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5"/>
  </p:notesMasterIdLst>
  <p:sldIdLst>
    <p:sldId id="293" r:id="rId2"/>
    <p:sldId id="294" r:id="rId3"/>
    <p:sldId id="305" r:id="rId4"/>
    <p:sldId id="306" r:id="rId5"/>
    <p:sldId id="332" r:id="rId6"/>
    <p:sldId id="309" r:id="rId7"/>
    <p:sldId id="295" r:id="rId8"/>
    <p:sldId id="313" r:id="rId9"/>
    <p:sldId id="314" r:id="rId10"/>
    <p:sldId id="267" r:id="rId11"/>
    <p:sldId id="297" r:id="rId12"/>
    <p:sldId id="315" r:id="rId13"/>
    <p:sldId id="316" r:id="rId14"/>
    <p:sldId id="317" r:id="rId15"/>
    <p:sldId id="298" r:id="rId16"/>
    <p:sldId id="322" r:id="rId17"/>
    <p:sldId id="323" r:id="rId18"/>
    <p:sldId id="324" r:id="rId19"/>
    <p:sldId id="325" r:id="rId20"/>
    <p:sldId id="331" r:id="rId21"/>
    <p:sldId id="326" r:id="rId22"/>
    <p:sldId id="327" r:id="rId23"/>
    <p:sldId id="328" r:id="rId24"/>
  </p:sldIdLst>
  <p:sldSz cx="9144000" cy="6858000" type="screen4x3"/>
  <p:notesSz cx="6858000" cy="9144000"/>
  <p:defaultTextStyle>
    <a:defPPr>
      <a:defRPr lang="en-US"/>
    </a:defPPr>
    <a:lvl1pPr algn="l" rtl="0" eaLnBrk="0" fontAlgn="base" hangingPunct="0">
      <a:spcBef>
        <a:spcPct val="0"/>
      </a:spcBef>
      <a:spcAft>
        <a:spcPct val="0"/>
      </a:spcAft>
      <a:defRPr sz="3600" b="1" kern="1200">
        <a:solidFill>
          <a:srgbClr val="EC0A86"/>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sz="3600" b="1" kern="1200">
        <a:solidFill>
          <a:srgbClr val="EC0A86"/>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sz="3600" b="1" kern="1200">
        <a:solidFill>
          <a:srgbClr val="EC0A86"/>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sz="3600" b="1" kern="1200">
        <a:solidFill>
          <a:srgbClr val="EC0A86"/>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sz="3600" b="1" kern="1200">
        <a:solidFill>
          <a:srgbClr val="EC0A86"/>
        </a:solidFill>
        <a:latin typeface="Arial" panose="020B0604020202020204" pitchFamily="34" charset="0"/>
        <a:ea typeface="+mn-ea"/>
        <a:cs typeface="Arial" panose="020B0604020202020204" pitchFamily="34" charset="0"/>
      </a:defRPr>
    </a:lvl5pPr>
    <a:lvl6pPr marL="2286000" algn="l" defTabSz="914400" rtl="0" eaLnBrk="1" latinLnBrk="0" hangingPunct="1">
      <a:defRPr sz="3600" b="1" kern="1200">
        <a:solidFill>
          <a:srgbClr val="EC0A86"/>
        </a:solidFill>
        <a:latin typeface="Arial" panose="020B0604020202020204" pitchFamily="34" charset="0"/>
        <a:ea typeface="+mn-ea"/>
        <a:cs typeface="Arial" panose="020B0604020202020204" pitchFamily="34" charset="0"/>
      </a:defRPr>
    </a:lvl6pPr>
    <a:lvl7pPr marL="2743200" algn="l" defTabSz="914400" rtl="0" eaLnBrk="1" latinLnBrk="0" hangingPunct="1">
      <a:defRPr sz="3600" b="1" kern="1200">
        <a:solidFill>
          <a:srgbClr val="EC0A86"/>
        </a:solidFill>
        <a:latin typeface="Arial" panose="020B0604020202020204" pitchFamily="34" charset="0"/>
        <a:ea typeface="+mn-ea"/>
        <a:cs typeface="Arial" panose="020B0604020202020204" pitchFamily="34" charset="0"/>
      </a:defRPr>
    </a:lvl7pPr>
    <a:lvl8pPr marL="3200400" algn="l" defTabSz="914400" rtl="0" eaLnBrk="1" latinLnBrk="0" hangingPunct="1">
      <a:defRPr sz="3600" b="1" kern="1200">
        <a:solidFill>
          <a:srgbClr val="EC0A86"/>
        </a:solidFill>
        <a:latin typeface="Arial" panose="020B0604020202020204" pitchFamily="34" charset="0"/>
        <a:ea typeface="+mn-ea"/>
        <a:cs typeface="Arial" panose="020B0604020202020204" pitchFamily="34" charset="0"/>
      </a:defRPr>
    </a:lvl8pPr>
    <a:lvl9pPr marL="3657600" algn="l" defTabSz="914400" rtl="0" eaLnBrk="1" latinLnBrk="0" hangingPunct="1">
      <a:defRPr sz="3600" b="1" kern="1200">
        <a:solidFill>
          <a:srgbClr val="EC0A86"/>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99"/>
    <a:srgbClr val="FFFF66"/>
    <a:srgbClr val="FFFF00"/>
    <a:srgbClr val="FF9999"/>
    <a:srgbClr val="00FF00"/>
    <a:srgbClr val="99CCFF"/>
    <a:srgbClr val="99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1674"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298DCC-3FBA-4E5C-833E-32E3F204720B}" type="doc">
      <dgm:prSet loTypeId="urn:microsoft.com/office/officeart/2005/8/layout/orgChart1" loCatId="hierarchy" qsTypeId="urn:microsoft.com/office/officeart/2005/8/quickstyle/simple1" qsCatId="simple" csTypeId="urn:microsoft.com/office/officeart/2005/8/colors/accent1_2" csCatId="accent1"/>
      <dgm:spPr/>
    </dgm:pt>
    <dgm:pt modelId="{7ADBDD0B-B26F-4807-A3C6-8B462A050640}">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From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a problem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or need</a:t>
          </a:r>
          <a:endParaRPr kumimoji="0" lang="en-US"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dgm:t>
    </dgm:pt>
    <dgm:pt modelId="{DA926A12-1EB0-4829-8645-BD37ECFE9EAD}" type="parTrans" cxnId="{4E5E81D1-8FCC-420D-AB22-443F74923A43}">
      <dgm:prSet/>
      <dgm:spPr/>
    </dgm:pt>
    <dgm:pt modelId="{56F304F9-2D9C-42BF-8954-E992E1DC2A4D}" type="sibTrans" cxnId="{4E5E81D1-8FCC-420D-AB22-443F74923A43}">
      <dgm:prSet/>
      <dgm:spPr/>
    </dgm:pt>
    <dgm:pt modelId="{1A30130E-05AF-4A47-B93D-EED234FBCF37}">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via</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the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design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process</a:t>
          </a:r>
          <a:endParaRPr kumimoji="0" lang="en-US"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dgm:t>
    </dgm:pt>
    <dgm:pt modelId="{4AE0DA69-C99D-43DA-BA1E-FE6A3692D049}" type="parTrans" cxnId="{C8224851-9E2C-4428-88FD-210ED9FDC6EB}">
      <dgm:prSet/>
      <dgm:spPr/>
    </dgm:pt>
    <dgm:pt modelId="{C4AEAC69-0961-4779-A479-F9A47119379C}" type="sibTrans" cxnId="{C8224851-9E2C-4428-88FD-210ED9FDC6EB}">
      <dgm:prSet/>
      <dgm:spPr/>
    </dgm:pt>
    <dgm:pt modelId="{3C4324CD-51BF-4607-935F-B2B2AD61B944}">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Research</a:t>
          </a:r>
          <a:endParaRPr kumimoji="0" lang="en-US"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dgm:t>
    </dgm:pt>
    <dgm:pt modelId="{34622BA7-A095-4805-B908-57ABDF6E0BA3}" type="parTrans" cxnId="{975E9AF7-8F99-407E-A21B-B5C25F14FE65}">
      <dgm:prSet/>
      <dgm:spPr/>
    </dgm:pt>
    <dgm:pt modelId="{D0FE915F-5E59-45CD-A9AF-3BC7105728BC}" type="sibTrans" cxnId="{975E9AF7-8F99-407E-A21B-B5C25F14FE65}">
      <dgm:prSet/>
      <dgm:spPr/>
    </dgm:pt>
    <dgm:pt modelId="{8F27E700-ED8B-4FEA-A282-7D8ED704FA20}">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Development</a:t>
          </a:r>
          <a:endParaRPr kumimoji="0" lang="en-US"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dgm:t>
    </dgm:pt>
    <dgm:pt modelId="{E1F73EA8-565B-4300-93F2-00FCDC9ACE32}" type="parTrans" cxnId="{171B96ED-EB55-40AB-85C3-7EEA8D7DE1FF}">
      <dgm:prSet/>
      <dgm:spPr/>
    </dgm:pt>
    <dgm:pt modelId="{14C7EFB7-4A9F-4546-BA2E-AEDB78109879}" type="sibTrans" cxnId="{171B96ED-EB55-40AB-85C3-7EEA8D7DE1FF}">
      <dgm:prSet/>
      <dgm:spPr/>
    </dgm:pt>
    <dgm:pt modelId="{55279DB5-96DE-409C-99C7-36E7A51C2D55}">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Production</a:t>
          </a:r>
          <a:endParaRPr kumimoji="0" lang="en-US"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dgm:t>
    </dgm:pt>
    <dgm:pt modelId="{3437C793-728E-4246-850A-05F4B0AA494D}" type="parTrans" cxnId="{C7D02A64-0F61-48B7-9C53-287238E19DEC}">
      <dgm:prSet/>
      <dgm:spPr/>
    </dgm:pt>
    <dgm:pt modelId="{2B58D472-8BF9-4A6B-A39F-87450DE27432}" type="sibTrans" cxnId="{C7D02A64-0F61-48B7-9C53-287238E19DEC}">
      <dgm:prSet/>
      <dgm:spPr/>
    </dgm:pt>
    <dgm:pt modelId="{EB9FC9B1-0E54-4CCD-84E2-C0A0841AA81F}">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to a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solution</a:t>
          </a:r>
          <a:endParaRPr kumimoji="0" lang="en-US"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dgm:t>
    </dgm:pt>
    <dgm:pt modelId="{3CDFBE8D-976F-4AFA-9F8F-0425D16825E0}" type="parTrans" cxnId="{E096E293-9FBB-4213-A631-8E3AADED8EEE}">
      <dgm:prSet/>
      <dgm:spPr/>
    </dgm:pt>
    <dgm:pt modelId="{8CE75502-7CA6-465A-B48D-E8F3EF28F3D2}" type="sibTrans" cxnId="{E096E293-9FBB-4213-A631-8E3AADED8EEE}">
      <dgm:prSet/>
      <dgm:spPr/>
    </dgm:pt>
    <dgm:pt modelId="{42FC806B-3919-4EF1-84B7-93DB142B15F2}" type="pres">
      <dgm:prSet presAssocID="{12298DCC-3FBA-4E5C-833E-32E3F204720B}" presName="hierChild1" presStyleCnt="0">
        <dgm:presLayoutVars>
          <dgm:orgChart val="1"/>
          <dgm:chPref val="1"/>
          <dgm:dir/>
          <dgm:animOne val="branch"/>
          <dgm:animLvl val="lvl"/>
          <dgm:resizeHandles/>
        </dgm:presLayoutVars>
      </dgm:prSet>
      <dgm:spPr/>
    </dgm:pt>
    <dgm:pt modelId="{A267F8B0-8384-43FC-AE00-36D6D5B0D5D5}" type="pres">
      <dgm:prSet presAssocID="{7ADBDD0B-B26F-4807-A3C6-8B462A050640}" presName="hierRoot1" presStyleCnt="0">
        <dgm:presLayoutVars>
          <dgm:hierBranch/>
        </dgm:presLayoutVars>
      </dgm:prSet>
      <dgm:spPr/>
    </dgm:pt>
    <dgm:pt modelId="{527CDBDC-9BF9-4C54-8CCC-6011AF87948B}" type="pres">
      <dgm:prSet presAssocID="{7ADBDD0B-B26F-4807-A3C6-8B462A050640}" presName="rootComposite1" presStyleCnt="0"/>
      <dgm:spPr/>
    </dgm:pt>
    <dgm:pt modelId="{835B0075-E57B-4768-A164-E1EC502B3733}" type="pres">
      <dgm:prSet presAssocID="{7ADBDD0B-B26F-4807-A3C6-8B462A050640}" presName="rootText1" presStyleLbl="node0" presStyleIdx="0" presStyleCnt="1">
        <dgm:presLayoutVars>
          <dgm:chPref val="3"/>
        </dgm:presLayoutVars>
      </dgm:prSet>
      <dgm:spPr/>
    </dgm:pt>
    <dgm:pt modelId="{306F78A1-EC1B-4567-9844-D7C8D22742F1}" type="pres">
      <dgm:prSet presAssocID="{7ADBDD0B-B26F-4807-A3C6-8B462A050640}" presName="rootConnector1" presStyleLbl="node1" presStyleIdx="0" presStyleCnt="0"/>
      <dgm:spPr/>
    </dgm:pt>
    <dgm:pt modelId="{4BA6C50A-FEC1-43E3-9C40-BA2F7A13064F}" type="pres">
      <dgm:prSet presAssocID="{7ADBDD0B-B26F-4807-A3C6-8B462A050640}" presName="hierChild2" presStyleCnt="0"/>
      <dgm:spPr/>
    </dgm:pt>
    <dgm:pt modelId="{1A38CB81-42EF-4775-AD21-C0B517634499}" type="pres">
      <dgm:prSet presAssocID="{4AE0DA69-C99D-43DA-BA1E-FE6A3692D049}" presName="Name35" presStyleLbl="parChTrans1D2" presStyleIdx="0" presStyleCnt="1"/>
      <dgm:spPr/>
    </dgm:pt>
    <dgm:pt modelId="{ADCA8319-3AB1-454B-91AE-98288A59332E}" type="pres">
      <dgm:prSet presAssocID="{1A30130E-05AF-4A47-B93D-EED234FBCF37}" presName="hierRoot2" presStyleCnt="0">
        <dgm:presLayoutVars>
          <dgm:hierBranch/>
        </dgm:presLayoutVars>
      </dgm:prSet>
      <dgm:spPr/>
    </dgm:pt>
    <dgm:pt modelId="{7A2A1CA5-9E08-43AC-B763-102F6A8A0AB2}" type="pres">
      <dgm:prSet presAssocID="{1A30130E-05AF-4A47-B93D-EED234FBCF37}" presName="rootComposite" presStyleCnt="0"/>
      <dgm:spPr/>
    </dgm:pt>
    <dgm:pt modelId="{58ADCF1D-D417-40F3-82CE-6855F727087F}" type="pres">
      <dgm:prSet presAssocID="{1A30130E-05AF-4A47-B93D-EED234FBCF37}" presName="rootText" presStyleLbl="node2" presStyleIdx="0" presStyleCnt="1">
        <dgm:presLayoutVars>
          <dgm:chPref val="3"/>
        </dgm:presLayoutVars>
      </dgm:prSet>
      <dgm:spPr/>
    </dgm:pt>
    <dgm:pt modelId="{3137A0BD-9913-4D34-897A-58D05EE4BA0B}" type="pres">
      <dgm:prSet presAssocID="{1A30130E-05AF-4A47-B93D-EED234FBCF37}" presName="rootConnector" presStyleLbl="node2" presStyleIdx="0" presStyleCnt="1"/>
      <dgm:spPr/>
    </dgm:pt>
    <dgm:pt modelId="{CDA184E3-6EAA-4BDF-B916-EB9394890948}" type="pres">
      <dgm:prSet presAssocID="{1A30130E-05AF-4A47-B93D-EED234FBCF37}" presName="hierChild4" presStyleCnt="0"/>
      <dgm:spPr/>
    </dgm:pt>
    <dgm:pt modelId="{C1890271-7A17-4FF6-BFB4-4F4ABD45F491}" type="pres">
      <dgm:prSet presAssocID="{34622BA7-A095-4805-B908-57ABDF6E0BA3}" presName="Name35" presStyleLbl="parChTrans1D3" presStyleIdx="0" presStyleCnt="1"/>
      <dgm:spPr/>
    </dgm:pt>
    <dgm:pt modelId="{F71AB74D-118C-4CAB-925D-88D63BBB4B71}" type="pres">
      <dgm:prSet presAssocID="{3C4324CD-51BF-4607-935F-B2B2AD61B944}" presName="hierRoot2" presStyleCnt="0">
        <dgm:presLayoutVars>
          <dgm:hierBranch/>
        </dgm:presLayoutVars>
      </dgm:prSet>
      <dgm:spPr/>
    </dgm:pt>
    <dgm:pt modelId="{DF703180-0F8E-477D-9836-80548DA38AEF}" type="pres">
      <dgm:prSet presAssocID="{3C4324CD-51BF-4607-935F-B2B2AD61B944}" presName="rootComposite" presStyleCnt="0"/>
      <dgm:spPr/>
    </dgm:pt>
    <dgm:pt modelId="{989F50A7-4AAB-477B-81B5-7D4C3B75BFF9}" type="pres">
      <dgm:prSet presAssocID="{3C4324CD-51BF-4607-935F-B2B2AD61B944}" presName="rootText" presStyleLbl="node3" presStyleIdx="0" presStyleCnt="1">
        <dgm:presLayoutVars>
          <dgm:chPref val="3"/>
        </dgm:presLayoutVars>
      </dgm:prSet>
      <dgm:spPr/>
    </dgm:pt>
    <dgm:pt modelId="{FDC52436-E247-4DAD-958D-34E4D0FC3192}" type="pres">
      <dgm:prSet presAssocID="{3C4324CD-51BF-4607-935F-B2B2AD61B944}" presName="rootConnector" presStyleLbl="node3" presStyleIdx="0" presStyleCnt="1"/>
      <dgm:spPr/>
    </dgm:pt>
    <dgm:pt modelId="{894EEBB8-72AD-4D64-B1B9-6B2F4C592423}" type="pres">
      <dgm:prSet presAssocID="{3C4324CD-51BF-4607-935F-B2B2AD61B944}" presName="hierChild4" presStyleCnt="0"/>
      <dgm:spPr/>
    </dgm:pt>
    <dgm:pt modelId="{5B183E94-588E-415E-9A0E-924F6C276ACD}" type="pres">
      <dgm:prSet presAssocID="{E1F73EA8-565B-4300-93F2-00FCDC9ACE32}" presName="Name35" presStyleLbl="parChTrans1D4" presStyleIdx="0" presStyleCnt="3"/>
      <dgm:spPr/>
    </dgm:pt>
    <dgm:pt modelId="{ABAD4360-98C2-468E-A919-B3927F3D699C}" type="pres">
      <dgm:prSet presAssocID="{8F27E700-ED8B-4FEA-A282-7D8ED704FA20}" presName="hierRoot2" presStyleCnt="0">
        <dgm:presLayoutVars>
          <dgm:hierBranch/>
        </dgm:presLayoutVars>
      </dgm:prSet>
      <dgm:spPr/>
    </dgm:pt>
    <dgm:pt modelId="{471E648A-7634-4E50-9085-24E45E6C0055}" type="pres">
      <dgm:prSet presAssocID="{8F27E700-ED8B-4FEA-A282-7D8ED704FA20}" presName="rootComposite" presStyleCnt="0"/>
      <dgm:spPr/>
    </dgm:pt>
    <dgm:pt modelId="{A6C9E6B6-B2A9-481F-8E81-0B36F777A156}" type="pres">
      <dgm:prSet presAssocID="{8F27E700-ED8B-4FEA-A282-7D8ED704FA20}" presName="rootText" presStyleLbl="node4" presStyleIdx="0" presStyleCnt="3">
        <dgm:presLayoutVars>
          <dgm:chPref val="3"/>
        </dgm:presLayoutVars>
      </dgm:prSet>
      <dgm:spPr/>
    </dgm:pt>
    <dgm:pt modelId="{DA81D9EC-2BF3-4606-9709-144EED91C11D}" type="pres">
      <dgm:prSet presAssocID="{8F27E700-ED8B-4FEA-A282-7D8ED704FA20}" presName="rootConnector" presStyleLbl="node4" presStyleIdx="0" presStyleCnt="3"/>
      <dgm:spPr/>
    </dgm:pt>
    <dgm:pt modelId="{87BD51BC-783A-4A9B-802D-854ABF1B3352}" type="pres">
      <dgm:prSet presAssocID="{8F27E700-ED8B-4FEA-A282-7D8ED704FA20}" presName="hierChild4" presStyleCnt="0"/>
      <dgm:spPr/>
    </dgm:pt>
    <dgm:pt modelId="{2356D99E-484B-4807-99C6-58469AA2C613}" type="pres">
      <dgm:prSet presAssocID="{3437C793-728E-4246-850A-05F4B0AA494D}" presName="Name35" presStyleLbl="parChTrans1D4" presStyleIdx="1" presStyleCnt="3"/>
      <dgm:spPr/>
    </dgm:pt>
    <dgm:pt modelId="{8E8A9F29-AF43-46B6-A32F-22318321E8AE}" type="pres">
      <dgm:prSet presAssocID="{55279DB5-96DE-409C-99C7-36E7A51C2D55}" presName="hierRoot2" presStyleCnt="0">
        <dgm:presLayoutVars>
          <dgm:hierBranch/>
        </dgm:presLayoutVars>
      </dgm:prSet>
      <dgm:spPr/>
    </dgm:pt>
    <dgm:pt modelId="{08959C4E-C0A1-4F7D-8A30-8D54EEB37A77}" type="pres">
      <dgm:prSet presAssocID="{55279DB5-96DE-409C-99C7-36E7A51C2D55}" presName="rootComposite" presStyleCnt="0"/>
      <dgm:spPr/>
    </dgm:pt>
    <dgm:pt modelId="{F44EB928-1F59-4F34-AE0E-3698EF13DC72}" type="pres">
      <dgm:prSet presAssocID="{55279DB5-96DE-409C-99C7-36E7A51C2D55}" presName="rootText" presStyleLbl="node4" presStyleIdx="1" presStyleCnt="3">
        <dgm:presLayoutVars>
          <dgm:chPref val="3"/>
        </dgm:presLayoutVars>
      </dgm:prSet>
      <dgm:spPr/>
    </dgm:pt>
    <dgm:pt modelId="{C930E196-41CA-40B1-ADA3-AF58E0B08EE0}" type="pres">
      <dgm:prSet presAssocID="{55279DB5-96DE-409C-99C7-36E7A51C2D55}" presName="rootConnector" presStyleLbl="node4" presStyleIdx="1" presStyleCnt="3"/>
      <dgm:spPr/>
    </dgm:pt>
    <dgm:pt modelId="{1B0443E7-BCC0-4CEA-A647-F62FF9167946}" type="pres">
      <dgm:prSet presAssocID="{55279DB5-96DE-409C-99C7-36E7A51C2D55}" presName="hierChild4" presStyleCnt="0"/>
      <dgm:spPr/>
    </dgm:pt>
    <dgm:pt modelId="{E99A3C40-2B2E-4B09-A77D-FCF657FFB1F7}" type="pres">
      <dgm:prSet presAssocID="{3CDFBE8D-976F-4AFA-9F8F-0425D16825E0}" presName="Name35" presStyleLbl="parChTrans1D4" presStyleIdx="2" presStyleCnt="3"/>
      <dgm:spPr/>
    </dgm:pt>
    <dgm:pt modelId="{686601A6-D3B8-4A9B-9311-7D69C16CFE55}" type="pres">
      <dgm:prSet presAssocID="{EB9FC9B1-0E54-4CCD-84E2-C0A0841AA81F}" presName="hierRoot2" presStyleCnt="0">
        <dgm:presLayoutVars>
          <dgm:hierBranch val="r"/>
        </dgm:presLayoutVars>
      </dgm:prSet>
      <dgm:spPr/>
    </dgm:pt>
    <dgm:pt modelId="{3513407A-5782-4131-A8B4-7EB4012696AD}" type="pres">
      <dgm:prSet presAssocID="{EB9FC9B1-0E54-4CCD-84E2-C0A0841AA81F}" presName="rootComposite" presStyleCnt="0"/>
      <dgm:spPr/>
    </dgm:pt>
    <dgm:pt modelId="{6FE412B1-C8C2-4D73-8E20-7DE505AA93C1}" type="pres">
      <dgm:prSet presAssocID="{EB9FC9B1-0E54-4CCD-84E2-C0A0841AA81F}" presName="rootText" presStyleLbl="node4" presStyleIdx="2" presStyleCnt="3">
        <dgm:presLayoutVars>
          <dgm:chPref val="3"/>
        </dgm:presLayoutVars>
      </dgm:prSet>
      <dgm:spPr/>
    </dgm:pt>
    <dgm:pt modelId="{D6ADFB89-5CE5-4980-B61A-D40B18CBB437}" type="pres">
      <dgm:prSet presAssocID="{EB9FC9B1-0E54-4CCD-84E2-C0A0841AA81F}" presName="rootConnector" presStyleLbl="node4" presStyleIdx="2" presStyleCnt="3"/>
      <dgm:spPr/>
    </dgm:pt>
    <dgm:pt modelId="{1926382B-A17B-4892-8151-9007DF361F38}" type="pres">
      <dgm:prSet presAssocID="{EB9FC9B1-0E54-4CCD-84E2-C0A0841AA81F}" presName="hierChild4" presStyleCnt="0"/>
      <dgm:spPr/>
    </dgm:pt>
    <dgm:pt modelId="{EBEB77AC-6F37-4AC4-A05F-614C5AFB8206}" type="pres">
      <dgm:prSet presAssocID="{EB9FC9B1-0E54-4CCD-84E2-C0A0841AA81F}" presName="hierChild5" presStyleCnt="0"/>
      <dgm:spPr/>
    </dgm:pt>
    <dgm:pt modelId="{430AA935-DB0E-4839-BCD5-5D54A9A113AA}" type="pres">
      <dgm:prSet presAssocID="{55279DB5-96DE-409C-99C7-36E7A51C2D55}" presName="hierChild5" presStyleCnt="0"/>
      <dgm:spPr/>
    </dgm:pt>
    <dgm:pt modelId="{AD3C650F-CBE5-4408-AD8D-F525B368FCB2}" type="pres">
      <dgm:prSet presAssocID="{8F27E700-ED8B-4FEA-A282-7D8ED704FA20}" presName="hierChild5" presStyleCnt="0"/>
      <dgm:spPr/>
    </dgm:pt>
    <dgm:pt modelId="{6DE07E9C-37A9-4DB3-A93B-6BCC8A3A19BA}" type="pres">
      <dgm:prSet presAssocID="{3C4324CD-51BF-4607-935F-B2B2AD61B944}" presName="hierChild5" presStyleCnt="0"/>
      <dgm:spPr/>
    </dgm:pt>
    <dgm:pt modelId="{209610B7-EB01-4F92-B715-EF8F01276747}" type="pres">
      <dgm:prSet presAssocID="{1A30130E-05AF-4A47-B93D-EED234FBCF37}" presName="hierChild5" presStyleCnt="0"/>
      <dgm:spPr/>
    </dgm:pt>
    <dgm:pt modelId="{3D88076A-E898-4F5F-B7C8-2FC1D84C1262}" type="pres">
      <dgm:prSet presAssocID="{7ADBDD0B-B26F-4807-A3C6-8B462A050640}" presName="hierChild3" presStyleCnt="0"/>
      <dgm:spPr/>
    </dgm:pt>
  </dgm:ptLst>
  <dgm:cxnLst>
    <dgm:cxn modelId="{8CDC98A2-3011-40CB-93F3-3C3FA36D0E9E}" type="presOf" srcId="{4AE0DA69-C99D-43DA-BA1E-FE6A3692D049}" destId="{1A38CB81-42EF-4775-AD21-C0B517634499}" srcOrd="0" destOrd="0" presId="urn:microsoft.com/office/officeart/2005/8/layout/orgChart1"/>
    <dgm:cxn modelId="{975E9AF7-8F99-407E-A21B-B5C25F14FE65}" srcId="{1A30130E-05AF-4A47-B93D-EED234FBCF37}" destId="{3C4324CD-51BF-4607-935F-B2B2AD61B944}" srcOrd="0" destOrd="0" parTransId="{34622BA7-A095-4805-B908-57ABDF6E0BA3}" sibTransId="{D0FE915F-5E59-45CD-A9AF-3BC7105728BC}"/>
    <dgm:cxn modelId="{171B96ED-EB55-40AB-85C3-7EEA8D7DE1FF}" srcId="{3C4324CD-51BF-4607-935F-B2B2AD61B944}" destId="{8F27E700-ED8B-4FEA-A282-7D8ED704FA20}" srcOrd="0" destOrd="0" parTransId="{E1F73EA8-565B-4300-93F2-00FCDC9ACE32}" sibTransId="{14C7EFB7-4A9F-4546-BA2E-AEDB78109879}"/>
    <dgm:cxn modelId="{2AF9E7F2-BA59-4D0B-96B9-4A2C9DFAE179}" type="presOf" srcId="{E1F73EA8-565B-4300-93F2-00FCDC9ACE32}" destId="{5B183E94-588E-415E-9A0E-924F6C276ACD}" srcOrd="0" destOrd="0" presId="urn:microsoft.com/office/officeart/2005/8/layout/orgChart1"/>
    <dgm:cxn modelId="{02CE270E-9F8D-4ABD-A52F-644C0D7FB275}" type="presOf" srcId="{3C4324CD-51BF-4607-935F-B2B2AD61B944}" destId="{989F50A7-4AAB-477B-81B5-7D4C3B75BFF9}" srcOrd="0" destOrd="0" presId="urn:microsoft.com/office/officeart/2005/8/layout/orgChart1"/>
    <dgm:cxn modelId="{F3CFD6EC-160C-482C-BDCA-883C8FE2A080}" type="presOf" srcId="{3C4324CD-51BF-4607-935F-B2B2AD61B944}" destId="{FDC52436-E247-4DAD-958D-34E4D0FC3192}" srcOrd="1" destOrd="0" presId="urn:microsoft.com/office/officeart/2005/8/layout/orgChart1"/>
    <dgm:cxn modelId="{C7D02A64-0F61-48B7-9C53-287238E19DEC}" srcId="{8F27E700-ED8B-4FEA-A282-7D8ED704FA20}" destId="{55279DB5-96DE-409C-99C7-36E7A51C2D55}" srcOrd="0" destOrd="0" parTransId="{3437C793-728E-4246-850A-05F4B0AA494D}" sibTransId="{2B58D472-8BF9-4A6B-A39F-87450DE27432}"/>
    <dgm:cxn modelId="{A7B8F3CB-1AF4-4A4D-881F-CE43159F937B}" type="presOf" srcId="{1A30130E-05AF-4A47-B93D-EED234FBCF37}" destId="{3137A0BD-9913-4D34-897A-58D05EE4BA0B}" srcOrd="1" destOrd="0" presId="urn:microsoft.com/office/officeart/2005/8/layout/orgChart1"/>
    <dgm:cxn modelId="{D219C3FC-A0A4-4C37-BF09-9E51E0CF63B5}" type="presOf" srcId="{7ADBDD0B-B26F-4807-A3C6-8B462A050640}" destId="{835B0075-E57B-4768-A164-E1EC502B3733}" srcOrd="0" destOrd="0" presId="urn:microsoft.com/office/officeart/2005/8/layout/orgChart1"/>
    <dgm:cxn modelId="{E096E293-9FBB-4213-A631-8E3AADED8EEE}" srcId="{55279DB5-96DE-409C-99C7-36E7A51C2D55}" destId="{EB9FC9B1-0E54-4CCD-84E2-C0A0841AA81F}" srcOrd="0" destOrd="0" parTransId="{3CDFBE8D-976F-4AFA-9F8F-0425D16825E0}" sibTransId="{8CE75502-7CA6-465A-B48D-E8F3EF28F3D2}"/>
    <dgm:cxn modelId="{F49A5852-7A04-476D-89D5-4C0AC4A9D33E}" type="presOf" srcId="{55279DB5-96DE-409C-99C7-36E7A51C2D55}" destId="{F44EB928-1F59-4F34-AE0E-3698EF13DC72}" srcOrd="0" destOrd="0" presId="urn:microsoft.com/office/officeart/2005/8/layout/orgChart1"/>
    <dgm:cxn modelId="{928C4710-9EC0-41B6-86C1-FC06AC7BB11D}" type="presOf" srcId="{12298DCC-3FBA-4E5C-833E-32E3F204720B}" destId="{42FC806B-3919-4EF1-84B7-93DB142B15F2}" srcOrd="0" destOrd="0" presId="urn:microsoft.com/office/officeart/2005/8/layout/orgChart1"/>
    <dgm:cxn modelId="{1D48555E-F1CE-472A-883C-43EB238149A6}" type="presOf" srcId="{1A30130E-05AF-4A47-B93D-EED234FBCF37}" destId="{58ADCF1D-D417-40F3-82CE-6855F727087F}" srcOrd="0" destOrd="0" presId="urn:microsoft.com/office/officeart/2005/8/layout/orgChart1"/>
    <dgm:cxn modelId="{C8224851-9E2C-4428-88FD-210ED9FDC6EB}" srcId="{7ADBDD0B-B26F-4807-A3C6-8B462A050640}" destId="{1A30130E-05AF-4A47-B93D-EED234FBCF37}" srcOrd="0" destOrd="0" parTransId="{4AE0DA69-C99D-43DA-BA1E-FE6A3692D049}" sibTransId="{C4AEAC69-0961-4779-A479-F9A47119379C}"/>
    <dgm:cxn modelId="{E0A6FCD7-A513-48DF-B40C-BDCBF1D8EF14}" type="presOf" srcId="{8F27E700-ED8B-4FEA-A282-7D8ED704FA20}" destId="{DA81D9EC-2BF3-4606-9709-144EED91C11D}" srcOrd="1" destOrd="0" presId="urn:microsoft.com/office/officeart/2005/8/layout/orgChart1"/>
    <dgm:cxn modelId="{DFDF6E1F-C8F0-4A51-AAC0-848BCBBAC670}" type="presOf" srcId="{7ADBDD0B-B26F-4807-A3C6-8B462A050640}" destId="{306F78A1-EC1B-4567-9844-D7C8D22742F1}" srcOrd="1" destOrd="0" presId="urn:microsoft.com/office/officeart/2005/8/layout/orgChart1"/>
    <dgm:cxn modelId="{8FCF1C9C-B726-4DF8-ACB1-C1F6071DE475}" type="presOf" srcId="{8F27E700-ED8B-4FEA-A282-7D8ED704FA20}" destId="{A6C9E6B6-B2A9-481F-8E81-0B36F777A156}" srcOrd="0" destOrd="0" presId="urn:microsoft.com/office/officeart/2005/8/layout/orgChart1"/>
    <dgm:cxn modelId="{BEA2DD3B-CF4A-430B-8AAB-8D84B77BBE33}" type="presOf" srcId="{3437C793-728E-4246-850A-05F4B0AA494D}" destId="{2356D99E-484B-4807-99C6-58469AA2C613}" srcOrd="0" destOrd="0" presId="urn:microsoft.com/office/officeart/2005/8/layout/orgChart1"/>
    <dgm:cxn modelId="{BDD955BF-F091-4E2D-B412-813D428FA36C}" type="presOf" srcId="{EB9FC9B1-0E54-4CCD-84E2-C0A0841AA81F}" destId="{D6ADFB89-5CE5-4980-B61A-D40B18CBB437}" srcOrd="1" destOrd="0" presId="urn:microsoft.com/office/officeart/2005/8/layout/orgChart1"/>
    <dgm:cxn modelId="{4E5E81D1-8FCC-420D-AB22-443F74923A43}" srcId="{12298DCC-3FBA-4E5C-833E-32E3F204720B}" destId="{7ADBDD0B-B26F-4807-A3C6-8B462A050640}" srcOrd="0" destOrd="0" parTransId="{DA926A12-1EB0-4829-8645-BD37ECFE9EAD}" sibTransId="{56F304F9-2D9C-42BF-8954-E992E1DC2A4D}"/>
    <dgm:cxn modelId="{37C3D40E-808F-4303-9731-48B305340086}" type="presOf" srcId="{55279DB5-96DE-409C-99C7-36E7A51C2D55}" destId="{C930E196-41CA-40B1-ADA3-AF58E0B08EE0}" srcOrd="1" destOrd="0" presId="urn:microsoft.com/office/officeart/2005/8/layout/orgChart1"/>
    <dgm:cxn modelId="{C7456E77-E813-4CFF-9D3D-0583B39DFEDE}" type="presOf" srcId="{3CDFBE8D-976F-4AFA-9F8F-0425D16825E0}" destId="{E99A3C40-2B2E-4B09-A77D-FCF657FFB1F7}" srcOrd="0" destOrd="0" presId="urn:microsoft.com/office/officeart/2005/8/layout/orgChart1"/>
    <dgm:cxn modelId="{EDF95013-7AC5-4692-AEEC-2E7FE4AB8957}" type="presOf" srcId="{34622BA7-A095-4805-B908-57ABDF6E0BA3}" destId="{C1890271-7A17-4FF6-BFB4-4F4ABD45F491}" srcOrd="0" destOrd="0" presId="urn:microsoft.com/office/officeart/2005/8/layout/orgChart1"/>
    <dgm:cxn modelId="{B129281E-2BDB-4CED-84E9-4614966012F2}" type="presOf" srcId="{EB9FC9B1-0E54-4CCD-84E2-C0A0841AA81F}" destId="{6FE412B1-C8C2-4D73-8E20-7DE505AA93C1}" srcOrd="0" destOrd="0" presId="urn:microsoft.com/office/officeart/2005/8/layout/orgChart1"/>
    <dgm:cxn modelId="{ABCE7161-26B0-4745-91EC-C41261A05692}" type="presParOf" srcId="{42FC806B-3919-4EF1-84B7-93DB142B15F2}" destId="{A267F8B0-8384-43FC-AE00-36D6D5B0D5D5}" srcOrd="0" destOrd="0" presId="urn:microsoft.com/office/officeart/2005/8/layout/orgChart1"/>
    <dgm:cxn modelId="{B4AD8475-B340-4414-9850-7CA232FDAE18}" type="presParOf" srcId="{A267F8B0-8384-43FC-AE00-36D6D5B0D5D5}" destId="{527CDBDC-9BF9-4C54-8CCC-6011AF87948B}" srcOrd="0" destOrd="0" presId="urn:microsoft.com/office/officeart/2005/8/layout/orgChart1"/>
    <dgm:cxn modelId="{457E1269-7D67-45C8-B137-59BA5B4765C0}" type="presParOf" srcId="{527CDBDC-9BF9-4C54-8CCC-6011AF87948B}" destId="{835B0075-E57B-4768-A164-E1EC502B3733}" srcOrd="0" destOrd="0" presId="urn:microsoft.com/office/officeart/2005/8/layout/orgChart1"/>
    <dgm:cxn modelId="{49FD8538-7339-4917-B865-4A40DA566A96}" type="presParOf" srcId="{527CDBDC-9BF9-4C54-8CCC-6011AF87948B}" destId="{306F78A1-EC1B-4567-9844-D7C8D22742F1}" srcOrd="1" destOrd="0" presId="urn:microsoft.com/office/officeart/2005/8/layout/orgChart1"/>
    <dgm:cxn modelId="{29BA2E1A-DBCD-40B8-8823-1BD6716A3CF7}" type="presParOf" srcId="{A267F8B0-8384-43FC-AE00-36D6D5B0D5D5}" destId="{4BA6C50A-FEC1-43E3-9C40-BA2F7A13064F}" srcOrd="1" destOrd="0" presId="urn:microsoft.com/office/officeart/2005/8/layout/orgChart1"/>
    <dgm:cxn modelId="{C7B0662C-A66B-43F2-A660-3A0CA5B1FA1F}" type="presParOf" srcId="{4BA6C50A-FEC1-43E3-9C40-BA2F7A13064F}" destId="{1A38CB81-42EF-4775-AD21-C0B517634499}" srcOrd="0" destOrd="0" presId="urn:microsoft.com/office/officeart/2005/8/layout/orgChart1"/>
    <dgm:cxn modelId="{8CD19D62-7104-4467-A9ED-550C34BE3FF9}" type="presParOf" srcId="{4BA6C50A-FEC1-43E3-9C40-BA2F7A13064F}" destId="{ADCA8319-3AB1-454B-91AE-98288A59332E}" srcOrd="1" destOrd="0" presId="urn:microsoft.com/office/officeart/2005/8/layout/orgChart1"/>
    <dgm:cxn modelId="{CF5F2265-6C02-4144-8BF9-564EBEE11ACF}" type="presParOf" srcId="{ADCA8319-3AB1-454B-91AE-98288A59332E}" destId="{7A2A1CA5-9E08-43AC-B763-102F6A8A0AB2}" srcOrd="0" destOrd="0" presId="urn:microsoft.com/office/officeart/2005/8/layout/orgChart1"/>
    <dgm:cxn modelId="{62326A08-296F-4701-98D6-226D8B216775}" type="presParOf" srcId="{7A2A1CA5-9E08-43AC-B763-102F6A8A0AB2}" destId="{58ADCF1D-D417-40F3-82CE-6855F727087F}" srcOrd="0" destOrd="0" presId="urn:microsoft.com/office/officeart/2005/8/layout/orgChart1"/>
    <dgm:cxn modelId="{F1CB1752-6CDC-463A-BF80-DFCA5CCA688A}" type="presParOf" srcId="{7A2A1CA5-9E08-43AC-B763-102F6A8A0AB2}" destId="{3137A0BD-9913-4D34-897A-58D05EE4BA0B}" srcOrd="1" destOrd="0" presId="urn:microsoft.com/office/officeart/2005/8/layout/orgChart1"/>
    <dgm:cxn modelId="{30C10041-6582-4B5E-B8BA-1F175CD8E8FC}" type="presParOf" srcId="{ADCA8319-3AB1-454B-91AE-98288A59332E}" destId="{CDA184E3-6EAA-4BDF-B916-EB9394890948}" srcOrd="1" destOrd="0" presId="urn:microsoft.com/office/officeart/2005/8/layout/orgChart1"/>
    <dgm:cxn modelId="{EE0F43BE-7388-490B-93D9-69FB3EC2D795}" type="presParOf" srcId="{CDA184E3-6EAA-4BDF-B916-EB9394890948}" destId="{C1890271-7A17-4FF6-BFB4-4F4ABD45F491}" srcOrd="0" destOrd="0" presId="urn:microsoft.com/office/officeart/2005/8/layout/orgChart1"/>
    <dgm:cxn modelId="{A007E01F-F14B-4D28-909D-B67E462CE6F1}" type="presParOf" srcId="{CDA184E3-6EAA-4BDF-B916-EB9394890948}" destId="{F71AB74D-118C-4CAB-925D-88D63BBB4B71}" srcOrd="1" destOrd="0" presId="urn:microsoft.com/office/officeart/2005/8/layout/orgChart1"/>
    <dgm:cxn modelId="{C2850A5D-3299-4C99-AE60-D6891E3F5233}" type="presParOf" srcId="{F71AB74D-118C-4CAB-925D-88D63BBB4B71}" destId="{DF703180-0F8E-477D-9836-80548DA38AEF}" srcOrd="0" destOrd="0" presId="urn:microsoft.com/office/officeart/2005/8/layout/orgChart1"/>
    <dgm:cxn modelId="{097012FA-A9EE-4857-BCC6-76FAE3C035C0}" type="presParOf" srcId="{DF703180-0F8E-477D-9836-80548DA38AEF}" destId="{989F50A7-4AAB-477B-81B5-7D4C3B75BFF9}" srcOrd="0" destOrd="0" presId="urn:microsoft.com/office/officeart/2005/8/layout/orgChart1"/>
    <dgm:cxn modelId="{961F8881-C663-41BC-9588-9C614D812567}" type="presParOf" srcId="{DF703180-0F8E-477D-9836-80548DA38AEF}" destId="{FDC52436-E247-4DAD-958D-34E4D0FC3192}" srcOrd="1" destOrd="0" presId="urn:microsoft.com/office/officeart/2005/8/layout/orgChart1"/>
    <dgm:cxn modelId="{3F35C675-8CDC-4A8C-8A26-507167674C5B}" type="presParOf" srcId="{F71AB74D-118C-4CAB-925D-88D63BBB4B71}" destId="{894EEBB8-72AD-4D64-B1B9-6B2F4C592423}" srcOrd="1" destOrd="0" presId="urn:microsoft.com/office/officeart/2005/8/layout/orgChart1"/>
    <dgm:cxn modelId="{072E292E-522F-43BE-8962-5A6BA29B5DDC}" type="presParOf" srcId="{894EEBB8-72AD-4D64-B1B9-6B2F4C592423}" destId="{5B183E94-588E-415E-9A0E-924F6C276ACD}" srcOrd="0" destOrd="0" presId="urn:microsoft.com/office/officeart/2005/8/layout/orgChart1"/>
    <dgm:cxn modelId="{8A5C9807-1266-4238-B068-6112D297BAA6}" type="presParOf" srcId="{894EEBB8-72AD-4D64-B1B9-6B2F4C592423}" destId="{ABAD4360-98C2-468E-A919-B3927F3D699C}" srcOrd="1" destOrd="0" presId="urn:microsoft.com/office/officeart/2005/8/layout/orgChart1"/>
    <dgm:cxn modelId="{317E3CA8-914F-4751-BF8D-7F1BABB1C179}" type="presParOf" srcId="{ABAD4360-98C2-468E-A919-B3927F3D699C}" destId="{471E648A-7634-4E50-9085-24E45E6C0055}" srcOrd="0" destOrd="0" presId="urn:microsoft.com/office/officeart/2005/8/layout/orgChart1"/>
    <dgm:cxn modelId="{E6FC006A-D55C-49B7-A117-CFD8EF6CECDE}" type="presParOf" srcId="{471E648A-7634-4E50-9085-24E45E6C0055}" destId="{A6C9E6B6-B2A9-481F-8E81-0B36F777A156}" srcOrd="0" destOrd="0" presId="urn:microsoft.com/office/officeart/2005/8/layout/orgChart1"/>
    <dgm:cxn modelId="{9E200837-4D73-4A52-B468-3C2B73F97F53}" type="presParOf" srcId="{471E648A-7634-4E50-9085-24E45E6C0055}" destId="{DA81D9EC-2BF3-4606-9709-144EED91C11D}" srcOrd="1" destOrd="0" presId="urn:microsoft.com/office/officeart/2005/8/layout/orgChart1"/>
    <dgm:cxn modelId="{4054723B-DE32-4FC7-96EC-4F57BA3DF953}" type="presParOf" srcId="{ABAD4360-98C2-468E-A919-B3927F3D699C}" destId="{87BD51BC-783A-4A9B-802D-854ABF1B3352}" srcOrd="1" destOrd="0" presId="urn:microsoft.com/office/officeart/2005/8/layout/orgChart1"/>
    <dgm:cxn modelId="{F55EE337-12DF-417D-B864-9FED70B75294}" type="presParOf" srcId="{87BD51BC-783A-4A9B-802D-854ABF1B3352}" destId="{2356D99E-484B-4807-99C6-58469AA2C613}" srcOrd="0" destOrd="0" presId="urn:microsoft.com/office/officeart/2005/8/layout/orgChart1"/>
    <dgm:cxn modelId="{50F67AB6-450F-4993-912E-18C426489577}" type="presParOf" srcId="{87BD51BC-783A-4A9B-802D-854ABF1B3352}" destId="{8E8A9F29-AF43-46B6-A32F-22318321E8AE}" srcOrd="1" destOrd="0" presId="urn:microsoft.com/office/officeart/2005/8/layout/orgChart1"/>
    <dgm:cxn modelId="{24971AD1-F696-4220-92AE-54220AB1E715}" type="presParOf" srcId="{8E8A9F29-AF43-46B6-A32F-22318321E8AE}" destId="{08959C4E-C0A1-4F7D-8A30-8D54EEB37A77}" srcOrd="0" destOrd="0" presId="urn:microsoft.com/office/officeart/2005/8/layout/orgChart1"/>
    <dgm:cxn modelId="{149D1EEC-F3BF-42FA-BF81-D9D7372BA212}" type="presParOf" srcId="{08959C4E-C0A1-4F7D-8A30-8D54EEB37A77}" destId="{F44EB928-1F59-4F34-AE0E-3698EF13DC72}" srcOrd="0" destOrd="0" presId="urn:microsoft.com/office/officeart/2005/8/layout/orgChart1"/>
    <dgm:cxn modelId="{02D1FDE4-229D-451E-92B3-EC73918F523C}" type="presParOf" srcId="{08959C4E-C0A1-4F7D-8A30-8D54EEB37A77}" destId="{C930E196-41CA-40B1-ADA3-AF58E0B08EE0}" srcOrd="1" destOrd="0" presId="urn:microsoft.com/office/officeart/2005/8/layout/orgChart1"/>
    <dgm:cxn modelId="{A6E48700-DE56-4DB4-9235-29F62C9EB629}" type="presParOf" srcId="{8E8A9F29-AF43-46B6-A32F-22318321E8AE}" destId="{1B0443E7-BCC0-4CEA-A647-F62FF9167946}" srcOrd="1" destOrd="0" presId="urn:microsoft.com/office/officeart/2005/8/layout/orgChart1"/>
    <dgm:cxn modelId="{D4D8935A-B976-47BB-A2EF-CF3D21A94A4B}" type="presParOf" srcId="{1B0443E7-BCC0-4CEA-A647-F62FF9167946}" destId="{E99A3C40-2B2E-4B09-A77D-FCF657FFB1F7}" srcOrd="0" destOrd="0" presId="urn:microsoft.com/office/officeart/2005/8/layout/orgChart1"/>
    <dgm:cxn modelId="{012336E6-F52D-4ECF-A4DE-AD7A9872D9A3}" type="presParOf" srcId="{1B0443E7-BCC0-4CEA-A647-F62FF9167946}" destId="{686601A6-D3B8-4A9B-9311-7D69C16CFE55}" srcOrd="1" destOrd="0" presId="urn:microsoft.com/office/officeart/2005/8/layout/orgChart1"/>
    <dgm:cxn modelId="{097CFA41-E2F7-4657-908F-F0D29E628EED}" type="presParOf" srcId="{686601A6-D3B8-4A9B-9311-7D69C16CFE55}" destId="{3513407A-5782-4131-A8B4-7EB4012696AD}" srcOrd="0" destOrd="0" presId="urn:microsoft.com/office/officeart/2005/8/layout/orgChart1"/>
    <dgm:cxn modelId="{67739826-5CB5-4C9B-BF36-C32A08AD96FA}" type="presParOf" srcId="{3513407A-5782-4131-A8B4-7EB4012696AD}" destId="{6FE412B1-C8C2-4D73-8E20-7DE505AA93C1}" srcOrd="0" destOrd="0" presId="urn:microsoft.com/office/officeart/2005/8/layout/orgChart1"/>
    <dgm:cxn modelId="{B37C3888-1603-4C90-82C3-D0D22D809842}" type="presParOf" srcId="{3513407A-5782-4131-A8B4-7EB4012696AD}" destId="{D6ADFB89-5CE5-4980-B61A-D40B18CBB437}" srcOrd="1" destOrd="0" presId="urn:microsoft.com/office/officeart/2005/8/layout/orgChart1"/>
    <dgm:cxn modelId="{FDB56CB9-A7BE-43EF-BA77-3FCB19071CA9}" type="presParOf" srcId="{686601A6-D3B8-4A9B-9311-7D69C16CFE55}" destId="{1926382B-A17B-4892-8151-9007DF361F38}" srcOrd="1" destOrd="0" presId="urn:microsoft.com/office/officeart/2005/8/layout/orgChart1"/>
    <dgm:cxn modelId="{4547903A-8366-4F90-9811-859D8E2725A5}" type="presParOf" srcId="{686601A6-D3B8-4A9B-9311-7D69C16CFE55}" destId="{EBEB77AC-6F37-4AC4-A05F-614C5AFB8206}" srcOrd="2" destOrd="0" presId="urn:microsoft.com/office/officeart/2005/8/layout/orgChart1"/>
    <dgm:cxn modelId="{E30E5743-FD42-4BCA-9DD8-8E9E716FD70D}" type="presParOf" srcId="{8E8A9F29-AF43-46B6-A32F-22318321E8AE}" destId="{430AA935-DB0E-4839-BCD5-5D54A9A113AA}" srcOrd="2" destOrd="0" presId="urn:microsoft.com/office/officeart/2005/8/layout/orgChart1"/>
    <dgm:cxn modelId="{6B757147-94B1-4FF9-98EF-5B8884FAE50A}" type="presParOf" srcId="{ABAD4360-98C2-468E-A919-B3927F3D699C}" destId="{AD3C650F-CBE5-4408-AD8D-F525B368FCB2}" srcOrd="2" destOrd="0" presId="urn:microsoft.com/office/officeart/2005/8/layout/orgChart1"/>
    <dgm:cxn modelId="{461C97D3-E30A-40C5-BC50-28839A638A8E}" type="presParOf" srcId="{F71AB74D-118C-4CAB-925D-88D63BBB4B71}" destId="{6DE07E9C-37A9-4DB3-A93B-6BCC8A3A19BA}" srcOrd="2" destOrd="0" presId="urn:microsoft.com/office/officeart/2005/8/layout/orgChart1"/>
    <dgm:cxn modelId="{165854AA-059C-4F93-815F-D12E5F523213}" type="presParOf" srcId="{ADCA8319-3AB1-454B-91AE-98288A59332E}" destId="{209610B7-EB01-4F92-B715-EF8F01276747}" srcOrd="2" destOrd="0" presId="urn:microsoft.com/office/officeart/2005/8/layout/orgChart1"/>
    <dgm:cxn modelId="{0BD224B3-C320-4BA9-9473-DC8AC596F892}" type="presParOf" srcId="{A267F8B0-8384-43FC-AE00-36D6D5B0D5D5}" destId="{3D88076A-E898-4F5F-B7C8-2FC1D84C1262}"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D95E954-F916-4DBB-818E-1727F614F16A}" type="doc">
      <dgm:prSet loTypeId="urn:microsoft.com/office/officeart/2005/8/layout/orgChart1" loCatId="hierarchy" qsTypeId="urn:microsoft.com/office/officeart/2005/8/quickstyle/simple1" qsCatId="simple" csTypeId="urn:microsoft.com/office/officeart/2005/8/colors/accent1_2" csCatId="accent1"/>
      <dgm:spPr/>
    </dgm:pt>
    <dgm:pt modelId="{4A6FFAC4-0F24-472F-B61F-53122B26C81D}">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From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a problem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or need</a:t>
          </a:r>
          <a:endParaRPr kumimoji="0" lang="en-US"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dgm:t>
    </dgm:pt>
    <dgm:pt modelId="{B24078E5-5237-40D5-8C97-312F1D7C9392}" type="parTrans" cxnId="{19754849-9CA4-48AD-AB6B-0AE35A3E13A2}">
      <dgm:prSet/>
      <dgm:spPr/>
    </dgm:pt>
    <dgm:pt modelId="{50E2AA2F-5C02-4B4F-AC56-A6A1DD0EC1DF}" type="sibTrans" cxnId="{19754849-9CA4-48AD-AB6B-0AE35A3E13A2}">
      <dgm:prSet/>
      <dgm:spPr/>
    </dgm:pt>
    <dgm:pt modelId="{FEABFBE5-404E-4350-93F8-49CE0215790B}">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via</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the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design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process</a:t>
          </a:r>
          <a:endParaRPr kumimoji="0" lang="en-US"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dgm:t>
    </dgm:pt>
    <dgm:pt modelId="{589C3B22-FBA5-471C-96B1-5F2F2A585115}" type="parTrans" cxnId="{A04E2F74-9F09-4940-9FE4-8861C8981A4B}">
      <dgm:prSet/>
      <dgm:spPr/>
    </dgm:pt>
    <dgm:pt modelId="{A5ED8C11-3188-4859-AF9E-03E56E2E5FD5}" type="sibTrans" cxnId="{A04E2F74-9F09-4940-9FE4-8861C8981A4B}">
      <dgm:prSet/>
      <dgm:spPr/>
    </dgm:pt>
    <dgm:pt modelId="{3F7E1559-31B3-4354-89BA-21EA3003A0F5}">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Research</a:t>
          </a:r>
          <a:endParaRPr kumimoji="0" lang="en-US"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dgm:t>
    </dgm:pt>
    <dgm:pt modelId="{22CC947E-249C-4637-A82C-50986FC6D0E7}" type="parTrans" cxnId="{85D1B0FD-5A6C-4080-8B93-F31EB27E8DA4}">
      <dgm:prSet/>
      <dgm:spPr/>
    </dgm:pt>
    <dgm:pt modelId="{B3A35EC9-D475-4E15-8F79-960274B328F4}" type="sibTrans" cxnId="{85D1B0FD-5A6C-4080-8B93-F31EB27E8DA4}">
      <dgm:prSet/>
      <dgm:spPr/>
    </dgm:pt>
    <dgm:pt modelId="{44A40ECA-CAE8-4C27-8376-E4A40E6B165F}">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Development</a:t>
          </a:r>
          <a:endParaRPr kumimoji="0" lang="en-US"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dgm:t>
    </dgm:pt>
    <dgm:pt modelId="{0640A2B4-1F79-4EE1-A84D-6C0568AC3F4F}" type="parTrans" cxnId="{39F7C2E8-6E47-47EA-B62E-BA3C365D39EB}">
      <dgm:prSet/>
      <dgm:spPr/>
    </dgm:pt>
    <dgm:pt modelId="{4B70BAD7-A41C-41C7-9119-C353EBCE222B}" type="sibTrans" cxnId="{39F7C2E8-6E47-47EA-B62E-BA3C365D39EB}">
      <dgm:prSet/>
      <dgm:spPr/>
    </dgm:pt>
    <dgm:pt modelId="{FFC59A11-3574-480F-BAFC-BAAF13ED8B5D}">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Production</a:t>
          </a:r>
          <a:endParaRPr kumimoji="0" lang="en-US"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dgm:t>
    </dgm:pt>
    <dgm:pt modelId="{B9885F12-7108-4E94-B27F-F89AEE12032A}" type="parTrans" cxnId="{4427B477-FB4F-41C6-92C0-BB8B0A535146}">
      <dgm:prSet/>
      <dgm:spPr/>
    </dgm:pt>
    <dgm:pt modelId="{041AE683-E21D-4290-A5C6-C878DBA7E51E}" type="sibTrans" cxnId="{4427B477-FB4F-41C6-92C0-BB8B0A535146}">
      <dgm:prSet/>
      <dgm:spPr/>
    </dgm:pt>
    <dgm:pt modelId="{EEFF9623-D56E-4FD1-8223-EAFC32D0666B}">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to a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solution</a:t>
          </a:r>
          <a:endParaRPr kumimoji="0" lang="en-US"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dgm:t>
    </dgm:pt>
    <dgm:pt modelId="{2A29AD72-6055-4F21-89EC-FE4273D7C881}" type="parTrans" cxnId="{477F48F5-65A0-4AF6-9A56-E6B5B24715C6}">
      <dgm:prSet/>
      <dgm:spPr/>
    </dgm:pt>
    <dgm:pt modelId="{220F5E9E-FFEA-4B63-81C0-FC4526205A83}" type="sibTrans" cxnId="{477F48F5-65A0-4AF6-9A56-E6B5B24715C6}">
      <dgm:prSet/>
      <dgm:spPr/>
    </dgm:pt>
    <dgm:pt modelId="{8D9BB433-8480-4947-9288-EBC2361C0E99}" type="pres">
      <dgm:prSet presAssocID="{5D95E954-F916-4DBB-818E-1727F614F16A}" presName="hierChild1" presStyleCnt="0">
        <dgm:presLayoutVars>
          <dgm:orgChart val="1"/>
          <dgm:chPref val="1"/>
          <dgm:dir/>
          <dgm:animOne val="branch"/>
          <dgm:animLvl val="lvl"/>
          <dgm:resizeHandles/>
        </dgm:presLayoutVars>
      </dgm:prSet>
      <dgm:spPr/>
    </dgm:pt>
    <dgm:pt modelId="{C57D6FFF-9BA5-4FE2-88A3-9291D02EFCBD}" type="pres">
      <dgm:prSet presAssocID="{4A6FFAC4-0F24-472F-B61F-53122B26C81D}" presName="hierRoot1" presStyleCnt="0">
        <dgm:presLayoutVars>
          <dgm:hierBranch/>
        </dgm:presLayoutVars>
      </dgm:prSet>
      <dgm:spPr/>
    </dgm:pt>
    <dgm:pt modelId="{5A3F6D79-4914-44DF-A5D9-28FFD5D80AF2}" type="pres">
      <dgm:prSet presAssocID="{4A6FFAC4-0F24-472F-B61F-53122B26C81D}" presName="rootComposite1" presStyleCnt="0"/>
      <dgm:spPr/>
    </dgm:pt>
    <dgm:pt modelId="{8396FEC7-88C9-4838-B6D4-476ABC660A15}" type="pres">
      <dgm:prSet presAssocID="{4A6FFAC4-0F24-472F-B61F-53122B26C81D}" presName="rootText1" presStyleLbl="node0" presStyleIdx="0" presStyleCnt="1">
        <dgm:presLayoutVars>
          <dgm:chPref val="3"/>
        </dgm:presLayoutVars>
      </dgm:prSet>
      <dgm:spPr/>
    </dgm:pt>
    <dgm:pt modelId="{72F52795-F2A4-432E-91A3-D19F2E309257}" type="pres">
      <dgm:prSet presAssocID="{4A6FFAC4-0F24-472F-B61F-53122B26C81D}" presName="rootConnector1" presStyleLbl="node1" presStyleIdx="0" presStyleCnt="0"/>
      <dgm:spPr/>
    </dgm:pt>
    <dgm:pt modelId="{C86E84E9-64C0-4FAC-B1D8-B93890353B2E}" type="pres">
      <dgm:prSet presAssocID="{4A6FFAC4-0F24-472F-B61F-53122B26C81D}" presName="hierChild2" presStyleCnt="0"/>
      <dgm:spPr/>
    </dgm:pt>
    <dgm:pt modelId="{C5C83700-9092-4500-9596-900CA15F3387}" type="pres">
      <dgm:prSet presAssocID="{589C3B22-FBA5-471C-96B1-5F2F2A585115}" presName="Name35" presStyleLbl="parChTrans1D2" presStyleIdx="0" presStyleCnt="1"/>
      <dgm:spPr/>
    </dgm:pt>
    <dgm:pt modelId="{EBA72237-FF85-472C-A304-631C6AB506A6}" type="pres">
      <dgm:prSet presAssocID="{FEABFBE5-404E-4350-93F8-49CE0215790B}" presName="hierRoot2" presStyleCnt="0">
        <dgm:presLayoutVars>
          <dgm:hierBranch/>
        </dgm:presLayoutVars>
      </dgm:prSet>
      <dgm:spPr/>
    </dgm:pt>
    <dgm:pt modelId="{B5031533-7548-45B6-A14C-C54CED1A75A8}" type="pres">
      <dgm:prSet presAssocID="{FEABFBE5-404E-4350-93F8-49CE0215790B}" presName="rootComposite" presStyleCnt="0"/>
      <dgm:spPr/>
    </dgm:pt>
    <dgm:pt modelId="{8A18B79B-EF90-4E36-BF7F-19F580DB32D8}" type="pres">
      <dgm:prSet presAssocID="{FEABFBE5-404E-4350-93F8-49CE0215790B}" presName="rootText" presStyleLbl="node2" presStyleIdx="0" presStyleCnt="1">
        <dgm:presLayoutVars>
          <dgm:chPref val="3"/>
        </dgm:presLayoutVars>
      </dgm:prSet>
      <dgm:spPr/>
    </dgm:pt>
    <dgm:pt modelId="{09373000-5454-44AA-9869-6721B3CB62BC}" type="pres">
      <dgm:prSet presAssocID="{FEABFBE5-404E-4350-93F8-49CE0215790B}" presName="rootConnector" presStyleLbl="node2" presStyleIdx="0" presStyleCnt="1"/>
      <dgm:spPr/>
    </dgm:pt>
    <dgm:pt modelId="{81112840-4722-4526-821F-9B9D6A5F3954}" type="pres">
      <dgm:prSet presAssocID="{FEABFBE5-404E-4350-93F8-49CE0215790B}" presName="hierChild4" presStyleCnt="0"/>
      <dgm:spPr/>
    </dgm:pt>
    <dgm:pt modelId="{4E34901E-56C8-4CF4-ABBE-8D71C46E1388}" type="pres">
      <dgm:prSet presAssocID="{22CC947E-249C-4637-A82C-50986FC6D0E7}" presName="Name35" presStyleLbl="parChTrans1D3" presStyleIdx="0" presStyleCnt="1"/>
      <dgm:spPr/>
    </dgm:pt>
    <dgm:pt modelId="{53D3F844-E50C-4F55-8017-C23B7F6CE249}" type="pres">
      <dgm:prSet presAssocID="{3F7E1559-31B3-4354-89BA-21EA3003A0F5}" presName="hierRoot2" presStyleCnt="0">
        <dgm:presLayoutVars>
          <dgm:hierBranch/>
        </dgm:presLayoutVars>
      </dgm:prSet>
      <dgm:spPr/>
    </dgm:pt>
    <dgm:pt modelId="{DC7AAF6B-6830-45B9-A086-3B89A6327775}" type="pres">
      <dgm:prSet presAssocID="{3F7E1559-31B3-4354-89BA-21EA3003A0F5}" presName="rootComposite" presStyleCnt="0"/>
      <dgm:spPr/>
    </dgm:pt>
    <dgm:pt modelId="{BB44B821-76E1-42E3-B5D0-DE7E03303138}" type="pres">
      <dgm:prSet presAssocID="{3F7E1559-31B3-4354-89BA-21EA3003A0F5}" presName="rootText" presStyleLbl="node3" presStyleIdx="0" presStyleCnt="1">
        <dgm:presLayoutVars>
          <dgm:chPref val="3"/>
        </dgm:presLayoutVars>
      </dgm:prSet>
      <dgm:spPr/>
    </dgm:pt>
    <dgm:pt modelId="{FC3F30BA-D0D2-4B49-AC2F-0FBEB2C6AB2B}" type="pres">
      <dgm:prSet presAssocID="{3F7E1559-31B3-4354-89BA-21EA3003A0F5}" presName="rootConnector" presStyleLbl="node3" presStyleIdx="0" presStyleCnt="1"/>
      <dgm:spPr/>
    </dgm:pt>
    <dgm:pt modelId="{93051DCE-BF46-425C-A44A-310BBE1612B1}" type="pres">
      <dgm:prSet presAssocID="{3F7E1559-31B3-4354-89BA-21EA3003A0F5}" presName="hierChild4" presStyleCnt="0"/>
      <dgm:spPr/>
    </dgm:pt>
    <dgm:pt modelId="{9D0E4929-E23B-4E14-8B76-B127A7E585A3}" type="pres">
      <dgm:prSet presAssocID="{0640A2B4-1F79-4EE1-A84D-6C0568AC3F4F}" presName="Name35" presStyleLbl="parChTrans1D4" presStyleIdx="0" presStyleCnt="3"/>
      <dgm:spPr/>
    </dgm:pt>
    <dgm:pt modelId="{6D41ED0E-E2F5-44B4-A702-7ED59E41FD9D}" type="pres">
      <dgm:prSet presAssocID="{44A40ECA-CAE8-4C27-8376-E4A40E6B165F}" presName="hierRoot2" presStyleCnt="0">
        <dgm:presLayoutVars>
          <dgm:hierBranch/>
        </dgm:presLayoutVars>
      </dgm:prSet>
      <dgm:spPr/>
    </dgm:pt>
    <dgm:pt modelId="{126D6C5D-FE3B-417C-B851-2119736DE4FC}" type="pres">
      <dgm:prSet presAssocID="{44A40ECA-CAE8-4C27-8376-E4A40E6B165F}" presName="rootComposite" presStyleCnt="0"/>
      <dgm:spPr/>
    </dgm:pt>
    <dgm:pt modelId="{724B10AD-D412-49B0-BB3C-D07FEF7ACD3B}" type="pres">
      <dgm:prSet presAssocID="{44A40ECA-CAE8-4C27-8376-E4A40E6B165F}" presName="rootText" presStyleLbl="node4" presStyleIdx="0" presStyleCnt="3">
        <dgm:presLayoutVars>
          <dgm:chPref val="3"/>
        </dgm:presLayoutVars>
      </dgm:prSet>
      <dgm:spPr/>
    </dgm:pt>
    <dgm:pt modelId="{EAFABB68-BC7C-4C42-BA88-D96EE5D15E9B}" type="pres">
      <dgm:prSet presAssocID="{44A40ECA-CAE8-4C27-8376-E4A40E6B165F}" presName="rootConnector" presStyleLbl="node4" presStyleIdx="0" presStyleCnt="3"/>
      <dgm:spPr/>
    </dgm:pt>
    <dgm:pt modelId="{5A59035D-386E-4B5B-A36A-8BD3311890CB}" type="pres">
      <dgm:prSet presAssocID="{44A40ECA-CAE8-4C27-8376-E4A40E6B165F}" presName="hierChild4" presStyleCnt="0"/>
      <dgm:spPr/>
    </dgm:pt>
    <dgm:pt modelId="{07753CE1-DB91-4649-A48C-B203357D1EB0}" type="pres">
      <dgm:prSet presAssocID="{B9885F12-7108-4E94-B27F-F89AEE12032A}" presName="Name35" presStyleLbl="parChTrans1D4" presStyleIdx="1" presStyleCnt="3"/>
      <dgm:spPr/>
    </dgm:pt>
    <dgm:pt modelId="{C5CFCC53-DA41-43F5-B579-B12F9F0CA06A}" type="pres">
      <dgm:prSet presAssocID="{FFC59A11-3574-480F-BAFC-BAAF13ED8B5D}" presName="hierRoot2" presStyleCnt="0">
        <dgm:presLayoutVars>
          <dgm:hierBranch/>
        </dgm:presLayoutVars>
      </dgm:prSet>
      <dgm:spPr/>
    </dgm:pt>
    <dgm:pt modelId="{0DC1EA65-E6B5-418E-96D5-AD97900337D4}" type="pres">
      <dgm:prSet presAssocID="{FFC59A11-3574-480F-BAFC-BAAF13ED8B5D}" presName="rootComposite" presStyleCnt="0"/>
      <dgm:spPr/>
    </dgm:pt>
    <dgm:pt modelId="{34111AFB-6DD6-4813-B851-7972B127B92A}" type="pres">
      <dgm:prSet presAssocID="{FFC59A11-3574-480F-BAFC-BAAF13ED8B5D}" presName="rootText" presStyleLbl="node4" presStyleIdx="1" presStyleCnt="3">
        <dgm:presLayoutVars>
          <dgm:chPref val="3"/>
        </dgm:presLayoutVars>
      </dgm:prSet>
      <dgm:spPr/>
    </dgm:pt>
    <dgm:pt modelId="{52FF65D1-DCDD-4E2C-8728-8D3882BF8332}" type="pres">
      <dgm:prSet presAssocID="{FFC59A11-3574-480F-BAFC-BAAF13ED8B5D}" presName="rootConnector" presStyleLbl="node4" presStyleIdx="1" presStyleCnt="3"/>
      <dgm:spPr/>
    </dgm:pt>
    <dgm:pt modelId="{DF668D51-A5B8-414A-BE62-5ECE21223311}" type="pres">
      <dgm:prSet presAssocID="{FFC59A11-3574-480F-BAFC-BAAF13ED8B5D}" presName="hierChild4" presStyleCnt="0"/>
      <dgm:spPr/>
    </dgm:pt>
    <dgm:pt modelId="{E6137887-1EBF-4C7B-B4A4-250B26B3A953}" type="pres">
      <dgm:prSet presAssocID="{2A29AD72-6055-4F21-89EC-FE4273D7C881}" presName="Name35" presStyleLbl="parChTrans1D4" presStyleIdx="2" presStyleCnt="3"/>
      <dgm:spPr/>
    </dgm:pt>
    <dgm:pt modelId="{0F328C78-8AFF-4A3F-80CD-1E07B85E249C}" type="pres">
      <dgm:prSet presAssocID="{EEFF9623-D56E-4FD1-8223-EAFC32D0666B}" presName="hierRoot2" presStyleCnt="0">
        <dgm:presLayoutVars>
          <dgm:hierBranch val="r"/>
        </dgm:presLayoutVars>
      </dgm:prSet>
      <dgm:spPr/>
    </dgm:pt>
    <dgm:pt modelId="{26D7C578-D326-458C-BEF9-E6D4EFDD4D6B}" type="pres">
      <dgm:prSet presAssocID="{EEFF9623-D56E-4FD1-8223-EAFC32D0666B}" presName="rootComposite" presStyleCnt="0"/>
      <dgm:spPr/>
    </dgm:pt>
    <dgm:pt modelId="{308956CC-1C75-4594-A7F8-82F703A8BFC3}" type="pres">
      <dgm:prSet presAssocID="{EEFF9623-D56E-4FD1-8223-EAFC32D0666B}" presName="rootText" presStyleLbl="node4" presStyleIdx="2" presStyleCnt="3">
        <dgm:presLayoutVars>
          <dgm:chPref val="3"/>
        </dgm:presLayoutVars>
      </dgm:prSet>
      <dgm:spPr/>
    </dgm:pt>
    <dgm:pt modelId="{D2F8CA96-D4F6-4648-9D62-2F3A40081935}" type="pres">
      <dgm:prSet presAssocID="{EEFF9623-D56E-4FD1-8223-EAFC32D0666B}" presName="rootConnector" presStyleLbl="node4" presStyleIdx="2" presStyleCnt="3"/>
      <dgm:spPr/>
    </dgm:pt>
    <dgm:pt modelId="{3CC3F946-77C6-45A9-8209-F46D6C465A91}" type="pres">
      <dgm:prSet presAssocID="{EEFF9623-D56E-4FD1-8223-EAFC32D0666B}" presName="hierChild4" presStyleCnt="0"/>
      <dgm:spPr/>
    </dgm:pt>
    <dgm:pt modelId="{C57DA3F9-D1F9-454F-89B4-31FD47E4D266}" type="pres">
      <dgm:prSet presAssocID="{EEFF9623-D56E-4FD1-8223-EAFC32D0666B}" presName="hierChild5" presStyleCnt="0"/>
      <dgm:spPr/>
    </dgm:pt>
    <dgm:pt modelId="{FBAC5811-2F75-4F83-9C8D-2F3D05A78260}" type="pres">
      <dgm:prSet presAssocID="{FFC59A11-3574-480F-BAFC-BAAF13ED8B5D}" presName="hierChild5" presStyleCnt="0"/>
      <dgm:spPr/>
    </dgm:pt>
    <dgm:pt modelId="{65D5EB31-56AC-4B7C-80FD-E893ED03BA83}" type="pres">
      <dgm:prSet presAssocID="{44A40ECA-CAE8-4C27-8376-E4A40E6B165F}" presName="hierChild5" presStyleCnt="0"/>
      <dgm:spPr/>
    </dgm:pt>
    <dgm:pt modelId="{0D27F24D-088B-4173-A41C-6B4D65977180}" type="pres">
      <dgm:prSet presAssocID="{3F7E1559-31B3-4354-89BA-21EA3003A0F5}" presName="hierChild5" presStyleCnt="0"/>
      <dgm:spPr/>
    </dgm:pt>
    <dgm:pt modelId="{671E69F6-ACC9-40C2-A29C-06971E070E66}" type="pres">
      <dgm:prSet presAssocID="{FEABFBE5-404E-4350-93F8-49CE0215790B}" presName="hierChild5" presStyleCnt="0"/>
      <dgm:spPr/>
    </dgm:pt>
    <dgm:pt modelId="{E3C6E691-CEA9-4BAA-B766-A7ABAE289664}" type="pres">
      <dgm:prSet presAssocID="{4A6FFAC4-0F24-472F-B61F-53122B26C81D}" presName="hierChild3" presStyleCnt="0"/>
      <dgm:spPr/>
    </dgm:pt>
  </dgm:ptLst>
  <dgm:cxnLst>
    <dgm:cxn modelId="{9C6F5B2B-8066-47F1-8981-FCED4338048C}" type="presOf" srcId="{3F7E1559-31B3-4354-89BA-21EA3003A0F5}" destId="{FC3F30BA-D0D2-4B49-AC2F-0FBEB2C6AB2B}" srcOrd="1" destOrd="0" presId="urn:microsoft.com/office/officeart/2005/8/layout/orgChart1"/>
    <dgm:cxn modelId="{85D1B0FD-5A6C-4080-8B93-F31EB27E8DA4}" srcId="{FEABFBE5-404E-4350-93F8-49CE0215790B}" destId="{3F7E1559-31B3-4354-89BA-21EA3003A0F5}" srcOrd="0" destOrd="0" parTransId="{22CC947E-249C-4637-A82C-50986FC6D0E7}" sibTransId="{B3A35EC9-D475-4E15-8F79-960274B328F4}"/>
    <dgm:cxn modelId="{2D80E9A7-5B8C-4248-BC4C-4CD6C8455907}" type="presOf" srcId="{44A40ECA-CAE8-4C27-8376-E4A40E6B165F}" destId="{EAFABB68-BC7C-4C42-BA88-D96EE5D15E9B}" srcOrd="1" destOrd="0" presId="urn:microsoft.com/office/officeart/2005/8/layout/orgChart1"/>
    <dgm:cxn modelId="{827EFBA1-9D84-452C-BB6E-BA5C060B50E4}" type="presOf" srcId="{589C3B22-FBA5-471C-96B1-5F2F2A585115}" destId="{C5C83700-9092-4500-9596-900CA15F3387}" srcOrd="0" destOrd="0" presId="urn:microsoft.com/office/officeart/2005/8/layout/orgChart1"/>
    <dgm:cxn modelId="{1F8E79D3-5D5F-461E-AEA2-F1754C746868}" type="presOf" srcId="{FFC59A11-3574-480F-BAFC-BAAF13ED8B5D}" destId="{52FF65D1-DCDD-4E2C-8728-8D3882BF8332}" srcOrd="1" destOrd="0" presId="urn:microsoft.com/office/officeart/2005/8/layout/orgChart1"/>
    <dgm:cxn modelId="{477F48F5-65A0-4AF6-9A56-E6B5B24715C6}" srcId="{FFC59A11-3574-480F-BAFC-BAAF13ED8B5D}" destId="{EEFF9623-D56E-4FD1-8223-EAFC32D0666B}" srcOrd="0" destOrd="0" parTransId="{2A29AD72-6055-4F21-89EC-FE4273D7C881}" sibTransId="{220F5E9E-FFEA-4B63-81C0-FC4526205A83}"/>
    <dgm:cxn modelId="{39F7C2E8-6E47-47EA-B62E-BA3C365D39EB}" srcId="{3F7E1559-31B3-4354-89BA-21EA3003A0F5}" destId="{44A40ECA-CAE8-4C27-8376-E4A40E6B165F}" srcOrd="0" destOrd="0" parTransId="{0640A2B4-1F79-4EE1-A84D-6C0568AC3F4F}" sibTransId="{4B70BAD7-A41C-41C7-9119-C353EBCE222B}"/>
    <dgm:cxn modelId="{C7D33FB1-84BE-44DA-B1A9-FB940DCD9CE2}" type="presOf" srcId="{B9885F12-7108-4E94-B27F-F89AEE12032A}" destId="{07753CE1-DB91-4649-A48C-B203357D1EB0}" srcOrd="0" destOrd="0" presId="urn:microsoft.com/office/officeart/2005/8/layout/orgChart1"/>
    <dgm:cxn modelId="{A6599828-A711-42DB-BA41-1C8D56AD850B}" type="presOf" srcId="{EEFF9623-D56E-4FD1-8223-EAFC32D0666B}" destId="{D2F8CA96-D4F6-4648-9D62-2F3A40081935}" srcOrd="1" destOrd="0" presId="urn:microsoft.com/office/officeart/2005/8/layout/orgChart1"/>
    <dgm:cxn modelId="{9BE8994D-9E5B-434E-92EE-6E082023CEA6}" type="presOf" srcId="{0640A2B4-1F79-4EE1-A84D-6C0568AC3F4F}" destId="{9D0E4929-E23B-4E14-8B76-B127A7E585A3}" srcOrd="0" destOrd="0" presId="urn:microsoft.com/office/officeart/2005/8/layout/orgChart1"/>
    <dgm:cxn modelId="{890208D3-2DD5-4CAF-ADE8-903346F12C0E}" type="presOf" srcId="{EEFF9623-D56E-4FD1-8223-EAFC32D0666B}" destId="{308956CC-1C75-4594-A7F8-82F703A8BFC3}" srcOrd="0" destOrd="0" presId="urn:microsoft.com/office/officeart/2005/8/layout/orgChart1"/>
    <dgm:cxn modelId="{19754849-9CA4-48AD-AB6B-0AE35A3E13A2}" srcId="{5D95E954-F916-4DBB-818E-1727F614F16A}" destId="{4A6FFAC4-0F24-472F-B61F-53122B26C81D}" srcOrd="0" destOrd="0" parTransId="{B24078E5-5237-40D5-8C97-312F1D7C9392}" sibTransId="{50E2AA2F-5C02-4B4F-AC56-A6A1DD0EC1DF}"/>
    <dgm:cxn modelId="{E46287CD-6A3E-4629-B5C2-0991AEBC95EC}" type="presOf" srcId="{4A6FFAC4-0F24-472F-B61F-53122B26C81D}" destId="{72F52795-F2A4-432E-91A3-D19F2E309257}" srcOrd="1" destOrd="0" presId="urn:microsoft.com/office/officeart/2005/8/layout/orgChart1"/>
    <dgm:cxn modelId="{B61E564C-8FC0-48D5-8715-ABA37D7709D4}" type="presOf" srcId="{5D95E954-F916-4DBB-818E-1727F614F16A}" destId="{8D9BB433-8480-4947-9288-EBC2361C0E99}" srcOrd="0" destOrd="0" presId="urn:microsoft.com/office/officeart/2005/8/layout/orgChart1"/>
    <dgm:cxn modelId="{07AEBF86-13CE-40DF-8388-EE115D572D00}" type="presOf" srcId="{2A29AD72-6055-4F21-89EC-FE4273D7C881}" destId="{E6137887-1EBF-4C7B-B4A4-250B26B3A953}" srcOrd="0" destOrd="0" presId="urn:microsoft.com/office/officeart/2005/8/layout/orgChart1"/>
    <dgm:cxn modelId="{D7A4CA82-426A-4524-ABC0-4637118F7546}" type="presOf" srcId="{4A6FFAC4-0F24-472F-B61F-53122B26C81D}" destId="{8396FEC7-88C9-4838-B6D4-476ABC660A15}" srcOrd="0" destOrd="0" presId="urn:microsoft.com/office/officeart/2005/8/layout/orgChart1"/>
    <dgm:cxn modelId="{99014FF6-570D-4E42-AF13-99DED6E3F5EA}" type="presOf" srcId="{3F7E1559-31B3-4354-89BA-21EA3003A0F5}" destId="{BB44B821-76E1-42E3-B5D0-DE7E03303138}" srcOrd="0" destOrd="0" presId="urn:microsoft.com/office/officeart/2005/8/layout/orgChart1"/>
    <dgm:cxn modelId="{3E2A8760-6EFC-4C6C-A178-AAA3ECBADBF8}" type="presOf" srcId="{22CC947E-249C-4637-A82C-50986FC6D0E7}" destId="{4E34901E-56C8-4CF4-ABBE-8D71C46E1388}" srcOrd="0" destOrd="0" presId="urn:microsoft.com/office/officeart/2005/8/layout/orgChart1"/>
    <dgm:cxn modelId="{FCA4C6BE-38FD-4997-88E5-9203D52D91E6}" type="presOf" srcId="{44A40ECA-CAE8-4C27-8376-E4A40E6B165F}" destId="{724B10AD-D412-49B0-BB3C-D07FEF7ACD3B}" srcOrd="0" destOrd="0" presId="urn:microsoft.com/office/officeart/2005/8/layout/orgChart1"/>
    <dgm:cxn modelId="{BA41A68F-BB93-4341-8A65-FB8B76629C49}" type="presOf" srcId="{FEABFBE5-404E-4350-93F8-49CE0215790B}" destId="{8A18B79B-EF90-4E36-BF7F-19F580DB32D8}" srcOrd="0" destOrd="0" presId="urn:microsoft.com/office/officeart/2005/8/layout/orgChart1"/>
    <dgm:cxn modelId="{A04E2F74-9F09-4940-9FE4-8861C8981A4B}" srcId="{4A6FFAC4-0F24-472F-B61F-53122B26C81D}" destId="{FEABFBE5-404E-4350-93F8-49CE0215790B}" srcOrd="0" destOrd="0" parTransId="{589C3B22-FBA5-471C-96B1-5F2F2A585115}" sibTransId="{A5ED8C11-3188-4859-AF9E-03E56E2E5FD5}"/>
    <dgm:cxn modelId="{5392B8B0-C82D-44B2-B5EC-1312E746C911}" type="presOf" srcId="{FEABFBE5-404E-4350-93F8-49CE0215790B}" destId="{09373000-5454-44AA-9869-6721B3CB62BC}" srcOrd="1" destOrd="0" presId="urn:microsoft.com/office/officeart/2005/8/layout/orgChart1"/>
    <dgm:cxn modelId="{4427B477-FB4F-41C6-92C0-BB8B0A535146}" srcId="{44A40ECA-CAE8-4C27-8376-E4A40E6B165F}" destId="{FFC59A11-3574-480F-BAFC-BAAF13ED8B5D}" srcOrd="0" destOrd="0" parTransId="{B9885F12-7108-4E94-B27F-F89AEE12032A}" sibTransId="{041AE683-E21D-4290-A5C6-C878DBA7E51E}"/>
    <dgm:cxn modelId="{57E8A03C-0F41-4DF8-A9B7-1A920F18C938}" type="presOf" srcId="{FFC59A11-3574-480F-BAFC-BAAF13ED8B5D}" destId="{34111AFB-6DD6-4813-B851-7972B127B92A}" srcOrd="0" destOrd="0" presId="urn:microsoft.com/office/officeart/2005/8/layout/orgChart1"/>
    <dgm:cxn modelId="{032AEE90-8260-41C7-9465-914D3CDD5502}" type="presParOf" srcId="{8D9BB433-8480-4947-9288-EBC2361C0E99}" destId="{C57D6FFF-9BA5-4FE2-88A3-9291D02EFCBD}" srcOrd="0" destOrd="0" presId="urn:microsoft.com/office/officeart/2005/8/layout/orgChart1"/>
    <dgm:cxn modelId="{B57FF7E0-34E3-4C6F-BE85-54532375B61C}" type="presParOf" srcId="{C57D6FFF-9BA5-4FE2-88A3-9291D02EFCBD}" destId="{5A3F6D79-4914-44DF-A5D9-28FFD5D80AF2}" srcOrd="0" destOrd="0" presId="urn:microsoft.com/office/officeart/2005/8/layout/orgChart1"/>
    <dgm:cxn modelId="{274F7F79-0442-42E8-B634-1E3A1B7BDD5F}" type="presParOf" srcId="{5A3F6D79-4914-44DF-A5D9-28FFD5D80AF2}" destId="{8396FEC7-88C9-4838-B6D4-476ABC660A15}" srcOrd="0" destOrd="0" presId="urn:microsoft.com/office/officeart/2005/8/layout/orgChart1"/>
    <dgm:cxn modelId="{1935B2FA-BF3C-4E24-A398-FF3F20638AFE}" type="presParOf" srcId="{5A3F6D79-4914-44DF-A5D9-28FFD5D80AF2}" destId="{72F52795-F2A4-432E-91A3-D19F2E309257}" srcOrd="1" destOrd="0" presId="urn:microsoft.com/office/officeart/2005/8/layout/orgChart1"/>
    <dgm:cxn modelId="{A0ECEDA3-CA9F-4FEF-AD26-6D48C14FA3F3}" type="presParOf" srcId="{C57D6FFF-9BA5-4FE2-88A3-9291D02EFCBD}" destId="{C86E84E9-64C0-4FAC-B1D8-B93890353B2E}" srcOrd="1" destOrd="0" presId="urn:microsoft.com/office/officeart/2005/8/layout/orgChart1"/>
    <dgm:cxn modelId="{2849EAD7-325A-4BC8-B48D-1AF57A8DF140}" type="presParOf" srcId="{C86E84E9-64C0-4FAC-B1D8-B93890353B2E}" destId="{C5C83700-9092-4500-9596-900CA15F3387}" srcOrd="0" destOrd="0" presId="urn:microsoft.com/office/officeart/2005/8/layout/orgChart1"/>
    <dgm:cxn modelId="{C9B3756F-1DED-41B0-B15B-D51A7A5740AC}" type="presParOf" srcId="{C86E84E9-64C0-4FAC-B1D8-B93890353B2E}" destId="{EBA72237-FF85-472C-A304-631C6AB506A6}" srcOrd="1" destOrd="0" presId="urn:microsoft.com/office/officeart/2005/8/layout/orgChart1"/>
    <dgm:cxn modelId="{7B92116B-805E-4CA2-8BBD-FEF2C80E4E2C}" type="presParOf" srcId="{EBA72237-FF85-472C-A304-631C6AB506A6}" destId="{B5031533-7548-45B6-A14C-C54CED1A75A8}" srcOrd="0" destOrd="0" presId="urn:microsoft.com/office/officeart/2005/8/layout/orgChart1"/>
    <dgm:cxn modelId="{2B534FA5-4309-4293-BD5B-7AE166C3F517}" type="presParOf" srcId="{B5031533-7548-45B6-A14C-C54CED1A75A8}" destId="{8A18B79B-EF90-4E36-BF7F-19F580DB32D8}" srcOrd="0" destOrd="0" presId="urn:microsoft.com/office/officeart/2005/8/layout/orgChart1"/>
    <dgm:cxn modelId="{47E3ADD7-0B2B-4342-98E8-8C11A0D4C483}" type="presParOf" srcId="{B5031533-7548-45B6-A14C-C54CED1A75A8}" destId="{09373000-5454-44AA-9869-6721B3CB62BC}" srcOrd="1" destOrd="0" presId="urn:microsoft.com/office/officeart/2005/8/layout/orgChart1"/>
    <dgm:cxn modelId="{8760CEF1-A810-42C7-8CC7-4343A286BD87}" type="presParOf" srcId="{EBA72237-FF85-472C-A304-631C6AB506A6}" destId="{81112840-4722-4526-821F-9B9D6A5F3954}" srcOrd="1" destOrd="0" presId="urn:microsoft.com/office/officeart/2005/8/layout/orgChart1"/>
    <dgm:cxn modelId="{72F9440B-9C3E-4B67-8AD3-FFEEAA4756C5}" type="presParOf" srcId="{81112840-4722-4526-821F-9B9D6A5F3954}" destId="{4E34901E-56C8-4CF4-ABBE-8D71C46E1388}" srcOrd="0" destOrd="0" presId="urn:microsoft.com/office/officeart/2005/8/layout/orgChart1"/>
    <dgm:cxn modelId="{444763EA-E940-4103-8EE1-ED3324FFE1CA}" type="presParOf" srcId="{81112840-4722-4526-821F-9B9D6A5F3954}" destId="{53D3F844-E50C-4F55-8017-C23B7F6CE249}" srcOrd="1" destOrd="0" presId="urn:microsoft.com/office/officeart/2005/8/layout/orgChart1"/>
    <dgm:cxn modelId="{184F391A-5029-4510-A117-FDC3E0A0BC04}" type="presParOf" srcId="{53D3F844-E50C-4F55-8017-C23B7F6CE249}" destId="{DC7AAF6B-6830-45B9-A086-3B89A6327775}" srcOrd="0" destOrd="0" presId="urn:microsoft.com/office/officeart/2005/8/layout/orgChart1"/>
    <dgm:cxn modelId="{2719CD85-2F5C-4F8A-814E-55CFEC71E6CE}" type="presParOf" srcId="{DC7AAF6B-6830-45B9-A086-3B89A6327775}" destId="{BB44B821-76E1-42E3-B5D0-DE7E03303138}" srcOrd="0" destOrd="0" presId="urn:microsoft.com/office/officeart/2005/8/layout/orgChart1"/>
    <dgm:cxn modelId="{EB91F7F9-7856-4B8E-BB83-6BC31490418C}" type="presParOf" srcId="{DC7AAF6B-6830-45B9-A086-3B89A6327775}" destId="{FC3F30BA-D0D2-4B49-AC2F-0FBEB2C6AB2B}" srcOrd="1" destOrd="0" presId="urn:microsoft.com/office/officeart/2005/8/layout/orgChart1"/>
    <dgm:cxn modelId="{F8D5531A-0A54-4F40-945C-92A3E35CB519}" type="presParOf" srcId="{53D3F844-E50C-4F55-8017-C23B7F6CE249}" destId="{93051DCE-BF46-425C-A44A-310BBE1612B1}" srcOrd="1" destOrd="0" presId="urn:microsoft.com/office/officeart/2005/8/layout/orgChart1"/>
    <dgm:cxn modelId="{AE1D6706-0658-4092-987B-6586E1BB5A7D}" type="presParOf" srcId="{93051DCE-BF46-425C-A44A-310BBE1612B1}" destId="{9D0E4929-E23B-4E14-8B76-B127A7E585A3}" srcOrd="0" destOrd="0" presId="urn:microsoft.com/office/officeart/2005/8/layout/orgChart1"/>
    <dgm:cxn modelId="{638B641B-E74C-4AC8-B762-9463A8FE4B3B}" type="presParOf" srcId="{93051DCE-BF46-425C-A44A-310BBE1612B1}" destId="{6D41ED0E-E2F5-44B4-A702-7ED59E41FD9D}" srcOrd="1" destOrd="0" presId="urn:microsoft.com/office/officeart/2005/8/layout/orgChart1"/>
    <dgm:cxn modelId="{1986AB0D-FF80-4965-9E90-BC6BDF37DBD0}" type="presParOf" srcId="{6D41ED0E-E2F5-44B4-A702-7ED59E41FD9D}" destId="{126D6C5D-FE3B-417C-B851-2119736DE4FC}" srcOrd="0" destOrd="0" presId="urn:microsoft.com/office/officeart/2005/8/layout/orgChart1"/>
    <dgm:cxn modelId="{03BF0D7E-C5BB-4272-BF17-EA949E2ED50B}" type="presParOf" srcId="{126D6C5D-FE3B-417C-B851-2119736DE4FC}" destId="{724B10AD-D412-49B0-BB3C-D07FEF7ACD3B}" srcOrd="0" destOrd="0" presId="urn:microsoft.com/office/officeart/2005/8/layout/orgChart1"/>
    <dgm:cxn modelId="{3945F2A1-601F-4B07-A56D-323F1E392DCE}" type="presParOf" srcId="{126D6C5D-FE3B-417C-B851-2119736DE4FC}" destId="{EAFABB68-BC7C-4C42-BA88-D96EE5D15E9B}" srcOrd="1" destOrd="0" presId="urn:microsoft.com/office/officeart/2005/8/layout/orgChart1"/>
    <dgm:cxn modelId="{872A663D-24A4-4EF2-9F23-C57839C0FA72}" type="presParOf" srcId="{6D41ED0E-E2F5-44B4-A702-7ED59E41FD9D}" destId="{5A59035D-386E-4B5B-A36A-8BD3311890CB}" srcOrd="1" destOrd="0" presId="urn:microsoft.com/office/officeart/2005/8/layout/orgChart1"/>
    <dgm:cxn modelId="{978ADC7B-0BAF-46D0-BAB2-04AD81D2D3CC}" type="presParOf" srcId="{5A59035D-386E-4B5B-A36A-8BD3311890CB}" destId="{07753CE1-DB91-4649-A48C-B203357D1EB0}" srcOrd="0" destOrd="0" presId="urn:microsoft.com/office/officeart/2005/8/layout/orgChart1"/>
    <dgm:cxn modelId="{1EA69F8C-7E27-41DB-BD46-C5599A0D5578}" type="presParOf" srcId="{5A59035D-386E-4B5B-A36A-8BD3311890CB}" destId="{C5CFCC53-DA41-43F5-B579-B12F9F0CA06A}" srcOrd="1" destOrd="0" presId="urn:microsoft.com/office/officeart/2005/8/layout/orgChart1"/>
    <dgm:cxn modelId="{5CE8C9CD-AB46-4C5A-ABAF-38F885923B49}" type="presParOf" srcId="{C5CFCC53-DA41-43F5-B579-B12F9F0CA06A}" destId="{0DC1EA65-E6B5-418E-96D5-AD97900337D4}" srcOrd="0" destOrd="0" presId="urn:microsoft.com/office/officeart/2005/8/layout/orgChart1"/>
    <dgm:cxn modelId="{C3F9FA8D-DC76-4D29-B414-1BE8D0F451EC}" type="presParOf" srcId="{0DC1EA65-E6B5-418E-96D5-AD97900337D4}" destId="{34111AFB-6DD6-4813-B851-7972B127B92A}" srcOrd="0" destOrd="0" presId="urn:microsoft.com/office/officeart/2005/8/layout/orgChart1"/>
    <dgm:cxn modelId="{31517C69-E1A5-44F3-91FC-2841A77D9856}" type="presParOf" srcId="{0DC1EA65-E6B5-418E-96D5-AD97900337D4}" destId="{52FF65D1-DCDD-4E2C-8728-8D3882BF8332}" srcOrd="1" destOrd="0" presId="urn:microsoft.com/office/officeart/2005/8/layout/orgChart1"/>
    <dgm:cxn modelId="{B472598D-92C9-4F27-9811-7CB7D8FC314A}" type="presParOf" srcId="{C5CFCC53-DA41-43F5-B579-B12F9F0CA06A}" destId="{DF668D51-A5B8-414A-BE62-5ECE21223311}" srcOrd="1" destOrd="0" presId="urn:microsoft.com/office/officeart/2005/8/layout/orgChart1"/>
    <dgm:cxn modelId="{AB0A151A-56F7-4920-B7C6-18C4CBCD295E}" type="presParOf" srcId="{DF668D51-A5B8-414A-BE62-5ECE21223311}" destId="{E6137887-1EBF-4C7B-B4A4-250B26B3A953}" srcOrd="0" destOrd="0" presId="urn:microsoft.com/office/officeart/2005/8/layout/orgChart1"/>
    <dgm:cxn modelId="{1A230DF2-FB26-4B71-8AD1-625BD7A10224}" type="presParOf" srcId="{DF668D51-A5B8-414A-BE62-5ECE21223311}" destId="{0F328C78-8AFF-4A3F-80CD-1E07B85E249C}" srcOrd="1" destOrd="0" presId="urn:microsoft.com/office/officeart/2005/8/layout/orgChart1"/>
    <dgm:cxn modelId="{4BED311C-DDCA-4642-948C-C2227EAB320F}" type="presParOf" srcId="{0F328C78-8AFF-4A3F-80CD-1E07B85E249C}" destId="{26D7C578-D326-458C-BEF9-E6D4EFDD4D6B}" srcOrd="0" destOrd="0" presId="urn:microsoft.com/office/officeart/2005/8/layout/orgChart1"/>
    <dgm:cxn modelId="{AAC76B25-BEBB-466E-AADD-C1B82D6CD445}" type="presParOf" srcId="{26D7C578-D326-458C-BEF9-E6D4EFDD4D6B}" destId="{308956CC-1C75-4594-A7F8-82F703A8BFC3}" srcOrd="0" destOrd="0" presId="urn:microsoft.com/office/officeart/2005/8/layout/orgChart1"/>
    <dgm:cxn modelId="{99495C88-1A69-4372-838D-A23C9C8EBF31}" type="presParOf" srcId="{26D7C578-D326-458C-BEF9-E6D4EFDD4D6B}" destId="{D2F8CA96-D4F6-4648-9D62-2F3A40081935}" srcOrd="1" destOrd="0" presId="urn:microsoft.com/office/officeart/2005/8/layout/orgChart1"/>
    <dgm:cxn modelId="{22F3A749-CA24-4E20-90AD-94319327FA44}" type="presParOf" srcId="{0F328C78-8AFF-4A3F-80CD-1E07B85E249C}" destId="{3CC3F946-77C6-45A9-8209-F46D6C465A91}" srcOrd="1" destOrd="0" presId="urn:microsoft.com/office/officeart/2005/8/layout/orgChart1"/>
    <dgm:cxn modelId="{CF69998B-BAB4-455D-AB0B-738B5E7ABA01}" type="presParOf" srcId="{0F328C78-8AFF-4A3F-80CD-1E07B85E249C}" destId="{C57DA3F9-D1F9-454F-89B4-31FD47E4D266}" srcOrd="2" destOrd="0" presId="urn:microsoft.com/office/officeart/2005/8/layout/orgChart1"/>
    <dgm:cxn modelId="{1328452D-2858-4EF0-84A6-27FFFAECAB2E}" type="presParOf" srcId="{C5CFCC53-DA41-43F5-B579-B12F9F0CA06A}" destId="{FBAC5811-2F75-4F83-9C8D-2F3D05A78260}" srcOrd="2" destOrd="0" presId="urn:microsoft.com/office/officeart/2005/8/layout/orgChart1"/>
    <dgm:cxn modelId="{94F60EEF-4830-4617-91DD-3A13BA15C474}" type="presParOf" srcId="{6D41ED0E-E2F5-44B4-A702-7ED59E41FD9D}" destId="{65D5EB31-56AC-4B7C-80FD-E893ED03BA83}" srcOrd="2" destOrd="0" presId="urn:microsoft.com/office/officeart/2005/8/layout/orgChart1"/>
    <dgm:cxn modelId="{C8797D7A-AF6B-4812-A6A1-78450444C4A8}" type="presParOf" srcId="{53D3F844-E50C-4F55-8017-C23B7F6CE249}" destId="{0D27F24D-088B-4173-A41C-6B4D65977180}" srcOrd="2" destOrd="0" presId="urn:microsoft.com/office/officeart/2005/8/layout/orgChart1"/>
    <dgm:cxn modelId="{BAA5D3B0-4ABE-4750-9FFF-EE7EAEEB1037}" type="presParOf" srcId="{EBA72237-FF85-472C-A304-631C6AB506A6}" destId="{671E69F6-ACC9-40C2-A29C-06971E070E66}" srcOrd="2" destOrd="0" presId="urn:microsoft.com/office/officeart/2005/8/layout/orgChart1"/>
    <dgm:cxn modelId="{419078E0-6741-41F5-A1BC-527A0056299B}" type="presParOf" srcId="{C57D6FFF-9BA5-4FE2-88A3-9291D02EFCBD}" destId="{E3C6E691-CEA9-4BAA-B766-A7ABAE289664}"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5611275-D9C5-46A5-A274-74632B52CA47}" type="doc">
      <dgm:prSet loTypeId="urn:microsoft.com/office/officeart/2005/8/layout/venn1" loCatId="relationship" qsTypeId="urn:microsoft.com/office/officeart/2005/8/quickstyle/simple1" qsCatId="simple" csTypeId="urn:microsoft.com/office/officeart/2005/8/colors/accent1_2" csCatId="accent1"/>
      <dgm:spPr/>
    </dgm:pt>
    <dgm:pt modelId="{D9E106D4-37B2-4529-A139-4ADDC5085D16}">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Research</a:t>
          </a:r>
          <a:endParaRPr kumimoji="0" lang="en-US"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dgm:t>
    </dgm:pt>
    <dgm:pt modelId="{5CDE1A4C-BC5D-440C-9C5E-99CCC0BE9A30}" type="parTrans" cxnId="{EE750570-E1E3-438C-800A-966CEDFF2235}">
      <dgm:prSet/>
      <dgm:spPr/>
    </dgm:pt>
    <dgm:pt modelId="{9667C795-E30C-4089-A2FD-9E2F0531A91F}" type="sibTrans" cxnId="{EE750570-E1E3-438C-800A-966CEDFF2235}">
      <dgm:prSet/>
      <dgm:spPr/>
    </dgm:pt>
    <dgm:pt modelId="{2B315FB4-B34B-402C-870B-FEEDE3BA6B09}">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Development</a:t>
          </a:r>
          <a:endParaRPr kumimoji="0" lang="en-US"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dgm:t>
    </dgm:pt>
    <dgm:pt modelId="{6030D21B-7AA2-4442-BDD5-BFD4DF9FCBE4}" type="parTrans" cxnId="{2AE69449-DFB4-4BA6-BF8F-3C8C4AC8AC4D}">
      <dgm:prSet/>
      <dgm:spPr/>
    </dgm:pt>
    <dgm:pt modelId="{E8909A96-7FFB-4942-94E9-3CDD267B4A98}" type="sibTrans" cxnId="{2AE69449-DFB4-4BA6-BF8F-3C8C4AC8AC4D}">
      <dgm:prSet/>
      <dgm:spPr/>
    </dgm:pt>
    <dgm:pt modelId="{CEA75609-D4CD-4483-98B0-B78FE2552E30}">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Production</a:t>
          </a:r>
          <a:endParaRPr kumimoji="0" lang="en-US"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dgm:t>
    </dgm:pt>
    <dgm:pt modelId="{92DBDDA1-67A6-4359-8F9A-3A07D606700B}" type="parTrans" cxnId="{3C06B497-A6D1-4A83-A348-1AF0F49134E0}">
      <dgm:prSet/>
      <dgm:spPr/>
    </dgm:pt>
    <dgm:pt modelId="{76C4CFC5-8E25-477B-A163-7E77ED7E2E54}" type="sibTrans" cxnId="{3C06B497-A6D1-4A83-A348-1AF0F49134E0}">
      <dgm:prSet/>
      <dgm:spPr/>
    </dgm:pt>
    <dgm:pt modelId="{9D78112D-D569-4CDC-969E-B4F20F9562B1}" type="pres">
      <dgm:prSet presAssocID="{D5611275-D9C5-46A5-A274-74632B52CA47}" presName="compositeShape" presStyleCnt="0">
        <dgm:presLayoutVars>
          <dgm:chMax val="7"/>
          <dgm:dir/>
          <dgm:resizeHandles val="exact"/>
        </dgm:presLayoutVars>
      </dgm:prSet>
      <dgm:spPr/>
    </dgm:pt>
    <dgm:pt modelId="{FDD99917-1744-4925-8C6C-70573467E8D4}" type="pres">
      <dgm:prSet presAssocID="{D9E106D4-37B2-4529-A139-4ADDC5085D16}" presName="circ1" presStyleLbl="vennNode1" presStyleIdx="0" presStyleCnt="3"/>
      <dgm:spPr/>
    </dgm:pt>
    <dgm:pt modelId="{8D8BD57D-A343-4A83-8E94-AB21CCC29201}" type="pres">
      <dgm:prSet presAssocID="{D9E106D4-37B2-4529-A139-4ADDC5085D16}" presName="circ1Tx" presStyleLbl="revTx" presStyleIdx="0" presStyleCnt="0">
        <dgm:presLayoutVars>
          <dgm:chMax val="0"/>
          <dgm:chPref val="0"/>
          <dgm:bulletEnabled val="1"/>
        </dgm:presLayoutVars>
      </dgm:prSet>
      <dgm:spPr/>
    </dgm:pt>
    <dgm:pt modelId="{603E5F1F-BEF8-46B8-BBEB-3983D0D93A4F}" type="pres">
      <dgm:prSet presAssocID="{2B315FB4-B34B-402C-870B-FEEDE3BA6B09}" presName="circ2" presStyleLbl="vennNode1" presStyleIdx="1" presStyleCnt="3"/>
      <dgm:spPr/>
    </dgm:pt>
    <dgm:pt modelId="{148592A3-3709-446A-A68E-9B43AD13E305}" type="pres">
      <dgm:prSet presAssocID="{2B315FB4-B34B-402C-870B-FEEDE3BA6B09}" presName="circ2Tx" presStyleLbl="revTx" presStyleIdx="0" presStyleCnt="0">
        <dgm:presLayoutVars>
          <dgm:chMax val="0"/>
          <dgm:chPref val="0"/>
          <dgm:bulletEnabled val="1"/>
        </dgm:presLayoutVars>
      </dgm:prSet>
      <dgm:spPr/>
    </dgm:pt>
    <dgm:pt modelId="{61746857-B558-4DB1-8162-02E8B0AD1C78}" type="pres">
      <dgm:prSet presAssocID="{CEA75609-D4CD-4483-98B0-B78FE2552E30}" presName="circ3" presStyleLbl="vennNode1" presStyleIdx="2" presStyleCnt="3"/>
      <dgm:spPr/>
    </dgm:pt>
    <dgm:pt modelId="{787064DC-0079-4853-AF4F-6F703D90D8C9}" type="pres">
      <dgm:prSet presAssocID="{CEA75609-D4CD-4483-98B0-B78FE2552E30}" presName="circ3Tx" presStyleLbl="revTx" presStyleIdx="0" presStyleCnt="0">
        <dgm:presLayoutVars>
          <dgm:chMax val="0"/>
          <dgm:chPref val="0"/>
          <dgm:bulletEnabled val="1"/>
        </dgm:presLayoutVars>
      </dgm:prSet>
      <dgm:spPr/>
    </dgm:pt>
  </dgm:ptLst>
  <dgm:cxnLst>
    <dgm:cxn modelId="{EE750570-E1E3-438C-800A-966CEDFF2235}" srcId="{D5611275-D9C5-46A5-A274-74632B52CA47}" destId="{D9E106D4-37B2-4529-A139-4ADDC5085D16}" srcOrd="0" destOrd="0" parTransId="{5CDE1A4C-BC5D-440C-9C5E-99CCC0BE9A30}" sibTransId="{9667C795-E30C-4089-A2FD-9E2F0531A91F}"/>
    <dgm:cxn modelId="{FEAEDEEB-91E1-4022-88A4-0BF9E6B7B7BF}" type="presOf" srcId="{D5611275-D9C5-46A5-A274-74632B52CA47}" destId="{9D78112D-D569-4CDC-969E-B4F20F9562B1}" srcOrd="0" destOrd="0" presId="urn:microsoft.com/office/officeart/2005/8/layout/venn1"/>
    <dgm:cxn modelId="{2AE69449-DFB4-4BA6-BF8F-3C8C4AC8AC4D}" srcId="{D5611275-D9C5-46A5-A274-74632B52CA47}" destId="{2B315FB4-B34B-402C-870B-FEEDE3BA6B09}" srcOrd="1" destOrd="0" parTransId="{6030D21B-7AA2-4442-BDD5-BFD4DF9FCBE4}" sibTransId="{E8909A96-7FFB-4942-94E9-3CDD267B4A98}"/>
    <dgm:cxn modelId="{0E105445-69F2-4DAD-A2D1-5BA79DA01AB0}" type="presOf" srcId="{D9E106D4-37B2-4529-A139-4ADDC5085D16}" destId="{8D8BD57D-A343-4A83-8E94-AB21CCC29201}" srcOrd="1" destOrd="0" presId="urn:microsoft.com/office/officeart/2005/8/layout/venn1"/>
    <dgm:cxn modelId="{2080CB94-B682-4F14-8BA0-E64D31D9E5CF}" type="presOf" srcId="{2B315FB4-B34B-402C-870B-FEEDE3BA6B09}" destId="{148592A3-3709-446A-A68E-9B43AD13E305}" srcOrd="1" destOrd="0" presId="urn:microsoft.com/office/officeart/2005/8/layout/venn1"/>
    <dgm:cxn modelId="{8F27D10A-8E1F-4397-90E2-8D28BC02C94A}" type="presOf" srcId="{2B315FB4-B34B-402C-870B-FEEDE3BA6B09}" destId="{603E5F1F-BEF8-46B8-BBEB-3983D0D93A4F}" srcOrd="0" destOrd="0" presId="urn:microsoft.com/office/officeart/2005/8/layout/venn1"/>
    <dgm:cxn modelId="{66C4DEFA-BBDB-407A-8800-16FEF6683EDB}" type="presOf" srcId="{D9E106D4-37B2-4529-A139-4ADDC5085D16}" destId="{FDD99917-1744-4925-8C6C-70573467E8D4}" srcOrd="0" destOrd="0" presId="urn:microsoft.com/office/officeart/2005/8/layout/venn1"/>
    <dgm:cxn modelId="{3C06B497-A6D1-4A83-A348-1AF0F49134E0}" srcId="{D5611275-D9C5-46A5-A274-74632B52CA47}" destId="{CEA75609-D4CD-4483-98B0-B78FE2552E30}" srcOrd="2" destOrd="0" parTransId="{92DBDDA1-67A6-4359-8F9A-3A07D606700B}" sibTransId="{76C4CFC5-8E25-477B-A163-7E77ED7E2E54}"/>
    <dgm:cxn modelId="{C23CCE16-5B48-4063-A3EE-6555131EE82C}" type="presOf" srcId="{CEA75609-D4CD-4483-98B0-B78FE2552E30}" destId="{61746857-B558-4DB1-8162-02E8B0AD1C78}" srcOrd="0" destOrd="0" presId="urn:microsoft.com/office/officeart/2005/8/layout/venn1"/>
    <dgm:cxn modelId="{B04E8F74-FC16-4FFA-BDC9-C701C7A2BBCE}" type="presOf" srcId="{CEA75609-D4CD-4483-98B0-B78FE2552E30}" destId="{787064DC-0079-4853-AF4F-6F703D90D8C9}" srcOrd="1" destOrd="0" presId="urn:microsoft.com/office/officeart/2005/8/layout/venn1"/>
    <dgm:cxn modelId="{C902BE5F-88D4-4FFC-A38F-0B7940C0B487}" type="presParOf" srcId="{9D78112D-D569-4CDC-969E-B4F20F9562B1}" destId="{FDD99917-1744-4925-8C6C-70573467E8D4}" srcOrd="0" destOrd="0" presId="urn:microsoft.com/office/officeart/2005/8/layout/venn1"/>
    <dgm:cxn modelId="{AD9E36B0-FAFA-4C37-808F-D738F1E13014}" type="presParOf" srcId="{9D78112D-D569-4CDC-969E-B4F20F9562B1}" destId="{8D8BD57D-A343-4A83-8E94-AB21CCC29201}" srcOrd="1" destOrd="0" presId="urn:microsoft.com/office/officeart/2005/8/layout/venn1"/>
    <dgm:cxn modelId="{C4E3380A-F55B-4A77-A1F6-57D6BE071E31}" type="presParOf" srcId="{9D78112D-D569-4CDC-969E-B4F20F9562B1}" destId="{603E5F1F-BEF8-46B8-BBEB-3983D0D93A4F}" srcOrd="2" destOrd="0" presId="urn:microsoft.com/office/officeart/2005/8/layout/venn1"/>
    <dgm:cxn modelId="{87553B5D-2778-4059-A6D1-CF6E9F5F01FD}" type="presParOf" srcId="{9D78112D-D569-4CDC-969E-B4F20F9562B1}" destId="{148592A3-3709-446A-A68E-9B43AD13E305}" srcOrd="3" destOrd="0" presId="urn:microsoft.com/office/officeart/2005/8/layout/venn1"/>
    <dgm:cxn modelId="{7E9D6758-B040-43F1-9607-80C83653B233}" type="presParOf" srcId="{9D78112D-D569-4CDC-969E-B4F20F9562B1}" destId="{61746857-B558-4DB1-8162-02E8B0AD1C78}" srcOrd="4" destOrd="0" presId="urn:microsoft.com/office/officeart/2005/8/layout/venn1"/>
    <dgm:cxn modelId="{52B3395A-7A27-4DCB-B19C-A4559F990547}" type="presParOf" srcId="{9D78112D-D569-4CDC-969E-B4F20F9562B1}" destId="{787064DC-0079-4853-AF4F-6F703D90D8C9}"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8F2E7C0-67C5-4B77-A66C-E11265DC7E9A}" type="doc">
      <dgm:prSet loTypeId="urn:microsoft.com/office/officeart/2005/8/layout/orgChart1" loCatId="hierarchy" qsTypeId="urn:microsoft.com/office/officeart/2005/8/quickstyle/simple1" qsCatId="simple" csTypeId="urn:microsoft.com/office/officeart/2005/8/colors/accent1_2" csCatId="accent1"/>
      <dgm:spPr/>
    </dgm:pt>
    <dgm:pt modelId="{9EB7C67A-4779-48FB-837B-3F8670EA73DA}">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Design  process</a:t>
          </a:r>
          <a:endParaRPr kumimoji="0" lang="en-US"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dgm:t>
    </dgm:pt>
    <dgm:pt modelId="{49A36241-0673-4578-8173-FF6FEC4FCD8D}" type="parTrans" cxnId="{35B35427-5D5D-4B1E-BF47-E9E0A304A844}">
      <dgm:prSet/>
      <dgm:spPr/>
    </dgm:pt>
    <dgm:pt modelId="{ADF5AD0A-394C-4906-A11A-DDCF11F13D73}" type="sibTrans" cxnId="{35B35427-5D5D-4B1E-BF47-E9E0A304A844}">
      <dgm:prSet/>
      <dgm:spPr/>
    </dgm:pt>
    <dgm:pt modelId="{05492256-09FF-4E64-AE03-6C378B05B3B1}">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Research</a:t>
          </a:r>
          <a:endParaRPr kumimoji="0" lang="en-US"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dgm:t>
    </dgm:pt>
    <dgm:pt modelId="{C97DCF5F-2E32-418C-A964-0AD950BC2A0B}" type="parTrans" cxnId="{536810FF-7986-43BE-88A3-CA0EE1A6CD17}">
      <dgm:prSet/>
      <dgm:spPr/>
    </dgm:pt>
    <dgm:pt modelId="{E5E49114-2E68-4BA4-A235-32C97627FD5C}" type="sibTrans" cxnId="{536810FF-7986-43BE-88A3-CA0EE1A6CD17}">
      <dgm:prSet/>
      <dgm:spPr/>
    </dgm:pt>
    <dgm:pt modelId="{103716B5-7EE9-4BA2-8AAF-8A5A27B144A5}">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Identify</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opportunity</a:t>
          </a:r>
          <a:endParaRPr kumimoji="0" lang="en-US"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dgm:t>
    </dgm:pt>
    <dgm:pt modelId="{2984C979-C4AB-49C5-9418-11A94AAEFE4B}" type="parTrans" cxnId="{0B04CFE0-4B3F-488E-9F2B-02A7D95CC6CC}">
      <dgm:prSet/>
      <dgm:spPr/>
    </dgm:pt>
    <dgm:pt modelId="{09664207-BC35-410C-BFB5-01D86A174D8B}" type="sibTrans" cxnId="{0B04CFE0-4B3F-488E-9F2B-02A7D95CC6CC}">
      <dgm:prSet/>
      <dgm:spPr/>
    </dgm:pt>
    <dgm:pt modelId="{3099A5F7-DDC2-4F93-827F-4175186BD7FB}">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Identify need</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Define market</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Define limitations</a:t>
          </a:r>
          <a:endParaRPr kumimoji="0" lang="en-US"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Time available</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Set goals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Design brief</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dgm:t>
    </dgm:pt>
    <dgm:pt modelId="{7E81327A-20C0-4E63-9D99-6E3FADE4CFF5}" type="parTrans" cxnId="{B9A33E77-7C24-4832-98FF-DEB7DDEBC3C3}">
      <dgm:prSet/>
      <dgm:spPr/>
    </dgm:pt>
    <dgm:pt modelId="{36736FA2-51AB-4A03-9F09-7766C3F0CD07}" type="sibTrans" cxnId="{B9A33E77-7C24-4832-98FF-DEB7DDEBC3C3}">
      <dgm:prSet/>
      <dgm:spPr/>
    </dgm:pt>
    <dgm:pt modelId="{10C90967-C35A-4309-B4A6-09ED93E34F0E}">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Research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and project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definitions</a:t>
          </a:r>
          <a:endParaRPr kumimoji="0" lang="en-US"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dgm:t>
    </dgm:pt>
    <dgm:pt modelId="{2B416445-BC40-49A2-AC5E-A2383BB64EF8}" type="parTrans" cxnId="{C6D37F64-AEA6-4225-A175-5AFAB159EE1F}">
      <dgm:prSet/>
      <dgm:spPr/>
    </dgm:pt>
    <dgm:pt modelId="{39BAB1BE-1224-433A-AE33-2105813A4B24}" type="sibTrans" cxnId="{C6D37F64-AEA6-4225-A175-5AFAB159EE1F}">
      <dgm:prSet/>
      <dgm:spPr/>
    </dgm:pt>
    <dgm:pt modelId="{7886952F-529A-410E-8A6D-3E47F3243333}">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Market research</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and analysis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Product-specific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research into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materials,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components,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manufacturing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and legal issues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Validate need,,</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target market,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opportunity etc.</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Product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specification</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dgm:t>
    </dgm:pt>
    <dgm:pt modelId="{2A2FF2D5-D914-4293-B844-BB9EE0A45905}" type="parTrans" cxnId="{B2063008-E8BC-40BB-9204-60B162583C4B}">
      <dgm:prSet/>
      <dgm:spPr/>
    </dgm:pt>
    <dgm:pt modelId="{00E670A3-45F0-4606-8BC2-DC231EA6974E}" type="sibTrans" cxnId="{B2063008-E8BC-40BB-9204-60B162583C4B}">
      <dgm:prSet/>
      <dgm:spPr/>
    </dgm:pt>
    <dgm:pt modelId="{60700F39-D185-4690-B874-27EF0BE1001C}">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Development</a:t>
          </a:r>
          <a:endParaRPr kumimoji="0" lang="en-US"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dgm:t>
    </dgm:pt>
    <dgm:pt modelId="{59B8D1AE-6AF9-4E7B-8731-07445FB24DF1}" type="parTrans" cxnId="{3CBF580E-E675-476C-8770-C57B8028BF0F}">
      <dgm:prSet/>
      <dgm:spPr/>
    </dgm:pt>
    <dgm:pt modelId="{40A69ACF-E3DC-4C6F-B37C-087CFAD6AFEF}" type="sibTrans" cxnId="{3CBF580E-E675-476C-8770-C57B8028BF0F}">
      <dgm:prSet/>
      <dgm:spPr/>
    </dgm:pt>
    <dgm:pt modelId="{ABB0C870-10FE-4591-9E00-40D9AF788CF3}">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Concepts</a:t>
          </a:r>
          <a:endParaRPr kumimoji="0" lang="en-US"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dgm:t>
    </dgm:pt>
    <dgm:pt modelId="{76871D06-7887-4F62-B079-B439D377544A}" type="parTrans" cxnId="{C87EF649-3B9A-4516-BB0E-BE178A6F8EFF}">
      <dgm:prSet/>
      <dgm:spPr/>
    </dgm:pt>
    <dgm:pt modelId="{CE731CA0-738A-4530-9897-6B02795B2106}" type="sibTrans" cxnId="{C87EF649-3B9A-4516-BB0E-BE178A6F8EFF}">
      <dgm:prSet/>
      <dgm:spPr/>
    </dgm:pt>
    <dgm:pt modelId="{75D707FA-107E-432F-A801-423CE0DCEEEC}">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Explore aesthetics,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ergonomics,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functionality and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manufacturing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options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Create concepts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Build models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and prototypes</a:t>
          </a:r>
          <a:endParaRPr kumimoji="0" lang="en-US"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Testing</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Evaluate designs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Estimate costs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Packaging etc ideas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Marketing ideas</a:t>
          </a:r>
          <a:endParaRPr kumimoji="0" lang="en-US"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dgm:t>
    </dgm:pt>
    <dgm:pt modelId="{AF11F1F0-92D3-4270-9936-62DA93885255}" type="parTrans" cxnId="{AA15AE2E-1C29-4E4D-BE5C-2986026D0590}">
      <dgm:prSet/>
      <dgm:spPr/>
    </dgm:pt>
    <dgm:pt modelId="{9229DE80-1261-4AA6-9688-84D3325A106A}" type="sibTrans" cxnId="{AA15AE2E-1C29-4E4D-BE5C-2986026D0590}">
      <dgm:prSet/>
      <dgm:spPr/>
    </dgm:pt>
    <dgm:pt modelId="{8688B9E8-71F1-448D-BED8-756E8B345E91}">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Refinements</a:t>
          </a:r>
          <a:endParaRPr kumimoji="0" lang="en-US"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dgm:t>
    </dgm:pt>
    <dgm:pt modelId="{D954767A-7C8C-4DC3-9A40-ED98A3C8F751}" type="parTrans" cxnId="{3CD5F6E6-315E-4F34-8AD4-7A99DF61B467}">
      <dgm:prSet/>
      <dgm:spPr/>
    </dgm:pt>
    <dgm:pt modelId="{2DD3F7AF-8483-460F-96C1-A4A506B05FC9}" type="sibTrans" cxnId="{3CD5F6E6-315E-4F34-8AD4-7A99DF61B467}">
      <dgm:prSet/>
      <dgm:spPr/>
    </dgm:pt>
    <dgm:pt modelId="{3ECF79C3-1FCB-400A-B76B-824BC1E72876}">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Refine concepts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Market testing</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Build and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test working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prototype(s)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Refine costings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Conduct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 user testing</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Refine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packaging etc</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Refine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 marketing ideas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dgm:t>
    </dgm:pt>
    <dgm:pt modelId="{EE7556B8-32A4-404D-A7F4-6011AA89AE02}" type="parTrans" cxnId="{8B9613EE-F3D8-45EF-9B85-BA0AFC193B68}">
      <dgm:prSet/>
      <dgm:spPr/>
    </dgm:pt>
    <dgm:pt modelId="{6902D322-8D7D-45AC-B52D-1DC6AB95C2E8}" type="sibTrans" cxnId="{8B9613EE-F3D8-45EF-9B85-BA0AFC193B68}">
      <dgm:prSet/>
      <dgm:spPr/>
    </dgm:pt>
    <dgm:pt modelId="{44D0665A-BE3F-4DF5-A871-DA886F2B3E99}">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Production</a:t>
          </a:r>
          <a:endParaRPr kumimoji="0" lang="en-US"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dgm:t>
    </dgm:pt>
    <dgm:pt modelId="{66523ADC-ADCF-4961-8424-A626640F32C3}" type="parTrans" cxnId="{A99327C7-DA2B-4D18-B564-0C7A56536DA7}">
      <dgm:prSet/>
      <dgm:spPr/>
    </dgm:pt>
    <dgm:pt modelId="{5D8FF435-1D03-415C-8592-ACE5D7943E04}" type="sibTrans" cxnId="{A99327C7-DA2B-4D18-B564-0C7A56536DA7}">
      <dgm:prSet/>
      <dgm:spPr/>
    </dgm:pt>
    <dgm:pt modelId="{F7C7DF6B-5EB0-4F7F-B0D0-115F267A6E62}">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Tooling up</a:t>
          </a:r>
          <a:endParaRPr kumimoji="0" lang="en-US"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dgm:t>
    </dgm:pt>
    <dgm:pt modelId="{5CE121AC-CA84-426A-8BDE-D95188A94E40}" type="parTrans" cxnId="{C06C6EFD-0A17-4493-88F8-26C4416B5BD5}">
      <dgm:prSet/>
      <dgm:spPr/>
    </dgm:pt>
    <dgm:pt modelId="{4DC6CEFB-56F0-4870-AFE5-140319590675}" type="sibTrans" cxnId="{C06C6EFD-0A17-4493-88F8-26C4416B5BD5}">
      <dgm:prSet/>
      <dgm:spPr/>
    </dgm:pt>
    <dgm:pt modelId="{141278E4-E930-4796-9A1E-874E93D4B3E1}">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Design and</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procure tooling</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Debug tooling</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Manufacture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production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prototype</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Finalise  marketing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plan and materials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dgm:t>
    </dgm:pt>
    <dgm:pt modelId="{1722C2DB-1410-471C-924D-2E47FCE9816A}" type="parTrans" cxnId="{D1C5A340-3326-4B8F-9BD4-612BE60DD7B0}">
      <dgm:prSet/>
      <dgm:spPr/>
    </dgm:pt>
    <dgm:pt modelId="{3337C1AF-33E9-4232-8F16-941662AC5931}" type="sibTrans" cxnId="{D1C5A340-3326-4B8F-9BD4-612BE60DD7B0}">
      <dgm:prSet/>
      <dgm:spPr/>
    </dgm:pt>
    <dgm:pt modelId="{8DBE26DB-70BA-4C92-9E54-D57D18E32D55}">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Manufacture</a:t>
          </a:r>
          <a:endParaRPr kumimoji="0" lang="en-US" altLang="en-US"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dgm:t>
    </dgm:pt>
    <dgm:pt modelId="{49CF161F-358B-49CD-B564-8506ED8ECA6D}" type="parTrans" cxnId="{4D52959B-77A0-4F40-B7BD-B0F1A988FF9C}">
      <dgm:prSet/>
      <dgm:spPr/>
    </dgm:pt>
    <dgm:pt modelId="{714A916A-F64E-4CB5-A4F6-C6C7629482EF}" type="sibTrans" cxnId="{4D52959B-77A0-4F40-B7BD-B0F1A988FF9C}">
      <dgm:prSet/>
      <dgm:spPr/>
    </dgm:pt>
    <dgm:pt modelId="{04CF56C2-E70C-419B-927D-C0E565B315D3}">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Set up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assembly line</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Train workforce</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Begin production</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Monitor quality</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Launch marketing</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Monitor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customer feedback</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Evaluate product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for improvements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dgm:t>
    </dgm:pt>
    <dgm:pt modelId="{54310935-26A3-4F64-A9DF-7C2729D507E1}" type="parTrans" cxnId="{708C6DEE-CE08-46A1-88AF-F88540B72F2C}">
      <dgm:prSet/>
      <dgm:spPr/>
    </dgm:pt>
    <dgm:pt modelId="{0E80B112-5DF4-45A0-93F5-76AC252A7BC1}" type="sibTrans" cxnId="{708C6DEE-CE08-46A1-88AF-F88540B72F2C}">
      <dgm:prSet/>
      <dgm:spPr/>
    </dgm:pt>
    <dgm:pt modelId="{3D14AC50-4838-4E55-8767-D3C9F92D490A}" type="pres">
      <dgm:prSet presAssocID="{E8F2E7C0-67C5-4B77-A66C-E11265DC7E9A}" presName="hierChild1" presStyleCnt="0">
        <dgm:presLayoutVars>
          <dgm:orgChart val="1"/>
          <dgm:chPref val="1"/>
          <dgm:dir/>
          <dgm:animOne val="branch"/>
          <dgm:animLvl val="lvl"/>
          <dgm:resizeHandles/>
        </dgm:presLayoutVars>
      </dgm:prSet>
      <dgm:spPr/>
    </dgm:pt>
    <dgm:pt modelId="{854FC285-E08B-46CC-92E4-C62004BB04FB}" type="pres">
      <dgm:prSet presAssocID="{9EB7C67A-4779-48FB-837B-3F8670EA73DA}" presName="hierRoot1" presStyleCnt="0">
        <dgm:presLayoutVars>
          <dgm:hierBranch/>
        </dgm:presLayoutVars>
      </dgm:prSet>
      <dgm:spPr/>
    </dgm:pt>
    <dgm:pt modelId="{EB4D1D4F-C7E8-42FF-A67D-A0AC91E74378}" type="pres">
      <dgm:prSet presAssocID="{9EB7C67A-4779-48FB-837B-3F8670EA73DA}" presName="rootComposite1" presStyleCnt="0"/>
      <dgm:spPr/>
    </dgm:pt>
    <dgm:pt modelId="{FA08764C-6725-4FA9-8BD0-BDECC6BBCCB0}" type="pres">
      <dgm:prSet presAssocID="{9EB7C67A-4779-48FB-837B-3F8670EA73DA}" presName="rootText1" presStyleLbl="node0" presStyleIdx="0" presStyleCnt="1">
        <dgm:presLayoutVars>
          <dgm:chPref val="3"/>
        </dgm:presLayoutVars>
      </dgm:prSet>
      <dgm:spPr/>
    </dgm:pt>
    <dgm:pt modelId="{0E4F6934-410B-4AA8-BB0F-424F093B4F76}" type="pres">
      <dgm:prSet presAssocID="{9EB7C67A-4779-48FB-837B-3F8670EA73DA}" presName="rootConnector1" presStyleLbl="node1" presStyleIdx="0" presStyleCnt="0"/>
      <dgm:spPr/>
    </dgm:pt>
    <dgm:pt modelId="{D9DB0573-3F70-461D-B872-5ECDFEA021EE}" type="pres">
      <dgm:prSet presAssocID="{9EB7C67A-4779-48FB-837B-3F8670EA73DA}" presName="hierChild2" presStyleCnt="0"/>
      <dgm:spPr/>
    </dgm:pt>
    <dgm:pt modelId="{8DFD47B9-BFAE-4E14-9FA6-1391C82F3C47}" type="pres">
      <dgm:prSet presAssocID="{C97DCF5F-2E32-418C-A964-0AD950BC2A0B}" presName="Name35" presStyleLbl="parChTrans1D2" presStyleIdx="0" presStyleCnt="3"/>
      <dgm:spPr/>
    </dgm:pt>
    <dgm:pt modelId="{C6E04975-BBE7-437C-A347-C16FB81B9D69}" type="pres">
      <dgm:prSet presAssocID="{05492256-09FF-4E64-AE03-6C378B05B3B1}" presName="hierRoot2" presStyleCnt="0">
        <dgm:presLayoutVars>
          <dgm:hierBranch/>
        </dgm:presLayoutVars>
      </dgm:prSet>
      <dgm:spPr/>
    </dgm:pt>
    <dgm:pt modelId="{A30D0C41-F43B-4DC3-BA3A-CAF809505435}" type="pres">
      <dgm:prSet presAssocID="{05492256-09FF-4E64-AE03-6C378B05B3B1}" presName="rootComposite" presStyleCnt="0"/>
      <dgm:spPr/>
    </dgm:pt>
    <dgm:pt modelId="{05B9FEF1-2CBA-43F1-B79E-E04DC4F6616F}" type="pres">
      <dgm:prSet presAssocID="{05492256-09FF-4E64-AE03-6C378B05B3B1}" presName="rootText" presStyleLbl="node2" presStyleIdx="0" presStyleCnt="3">
        <dgm:presLayoutVars>
          <dgm:chPref val="3"/>
        </dgm:presLayoutVars>
      </dgm:prSet>
      <dgm:spPr/>
    </dgm:pt>
    <dgm:pt modelId="{096640E5-D19F-4313-9EC9-2C017C483B87}" type="pres">
      <dgm:prSet presAssocID="{05492256-09FF-4E64-AE03-6C378B05B3B1}" presName="rootConnector" presStyleLbl="node2" presStyleIdx="0" presStyleCnt="3"/>
      <dgm:spPr/>
    </dgm:pt>
    <dgm:pt modelId="{EC0EC9EE-47E6-4077-B167-F68D186E4C05}" type="pres">
      <dgm:prSet presAssocID="{05492256-09FF-4E64-AE03-6C378B05B3B1}" presName="hierChild4" presStyleCnt="0"/>
      <dgm:spPr/>
    </dgm:pt>
    <dgm:pt modelId="{61840B0F-AFDC-4AE8-8A89-7E47A7DE23A0}" type="pres">
      <dgm:prSet presAssocID="{2984C979-C4AB-49C5-9418-11A94AAEFE4B}" presName="Name35" presStyleLbl="parChTrans1D3" presStyleIdx="0" presStyleCnt="6"/>
      <dgm:spPr/>
    </dgm:pt>
    <dgm:pt modelId="{8FC16515-01A4-4F7B-92FA-3DF05A17282A}" type="pres">
      <dgm:prSet presAssocID="{103716B5-7EE9-4BA2-8AAF-8A5A27B144A5}" presName="hierRoot2" presStyleCnt="0">
        <dgm:presLayoutVars>
          <dgm:hierBranch/>
        </dgm:presLayoutVars>
      </dgm:prSet>
      <dgm:spPr/>
    </dgm:pt>
    <dgm:pt modelId="{F58B7BE5-7B64-4B01-8B7F-C1FBB4AD7404}" type="pres">
      <dgm:prSet presAssocID="{103716B5-7EE9-4BA2-8AAF-8A5A27B144A5}" presName="rootComposite" presStyleCnt="0"/>
      <dgm:spPr/>
    </dgm:pt>
    <dgm:pt modelId="{54A37B44-C949-4883-8B8C-E6DD3D6C5BA4}" type="pres">
      <dgm:prSet presAssocID="{103716B5-7EE9-4BA2-8AAF-8A5A27B144A5}" presName="rootText" presStyleLbl="node3" presStyleIdx="0" presStyleCnt="6">
        <dgm:presLayoutVars>
          <dgm:chPref val="3"/>
        </dgm:presLayoutVars>
      </dgm:prSet>
      <dgm:spPr/>
    </dgm:pt>
    <dgm:pt modelId="{46EBFE45-2323-40E5-B282-EDEDFA545177}" type="pres">
      <dgm:prSet presAssocID="{103716B5-7EE9-4BA2-8AAF-8A5A27B144A5}" presName="rootConnector" presStyleLbl="node3" presStyleIdx="0" presStyleCnt="6"/>
      <dgm:spPr/>
    </dgm:pt>
    <dgm:pt modelId="{6B328FD6-0C0A-4DCF-A76D-964583F716BB}" type="pres">
      <dgm:prSet presAssocID="{103716B5-7EE9-4BA2-8AAF-8A5A27B144A5}" presName="hierChild4" presStyleCnt="0"/>
      <dgm:spPr/>
    </dgm:pt>
    <dgm:pt modelId="{B84A0B2A-C844-4E66-91CF-9E15D15ACEFE}" type="pres">
      <dgm:prSet presAssocID="{7E81327A-20C0-4E63-9D99-6E3FADE4CFF5}" presName="Name35" presStyleLbl="parChTrans1D4" presStyleIdx="0" presStyleCnt="6"/>
      <dgm:spPr/>
    </dgm:pt>
    <dgm:pt modelId="{3BE29485-FF68-4427-8D58-423A161A5190}" type="pres">
      <dgm:prSet presAssocID="{3099A5F7-DDC2-4F93-827F-4175186BD7FB}" presName="hierRoot2" presStyleCnt="0">
        <dgm:presLayoutVars>
          <dgm:hierBranch val="r"/>
        </dgm:presLayoutVars>
      </dgm:prSet>
      <dgm:spPr/>
    </dgm:pt>
    <dgm:pt modelId="{E6809CA1-AFB5-4DF0-ADA9-7C094BAA8298}" type="pres">
      <dgm:prSet presAssocID="{3099A5F7-DDC2-4F93-827F-4175186BD7FB}" presName="rootComposite" presStyleCnt="0"/>
      <dgm:spPr/>
    </dgm:pt>
    <dgm:pt modelId="{4CD9A434-0113-4426-B500-FD9066EEABCD}" type="pres">
      <dgm:prSet presAssocID="{3099A5F7-DDC2-4F93-827F-4175186BD7FB}" presName="rootText" presStyleLbl="node4" presStyleIdx="0" presStyleCnt="6">
        <dgm:presLayoutVars>
          <dgm:chPref val="3"/>
        </dgm:presLayoutVars>
      </dgm:prSet>
      <dgm:spPr/>
    </dgm:pt>
    <dgm:pt modelId="{7CAD86D1-B0F0-4F45-B345-131098ECEC3C}" type="pres">
      <dgm:prSet presAssocID="{3099A5F7-DDC2-4F93-827F-4175186BD7FB}" presName="rootConnector" presStyleLbl="node4" presStyleIdx="0" presStyleCnt="6"/>
      <dgm:spPr/>
    </dgm:pt>
    <dgm:pt modelId="{BD5AC1EE-A6F4-41FC-90DA-80A7BB1204DB}" type="pres">
      <dgm:prSet presAssocID="{3099A5F7-DDC2-4F93-827F-4175186BD7FB}" presName="hierChild4" presStyleCnt="0"/>
      <dgm:spPr/>
    </dgm:pt>
    <dgm:pt modelId="{EDD49B44-EB50-41FE-A23B-D07E574472E2}" type="pres">
      <dgm:prSet presAssocID="{3099A5F7-DDC2-4F93-827F-4175186BD7FB}" presName="hierChild5" presStyleCnt="0"/>
      <dgm:spPr/>
    </dgm:pt>
    <dgm:pt modelId="{D791C702-5AE8-4CAF-B924-7D90D132364A}" type="pres">
      <dgm:prSet presAssocID="{103716B5-7EE9-4BA2-8AAF-8A5A27B144A5}" presName="hierChild5" presStyleCnt="0"/>
      <dgm:spPr/>
    </dgm:pt>
    <dgm:pt modelId="{D1E608F6-B0EB-4577-A2F6-B9CCC83215A9}" type="pres">
      <dgm:prSet presAssocID="{2B416445-BC40-49A2-AC5E-A2383BB64EF8}" presName="Name35" presStyleLbl="parChTrans1D3" presStyleIdx="1" presStyleCnt="6"/>
      <dgm:spPr/>
    </dgm:pt>
    <dgm:pt modelId="{B9C8528E-7104-432C-B1B0-2156DB7BF7DA}" type="pres">
      <dgm:prSet presAssocID="{10C90967-C35A-4309-B4A6-09ED93E34F0E}" presName="hierRoot2" presStyleCnt="0">
        <dgm:presLayoutVars>
          <dgm:hierBranch/>
        </dgm:presLayoutVars>
      </dgm:prSet>
      <dgm:spPr/>
    </dgm:pt>
    <dgm:pt modelId="{5D16D265-DF85-4475-AF3B-D7297F65BDAF}" type="pres">
      <dgm:prSet presAssocID="{10C90967-C35A-4309-B4A6-09ED93E34F0E}" presName="rootComposite" presStyleCnt="0"/>
      <dgm:spPr/>
    </dgm:pt>
    <dgm:pt modelId="{90B55534-74A5-48D0-9AE0-06FC5231A489}" type="pres">
      <dgm:prSet presAssocID="{10C90967-C35A-4309-B4A6-09ED93E34F0E}" presName="rootText" presStyleLbl="node3" presStyleIdx="1" presStyleCnt="6">
        <dgm:presLayoutVars>
          <dgm:chPref val="3"/>
        </dgm:presLayoutVars>
      </dgm:prSet>
      <dgm:spPr/>
    </dgm:pt>
    <dgm:pt modelId="{1567BC0F-7302-4987-B88D-24479542988A}" type="pres">
      <dgm:prSet presAssocID="{10C90967-C35A-4309-B4A6-09ED93E34F0E}" presName="rootConnector" presStyleLbl="node3" presStyleIdx="1" presStyleCnt="6"/>
      <dgm:spPr/>
    </dgm:pt>
    <dgm:pt modelId="{03BFABCE-F071-48CC-892B-3397ECFE5A33}" type="pres">
      <dgm:prSet presAssocID="{10C90967-C35A-4309-B4A6-09ED93E34F0E}" presName="hierChild4" presStyleCnt="0"/>
      <dgm:spPr/>
    </dgm:pt>
    <dgm:pt modelId="{6043F7C7-F7E8-47CE-895C-CECE7B2FA142}" type="pres">
      <dgm:prSet presAssocID="{2A2FF2D5-D914-4293-B844-BB9EE0A45905}" presName="Name35" presStyleLbl="parChTrans1D4" presStyleIdx="1" presStyleCnt="6"/>
      <dgm:spPr/>
    </dgm:pt>
    <dgm:pt modelId="{B7B86AB9-A33A-48E6-A387-7019BA644D73}" type="pres">
      <dgm:prSet presAssocID="{7886952F-529A-410E-8A6D-3E47F3243333}" presName="hierRoot2" presStyleCnt="0">
        <dgm:presLayoutVars>
          <dgm:hierBranch val="r"/>
        </dgm:presLayoutVars>
      </dgm:prSet>
      <dgm:spPr/>
    </dgm:pt>
    <dgm:pt modelId="{7655CAB5-9B57-463C-984C-BFD90F669DD5}" type="pres">
      <dgm:prSet presAssocID="{7886952F-529A-410E-8A6D-3E47F3243333}" presName="rootComposite" presStyleCnt="0"/>
      <dgm:spPr/>
    </dgm:pt>
    <dgm:pt modelId="{BBB0C284-7EBE-4B08-885E-4AA2082F0C30}" type="pres">
      <dgm:prSet presAssocID="{7886952F-529A-410E-8A6D-3E47F3243333}" presName="rootText" presStyleLbl="node4" presStyleIdx="1" presStyleCnt="6">
        <dgm:presLayoutVars>
          <dgm:chPref val="3"/>
        </dgm:presLayoutVars>
      </dgm:prSet>
      <dgm:spPr/>
    </dgm:pt>
    <dgm:pt modelId="{C278D160-D00F-4AFF-BBBF-F289B16B9659}" type="pres">
      <dgm:prSet presAssocID="{7886952F-529A-410E-8A6D-3E47F3243333}" presName="rootConnector" presStyleLbl="node4" presStyleIdx="1" presStyleCnt="6"/>
      <dgm:spPr/>
    </dgm:pt>
    <dgm:pt modelId="{1DD7AFF0-AD4B-4732-A49B-DE12BF10A00E}" type="pres">
      <dgm:prSet presAssocID="{7886952F-529A-410E-8A6D-3E47F3243333}" presName="hierChild4" presStyleCnt="0"/>
      <dgm:spPr/>
    </dgm:pt>
    <dgm:pt modelId="{31D63AF9-7CBF-46B3-93E4-D3ABEA3E8CB3}" type="pres">
      <dgm:prSet presAssocID="{7886952F-529A-410E-8A6D-3E47F3243333}" presName="hierChild5" presStyleCnt="0"/>
      <dgm:spPr/>
    </dgm:pt>
    <dgm:pt modelId="{505C6D9D-E241-488D-8DD9-3D0D2C81E399}" type="pres">
      <dgm:prSet presAssocID="{10C90967-C35A-4309-B4A6-09ED93E34F0E}" presName="hierChild5" presStyleCnt="0"/>
      <dgm:spPr/>
    </dgm:pt>
    <dgm:pt modelId="{0EC0EC90-B639-427A-B77E-D8C063A22687}" type="pres">
      <dgm:prSet presAssocID="{05492256-09FF-4E64-AE03-6C378B05B3B1}" presName="hierChild5" presStyleCnt="0"/>
      <dgm:spPr/>
    </dgm:pt>
    <dgm:pt modelId="{015A2878-66CD-4549-A22F-7D7CB83DED7E}" type="pres">
      <dgm:prSet presAssocID="{59B8D1AE-6AF9-4E7B-8731-07445FB24DF1}" presName="Name35" presStyleLbl="parChTrans1D2" presStyleIdx="1" presStyleCnt="3"/>
      <dgm:spPr/>
    </dgm:pt>
    <dgm:pt modelId="{2BD18AD9-6A23-4F2B-B90E-3996BEB178EC}" type="pres">
      <dgm:prSet presAssocID="{60700F39-D185-4690-B874-27EF0BE1001C}" presName="hierRoot2" presStyleCnt="0">
        <dgm:presLayoutVars>
          <dgm:hierBranch/>
        </dgm:presLayoutVars>
      </dgm:prSet>
      <dgm:spPr/>
    </dgm:pt>
    <dgm:pt modelId="{239DA686-80C7-4D5F-82C9-4A02B303B6E8}" type="pres">
      <dgm:prSet presAssocID="{60700F39-D185-4690-B874-27EF0BE1001C}" presName="rootComposite" presStyleCnt="0"/>
      <dgm:spPr/>
    </dgm:pt>
    <dgm:pt modelId="{0223436B-6A78-4413-A72F-940B1469EDA3}" type="pres">
      <dgm:prSet presAssocID="{60700F39-D185-4690-B874-27EF0BE1001C}" presName="rootText" presStyleLbl="node2" presStyleIdx="1" presStyleCnt="3">
        <dgm:presLayoutVars>
          <dgm:chPref val="3"/>
        </dgm:presLayoutVars>
      </dgm:prSet>
      <dgm:spPr/>
    </dgm:pt>
    <dgm:pt modelId="{FEBCF516-3AEE-4947-9829-CE24AB63DEA7}" type="pres">
      <dgm:prSet presAssocID="{60700F39-D185-4690-B874-27EF0BE1001C}" presName="rootConnector" presStyleLbl="node2" presStyleIdx="1" presStyleCnt="3"/>
      <dgm:spPr/>
    </dgm:pt>
    <dgm:pt modelId="{84666738-EBED-497B-9E3B-3BC4F5CF7661}" type="pres">
      <dgm:prSet presAssocID="{60700F39-D185-4690-B874-27EF0BE1001C}" presName="hierChild4" presStyleCnt="0"/>
      <dgm:spPr/>
    </dgm:pt>
    <dgm:pt modelId="{303BCBBD-F66D-4A03-81C6-419B8085B4B9}" type="pres">
      <dgm:prSet presAssocID="{76871D06-7887-4F62-B079-B439D377544A}" presName="Name35" presStyleLbl="parChTrans1D3" presStyleIdx="2" presStyleCnt="6"/>
      <dgm:spPr/>
    </dgm:pt>
    <dgm:pt modelId="{A048DBB1-E2AD-455D-8874-796B800F6EE2}" type="pres">
      <dgm:prSet presAssocID="{ABB0C870-10FE-4591-9E00-40D9AF788CF3}" presName="hierRoot2" presStyleCnt="0">
        <dgm:presLayoutVars>
          <dgm:hierBranch/>
        </dgm:presLayoutVars>
      </dgm:prSet>
      <dgm:spPr/>
    </dgm:pt>
    <dgm:pt modelId="{C8D68566-A149-4E21-A379-73F4B0196D42}" type="pres">
      <dgm:prSet presAssocID="{ABB0C870-10FE-4591-9E00-40D9AF788CF3}" presName="rootComposite" presStyleCnt="0"/>
      <dgm:spPr/>
    </dgm:pt>
    <dgm:pt modelId="{F4211E3D-A818-4A4B-9744-F36FF69715AF}" type="pres">
      <dgm:prSet presAssocID="{ABB0C870-10FE-4591-9E00-40D9AF788CF3}" presName="rootText" presStyleLbl="node3" presStyleIdx="2" presStyleCnt="6">
        <dgm:presLayoutVars>
          <dgm:chPref val="3"/>
        </dgm:presLayoutVars>
      </dgm:prSet>
      <dgm:spPr/>
    </dgm:pt>
    <dgm:pt modelId="{DE003F46-D66C-4418-AEA2-3718343A2BF9}" type="pres">
      <dgm:prSet presAssocID="{ABB0C870-10FE-4591-9E00-40D9AF788CF3}" presName="rootConnector" presStyleLbl="node3" presStyleIdx="2" presStyleCnt="6"/>
      <dgm:spPr/>
    </dgm:pt>
    <dgm:pt modelId="{BC0B7531-A24D-4195-97CC-9516F07E2AF0}" type="pres">
      <dgm:prSet presAssocID="{ABB0C870-10FE-4591-9E00-40D9AF788CF3}" presName="hierChild4" presStyleCnt="0"/>
      <dgm:spPr/>
    </dgm:pt>
    <dgm:pt modelId="{EE7DD8A7-078A-4BF7-A3DB-331EB6F2905F}" type="pres">
      <dgm:prSet presAssocID="{AF11F1F0-92D3-4270-9936-62DA93885255}" presName="Name35" presStyleLbl="parChTrans1D4" presStyleIdx="2" presStyleCnt="6"/>
      <dgm:spPr/>
    </dgm:pt>
    <dgm:pt modelId="{E73717CC-118E-4908-A462-3F383F3B741F}" type="pres">
      <dgm:prSet presAssocID="{75D707FA-107E-432F-A801-423CE0DCEEEC}" presName="hierRoot2" presStyleCnt="0">
        <dgm:presLayoutVars>
          <dgm:hierBranch val="r"/>
        </dgm:presLayoutVars>
      </dgm:prSet>
      <dgm:spPr/>
    </dgm:pt>
    <dgm:pt modelId="{FB61A266-B14F-41D6-ACED-EBE8010DD3CB}" type="pres">
      <dgm:prSet presAssocID="{75D707FA-107E-432F-A801-423CE0DCEEEC}" presName="rootComposite" presStyleCnt="0"/>
      <dgm:spPr/>
    </dgm:pt>
    <dgm:pt modelId="{E8B0B757-0A5F-426D-9FEC-F13408CB4CDD}" type="pres">
      <dgm:prSet presAssocID="{75D707FA-107E-432F-A801-423CE0DCEEEC}" presName="rootText" presStyleLbl="node4" presStyleIdx="2" presStyleCnt="6">
        <dgm:presLayoutVars>
          <dgm:chPref val="3"/>
        </dgm:presLayoutVars>
      </dgm:prSet>
      <dgm:spPr/>
    </dgm:pt>
    <dgm:pt modelId="{2515BFAE-3230-45AB-932C-89971FFA0229}" type="pres">
      <dgm:prSet presAssocID="{75D707FA-107E-432F-A801-423CE0DCEEEC}" presName="rootConnector" presStyleLbl="node4" presStyleIdx="2" presStyleCnt="6"/>
      <dgm:spPr/>
    </dgm:pt>
    <dgm:pt modelId="{4E46B24C-F36B-4852-91AF-758E145E1D7F}" type="pres">
      <dgm:prSet presAssocID="{75D707FA-107E-432F-A801-423CE0DCEEEC}" presName="hierChild4" presStyleCnt="0"/>
      <dgm:spPr/>
    </dgm:pt>
    <dgm:pt modelId="{CEA166D7-1919-4E0A-A74F-750EEE192303}" type="pres">
      <dgm:prSet presAssocID="{75D707FA-107E-432F-A801-423CE0DCEEEC}" presName="hierChild5" presStyleCnt="0"/>
      <dgm:spPr/>
    </dgm:pt>
    <dgm:pt modelId="{3BD709BB-97F8-49E8-9218-F8837C981E88}" type="pres">
      <dgm:prSet presAssocID="{ABB0C870-10FE-4591-9E00-40D9AF788CF3}" presName="hierChild5" presStyleCnt="0"/>
      <dgm:spPr/>
    </dgm:pt>
    <dgm:pt modelId="{25401B4F-7A69-4DE4-ABFD-CC812CBFEE3F}" type="pres">
      <dgm:prSet presAssocID="{D954767A-7C8C-4DC3-9A40-ED98A3C8F751}" presName="Name35" presStyleLbl="parChTrans1D3" presStyleIdx="3" presStyleCnt="6"/>
      <dgm:spPr/>
    </dgm:pt>
    <dgm:pt modelId="{0E62655B-DA9B-4F8E-82F2-358ACF2A8F50}" type="pres">
      <dgm:prSet presAssocID="{8688B9E8-71F1-448D-BED8-756E8B345E91}" presName="hierRoot2" presStyleCnt="0">
        <dgm:presLayoutVars>
          <dgm:hierBranch/>
        </dgm:presLayoutVars>
      </dgm:prSet>
      <dgm:spPr/>
    </dgm:pt>
    <dgm:pt modelId="{EF975AF5-BB76-46E6-9A01-C61E2D403D2E}" type="pres">
      <dgm:prSet presAssocID="{8688B9E8-71F1-448D-BED8-756E8B345E91}" presName="rootComposite" presStyleCnt="0"/>
      <dgm:spPr/>
    </dgm:pt>
    <dgm:pt modelId="{25A55D90-EAD4-498B-9450-9D790AAAA6A3}" type="pres">
      <dgm:prSet presAssocID="{8688B9E8-71F1-448D-BED8-756E8B345E91}" presName="rootText" presStyleLbl="node3" presStyleIdx="3" presStyleCnt="6">
        <dgm:presLayoutVars>
          <dgm:chPref val="3"/>
        </dgm:presLayoutVars>
      </dgm:prSet>
      <dgm:spPr/>
    </dgm:pt>
    <dgm:pt modelId="{F9C3377C-46A7-44F6-8B3E-34C0A6E867BB}" type="pres">
      <dgm:prSet presAssocID="{8688B9E8-71F1-448D-BED8-756E8B345E91}" presName="rootConnector" presStyleLbl="node3" presStyleIdx="3" presStyleCnt="6"/>
      <dgm:spPr/>
    </dgm:pt>
    <dgm:pt modelId="{11548254-AEB6-41F5-A2A0-84E6F20409F4}" type="pres">
      <dgm:prSet presAssocID="{8688B9E8-71F1-448D-BED8-756E8B345E91}" presName="hierChild4" presStyleCnt="0"/>
      <dgm:spPr/>
    </dgm:pt>
    <dgm:pt modelId="{CBE64E4C-F6AB-4AD9-9CAD-4E019DE1A46D}" type="pres">
      <dgm:prSet presAssocID="{EE7556B8-32A4-404D-A7F4-6011AA89AE02}" presName="Name35" presStyleLbl="parChTrans1D4" presStyleIdx="3" presStyleCnt="6"/>
      <dgm:spPr/>
    </dgm:pt>
    <dgm:pt modelId="{B4A30BBD-EE43-435D-A2CC-705C7685C14E}" type="pres">
      <dgm:prSet presAssocID="{3ECF79C3-1FCB-400A-B76B-824BC1E72876}" presName="hierRoot2" presStyleCnt="0">
        <dgm:presLayoutVars>
          <dgm:hierBranch val="r"/>
        </dgm:presLayoutVars>
      </dgm:prSet>
      <dgm:spPr/>
    </dgm:pt>
    <dgm:pt modelId="{ABE0E83D-F9CA-4D8C-848E-2CB31153953A}" type="pres">
      <dgm:prSet presAssocID="{3ECF79C3-1FCB-400A-B76B-824BC1E72876}" presName="rootComposite" presStyleCnt="0"/>
      <dgm:spPr/>
    </dgm:pt>
    <dgm:pt modelId="{6B010954-E06D-4F43-B0BD-1B95C795C141}" type="pres">
      <dgm:prSet presAssocID="{3ECF79C3-1FCB-400A-B76B-824BC1E72876}" presName="rootText" presStyleLbl="node4" presStyleIdx="3" presStyleCnt="6">
        <dgm:presLayoutVars>
          <dgm:chPref val="3"/>
        </dgm:presLayoutVars>
      </dgm:prSet>
      <dgm:spPr/>
    </dgm:pt>
    <dgm:pt modelId="{B8D0A645-14B1-4980-92B1-14C1ABA8AE43}" type="pres">
      <dgm:prSet presAssocID="{3ECF79C3-1FCB-400A-B76B-824BC1E72876}" presName="rootConnector" presStyleLbl="node4" presStyleIdx="3" presStyleCnt="6"/>
      <dgm:spPr/>
    </dgm:pt>
    <dgm:pt modelId="{D85E6131-89EA-4FD8-8097-872ABB11F85A}" type="pres">
      <dgm:prSet presAssocID="{3ECF79C3-1FCB-400A-B76B-824BC1E72876}" presName="hierChild4" presStyleCnt="0"/>
      <dgm:spPr/>
    </dgm:pt>
    <dgm:pt modelId="{33CAA594-AA5B-40C6-B933-5274DED76C9B}" type="pres">
      <dgm:prSet presAssocID="{3ECF79C3-1FCB-400A-B76B-824BC1E72876}" presName="hierChild5" presStyleCnt="0"/>
      <dgm:spPr/>
    </dgm:pt>
    <dgm:pt modelId="{6E853688-ECAE-4889-AEDA-B87261B13DFF}" type="pres">
      <dgm:prSet presAssocID="{8688B9E8-71F1-448D-BED8-756E8B345E91}" presName="hierChild5" presStyleCnt="0"/>
      <dgm:spPr/>
    </dgm:pt>
    <dgm:pt modelId="{9A68EE0C-CAF6-4CB0-97F8-6C62FA981B81}" type="pres">
      <dgm:prSet presAssocID="{60700F39-D185-4690-B874-27EF0BE1001C}" presName="hierChild5" presStyleCnt="0"/>
      <dgm:spPr/>
    </dgm:pt>
    <dgm:pt modelId="{F5999C9F-795C-4269-997F-8A75DAACBC08}" type="pres">
      <dgm:prSet presAssocID="{66523ADC-ADCF-4961-8424-A626640F32C3}" presName="Name35" presStyleLbl="parChTrans1D2" presStyleIdx="2" presStyleCnt="3"/>
      <dgm:spPr/>
    </dgm:pt>
    <dgm:pt modelId="{48ADFC91-B81C-4C04-94F7-710BA2EB702F}" type="pres">
      <dgm:prSet presAssocID="{44D0665A-BE3F-4DF5-A871-DA886F2B3E99}" presName="hierRoot2" presStyleCnt="0">
        <dgm:presLayoutVars>
          <dgm:hierBranch/>
        </dgm:presLayoutVars>
      </dgm:prSet>
      <dgm:spPr/>
    </dgm:pt>
    <dgm:pt modelId="{BF9CA907-CAA2-45F3-8C84-476A7D2D962C}" type="pres">
      <dgm:prSet presAssocID="{44D0665A-BE3F-4DF5-A871-DA886F2B3E99}" presName="rootComposite" presStyleCnt="0"/>
      <dgm:spPr/>
    </dgm:pt>
    <dgm:pt modelId="{347EC5D1-97A9-4266-9FB6-37BB3A650435}" type="pres">
      <dgm:prSet presAssocID="{44D0665A-BE3F-4DF5-A871-DA886F2B3E99}" presName="rootText" presStyleLbl="node2" presStyleIdx="2" presStyleCnt="3">
        <dgm:presLayoutVars>
          <dgm:chPref val="3"/>
        </dgm:presLayoutVars>
      </dgm:prSet>
      <dgm:spPr/>
    </dgm:pt>
    <dgm:pt modelId="{ED2A8AEE-DD98-42C5-929B-7274E63C3974}" type="pres">
      <dgm:prSet presAssocID="{44D0665A-BE3F-4DF5-A871-DA886F2B3E99}" presName="rootConnector" presStyleLbl="node2" presStyleIdx="2" presStyleCnt="3"/>
      <dgm:spPr/>
    </dgm:pt>
    <dgm:pt modelId="{ABBCAACC-777C-441C-8565-DE0BABF927EE}" type="pres">
      <dgm:prSet presAssocID="{44D0665A-BE3F-4DF5-A871-DA886F2B3E99}" presName="hierChild4" presStyleCnt="0"/>
      <dgm:spPr/>
    </dgm:pt>
    <dgm:pt modelId="{0C0E8D82-3A6C-4B01-AA72-C7D6FD4C2654}" type="pres">
      <dgm:prSet presAssocID="{5CE121AC-CA84-426A-8BDE-D95188A94E40}" presName="Name35" presStyleLbl="parChTrans1D3" presStyleIdx="4" presStyleCnt="6"/>
      <dgm:spPr/>
    </dgm:pt>
    <dgm:pt modelId="{A6D3EA77-A9B9-4F3A-9C4A-8B977511210C}" type="pres">
      <dgm:prSet presAssocID="{F7C7DF6B-5EB0-4F7F-B0D0-115F267A6E62}" presName="hierRoot2" presStyleCnt="0">
        <dgm:presLayoutVars>
          <dgm:hierBranch/>
        </dgm:presLayoutVars>
      </dgm:prSet>
      <dgm:spPr/>
    </dgm:pt>
    <dgm:pt modelId="{ACE461D0-B55C-4055-870E-188BFC265347}" type="pres">
      <dgm:prSet presAssocID="{F7C7DF6B-5EB0-4F7F-B0D0-115F267A6E62}" presName="rootComposite" presStyleCnt="0"/>
      <dgm:spPr/>
    </dgm:pt>
    <dgm:pt modelId="{43F523CD-C698-440B-B7CD-20CA6ABDF74D}" type="pres">
      <dgm:prSet presAssocID="{F7C7DF6B-5EB0-4F7F-B0D0-115F267A6E62}" presName="rootText" presStyleLbl="node3" presStyleIdx="4" presStyleCnt="6">
        <dgm:presLayoutVars>
          <dgm:chPref val="3"/>
        </dgm:presLayoutVars>
      </dgm:prSet>
      <dgm:spPr/>
    </dgm:pt>
    <dgm:pt modelId="{E7543372-A7BF-4C3A-9EC4-EEDECD082DFC}" type="pres">
      <dgm:prSet presAssocID="{F7C7DF6B-5EB0-4F7F-B0D0-115F267A6E62}" presName="rootConnector" presStyleLbl="node3" presStyleIdx="4" presStyleCnt="6"/>
      <dgm:spPr/>
    </dgm:pt>
    <dgm:pt modelId="{C022656B-8A06-43DA-923F-6489551C5C68}" type="pres">
      <dgm:prSet presAssocID="{F7C7DF6B-5EB0-4F7F-B0D0-115F267A6E62}" presName="hierChild4" presStyleCnt="0"/>
      <dgm:spPr/>
    </dgm:pt>
    <dgm:pt modelId="{34ADB7A9-3175-467F-92ED-206F5124A04A}" type="pres">
      <dgm:prSet presAssocID="{1722C2DB-1410-471C-924D-2E47FCE9816A}" presName="Name35" presStyleLbl="parChTrans1D4" presStyleIdx="4" presStyleCnt="6"/>
      <dgm:spPr/>
    </dgm:pt>
    <dgm:pt modelId="{BB9C86E0-A76A-452A-9CCD-24B4969EB47E}" type="pres">
      <dgm:prSet presAssocID="{141278E4-E930-4796-9A1E-874E93D4B3E1}" presName="hierRoot2" presStyleCnt="0">
        <dgm:presLayoutVars>
          <dgm:hierBranch val="r"/>
        </dgm:presLayoutVars>
      </dgm:prSet>
      <dgm:spPr/>
    </dgm:pt>
    <dgm:pt modelId="{DE7095E5-B13B-4774-86D8-0F5CE9E4812B}" type="pres">
      <dgm:prSet presAssocID="{141278E4-E930-4796-9A1E-874E93D4B3E1}" presName="rootComposite" presStyleCnt="0"/>
      <dgm:spPr/>
    </dgm:pt>
    <dgm:pt modelId="{4ECD01B1-07A2-44E8-B863-FD9A2DCFFC70}" type="pres">
      <dgm:prSet presAssocID="{141278E4-E930-4796-9A1E-874E93D4B3E1}" presName="rootText" presStyleLbl="node4" presStyleIdx="4" presStyleCnt="6">
        <dgm:presLayoutVars>
          <dgm:chPref val="3"/>
        </dgm:presLayoutVars>
      </dgm:prSet>
      <dgm:spPr/>
    </dgm:pt>
    <dgm:pt modelId="{6B7A70B2-9654-43E7-B8EB-338854626A2A}" type="pres">
      <dgm:prSet presAssocID="{141278E4-E930-4796-9A1E-874E93D4B3E1}" presName="rootConnector" presStyleLbl="node4" presStyleIdx="4" presStyleCnt="6"/>
      <dgm:spPr/>
    </dgm:pt>
    <dgm:pt modelId="{9B501256-BB76-46B7-A725-A3AE2CA8ACD1}" type="pres">
      <dgm:prSet presAssocID="{141278E4-E930-4796-9A1E-874E93D4B3E1}" presName="hierChild4" presStyleCnt="0"/>
      <dgm:spPr/>
    </dgm:pt>
    <dgm:pt modelId="{373042D2-FA16-4AA0-A3FC-7E23F1113E50}" type="pres">
      <dgm:prSet presAssocID="{141278E4-E930-4796-9A1E-874E93D4B3E1}" presName="hierChild5" presStyleCnt="0"/>
      <dgm:spPr/>
    </dgm:pt>
    <dgm:pt modelId="{43589B05-19F3-4A33-9A8F-D0396853379B}" type="pres">
      <dgm:prSet presAssocID="{F7C7DF6B-5EB0-4F7F-B0D0-115F267A6E62}" presName="hierChild5" presStyleCnt="0"/>
      <dgm:spPr/>
    </dgm:pt>
    <dgm:pt modelId="{D12381E4-C2AC-47AA-93FB-02C3D9B1D929}" type="pres">
      <dgm:prSet presAssocID="{49CF161F-358B-49CD-B564-8506ED8ECA6D}" presName="Name35" presStyleLbl="parChTrans1D3" presStyleIdx="5" presStyleCnt="6"/>
      <dgm:spPr/>
    </dgm:pt>
    <dgm:pt modelId="{00841E88-E76A-4469-9CB3-020D5A1A73E5}" type="pres">
      <dgm:prSet presAssocID="{8DBE26DB-70BA-4C92-9E54-D57D18E32D55}" presName="hierRoot2" presStyleCnt="0">
        <dgm:presLayoutVars>
          <dgm:hierBranch/>
        </dgm:presLayoutVars>
      </dgm:prSet>
      <dgm:spPr/>
    </dgm:pt>
    <dgm:pt modelId="{A1497F70-329D-493A-AB53-B82EF0D1D2F6}" type="pres">
      <dgm:prSet presAssocID="{8DBE26DB-70BA-4C92-9E54-D57D18E32D55}" presName="rootComposite" presStyleCnt="0"/>
      <dgm:spPr/>
    </dgm:pt>
    <dgm:pt modelId="{2C15A02B-0E71-4666-8014-C7BF08DD7EC2}" type="pres">
      <dgm:prSet presAssocID="{8DBE26DB-70BA-4C92-9E54-D57D18E32D55}" presName="rootText" presStyleLbl="node3" presStyleIdx="5" presStyleCnt="6">
        <dgm:presLayoutVars>
          <dgm:chPref val="3"/>
        </dgm:presLayoutVars>
      </dgm:prSet>
      <dgm:spPr/>
    </dgm:pt>
    <dgm:pt modelId="{2535D2DE-575D-4AEB-A8AC-F60417600FEE}" type="pres">
      <dgm:prSet presAssocID="{8DBE26DB-70BA-4C92-9E54-D57D18E32D55}" presName="rootConnector" presStyleLbl="node3" presStyleIdx="5" presStyleCnt="6"/>
      <dgm:spPr/>
    </dgm:pt>
    <dgm:pt modelId="{994A940B-6A84-4A2C-93D8-44233ED78EBC}" type="pres">
      <dgm:prSet presAssocID="{8DBE26DB-70BA-4C92-9E54-D57D18E32D55}" presName="hierChild4" presStyleCnt="0"/>
      <dgm:spPr/>
    </dgm:pt>
    <dgm:pt modelId="{6FBE72B1-099E-48DF-BB44-7204AA3663A8}" type="pres">
      <dgm:prSet presAssocID="{54310935-26A3-4F64-A9DF-7C2729D507E1}" presName="Name35" presStyleLbl="parChTrans1D4" presStyleIdx="5" presStyleCnt="6"/>
      <dgm:spPr/>
    </dgm:pt>
    <dgm:pt modelId="{8C8233E4-FB9C-49E0-9F41-47C86883E924}" type="pres">
      <dgm:prSet presAssocID="{04CF56C2-E70C-419B-927D-C0E565B315D3}" presName="hierRoot2" presStyleCnt="0">
        <dgm:presLayoutVars>
          <dgm:hierBranch val="r"/>
        </dgm:presLayoutVars>
      </dgm:prSet>
      <dgm:spPr/>
    </dgm:pt>
    <dgm:pt modelId="{8717962A-FAA3-40DE-A94B-8E14FFEBA7B1}" type="pres">
      <dgm:prSet presAssocID="{04CF56C2-E70C-419B-927D-C0E565B315D3}" presName="rootComposite" presStyleCnt="0"/>
      <dgm:spPr/>
    </dgm:pt>
    <dgm:pt modelId="{B4F8D5B7-A630-4F94-99F5-F735EA130E21}" type="pres">
      <dgm:prSet presAssocID="{04CF56C2-E70C-419B-927D-C0E565B315D3}" presName="rootText" presStyleLbl="node4" presStyleIdx="5" presStyleCnt="6">
        <dgm:presLayoutVars>
          <dgm:chPref val="3"/>
        </dgm:presLayoutVars>
      </dgm:prSet>
      <dgm:spPr/>
    </dgm:pt>
    <dgm:pt modelId="{C76C8E72-B94C-4AD0-B7FA-48E1D1B39F63}" type="pres">
      <dgm:prSet presAssocID="{04CF56C2-E70C-419B-927D-C0E565B315D3}" presName="rootConnector" presStyleLbl="node4" presStyleIdx="5" presStyleCnt="6"/>
      <dgm:spPr/>
    </dgm:pt>
    <dgm:pt modelId="{6436F23A-BAFB-44AF-99D4-70BCAA4AB139}" type="pres">
      <dgm:prSet presAssocID="{04CF56C2-E70C-419B-927D-C0E565B315D3}" presName="hierChild4" presStyleCnt="0"/>
      <dgm:spPr/>
    </dgm:pt>
    <dgm:pt modelId="{E8789E37-CC3E-49AE-95C2-EBC18EBD33AE}" type="pres">
      <dgm:prSet presAssocID="{04CF56C2-E70C-419B-927D-C0E565B315D3}" presName="hierChild5" presStyleCnt="0"/>
      <dgm:spPr/>
    </dgm:pt>
    <dgm:pt modelId="{EE4C2B9A-45D5-49EE-AA3E-DF04945C6018}" type="pres">
      <dgm:prSet presAssocID="{8DBE26DB-70BA-4C92-9E54-D57D18E32D55}" presName="hierChild5" presStyleCnt="0"/>
      <dgm:spPr/>
    </dgm:pt>
    <dgm:pt modelId="{414004DF-5905-4D0B-ABCD-F415A5A1D2F6}" type="pres">
      <dgm:prSet presAssocID="{44D0665A-BE3F-4DF5-A871-DA886F2B3E99}" presName="hierChild5" presStyleCnt="0"/>
      <dgm:spPr/>
    </dgm:pt>
    <dgm:pt modelId="{7DFE4A11-3205-4101-AF3C-0A5AF2CEC684}" type="pres">
      <dgm:prSet presAssocID="{9EB7C67A-4779-48FB-837B-3F8670EA73DA}" presName="hierChild3" presStyleCnt="0"/>
      <dgm:spPr/>
    </dgm:pt>
  </dgm:ptLst>
  <dgm:cxnLst>
    <dgm:cxn modelId="{CE9D6449-4647-4700-A348-E4C174B55A69}" type="presOf" srcId="{05492256-09FF-4E64-AE03-6C378B05B3B1}" destId="{05B9FEF1-2CBA-43F1-B79E-E04DC4F6616F}" srcOrd="0" destOrd="0" presId="urn:microsoft.com/office/officeart/2005/8/layout/orgChart1"/>
    <dgm:cxn modelId="{F1051535-653C-473F-9D37-F8A258C58308}" type="presOf" srcId="{66523ADC-ADCF-4961-8424-A626640F32C3}" destId="{F5999C9F-795C-4269-997F-8A75DAACBC08}" srcOrd="0" destOrd="0" presId="urn:microsoft.com/office/officeart/2005/8/layout/orgChart1"/>
    <dgm:cxn modelId="{89B6E1A7-C4C4-4EE6-86AC-0733F0E94E47}" type="presOf" srcId="{7E81327A-20C0-4E63-9D99-6E3FADE4CFF5}" destId="{B84A0B2A-C844-4E66-91CF-9E15D15ACEFE}" srcOrd="0" destOrd="0" presId="urn:microsoft.com/office/officeart/2005/8/layout/orgChart1"/>
    <dgm:cxn modelId="{804C756D-DE64-4BE3-9DBB-4EBDC6C19A93}" type="presOf" srcId="{5CE121AC-CA84-426A-8BDE-D95188A94E40}" destId="{0C0E8D82-3A6C-4B01-AA72-C7D6FD4C2654}" srcOrd="0" destOrd="0" presId="urn:microsoft.com/office/officeart/2005/8/layout/orgChart1"/>
    <dgm:cxn modelId="{FB1D467D-1732-4F42-8094-C797F78B52CB}" type="presOf" srcId="{8688B9E8-71F1-448D-BED8-756E8B345E91}" destId="{F9C3377C-46A7-44F6-8B3E-34C0A6E867BB}" srcOrd="1" destOrd="0" presId="urn:microsoft.com/office/officeart/2005/8/layout/orgChart1"/>
    <dgm:cxn modelId="{9D577C0A-05A9-446F-85C4-1D85CB79EB96}" type="presOf" srcId="{F7C7DF6B-5EB0-4F7F-B0D0-115F267A6E62}" destId="{43F523CD-C698-440B-B7CD-20CA6ABDF74D}" srcOrd="0" destOrd="0" presId="urn:microsoft.com/office/officeart/2005/8/layout/orgChart1"/>
    <dgm:cxn modelId="{536810FF-7986-43BE-88A3-CA0EE1A6CD17}" srcId="{9EB7C67A-4779-48FB-837B-3F8670EA73DA}" destId="{05492256-09FF-4E64-AE03-6C378B05B3B1}" srcOrd="0" destOrd="0" parTransId="{C97DCF5F-2E32-418C-A964-0AD950BC2A0B}" sibTransId="{E5E49114-2E68-4BA4-A235-32C97627FD5C}"/>
    <dgm:cxn modelId="{8B9613EE-F3D8-45EF-9B85-BA0AFC193B68}" srcId="{8688B9E8-71F1-448D-BED8-756E8B345E91}" destId="{3ECF79C3-1FCB-400A-B76B-824BC1E72876}" srcOrd="0" destOrd="0" parTransId="{EE7556B8-32A4-404D-A7F4-6011AA89AE02}" sibTransId="{6902D322-8D7D-45AC-B52D-1DC6AB95C2E8}"/>
    <dgm:cxn modelId="{C6E1E9CD-28EA-4CE5-B319-1851B6A06DB2}" type="presOf" srcId="{60700F39-D185-4690-B874-27EF0BE1001C}" destId="{0223436B-6A78-4413-A72F-940B1469EDA3}" srcOrd="0" destOrd="0" presId="urn:microsoft.com/office/officeart/2005/8/layout/orgChart1"/>
    <dgm:cxn modelId="{708C6DEE-CE08-46A1-88AF-F88540B72F2C}" srcId="{8DBE26DB-70BA-4C92-9E54-D57D18E32D55}" destId="{04CF56C2-E70C-419B-927D-C0E565B315D3}" srcOrd="0" destOrd="0" parTransId="{54310935-26A3-4F64-A9DF-7C2729D507E1}" sibTransId="{0E80B112-5DF4-45A0-93F5-76AC252A7BC1}"/>
    <dgm:cxn modelId="{3CD5F6E6-315E-4F34-8AD4-7A99DF61B467}" srcId="{60700F39-D185-4690-B874-27EF0BE1001C}" destId="{8688B9E8-71F1-448D-BED8-756E8B345E91}" srcOrd="1" destOrd="0" parTransId="{D954767A-7C8C-4DC3-9A40-ED98A3C8F751}" sibTransId="{2DD3F7AF-8483-460F-96C1-A4A506B05FC9}"/>
    <dgm:cxn modelId="{C31FF6C9-5E3F-454F-95C9-D0D2E22CB63A}" type="presOf" srcId="{60700F39-D185-4690-B874-27EF0BE1001C}" destId="{FEBCF516-3AEE-4947-9829-CE24AB63DEA7}" srcOrd="1" destOrd="0" presId="urn:microsoft.com/office/officeart/2005/8/layout/orgChart1"/>
    <dgm:cxn modelId="{F4B804A2-B04A-42D3-B1F3-810A61E76108}" type="presOf" srcId="{E8F2E7C0-67C5-4B77-A66C-E11265DC7E9A}" destId="{3D14AC50-4838-4E55-8767-D3C9F92D490A}" srcOrd="0" destOrd="0" presId="urn:microsoft.com/office/officeart/2005/8/layout/orgChart1"/>
    <dgm:cxn modelId="{9888A0A1-FB16-46EE-9C58-4D8F74351720}" type="presOf" srcId="{103716B5-7EE9-4BA2-8AAF-8A5A27B144A5}" destId="{54A37B44-C949-4883-8B8C-E6DD3D6C5BA4}" srcOrd="0" destOrd="0" presId="urn:microsoft.com/office/officeart/2005/8/layout/orgChart1"/>
    <dgm:cxn modelId="{FCF30275-9304-4859-B2EE-3C54DBD7AF50}" type="presOf" srcId="{9EB7C67A-4779-48FB-837B-3F8670EA73DA}" destId="{FA08764C-6725-4FA9-8BD0-BDECC6BBCCB0}" srcOrd="0" destOrd="0" presId="urn:microsoft.com/office/officeart/2005/8/layout/orgChart1"/>
    <dgm:cxn modelId="{8B0643D0-1022-4D75-AFF4-81C244646EF8}" type="presOf" srcId="{8DBE26DB-70BA-4C92-9E54-D57D18E32D55}" destId="{2535D2DE-575D-4AEB-A8AC-F60417600FEE}" srcOrd="1" destOrd="0" presId="urn:microsoft.com/office/officeart/2005/8/layout/orgChart1"/>
    <dgm:cxn modelId="{B2063008-E8BC-40BB-9204-60B162583C4B}" srcId="{10C90967-C35A-4309-B4A6-09ED93E34F0E}" destId="{7886952F-529A-410E-8A6D-3E47F3243333}" srcOrd="0" destOrd="0" parTransId="{2A2FF2D5-D914-4293-B844-BB9EE0A45905}" sibTransId="{00E670A3-45F0-4606-8BC2-DC231EA6974E}"/>
    <dgm:cxn modelId="{4DBF5C0F-6BDB-4E0B-B6F5-B42123DFFD1F}" type="presOf" srcId="{D954767A-7C8C-4DC3-9A40-ED98A3C8F751}" destId="{25401B4F-7A69-4DE4-ABFD-CC812CBFEE3F}" srcOrd="0" destOrd="0" presId="urn:microsoft.com/office/officeart/2005/8/layout/orgChart1"/>
    <dgm:cxn modelId="{24AFF894-C74D-47C4-93C0-CE43B00057A3}" type="presOf" srcId="{3ECF79C3-1FCB-400A-B76B-824BC1E72876}" destId="{B8D0A645-14B1-4980-92B1-14C1ABA8AE43}" srcOrd="1" destOrd="0" presId="urn:microsoft.com/office/officeart/2005/8/layout/orgChart1"/>
    <dgm:cxn modelId="{6EBD1BA1-0628-4E47-B1AA-1FBA0485700F}" type="presOf" srcId="{7886952F-529A-410E-8A6D-3E47F3243333}" destId="{C278D160-D00F-4AFF-BBBF-F289B16B9659}" srcOrd="1" destOrd="0" presId="urn:microsoft.com/office/officeart/2005/8/layout/orgChart1"/>
    <dgm:cxn modelId="{A99327C7-DA2B-4D18-B564-0C7A56536DA7}" srcId="{9EB7C67A-4779-48FB-837B-3F8670EA73DA}" destId="{44D0665A-BE3F-4DF5-A871-DA886F2B3E99}" srcOrd="2" destOrd="0" parTransId="{66523ADC-ADCF-4961-8424-A626640F32C3}" sibTransId="{5D8FF435-1D03-415C-8592-ACE5D7943E04}"/>
    <dgm:cxn modelId="{9B0CAA78-C466-474F-A394-39EF84CCC480}" type="presOf" srcId="{44D0665A-BE3F-4DF5-A871-DA886F2B3E99}" destId="{347EC5D1-97A9-4266-9FB6-37BB3A650435}" srcOrd="0" destOrd="0" presId="urn:microsoft.com/office/officeart/2005/8/layout/orgChart1"/>
    <dgm:cxn modelId="{FFBA0879-3745-4D29-BECA-BAE93C460060}" type="presOf" srcId="{49CF161F-358B-49CD-B564-8506ED8ECA6D}" destId="{D12381E4-C2AC-47AA-93FB-02C3D9B1D929}" srcOrd="0" destOrd="0" presId="urn:microsoft.com/office/officeart/2005/8/layout/orgChart1"/>
    <dgm:cxn modelId="{AA9FA4E6-4134-4A70-BD36-240E90655116}" type="presOf" srcId="{8DBE26DB-70BA-4C92-9E54-D57D18E32D55}" destId="{2C15A02B-0E71-4666-8014-C7BF08DD7EC2}" srcOrd="0" destOrd="0" presId="urn:microsoft.com/office/officeart/2005/8/layout/orgChart1"/>
    <dgm:cxn modelId="{35B35427-5D5D-4B1E-BF47-E9E0A304A844}" srcId="{E8F2E7C0-67C5-4B77-A66C-E11265DC7E9A}" destId="{9EB7C67A-4779-48FB-837B-3F8670EA73DA}" srcOrd="0" destOrd="0" parTransId="{49A36241-0673-4578-8173-FF6FEC4FCD8D}" sibTransId="{ADF5AD0A-394C-4906-A11A-DDCF11F13D73}"/>
    <dgm:cxn modelId="{84B750A4-BA9E-4560-8B28-E96F3A10EA15}" type="presOf" srcId="{103716B5-7EE9-4BA2-8AAF-8A5A27B144A5}" destId="{46EBFE45-2323-40E5-B282-EDEDFA545177}" srcOrd="1" destOrd="0" presId="urn:microsoft.com/office/officeart/2005/8/layout/orgChart1"/>
    <dgm:cxn modelId="{CF4977CF-F54B-4088-A00E-6017980152C4}" type="presOf" srcId="{44D0665A-BE3F-4DF5-A871-DA886F2B3E99}" destId="{ED2A8AEE-DD98-42C5-929B-7274E63C3974}" srcOrd="1" destOrd="0" presId="urn:microsoft.com/office/officeart/2005/8/layout/orgChart1"/>
    <dgm:cxn modelId="{0A420D34-1F31-4275-AF5D-25F1DA8F35A8}" type="presOf" srcId="{F7C7DF6B-5EB0-4F7F-B0D0-115F267A6E62}" destId="{E7543372-A7BF-4C3A-9EC4-EEDECD082DFC}" srcOrd="1" destOrd="0" presId="urn:microsoft.com/office/officeart/2005/8/layout/orgChart1"/>
    <dgm:cxn modelId="{59336478-C60E-4469-B7D1-35FCF41D8CF7}" type="presOf" srcId="{1722C2DB-1410-471C-924D-2E47FCE9816A}" destId="{34ADB7A9-3175-467F-92ED-206F5124A04A}" srcOrd="0" destOrd="0" presId="urn:microsoft.com/office/officeart/2005/8/layout/orgChart1"/>
    <dgm:cxn modelId="{AA15AE2E-1C29-4E4D-BE5C-2986026D0590}" srcId="{ABB0C870-10FE-4591-9E00-40D9AF788CF3}" destId="{75D707FA-107E-432F-A801-423CE0DCEEEC}" srcOrd="0" destOrd="0" parTransId="{AF11F1F0-92D3-4270-9936-62DA93885255}" sibTransId="{9229DE80-1261-4AA6-9688-84D3325A106A}"/>
    <dgm:cxn modelId="{4E73C5CC-0792-46EF-818E-C38CF1D16099}" type="presOf" srcId="{3099A5F7-DDC2-4F93-827F-4175186BD7FB}" destId="{7CAD86D1-B0F0-4F45-B345-131098ECEC3C}" srcOrd="1" destOrd="0" presId="urn:microsoft.com/office/officeart/2005/8/layout/orgChart1"/>
    <dgm:cxn modelId="{1DB63E33-2670-43AE-973C-136248A7523F}" type="presOf" srcId="{9EB7C67A-4779-48FB-837B-3F8670EA73DA}" destId="{0E4F6934-410B-4AA8-BB0F-424F093B4F76}" srcOrd="1" destOrd="0" presId="urn:microsoft.com/office/officeart/2005/8/layout/orgChart1"/>
    <dgm:cxn modelId="{D8E03D91-1225-4FB6-B1C4-115513B6A326}" type="presOf" srcId="{8688B9E8-71F1-448D-BED8-756E8B345E91}" destId="{25A55D90-EAD4-498B-9450-9D790AAAA6A3}" srcOrd="0" destOrd="0" presId="urn:microsoft.com/office/officeart/2005/8/layout/orgChart1"/>
    <dgm:cxn modelId="{6DDDC97F-1D1D-4245-8EB9-BB3F0D2F1D9A}" type="presOf" srcId="{04CF56C2-E70C-419B-927D-C0E565B315D3}" destId="{B4F8D5B7-A630-4F94-99F5-F735EA130E21}" srcOrd="0" destOrd="0" presId="urn:microsoft.com/office/officeart/2005/8/layout/orgChart1"/>
    <dgm:cxn modelId="{77639747-C581-4DEF-A28E-CC540FA16AEB}" type="presOf" srcId="{C97DCF5F-2E32-418C-A964-0AD950BC2A0B}" destId="{8DFD47B9-BFAE-4E14-9FA6-1391C82F3C47}" srcOrd="0" destOrd="0" presId="urn:microsoft.com/office/officeart/2005/8/layout/orgChart1"/>
    <dgm:cxn modelId="{E0F1CC10-9368-4F1C-862E-3CAE079468E9}" type="presOf" srcId="{ABB0C870-10FE-4591-9E00-40D9AF788CF3}" destId="{DE003F46-D66C-4418-AEA2-3718343A2BF9}" srcOrd="1" destOrd="0" presId="urn:microsoft.com/office/officeart/2005/8/layout/orgChart1"/>
    <dgm:cxn modelId="{3C2C8F79-E65B-4EAE-B1A2-710FE142E543}" type="presOf" srcId="{141278E4-E930-4796-9A1E-874E93D4B3E1}" destId="{6B7A70B2-9654-43E7-B8EB-338854626A2A}" srcOrd="1" destOrd="0" presId="urn:microsoft.com/office/officeart/2005/8/layout/orgChart1"/>
    <dgm:cxn modelId="{244C6D76-0135-4518-A4BC-860116788C7B}" type="presOf" srcId="{10C90967-C35A-4309-B4A6-09ED93E34F0E}" destId="{90B55534-74A5-48D0-9AE0-06FC5231A489}" srcOrd="0" destOrd="0" presId="urn:microsoft.com/office/officeart/2005/8/layout/orgChart1"/>
    <dgm:cxn modelId="{4D52959B-77A0-4F40-B7BD-B0F1A988FF9C}" srcId="{44D0665A-BE3F-4DF5-A871-DA886F2B3E99}" destId="{8DBE26DB-70BA-4C92-9E54-D57D18E32D55}" srcOrd="1" destOrd="0" parTransId="{49CF161F-358B-49CD-B564-8506ED8ECA6D}" sibTransId="{714A916A-F64E-4CB5-A4F6-C6C7629482EF}"/>
    <dgm:cxn modelId="{3CBF580E-E675-476C-8770-C57B8028BF0F}" srcId="{9EB7C67A-4779-48FB-837B-3F8670EA73DA}" destId="{60700F39-D185-4690-B874-27EF0BE1001C}" srcOrd="1" destOrd="0" parTransId="{59B8D1AE-6AF9-4E7B-8731-07445FB24DF1}" sibTransId="{40A69ACF-E3DC-4C6F-B37C-087CFAD6AFEF}"/>
    <dgm:cxn modelId="{0B04CFE0-4B3F-488E-9F2B-02A7D95CC6CC}" srcId="{05492256-09FF-4E64-AE03-6C378B05B3B1}" destId="{103716B5-7EE9-4BA2-8AAF-8A5A27B144A5}" srcOrd="0" destOrd="0" parTransId="{2984C979-C4AB-49C5-9418-11A94AAEFE4B}" sibTransId="{09664207-BC35-410C-BFB5-01D86A174D8B}"/>
    <dgm:cxn modelId="{D1C5A340-3326-4B8F-9BD4-612BE60DD7B0}" srcId="{F7C7DF6B-5EB0-4F7F-B0D0-115F267A6E62}" destId="{141278E4-E930-4796-9A1E-874E93D4B3E1}" srcOrd="0" destOrd="0" parTransId="{1722C2DB-1410-471C-924D-2E47FCE9816A}" sibTransId="{3337C1AF-33E9-4232-8F16-941662AC5931}"/>
    <dgm:cxn modelId="{CBB775E3-4E7B-4C71-9164-290EEC73D487}" type="presOf" srcId="{04CF56C2-E70C-419B-927D-C0E565B315D3}" destId="{C76C8E72-B94C-4AD0-B7FA-48E1D1B39F63}" srcOrd="1" destOrd="0" presId="urn:microsoft.com/office/officeart/2005/8/layout/orgChart1"/>
    <dgm:cxn modelId="{DE13137B-8A0B-4CA9-9A12-1C1D03C1100C}" type="presOf" srcId="{54310935-26A3-4F64-A9DF-7C2729D507E1}" destId="{6FBE72B1-099E-48DF-BB44-7204AA3663A8}" srcOrd="0" destOrd="0" presId="urn:microsoft.com/office/officeart/2005/8/layout/orgChart1"/>
    <dgm:cxn modelId="{C6D37F64-AEA6-4225-A175-5AFAB159EE1F}" srcId="{05492256-09FF-4E64-AE03-6C378B05B3B1}" destId="{10C90967-C35A-4309-B4A6-09ED93E34F0E}" srcOrd="1" destOrd="0" parTransId="{2B416445-BC40-49A2-AC5E-A2383BB64EF8}" sibTransId="{39BAB1BE-1224-433A-AE33-2105813A4B24}"/>
    <dgm:cxn modelId="{C9439E4F-56EE-4DD2-B1EA-AD926DAF05BF}" type="presOf" srcId="{05492256-09FF-4E64-AE03-6C378B05B3B1}" destId="{096640E5-D19F-4313-9EC9-2C017C483B87}" srcOrd="1" destOrd="0" presId="urn:microsoft.com/office/officeart/2005/8/layout/orgChart1"/>
    <dgm:cxn modelId="{7BE333C8-6776-4077-8FDB-39878C1D98D6}" type="presOf" srcId="{3099A5F7-DDC2-4F93-827F-4175186BD7FB}" destId="{4CD9A434-0113-4426-B500-FD9066EEABCD}" srcOrd="0" destOrd="0" presId="urn:microsoft.com/office/officeart/2005/8/layout/orgChart1"/>
    <dgm:cxn modelId="{A3719276-DB51-405B-A78A-CF6749E80D52}" type="presOf" srcId="{141278E4-E930-4796-9A1E-874E93D4B3E1}" destId="{4ECD01B1-07A2-44E8-B863-FD9A2DCFFC70}" srcOrd="0" destOrd="0" presId="urn:microsoft.com/office/officeart/2005/8/layout/orgChart1"/>
    <dgm:cxn modelId="{975082CC-D919-4A9B-8ACF-5B956980F61D}" type="presOf" srcId="{10C90967-C35A-4309-B4A6-09ED93E34F0E}" destId="{1567BC0F-7302-4987-B88D-24479542988A}" srcOrd="1" destOrd="0" presId="urn:microsoft.com/office/officeart/2005/8/layout/orgChart1"/>
    <dgm:cxn modelId="{7AD73B1A-90C7-4F2A-A891-C83832A06401}" type="presOf" srcId="{59B8D1AE-6AF9-4E7B-8731-07445FB24DF1}" destId="{015A2878-66CD-4549-A22F-7D7CB83DED7E}" srcOrd="0" destOrd="0" presId="urn:microsoft.com/office/officeart/2005/8/layout/orgChart1"/>
    <dgm:cxn modelId="{C06C6EFD-0A17-4493-88F8-26C4416B5BD5}" srcId="{44D0665A-BE3F-4DF5-A871-DA886F2B3E99}" destId="{F7C7DF6B-5EB0-4F7F-B0D0-115F267A6E62}" srcOrd="0" destOrd="0" parTransId="{5CE121AC-CA84-426A-8BDE-D95188A94E40}" sibTransId="{4DC6CEFB-56F0-4870-AFE5-140319590675}"/>
    <dgm:cxn modelId="{CDF7D7D3-5710-4D7D-B038-A65722048BB4}" type="presOf" srcId="{75D707FA-107E-432F-A801-423CE0DCEEEC}" destId="{E8B0B757-0A5F-426D-9FEC-F13408CB4CDD}" srcOrd="0" destOrd="0" presId="urn:microsoft.com/office/officeart/2005/8/layout/orgChart1"/>
    <dgm:cxn modelId="{11B9F775-4152-4BF1-96F9-2EBAEFD7CC01}" type="presOf" srcId="{2A2FF2D5-D914-4293-B844-BB9EE0A45905}" destId="{6043F7C7-F7E8-47CE-895C-CECE7B2FA142}" srcOrd="0" destOrd="0" presId="urn:microsoft.com/office/officeart/2005/8/layout/orgChart1"/>
    <dgm:cxn modelId="{8F33C349-660E-4B1A-BA54-DFA356B79E42}" type="presOf" srcId="{3ECF79C3-1FCB-400A-B76B-824BC1E72876}" destId="{6B010954-E06D-4F43-B0BD-1B95C795C141}" srcOrd="0" destOrd="0" presId="urn:microsoft.com/office/officeart/2005/8/layout/orgChart1"/>
    <dgm:cxn modelId="{014E83FD-02F9-4241-A3A5-1E3B547BF7F6}" type="presOf" srcId="{2984C979-C4AB-49C5-9418-11A94AAEFE4B}" destId="{61840B0F-AFDC-4AE8-8A89-7E47A7DE23A0}" srcOrd="0" destOrd="0" presId="urn:microsoft.com/office/officeart/2005/8/layout/orgChart1"/>
    <dgm:cxn modelId="{2CF42787-8F51-49C2-8C72-275B74AEBEAA}" type="presOf" srcId="{AF11F1F0-92D3-4270-9936-62DA93885255}" destId="{EE7DD8A7-078A-4BF7-A3DB-331EB6F2905F}" srcOrd="0" destOrd="0" presId="urn:microsoft.com/office/officeart/2005/8/layout/orgChart1"/>
    <dgm:cxn modelId="{C87EF649-3B9A-4516-BB0E-BE178A6F8EFF}" srcId="{60700F39-D185-4690-B874-27EF0BE1001C}" destId="{ABB0C870-10FE-4591-9E00-40D9AF788CF3}" srcOrd="0" destOrd="0" parTransId="{76871D06-7887-4F62-B079-B439D377544A}" sibTransId="{CE731CA0-738A-4530-9897-6B02795B2106}"/>
    <dgm:cxn modelId="{438F2AC8-D11A-4F7C-9563-D0C1FE576161}" type="presOf" srcId="{75D707FA-107E-432F-A801-423CE0DCEEEC}" destId="{2515BFAE-3230-45AB-932C-89971FFA0229}" srcOrd="1" destOrd="0" presId="urn:microsoft.com/office/officeart/2005/8/layout/orgChart1"/>
    <dgm:cxn modelId="{B9A33E77-7C24-4832-98FF-DEB7DDEBC3C3}" srcId="{103716B5-7EE9-4BA2-8AAF-8A5A27B144A5}" destId="{3099A5F7-DDC2-4F93-827F-4175186BD7FB}" srcOrd="0" destOrd="0" parTransId="{7E81327A-20C0-4E63-9D99-6E3FADE4CFF5}" sibTransId="{36736FA2-51AB-4A03-9F09-7766C3F0CD07}"/>
    <dgm:cxn modelId="{43B99F57-55B6-4F6A-B7A7-510A22F3AE9B}" type="presOf" srcId="{ABB0C870-10FE-4591-9E00-40D9AF788CF3}" destId="{F4211E3D-A818-4A4B-9744-F36FF69715AF}" srcOrd="0" destOrd="0" presId="urn:microsoft.com/office/officeart/2005/8/layout/orgChart1"/>
    <dgm:cxn modelId="{0183CAF6-1253-425F-ACCF-5E51F4DC5D65}" type="presOf" srcId="{EE7556B8-32A4-404D-A7F4-6011AA89AE02}" destId="{CBE64E4C-F6AB-4AD9-9CAD-4E019DE1A46D}" srcOrd="0" destOrd="0" presId="urn:microsoft.com/office/officeart/2005/8/layout/orgChart1"/>
    <dgm:cxn modelId="{0797A986-BE13-408B-A8B0-57211B480ECE}" type="presOf" srcId="{2B416445-BC40-49A2-AC5E-A2383BB64EF8}" destId="{D1E608F6-B0EB-4577-A2F6-B9CCC83215A9}" srcOrd="0" destOrd="0" presId="urn:microsoft.com/office/officeart/2005/8/layout/orgChart1"/>
    <dgm:cxn modelId="{42C62AB7-1B1D-45DE-8C24-3833EC447A03}" type="presOf" srcId="{76871D06-7887-4F62-B079-B439D377544A}" destId="{303BCBBD-F66D-4A03-81C6-419B8085B4B9}" srcOrd="0" destOrd="0" presId="urn:microsoft.com/office/officeart/2005/8/layout/orgChart1"/>
    <dgm:cxn modelId="{6FAD354A-000D-4A03-9CC1-5F00DB032A07}" type="presOf" srcId="{7886952F-529A-410E-8A6D-3E47F3243333}" destId="{BBB0C284-7EBE-4B08-885E-4AA2082F0C30}" srcOrd="0" destOrd="0" presId="urn:microsoft.com/office/officeart/2005/8/layout/orgChart1"/>
    <dgm:cxn modelId="{CDC587DB-904F-496E-AB92-710B6E15B973}" type="presParOf" srcId="{3D14AC50-4838-4E55-8767-D3C9F92D490A}" destId="{854FC285-E08B-46CC-92E4-C62004BB04FB}" srcOrd="0" destOrd="0" presId="urn:microsoft.com/office/officeart/2005/8/layout/orgChart1"/>
    <dgm:cxn modelId="{4E84D394-DD7A-422B-9732-A77098DFC537}" type="presParOf" srcId="{854FC285-E08B-46CC-92E4-C62004BB04FB}" destId="{EB4D1D4F-C7E8-42FF-A67D-A0AC91E74378}" srcOrd="0" destOrd="0" presId="urn:microsoft.com/office/officeart/2005/8/layout/orgChart1"/>
    <dgm:cxn modelId="{48ABEB37-F1FB-47F1-BD4F-AF9F62DFE19B}" type="presParOf" srcId="{EB4D1D4F-C7E8-42FF-A67D-A0AC91E74378}" destId="{FA08764C-6725-4FA9-8BD0-BDECC6BBCCB0}" srcOrd="0" destOrd="0" presId="urn:microsoft.com/office/officeart/2005/8/layout/orgChart1"/>
    <dgm:cxn modelId="{1E459E1E-F0C7-462A-AA4D-1A4240D3EC05}" type="presParOf" srcId="{EB4D1D4F-C7E8-42FF-A67D-A0AC91E74378}" destId="{0E4F6934-410B-4AA8-BB0F-424F093B4F76}" srcOrd="1" destOrd="0" presId="urn:microsoft.com/office/officeart/2005/8/layout/orgChart1"/>
    <dgm:cxn modelId="{D171D1C4-7EA5-47E3-88B4-42442DDD6322}" type="presParOf" srcId="{854FC285-E08B-46CC-92E4-C62004BB04FB}" destId="{D9DB0573-3F70-461D-B872-5ECDFEA021EE}" srcOrd="1" destOrd="0" presId="urn:microsoft.com/office/officeart/2005/8/layout/orgChart1"/>
    <dgm:cxn modelId="{1A7D1D6A-22DE-4BD4-80E0-F2C8502C4464}" type="presParOf" srcId="{D9DB0573-3F70-461D-B872-5ECDFEA021EE}" destId="{8DFD47B9-BFAE-4E14-9FA6-1391C82F3C47}" srcOrd="0" destOrd="0" presId="urn:microsoft.com/office/officeart/2005/8/layout/orgChart1"/>
    <dgm:cxn modelId="{D2B49B22-6BA6-42D0-9F03-1A9C574F2CD5}" type="presParOf" srcId="{D9DB0573-3F70-461D-B872-5ECDFEA021EE}" destId="{C6E04975-BBE7-437C-A347-C16FB81B9D69}" srcOrd="1" destOrd="0" presId="urn:microsoft.com/office/officeart/2005/8/layout/orgChart1"/>
    <dgm:cxn modelId="{20272DB2-2FB7-426C-B4A0-69425F3F1156}" type="presParOf" srcId="{C6E04975-BBE7-437C-A347-C16FB81B9D69}" destId="{A30D0C41-F43B-4DC3-BA3A-CAF809505435}" srcOrd="0" destOrd="0" presId="urn:microsoft.com/office/officeart/2005/8/layout/orgChart1"/>
    <dgm:cxn modelId="{B87CD21D-1224-4F1A-AC61-20A94B460B9E}" type="presParOf" srcId="{A30D0C41-F43B-4DC3-BA3A-CAF809505435}" destId="{05B9FEF1-2CBA-43F1-B79E-E04DC4F6616F}" srcOrd="0" destOrd="0" presId="urn:microsoft.com/office/officeart/2005/8/layout/orgChart1"/>
    <dgm:cxn modelId="{EEBFD20A-D621-4DEE-8966-85829D401500}" type="presParOf" srcId="{A30D0C41-F43B-4DC3-BA3A-CAF809505435}" destId="{096640E5-D19F-4313-9EC9-2C017C483B87}" srcOrd="1" destOrd="0" presId="urn:microsoft.com/office/officeart/2005/8/layout/orgChart1"/>
    <dgm:cxn modelId="{523B61C5-7476-47EF-B4FD-F9E322C83273}" type="presParOf" srcId="{C6E04975-BBE7-437C-A347-C16FB81B9D69}" destId="{EC0EC9EE-47E6-4077-B167-F68D186E4C05}" srcOrd="1" destOrd="0" presId="urn:microsoft.com/office/officeart/2005/8/layout/orgChart1"/>
    <dgm:cxn modelId="{DC2C5AAE-1980-4B1A-9340-505BB32CA60D}" type="presParOf" srcId="{EC0EC9EE-47E6-4077-B167-F68D186E4C05}" destId="{61840B0F-AFDC-4AE8-8A89-7E47A7DE23A0}" srcOrd="0" destOrd="0" presId="urn:microsoft.com/office/officeart/2005/8/layout/orgChart1"/>
    <dgm:cxn modelId="{320A9AF3-98D5-418D-BED3-D317A6652ACD}" type="presParOf" srcId="{EC0EC9EE-47E6-4077-B167-F68D186E4C05}" destId="{8FC16515-01A4-4F7B-92FA-3DF05A17282A}" srcOrd="1" destOrd="0" presId="urn:microsoft.com/office/officeart/2005/8/layout/orgChart1"/>
    <dgm:cxn modelId="{DB964F72-E5D2-4F87-A4EB-E5BF151B3C42}" type="presParOf" srcId="{8FC16515-01A4-4F7B-92FA-3DF05A17282A}" destId="{F58B7BE5-7B64-4B01-8B7F-C1FBB4AD7404}" srcOrd="0" destOrd="0" presId="urn:microsoft.com/office/officeart/2005/8/layout/orgChart1"/>
    <dgm:cxn modelId="{0C65428D-47E5-4E0E-A15A-FE006DF0A735}" type="presParOf" srcId="{F58B7BE5-7B64-4B01-8B7F-C1FBB4AD7404}" destId="{54A37B44-C949-4883-8B8C-E6DD3D6C5BA4}" srcOrd="0" destOrd="0" presId="urn:microsoft.com/office/officeart/2005/8/layout/orgChart1"/>
    <dgm:cxn modelId="{B6A1769D-B7F8-4E27-85EF-B669EFE6E702}" type="presParOf" srcId="{F58B7BE5-7B64-4B01-8B7F-C1FBB4AD7404}" destId="{46EBFE45-2323-40E5-B282-EDEDFA545177}" srcOrd="1" destOrd="0" presId="urn:microsoft.com/office/officeart/2005/8/layout/orgChart1"/>
    <dgm:cxn modelId="{C41C980C-DCC5-4828-A9AC-B31BB1D8E160}" type="presParOf" srcId="{8FC16515-01A4-4F7B-92FA-3DF05A17282A}" destId="{6B328FD6-0C0A-4DCF-A76D-964583F716BB}" srcOrd="1" destOrd="0" presId="urn:microsoft.com/office/officeart/2005/8/layout/orgChart1"/>
    <dgm:cxn modelId="{6F4833C9-0186-4789-952C-D1FF60781CF5}" type="presParOf" srcId="{6B328FD6-0C0A-4DCF-A76D-964583F716BB}" destId="{B84A0B2A-C844-4E66-91CF-9E15D15ACEFE}" srcOrd="0" destOrd="0" presId="urn:microsoft.com/office/officeart/2005/8/layout/orgChart1"/>
    <dgm:cxn modelId="{3C921534-671C-4C60-B813-58150D57660E}" type="presParOf" srcId="{6B328FD6-0C0A-4DCF-A76D-964583F716BB}" destId="{3BE29485-FF68-4427-8D58-423A161A5190}" srcOrd="1" destOrd="0" presId="urn:microsoft.com/office/officeart/2005/8/layout/orgChart1"/>
    <dgm:cxn modelId="{2624C280-B132-47CA-8C14-86F9DF42F03D}" type="presParOf" srcId="{3BE29485-FF68-4427-8D58-423A161A5190}" destId="{E6809CA1-AFB5-4DF0-ADA9-7C094BAA8298}" srcOrd="0" destOrd="0" presId="urn:microsoft.com/office/officeart/2005/8/layout/orgChart1"/>
    <dgm:cxn modelId="{F4A32CAD-B136-4C28-8733-5C266D9DADDA}" type="presParOf" srcId="{E6809CA1-AFB5-4DF0-ADA9-7C094BAA8298}" destId="{4CD9A434-0113-4426-B500-FD9066EEABCD}" srcOrd="0" destOrd="0" presId="urn:microsoft.com/office/officeart/2005/8/layout/orgChart1"/>
    <dgm:cxn modelId="{1AF08C66-8ECB-4D02-A053-5BADA78F284E}" type="presParOf" srcId="{E6809CA1-AFB5-4DF0-ADA9-7C094BAA8298}" destId="{7CAD86D1-B0F0-4F45-B345-131098ECEC3C}" srcOrd="1" destOrd="0" presId="urn:microsoft.com/office/officeart/2005/8/layout/orgChart1"/>
    <dgm:cxn modelId="{E52C693E-7D2E-4BE5-8173-ACD217C0BAD7}" type="presParOf" srcId="{3BE29485-FF68-4427-8D58-423A161A5190}" destId="{BD5AC1EE-A6F4-41FC-90DA-80A7BB1204DB}" srcOrd="1" destOrd="0" presId="urn:microsoft.com/office/officeart/2005/8/layout/orgChart1"/>
    <dgm:cxn modelId="{B0FF0A52-0796-4F51-B6B3-1C149A975F9E}" type="presParOf" srcId="{3BE29485-FF68-4427-8D58-423A161A5190}" destId="{EDD49B44-EB50-41FE-A23B-D07E574472E2}" srcOrd="2" destOrd="0" presId="urn:microsoft.com/office/officeart/2005/8/layout/orgChart1"/>
    <dgm:cxn modelId="{8A7D51CF-CA84-4D90-9E10-E020EFFF7255}" type="presParOf" srcId="{8FC16515-01A4-4F7B-92FA-3DF05A17282A}" destId="{D791C702-5AE8-4CAF-B924-7D90D132364A}" srcOrd="2" destOrd="0" presId="urn:microsoft.com/office/officeart/2005/8/layout/orgChart1"/>
    <dgm:cxn modelId="{DA32CF67-CF8B-48C4-9BAD-A6DBEA1C9439}" type="presParOf" srcId="{EC0EC9EE-47E6-4077-B167-F68D186E4C05}" destId="{D1E608F6-B0EB-4577-A2F6-B9CCC83215A9}" srcOrd="2" destOrd="0" presId="urn:microsoft.com/office/officeart/2005/8/layout/orgChart1"/>
    <dgm:cxn modelId="{D062335D-5D7A-40CC-BD53-471467665580}" type="presParOf" srcId="{EC0EC9EE-47E6-4077-B167-F68D186E4C05}" destId="{B9C8528E-7104-432C-B1B0-2156DB7BF7DA}" srcOrd="3" destOrd="0" presId="urn:microsoft.com/office/officeart/2005/8/layout/orgChart1"/>
    <dgm:cxn modelId="{31A845FC-6C49-40C7-B42E-1BFD88F628C0}" type="presParOf" srcId="{B9C8528E-7104-432C-B1B0-2156DB7BF7DA}" destId="{5D16D265-DF85-4475-AF3B-D7297F65BDAF}" srcOrd="0" destOrd="0" presId="urn:microsoft.com/office/officeart/2005/8/layout/orgChart1"/>
    <dgm:cxn modelId="{29D6D620-94D7-4190-917E-C72E723A47E4}" type="presParOf" srcId="{5D16D265-DF85-4475-AF3B-D7297F65BDAF}" destId="{90B55534-74A5-48D0-9AE0-06FC5231A489}" srcOrd="0" destOrd="0" presId="urn:microsoft.com/office/officeart/2005/8/layout/orgChart1"/>
    <dgm:cxn modelId="{4B0D7C06-35D7-4E09-9DBD-54DAB061669A}" type="presParOf" srcId="{5D16D265-DF85-4475-AF3B-D7297F65BDAF}" destId="{1567BC0F-7302-4987-B88D-24479542988A}" srcOrd="1" destOrd="0" presId="urn:microsoft.com/office/officeart/2005/8/layout/orgChart1"/>
    <dgm:cxn modelId="{99E9B824-713A-4C79-BC42-03D814B018CD}" type="presParOf" srcId="{B9C8528E-7104-432C-B1B0-2156DB7BF7DA}" destId="{03BFABCE-F071-48CC-892B-3397ECFE5A33}" srcOrd="1" destOrd="0" presId="urn:microsoft.com/office/officeart/2005/8/layout/orgChart1"/>
    <dgm:cxn modelId="{8CADC4C5-4393-4AF2-8673-F1B7533EE0DC}" type="presParOf" srcId="{03BFABCE-F071-48CC-892B-3397ECFE5A33}" destId="{6043F7C7-F7E8-47CE-895C-CECE7B2FA142}" srcOrd="0" destOrd="0" presId="urn:microsoft.com/office/officeart/2005/8/layout/orgChart1"/>
    <dgm:cxn modelId="{12A8D4FD-038D-4B78-9EB9-9302D8B5E1DC}" type="presParOf" srcId="{03BFABCE-F071-48CC-892B-3397ECFE5A33}" destId="{B7B86AB9-A33A-48E6-A387-7019BA644D73}" srcOrd="1" destOrd="0" presId="urn:microsoft.com/office/officeart/2005/8/layout/orgChart1"/>
    <dgm:cxn modelId="{58C34E17-53C2-482E-8744-F7409A6BD244}" type="presParOf" srcId="{B7B86AB9-A33A-48E6-A387-7019BA644D73}" destId="{7655CAB5-9B57-463C-984C-BFD90F669DD5}" srcOrd="0" destOrd="0" presId="urn:microsoft.com/office/officeart/2005/8/layout/orgChart1"/>
    <dgm:cxn modelId="{5FA2326A-3031-4497-A1A7-039C6996383D}" type="presParOf" srcId="{7655CAB5-9B57-463C-984C-BFD90F669DD5}" destId="{BBB0C284-7EBE-4B08-885E-4AA2082F0C30}" srcOrd="0" destOrd="0" presId="urn:microsoft.com/office/officeart/2005/8/layout/orgChart1"/>
    <dgm:cxn modelId="{22DAE7DB-2BF7-4B36-AAB9-FA5F549AA4F8}" type="presParOf" srcId="{7655CAB5-9B57-463C-984C-BFD90F669DD5}" destId="{C278D160-D00F-4AFF-BBBF-F289B16B9659}" srcOrd="1" destOrd="0" presId="urn:microsoft.com/office/officeart/2005/8/layout/orgChart1"/>
    <dgm:cxn modelId="{7E5E2DAD-68DA-469B-8FF5-1BC0CBDA3F2A}" type="presParOf" srcId="{B7B86AB9-A33A-48E6-A387-7019BA644D73}" destId="{1DD7AFF0-AD4B-4732-A49B-DE12BF10A00E}" srcOrd="1" destOrd="0" presId="urn:microsoft.com/office/officeart/2005/8/layout/orgChart1"/>
    <dgm:cxn modelId="{4922F5EC-1D5F-43FA-BDE5-8E761D1C56F1}" type="presParOf" srcId="{B7B86AB9-A33A-48E6-A387-7019BA644D73}" destId="{31D63AF9-7CBF-46B3-93E4-D3ABEA3E8CB3}" srcOrd="2" destOrd="0" presId="urn:microsoft.com/office/officeart/2005/8/layout/orgChart1"/>
    <dgm:cxn modelId="{E4A96E1B-D4E0-4F30-94C2-228F3216A731}" type="presParOf" srcId="{B9C8528E-7104-432C-B1B0-2156DB7BF7DA}" destId="{505C6D9D-E241-488D-8DD9-3D0D2C81E399}" srcOrd="2" destOrd="0" presId="urn:microsoft.com/office/officeart/2005/8/layout/orgChart1"/>
    <dgm:cxn modelId="{FAED18A6-2C6B-4AB8-A34D-2447606F87A6}" type="presParOf" srcId="{C6E04975-BBE7-437C-A347-C16FB81B9D69}" destId="{0EC0EC90-B639-427A-B77E-D8C063A22687}" srcOrd="2" destOrd="0" presId="urn:microsoft.com/office/officeart/2005/8/layout/orgChart1"/>
    <dgm:cxn modelId="{47FB2C2E-1069-4E65-B3EB-4F4046BD0AAF}" type="presParOf" srcId="{D9DB0573-3F70-461D-B872-5ECDFEA021EE}" destId="{015A2878-66CD-4549-A22F-7D7CB83DED7E}" srcOrd="2" destOrd="0" presId="urn:microsoft.com/office/officeart/2005/8/layout/orgChart1"/>
    <dgm:cxn modelId="{6D054FC7-6D8C-419D-AB54-31B56996AE59}" type="presParOf" srcId="{D9DB0573-3F70-461D-B872-5ECDFEA021EE}" destId="{2BD18AD9-6A23-4F2B-B90E-3996BEB178EC}" srcOrd="3" destOrd="0" presId="urn:microsoft.com/office/officeart/2005/8/layout/orgChart1"/>
    <dgm:cxn modelId="{784510CE-092B-4E0F-8291-55E60EA7355A}" type="presParOf" srcId="{2BD18AD9-6A23-4F2B-B90E-3996BEB178EC}" destId="{239DA686-80C7-4D5F-82C9-4A02B303B6E8}" srcOrd="0" destOrd="0" presId="urn:microsoft.com/office/officeart/2005/8/layout/orgChart1"/>
    <dgm:cxn modelId="{BDF89B03-714A-43F6-8B0C-6AD5F001298F}" type="presParOf" srcId="{239DA686-80C7-4D5F-82C9-4A02B303B6E8}" destId="{0223436B-6A78-4413-A72F-940B1469EDA3}" srcOrd="0" destOrd="0" presId="urn:microsoft.com/office/officeart/2005/8/layout/orgChart1"/>
    <dgm:cxn modelId="{21317BEB-514F-4C3D-9EB6-22973A401A2D}" type="presParOf" srcId="{239DA686-80C7-4D5F-82C9-4A02B303B6E8}" destId="{FEBCF516-3AEE-4947-9829-CE24AB63DEA7}" srcOrd="1" destOrd="0" presId="urn:microsoft.com/office/officeart/2005/8/layout/orgChart1"/>
    <dgm:cxn modelId="{FBED6B61-8979-4344-9960-6FB888487BB4}" type="presParOf" srcId="{2BD18AD9-6A23-4F2B-B90E-3996BEB178EC}" destId="{84666738-EBED-497B-9E3B-3BC4F5CF7661}" srcOrd="1" destOrd="0" presId="urn:microsoft.com/office/officeart/2005/8/layout/orgChart1"/>
    <dgm:cxn modelId="{29EF515C-D8B4-4455-8997-92FBEF4E53F6}" type="presParOf" srcId="{84666738-EBED-497B-9E3B-3BC4F5CF7661}" destId="{303BCBBD-F66D-4A03-81C6-419B8085B4B9}" srcOrd="0" destOrd="0" presId="urn:microsoft.com/office/officeart/2005/8/layout/orgChart1"/>
    <dgm:cxn modelId="{C252C635-4516-4169-92EF-44D910EDF745}" type="presParOf" srcId="{84666738-EBED-497B-9E3B-3BC4F5CF7661}" destId="{A048DBB1-E2AD-455D-8874-796B800F6EE2}" srcOrd="1" destOrd="0" presId="urn:microsoft.com/office/officeart/2005/8/layout/orgChart1"/>
    <dgm:cxn modelId="{94EEC45D-1AF2-4251-BCA9-EC96EE39C000}" type="presParOf" srcId="{A048DBB1-E2AD-455D-8874-796B800F6EE2}" destId="{C8D68566-A149-4E21-A379-73F4B0196D42}" srcOrd="0" destOrd="0" presId="urn:microsoft.com/office/officeart/2005/8/layout/orgChart1"/>
    <dgm:cxn modelId="{0F080520-05ED-44B1-8061-2272EA435C3D}" type="presParOf" srcId="{C8D68566-A149-4E21-A379-73F4B0196D42}" destId="{F4211E3D-A818-4A4B-9744-F36FF69715AF}" srcOrd="0" destOrd="0" presId="urn:microsoft.com/office/officeart/2005/8/layout/orgChart1"/>
    <dgm:cxn modelId="{06DAD3F0-3139-4F91-AA61-DDDEA3459C44}" type="presParOf" srcId="{C8D68566-A149-4E21-A379-73F4B0196D42}" destId="{DE003F46-D66C-4418-AEA2-3718343A2BF9}" srcOrd="1" destOrd="0" presId="urn:microsoft.com/office/officeart/2005/8/layout/orgChart1"/>
    <dgm:cxn modelId="{B7E021AC-3A8F-4577-9975-F54BF7233892}" type="presParOf" srcId="{A048DBB1-E2AD-455D-8874-796B800F6EE2}" destId="{BC0B7531-A24D-4195-97CC-9516F07E2AF0}" srcOrd="1" destOrd="0" presId="urn:microsoft.com/office/officeart/2005/8/layout/orgChart1"/>
    <dgm:cxn modelId="{80748F21-CD36-4E1E-8584-0F3E02560493}" type="presParOf" srcId="{BC0B7531-A24D-4195-97CC-9516F07E2AF0}" destId="{EE7DD8A7-078A-4BF7-A3DB-331EB6F2905F}" srcOrd="0" destOrd="0" presId="urn:microsoft.com/office/officeart/2005/8/layout/orgChart1"/>
    <dgm:cxn modelId="{C1AC1C5F-1A9F-41B5-911A-2C0C038AE8F3}" type="presParOf" srcId="{BC0B7531-A24D-4195-97CC-9516F07E2AF0}" destId="{E73717CC-118E-4908-A462-3F383F3B741F}" srcOrd="1" destOrd="0" presId="urn:microsoft.com/office/officeart/2005/8/layout/orgChart1"/>
    <dgm:cxn modelId="{E03B38D5-150A-4840-8493-E4F782064F28}" type="presParOf" srcId="{E73717CC-118E-4908-A462-3F383F3B741F}" destId="{FB61A266-B14F-41D6-ACED-EBE8010DD3CB}" srcOrd="0" destOrd="0" presId="urn:microsoft.com/office/officeart/2005/8/layout/orgChart1"/>
    <dgm:cxn modelId="{B3274845-8D87-45CF-9D88-A35C7FD67C9C}" type="presParOf" srcId="{FB61A266-B14F-41D6-ACED-EBE8010DD3CB}" destId="{E8B0B757-0A5F-426D-9FEC-F13408CB4CDD}" srcOrd="0" destOrd="0" presId="urn:microsoft.com/office/officeart/2005/8/layout/orgChart1"/>
    <dgm:cxn modelId="{2FBD5DF9-8095-4121-BE38-5E5CF71071FE}" type="presParOf" srcId="{FB61A266-B14F-41D6-ACED-EBE8010DD3CB}" destId="{2515BFAE-3230-45AB-932C-89971FFA0229}" srcOrd="1" destOrd="0" presId="urn:microsoft.com/office/officeart/2005/8/layout/orgChart1"/>
    <dgm:cxn modelId="{5C2C735D-C32B-4C82-8B77-9B23B8E8A4DF}" type="presParOf" srcId="{E73717CC-118E-4908-A462-3F383F3B741F}" destId="{4E46B24C-F36B-4852-91AF-758E145E1D7F}" srcOrd="1" destOrd="0" presId="urn:microsoft.com/office/officeart/2005/8/layout/orgChart1"/>
    <dgm:cxn modelId="{046BB914-4A86-4540-B114-07C7B14BF276}" type="presParOf" srcId="{E73717CC-118E-4908-A462-3F383F3B741F}" destId="{CEA166D7-1919-4E0A-A74F-750EEE192303}" srcOrd="2" destOrd="0" presId="urn:microsoft.com/office/officeart/2005/8/layout/orgChart1"/>
    <dgm:cxn modelId="{6D366250-0507-49D8-A485-25692960A1B9}" type="presParOf" srcId="{A048DBB1-E2AD-455D-8874-796B800F6EE2}" destId="{3BD709BB-97F8-49E8-9218-F8837C981E88}" srcOrd="2" destOrd="0" presId="urn:microsoft.com/office/officeart/2005/8/layout/orgChart1"/>
    <dgm:cxn modelId="{55E98D15-0126-4834-871D-FCCA362F00DD}" type="presParOf" srcId="{84666738-EBED-497B-9E3B-3BC4F5CF7661}" destId="{25401B4F-7A69-4DE4-ABFD-CC812CBFEE3F}" srcOrd="2" destOrd="0" presId="urn:microsoft.com/office/officeart/2005/8/layout/orgChart1"/>
    <dgm:cxn modelId="{5207DD13-FA06-4834-8263-424100AD6038}" type="presParOf" srcId="{84666738-EBED-497B-9E3B-3BC4F5CF7661}" destId="{0E62655B-DA9B-4F8E-82F2-358ACF2A8F50}" srcOrd="3" destOrd="0" presId="urn:microsoft.com/office/officeart/2005/8/layout/orgChart1"/>
    <dgm:cxn modelId="{B170DA01-B2E8-4AC1-84DC-D88BFEEA8A30}" type="presParOf" srcId="{0E62655B-DA9B-4F8E-82F2-358ACF2A8F50}" destId="{EF975AF5-BB76-46E6-9A01-C61E2D403D2E}" srcOrd="0" destOrd="0" presId="urn:microsoft.com/office/officeart/2005/8/layout/orgChart1"/>
    <dgm:cxn modelId="{A8D1CED3-E4C7-431A-B1E6-6451CC138ECD}" type="presParOf" srcId="{EF975AF5-BB76-46E6-9A01-C61E2D403D2E}" destId="{25A55D90-EAD4-498B-9450-9D790AAAA6A3}" srcOrd="0" destOrd="0" presId="urn:microsoft.com/office/officeart/2005/8/layout/orgChart1"/>
    <dgm:cxn modelId="{3BEE2039-767D-4F6B-9BAE-C842B57ACAA4}" type="presParOf" srcId="{EF975AF5-BB76-46E6-9A01-C61E2D403D2E}" destId="{F9C3377C-46A7-44F6-8B3E-34C0A6E867BB}" srcOrd="1" destOrd="0" presId="urn:microsoft.com/office/officeart/2005/8/layout/orgChart1"/>
    <dgm:cxn modelId="{C6F77BA1-6B92-402E-BA52-FBB415446693}" type="presParOf" srcId="{0E62655B-DA9B-4F8E-82F2-358ACF2A8F50}" destId="{11548254-AEB6-41F5-A2A0-84E6F20409F4}" srcOrd="1" destOrd="0" presId="urn:microsoft.com/office/officeart/2005/8/layout/orgChart1"/>
    <dgm:cxn modelId="{45674583-D694-4995-A328-025417A1500F}" type="presParOf" srcId="{11548254-AEB6-41F5-A2A0-84E6F20409F4}" destId="{CBE64E4C-F6AB-4AD9-9CAD-4E019DE1A46D}" srcOrd="0" destOrd="0" presId="urn:microsoft.com/office/officeart/2005/8/layout/orgChart1"/>
    <dgm:cxn modelId="{04D82CFB-F35D-492D-AA13-099EE80AFE4D}" type="presParOf" srcId="{11548254-AEB6-41F5-A2A0-84E6F20409F4}" destId="{B4A30BBD-EE43-435D-A2CC-705C7685C14E}" srcOrd="1" destOrd="0" presId="urn:microsoft.com/office/officeart/2005/8/layout/orgChart1"/>
    <dgm:cxn modelId="{E772E5F2-C833-4302-B962-D9392F9EB5DA}" type="presParOf" srcId="{B4A30BBD-EE43-435D-A2CC-705C7685C14E}" destId="{ABE0E83D-F9CA-4D8C-848E-2CB31153953A}" srcOrd="0" destOrd="0" presId="urn:microsoft.com/office/officeart/2005/8/layout/orgChart1"/>
    <dgm:cxn modelId="{F4D0070C-CFED-40FA-BDBA-066F217FE915}" type="presParOf" srcId="{ABE0E83D-F9CA-4D8C-848E-2CB31153953A}" destId="{6B010954-E06D-4F43-B0BD-1B95C795C141}" srcOrd="0" destOrd="0" presId="urn:microsoft.com/office/officeart/2005/8/layout/orgChart1"/>
    <dgm:cxn modelId="{DAC4AD3F-E27F-40CA-8A85-3D63039BB9AF}" type="presParOf" srcId="{ABE0E83D-F9CA-4D8C-848E-2CB31153953A}" destId="{B8D0A645-14B1-4980-92B1-14C1ABA8AE43}" srcOrd="1" destOrd="0" presId="urn:microsoft.com/office/officeart/2005/8/layout/orgChart1"/>
    <dgm:cxn modelId="{584CDC24-FD63-4A25-9F76-E253B6FD1137}" type="presParOf" srcId="{B4A30BBD-EE43-435D-A2CC-705C7685C14E}" destId="{D85E6131-89EA-4FD8-8097-872ABB11F85A}" srcOrd="1" destOrd="0" presId="urn:microsoft.com/office/officeart/2005/8/layout/orgChart1"/>
    <dgm:cxn modelId="{D74B6F80-AD86-48AF-877B-8050016BC734}" type="presParOf" srcId="{B4A30BBD-EE43-435D-A2CC-705C7685C14E}" destId="{33CAA594-AA5B-40C6-B933-5274DED76C9B}" srcOrd="2" destOrd="0" presId="urn:microsoft.com/office/officeart/2005/8/layout/orgChart1"/>
    <dgm:cxn modelId="{1F5CEAAF-915D-4140-A000-B3EE688BCD3C}" type="presParOf" srcId="{0E62655B-DA9B-4F8E-82F2-358ACF2A8F50}" destId="{6E853688-ECAE-4889-AEDA-B87261B13DFF}" srcOrd="2" destOrd="0" presId="urn:microsoft.com/office/officeart/2005/8/layout/orgChart1"/>
    <dgm:cxn modelId="{8AA23944-C6A9-4D94-8031-10EA6DC68187}" type="presParOf" srcId="{2BD18AD9-6A23-4F2B-B90E-3996BEB178EC}" destId="{9A68EE0C-CAF6-4CB0-97F8-6C62FA981B81}" srcOrd="2" destOrd="0" presId="urn:microsoft.com/office/officeart/2005/8/layout/orgChart1"/>
    <dgm:cxn modelId="{F469A841-A5E4-40E5-9762-EEE8D534A9D3}" type="presParOf" srcId="{D9DB0573-3F70-461D-B872-5ECDFEA021EE}" destId="{F5999C9F-795C-4269-997F-8A75DAACBC08}" srcOrd="4" destOrd="0" presId="urn:microsoft.com/office/officeart/2005/8/layout/orgChart1"/>
    <dgm:cxn modelId="{ACCBA680-D207-41E7-B8C2-52DFB95E4E92}" type="presParOf" srcId="{D9DB0573-3F70-461D-B872-5ECDFEA021EE}" destId="{48ADFC91-B81C-4C04-94F7-710BA2EB702F}" srcOrd="5" destOrd="0" presId="urn:microsoft.com/office/officeart/2005/8/layout/orgChart1"/>
    <dgm:cxn modelId="{13785613-33B4-449E-8665-D215FF90E839}" type="presParOf" srcId="{48ADFC91-B81C-4C04-94F7-710BA2EB702F}" destId="{BF9CA907-CAA2-45F3-8C84-476A7D2D962C}" srcOrd="0" destOrd="0" presId="urn:microsoft.com/office/officeart/2005/8/layout/orgChart1"/>
    <dgm:cxn modelId="{4AF66564-5BC0-4D33-B77E-9A418B34D687}" type="presParOf" srcId="{BF9CA907-CAA2-45F3-8C84-476A7D2D962C}" destId="{347EC5D1-97A9-4266-9FB6-37BB3A650435}" srcOrd="0" destOrd="0" presId="urn:microsoft.com/office/officeart/2005/8/layout/orgChart1"/>
    <dgm:cxn modelId="{8068E3DF-88B6-4E4D-BFBC-BFB9F5401FCF}" type="presParOf" srcId="{BF9CA907-CAA2-45F3-8C84-476A7D2D962C}" destId="{ED2A8AEE-DD98-42C5-929B-7274E63C3974}" srcOrd="1" destOrd="0" presId="urn:microsoft.com/office/officeart/2005/8/layout/orgChart1"/>
    <dgm:cxn modelId="{E440F267-753F-4ED6-8758-FCE8B8DB80C0}" type="presParOf" srcId="{48ADFC91-B81C-4C04-94F7-710BA2EB702F}" destId="{ABBCAACC-777C-441C-8565-DE0BABF927EE}" srcOrd="1" destOrd="0" presId="urn:microsoft.com/office/officeart/2005/8/layout/orgChart1"/>
    <dgm:cxn modelId="{30426AA8-BB29-40A5-98E0-A85F0CB6C42B}" type="presParOf" srcId="{ABBCAACC-777C-441C-8565-DE0BABF927EE}" destId="{0C0E8D82-3A6C-4B01-AA72-C7D6FD4C2654}" srcOrd="0" destOrd="0" presId="urn:microsoft.com/office/officeart/2005/8/layout/orgChart1"/>
    <dgm:cxn modelId="{9DD6B07C-C81A-43BD-ABE6-F4139996F73F}" type="presParOf" srcId="{ABBCAACC-777C-441C-8565-DE0BABF927EE}" destId="{A6D3EA77-A9B9-4F3A-9C4A-8B977511210C}" srcOrd="1" destOrd="0" presId="urn:microsoft.com/office/officeart/2005/8/layout/orgChart1"/>
    <dgm:cxn modelId="{253943CF-2C03-4B41-9463-03DE6B22D282}" type="presParOf" srcId="{A6D3EA77-A9B9-4F3A-9C4A-8B977511210C}" destId="{ACE461D0-B55C-4055-870E-188BFC265347}" srcOrd="0" destOrd="0" presId="urn:microsoft.com/office/officeart/2005/8/layout/orgChart1"/>
    <dgm:cxn modelId="{C323908E-FF2E-476E-B63C-1F40E4AB5EA1}" type="presParOf" srcId="{ACE461D0-B55C-4055-870E-188BFC265347}" destId="{43F523CD-C698-440B-B7CD-20CA6ABDF74D}" srcOrd="0" destOrd="0" presId="urn:microsoft.com/office/officeart/2005/8/layout/orgChart1"/>
    <dgm:cxn modelId="{5DD69CDE-9B8E-46A1-8532-16B076350DD7}" type="presParOf" srcId="{ACE461D0-B55C-4055-870E-188BFC265347}" destId="{E7543372-A7BF-4C3A-9EC4-EEDECD082DFC}" srcOrd="1" destOrd="0" presId="urn:microsoft.com/office/officeart/2005/8/layout/orgChart1"/>
    <dgm:cxn modelId="{97269196-DACC-487F-B0B1-02FED0234220}" type="presParOf" srcId="{A6D3EA77-A9B9-4F3A-9C4A-8B977511210C}" destId="{C022656B-8A06-43DA-923F-6489551C5C68}" srcOrd="1" destOrd="0" presId="urn:microsoft.com/office/officeart/2005/8/layout/orgChart1"/>
    <dgm:cxn modelId="{BE911BB8-F5F0-4785-9B62-CC962A76CE81}" type="presParOf" srcId="{C022656B-8A06-43DA-923F-6489551C5C68}" destId="{34ADB7A9-3175-467F-92ED-206F5124A04A}" srcOrd="0" destOrd="0" presId="urn:microsoft.com/office/officeart/2005/8/layout/orgChart1"/>
    <dgm:cxn modelId="{FE44F698-7644-400C-8A90-2544B0B33FE7}" type="presParOf" srcId="{C022656B-8A06-43DA-923F-6489551C5C68}" destId="{BB9C86E0-A76A-452A-9CCD-24B4969EB47E}" srcOrd="1" destOrd="0" presId="urn:microsoft.com/office/officeart/2005/8/layout/orgChart1"/>
    <dgm:cxn modelId="{B686BC7C-0629-41B9-885C-3B6607A0EC21}" type="presParOf" srcId="{BB9C86E0-A76A-452A-9CCD-24B4969EB47E}" destId="{DE7095E5-B13B-4774-86D8-0F5CE9E4812B}" srcOrd="0" destOrd="0" presId="urn:microsoft.com/office/officeart/2005/8/layout/orgChart1"/>
    <dgm:cxn modelId="{12717B2D-8B51-43E9-A03B-A51567D626E9}" type="presParOf" srcId="{DE7095E5-B13B-4774-86D8-0F5CE9E4812B}" destId="{4ECD01B1-07A2-44E8-B863-FD9A2DCFFC70}" srcOrd="0" destOrd="0" presId="urn:microsoft.com/office/officeart/2005/8/layout/orgChart1"/>
    <dgm:cxn modelId="{201EFEB3-5692-48E2-B827-4002600932DC}" type="presParOf" srcId="{DE7095E5-B13B-4774-86D8-0F5CE9E4812B}" destId="{6B7A70B2-9654-43E7-B8EB-338854626A2A}" srcOrd="1" destOrd="0" presId="urn:microsoft.com/office/officeart/2005/8/layout/orgChart1"/>
    <dgm:cxn modelId="{6349BAE1-13D4-49F1-BBA0-41F00FED3DF2}" type="presParOf" srcId="{BB9C86E0-A76A-452A-9CCD-24B4969EB47E}" destId="{9B501256-BB76-46B7-A725-A3AE2CA8ACD1}" srcOrd="1" destOrd="0" presId="urn:microsoft.com/office/officeart/2005/8/layout/orgChart1"/>
    <dgm:cxn modelId="{130BEBE0-A78A-4435-993D-4E7A93B9DD69}" type="presParOf" srcId="{BB9C86E0-A76A-452A-9CCD-24B4969EB47E}" destId="{373042D2-FA16-4AA0-A3FC-7E23F1113E50}" srcOrd="2" destOrd="0" presId="urn:microsoft.com/office/officeart/2005/8/layout/orgChart1"/>
    <dgm:cxn modelId="{1B2DF72F-CEF2-41B9-8EFD-E2DB7E8C39B6}" type="presParOf" srcId="{A6D3EA77-A9B9-4F3A-9C4A-8B977511210C}" destId="{43589B05-19F3-4A33-9A8F-D0396853379B}" srcOrd="2" destOrd="0" presId="urn:microsoft.com/office/officeart/2005/8/layout/orgChart1"/>
    <dgm:cxn modelId="{EBD17990-777A-450D-8D5B-DE7E32E8BCB5}" type="presParOf" srcId="{ABBCAACC-777C-441C-8565-DE0BABF927EE}" destId="{D12381E4-C2AC-47AA-93FB-02C3D9B1D929}" srcOrd="2" destOrd="0" presId="urn:microsoft.com/office/officeart/2005/8/layout/orgChart1"/>
    <dgm:cxn modelId="{4ECD635D-3CA4-469E-86EE-5C8F1A85BE3D}" type="presParOf" srcId="{ABBCAACC-777C-441C-8565-DE0BABF927EE}" destId="{00841E88-E76A-4469-9CB3-020D5A1A73E5}" srcOrd="3" destOrd="0" presId="urn:microsoft.com/office/officeart/2005/8/layout/orgChart1"/>
    <dgm:cxn modelId="{2FCD6DC2-5C3C-4B38-B786-D7940CA444C1}" type="presParOf" srcId="{00841E88-E76A-4469-9CB3-020D5A1A73E5}" destId="{A1497F70-329D-493A-AB53-B82EF0D1D2F6}" srcOrd="0" destOrd="0" presId="urn:microsoft.com/office/officeart/2005/8/layout/orgChart1"/>
    <dgm:cxn modelId="{33F341BB-AD91-4B1A-855D-973FD7FAB587}" type="presParOf" srcId="{A1497F70-329D-493A-AB53-B82EF0D1D2F6}" destId="{2C15A02B-0E71-4666-8014-C7BF08DD7EC2}" srcOrd="0" destOrd="0" presId="urn:microsoft.com/office/officeart/2005/8/layout/orgChart1"/>
    <dgm:cxn modelId="{F9F97A2C-3E48-4BCB-9B6F-C3E73B74177C}" type="presParOf" srcId="{A1497F70-329D-493A-AB53-B82EF0D1D2F6}" destId="{2535D2DE-575D-4AEB-A8AC-F60417600FEE}" srcOrd="1" destOrd="0" presId="urn:microsoft.com/office/officeart/2005/8/layout/orgChart1"/>
    <dgm:cxn modelId="{B5CA2446-645F-4113-90A4-8E4967DB6CAA}" type="presParOf" srcId="{00841E88-E76A-4469-9CB3-020D5A1A73E5}" destId="{994A940B-6A84-4A2C-93D8-44233ED78EBC}" srcOrd="1" destOrd="0" presId="urn:microsoft.com/office/officeart/2005/8/layout/orgChart1"/>
    <dgm:cxn modelId="{BCC345B2-1C77-476F-A4B4-557878D3E1AE}" type="presParOf" srcId="{994A940B-6A84-4A2C-93D8-44233ED78EBC}" destId="{6FBE72B1-099E-48DF-BB44-7204AA3663A8}" srcOrd="0" destOrd="0" presId="urn:microsoft.com/office/officeart/2005/8/layout/orgChart1"/>
    <dgm:cxn modelId="{2C436882-58C1-41FC-9E61-D4BC9CC2DA23}" type="presParOf" srcId="{994A940B-6A84-4A2C-93D8-44233ED78EBC}" destId="{8C8233E4-FB9C-49E0-9F41-47C86883E924}" srcOrd="1" destOrd="0" presId="urn:microsoft.com/office/officeart/2005/8/layout/orgChart1"/>
    <dgm:cxn modelId="{7E9E4DEF-044D-4216-A43D-369E7364CAF7}" type="presParOf" srcId="{8C8233E4-FB9C-49E0-9F41-47C86883E924}" destId="{8717962A-FAA3-40DE-A94B-8E14FFEBA7B1}" srcOrd="0" destOrd="0" presId="urn:microsoft.com/office/officeart/2005/8/layout/orgChart1"/>
    <dgm:cxn modelId="{30268F38-E55B-4DE6-AFDB-B81EB09AECCD}" type="presParOf" srcId="{8717962A-FAA3-40DE-A94B-8E14FFEBA7B1}" destId="{B4F8D5B7-A630-4F94-99F5-F735EA130E21}" srcOrd="0" destOrd="0" presId="urn:microsoft.com/office/officeart/2005/8/layout/orgChart1"/>
    <dgm:cxn modelId="{629E011A-4894-4CE3-8596-7BB54530C033}" type="presParOf" srcId="{8717962A-FAA3-40DE-A94B-8E14FFEBA7B1}" destId="{C76C8E72-B94C-4AD0-B7FA-48E1D1B39F63}" srcOrd="1" destOrd="0" presId="urn:microsoft.com/office/officeart/2005/8/layout/orgChart1"/>
    <dgm:cxn modelId="{834F80BC-0CCA-4C07-AE43-C8544563079C}" type="presParOf" srcId="{8C8233E4-FB9C-49E0-9F41-47C86883E924}" destId="{6436F23A-BAFB-44AF-99D4-70BCAA4AB139}" srcOrd="1" destOrd="0" presId="urn:microsoft.com/office/officeart/2005/8/layout/orgChart1"/>
    <dgm:cxn modelId="{5E8C3C53-BEFC-4511-8F0E-752969CFD67D}" type="presParOf" srcId="{8C8233E4-FB9C-49E0-9F41-47C86883E924}" destId="{E8789E37-CC3E-49AE-95C2-EBC18EBD33AE}" srcOrd="2" destOrd="0" presId="urn:microsoft.com/office/officeart/2005/8/layout/orgChart1"/>
    <dgm:cxn modelId="{D2B99BC3-6AD3-486E-9C79-95CF6A4B6F6E}" type="presParOf" srcId="{00841E88-E76A-4469-9CB3-020D5A1A73E5}" destId="{EE4C2B9A-45D5-49EE-AA3E-DF04945C6018}" srcOrd="2" destOrd="0" presId="urn:microsoft.com/office/officeart/2005/8/layout/orgChart1"/>
    <dgm:cxn modelId="{49F202B9-D4AE-4C60-8BF3-9487D6F17E3C}" type="presParOf" srcId="{48ADFC91-B81C-4C04-94F7-710BA2EB702F}" destId="{414004DF-5905-4D0B-ABCD-F415A5A1D2F6}" srcOrd="2" destOrd="0" presId="urn:microsoft.com/office/officeart/2005/8/layout/orgChart1"/>
    <dgm:cxn modelId="{E4A4E925-22CF-45C7-8E9D-5501ADF36279}" type="presParOf" srcId="{854FC285-E08B-46CC-92E4-C62004BB04FB}" destId="{7DFE4A11-3205-4101-AF3C-0A5AF2CEC684}"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9A3C40-2B2E-4B09-A77D-FCF657FFB1F7}">
      <dsp:nvSpPr>
        <dsp:cNvPr id="0" name=""/>
        <dsp:cNvSpPr/>
      </dsp:nvSpPr>
      <dsp:spPr>
        <a:xfrm>
          <a:off x="2618898" y="4156227"/>
          <a:ext cx="91440" cy="261273"/>
        </a:xfrm>
        <a:custGeom>
          <a:avLst/>
          <a:gdLst/>
          <a:ahLst/>
          <a:cxnLst/>
          <a:rect l="0" t="0" r="0" b="0"/>
          <a:pathLst>
            <a:path>
              <a:moveTo>
                <a:pt x="45720" y="0"/>
              </a:moveTo>
              <a:lnTo>
                <a:pt x="45720" y="26127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356D99E-484B-4807-99C6-58469AA2C613}">
      <dsp:nvSpPr>
        <dsp:cNvPr id="0" name=""/>
        <dsp:cNvSpPr/>
      </dsp:nvSpPr>
      <dsp:spPr>
        <a:xfrm>
          <a:off x="2618898" y="3272873"/>
          <a:ext cx="91440" cy="261273"/>
        </a:xfrm>
        <a:custGeom>
          <a:avLst/>
          <a:gdLst/>
          <a:ahLst/>
          <a:cxnLst/>
          <a:rect l="0" t="0" r="0" b="0"/>
          <a:pathLst>
            <a:path>
              <a:moveTo>
                <a:pt x="45720" y="0"/>
              </a:moveTo>
              <a:lnTo>
                <a:pt x="45720" y="26127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B183E94-588E-415E-9A0E-924F6C276ACD}">
      <dsp:nvSpPr>
        <dsp:cNvPr id="0" name=""/>
        <dsp:cNvSpPr/>
      </dsp:nvSpPr>
      <dsp:spPr>
        <a:xfrm>
          <a:off x="2618898" y="2389519"/>
          <a:ext cx="91440" cy="261273"/>
        </a:xfrm>
        <a:custGeom>
          <a:avLst/>
          <a:gdLst/>
          <a:ahLst/>
          <a:cxnLst/>
          <a:rect l="0" t="0" r="0" b="0"/>
          <a:pathLst>
            <a:path>
              <a:moveTo>
                <a:pt x="45720" y="0"/>
              </a:moveTo>
              <a:lnTo>
                <a:pt x="45720" y="26127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890271-7A17-4FF6-BFB4-4F4ABD45F491}">
      <dsp:nvSpPr>
        <dsp:cNvPr id="0" name=""/>
        <dsp:cNvSpPr/>
      </dsp:nvSpPr>
      <dsp:spPr>
        <a:xfrm>
          <a:off x="2618898" y="1506164"/>
          <a:ext cx="91440" cy="261273"/>
        </a:xfrm>
        <a:custGeom>
          <a:avLst/>
          <a:gdLst/>
          <a:ahLst/>
          <a:cxnLst/>
          <a:rect l="0" t="0" r="0" b="0"/>
          <a:pathLst>
            <a:path>
              <a:moveTo>
                <a:pt x="45720" y="0"/>
              </a:moveTo>
              <a:lnTo>
                <a:pt x="45720" y="26127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A38CB81-42EF-4775-AD21-C0B517634499}">
      <dsp:nvSpPr>
        <dsp:cNvPr id="0" name=""/>
        <dsp:cNvSpPr/>
      </dsp:nvSpPr>
      <dsp:spPr>
        <a:xfrm>
          <a:off x="2618898" y="622810"/>
          <a:ext cx="91440" cy="261273"/>
        </a:xfrm>
        <a:custGeom>
          <a:avLst/>
          <a:gdLst/>
          <a:ahLst/>
          <a:cxnLst/>
          <a:rect l="0" t="0" r="0" b="0"/>
          <a:pathLst>
            <a:path>
              <a:moveTo>
                <a:pt x="45720" y="0"/>
              </a:moveTo>
              <a:lnTo>
                <a:pt x="45720" y="26127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35B0075-E57B-4768-A164-E1EC502B3733}">
      <dsp:nvSpPr>
        <dsp:cNvPr id="0" name=""/>
        <dsp:cNvSpPr/>
      </dsp:nvSpPr>
      <dsp:spPr>
        <a:xfrm>
          <a:off x="2042538" y="730"/>
          <a:ext cx="1244160" cy="62208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From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a problem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or need</a:t>
          </a:r>
          <a:endParaRPr kumimoji="0" lang="en-US" altLang="en-US" sz="10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dsp:txBody>
      <dsp:txXfrm>
        <a:off x="2042538" y="730"/>
        <a:ext cx="1244160" cy="622080"/>
      </dsp:txXfrm>
    </dsp:sp>
    <dsp:sp modelId="{58ADCF1D-D417-40F3-82CE-6855F727087F}">
      <dsp:nvSpPr>
        <dsp:cNvPr id="0" name=""/>
        <dsp:cNvSpPr/>
      </dsp:nvSpPr>
      <dsp:spPr>
        <a:xfrm>
          <a:off x="2042538" y="884084"/>
          <a:ext cx="1244160" cy="62208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via</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the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design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process</a:t>
          </a:r>
          <a:endParaRPr kumimoji="0" lang="en-US" altLang="en-US" sz="10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dsp:txBody>
      <dsp:txXfrm>
        <a:off x="2042538" y="884084"/>
        <a:ext cx="1244160" cy="622080"/>
      </dsp:txXfrm>
    </dsp:sp>
    <dsp:sp modelId="{989F50A7-4AAB-477B-81B5-7D4C3B75BFF9}">
      <dsp:nvSpPr>
        <dsp:cNvPr id="0" name=""/>
        <dsp:cNvSpPr/>
      </dsp:nvSpPr>
      <dsp:spPr>
        <a:xfrm>
          <a:off x="2042538" y="1767438"/>
          <a:ext cx="1244160" cy="62208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Research</a:t>
          </a:r>
          <a:endParaRPr kumimoji="0" lang="en-US" altLang="en-US" sz="10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dsp:txBody>
      <dsp:txXfrm>
        <a:off x="2042538" y="1767438"/>
        <a:ext cx="1244160" cy="622080"/>
      </dsp:txXfrm>
    </dsp:sp>
    <dsp:sp modelId="{A6C9E6B6-B2A9-481F-8E81-0B36F777A156}">
      <dsp:nvSpPr>
        <dsp:cNvPr id="0" name=""/>
        <dsp:cNvSpPr/>
      </dsp:nvSpPr>
      <dsp:spPr>
        <a:xfrm>
          <a:off x="2042538" y="2650792"/>
          <a:ext cx="1244160" cy="62208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Development</a:t>
          </a:r>
          <a:endParaRPr kumimoji="0" lang="en-US" altLang="en-US" sz="10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dsp:txBody>
      <dsp:txXfrm>
        <a:off x="2042538" y="2650792"/>
        <a:ext cx="1244160" cy="622080"/>
      </dsp:txXfrm>
    </dsp:sp>
    <dsp:sp modelId="{F44EB928-1F59-4F34-AE0E-3698EF13DC72}">
      <dsp:nvSpPr>
        <dsp:cNvPr id="0" name=""/>
        <dsp:cNvSpPr/>
      </dsp:nvSpPr>
      <dsp:spPr>
        <a:xfrm>
          <a:off x="2042538" y="3534147"/>
          <a:ext cx="1244160" cy="62208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Production</a:t>
          </a:r>
          <a:endParaRPr kumimoji="0" lang="en-US" altLang="en-US" sz="10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dsp:txBody>
      <dsp:txXfrm>
        <a:off x="2042538" y="3534147"/>
        <a:ext cx="1244160" cy="622080"/>
      </dsp:txXfrm>
    </dsp:sp>
    <dsp:sp modelId="{6FE412B1-C8C2-4D73-8E20-7DE505AA93C1}">
      <dsp:nvSpPr>
        <dsp:cNvPr id="0" name=""/>
        <dsp:cNvSpPr/>
      </dsp:nvSpPr>
      <dsp:spPr>
        <a:xfrm>
          <a:off x="2042538" y="4417501"/>
          <a:ext cx="1244160" cy="62208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to a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solution</a:t>
          </a:r>
          <a:endParaRPr kumimoji="0" lang="en-US" altLang="en-US" sz="10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dsp:txBody>
      <dsp:txXfrm>
        <a:off x="2042538" y="4417501"/>
        <a:ext cx="1244160" cy="6220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137887-1EBF-4C7B-B4A4-250B26B3A953}">
      <dsp:nvSpPr>
        <dsp:cNvPr id="0" name=""/>
        <dsp:cNvSpPr/>
      </dsp:nvSpPr>
      <dsp:spPr>
        <a:xfrm>
          <a:off x="2618898" y="4156227"/>
          <a:ext cx="91440" cy="261273"/>
        </a:xfrm>
        <a:custGeom>
          <a:avLst/>
          <a:gdLst/>
          <a:ahLst/>
          <a:cxnLst/>
          <a:rect l="0" t="0" r="0" b="0"/>
          <a:pathLst>
            <a:path>
              <a:moveTo>
                <a:pt x="45720" y="0"/>
              </a:moveTo>
              <a:lnTo>
                <a:pt x="45720" y="26127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7753CE1-DB91-4649-A48C-B203357D1EB0}">
      <dsp:nvSpPr>
        <dsp:cNvPr id="0" name=""/>
        <dsp:cNvSpPr/>
      </dsp:nvSpPr>
      <dsp:spPr>
        <a:xfrm>
          <a:off x="2618898" y="3272873"/>
          <a:ext cx="91440" cy="261273"/>
        </a:xfrm>
        <a:custGeom>
          <a:avLst/>
          <a:gdLst/>
          <a:ahLst/>
          <a:cxnLst/>
          <a:rect l="0" t="0" r="0" b="0"/>
          <a:pathLst>
            <a:path>
              <a:moveTo>
                <a:pt x="45720" y="0"/>
              </a:moveTo>
              <a:lnTo>
                <a:pt x="45720" y="26127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D0E4929-E23B-4E14-8B76-B127A7E585A3}">
      <dsp:nvSpPr>
        <dsp:cNvPr id="0" name=""/>
        <dsp:cNvSpPr/>
      </dsp:nvSpPr>
      <dsp:spPr>
        <a:xfrm>
          <a:off x="2618898" y="2389519"/>
          <a:ext cx="91440" cy="261273"/>
        </a:xfrm>
        <a:custGeom>
          <a:avLst/>
          <a:gdLst/>
          <a:ahLst/>
          <a:cxnLst/>
          <a:rect l="0" t="0" r="0" b="0"/>
          <a:pathLst>
            <a:path>
              <a:moveTo>
                <a:pt x="45720" y="0"/>
              </a:moveTo>
              <a:lnTo>
                <a:pt x="45720" y="26127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E34901E-56C8-4CF4-ABBE-8D71C46E1388}">
      <dsp:nvSpPr>
        <dsp:cNvPr id="0" name=""/>
        <dsp:cNvSpPr/>
      </dsp:nvSpPr>
      <dsp:spPr>
        <a:xfrm>
          <a:off x="2618898" y="1506164"/>
          <a:ext cx="91440" cy="261273"/>
        </a:xfrm>
        <a:custGeom>
          <a:avLst/>
          <a:gdLst/>
          <a:ahLst/>
          <a:cxnLst/>
          <a:rect l="0" t="0" r="0" b="0"/>
          <a:pathLst>
            <a:path>
              <a:moveTo>
                <a:pt x="45720" y="0"/>
              </a:moveTo>
              <a:lnTo>
                <a:pt x="45720" y="26127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5C83700-9092-4500-9596-900CA15F3387}">
      <dsp:nvSpPr>
        <dsp:cNvPr id="0" name=""/>
        <dsp:cNvSpPr/>
      </dsp:nvSpPr>
      <dsp:spPr>
        <a:xfrm>
          <a:off x="2618898" y="622810"/>
          <a:ext cx="91440" cy="261273"/>
        </a:xfrm>
        <a:custGeom>
          <a:avLst/>
          <a:gdLst/>
          <a:ahLst/>
          <a:cxnLst/>
          <a:rect l="0" t="0" r="0" b="0"/>
          <a:pathLst>
            <a:path>
              <a:moveTo>
                <a:pt x="45720" y="0"/>
              </a:moveTo>
              <a:lnTo>
                <a:pt x="45720" y="26127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396FEC7-88C9-4838-B6D4-476ABC660A15}">
      <dsp:nvSpPr>
        <dsp:cNvPr id="0" name=""/>
        <dsp:cNvSpPr/>
      </dsp:nvSpPr>
      <dsp:spPr>
        <a:xfrm>
          <a:off x="2042538" y="730"/>
          <a:ext cx="1244160" cy="62208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From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a problem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or need</a:t>
          </a:r>
          <a:endParaRPr kumimoji="0" lang="en-US" altLang="en-US" sz="10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dsp:txBody>
      <dsp:txXfrm>
        <a:off x="2042538" y="730"/>
        <a:ext cx="1244160" cy="622080"/>
      </dsp:txXfrm>
    </dsp:sp>
    <dsp:sp modelId="{8A18B79B-EF90-4E36-BF7F-19F580DB32D8}">
      <dsp:nvSpPr>
        <dsp:cNvPr id="0" name=""/>
        <dsp:cNvSpPr/>
      </dsp:nvSpPr>
      <dsp:spPr>
        <a:xfrm>
          <a:off x="2042538" y="884084"/>
          <a:ext cx="1244160" cy="62208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via</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the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design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process</a:t>
          </a:r>
          <a:endParaRPr kumimoji="0" lang="en-US" altLang="en-US" sz="10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dsp:txBody>
      <dsp:txXfrm>
        <a:off x="2042538" y="884084"/>
        <a:ext cx="1244160" cy="622080"/>
      </dsp:txXfrm>
    </dsp:sp>
    <dsp:sp modelId="{BB44B821-76E1-42E3-B5D0-DE7E03303138}">
      <dsp:nvSpPr>
        <dsp:cNvPr id="0" name=""/>
        <dsp:cNvSpPr/>
      </dsp:nvSpPr>
      <dsp:spPr>
        <a:xfrm>
          <a:off x="2042538" y="1767438"/>
          <a:ext cx="1244160" cy="62208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Research</a:t>
          </a:r>
          <a:endParaRPr kumimoji="0" lang="en-US" altLang="en-US" sz="10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dsp:txBody>
      <dsp:txXfrm>
        <a:off x="2042538" y="1767438"/>
        <a:ext cx="1244160" cy="622080"/>
      </dsp:txXfrm>
    </dsp:sp>
    <dsp:sp modelId="{724B10AD-D412-49B0-BB3C-D07FEF7ACD3B}">
      <dsp:nvSpPr>
        <dsp:cNvPr id="0" name=""/>
        <dsp:cNvSpPr/>
      </dsp:nvSpPr>
      <dsp:spPr>
        <a:xfrm>
          <a:off x="2042538" y="2650792"/>
          <a:ext cx="1244160" cy="62208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Development</a:t>
          </a:r>
          <a:endParaRPr kumimoji="0" lang="en-US" altLang="en-US" sz="10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dsp:txBody>
      <dsp:txXfrm>
        <a:off x="2042538" y="2650792"/>
        <a:ext cx="1244160" cy="622080"/>
      </dsp:txXfrm>
    </dsp:sp>
    <dsp:sp modelId="{34111AFB-6DD6-4813-B851-7972B127B92A}">
      <dsp:nvSpPr>
        <dsp:cNvPr id="0" name=""/>
        <dsp:cNvSpPr/>
      </dsp:nvSpPr>
      <dsp:spPr>
        <a:xfrm>
          <a:off x="2042538" y="3534147"/>
          <a:ext cx="1244160" cy="62208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Production</a:t>
          </a:r>
          <a:endParaRPr kumimoji="0" lang="en-US" altLang="en-US" sz="10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dsp:txBody>
      <dsp:txXfrm>
        <a:off x="2042538" y="3534147"/>
        <a:ext cx="1244160" cy="622080"/>
      </dsp:txXfrm>
    </dsp:sp>
    <dsp:sp modelId="{308956CC-1C75-4594-A7F8-82F703A8BFC3}">
      <dsp:nvSpPr>
        <dsp:cNvPr id="0" name=""/>
        <dsp:cNvSpPr/>
      </dsp:nvSpPr>
      <dsp:spPr>
        <a:xfrm>
          <a:off x="2042538" y="4417501"/>
          <a:ext cx="1244160" cy="62208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to a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solution</a:t>
          </a:r>
          <a:endParaRPr kumimoji="0" lang="en-US" altLang="en-US" sz="10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dsp:txBody>
      <dsp:txXfrm>
        <a:off x="2042538" y="4417501"/>
        <a:ext cx="1244160" cy="6220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D99917-1744-4925-8C6C-70573467E8D4}">
      <dsp:nvSpPr>
        <dsp:cNvPr id="0" name=""/>
        <dsp:cNvSpPr/>
      </dsp:nvSpPr>
      <dsp:spPr>
        <a:xfrm>
          <a:off x="1397476" y="52764"/>
          <a:ext cx="2532697" cy="2532697"/>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Research</a:t>
          </a:r>
          <a:endParaRPr kumimoji="0" lang="en-US" altLang="en-US" sz="20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dsp:txBody>
      <dsp:txXfrm>
        <a:off x="1735169" y="495986"/>
        <a:ext cx="1857311" cy="1139713"/>
      </dsp:txXfrm>
    </dsp:sp>
    <dsp:sp modelId="{603E5F1F-BEF8-46B8-BBEB-3983D0D93A4F}">
      <dsp:nvSpPr>
        <dsp:cNvPr id="0" name=""/>
        <dsp:cNvSpPr/>
      </dsp:nvSpPr>
      <dsp:spPr>
        <a:xfrm>
          <a:off x="2311357" y="1635700"/>
          <a:ext cx="2532697" cy="2532697"/>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Development</a:t>
          </a:r>
          <a:endParaRPr kumimoji="0" lang="en-US" altLang="en-US" sz="20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dsp:txBody>
      <dsp:txXfrm>
        <a:off x="3085941" y="2289980"/>
        <a:ext cx="1519618" cy="1392983"/>
      </dsp:txXfrm>
    </dsp:sp>
    <dsp:sp modelId="{61746857-B558-4DB1-8162-02E8B0AD1C78}">
      <dsp:nvSpPr>
        <dsp:cNvPr id="0" name=""/>
        <dsp:cNvSpPr/>
      </dsp:nvSpPr>
      <dsp:spPr>
        <a:xfrm>
          <a:off x="483594" y="1635700"/>
          <a:ext cx="2532697" cy="2532697"/>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Production</a:t>
          </a:r>
          <a:endParaRPr kumimoji="0" lang="en-US" altLang="en-US" sz="20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dsp:txBody>
      <dsp:txXfrm>
        <a:off x="722090" y="2289980"/>
        <a:ext cx="1519618" cy="139298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BE72B1-099E-48DF-BB44-7204AA3663A8}">
      <dsp:nvSpPr>
        <dsp:cNvPr id="0" name=""/>
        <dsp:cNvSpPr/>
      </dsp:nvSpPr>
      <dsp:spPr>
        <a:xfrm>
          <a:off x="5906756" y="3357908"/>
          <a:ext cx="91440" cy="190777"/>
        </a:xfrm>
        <a:custGeom>
          <a:avLst/>
          <a:gdLst/>
          <a:ahLst/>
          <a:cxnLst/>
          <a:rect l="0" t="0" r="0" b="0"/>
          <a:pathLst>
            <a:path>
              <a:moveTo>
                <a:pt x="45720" y="0"/>
              </a:moveTo>
              <a:lnTo>
                <a:pt x="45720" y="19077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12381E4-C2AC-47AA-93FB-02C3D9B1D929}">
      <dsp:nvSpPr>
        <dsp:cNvPr id="0" name=""/>
        <dsp:cNvSpPr/>
      </dsp:nvSpPr>
      <dsp:spPr>
        <a:xfrm>
          <a:off x="5402854" y="2712898"/>
          <a:ext cx="549621" cy="190777"/>
        </a:xfrm>
        <a:custGeom>
          <a:avLst/>
          <a:gdLst/>
          <a:ahLst/>
          <a:cxnLst/>
          <a:rect l="0" t="0" r="0" b="0"/>
          <a:pathLst>
            <a:path>
              <a:moveTo>
                <a:pt x="0" y="0"/>
              </a:moveTo>
              <a:lnTo>
                <a:pt x="0" y="95388"/>
              </a:lnTo>
              <a:lnTo>
                <a:pt x="549621" y="95388"/>
              </a:lnTo>
              <a:lnTo>
                <a:pt x="549621" y="19077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4ADB7A9-3175-467F-92ED-206F5124A04A}">
      <dsp:nvSpPr>
        <dsp:cNvPr id="0" name=""/>
        <dsp:cNvSpPr/>
      </dsp:nvSpPr>
      <dsp:spPr>
        <a:xfrm>
          <a:off x="4807513" y="3357908"/>
          <a:ext cx="91440" cy="190777"/>
        </a:xfrm>
        <a:custGeom>
          <a:avLst/>
          <a:gdLst/>
          <a:ahLst/>
          <a:cxnLst/>
          <a:rect l="0" t="0" r="0" b="0"/>
          <a:pathLst>
            <a:path>
              <a:moveTo>
                <a:pt x="45720" y="0"/>
              </a:moveTo>
              <a:lnTo>
                <a:pt x="45720" y="19077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C0E8D82-3A6C-4B01-AA72-C7D6FD4C2654}">
      <dsp:nvSpPr>
        <dsp:cNvPr id="0" name=""/>
        <dsp:cNvSpPr/>
      </dsp:nvSpPr>
      <dsp:spPr>
        <a:xfrm>
          <a:off x="4853233" y="2712898"/>
          <a:ext cx="549621" cy="190777"/>
        </a:xfrm>
        <a:custGeom>
          <a:avLst/>
          <a:gdLst/>
          <a:ahLst/>
          <a:cxnLst/>
          <a:rect l="0" t="0" r="0" b="0"/>
          <a:pathLst>
            <a:path>
              <a:moveTo>
                <a:pt x="549621" y="0"/>
              </a:moveTo>
              <a:lnTo>
                <a:pt x="549621" y="95388"/>
              </a:lnTo>
              <a:lnTo>
                <a:pt x="0" y="95388"/>
              </a:lnTo>
              <a:lnTo>
                <a:pt x="0" y="19077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5999C9F-795C-4269-997F-8A75DAACBC08}">
      <dsp:nvSpPr>
        <dsp:cNvPr id="0" name=""/>
        <dsp:cNvSpPr/>
      </dsp:nvSpPr>
      <dsp:spPr>
        <a:xfrm>
          <a:off x="3204368" y="2067888"/>
          <a:ext cx="2198485" cy="190777"/>
        </a:xfrm>
        <a:custGeom>
          <a:avLst/>
          <a:gdLst/>
          <a:ahLst/>
          <a:cxnLst/>
          <a:rect l="0" t="0" r="0" b="0"/>
          <a:pathLst>
            <a:path>
              <a:moveTo>
                <a:pt x="0" y="0"/>
              </a:moveTo>
              <a:lnTo>
                <a:pt x="0" y="95388"/>
              </a:lnTo>
              <a:lnTo>
                <a:pt x="2198485" y="95388"/>
              </a:lnTo>
              <a:lnTo>
                <a:pt x="2198485" y="19077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BE64E4C-F6AB-4AD9-9CAD-4E019DE1A46D}">
      <dsp:nvSpPr>
        <dsp:cNvPr id="0" name=""/>
        <dsp:cNvSpPr/>
      </dsp:nvSpPr>
      <dsp:spPr>
        <a:xfrm>
          <a:off x="3708270" y="3357908"/>
          <a:ext cx="91440" cy="190777"/>
        </a:xfrm>
        <a:custGeom>
          <a:avLst/>
          <a:gdLst/>
          <a:ahLst/>
          <a:cxnLst/>
          <a:rect l="0" t="0" r="0" b="0"/>
          <a:pathLst>
            <a:path>
              <a:moveTo>
                <a:pt x="45720" y="0"/>
              </a:moveTo>
              <a:lnTo>
                <a:pt x="45720" y="19077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5401B4F-7A69-4DE4-ABFD-CC812CBFEE3F}">
      <dsp:nvSpPr>
        <dsp:cNvPr id="0" name=""/>
        <dsp:cNvSpPr/>
      </dsp:nvSpPr>
      <dsp:spPr>
        <a:xfrm>
          <a:off x="3204369" y="2712898"/>
          <a:ext cx="549621" cy="190777"/>
        </a:xfrm>
        <a:custGeom>
          <a:avLst/>
          <a:gdLst/>
          <a:ahLst/>
          <a:cxnLst/>
          <a:rect l="0" t="0" r="0" b="0"/>
          <a:pathLst>
            <a:path>
              <a:moveTo>
                <a:pt x="0" y="0"/>
              </a:moveTo>
              <a:lnTo>
                <a:pt x="0" y="95388"/>
              </a:lnTo>
              <a:lnTo>
                <a:pt x="549621" y="95388"/>
              </a:lnTo>
              <a:lnTo>
                <a:pt x="549621" y="19077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E7DD8A7-078A-4BF7-A3DB-331EB6F2905F}">
      <dsp:nvSpPr>
        <dsp:cNvPr id="0" name=""/>
        <dsp:cNvSpPr/>
      </dsp:nvSpPr>
      <dsp:spPr>
        <a:xfrm>
          <a:off x="2609027" y="3357908"/>
          <a:ext cx="91440" cy="190777"/>
        </a:xfrm>
        <a:custGeom>
          <a:avLst/>
          <a:gdLst/>
          <a:ahLst/>
          <a:cxnLst/>
          <a:rect l="0" t="0" r="0" b="0"/>
          <a:pathLst>
            <a:path>
              <a:moveTo>
                <a:pt x="45720" y="0"/>
              </a:moveTo>
              <a:lnTo>
                <a:pt x="45720" y="19077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03BCBBD-F66D-4A03-81C6-419B8085B4B9}">
      <dsp:nvSpPr>
        <dsp:cNvPr id="0" name=""/>
        <dsp:cNvSpPr/>
      </dsp:nvSpPr>
      <dsp:spPr>
        <a:xfrm>
          <a:off x="2654747" y="2712898"/>
          <a:ext cx="549621" cy="190777"/>
        </a:xfrm>
        <a:custGeom>
          <a:avLst/>
          <a:gdLst/>
          <a:ahLst/>
          <a:cxnLst/>
          <a:rect l="0" t="0" r="0" b="0"/>
          <a:pathLst>
            <a:path>
              <a:moveTo>
                <a:pt x="549621" y="0"/>
              </a:moveTo>
              <a:lnTo>
                <a:pt x="549621" y="95388"/>
              </a:lnTo>
              <a:lnTo>
                <a:pt x="0" y="95388"/>
              </a:lnTo>
              <a:lnTo>
                <a:pt x="0" y="19077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15A2878-66CD-4549-A22F-7D7CB83DED7E}">
      <dsp:nvSpPr>
        <dsp:cNvPr id="0" name=""/>
        <dsp:cNvSpPr/>
      </dsp:nvSpPr>
      <dsp:spPr>
        <a:xfrm>
          <a:off x="3158648" y="2067888"/>
          <a:ext cx="91440" cy="190777"/>
        </a:xfrm>
        <a:custGeom>
          <a:avLst/>
          <a:gdLst/>
          <a:ahLst/>
          <a:cxnLst/>
          <a:rect l="0" t="0" r="0" b="0"/>
          <a:pathLst>
            <a:path>
              <a:moveTo>
                <a:pt x="45720" y="0"/>
              </a:moveTo>
              <a:lnTo>
                <a:pt x="45720" y="19077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043F7C7-F7E8-47CE-895C-CECE7B2FA142}">
      <dsp:nvSpPr>
        <dsp:cNvPr id="0" name=""/>
        <dsp:cNvSpPr/>
      </dsp:nvSpPr>
      <dsp:spPr>
        <a:xfrm>
          <a:off x="1509784" y="3357908"/>
          <a:ext cx="91440" cy="190777"/>
        </a:xfrm>
        <a:custGeom>
          <a:avLst/>
          <a:gdLst/>
          <a:ahLst/>
          <a:cxnLst/>
          <a:rect l="0" t="0" r="0" b="0"/>
          <a:pathLst>
            <a:path>
              <a:moveTo>
                <a:pt x="45720" y="0"/>
              </a:moveTo>
              <a:lnTo>
                <a:pt x="45720" y="19077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1E608F6-B0EB-4577-A2F6-B9CCC83215A9}">
      <dsp:nvSpPr>
        <dsp:cNvPr id="0" name=""/>
        <dsp:cNvSpPr/>
      </dsp:nvSpPr>
      <dsp:spPr>
        <a:xfrm>
          <a:off x="1005883" y="2712898"/>
          <a:ext cx="549621" cy="190777"/>
        </a:xfrm>
        <a:custGeom>
          <a:avLst/>
          <a:gdLst/>
          <a:ahLst/>
          <a:cxnLst/>
          <a:rect l="0" t="0" r="0" b="0"/>
          <a:pathLst>
            <a:path>
              <a:moveTo>
                <a:pt x="0" y="0"/>
              </a:moveTo>
              <a:lnTo>
                <a:pt x="0" y="95388"/>
              </a:lnTo>
              <a:lnTo>
                <a:pt x="549621" y="95388"/>
              </a:lnTo>
              <a:lnTo>
                <a:pt x="549621" y="19077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84A0B2A-C844-4E66-91CF-9E15D15ACEFE}">
      <dsp:nvSpPr>
        <dsp:cNvPr id="0" name=""/>
        <dsp:cNvSpPr/>
      </dsp:nvSpPr>
      <dsp:spPr>
        <a:xfrm>
          <a:off x="410541" y="3357908"/>
          <a:ext cx="91440" cy="190777"/>
        </a:xfrm>
        <a:custGeom>
          <a:avLst/>
          <a:gdLst/>
          <a:ahLst/>
          <a:cxnLst/>
          <a:rect l="0" t="0" r="0" b="0"/>
          <a:pathLst>
            <a:path>
              <a:moveTo>
                <a:pt x="45720" y="0"/>
              </a:moveTo>
              <a:lnTo>
                <a:pt x="45720" y="19077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1840B0F-AFDC-4AE8-8A89-7E47A7DE23A0}">
      <dsp:nvSpPr>
        <dsp:cNvPr id="0" name=""/>
        <dsp:cNvSpPr/>
      </dsp:nvSpPr>
      <dsp:spPr>
        <a:xfrm>
          <a:off x="456261" y="2712898"/>
          <a:ext cx="549621" cy="190777"/>
        </a:xfrm>
        <a:custGeom>
          <a:avLst/>
          <a:gdLst/>
          <a:ahLst/>
          <a:cxnLst/>
          <a:rect l="0" t="0" r="0" b="0"/>
          <a:pathLst>
            <a:path>
              <a:moveTo>
                <a:pt x="549621" y="0"/>
              </a:moveTo>
              <a:lnTo>
                <a:pt x="549621" y="95388"/>
              </a:lnTo>
              <a:lnTo>
                <a:pt x="0" y="95388"/>
              </a:lnTo>
              <a:lnTo>
                <a:pt x="0" y="19077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DFD47B9-BFAE-4E14-9FA6-1391C82F3C47}">
      <dsp:nvSpPr>
        <dsp:cNvPr id="0" name=""/>
        <dsp:cNvSpPr/>
      </dsp:nvSpPr>
      <dsp:spPr>
        <a:xfrm>
          <a:off x="1005883" y="2067888"/>
          <a:ext cx="2198485" cy="190777"/>
        </a:xfrm>
        <a:custGeom>
          <a:avLst/>
          <a:gdLst/>
          <a:ahLst/>
          <a:cxnLst/>
          <a:rect l="0" t="0" r="0" b="0"/>
          <a:pathLst>
            <a:path>
              <a:moveTo>
                <a:pt x="2198485" y="0"/>
              </a:moveTo>
              <a:lnTo>
                <a:pt x="2198485" y="95388"/>
              </a:lnTo>
              <a:lnTo>
                <a:pt x="0" y="95388"/>
              </a:lnTo>
              <a:lnTo>
                <a:pt x="0" y="19077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A08764C-6725-4FA9-8BD0-BDECC6BBCCB0}">
      <dsp:nvSpPr>
        <dsp:cNvPr id="0" name=""/>
        <dsp:cNvSpPr/>
      </dsp:nvSpPr>
      <dsp:spPr>
        <a:xfrm>
          <a:off x="2750136" y="1613655"/>
          <a:ext cx="908465" cy="4542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Design  process</a:t>
          </a:r>
          <a:endParaRPr kumimoji="0" lang="en-US" altLang="en-US" sz="5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dsp:txBody>
      <dsp:txXfrm>
        <a:off x="2750136" y="1613655"/>
        <a:ext cx="908465" cy="454232"/>
      </dsp:txXfrm>
    </dsp:sp>
    <dsp:sp modelId="{05B9FEF1-2CBA-43F1-B79E-E04DC4F6616F}">
      <dsp:nvSpPr>
        <dsp:cNvPr id="0" name=""/>
        <dsp:cNvSpPr/>
      </dsp:nvSpPr>
      <dsp:spPr>
        <a:xfrm>
          <a:off x="551650" y="2258666"/>
          <a:ext cx="908465" cy="4542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Research</a:t>
          </a:r>
          <a:endParaRPr kumimoji="0" lang="en-US" altLang="en-US" sz="5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dsp:txBody>
      <dsp:txXfrm>
        <a:off x="551650" y="2258666"/>
        <a:ext cx="908465" cy="454232"/>
      </dsp:txXfrm>
    </dsp:sp>
    <dsp:sp modelId="{54A37B44-C949-4883-8B8C-E6DD3D6C5BA4}">
      <dsp:nvSpPr>
        <dsp:cNvPr id="0" name=""/>
        <dsp:cNvSpPr/>
      </dsp:nvSpPr>
      <dsp:spPr>
        <a:xfrm>
          <a:off x="2029" y="2903676"/>
          <a:ext cx="908465" cy="4542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Identify</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opportunity</a:t>
          </a:r>
          <a:endParaRPr kumimoji="0" lang="en-US" altLang="en-US" sz="5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dsp:txBody>
      <dsp:txXfrm>
        <a:off x="2029" y="2903676"/>
        <a:ext cx="908465" cy="454232"/>
      </dsp:txXfrm>
    </dsp:sp>
    <dsp:sp modelId="{4CD9A434-0113-4426-B500-FD9066EEABCD}">
      <dsp:nvSpPr>
        <dsp:cNvPr id="0" name=""/>
        <dsp:cNvSpPr/>
      </dsp:nvSpPr>
      <dsp:spPr>
        <a:xfrm>
          <a:off x="2029" y="3548686"/>
          <a:ext cx="908465" cy="4542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Identify need</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Define market</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Define limitations</a:t>
          </a:r>
          <a:endParaRPr kumimoji="0" lang="en-US"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Time available</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Set goals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Design brief</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dsp:txBody>
      <dsp:txXfrm>
        <a:off x="2029" y="3548686"/>
        <a:ext cx="908465" cy="454232"/>
      </dsp:txXfrm>
    </dsp:sp>
    <dsp:sp modelId="{90B55534-74A5-48D0-9AE0-06FC5231A489}">
      <dsp:nvSpPr>
        <dsp:cNvPr id="0" name=""/>
        <dsp:cNvSpPr/>
      </dsp:nvSpPr>
      <dsp:spPr>
        <a:xfrm>
          <a:off x="1101272" y="2903676"/>
          <a:ext cx="908465" cy="4542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Research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and project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definitions</a:t>
          </a:r>
          <a:endParaRPr kumimoji="0" lang="en-US" altLang="en-US" sz="5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dsp:txBody>
      <dsp:txXfrm>
        <a:off x="1101272" y="2903676"/>
        <a:ext cx="908465" cy="454232"/>
      </dsp:txXfrm>
    </dsp:sp>
    <dsp:sp modelId="{BBB0C284-7EBE-4B08-885E-4AA2082F0C30}">
      <dsp:nvSpPr>
        <dsp:cNvPr id="0" name=""/>
        <dsp:cNvSpPr/>
      </dsp:nvSpPr>
      <dsp:spPr>
        <a:xfrm>
          <a:off x="1101272" y="3548686"/>
          <a:ext cx="908465" cy="4542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Market research</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and analysis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Product-specific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research into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materials,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components,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manufacturing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and legal issues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Validate need,,</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target market,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opportunity etc.</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Product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specification</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dsp:txBody>
      <dsp:txXfrm>
        <a:off x="1101272" y="3548686"/>
        <a:ext cx="908465" cy="454232"/>
      </dsp:txXfrm>
    </dsp:sp>
    <dsp:sp modelId="{0223436B-6A78-4413-A72F-940B1469EDA3}">
      <dsp:nvSpPr>
        <dsp:cNvPr id="0" name=""/>
        <dsp:cNvSpPr/>
      </dsp:nvSpPr>
      <dsp:spPr>
        <a:xfrm>
          <a:off x="2750136" y="2258666"/>
          <a:ext cx="908465" cy="4542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Development</a:t>
          </a:r>
          <a:endParaRPr kumimoji="0" lang="en-US" altLang="en-US" sz="5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dsp:txBody>
      <dsp:txXfrm>
        <a:off x="2750136" y="2258666"/>
        <a:ext cx="908465" cy="454232"/>
      </dsp:txXfrm>
    </dsp:sp>
    <dsp:sp modelId="{F4211E3D-A818-4A4B-9744-F36FF69715AF}">
      <dsp:nvSpPr>
        <dsp:cNvPr id="0" name=""/>
        <dsp:cNvSpPr/>
      </dsp:nvSpPr>
      <dsp:spPr>
        <a:xfrm>
          <a:off x="2200514" y="2903676"/>
          <a:ext cx="908465" cy="4542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Concepts</a:t>
          </a:r>
          <a:endParaRPr kumimoji="0" lang="en-US" altLang="en-US" sz="5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dsp:txBody>
      <dsp:txXfrm>
        <a:off x="2200514" y="2903676"/>
        <a:ext cx="908465" cy="454232"/>
      </dsp:txXfrm>
    </dsp:sp>
    <dsp:sp modelId="{E8B0B757-0A5F-426D-9FEC-F13408CB4CDD}">
      <dsp:nvSpPr>
        <dsp:cNvPr id="0" name=""/>
        <dsp:cNvSpPr/>
      </dsp:nvSpPr>
      <dsp:spPr>
        <a:xfrm>
          <a:off x="2200514" y="3548686"/>
          <a:ext cx="908465" cy="4542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Explore aesthetics,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ergonomics,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functionality and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manufacturing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options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Create concepts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Build models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and prototypes</a:t>
          </a:r>
          <a:endParaRPr kumimoji="0" lang="en-US"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Testing</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Evaluate designs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Estimate costs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Packaging etc ideas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Marketing ideas</a:t>
          </a:r>
          <a:endParaRPr kumimoji="0" lang="en-US"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dsp:txBody>
      <dsp:txXfrm>
        <a:off x="2200514" y="3548686"/>
        <a:ext cx="908465" cy="454232"/>
      </dsp:txXfrm>
    </dsp:sp>
    <dsp:sp modelId="{25A55D90-EAD4-498B-9450-9D790AAAA6A3}">
      <dsp:nvSpPr>
        <dsp:cNvPr id="0" name=""/>
        <dsp:cNvSpPr/>
      </dsp:nvSpPr>
      <dsp:spPr>
        <a:xfrm>
          <a:off x="3299757" y="2903676"/>
          <a:ext cx="908465" cy="4542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Refinements</a:t>
          </a:r>
          <a:endParaRPr kumimoji="0" lang="en-US" altLang="en-US" sz="5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dsp:txBody>
      <dsp:txXfrm>
        <a:off x="3299757" y="2903676"/>
        <a:ext cx="908465" cy="454232"/>
      </dsp:txXfrm>
    </dsp:sp>
    <dsp:sp modelId="{6B010954-E06D-4F43-B0BD-1B95C795C141}">
      <dsp:nvSpPr>
        <dsp:cNvPr id="0" name=""/>
        <dsp:cNvSpPr/>
      </dsp:nvSpPr>
      <dsp:spPr>
        <a:xfrm>
          <a:off x="3299757" y="3548686"/>
          <a:ext cx="908465" cy="4542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Refine concepts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Market testing</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Build and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test working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prototype(s)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Refine costings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Conduct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 user testing</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Refine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packaging etc</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Refine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 marketing ideas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dsp:txBody>
      <dsp:txXfrm>
        <a:off x="3299757" y="3548686"/>
        <a:ext cx="908465" cy="454232"/>
      </dsp:txXfrm>
    </dsp:sp>
    <dsp:sp modelId="{347EC5D1-97A9-4266-9FB6-37BB3A650435}">
      <dsp:nvSpPr>
        <dsp:cNvPr id="0" name=""/>
        <dsp:cNvSpPr/>
      </dsp:nvSpPr>
      <dsp:spPr>
        <a:xfrm>
          <a:off x="4948622" y="2258666"/>
          <a:ext cx="908465" cy="4542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Production</a:t>
          </a:r>
          <a:endParaRPr kumimoji="0" lang="en-US" altLang="en-US" sz="5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dsp:txBody>
      <dsp:txXfrm>
        <a:off x="4948622" y="2258666"/>
        <a:ext cx="908465" cy="454232"/>
      </dsp:txXfrm>
    </dsp:sp>
    <dsp:sp modelId="{43F523CD-C698-440B-B7CD-20CA6ABDF74D}">
      <dsp:nvSpPr>
        <dsp:cNvPr id="0" name=""/>
        <dsp:cNvSpPr/>
      </dsp:nvSpPr>
      <dsp:spPr>
        <a:xfrm>
          <a:off x="4399000" y="2903676"/>
          <a:ext cx="908465" cy="4542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Tooling up</a:t>
          </a:r>
          <a:endParaRPr kumimoji="0" lang="en-US" altLang="en-US" sz="5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dsp:txBody>
      <dsp:txXfrm>
        <a:off x="4399000" y="2903676"/>
        <a:ext cx="908465" cy="454232"/>
      </dsp:txXfrm>
    </dsp:sp>
    <dsp:sp modelId="{4ECD01B1-07A2-44E8-B863-FD9A2DCFFC70}">
      <dsp:nvSpPr>
        <dsp:cNvPr id="0" name=""/>
        <dsp:cNvSpPr/>
      </dsp:nvSpPr>
      <dsp:spPr>
        <a:xfrm>
          <a:off x="4399000" y="3548686"/>
          <a:ext cx="908465" cy="4542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Design and</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procure tooling</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Debug tooling</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Manufacture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production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prototype</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Finalise  marketing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plan and materials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dsp:txBody>
      <dsp:txXfrm>
        <a:off x="4399000" y="3548686"/>
        <a:ext cx="908465" cy="454232"/>
      </dsp:txXfrm>
    </dsp:sp>
    <dsp:sp modelId="{2C15A02B-0E71-4666-8014-C7BF08DD7EC2}">
      <dsp:nvSpPr>
        <dsp:cNvPr id="0" name=""/>
        <dsp:cNvSpPr/>
      </dsp:nvSpPr>
      <dsp:spPr>
        <a:xfrm>
          <a:off x="5498243" y="2903676"/>
          <a:ext cx="908465" cy="4542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Manufacture</a:t>
          </a:r>
          <a:endParaRPr kumimoji="0" lang="en-US" altLang="en-US" sz="500" b="1"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dsp:txBody>
      <dsp:txXfrm>
        <a:off x="5498243" y="2903676"/>
        <a:ext cx="908465" cy="454232"/>
      </dsp:txXfrm>
    </dsp:sp>
    <dsp:sp modelId="{B4F8D5B7-A630-4F94-99F5-F735EA130E21}">
      <dsp:nvSpPr>
        <dsp:cNvPr id="0" name=""/>
        <dsp:cNvSpPr/>
      </dsp:nvSpPr>
      <dsp:spPr>
        <a:xfrm>
          <a:off x="5498243" y="3548686"/>
          <a:ext cx="908465" cy="4542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Set up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assembly line</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Train workforce</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Begin production</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Monitor quality</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Launch marketing</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Monitor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customer feedback</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Evaluate product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rPr>
            <a:t>for improvements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500" b="0" i="0" u="none" strike="noStrike" kern="1200" cap="none" normalizeH="0" baseline="0" smtClean="0">
            <a:ln>
              <a:noFill/>
            </a:ln>
            <a:solidFill>
              <a:schemeClr val="tx1"/>
            </a:solidFill>
            <a:effectLst/>
            <a:latin typeface="Arial" panose="020B0604020202020204" pitchFamily="34" charset="0"/>
            <a:cs typeface="Arial" panose="020B0604020202020204" pitchFamily="34" charset="0"/>
          </a:endParaRPr>
        </a:p>
      </dsp:txBody>
      <dsp:txXfrm>
        <a:off x="5498243" y="3548686"/>
        <a:ext cx="908465" cy="454232"/>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image" Target="../media/image3.png"/></Relationships>
</file>

<file path=ppt/drawings/_rels/vmlDrawing2.v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image" Target="../media/image3.png"/></Relationships>
</file>

<file path=ppt/drawings/_rels/vmlDrawing3.v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image" Target="../media/image3.png"/></Relationships>
</file>

<file path=ppt/drawings/_rels/vmlDrawing4.v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image" Target="../media/image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b="0">
                <a:solidFill>
                  <a:schemeClr val="tx1"/>
                </a:solidFill>
                <a:latin typeface="Arial" charset="0"/>
                <a:cs typeface="Arial" charset="0"/>
              </a:defRPr>
            </a:lvl1pPr>
          </a:lstStyle>
          <a:p>
            <a:pPr>
              <a:defRPr/>
            </a:pPr>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b="0">
                <a:solidFill>
                  <a:schemeClr val="tx1"/>
                </a:solidFill>
                <a:latin typeface="Arial" charset="0"/>
                <a:cs typeface="Arial" charset="0"/>
              </a:defRPr>
            </a:lvl1pPr>
          </a:lstStyle>
          <a:p>
            <a:pPr>
              <a:defRPr/>
            </a:pPr>
            <a:endParaRPr lang="en-US"/>
          </a:p>
        </p:txBody>
      </p:sp>
      <p:sp>
        <p:nvSpPr>
          <p:cNvPr id="2560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b="0">
                <a:solidFill>
                  <a:schemeClr val="tx1"/>
                </a:solidFill>
                <a:latin typeface="Arial" charset="0"/>
                <a:cs typeface="Arial" charset="0"/>
              </a:defRPr>
            </a:lvl1pPr>
          </a:lstStyle>
          <a:p>
            <a:pPr>
              <a:defRPr/>
            </a:pPr>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b="0">
                <a:solidFill>
                  <a:schemeClr val="tx1"/>
                </a:solidFill>
              </a:defRPr>
            </a:lvl1pPr>
          </a:lstStyle>
          <a:p>
            <a:fld id="{883EA3A4-7CD9-4CE2-8A23-744ED25DCCF9}"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fld id="{A5552E85-6C67-4FB7-BC3C-BAC87A911A96}" type="slidenum">
              <a:rPr lang="en-US" altLang="en-US" sz="1200" b="0">
                <a:solidFill>
                  <a:schemeClr val="tx1"/>
                </a:solidFill>
              </a:rPr>
              <a:pPr/>
              <a:t>7</a:t>
            </a:fld>
            <a:endParaRPr lang="en-US" altLang="en-US" sz="1200" b="0">
              <a:solidFill>
                <a:schemeClr val="tx1"/>
              </a:solidFill>
            </a:endParaRPr>
          </a:p>
        </p:txBody>
      </p:sp>
      <p:sp>
        <p:nvSpPr>
          <p:cNvPr id="26627" name="Rectangle 2"/>
          <p:cNvSpPr>
            <a:spLocks noRot="1" noChangeArrowheads="1" noTextEdit="1"/>
          </p:cNvSpPr>
          <p:nvPr>
            <p:ph type="sldImg"/>
          </p:nvPr>
        </p:nvSpPr>
        <p:spPr>
          <a:ln/>
        </p:spPr>
      </p:sp>
      <p:sp>
        <p:nvSpPr>
          <p:cNvPr id="26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smtClean="0">
              <a:latin typeface="Arial" panose="020B0604020202020204" pitchFamily="34" charset="0"/>
              <a:cs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fld id="{B22774EA-F3CB-4176-932E-525E88612F10}" type="slidenum">
              <a:rPr lang="en-US" altLang="en-US" sz="1200" b="0">
                <a:solidFill>
                  <a:schemeClr val="tx1"/>
                </a:solidFill>
              </a:rPr>
              <a:pPr/>
              <a:t>10</a:t>
            </a:fld>
            <a:endParaRPr lang="en-US" altLang="en-US" sz="1200" b="0">
              <a:solidFill>
                <a:schemeClr val="tx1"/>
              </a:solidFill>
            </a:endParaRPr>
          </a:p>
        </p:txBody>
      </p:sp>
      <p:sp>
        <p:nvSpPr>
          <p:cNvPr id="27651" name="Rectangle 2"/>
          <p:cNvSpPr>
            <a:spLocks noRo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smtClean="0">
              <a:latin typeface="Arial" panose="020B0604020202020204" pitchFamily="34" charset="0"/>
              <a:cs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fld id="{3A6C3C83-3798-4BEC-A6AF-94EBEFC7F343}" type="slidenum">
              <a:rPr lang="en-US" altLang="en-US" sz="1200" b="0">
                <a:solidFill>
                  <a:schemeClr val="tx1"/>
                </a:solidFill>
              </a:rPr>
              <a:pPr/>
              <a:t>11</a:t>
            </a:fld>
            <a:endParaRPr lang="en-US" altLang="en-US" sz="1200" b="0">
              <a:solidFill>
                <a:schemeClr val="tx1"/>
              </a:solidFill>
            </a:endParaRPr>
          </a:p>
        </p:txBody>
      </p:sp>
      <p:sp>
        <p:nvSpPr>
          <p:cNvPr id="28675" name="Rectangle 2"/>
          <p:cNvSpPr>
            <a:spLocks noRot="1" noChangeArrowheads="1" noTextEdit="1"/>
          </p:cNvSpPr>
          <p:nvPr>
            <p:ph type="sldImg"/>
          </p:nvPr>
        </p:nvSpPr>
        <p:spPr>
          <a:ln/>
        </p:spPr>
      </p:sp>
      <p:sp>
        <p:nvSpPr>
          <p:cNvPr id="286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smtClean="0">
              <a:latin typeface="Arial" panose="020B0604020202020204" pitchFamily="34" charset="0"/>
              <a:cs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2224921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27824189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981075"/>
            <a:ext cx="2058988" cy="514508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981075"/>
            <a:ext cx="6029325" cy="51450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288756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784442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38485892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989138"/>
            <a:ext cx="4038600" cy="4137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9138"/>
            <a:ext cx="4038600" cy="4137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39315065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22673146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30677492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21332000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13707283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5989486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468313" y="981075"/>
            <a:ext cx="82296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5123" name="Rectangle 3"/>
          <p:cNvSpPr>
            <a:spLocks noGrp="1" noChangeArrowheads="1"/>
          </p:cNvSpPr>
          <p:nvPr>
            <p:ph type="body" idx="1"/>
          </p:nvPr>
        </p:nvSpPr>
        <p:spPr bwMode="auto">
          <a:xfrm>
            <a:off x="457200" y="1989138"/>
            <a:ext cx="8229600" cy="413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0"/>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029" name="Rectangle 5"/>
          <p:cNvSpPr>
            <a:spLocks noGrp="1" noChangeArrowheads="1"/>
          </p:cNvSpPr>
          <p:nvPr>
            <p:ph type="ftr" sz="quarter" idx="3"/>
          </p:nvPr>
        </p:nvSpPr>
        <p:spPr bwMode="auto">
          <a:xfrm>
            <a:off x="7669213" y="6553200"/>
            <a:ext cx="1439862"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b="0">
                <a:solidFill>
                  <a:schemeClr val="tx1"/>
                </a:solidFill>
                <a:latin typeface="Arial" charset="0"/>
                <a:cs typeface="+mn-cs"/>
              </a:defRPr>
            </a:lvl1pPr>
          </a:lstStyle>
          <a:p>
            <a:pPr>
              <a:defRPr/>
            </a:pPr>
            <a:r>
              <a:rPr lang="en-US"/>
              <a:t>© </a:t>
            </a:r>
            <a:r>
              <a:rPr lang="en-US" smtClean="0"/>
              <a:t>Wallingford</a:t>
            </a:r>
            <a:endParaRPr lang="en-US"/>
          </a:p>
        </p:txBody>
      </p:sp>
      <p:pic>
        <p:nvPicPr>
          <p:cNvPr id="5125" name="Picture 8" descr="dtlogo"/>
          <p:cNvPicPr>
            <a:picLocks noChangeAspect="1" noChangeArrowheads="1"/>
          </p:cNvPicPr>
          <p:nvPr/>
        </p:nvPicPr>
        <p:blipFill>
          <a:blip r:embed="rId14">
            <a:extLst>
              <a:ext uri="{28A0092B-C50C-407E-A947-70E740481C1C}">
                <a14:useLocalDpi xmlns:a14="http://schemas.microsoft.com/office/drawing/2010/main"/>
              </a:ext>
            </a:extLst>
          </a:blip>
          <a:srcRect/>
          <a:stretch>
            <a:fillRect/>
          </a:stretch>
        </p:blipFill>
        <p:spPr bwMode="auto">
          <a:xfrm>
            <a:off x="107950" y="6199188"/>
            <a:ext cx="117157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sldNum="0" hdr="0" dt="0"/>
  <p:txStyles>
    <p:titleStyle>
      <a:lvl1pPr algn="l" rtl="0" eaLnBrk="0" fontAlgn="base" hangingPunct="0">
        <a:spcBef>
          <a:spcPct val="0"/>
        </a:spcBef>
        <a:spcAft>
          <a:spcPct val="0"/>
        </a:spcAft>
        <a:defRPr sz="3600" b="1">
          <a:solidFill>
            <a:srgbClr val="EC0A86"/>
          </a:solidFill>
          <a:latin typeface="+mj-lt"/>
          <a:ea typeface="+mj-ea"/>
          <a:cs typeface="+mj-cs"/>
        </a:defRPr>
      </a:lvl1pPr>
      <a:lvl2pPr algn="l" rtl="0" eaLnBrk="0" fontAlgn="base" hangingPunct="0">
        <a:spcBef>
          <a:spcPct val="0"/>
        </a:spcBef>
        <a:spcAft>
          <a:spcPct val="0"/>
        </a:spcAft>
        <a:defRPr sz="3600" b="1">
          <a:solidFill>
            <a:srgbClr val="EC0A86"/>
          </a:solidFill>
          <a:latin typeface="Arial" charset="0"/>
        </a:defRPr>
      </a:lvl2pPr>
      <a:lvl3pPr algn="l" rtl="0" eaLnBrk="0" fontAlgn="base" hangingPunct="0">
        <a:spcBef>
          <a:spcPct val="0"/>
        </a:spcBef>
        <a:spcAft>
          <a:spcPct val="0"/>
        </a:spcAft>
        <a:defRPr sz="3600" b="1">
          <a:solidFill>
            <a:srgbClr val="EC0A86"/>
          </a:solidFill>
          <a:latin typeface="Arial" charset="0"/>
        </a:defRPr>
      </a:lvl3pPr>
      <a:lvl4pPr algn="l" rtl="0" eaLnBrk="0" fontAlgn="base" hangingPunct="0">
        <a:spcBef>
          <a:spcPct val="0"/>
        </a:spcBef>
        <a:spcAft>
          <a:spcPct val="0"/>
        </a:spcAft>
        <a:defRPr sz="3600" b="1">
          <a:solidFill>
            <a:srgbClr val="EC0A86"/>
          </a:solidFill>
          <a:latin typeface="Arial" charset="0"/>
        </a:defRPr>
      </a:lvl4pPr>
      <a:lvl5pPr algn="l" rtl="0" eaLnBrk="0" fontAlgn="base" hangingPunct="0">
        <a:spcBef>
          <a:spcPct val="0"/>
        </a:spcBef>
        <a:spcAft>
          <a:spcPct val="0"/>
        </a:spcAft>
        <a:defRPr sz="3600" b="1">
          <a:solidFill>
            <a:srgbClr val="EC0A86"/>
          </a:solidFill>
          <a:latin typeface="Arial" charset="0"/>
        </a:defRPr>
      </a:lvl5pPr>
      <a:lvl6pPr marL="457200" algn="l" rtl="0" eaLnBrk="0" fontAlgn="base" hangingPunct="0">
        <a:spcBef>
          <a:spcPct val="0"/>
        </a:spcBef>
        <a:spcAft>
          <a:spcPct val="0"/>
        </a:spcAft>
        <a:defRPr sz="3600" b="1">
          <a:solidFill>
            <a:srgbClr val="EC0A86"/>
          </a:solidFill>
          <a:latin typeface="Arial" charset="0"/>
        </a:defRPr>
      </a:lvl6pPr>
      <a:lvl7pPr marL="914400" algn="l" rtl="0" eaLnBrk="0" fontAlgn="base" hangingPunct="0">
        <a:spcBef>
          <a:spcPct val="0"/>
        </a:spcBef>
        <a:spcAft>
          <a:spcPct val="0"/>
        </a:spcAft>
        <a:defRPr sz="3600" b="1">
          <a:solidFill>
            <a:srgbClr val="EC0A86"/>
          </a:solidFill>
          <a:latin typeface="Arial" charset="0"/>
        </a:defRPr>
      </a:lvl7pPr>
      <a:lvl8pPr marL="1371600" algn="l" rtl="0" eaLnBrk="0" fontAlgn="base" hangingPunct="0">
        <a:spcBef>
          <a:spcPct val="0"/>
        </a:spcBef>
        <a:spcAft>
          <a:spcPct val="0"/>
        </a:spcAft>
        <a:defRPr sz="3600" b="1">
          <a:solidFill>
            <a:srgbClr val="EC0A86"/>
          </a:solidFill>
          <a:latin typeface="Arial" charset="0"/>
        </a:defRPr>
      </a:lvl8pPr>
      <a:lvl9pPr marL="1828800" algn="l" rtl="0" eaLnBrk="0" fontAlgn="base" hangingPunct="0">
        <a:spcBef>
          <a:spcPct val="0"/>
        </a:spcBef>
        <a:spcAft>
          <a:spcPct val="0"/>
        </a:spcAft>
        <a:defRPr sz="3600" b="1">
          <a:solidFill>
            <a:srgbClr val="EC0A86"/>
          </a:solidFill>
          <a:latin typeface="Arial" charset="0"/>
        </a:defRPr>
      </a:lvl9pPr>
    </p:titleStyle>
    <p:bodyStyle>
      <a:lvl1pPr marL="342900" indent="-342900" algn="l" rtl="0" eaLnBrk="0" fontAlgn="base" hangingPunct="0">
        <a:spcBef>
          <a:spcPct val="20000"/>
        </a:spcBef>
        <a:spcAft>
          <a:spcPct val="0"/>
        </a:spcAft>
        <a:buClr>
          <a:srgbClr val="EC0A86"/>
        </a:buClr>
        <a:buChar char="•"/>
        <a:defRPr sz="2400">
          <a:solidFill>
            <a:schemeClr val="tx1"/>
          </a:solidFill>
          <a:latin typeface="+mn-lt"/>
          <a:ea typeface="+mn-ea"/>
          <a:cs typeface="+mn-cs"/>
        </a:defRPr>
      </a:lvl1pPr>
      <a:lvl2pPr marL="522288" indent="-65088" algn="l" rtl="0" eaLnBrk="0" fontAlgn="base" hangingPunct="0">
        <a:spcBef>
          <a:spcPct val="20000"/>
        </a:spcBef>
        <a:spcAft>
          <a:spcPct val="0"/>
        </a:spcAft>
        <a:buChar char="–"/>
        <a:defRPr sz="2400">
          <a:solidFill>
            <a:schemeClr val="tx1"/>
          </a:solidFill>
          <a:latin typeface="+mn-lt"/>
        </a:defRPr>
      </a:lvl2pPr>
      <a:lvl3pPr marL="1231900" indent="-228600" algn="l" rtl="0" eaLnBrk="0" fontAlgn="base" hangingPunct="0">
        <a:spcBef>
          <a:spcPct val="20000"/>
        </a:spcBef>
        <a:spcAft>
          <a:spcPct val="0"/>
        </a:spcAft>
        <a:buClr>
          <a:srgbClr val="EC0A86"/>
        </a:buClr>
        <a:buChar char="•"/>
        <a:defRPr sz="2000">
          <a:solidFill>
            <a:schemeClr val="tx1"/>
          </a:solidFill>
          <a:latin typeface="+mn-lt"/>
        </a:defRPr>
      </a:lvl3pPr>
      <a:lvl4pPr marL="1639888"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mn-lt"/>
        </a:defRPr>
      </a:lvl5pPr>
      <a:lvl6pPr marL="2514600" indent="-228600" algn="l" rtl="0" eaLnBrk="0" fontAlgn="base" hangingPunct="0">
        <a:spcBef>
          <a:spcPct val="20000"/>
        </a:spcBef>
        <a:spcAft>
          <a:spcPct val="0"/>
        </a:spcAft>
        <a:buClr>
          <a:srgbClr val="EC0A86"/>
        </a:buClr>
        <a:buFont typeface="Arial" charset="0"/>
        <a:buChar char="»"/>
        <a:defRPr sz="2000">
          <a:solidFill>
            <a:schemeClr val="tx1"/>
          </a:solidFill>
          <a:latin typeface="+mn-lt"/>
        </a:defRPr>
      </a:lvl6pPr>
      <a:lvl7pPr marL="2971800" indent="-228600" algn="l" rtl="0" eaLnBrk="0" fontAlgn="base" hangingPunct="0">
        <a:spcBef>
          <a:spcPct val="20000"/>
        </a:spcBef>
        <a:spcAft>
          <a:spcPct val="0"/>
        </a:spcAft>
        <a:buClr>
          <a:srgbClr val="EC0A86"/>
        </a:buClr>
        <a:buFont typeface="Arial" charset="0"/>
        <a:buChar char="»"/>
        <a:defRPr sz="2000">
          <a:solidFill>
            <a:schemeClr val="tx1"/>
          </a:solidFill>
          <a:latin typeface="+mn-lt"/>
        </a:defRPr>
      </a:lvl7pPr>
      <a:lvl8pPr marL="3429000" indent="-228600" algn="l" rtl="0" eaLnBrk="0" fontAlgn="base" hangingPunct="0">
        <a:spcBef>
          <a:spcPct val="20000"/>
        </a:spcBef>
        <a:spcAft>
          <a:spcPct val="0"/>
        </a:spcAft>
        <a:buClr>
          <a:srgbClr val="EC0A86"/>
        </a:buClr>
        <a:buFont typeface="Arial" charset="0"/>
        <a:buChar char="»"/>
        <a:defRPr sz="2000">
          <a:solidFill>
            <a:schemeClr val="tx1"/>
          </a:solidFill>
          <a:latin typeface="+mn-lt"/>
        </a:defRPr>
      </a:lvl8pPr>
      <a:lvl9pPr marL="3886200" indent="-228600" algn="l" rtl="0" eaLnBrk="0" fontAlgn="base" hangingPunct="0">
        <a:spcBef>
          <a:spcPct val="20000"/>
        </a:spcBef>
        <a:spcAft>
          <a:spcPct val="0"/>
        </a:spcAft>
        <a:buClr>
          <a:srgbClr val="EC0A86"/>
        </a:buClr>
        <a:buFont typeface="Arial"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4.png"/><Relationship Id="rId5" Type="http://schemas.openxmlformats.org/officeDocument/2006/relationships/oleObject" Target="../embeddings/oleObject2.bin"/><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image" Target="../media/image4.png"/><Relationship Id="rId5" Type="http://schemas.openxmlformats.org/officeDocument/2006/relationships/oleObject" Target="../embeddings/oleObject8.bin"/><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4.png"/><Relationship Id="rId5" Type="http://schemas.openxmlformats.org/officeDocument/2006/relationships/oleObject" Target="../embeddings/oleObject4.bin"/><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6.bin"/><Relationship Id="rId5" Type="http://schemas.openxmlformats.org/officeDocument/2006/relationships/image" Target="../media/image3.png"/><Relationship Id="rId4" Type="http://schemas.openxmlformats.org/officeDocument/2006/relationships/oleObject" Target="../embeddings/oleObject5.bin"/></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1"/>
          <p:cNvSpPr>
            <a:spLocks noGrp="1"/>
          </p:cNvSpPr>
          <p:nvPr>
            <p:ph type="ftr" sz="quarter" idx="10"/>
          </p:nvPr>
        </p:nvSpPr>
        <p:spPr/>
        <p:txBody>
          <a:bodyPr/>
          <a:lstStyle/>
          <a:p>
            <a:pPr>
              <a:defRPr/>
            </a:pPr>
            <a:r>
              <a:rPr lang="en-US"/>
              <a:t>© </a:t>
            </a:r>
            <a:r>
              <a:rPr lang="en-US" smtClean="0"/>
              <a:t>Wallingford</a:t>
            </a:r>
            <a:endParaRPr lang="en-US"/>
          </a:p>
        </p:txBody>
      </p:sp>
      <p:sp>
        <p:nvSpPr>
          <p:cNvPr id="6147" name="Footer Placeholder 3"/>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pPr algn="r" eaLnBrk="1" hangingPunct="1"/>
            <a:r>
              <a:rPr lang="en-US" altLang="en-US" sz="1200" b="0">
                <a:solidFill>
                  <a:schemeClr val="tx1"/>
                </a:solidFill>
              </a:rPr>
              <a:t>© Wallingford</a:t>
            </a:r>
          </a:p>
        </p:txBody>
      </p:sp>
      <p:graphicFrame>
        <p:nvGraphicFramePr>
          <p:cNvPr id="6148" name="Object 18"/>
          <p:cNvGraphicFramePr>
            <a:graphicFrameLocks noChangeAspect="1"/>
          </p:cNvGraphicFramePr>
          <p:nvPr/>
        </p:nvGraphicFramePr>
        <p:xfrm>
          <a:off x="0" y="0"/>
          <a:ext cx="9144000" cy="1698625"/>
        </p:xfrm>
        <a:graphic>
          <a:graphicData uri="http://schemas.openxmlformats.org/presentationml/2006/ole">
            <mc:AlternateContent xmlns:mc="http://schemas.openxmlformats.org/markup-compatibility/2006">
              <mc:Choice xmlns:v="urn:schemas-microsoft-com:vml" Requires="v">
                <p:oleObj spid="_x0000_s6153" name="Image" r:id="rId3" imgW="21333333" imgH="3961905" progId="Photoshop.Image.10">
                  <p:embed/>
                </p:oleObj>
              </mc:Choice>
              <mc:Fallback>
                <p:oleObj name="Image" r:id="rId3" imgW="21333333" imgH="3961905" progId="Photoshop.Image.10">
                  <p:embed/>
                  <p:pic>
                    <p:nvPicPr>
                      <p:cNvPr id="0" name="Object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1698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149" name="Rectangle 2"/>
          <p:cNvSpPr>
            <a:spLocks noGrp="1" noChangeArrowheads="1"/>
          </p:cNvSpPr>
          <p:nvPr>
            <p:ph type="ctrTitle" idx="4294967295"/>
          </p:nvPr>
        </p:nvSpPr>
        <p:spPr>
          <a:xfrm>
            <a:off x="685800" y="2492375"/>
            <a:ext cx="7772400" cy="1152525"/>
          </a:xfrm>
        </p:spPr>
        <p:txBody>
          <a:bodyPr/>
          <a:lstStyle/>
          <a:p>
            <a:pPr eaLnBrk="1" hangingPunct="1"/>
            <a:r>
              <a:rPr lang="en-GB" altLang="en-US" sz="4400" smtClean="0"/>
              <a:t>Processes and manufacture</a:t>
            </a:r>
            <a:endParaRPr lang="en-US" altLang="en-US" sz="4400" smtClean="0"/>
          </a:p>
        </p:txBody>
      </p:sp>
      <p:sp>
        <p:nvSpPr>
          <p:cNvPr id="6150" name="Text Box 13"/>
          <p:cNvSpPr txBox="1">
            <a:spLocks noChangeArrowheads="1"/>
          </p:cNvSpPr>
          <p:nvPr/>
        </p:nvSpPr>
        <p:spPr bwMode="auto">
          <a:xfrm>
            <a:off x="3995738" y="115888"/>
            <a:ext cx="51847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pPr eaLnBrk="1" hangingPunct="1">
              <a:spcBef>
                <a:spcPct val="50000"/>
              </a:spcBef>
            </a:pPr>
            <a:r>
              <a:rPr lang="en-GB" altLang="en-US" sz="1600" b="0">
                <a:solidFill>
                  <a:schemeClr val="bg1"/>
                </a:solidFill>
              </a:rPr>
              <a:t>Ian Bark &amp; Lloyd Ansell</a:t>
            </a:r>
            <a:endParaRPr lang="en-US" altLang="en-US" sz="1600" b="0">
              <a:solidFill>
                <a:schemeClr val="bg1"/>
              </a:solidFill>
            </a:endParaRPr>
          </a:p>
        </p:txBody>
      </p:sp>
      <p:sp>
        <p:nvSpPr>
          <p:cNvPr id="6151" name="Text Box 14"/>
          <p:cNvSpPr txBox="1">
            <a:spLocks noChangeArrowheads="1"/>
          </p:cNvSpPr>
          <p:nvPr/>
        </p:nvSpPr>
        <p:spPr bwMode="auto">
          <a:xfrm>
            <a:off x="3995738" y="417513"/>
            <a:ext cx="4824412"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pPr eaLnBrk="1" hangingPunct="1">
              <a:spcBef>
                <a:spcPct val="50000"/>
              </a:spcBef>
            </a:pPr>
            <a:r>
              <a:rPr lang="en-GB" altLang="en-US" sz="1200" b="0">
                <a:solidFill>
                  <a:schemeClr val="bg1"/>
                </a:solidFill>
              </a:rPr>
              <a:t>Series Editor: Louise T Davies</a:t>
            </a:r>
            <a:endParaRPr lang="en-US" altLang="en-US" sz="1200" b="0">
              <a:solidFill>
                <a:schemeClr val="bg1"/>
              </a:solidFill>
            </a:endParaRPr>
          </a:p>
        </p:txBody>
      </p:sp>
      <p:graphicFrame>
        <p:nvGraphicFramePr>
          <p:cNvPr id="6152" name="Object 15"/>
          <p:cNvGraphicFramePr>
            <a:graphicFrameLocks noChangeAspect="1"/>
          </p:cNvGraphicFramePr>
          <p:nvPr/>
        </p:nvGraphicFramePr>
        <p:xfrm>
          <a:off x="71438" y="5632450"/>
          <a:ext cx="2339975" cy="1109663"/>
        </p:xfrm>
        <a:graphic>
          <a:graphicData uri="http://schemas.openxmlformats.org/presentationml/2006/ole">
            <mc:AlternateContent xmlns:mc="http://schemas.openxmlformats.org/markup-compatibility/2006">
              <mc:Choice xmlns:v="urn:schemas-microsoft-com:vml" Requires="v">
                <p:oleObj spid="_x0000_s6154" name="Image" r:id="rId5" imgW="3238095" imgH="1536508" progId="Photoshop.Image.10">
                  <p:embed/>
                </p:oleObj>
              </mc:Choice>
              <mc:Fallback>
                <p:oleObj name="Image" r:id="rId5" imgW="3238095" imgH="1536508" progId="Photoshop.Image.10">
                  <p:embed/>
                  <p:pic>
                    <p:nvPicPr>
                      <p:cNvPr id="0" name="Object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438" y="5632450"/>
                        <a:ext cx="2339975" cy="1109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32771" name="Rectangle 3"/>
          <p:cNvSpPr>
            <a:spLocks noGrp="1" noChangeArrowheads="1"/>
          </p:cNvSpPr>
          <p:nvPr>
            <p:ph type="subTitle" idx="1"/>
          </p:nvPr>
        </p:nvSpPr>
        <p:spPr>
          <a:xfrm>
            <a:off x="468313" y="2060575"/>
            <a:ext cx="5183187" cy="3962400"/>
          </a:xfrm>
          <a:noFill/>
        </p:spPr>
        <p:txBody>
          <a:bodyPr/>
          <a:lstStyle/>
          <a:p>
            <a:pPr marL="355600" indent="-355600" algn="l">
              <a:buFontTx/>
              <a:buChar char="•"/>
            </a:pPr>
            <a:r>
              <a:rPr lang="en-GB" altLang="en-US" sz="2000" smtClean="0"/>
              <a:t>Developing a new product requires significant human resources and capital, and success is not guaranteed.</a:t>
            </a:r>
          </a:p>
          <a:p>
            <a:pPr marL="355600" indent="-355600" algn="l">
              <a:buFontTx/>
              <a:buChar char="•"/>
            </a:pPr>
            <a:r>
              <a:rPr lang="en-GB" altLang="en-US" sz="2000" smtClean="0"/>
              <a:t>There are a great many forces that affect how well a product will perform in the marketplace. </a:t>
            </a:r>
          </a:p>
          <a:p>
            <a:pPr marL="355600" indent="-355600" algn="l">
              <a:buFontTx/>
              <a:buChar char="•"/>
            </a:pPr>
            <a:r>
              <a:rPr lang="en-GB" altLang="en-US" sz="2000" smtClean="0"/>
              <a:t>In order to reduce unnecessary risk and present the greatest likelihood of success, it is important to establish and practise sound design development processes – often referred to as the </a:t>
            </a:r>
            <a:r>
              <a:rPr lang="en-GB" altLang="en-US" sz="2000" b="1" smtClean="0"/>
              <a:t>design process</a:t>
            </a:r>
            <a:r>
              <a:rPr lang="en-GB" altLang="en-US" sz="2000" smtClean="0"/>
              <a:t>.</a:t>
            </a:r>
          </a:p>
          <a:p>
            <a:pPr marL="355600" indent="-355600" algn="just"/>
            <a:endParaRPr lang="en-GB" altLang="en-US" sz="2000" smtClean="0"/>
          </a:p>
        </p:txBody>
      </p:sp>
      <p:graphicFrame>
        <p:nvGraphicFramePr>
          <p:cNvPr id="2" name="Diagram 1"/>
          <p:cNvGraphicFramePr/>
          <p:nvPr/>
        </p:nvGraphicFramePr>
        <p:xfrm>
          <a:off x="4643438" y="836613"/>
          <a:ext cx="5329237" cy="50403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41" name="Rectangle 32"/>
          <p:cNvSpPr>
            <a:spLocks noChangeArrowheads="1"/>
          </p:cNvSpPr>
          <p:nvPr/>
        </p:nvSpPr>
        <p:spPr bwMode="auto">
          <a:xfrm>
            <a:off x="468313" y="981075"/>
            <a:ext cx="82296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r>
              <a:rPr lang="en-GB" altLang="en-US"/>
              <a:t>The design process (1)</a:t>
            </a:r>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graphicEl>
                                              <a:dgm id="{835B0075-E57B-4768-A164-E1EC502B3733}"/>
                                            </p:graphicEl>
                                          </p:spTgt>
                                        </p:tgtEl>
                                        <p:attrNameLst>
                                          <p:attrName>style.visibility</p:attrName>
                                        </p:attrNameLst>
                                      </p:cBhvr>
                                      <p:to>
                                        <p:strVal val="visible"/>
                                      </p:to>
                                    </p:set>
                                    <p:anim calcmode="lin" valueType="num">
                                      <p:cBhvr>
                                        <p:cTn id="7" dur="1000" fill="hold"/>
                                        <p:tgtEl>
                                          <p:spTgt spid="2">
                                            <p:graphicEl>
                                              <a:dgm id="{835B0075-E57B-4768-A164-E1EC502B3733}"/>
                                            </p:graphicEl>
                                          </p:spTgt>
                                        </p:tgtEl>
                                        <p:attrNameLst>
                                          <p:attrName>ppt_w</p:attrName>
                                        </p:attrNameLst>
                                      </p:cBhvr>
                                      <p:tavLst>
                                        <p:tav tm="0">
                                          <p:val>
                                            <p:strVal val="#ppt_w*0.70"/>
                                          </p:val>
                                        </p:tav>
                                        <p:tav tm="100000">
                                          <p:val>
                                            <p:strVal val="#ppt_w"/>
                                          </p:val>
                                        </p:tav>
                                      </p:tavLst>
                                    </p:anim>
                                    <p:anim calcmode="lin" valueType="num">
                                      <p:cBhvr>
                                        <p:cTn id="8" dur="1000" fill="hold"/>
                                        <p:tgtEl>
                                          <p:spTgt spid="2">
                                            <p:graphicEl>
                                              <a:dgm id="{835B0075-E57B-4768-A164-E1EC502B3733}"/>
                                            </p:graphicEl>
                                          </p:spTgt>
                                        </p:tgtEl>
                                        <p:attrNameLst>
                                          <p:attrName>ppt_h</p:attrName>
                                        </p:attrNameLst>
                                      </p:cBhvr>
                                      <p:tavLst>
                                        <p:tav tm="0">
                                          <p:val>
                                            <p:strVal val="#ppt_h"/>
                                          </p:val>
                                        </p:tav>
                                        <p:tav tm="100000">
                                          <p:val>
                                            <p:strVal val="#ppt_h"/>
                                          </p:val>
                                        </p:tav>
                                      </p:tavLst>
                                    </p:anim>
                                    <p:animEffect transition="in" filter="fade">
                                      <p:cBhvr>
                                        <p:cTn id="9" dur="1000"/>
                                        <p:tgtEl>
                                          <p:spTgt spid="2">
                                            <p:graphicEl>
                                              <a:dgm id="{835B0075-E57B-4768-A164-E1EC502B3733}"/>
                                            </p:graphic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2">
                                            <p:graphicEl>
                                              <a:dgm id="{1A38CB81-42EF-4775-AD21-C0B517634499}"/>
                                            </p:graphicEl>
                                          </p:spTgt>
                                        </p:tgtEl>
                                        <p:attrNameLst>
                                          <p:attrName>style.visibility</p:attrName>
                                        </p:attrNameLst>
                                      </p:cBhvr>
                                      <p:to>
                                        <p:strVal val="visible"/>
                                      </p:to>
                                    </p:set>
                                    <p:anim calcmode="lin" valueType="num">
                                      <p:cBhvr>
                                        <p:cTn id="14" dur="1000" fill="hold"/>
                                        <p:tgtEl>
                                          <p:spTgt spid="2">
                                            <p:graphicEl>
                                              <a:dgm id="{1A38CB81-42EF-4775-AD21-C0B517634499}"/>
                                            </p:graphicEl>
                                          </p:spTgt>
                                        </p:tgtEl>
                                        <p:attrNameLst>
                                          <p:attrName>ppt_w</p:attrName>
                                        </p:attrNameLst>
                                      </p:cBhvr>
                                      <p:tavLst>
                                        <p:tav tm="0">
                                          <p:val>
                                            <p:strVal val="#ppt_w*0.70"/>
                                          </p:val>
                                        </p:tav>
                                        <p:tav tm="100000">
                                          <p:val>
                                            <p:strVal val="#ppt_w"/>
                                          </p:val>
                                        </p:tav>
                                      </p:tavLst>
                                    </p:anim>
                                    <p:anim calcmode="lin" valueType="num">
                                      <p:cBhvr>
                                        <p:cTn id="15" dur="1000" fill="hold"/>
                                        <p:tgtEl>
                                          <p:spTgt spid="2">
                                            <p:graphicEl>
                                              <a:dgm id="{1A38CB81-42EF-4775-AD21-C0B517634499}"/>
                                            </p:graphicEl>
                                          </p:spTgt>
                                        </p:tgtEl>
                                        <p:attrNameLst>
                                          <p:attrName>ppt_h</p:attrName>
                                        </p:attrNameLst>
                                      </p:cBhvr>
                                      <p:tavLst>
                                        <p:tav tm="0">
                                          <p:val>
                                            <p:strVal val="#ppt_h"/>
                                          </p:val>
                                        </p:tav>
                                        <p:tav tm="100000">
                                          <p:val>
                                            <p:strVal val="#ppt_h"/>
                                          </p:val>
                                        </p:tav>
                                      </p:tavLst>
                                    </p:anim>
                                    <p:animEffect transition="in" filter="fade">
                                      <p:cBhvr>
                                        <p:cTn id="16" dur="1000"/>
                                        <p:tgtEl>
                                          <p:spTgt spid="2">
                                            <p:graphicEl>
                                              <a:dgm id="{1A38CB81-42EF-4775-AD21-C0B517634499}"/>
                                            </p:graphicEl>
                                          </p:spTgt>
                                        </p:tgtEl>
                                      </p:cBhvr>
                                    </p:animEffect>
                                  </p:childTnLst>
                                </p:cTn>
                              </p:par>
                              <p:par>
                                <p:cTn id="17" presetID="55" presetClass="entr" presetSubtype="0" fill="hold" grpId="0" nodeType="withEffect">
                                  <p:stCondLst>
                                    <p:cond delay="0"/>
                                  </p:stCondLst>
                                  <p:childTnLst>
                                    <p:set>
                                      <p:cBhvr>
                                        <p:cTn id="18" dur="1" fill="hold">
                                          <p:stCondLst>
                                            <p:cond delay="0"/>
                                          </p:stCondLst>
                                        </p:cTn>
                                        <p:tgtEl>
                                          <p:spTgt spid="2">
                                            <p:graphicEl>
                                              <a:dgm id="{58ADCF1D-D417-40F3-82CE-6855F727087F}"/>
                                            </p:graphicEl>
                                          </p:spTgt>
                                        </p:tgtEl>
                                        <p:attrNameLst>
                                          <p:attrName>style.visibility</p:attrName>
                                        </p:attrNameLst>
                                      </p:cBhvr>
                                      <p:to>
                                        <p:strVal val="visible"/>
                                      </p:to>
                                    </p:set>
                                    <p:anim calcmode="lin" valueType="num">
                                      <p:cBhvr>
                                        <p:cTn id="19" dur="1000" fill="hold"/>
                                        <p:tgtEl>
                                          <p:spTgt spid="2">
                                            <p:graphicEl>
                                              <a:dgm id="{58ADCF1D-D417-40F3-82CE-6855F727087F}"/>
                                            </p:graphicEl>
                                          </p:spTgt>
                                        </p:tgtEl>
                                        <p:attrNameLst>
                                          <p:attrName>ppt_w</p:attrName>
                                        </p:attrNameLst>
                                      </p:cBhvr>
                                      <p:tavLst>
                                        <p:tav tm="0">
                                          <p:val>
                                            <p:strVal val="#ppt_w*0.70"/>
                                          </p:val>
                                        </p:tav>
                                        <p:tav tm="100000">
                                          <p:val>
                                            <p:strVal val="#ppt_w"/>
                                          </p:val>
                                        </p:tav>
                                      </p:tavLst>
                                    </p:anim>
                                    <p:anim calcmode="lin" valueType="num">
                                      <p:cBhvr>
                                        <p:cTn id="20" dur="1000" fill="hold"/>
                                        <p:tgtEl>
                                          <p:spTgt spid="2">
                                            <p:graphicEl>
                                              <a:dgm id="{58ADCF1D-D417-40F3-82CE-6855F727087F}"/>
                                            </p:graphicEl>
                                          </p:spTgt>
                                        </p:tgtEl>
                                        <p:attrNameLst>
                                          <p:attrName>ppt_h</p:attrName>
                                        </p:attrNameLst>
                                      </p:cBhvr>
                                      <p:tavLst>
                                        <p:tav tm="0">
                                          <p:val>
                                            <p:strVal val="#ppt_h"/>
                                          </p:val>
                                        </p:tav>
                                        <p:tav tm="100000">
                                          <p:val>
                                            <p:strVal val="#ppt_h"/>
                                          </p:val>
                                        </p:tav>
                                      </p:tavLst>
                                    </p:anim>
                                    <p:animEffect transition="in" filter="fade">
                                      <p:cBhvr>
                                        <p:cTn id="21" dur="1000"/>
                                        <p:tgtEl>
                                          <p:spTgt spid="2">
                                            <p:graphicEl>
                                              <a:dgm id="{58ADCF1D-D417-40F3-82CE-6855F727087F}"/>
                                            </p:graphicEl>
                                          </p:spTgt>
                                        </p:tgtEl>
                                      </p:cBhvr>
                                    </p:animEffect>
                                  </p:childTnLst>
                                </p:cTn>
                              </p:par>
                            </p:childTnLst>
                          </p:cTn>
                        </p:par>
                      </p:childTnLst>
                    </p:cTn>
                  </p:par>
                  <p:par>
                    <p:cTn id="22" fill="hold">
                      <p:stCondLst>
                        <p:cond delay="indefinite"/>
                      </p:stCondLst>
                      <p:childTnLst>
                        <p:par>
                          <p:cTn id="23" fill="hold">
                            <p:stCondLst>
                              <p:cond delay="0"/>
                            </p:stCondLst>
                            <p:childTnLst>
                              <p:par>
                                <p:cTn id="24" presetID="55" presetClass="entr" presetSubtype="0" fill="hold" grpId="0" nodeType="clickEffect">
                                  <p:stCondLst>
                                    <p:cond delay="0"/>
                                  </p:stCondLst>
                                  <p:childTnLst>
                                    <p:set>
                                      <p:cBhvr>
                                        <p:cTn id="25" dur="1" fill="hold">
                                          <p:stCondLst>
                                            <p:cond delay="0"/>
                                          </p:stCondLst>
                                        </p:cTn>
                                        <p:tgtEl>
                                          <p:spTgt spid="2">
                                            <p:graphicEl>
                                              <a:dgm id="{C1890271-7A17-4FF6-BFB4-4F4ABD45F491}"/>
                                            </p:graphicEl>
                                          </p:spTgt>
                                        </p:tgtEl>
                                        <p:attrNameLst>
                                          <p:attrName>style.visibility</p:attrName>
                                        </p:attrNameLst>
                                      </p:cBhvr>
                                      <p:to>
                                        <p:strVal val="visible"/>
                                      </p:to>
                                    </p:set>
                                    <p:anim calcmode="lin" valueType="num">
                                      <p:cBhvr>
                                        <p:cTn id="26" dur="1000" fill="hold"/>
                                        <p:tgtEl>
                                          <p:spTgt spid="2">
                                            <p:graphicEl>
                                              <a:dgm id="{C1890271-7A17-4FF6-BFB4-4F4ABD45F491}"/>
                                            </p:graphicEl>
                                          </p:spTgt>
                                        </p:tgtEl>
                                        <p:attrNameLst>
                                          <p:attrName>ppt_w</p:attrName>
                                        </p:attrNameLst>
                                      </p:cBhvr>
                                      <p:tavLst>
                                        <p:tav tm="0">
                                          <p:val>
                                            <p:strVal val="#ppt_w*0.70"/>
                                          </p:val>
                                        </p:tav>
                                        <p:tav tm="100000">
                                          <p:val>
                                            <p:strVal val="#ppt_w"/>
                                          </p:val>
                                        </p:tav>
                                      </p:tavLst>
                                    </p:anim>
                                    <p:anim calcmode="lin" valueType="num">
                                      <p:cBhvr>
                                        <p:cTn id="27" dur="1000" fill="hold"/>
                                        <p:tgtEl>
                                          <p:spTgt spid="2">
                                            <p:graphicEl>
                                              <a:dgm id="{C1890271-7A17-4FF6-BFB4-4F4ABD45F491}"/>
                                            </p:graphicEl>
                                          </p:spTgt>
                                        </p:tgtEl>
                                        <p:attrNameLst>
                                          <p:attrName>ppt_h</p:attrName>
                                        </p:attrNameLst>
                                      </p:cBhvr>
                                      <p:tavLst>
                                        <p:tav tm="0">
                                          <p:val>
                                            <p:strVal val="#ppt_h"/>
                                          </p:val>
                                        </p:tav>
                                        <p:tav tm="100000">
                                          <p:val>
                                            <p:strVal val="#ppt_h"/>
                                          </p:val>
                                        </p:tav>
                                      </p:tavLst>
                                    </p:anim>
                                    <p:animEffect transition="in" filter="fade">
                                      <p:cBhvr>
                                        <p:cTn id="28" dur="1000"/>
                                        <p:tgtEl>
                                          <p:spTgt spid="2">
                                            <p:graphicEl>
                                              <a:dgm id="{C1890271-7A17-4FF6-BFB4-4F4ABD45F491}"/>
                                            </p:graphicEl>
                                          </p:spTgt>
                                        </p:tgtEl>
                                      </p:cBhvr>
                                    </p:animEffect>
                                  </p:childTnLst>
                                </p:cTn>
                              </p:par>
                              <p:par>
                                <p:cTn id="29" presetID="55" presetClass="entr" presetSubtype="0" fill="hold" grpId="0" nodeType="withEffect">
                                  <p:stCondLst>
                                    <p:cond delay="0"/>
                                  </p:stCondLst>
                                  <p:childTnLst>
                                    <p:set>
                                      <p:cBhvr>
                                        <p:cTn id="30" dur="1" fill="hold">
                                          <p:stCondLst>
                                            <p:cond delay="0"/>
                                          </p:stCondLst>
                                        </p:cTn>
                                        <p:tgtEl>
                                          <p:spTgt spid="2">
                                            <p:graphicEl>
                                              <a:dgm id="{989F50A7-4AAB-477B-81B5-7D4C3B75BFF9}"/>
                                            </p:graphicEl>
                                          </p:spTgt>
                                        </p:tgtEl>
                                        <p:attrNameLst>
                                          <p:attrName>style.visibility</p:attrName>
                                        </p:attrNameLst>
                                      </p:cBhvr>
                                      <p:to>
                                        <p:strVal val="visible"/>
                                      </p:to>
                                    </p:set>
                                    <p:anim calcmode="lin" valueType="num">
                                      <p:cBhvr>
                                        <p:cTn id="31" dur="1000" fill="hold"/>
                                        <p:tgtEl>
                                          <p:spTgt spid="2">
                                            <p:graphicEl>
                                              <a:dgm id="{989F50A7-4AAB-477B-81B5-7D4C3B75BFF9}"/>
                                            </p:graphicEl>
                                          </p:spTgt>
                                        </p:tgtEl>
                                        <p:attrNameLst>
                                          <p:attrName>ppt_w</p:attrName>
                                        </p:attrNameLst>
                                      </p:cBhvr>
                                      <p:tavLst>
                                        <p:tav tm="0">
                                          <p:val>
                                            <p:strVal val="#ppt_w*0.70"/>
                                          </p:val>
                                        </p:tav>
                                        <p:tav tm="100000">
                                          <p:val>
                                            <p:strVal val="#ppt_w"/>
                                          </p:val>
                                        </p:tav>
                                      </p:tavLst>
                                    </p:anim>
                                    <p:anim calcmode="lin" valueType="num">
                                      <p:cBhvr>
                                        <p:cTn id="32" dur="1000" fill="hold"/>
                                        <p:tgtEl>
                                          <p:spTgt spid="2">
                                            <p:graphicEl>
                                              <a:dgm id="{989F50A7-4AAB-477B-81B5-7D4C3B75BFF9}"/>
                                            </p:graphicEl>
                                          </p:spTgt>
                                        </p:tgtEl>
                                        <p:attrNameLst>
                                          <p:attrName>ppt_h</p:attrName>
                                        </p:attrNameLst>
                                      </p:cBhvr>
                                      <p:tavLst>
                                        <p:tav tm="0">
                                          <p:val>
                                            <p:strVal val="#ppt_h"/>
                                          </p:val>
                                        </p:tav>
                                        <p:tav tm="100000">
                                          <p:val>
                                            <p:strVal val="#ppt_h"/>
                                          </p:val>
                                        </p:tav>
                                      </p:tavLst>
                                    </p:anim>
                                    <p:animEffect transition="in" filter="fade">
                                      <p:cBhvr>
                                        <p:cTn id="33" dur="1000"/>
                                        <p:tgtEl>
                                          <p:spTgt spid="2">
                                            <p:graphicEl>
                                              <a:dgm id="{989F50A7-4AAB-477B-81B5-7D4C3B75BFF9}"/>
                                            </p:graphicEl>
                                          </p:spTgt>
                                        </p:tgtEl>
                                      </p:cBhvr>
                                    </p:animEffect>
                                  </p:childTnLst>
                                </p:cTn>
                              </p:par>
                            </p:childTnLst>
                          </p:cTn>
                        </p:par>
                      </p:childTnLst>
                    </p:cTn>
                  </p:par>
                  <p:par>
                    <p:cTn id="34" fill="hold">
                      <p:stCondLst>
                        <p:cond delay="indefinite"/>
                      </p:stCondLst>
                      <p:childTnLst>
                        <p:par>
                          <p:cTn id="35" fill="hold">
                            <p:stCondLst>
                              <p:cond delay="0"/>
                            </p:stCondLst>
                            <p:childTnLst>
                              <p:par>
                                <p:cTn id="36" presetID="55" presetClass="entr" presetSubtype="0" fill="hold" grpId="0" nodeType="clickEffect">
                                  <p:stCondLst>
                                    <p:cond delay="0"/>
                                  </p:stCondLst>
                                  <p:childTnLst>
                                    <p:set>
                                      <p:cBhvr>
                                        <p:cTn id="37" dur="1" fill="hold">
                                          <p:stCondLst>
                                            <p:cond delay="0"/>
                                          </p:stCondLst>
                                        </p:cTn>
                                        <p:tgtEl>
                                          <p:spTgt spid="2">
                                            <p:graphicEl>
                                              <a:dgm id="{5B183E94-588E-415E-9A0E-924F6C276ACD}"/>
                                            </p:graphicEl>
                                          </p:spTgt>
                                        </p:tgtEl>
                                        <p:attrNameLst>
                                          <p:attrName>style.visibility</p:attrName>
                                        </p:attrNameLst>
                                      </p:cBhvr>
                                      <p:to>
                                        <p:strVal val="visible"/>
                                      </p:to>
                                    </p:set>
                                    <p:anim calcmode="lin" valueType="num">
                                      <p:cBhvr>
                                        <p:cTn id="38" dur="1000" fill="hold"/>
                                        <p:tgtEl>
                                          <p:spTgt spid="2">
                                            <p:graphicEl>
                                              <a:dgm id="{5B183E94-588E-415E-9A0E-924F6C276ACD}"/>
                                            </p:graphicEl>
                                          </p:spTgt>
                                        </p:tgtEl>
                                        <p:attrNameLst>
                                          <p:attrName>ppt_w</p:attrName>
                                        </p:attrNameLst>
                                      </p:cBhvr>
                                      <p:tavLst>
                                        <p:tav tm="0">
                                          <p:val>
                                            <p:strVal val="#ppt_w*0.70"/>
                                          </p:val>
                                        </p:tav>
                                        <p:tav tm="100000">
                                          <p:val>
                                            <p:strVal val="#ppt_w"/>
                                          </p:val>
                                        </p:tav>
                                      </p:tavLst>
                                    </p:anim>
                                    <p:anim calcmode="lin" valueType="num">
                                      <p:cBhvr>
                                        <p:cTn id="39" dur="1000" fill="hold"/>
                                        <p:tgtEl>
                                          <p:spTgt spid="2">
                                            <p:graphicEl>
                                              <a:dgm id="{5B183E94-588E-415E-9A0E-924F6C276ACD}"/>
                                            </p:graphicEl>
                                          </p:spTgt>
                                        </p:tgtEl>
                                        <p:attrNameLst>
                                          <p:attrName>ppt_h</p:attrName>
                                        </p:attrNameLst>
                                      </p:cBhvr>
                                      <p:tavLst>
                                        <p:tav tm="0">
                                          <p:val>
                                            <p:strVal val="#ppt_h"/>
                                          </p:val>
                                        </p:tav>
                                        <p:tav tm="100000">
                                          <p:val>
                                            <p:strVal val="#ppt_h"/>
                                          </p:val>
                                        </p:tav>
                                      </p:tavLst>
                                    </p:anim>
                                    <p:animEffect transition="in" filter="fade">
                                      <p:cBhvr>
                                        <p:cTn id="40" dur="1000"/>
                                        <p:tgtEl>
                                          <p:spTgt spid="2">
                                            <p:graphicEl>
                                              <a:dgm id="{5B183E94-588E-415E-9A0E-924F6C276ACD}"/>
                                            </p:graphicEl>
                                          </p:spTgt>
                                        </p:tgtEl>
                                      </p:cBhvr>
                                    </p:animEffect>
                                  </p:childTnLst>
                                </p:cTn>
                              </p:par>
                              <p:par>
                                <p:cTn id="41" presetID="55" presetClass="entr" presetSubtype="0" fill="hold" grpId="0" nodeType="withEffect">
                                  <p:stCondLst>
                                    <p:cond delay="0"/>
                                  </p:stCondLst>
                                  <p:childTnLst>
                                    <p:set>
                                      <p:cBhvr>
                                        <p:cTn id="42" dur="1" fill="hold">
                                          <p:stCondLst>
                                            <p:cond delay="0"/>
                                          </p:stCondLst>
                                        </p:cTn>
                                        <p:tgtEl>
                                          <p:spTgt spid="2">
                                            <p:graphicEl>
                                              <a:dgm id="{A6C9E6B6-B2A9-481F-8E81-0B36F777A156}"/>
                                            </p:graphicEl>
                                          </p:spTgt>
                                        </p:tgtEl>
                                        <p:attrNameLst>
                                          <p:attrName>style.visibility</p:attrName>
                                        </p:attrNameLst>
                                      </p:cBhvr>
                                      <p:to>
                                        <p:strVal val="visible"/>
                                      </p:to>
                                    </p:set>
                                    <p:anim calcmode="lin" valueType="num">
                                      <p:cBhvr>
                                        <p:cTn id="43" dur="1000" fill="hold"/>
                                        <p:tgtEl>
                                          <p:spTgt spid="2">
                                            <p:graphicEl>
                                              <a:dgm id="{A6C9E6B6-B2A9-481F-8E81-0B36F777A156}"/>
                                            </p:graphicEl>
                                          </p:spTgt>
                                        </p:tgtEl>
                                        <p:attrNameLst>
                                          <p:attrName>ppt_w</p:attrName>
                                        </p:attrNameLst>
                                      </p:cBhvr>
                                      <p:tavLst>
                                        <p:tav tm="0">
                                          <p:val>
                                            <p:strVal val="#ppt_w*0.70"/>
                                          </p:val>
                                        </p:tav>
                                        <p:tav tm="100000">
                                          <p:val>
                                            <p:strVal val="#ppt_w"/>
                                          </p:val>
                                        </p:tav>
                                      </p:tavLst>
                                    </p:anim>
                                    <p:anim calcmode="lin" valueType="num">
                                      <p:cBhvr>
                                        <p:cTn id="44" dur="1000" fill="hold"/>
                                        <p:tgtEl>
                                          <p:spTgt spid="2">
                                            <p:graphicEl>
                                              <a:dgm id="{A6C9E6B6-B2A9-481F-8E81-0B36F777A156}"/>
                                            </p:graphicEl>
                                          </p:spTgt>
                                        </p:tgtEl>
                                        <p:attrNameLst>
                                          <p:attrName>ppt_h</p:attrName>
                                        </p:attrNameLst>
                                      </p:cBhvr>
                                      <p:tavLst>
                                        <p:tav tm="0">
                                          <p:val>
                                            <p:strVal val="#ppt_h"/>
                                          </p:val>
                                        </p:tav>
                                        <p:tav tm="100000">
                                          <p:val>
                                            <p:strVal val="#ppt_h"/>
                                          </p:val>
                                        </p:tav>
                                      </p:tavLst>
                                    </p:anim>
                                    <p:animEffect transition="in" filter="fade">
                                      <p:cBhvr>
                                        <p:cTn id="45" dur="1000"/>
                                        <p:tgtEl>
                                          <p:spTgt spid="2">
                                            <p:graphicEl>
                                              <a:dgm id="{A6C9E6B6-B2A9-481F-8E81-0B36F777A156}"/>
                                            </p:graphicEl>
                                          </p:spTgt>
                                        </p:tgtEl>
                                      </p:cBhvr>
                                    </p:animEffect>
                                  </p:childTnLst>
                                </p:cTn>
                              </p:par>
                            </p:childTnLst>
                          </p:cTn>
                        </p:par>
                      </p:childTnLst>
                    </p:cTn>
                  </p:par>
                  <p:par>
                    <p:cTn id="46" fill="hold">
                      <p:stCondLst>
                        <p:cond delay="indefinite"/>
                      </p:stCondLst>
                      <p:childTnLst>
                        <p:par>
                          <p:cTn id="47" fill="hold">
                            <p:stCondLst>
                              <p:cond delay="0"/>
                            </p:stCondLst>
                            <p:childTnLst>
                              <p:par>
                                <p:cTn id="48" presetID="55" presetClass="entr" presetSubtype="0" fill="hold" grpId="0" nodeType="clickEffect">
                                  <p:stCondLst>
                                    <p:cond delay="0"/>
                                  </p:stCondLst>
                                  <p:childTnLst>
                                    <p:set>
                                      <p:cBhvr>
                                        <p:cTn id="49" dur="1" fill="hold">
                                          <p:stCondLst>
                                            <p:cond delay="0"/>
                                          </p:stCondLst>
                                        </p:cTn>
                                        <p:tgtEl>
                                          <p:spTgt spid="2">
                                            <p:graphicEl>
                                              <a:dgm id="{2356D99E-484B-4807-99C6-58469AA2C613}"/>
                                            </p:graphicEl>
                                          </p:spTgt>
                                        </p:tgtEl>
                                        <p:attrNameLst>
                                          <p:attrName>style.visibility</p:attrName>
                                        </p:attrNameLst>
                                      </p:cBhvr>
                                      <p:to>
                                        <p:strVal val="visible"/>
                                      </p:to>
                                    </p:set>
                                    <p:anim calcmode="lin" valueType="num">
                                      <p:cBhvr>
                                        <p:cTn id="50" dur="1000" fill="hold"/>
                                        <p:tgtEl>
                                          <p:spTgt spid="2">
                                            <p:graphicEl>
                                              <a:dgm id="{2356D99E-484B-4807-99C6-58469AA2C613}"/>
                                            </p:graphicEl>
                                          </p:spTgt>
                                        </p:tgtEl>
                                        <p:attrNameLst>
                                          <p:attrName>ppt_w</p:attrName>
                                        </p:attrNameLst>
                                      </p:cBhvr>
                                      <p:tavLst>
                                        <p:tav tm="0">
                                          <p:val>
                                            <p:strVal val="#ppt_w*0.70"/>
                                          </p:val>
                                        </p:tav>
                                        <p:tav tm="100000">
                                          <p:val>
                                            <p:strVal val="#ppt_w"/>
                                          </p:val>
                                        </p:tav>
                                      </p:tavLst>
                                    </p:anim>
                                    <p:anim calcmode="lin" valueType="num">
                                      <p:cBhvr>
                                        <p:cTn id="51" dur="1000" fill="hold"/>
                                        <p:tgtEl>
                                          <p:spTgt spid="2">
                                            <p:graphicEl>
                                              <a:dgm id="{2356D99E-484B-4807-99C6-58469AA2C613}"/>
                                            </p:graphicEl>
                                          </p:spTgt>
                                        </p:tgtEl>
                                        <p:attrNameLst>
                                          <p:attrName>ppt_h</p:attrName>
                                        </p:attrNameLst>
                                      </p:cBhvr>
                                      <p:tavLst>
                                        <p:tav tm="0">
                                          <p:val>
                                            <p:strVal val="#ppt_h"/>
                                          </p:val>
                                        </p:tav>
                                        <p:tav tm="100000">
                                          <p:val>
                                            <p:strVal val="#ppt_h"/>
                                          </p:val>
                                        </p:tav>
                                      </p:tavLst>
                                    </p:anim>
                                    <p:animEffect transition="in" filter="fade">
                                      <p:cBhvr>
                                        <p:cTn id="52" dur="1000"/>
                                        <p:tgtEl>
                                          <p:spTgt spid="2">
                                            <p:graphicEl>
                                              <a:dgm id="{2356D99E-484B-4807-99C6-58469AA2C613}"/>
                                            </p:graphicEl>
                                          </p:spTgt>
                                        </p:tgtEl>
                                      </p:cBhvr>
                                    </p:animEffect>
                                  </p:childTnLst>
                                </p:cTn>
                              </p:par>
                              <p:par>
                                <p:cTn id="53" presetID="55" presetClass="entr" presetSubtype="0" fill="hold" grpId="0" nodeType="withEffect">
                                  <p:stCondLst>
                                    <p:cond delay="0"/>
                                  </p:stCondLst>
                                  <p:childTnLst>
                                    <p:set>
                                      <p:cBhvr>
                                        <p:cTn id="54" dur="1" fill="hold">
                                          <p:stCondLst>
                                            <p:cond delay="0"/>
                                          </p:stCondLst>
                                        </p:cTn>
                                        <p:tgtEl>
                                          <p:spTgt spid="2">
                                            <p:graphicEl>
                                              <a:dgm id="{F44EB928-1F59-4F34-AE0E-3698EF13DC72}"/>
                                            </p:graphicEl>
                                          </p:spTgt>
                                        </p:tgtEl>
                                        <p:attrNameLst>
                                          <p:attrName>style.visibility</p:attrName>
                                        </p:attrNameLst>
                                      </p:cBhvr>
                                      <p:to>
                                        <p:strVal val="visible"/>
                                      </p:to>
                                    </p:set>
                                    <p:anim calcmode="lin" valueType="num">
                                      <p:cBhvr>
                                        <p:cTn id="55" dur="1000" fill="hold"/>
                                        <p:tgtEl>
                                          <p:spTgt spid="2">
                                            <p:graphicEl>
                                              <a:dgm id="{F44EB928-1F59-4F34-AE0E-3698EF13DC72}"/>
                                            </p:graphicEl>
                                          </p:spTgt>
                                        </p:tgtEl>
                                        <p:attrNameLst>
                                          <p:attrName>ppt_w</p:attrName>
                                        </p:attrNameLst>
                                      </p:cBhvr>
                                      <p:tavLst>
                                        <p:tav tm="0">
                                          <p:val>
                                            <p:strVal val="#ppt_w*0.70"/>
                                          </p:val>
                                        </p:tav>
                                        <p:tav tm="100000">
                                          <p:val>
                                            <p:strVal val="#ppt_w"/>
                                          </p:val>
                                        </p:tav>
                                      </p:tavLst>
                                    </p:anim>
                                    <p:anim calcmode="lin" valueType="num">
                                      <p:cBhvr>
                                        <p:cTn id="56" dur="1000" fill="hold"/>
                                        <p:tgtEl>
                                          <p:spTgt spid="2">
                                            <p:graphicEl>
                                              <a:dgm id="{F44EB928-1F59-4F34-AE0E-3698EF13DC72}"/>
                                            </p:graphicEl>
                                          </p:spTgt>
                                        </p:tgtEl>
                                        <p:attrNameLst>
                                          <p:attrName>ppt_h</p:attrName>
                                        </p:attrNameLst>
                                      </p:cBhvr>
                                      <p:tavLst>
                                        <p:tav tm="0">
                                          <p:val>
                                            <p:strVal val="#ppt_h"/>
                                          </p:val>
                                        </p:tav>
                                        <p:tav tm="100000">
                                          <p:val>
                                            <p:strVal val="#ppt_h"/>
                                          </p:val>
                                        </p:tav>
                                      </p:tavLst>
                                    </p:anim>
                                    <p:animEffect transition="in" filter="fade">
                                      <p:cBhvr>
                                        <p:cTn id="57" dur="1000"/>
                                        <p:tgtEl>
                                          <p:spTgt spid="2">
                                            <p:graphicEl>
                                              <a:dgm id="{F44EB928-1F59-4F34-AE0E-3698EF13DC72}"/>
                                            </p:graphicEl>
                                          </p:spTgt>
                                        </p:tgtEl>
                                      </p:cBhvr>
                                    </p:animEffect>
                                  </p:childTnLst>
                                </p:cTn>
                              </p:par>
                            </p:childTnLst>
                          </p:cTn>
                        </p:par>
                      </p:childTnLst>
                    </p:cTn>
                  </p:par>
                  <p:par>
                    <p:cTn id="58" fill="hold">
                      <p:stCondLst>
                        <p:cond delay="indefinite"/>
                      </p:stCondLst>
                      <p:childTnLst>
                        <p:par>
                          <p:cTn id="59" fill="hold">
                            <p:stCondLst>
                              <p:cond delay="0"/>
                            </p:stCondLst>
                            <p:childTnLst>
                              <p:par>
                                <p:cTn id="60" presetID="55" presetClass="entr" presetSubtype="0" fill="hold" grpId="0" nodeType="clickEffect">
                                  <p:stCondLst>
                                    <p:cond delay="0"/>
                                  </p:stCondLst>
                                  <p:childTnLst>
                                    <p:set>
                                      <p:cBhvr>
                                        <p:cTn id="61" dur="1" fill="hold">
                                          <p:stCondLst>
                                            <p:cond delay="0"/>
                                          </p:stCondLst>
                                        </p:cTn>
                                        <p:tgtEl>
                                          <p:spTgt spid="2">
                                            <p:graphicEl>
                                              <a:dgm id="{E99A3C40-2B2E-4B09-A77D-FCF657FFB1F7}"/>
                                            </p:graphicEl>
                                          </p:spTgt>
                                        </p:tgtEl>
                                        <p:attrNameLst>
                                          <p:attrName>style.visibility</p:attrName>
                                        </p:attrNameLst>
                                      </p:cBhvr>
                                      <p:to>
                                        <p:strVal val="visible"/>
                                      </p:to>
                                    </p:set>
                                    <p:anim calcmode="lin" valueType="num">
                                      <p:cBhvr>
                                        <p:cTn id="62" dur="1000" fill="hold"/>
                                        <p:tgtEl>
                                          <p:spTgt spid="2">
                                            <p:graphicEl>
                                              <a:dgm id="{E99A3C40-2B2E-4B09-A77D-FCF657FFB1F7}"/>
                                            </p:graphicEl>
                                          </p:spTgt>
                                        </p:tgtEl>
                                        <p:attrNameLst>
                                          <p:attrName>ppt_w</p:attrName>
                                        </p:attrNameLst>
                                      </p:cBhvr>
                                      <p:tavLst>
                                        <p:tav tm="0">
                                          <p:val>
                                            <p:strVal val="#ppt_w*0.70"/>
                                          </p:val>
                                        </p:tav>
                                        <p:tav tm="100000">
                                          <p:val>
                                            <p:strVal val="#ppt_w"/>
                                          </p:val>
                                        </p:tav>
                                      </p:tavLst>
                                    </p:anim>
                                    <p:anim calcmode="lin" valueType="num">
                                      <p:cBhvr>
                                        <p:cTn id="63" dur="1000" fill="hold"/>
                                        <p:tgtEl>
                                          <p:spTgt spid="2">
                                            <p:graphicEl>
                                              <a:dgm id="{E99A3C40-2B2E-4B09-A77D-FCF657FFB1F7}"/>
                                            </p:graphicEl>
                                          </p:spTgt>
                                        </p:tgtEl>
                                        <p:attrNameLst>
                                          <p:attrName>ppt_h</p:attrName>
                                        </p:attrNameLst>
                                      </p:cBhvr>
                                      <p:tavLst>
                                        <p:tav tm="0">
                                          <p:val>
                                            <p:strVal val="#ppt_h"/>
                                          </p:val>
                                        </p:tav>
                                        <p:tav tm="100000">
                                          <p:val>
                                            <p:strVal val="#ppt_h"/>
                                          </p:val>
                                        </p:tav>
                                      </p:tavLst>
                                    </p:anim>
                                    <p:animEffect transition="in" filter="fade">
                                      <p:cBhvr>
                                        <p:cTn id="64" dur="1000"/>
                                        <p:tgtEl>
                                          <p:spTgt spid="2">
                                            <p:graphicEl>
                                              <a:dgm id="{E99A3C40-2B2E-4B09-A77D-FCF657FFB1F7}"/>
                                            </p:graphicEl>
                                          </p:spTgt>
                                        </p:tgtEl>
                                      </p:cBhvr>
                                    </p:animEffect>
                                  </p:childTnLst>
                                </p:cTn>
                              </p:par>
                              <p:par>
                                <p:cTn id="65" presetID="55" presetClass="entr" presetSubtype="0" fill="hold" grpId="0" nodeType="withEffect">
                                  <p:stCondLst>
                                    <p:cond delay="0"/>
                                  </p:stCondLst>
                                  <p:childTnLst>
                                    <p:set>
                                      <p:cBhvr>
                                        <p:cTn id="66" dur="1" fill="hold">
                                          <p:stCondLst>
                                            <p:cond delay="0"/>
                                          </p:stCondLst>
                                        </p:cTn>
                                        <p:tgtEl>
                                          <p:spTgt spid="2">
                                            <p:graphicEl>
                                              <a:dgm id="{6FE412B1-C8C2-4D73-8E20-7DE505AA93C1}"/>
                                            </p:graphicEl>
                                          </p:spTgt>
                                        </p:tgtEl>
                                        <p:attrNameLst>
                                          <p:attrName>style.visibility</p:attrName>
                                        </p:attrNameLst>
                                      </p:cBhvr>
                                      <p:to>
                                        <p:strVal val="visible"/>
                                      </p:to>
                                    </p:set>
                                    <p:anim calcmode="lin" valueType="num">
                                      <p:cBhvr>
                                        <p:cTn id="67" dur="1000" fill="hold"/>
                                        <p:tgtEl>
                                          <p:spTgt spid="2">
                                            <p:graphicEl>
                                              <a:dgm id="{6FE412B1-C8C2-4D73-8E20-7DE505AA93C1}"/>
                                            </p:graphicEl>
                                          </p:spTgt>
                                        </p:tgtEl>
                                        <p:attrNameLst>
                                          <p:attrName>ppt_w</p:attrName>
                                        </p:attrNameLst>
                                      </p:cBhvr>
                                      <p:tavLst>
                                        <p:tav tm="0">
                                          <p:val>
                                            <p:strVal val="#ppt_w*0.70"/>
                                          </p:val>
                                        </p:tav>
                                        <p:tav tm="100000">
                                          <p:val>
                                            <p:strVal val="#ppt_w"/>
                                          </p:val>
                                        </p:tav>
                                      </p:tavLst>
                                    </p:anim>
                                    <p:anim calcmode="lin" valueType="num">
                                      <p:cBhvr>
                                        <p:cTn id="68" dur="1000" fill="hold"/>
                                        <p:tgtEl>
                                          <p:spTgt spid="2">
                                            <p:graphicEl>
                                              <a:dgm id="{6FE412B1-C8C2-4D73-8E20-7DE505AA93C1}"/>
                                            </p:graphicEl>
                                          </p:spTgt>
                                        </p:tgtEl>
                                        <p:attrNameLst>
                                          <p:attrName>ppt_h</p:attrName>
                                        </p:attrNameLst>
                                      </p:cBhvr>
                                      <p:tavLst>
                                        <p:tav tm="0">
                                          <p:val>
                                            <p:strVal val="#ppt_h"/>
                                          </p:val>
                                        </p:tav>
                                        <p:tav tm="100000">
                                          <p:val>
                                            <p:strVal val="#ppt_h"/>
                                          </p:val>
                                        </p:tav>
                                      </p:tavLst>
                                    </p:anim>
                                    <p:animEffect transition="in" filter="fade">
                                      <p:cBhvr>
                                        <p:cTn id="69" dur="1000"/>
                                        <p:tgtEl>
                                          <p:spTgt spid="2">
                                            <p:graphicEl>
                                              <a:dgm id="{6FE412B1-C8C2-4D73-8E20-7DE505AA93C1}"/>
                                            </p:graphicEl>
                                          </p:spTgt>
                                        </p:tgtEl>
                                      </p:cBhvr>
                                    </p:animEffect>
                                  </p:childTnLst>
                                </p:cTn>
                              </p:par>
                            </p:childTnLst>
                          </p:cTn>
                        </p:par>
                      </p:childTnLst>
                    </p:cTn>
                  </p:par>
                  <p:par>
                    <p:cTn id="70" fill="hold" nodeType="clickPar">
                      <p:stCondLst>
                        <p:cond delay="indefinite"/>
                      </p:stCondLst>
                      <p:childTnLst>
                        <p:par>
                          <p:cTn id="71" fill="hold" nodeType="withGroup">
                            <p:stCondLst>
                              <p:cond delay="0"/>
                            </p:stCondLst>
                            <p:childTnLst>
                              <p:par>
                                <p:cTn id="72" presetID="1" presetClass="entr" presetSubtype="0" fill="hold" grpId="0" nodeType="clickEffect">
                                  <p:stCondLst>
                                    <p:cond delay="0"/>
                                  </p:stCondLst>
                                  <p:childTnLst>
                                    <p:set>
                                      <p:cBhvr>
                                        <p:cTn id="73" dur="1" fill="hold">
                                          <p:stCondLst>
                                            <p:cond delay="0"/>
                                          </p:stCondLst>
                                        </p:cTn>
                                        <p:tgtEl>
                                          <p:spTgt spid="32771">
                                            <p:txEl>
                                              <p:pRg st="0" end="0"/>
                                            </p:txEl>
                                          </p:spTgt>
                                        </p:tgtEl>
                                        <p:attrNameLst>
                                          <p:attrName>style.visibility</p:attrName>
                                        </p:attrNameLst>
                                      </p:cBhvr>
                                      <p:to>
                                        <p:strVal val="visible"/>
                                      </p:to>
                                    </p:set>
                                  </p:childTnLst>
                                </p:cTn>
                              </p:par>
                            </p:childTnLst>
                          </p:cTn>
                        </p:par>
                      </p:childTnLst>
                    </p:cTn>
                  </p:par>
                  <p:par>
                    <p:cTn id="74" fill="hold" nodeType="clickPar">
                      <p:stCondLst>
                        <p:cond delay="indefinite"/>
                      </p:stCondLst>
                      <p:childTnLst>
                        <p:par>
                          <p:cTn id="75" fill="hold" nodeType="withGroup">
                            <p:stCondLst>
                              <p:cond delay="0"/>
                            </p:stCondLst>
                            <p:childTnLst>
                              <p:par>
                                <p:cTn id="76" presetID="1" presetClass="entr" presetSubtype="0" fill="hold" grpId="0" nodeType="clickEffect">
                                  <p:stCondLst>
                                    <p:cond delay="0"/>
                                  </p:stCondLst>
                                  <p:childTnLst>
                                    <p:set>
                                      <p:cBhvr>
                                        <p:cTn id="77" dur="1" fill="hold">
                                          <p:stCondLst>
                                            <p:cond delay="0"/>
                                          </p:stCondLst>
                                        </p:cTn>
                                        <p:tgtEl>
                                          <p:spTgt spid="32771">
                                            <p:txEl>
                                              <p:pRg st="1" end="1"/>
                                            </p:txEl>
                                          </p:spTgt>
                                        </p:tgtEl>
                                        <p:attrNameLst>
                                          <p:attrName>style.visibility</p:attrName>
                                        </p:attrNameLst>
                                      </p:cBhvr>
                                      <p:to>
                                        <p:strVal val="visible"/>
                                      </p:to>
                                    </p:set>
                                  </p:childTnLst>
                                </p:cTn>
                              </p:par>
                            </p:childTnLst>
                          </p:cTn>
                        </p:par>
                      </p:childTnLst>
                    </p:cTn>
                  </p:par>
                  <p:par>
                    <p:cTn id="78" fill="hold" nodeType="clickPar">
                      <p:stCondLst>
                        <p:cond delay="indefinite"/>
                      </p:stCondLst>
                      <p:childTnLst>
                        <p:par>
                          <p:cTn id="79" fill="hold" nodeType="withGroup">
                            <p:stCondLst>
                              <p:cond delay="0"/>
                            </p:stCondLst>
                            <p:childTnLst>
                              <p:par>
                                <p:cTn id="80" presetID="1" presetClass="entr" presetSubtype="0" fill="hold" grpId="0" nodeType="clickEffect">
                                  <p:stCondLst>
                                    <p:cond delay="0"/>
                                  </p:stCondLst>
                                  <p:childTnLst>
                                    <p:set>
                                      <p:cBhvr>
                                        <p:cTn id="81" dur="1" fill="hold">
                                          <p:stCondLst>
                                            <p:cond delay="0"/>
                                          </p:stCondLst>
                                        </p:cTn>
                                        <p:tgtEl>
                                          <p:spTgt spid="3277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p:bldGraphic spid="2" grpId="0">
        <p:bldSub>
          <a:bldDgm bld="lvlOne"/>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99330" name="Rectangle 2"/>
          <p:cNvSpPr>
            <a:spLocks noGrp="1" noChangeArrowheads="1"/>
          </p:cNvSpPr>
          <p:nvPr>
            <p:ph type="subTitle" idx="1"/>
          </p:nvPr>
        </p:nvSpPr>
        <p:spPr>
          <a:xfrm>
            <a:off x="468313" y="2060575"/>
            <a:ext cx="4895850" cy="3673475"/>
          </a:xfrm>
          <a:noFill/>
        </p:spPr>
        <p:txBody>
          <a:bodyPr/>
          <a:lstStyle/>
          <a:p>
            <a:pPr marL="355600" indent="-355600" algn="l">
              <a:buFontTx/>
              <a:buChar char="•"/>
            </a:pPr>
            <a:r>
              <a:rPr lang="en-GB" altLang="en-US" sz="2000" smtClean="0"/>
              <a:t>For most designers the design process has three fundamental components: </a:t>
            </a:r>
            <a:r>
              <a:rPr lang="en-GB" altLang="en-US" sz="2000" b="1" smtClean="0"/>
              <a:t>research</a:t>
            </a:r>
            <a:r>
              <a:rPr lang="en-GB" altLang="en-US" sz="2000" smtClean="0"/>
              <a:t>, </a:t>
            </a:r>
            <a:r>
              <a:rPr lang="en-GB" altLang="en-US" sz="2000" b="1" smtClean="0"/>
              <a:t>development</a:t>
            </a:r>
            <a:r>
              <a:rPr lang="en-GB" altLang="en-US" sz="2000" smtClean="0"/>
              <a:t> and </a:t>
            </a:r>
            <a:r>
              <a:rPr lang="en-GB" altLang="en-US" sz="2000" b="1" smtClean="0"/>
              <a:t>production</a:t>
            </a:r>
            <a:r>
              <a:rPr lang="en-GB" altLang="en-US" sz="2000" smtClean="0"/>
              <a:t>. </a:t>
            </a:r>
          </a:p>
          <a:p>
            <a:pPr marL="355600" indent="-355600" algn="l">
              <a:buFontTx/>
              <a:buChar char="•"/>
            </a:pPr>
            <a:r>
              <a:rPr lang="en-GB" altLang="en-US" sz="2000" smtClean="0"/>
              <a:t>Although there are many permutations of this process, and many activities are not clear cut or linear, these three stages describe the most simplified representation of the designer’s activities in developing a product.</a:t>
            </a:r>
            <a:endParaRPr lang="en-US" altLang="en-US" sz="2000" smtClean="0"/>
          </a:p>
        </p:txBody>
      </p:sp>
      <p:graphicFrame>
        <p:nvGraphicFramePr>
          <p:cNvPr id="2" name="Diagram 1"/>
          <p:cNvGraphicFramePr/>
          <p:nvPr/>
        </p:nvGraphicFramePr>
        <p:xfrm>
          <a:off x="4643438" y="836613"/>
          <a:ext cx="5329237" cy="50403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65" name="Rectangle 70"/>
          <p:cNvSpPr>
            <a:spLocks noChangeArrowheads="1"/>
          </p:cNvSpPr>
          <p:nvPr/>
        </p:nvSpPr>
        <p:spPr bwMode="auto">
          <a:xfrm>
            <a:off x="468313" y="981075"/>
            <a:ext cx="82296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r>
              <a:rPr lang="en-GB" altLang="en-US"/>
              <a:t>The design process (2)</a:t>
            </a:r>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933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933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0"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3083" name="Rectangle 2"/>
          <p:cNvSpPr>
            <a:spLocks noGrp="1" noChangeArrowheads="1"/>
          </p:cNvSpPr>
          <p:nvPr>
            <p:ph type="title"/>
          </p:nvPr>
        </p:nvSpPr>
        <p:spPr/>
        <p:txBody>
          <a:bodyPr/>
          <a:lstStyle/>
          <a:p>
            <a:r>
              <a:rPr lang="en-GB" altLang="en-US" smtClean="0"/>
              <a:t>The cycle of design</a:t>
            </a:r>
            <a:endParaRPr lang="en-US" altLang="en-US" smtClean="0"/>
          </a:p>
        </p:txBody>
      </p:sp>
      <p:sp>
        <p:nvSpPr>
          <p:cNvPr id="124931" name="Rectangle 3"/>
          <p:cNvSpPr>
            <a:spLocks noGrp="1" noChangeArrowheads="1"/>
          </p:cNvSpPr>
          <p:nvPr>
            <p:ph type="body" idx="1"/>
          </p:nvPr>
        </p:nvSpPr>
        <p:spPr/>
        <p:txBody>
          <a:bodyPr/>
          <a:lstStyle/>
          <a:p>
            <a:r>
              <a:rPr lang="en-GB" altLang="en-US" sz="1700" smtClean="0"/>
              <a:t>The </a:t>
            </a:r>
            <a:r>
              <a:rPr lang="en-GB" altLang="en-US" sz="1700" b="1" smtClean="0"/>
              <a:t>design process</a:t>
            </a:r>
            <a:r>
              <a:rPr lang="en-GB" altLang="en-US" sz="1700" smtClean="0"/>
              <a:t> is often illustrated as a linear process, but it is in fact a complex cyclical process, within which all the component parts overlap and can impact on each other at any point.</a:t>
            </a:r>
            <a:endParaRPr lang="en-US" altLang="en-US" sz="1700" smtClean="0"/>
          </a:p>
        </p:txBody>
      </p:sp>
      <p:graphicFrame>
        <p:nvGraphicFramePr>
          <p:cNvPr id="2" name="Diagram 1"/>
          <p:cNvGraphicFramePr/>
          <p:nvPr/>
        </p:nvGraphicFramePr>
        <p:xfrm>
          <a:off x="1763713" y="2852738"/>
          <a:ext cx="5327650" cy="42211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4940" name="AutoShape 12"/>
          <p:cNvSpPr>
            <a:spLocks noChangeArrowheads="1"/>
          </p:cNvSpPr>
          <p:nvPr/>
        </p:nvSpPr>
        <p:spPr bwMode="auto">
          <a:xfrm rot="-2279467">
            <a:off x="6381750" y="2682875"/>
            <a:ext cx="427038" cy="3560763"/>
          </a:xfrm>
          <a:prstGeom prst="curvedLeftArrow">
            <a:avLst>
              <a:gd name="adj1" fmla="val 166766"/>
              <a:gd name="adj2" fmla="val 333531"/>
              <a:gd name="adj3" fmla="val 33333"/>
            </a:avLst>
          </a:prstGeom>
          <a:solidFill>
            <a:srgbClr val="00FF00"/>
          </a:solidFill>
          <a:ln w="9525">
            <a:solidFill>
              <a:schemeClr val="tx1"/>
            </a:solidFill>
            <a:miter lim="800000"/>
            <a:headEnd/>
            <a:tailEnd/>
          </a:ln>
        </p:spPr>
        <p:txBody>
          <a:bodyPr wrap="none" anchor="ctr"/>
          <a:lstStyle>
            <a:lvl1pPr>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endParaRPr lang="en-GB" altLang="en-US"/>
          </a:p>
        </p:txBody>
      </p:sp>
      <p:sp>
        <p:nvSpPr>
          <p:cNvPr id="124941" name="AutoShape 13"/>
          <p:cNvSpPr>
            <a:spLocks noChangeArrowheads="1"/>
          </p:cNvSpPr>
          <p:nvPr/>
        </p:nvSpPr>
        <p:spPr bwMode="auto">
          <a:xfrm rot="-8707734">
            <a:off x="2379663" y="2462213"/>
            <a:ext cx="741362" cy="3505200"/>
          </a:xfrm>
          <a:prstGeom prst="curvedLeftArrow">
            <a:avLst>
              <a:gd name="adj1" fmla="val 94561"/>
              <a:gd name="adj2" fmla="val 189122"/>
              <a:gd name="adj3" fmla="val 33333"/>
            </a:avLst>
          </a:prstGeom>
          <a:solidFill>
            <a:srgbClr val="00FF00"/>
          </a:solidFill>
          <a:ln w="9525">
            <a:solidFill>
              <a:schemeClr val="tx1"/>
            </a:solidFill>
            <a:miter lim="800000"/>
            <a:headEnd/>
            <a:tailEnd/>
          </a:ln>
        </p:spPr>
        <p:txBody>
          <a:bodyPr wrap="none" anchor="ctr"/>
          <a:lstStyle>
            <a:lvl1pPr>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endParaRPr lang="en-GB" altLang="en-US"/>
          </a:p>
        </p:txBody>
      </p:sp>
      <p:sp>
        <p:nvSpPr>
          <p:cNvPr id="124942" name="AutoShape 14"/>
          <p:cNvSpPr>
            <a:spLocks noChangeArrowheads="1"/>
          </p:cNvSpPr>
          <p:nvPr/>
        </p:nvSpPr>
        <p:spPr bwMode="auto">
          <a:xfrm rot="5597767">
            <a:off x="4283869" y="4420394"/>
            <a:ext cx="503237" cy="3965575"/>
          </a:xfrm>
          <a:prstGeom prst="curvedLeftArrow">
            <a:avLst>
              <a:gd name="adj1" fmla="val 157603"/>
              <a:gd name="adj2" fmla="val 315205"/>
              <a:gd name="adj3" fmla="val 33333"/>
            </a:avLst>
          </a:prstGeom>
          <a:solidFill>
            <a:srgbClr val="00FF00"/>
          </a:solidFill>
          <a:ln w="9525">
            <a:solidFill>
              <a:schemeClr val="tx1"/>
            </a:solidFill>
            <a:miter lim="800000"/>
            <a:headEnd/>
            <a:tailEnd/>
          </a:ln>
        </p:spPr>
        <p:txBody>
          <a:bodyPr wrap="none" anchor="ctr"/>
          <a:lstStyle>
            <a:lvl1pPr>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endParaRPr lang="en-GB"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
                                            <p:graphicEl>
                                              <a:dgm id="{FDD99917-1744-4925-8C6C-70573467E8D4}"/>
                                            </p:graphicEl>
                                          </p:spTgt>
                                        </p:tgtEl>
                                        <p:attrNameLst>
                                          <p:attrName>style.visibility</p:attrName>
                                        </p:attrNameLst>
                                      </p:cBhvr>
                                      <p:to>
                                        <p:strVal val="visible"/>
                                      </p:to>
                                    </p:set>
                                    <p:anim calcmode="lin" valueType="num">
                                      <p:cBhvr>
                                        <p:cTn id="7" dur="1000" fill="hold"/>
                                        <p:tgtEl>
                                          <p:spTgt spid="2">
                                            <p:graphicEl>
                                              <a:dgm id="{FDD99917-1744-4925-8C6C-70573467E8D4}"/>
                                            </p:graphicEl>
                                          </p:spTgt>
                                        </p:tgtEl>
                                        <p:attrNameLst>
                                          <p:attrName>ppt_w</p:attrName>
                                        </p:attrNameLst>
                                      </p:cBhvr>
                                      <p:tavLst>
                                        <p:tav tm="0">
                                          <p:val>
                                            <p:strVal val="#ppt_w*0.70"/>
                                          </p:val>
                                        </p:tav>
                                        <p:tav tm="100000">
                                          <p:val>
                                            <p:strVal val="#ppt_w"/>
                                          </p:val>
                                        </p:tav>
                                      </p:tavLst>
                                    </p:anim>
                                    <p:anim calcmode="lin" valueType="num">
                                      <p:cBhvr>
                                        <p:cTn id="8" dur="1000" fill="hold"/>
                                        <p:tgtEl>
                                          <p:spTgt spid="2">
                                            <p:graphicEl>
                                              <a:dgm id="{FDD99917-1744-4925-8C6C-70573467E8D4}"/>
                                            </p:graphicEl>
                                          </p:spTgt>
                                        </p:tgtEl>
                                        <p:attrNameLst>
                                          <p:attrName>ppt_h</p:attrName>
                                        </p:attrNameLst>
                                      </p:cBhvr>
                                      <p:tavLst>
                                        <p:tav tm="0">
                                          <p:val>
                                            <p:strVal val="#ppt_h"/>
                                          </p:val>
                                        </p:tav>
                                        <p:tav tm="100000">
                                          <p:val>
                                            <p:strVal val="#ppt_h"/>
                                          </p:val>
                                        </p:tav>
                                      </p:tavLst>
                                    </p:anim>
                                    <p:animEffect transition="in" filter="fade">
                                      <p:cBhvr>
                                        <p:cTn id="9" dur="1000"/>
                                        <p:tgtEl>
                                          <p:spTgt spid="2">
                                            <p:graphicEl>
                                              <a:dgm id="{FDD99917-1744-4925-8C6C-70573467E8D4}"/>
                                            </p:graphic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2">
                                            <p:graphicEl>
                                              <a:dgm id="{603E5F1F-BEF8-46B8-BBEB-3983D0D93A4F}"/>
                                            </p:graphicEl>
                                          </p:spTgt>
                                        </p:tgtEl>
                                        <p:attrNameLst>
                                          <p:attrName>style.visibility</p:attrName>
                                        </p:attrNameLst>
                                      </p:cBhvr>
                                      <p:to>
                                        <p:strVal val="visible"/>
                                      </p:to>
                                    </p:set>
                                    <p:anim calcmode="lin" valueType="num">
                                      <p:cBhvr>
                                        <p:cTn id="14" dur="1000" fill="hold"/>
                                        <p:tgtEl>
                                          <p:spTgt spid="2">
                                            <p:graphicEl>
                                              <a:dgm id="{603E5F1F-BEF8-46B8-BBEB-3983D0D93A4F}"/>
                                            </p:graphicEl>
                                          </p:spTgt>
                                        </p:tgtEl>
                                        <p:attrNameLst>
                                          <p:attrName>ppt_w</p:attrName>
                                        </p:attrNameLst>
                                      </p:cBhvr>
                                      <p:tavLst>
                                        <p:tav tm="0">
                                          <p:val>
                                            <p:strVal val="#ppt_w*0.70"/>
                                          </p:val>
                                        </p:tav>
                                        <p:tav tm="100000">
                                          <p:val>
                                            <p:strVal val="#ppt_w"/>
                                          </p:val>
                                        </p:tav>
                                      </p:tavLst>
                                    </p:anim>
                                    <p:anim calcmode="lin" valueType="num">
                                      <p:cBhvr>
                                        <p:cTn id="15" dur="1000" fill="hold"/>
                                        <p:tgtEl>
                                          <p:spTgt spid="2">
                                            <p:graphicEl>
                                              <a:dgm id="{603E5F1F-BEF8-46B8-BBEB-3983D0D93A4F}"/>
                                            </p:graphicEl>
                                          </p:spTgt>
                                        </p:tgtEl>
                                        <p:attrNameLst>
                                          <p:attrName>ppt_h</p:attrName>
                                        </p:attrNameLst>
                                      </p:cBhvr>
                                      <p:tavLst>
                                        <p:tav tm="0">
                                          <p:val>
                                            <p:strVal val="#ppt_h"/>
                                          </p:val>
                                        </p:tav>
                                        <p:tav tm="100000">
                                          <p:val>
                                            <p:strVal val="#ppt_h"/>
                                          </p:val>
                                        </p:tav>
                                      </p:tavLst>
                                    </p:anim>
                                    <p:animEffect transition="in" filter="fade">
                                      <p:cBhvr>
                                        <p:cTn id="16" dur="1000"/>
                                        <p:tgtEl>
                                          <p:spTgt spid="2">
                                            <p:graphicEl>
                                              <a:dgm id="{603E5F1F-BEF8-46B8-BBEB-3983D0D93A4F}"/>
                                            </p:graphic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2">
                                            <p:graphicEl>
                                              <a:dgm id="{61746857-B558-4DB1-8162-02E8B0AD1C78}"/>
                                            </p:graphicEl>
                                          </p:spTgt>
                                        </p:tgtEl>
                                        <p:attrNameLst>
                                          <p:attrName>style.visibility</p:attrName>
                                        </p:attrNameLst>
                                      </p:cBhvr>
                                      <p:to>
                                        <p:strVal val="visible"/>
                                      </p:to>
                                    </p:set>
                                    <p:anim calcmode="lin" valueType="num">
                                      <p:cBhvr>
                                        <p:cTn id="21" dur="1000" fill="hold"/>
                                        <p:tgtEl>
                                          <p:spTgt spid="2">
                                            <p:graphicEl>
                                              <a:dgm id="{61746857-B558-4DB1-8162-02E8B0AD1C78}"/>
                                            </p:graphicEl>
                                          </p:spTgt>
                                        </p:tgtEl>
                                        <p:attrNameLst>
                                          <p:attrName>ppt_w</p:attrName>
                                        </p:attrNameLst>
                                      </p:cBhvr>
                                      <p:tavLst>
                                        <p:tav tm="0">
                                          <p:val>
                                            <p:strVal val="#ppt_w*0.70"/>
                                          </p:val>
                                        </p:tav>
                                        <p:tav tm="100000">
                                          <p:val>
                                            <p:strVal val="#ppt_w"/>
                                          </p:val>
                                        </p:tav>
                                      </p:tavLst>
                                    </p:anim>
                                    <p:anim calcmode="lin" valueType="num">
                                      <p:cBhvr>
                                        <p:cTn id="22" dur="1000" fill="hold"/>
                                        <p:tgtEl>
                                          <p:spTgt spid="2">
                                            <p:graphicEl>
                                              <a:dgm id="{61746857-B558-4DB1-8162-02E8B0AD1C78}"/>
                                            </p:graphicEl>
                                          </p:spTgt>
                                        </p:tgtEl>
                                        <p:attrNameLst>
                                          <p:attrName>ppt_h</p:attrName>
                                        </p:attrNameLst>
                                      </p:cBhvr>
                                      <p:tavLst>
                                        <p:tav tm="0">
                                          <p:val>
                                            <p:strVal val="#ppt_h"/>
                                          </p:val>
                                        </p:tav>
                                        <p:tav tm="100000">
                                          <p:val>
                                            <p:strVal val="#ppt_h"/>
                                          </p:val>
                                        </p:tav>
                                      </p:tavLst>
                                    </p:anim>
                                    <p:animEffect transition="in" filter="fade">
                                      <p:cBhvr>
                                        <p:cTn id="23" dur="1000"/>
                                        <p:tgtEl>
                                          <p:spTgt spid="2">
                                            <p:graphicEl>
                                              <a:dgm id="{61746857-B558-4DB1-8162-02E8B0AD1C78}"/>
                                            </p:graphicEl>
                                          </p:spTgt>
                                        </p:tgtEl>
                                      </p:cBhvr>
                                    </p:animEffect>
                                  </p:childTnLst>
                                </p:cTn>
                              </p:par>
                            </p:childTnLst>
                          </p:cTn>
                        </p:par>
                        <p:par>
                          <p:cTn id="24" fill="hold" nodeType="afterGroup">
                            <p:stCondLst>
                              <p:cond delay="1000"/>
                            </p:stCondLst>
                            <p:childTnLst>
                              <p:par>
                                <p:cTn id="25" presetID="55" presetClass="entr" presetSubtype="0" fill="hold" grpId="0" nodeType="afterEffect">
                                  <p:stCondLst>
                                    <p:cond delay="0"/>
                                  </p:stCondLst>
                                  <p:childTnLst>
                                    <p:set>
                                      <p:cBhvr>
                                        <p:cTn id="26" dur="1" fill="hold">
                                          <p:stCondLst>
                                            <p:cond delay="0"/>
                                          </p:stCondLst>
                                        </p:cTn>
                                        <p:tgtEl>
                                          <p:spTgt spid="124940"/>
                                        </p:tgtEl>
                                        <p:attrNameLst>
                                          <p:attrName>style.visibility</p:attrName>
                                        </p:attrNameLst>
                                      </p:cBhvr>
                                      <p:to>
                                        <p:strVal val="visible"/>
                                      </p:to>
                                    </p:set>
                                    <p:anim calcmode="lin" valueType="num">
                                      <p:cBhvr>
                                        <p:cTn id="27" dur="1000" fill="hold"/>
                                        <p:tgtEl>
                                          <p:spTgt spid="124940"/>
                                        </p:tgtEl>
                                        <p:attrNameLst>
                                          <p:attrName>ppt_w</p:attrName>
                                        </p:attrNameLst>
                                      </p:cBhvr>
                                      <p:tavLst>
                                        <p:tav tm="0">
                                          <p:val>
                                            <p:strVal val="#ppt_w*0.70"/>
                                          </p:val>
                                        </p:tav>
                                        <p:tav tm="100000">
                                          <p:val>
                                            <p:strVal val="#ppt_w"/>
                                          </p:val>
                                        </p:tav>
                                      </p:tavLst>
                                    </p:anim>
                                    <p:anim calcmode="lin" valueType="num">
                                      <p:cBhvr>
                                        <p:cTn id="28" dur="1000" fill="hold"/>
                                        <p:tgtEl>
                                          <p:spTgt spid="124940"/>
                                        </p:tgtEl>
                                        <p:attrNameLst>
                                          <p:attrName>ppt_h</p:attrName>
                                        </p:attrNameLst>
                                      </p:cBhvr>
                                      <p:tavLst>
                                        <p:tav tm="0">
                                          <p:val>
                                            <p:strVal val="#ppt_h"/>
                                          </p:val>
                                        </p:tav>
                                        <p:tav tm="100000">
                                          <p:val>
                                            <p:strVal val="#ppt_h"/>
                                          </p:val>
                                        </p:tav>
                                      </p:tavLst>
                                    </p:anim>
                                    <p:animEffect transition="in" filter="fade">
                                      <p:cBhvr>
                                        <p:cTn id="29" dur="1000"/>
                                        <p:tgtEl>
                                          <p:spTgt spid="124940"/>
                                        </p:tgtEl>
                                      </p:cBhvr>
                                    </p:animEffect>
                                  </p:childTnLst>
                                </p:cTn>
                              </p:par>
                            </p:childTnLst>
                          </p:cTn>
                        </p:par>
                        <p:par>
                          <p:cTn id="30" fill="hold" nodeType="afterGroup">
                            <p:stCondLst>
                              <p:cond delay="2000"/>
                            </p:stCondLst>
                            <p:childTnLst>
                              <p:par>
                                <p:cTn id="31" presetID="55" presetClass="entr" presetSubtype="0" fill="hold" grpId="0" nodeType="afterEffect">
                                  <p:stCondLst>
                                    <p:cond delay="0"/>
                                  </p:stCondLst>
                                  <p:childTnLst>
                                    <p:set>
                                      <p:cBhvr>
                                        <p:cTn id="32" dur="1" fill="hold">
                                          <p:stCondLst>
                                            <p:cond delay="0"/>
                                          </p:stCondLst>
                                        </p:cTn>
                                        <p:tgtEl>
                                          <p:spTgt spid="124941"/>
                                        </p:tgtEl>
                                        <p:attrNameLst>
                                          <p:attrName>style.visibility</p:attrName>
                                        </p:attrNameLst>
                                      </p:cBhvr>
                                      <p:to>
                                        <p:strVal val="visible"/>
                                      </p:to>
                                    </p:set>
                                    <p:anim calcmode="lin" valueType="num">
                                      <p:cBhvr>
                                        <p:cTn id="33" dur="1000" fill="hold"/>
                                        <p:tgtEl>
                                          <p:spTgt spid="124941"/>
                                        </p:tgtEl>
                                        <p:attrNameLst>
                                          <p:attrName>ppt_w</p:attrName>
                                        </p:attrNameLst>
                                      </p:cBhvr>
                                      <p:tavLst>
                                        <p:tav tm="0">
                                          <p:val>
                                            <p:strVal val="#ppt_w*0.70"/>
                                          </p:val>
                                        </p:tav>
                                        <p:tav tm="100000">
                                          <p:val>
                                            <p:strVal val="#ppt_w"/>
                                          </p:val>
                                        </p:tav>
                                      </p:tavLst>
                                    </p:anim>
                                    <p:anim calcmode="lin" valueType="num">
                                      <p:cBhvr>
                                        <p:cTn id="34" dur="1000" fill="hold"/>
                                        <p:tgtEl>
                                          <p:spTgt spid="124941"/>
                                        </p:tgtEl>
                                        <p:attrNameLst>
                                          <p:attrName>ppt_h</p:attrName>
                                        </p:attrNameLst>
                                      </p:cBhvr>
                                      <p:tavLst>
                                        <p:tav tm="0">
                                          <p:val>
                                            <p:strVal val="#ppt_h"/>
                                          </p:val>
                                        </p:tav>
                                        <p:tav tm="100000">
                                          <p:val>
                                            <p:strVal val="#ppt_h"/>
                                          </p:val>
                                        </p:tav>
                                      </p:tavLst>
                                    </p:anim>
                                    <p:animEffect transition="in" filter="fade">
                                      <p:cBhvr>
                                        <p:cTn id="35" dur="1000"/>
                                        <p:tgtEl>
                                          <p:spTgt spid="124941"/>
                                        </p:tgtEl>
                                      </p:cBhvr>
                                    </p:animEffect>
                                  </p:childTnLst>
                                </p:cTn>
                              </p:par>
                            </p:childTnLst>
                          </p:cTn>
                        </p:par>
                        <p:par>
                          <p:cTn id="36" fill="hold" nodeType="afterGroup">
                            <p:stCondLst>
                              <p:cond delay="3000"/>
                            </p:stCondLst>
                            <p:childTnLst>
                              <p:par>
                                <p:cTn id="37" presetID="55" presetClass="entr" presetSubtype="0" fill="hold" grpId="0" nodeType="afterEffect">
                                  <p:stCondLst>
                                    <p:cond delay="0"/>
                                  </p:stCondLst>
                                  <p:childTnLst>
                                    <p:set>
                                      <p:cBhvr>
                                        <p:cTn id="38" dur="1" fill="hold">
                                          <p:stCondLst>
                                            <p:cond delay="0"/>
                                          </p:stCondLst>
                                        </p:cTn>
                                        <p:tgtEl>
                                          <p:spTgt spid="124942"/>
                                        </p:tgtEl>
                                        <p:attrNameLst>
                                          <p:attrName>style.visibility</p:attrName>
                                        </p:attrNameLst>
                                      </p:cBhvr>
                                      <p:to>
                                        <p:strVal val="visible"/>
                                      </p:to>
                                    </p:set>
                                    <p:anim calcmode="lin" valueType="num">
                                      <p:cBhvr>
                                        <p:cTn id="39" dur="1000" fill="hold"/>
                                        <p:tgtEl>
                                          <p:spTgt spid="124942"/>
                                        </p:tgtEl>
                                        <p:attrNameLst>
                                          <p:attrName>ppt_w</p:attrName>
                                        </p:attrNameLst>
                                      </p:cBhvr>
                                      <p:tavLst>
                                        <p:tav tm="0">
                                          <p:val>
                                            <p:strVal val="#ppt_w*0.70"/>
                                          </p:val>
                                        </p:tav>
                                        <p:tav tm="100000">
                                          <p:val>
                                            <p:strVal val="#ppt_w"/>
                                          </p:val>
                                        </p:tav>
                                      </p:tavLst>
                                    </p:anim>
                                    <p:anim calcmode="lin" valueType="num">
                                      <p:cBhvr>
                                        <p:cTn id="40" dur="1000" fill="hold"/>
                                        <p:tgtEl>
                                          <p:spTgt spid="124942"/>
                                        </p:tgtEl>
                                        <p:attrNameLst>
                                          <p:attrName>ppt_h</p:attrName>
                                        </p:attrNameLst>
                                      </p:cBhvr>
                                      <p:tavLst>
                                        <p:tav tm="0">
                                          <p:val>
                                            <p:strVal val="#ppt_h"/>
                                          </p:val>
                                        </p:tav>
                                        <p:tav tm="100000">
                                          <p:val>
                                            <p:strVal val="#ppt_h"/>
                                          </p:val>
                                        </p:tav>
                                      </p:tavLst>
                                    </p:anim>
                                    <p:animEffect transition="in" filter="fade">
                                      <p:cBhvr>
                                        <p:cTn id="41" dur="1000"/>
                                        <p:tgtEl>
                                          <p:spTgt spid="124942"/>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12493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931" grpId="0" build="p"/>
      <p:bldGraphic spid="2" grpId="0">
        <p:bldSub>
          <a:bldDgm bld="one"/>
        </p:bldSub>
      </p:bldGraphic>
      <p:bldP spid="124940" grpId="0" animBg="1"/>
      <p:bldP spid="124941" grpId="0" animBg="1"/>
      <p:bldP spid="12494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4132" name="Rectangle 2"/>
          <p:cNvSpPr>
            <a:spLocks noGrp="1" noChangeArrowheads="1"/>
          </p:cNvSpPr>
          <p:nvPr>
            <p:ph type="title"/>
          </p:nvPr>
        </p:nvSpPr>
        <p:spPr/>
        <p:txBody>
          <a:bodyPr/>
          <a:lstStyle/>
          <a:p>
            <a:r>
              <a:rPr lang="en-GB" altLang="en-US" smtClean="0"/>
              <a:t>Activities in the design process</a:t>
            </a:r>
            <a:endParaRPr lang="en-US" altLang="en-US" smtClean="0"/>
          </a:p>
        </p:txBody>
      </p:sp>
      <p:sp>
        <p:nvSpPr>
          <p:cNvPr id="125955" name="Rectangle 3"/>
          <p:cNvSpPr>
            <a:spLocks noGrp="1" noChangeArrowheads="1"/>
          </p:cNvSpPr>
          <p:nvPr>
            <p:ph type="body" idx="1"/>
          </p:nvPr>
        </p:nvSpPr>
        <p:spPr>
          <a:xfrm>
            <a:off x="457200" y="1989138"/>
            <a:ext cx="1811338" cy="4176712"/>
          </a:xfrm>
        </p:spPr>
        <p:txBody>
          <a:bodyPr/>
          <a:lstStyle/>
          <a:p>
            <a:r>
              <a:rPr lang="en-GB" altLang="en-US" sz="1600" smtClean="0"/>
              <a:t>This diagram illustrates the diverse range of activities that make up the design process. </a:t>
            </a:r>
          </a:p>
          <a:p>
            <a:r>
              <a:rPr lang="en-GB" altLang="en-US" sz="1600" smtClean="0"/>
              <a:t>Any one of the activities has the potential to impact on any other part of the process at any point.</a:t>
            </a:r>
          </a:p>
          <a:p>
            <a:endParaRPr lang="en-US" altLang="en-US" sz="1600" smtClean="0"/>
          </a:p>
        </p:txBody>
      </p:sp>
      <p:graphicFrame>
        <p:nvGraphicFramePr>
          <p:cNvPr id="2" name="Diagram 1"/>
          <p:cNvGraphicFramePr/>
          <p:nvPr/>
        </p:nvGraphicFramePr>
        <p:xfrm>
          <a:off x="2555875" y="1052513"/>
          <a:ext cx="6408738" cy="56165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
                                            <p:graphicEl>
                                              <a:dgm id="{FA08764C-6725-4FA9-8BD0-BDECC6BBCCB0}"/>
                                            </p:graphicEl>
                                          </p:spTgt>
                                        </p:tgtEl>
                                        <p:attrNameLst>
                                          <p:attrName>style.visibility</p:attrName>
                                        </p:attrNameLst>
                                      </p:cBhvr>
                                      <p:to>
                                        <p:strVal val="visible"/>
                                      </p:to>
                                    </p:set>
                                    <p:anim calcmode="lin" valueType="num">
                                      <p:cBhvr>
                                        <p:cTn id="7" dur="1000" fill="hold"/>
                                        <p:tgtEl>
                                          <p:spTgt spid="2">
                                            <p:graphicEl>
                                              <a:dgm id="{FA08764C-6725-4FA9-8BD0-BDECC6BBCCB0}"/>
                                            </p:graphicEl>
                                          </p:spTgt>
                                        </p:tgtEl>
                                        <p:attrNameLst>
                                          <p:attrName>ppt_w</p:attrName>
                                        </p:attrNameLst>
                                      </p:cBhvr>
                                      <p:tavLst>
                                        <p:tav tm="0">
                                          <p:val>
                                            <p:strVal val="#ppt_w*0.70"/>
                                          </p:val>
                                        </p:tav>
                                        <p:tav tm="100000">
                                          <p:val>
                                            <p:strVal val="#ppt_w"/>
                                          </p:val>
                                        </p:tav>
                                      </p:tavLst>
                                    </p:anim>
                                    <p:anim calcmode="lin" valueType="num">
                                      <p:cBhvr>
                                        <p:cTn id="8" dur="1000" fill="hold"/>
                                        <p:tgtEl>
                                          <p:spTgt spid="2">
                                            <p:graphicEl>
                                              <a:dgm id="{FA08764C-6725-4FA9-8BD0-BDECC6BBCCB0}"/>
                                            </p:graphicEl>
                                          </p:spTgt>
                                        </p:tgtEl>
                                        <p:attrNameLst>
                                          <p:attrName>ppt_h</p:attrName>
                                        </p:attrNameLst>
                                      </p:cBhvr>
                                      <p:tavLst>
                                        <p:tav tm="0">
                                          <p:val>
                                            <p:strVal val="#ppt_h"/>
                                          </p:val>
                                        </p:tav>
                                        <p:tav tm="100000">
                                          <p:val>
                                            <p:strVal val="#ppt_h"/>
                                          </p:val>
                                        </p:tav>
                                      </p:tavLst>
                                    </p:anim>
                                    <p:animEffect transition="in" filter="fade">
                                      <p:cBhvr>
                                        <p:cTn id="9" dur="1000"/>
                                        <p:tgtEl>
                                          <p:spTgt spid="2">
                                            <p:graphicEl>
                                              <a:dgm id="{FA08764C-6725-4FA9-8BD0-BDECC6BBCCB0}"/>
                                            </p:graphic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2">
                                            <p:graphicEl>
                                              <a:dgm id="{8DFD47B9-BFAE-4E14-9FA6-1391C82F3C47}"/>
                                            </p:graphicEl>
                                          </p:spTgt>
                                        </p:tgtEl>
                                        <p:attrNameLst>
                                          <p:attrName>style.visibility</p:attrName>
                                        </p:attrNameLst>
                                      </p:cBhvr>
                                      <p:to>
                                        <p:strVal val="visible"/>
                                      </p:to>
                                    </p:set>
                                    <p:anim calcmode="lin" valueType="num">
                                      <p:cBhvr>
                                        <p:cTn id="14" dur="1000" fill="hold"/>
                                        <p:tgtEl>
                                          <p:spTgt spid="2">
                                            <p:graphicEl>
                                              <a:dgm id="{8DFD47B9-BFAE-4E14-9FA6-1391C82F3C47}"/>
                                            </p:graphicEl>
                                          </p:spTgt>
                                        </p:tgtEl>
                                        <p:attrNameLst>
                                          <p:attrName>ppt_w</p:attrName>
                                        </p:attrNameLst>
                                      </p:cBhvr>
                                      <p:tavLst>
                                        <p:tav tm="0">
                                          <p:val>
                                            <p:strVal val="#ppt_w*0.70"/>
                                          </p:val>
                                        </p:tav>
                                        <p:tav tm="100000">
                                          <p:val>
                                            <p:strVal val="#ppt_w"/>
                                          </p:val>
                                        </p:tav>
                                      </p:tavLst>
                                    </p:anim>
                                    <p:anim calcmode="lin" valueType="num">
                                      <p:cBhvr>
                                        <p:cTn id="15" dur="1000" fill="hold"/>
                                        <p:tgtEl>
                                          <p:spTgt spid="2">
                                            <p:graphicEl>
                                              <a:dgm id="{8DFD47B9-BFAE-4E14-9FA6-1391C82F3C47}"/>
                                            </p:graphicEl>
                                          </p:spTgt>
                                        </p:tgtEl>
                                        <p:attrNameLst>
                                          <p:attrName>ppt_h</p:attrName>
                                        </p:attrNameLst>
                                      </p:cBhvr>
                                      <p:tavLst>
                                        <p:tav tm="0">
                                          <p:val>
                                            <p:strVal val="#ppt_h"/>
                                          </p:val>
                                        </p:tav>
                                        <p:tav tm="100000">
                                          <p:val>
                                            <p:strVal val="#ppt_h"/>
                                          </p:val>
                                        </p:tav>
                                      </p:tavLst>
                                    </p:anim>
                                    <p:animEffect transition="in" filter="fade">
                                      <p:cBhvr>
                                        <p:cTn id="16" dur="1000"/>
                                        <p:tgtEl>
                                          <p:spTgt spid="2">
                                            <p:graphicEl>
                                              <a:dgm id="{8DFD47B9-BFAE-4E14-9FA6-1391C82F3C47}"/>
                                            </p:graphicEl>
                                          </p:spTgt>
                                        </p:tgtEl>
                                      </p:cBhvr>
                                    </p:animEffect>
                                  </p:childTnLst>
                                </p:cTn>
                              </p:par>
                              <p:par>
                                <p:cTn id="17" presetID="55" presetClass="entr" presetSubtype="0" fill="hold" grpId="0" nodeType="withEffect">
                                  <p:stCondLst>
                                    <p:cond delay="0"/>
                                  </p:stCondLst>
                                  <p:childTnLst>
                                    <p:set>
                                      <p:cBhvr>
                                        <p:cTn id="18" dur="1" fill="hold">
                                          <p:stCondLst>
                                            <p:cond delay="0"/>
                                          </p:stCondLst>
                                        </p:cTn>
                                        <p:tgtEl>
                                          <p:spTgt spid="2">
                                            <p:graphicEl>
                                              <a:dgm id="{05B9FEF1-2CBA-43F1-B79E-E04DC4F6616F}"/>
                                            </p:graphicEl>
                                          </p:spTgt>
                                        </p:tgtEl>
                                        <p:attrNameLst>
                                          <p:attrName>style.visibility</p:attrName>
                                        </p:attrNameLst>
                                      </p:cBhvr>
                                      <p:to>
                                        <p:strVal val="visible"/>
                                      </p:to>
                                    </p:set>
                                    <p:anim calcmode="lin" valueType="num">
                                      <p:cBhvr>
                                        <p:cTn id="19" dur="1000" fill="hold"/>
                                        <p:tgtEl>
                                          <p:spTgt spid="2">
                                            <p:graphicEl>
                                              <a:dgm id="{05B9FEF1-2CBA-43F1-B79E-E04DC4F6616F}"/>
                                            </p:graphicEl>
                                          </p:spTgt>
                                        </p:tgtEl>
                                        <p:attrNameLst>
                                          <p:attrName>ppt_w</p:attrName>
                                        </p:attrNameLst>
                                      </p:cBhvr>
                                      <p:tavLst>
                                        <p:tav tm="0">
                                          <p:val>
                                            <p:strVal val="#ppt_w*0.70"/>
                                          </p:val>
                                        </p:tav>
                                        <p:tav tm="100000">
                                          <p:val>
                                            <p:strVal val="#ppt_w"/>
                                          </p:val>
                                        </p:tav>
                                      </p:tavLst>
                                    </p:anim>
                                    <p:anim calcmode="lin" valueType="num">
                                      <p:cBhvr>
                                        <p:cTn id="20" dur="1000" fill="hold"/>
                                        <p:tgtEl>
                                          <p:spTgt spid="2">
                                            <p:graphicEl>
                                              <a:dgm id="{05B9FEF1-2CBA-43F1-B79E-E04DC4F6616F}"/>
                                            </p:graphicEl>
                                          </p:spTgt>
                                        </p:tgtEl>
                                        <p:attrNameLst>
                                          <p:attrName>ppt_h</p:attrName>
                                        </p:attrNameLst>
                                      </p:cBhvr>
                                      <p:tavLst>
                                        <p:tav tm="0">
                                          <p:val>
                                            <p:strVal val="#ppt_h"/>
                                          </p:val>
                                        </p:tav>
                                        <p:tav tm="100000">
                                          <p:val>
                                            <p:strVal val="#ppt_h"/>
                                          </p:val>
                                        </p:tav>
                                      </p:tavLst>
                                    </p:anim>
                                    <p:animEffect transition="in" filter="fade">
                                      <p:cBhvr>
                                        <p:cTn id="21" dur="1000"/>
                                        <p:tgtEl>
                                          <p:spTgt spid="2">
                                            <p:graphicEl>
                                              <a:dgm id="{05B9FEF1-2CBA-43F1-B79E-E04DC4F6616F}"/>
                                            </p:graphicEl>
                                          </p:spTgt>
                                        </p:tgtEl>
                                      </p:cBhvr>
                                    </p:animEffect>
                                  </p:childTnLst>
                                </p:cTn>
                              </p:par>
                            </p:childTnLst>
                          </p:cTn>
                        </p:par>
                      </p:childTnLst>
                    </p:cTn>
                  </p:par>
                  <p:par>
                    <p:cTn id="22" fill="hold">
                      <p:stCondLst>
                        <p:cond delay="indefinite"/>
                      </p:stCondLst>
                      <p:childTnLst>
                        <p:par>
                          <p:cTn id="23" fill="hold">
                            <p:stCondLst>
                              <p:cond delay="0"/>
                            </p:stCondLst>
                            <p:childTnLst>
                              <p:par>
                                <p:cTn id="24" presetID="55" presetClass="entr" presetSubtype="0" fill="hold" grpId="0" nodeType="clickEffect">
                                  <p:stCondLst>
                                    <p:cond delay="0"/>
                                  </p:stCondLst>
                                  <p:childTnLst>
                                    <p:set>
                                      <p:cBhvr>
                                        <p:cTn id="25" dur="1" fill="hold">
                                          <p:stCondLst>
                                            <p:cond delay="0"/>
                                          </p:stCondLst>
                                        </p:cTn>
                                        <p:tgtEl>
                                          <p:spTgt spid="2">
                                            <p:graphicEl>
                                              <a:dgm id="{015A2878-66CD-4549-A22F-7D7CB83DED7E}"/>
                                            </p:graphicEl>
                                          </p:spTgt>
                                        </p:tgtEl>
                                        <p:attrNameLst>
                                          <p:attrName>style.visibility</p:attrName>
                                        </p:attrNameLst>
                                      </p:cBhvr>
                                      <p:to>
                                        <p:strVal val="visible"/>
                                      </p:to>
                                    </p:set>
                                    <p:anim calcmode="lin" valueType="num">
                                      <p:cBhvr>
                                        <p:cTn id="26" dur="1000" fill="hold"/>
                                        <p:tgtEl>
                                          <p:spTgt spid="2">
                                            <p:graphicEl>
                                              <a:dgm id="{015A2878-66CD-4549-A22F-7D7CB83DED7E}"/>
                                            </p:graphicEl>
                                          </p:spTgt>
                                        </p:tgtEl>
                                        <p:attrNameLst>
                                          <p:attrName>ppt_w</p:attrName>
                                        </p:attrNameLst>
                                      </p:cBhvr>
                                      <p:tavLst>
                                        <p:tav tm="0">
                                          <p:val>
                                            <p:strVal val="#ppt_w*0.70"/>
                                          </p:val>
                                        </p:tav>
                                        <p:tav tm="100000">
                                          <p:val>
                                            <p:strVal val="#ppt_w"/>
                                          </p:val>
                                        </p:tav>
                                      </p:tavLst>
                                    </p:anim>
                                    <p:anim calcmode="lin" valueType="num">
                                      <p:cBhvr>
                                        <p:cTn id="27" dur="1000" fill="hold"/>
                                        <p:tgtEl>
                                          <p:spTgt spid="2">
                                            <p:graphicEl>
                                              <a:dgm id="{015A2878-66CD-4549-A22F-7D7CB83DED7E}"/>
                                            </p:graphicEl>
                                          </p:spTgt>
                                        </p:tgtEl>
                                        <p:attrNameLst>
                                          <p:attrName>ppt_h</p:attrName>
                                        </p:attrNameLst>
                                      </p:cBhvr>
                                      <p:tavLst>
                                        <p:tav tm="0">
                                          <p:val>
                                            <p:strVal val="#ppt_h"/>
                                          </p:val>
                                        </p:tav>
                                        <p:tav tm="100000">
                                          <p:val>
                                            <p:strVal val="#ppt_h"/>
                                          </p:val>
                                        </p:tav>
                                      </p:tavLst>
                                    </p:anim>
                                    <p:animEffect transition="in" filter="fade">
                                      <p:cBhvr>
                                        <p:cTn id="28" dur="1000"/>
                                        <p:tgtEl>
                                          <p:spTgt spid="2">
                                            <p:graphicEl>
                                              <a:dgm id="{015A2878-66CD-4549-A22F-7D7CB83DED7E}"/>
                                            </p:graphicEl>
                                          </p:spTgt>
                                        </p:tgtEl>
                                      </p:cBhvr>
                                    </p:animEffect>
                                  </p:childTnLst>
                                </p:cTn>
                              </p:par>
                              <p:par>
                                <p:cTn id="29" presetID="55" presetClass="entr" presetSubtype="0" fill="hold" grpId="0" nodeType="withEffect">
                                  <p:stCondLst>
                                    <p:cond delay="0"/>
                                  </p:stCondLst>
                                  <p:childTnLst>
                                    <p:set>
                                      <p:cBhvr>
                                        <p:cTn id="30" dur="1" fill="hold">
                                          <p:stCondLst>
                                            <p:cond delay="0"/>
                                          </p:stCondLst>
                                        </p:cTn>
                                        <p:tgtEl>
                                          <p:spTgt spid="2">
                                            <p:graphicEl>
                                              <a:dgm id="{0223436B-6A78-4413-A72F-940B1469EDA3}"/>
                                            </p:graphicEl>
                                          </p:spTgt>
                                        </p:tgtEl>
                                        <p:attrNameLst>
                                          <p:attrName>style.visibility</p:attrName>
                                        </p:attrNameLst>
                                      </p:cBhvr>
                                      <p:to>
                                        <p:strVal val="visible"/>
                                      </p:to>
                                    </p:set>
                                    <p:anim calcmode="lin" valueType="num">
                                      <p:cBhvr>
                                        <p:cTn id="31" dur="1000" fill="hold"/>
                                        <p:tgtEl>
                                          <p:spTgt spid="2">
                                            <p:graphicEl>
                                              <a:dgm id="{0223436B-6A78-4413-A72F-940B1469EDA3}"/>
                                            </p:graphicEl>
                                          </p:spTgt>
                                        </p:tgtEl>
                                        <p:attrNameLst>
                                          <p:attrName>ppt_w</p:attrName>
                                        </p:attrNameLst>
                                      </p:cBhvr>
                                      <p:tavLst>
                                        <p:tav tm="0">
                                          <p:val>
                                            <p:strVal val="#ppt_w*0.70"/>
                                          </p:val>
                                        </p:tav>
                                        <p:tav tm="100000">
                                          <p:val>
                                            <p:strVal val="#ppt_w"/>
                                          </p:val>
                                        </p:tav>
                                      </p:tavLst>
                                    </p:anim>
                                    <p:anim calcmode="lin" valueType="num">
                                      <p:cBhvr>
                                        <p:cTn id="32" dur="1000" fill="hold"/>
                                        <p:tgtEl>
                                          <p:spTgt spid="2">
                                            <p:graphicEl>
                                              <a:dgm id="{0223436B-6A78-4413-A72F-940B1469EDA3}"/>
                                            </p:graphicEl>
                                          </p:spTgt>
                                        </p:tgtEl>
                                        <p:attrNameLst>
                                          <p:attrName>ppt_h</p:attrName>
                                        </p:attrNameLst>
                                      </p:cBhvr>
                                      <p:tavLst>
                                        <p:tav tm="0">
                                          <p:val>
                                            <p:strVal val="#ppt_h"/>
                                          </p:val>
                                        </p:tav>
                                        <p:tav tm="100000">
                                          <p:val>
                                            <p:strVal val="#ppt_h"/>
                                          </p:val>
                                        </p:tav>
                                      </p:tavLst>
                                    </p:anim>
                                    <p:animEffect transition="in" filter="fade">
                                      <p:cBhvr>
                                        <p:cTn id="33" dur="1000"/>
                                        <p:tgtEl>
                                          <p:spTgt spid="2">
                                            <p:graphicEl>
                                              <a:dgm id="{0223436B-6A78-4413-A72F-940B1469EDA3}"/>
                                            </p:graphicEl>
                                          </p:spTgt>
                                        </p:tgtEl>
                                      </p:cBhvr>
                                    </p:animEffect>
                                  </p:childTnLst>
                                </p:cTn>
                              </p:par>
                            </p:childTnLst>
                          </p:cTn>
                        </p:par>
                      </p:childTnLst>
                    </p:cTn>
                  </p:par>
                  <p:par>
                    <p:cTn id="34" fill="hold">
                      <p:stCondLst>
                        <p:cond delay="indefinite"/>
                      </p:stCondLst>
                      <p:childTnLst>
                        <p:par>
                          <p:cTn id="35" fill="hold">
                            <p:stCondLst>
                              <p:cond delay="0"/>
                            </p:stCondLst>
                            <p:childTnLst>
                              <p:par>
                                <p:cTn id="36" presetID="55" presetClass="entr" presetSubtype="0" fill="hold" grpId="0" nodeType="clickEffect">
                                  <p:stCondLst>
                                    <p:cond delay="0"/>
                                  </p:stCondLst>
                                  <p:childTnLst>
                                    <p:set>
                                      <p:cBhvr>
                                        <p:cTn id="37" dur="1" fill="hold">
                                          <p:stCondLst>
                                            <p:cond delay="0"/>
                                          </p:stCondLst>
                                        </p:cTn>
                                        <p:tgtEl>
                                          <p:spTgt spid="2">
                                            <p:graphicEl>
                                              <a:dgm id="{F5999C9F-795C-4269-997F-8A75DAACBC08}"/>
                                            </p:graphicEl>
                                          </p:spTgt>
                                        </p:tgtEl>
                                        <p:attrNameLst>
                                          <p:attrName>style.visibility</p:attrName>
                                        </p:attrNameLst>
                                      </p:cBhvr>
                                      <p:to>
                                        <p:strVal val="visible"/>
                                      </p:to>
                                    </p:set>
                                    <p:anim calcmode="lin" valueType="num">
                                      <p:cBhvr>
                                        <p:cTn id="38" dur="1000" fill="hold"/>
                                        <p:tgtEl>
                                          <p:spTgt spid="2">
                                            <p:graphicEl>
                                              <a:dgm id="{F5999C9F-795C-4269-997F-8A75DAACBC08}"/>
                                            </p:graphicEl>
                                          </p:spTgt>
                                        </p:tgtEl>
                                        <p:attrNameLst>
                                          <p:attrName>ppt_w</p:attrName>
                                        </p:attrNameLst>
                                      </p:cBhvr>
                                      <p:tavLst>
                                        <p:tav tm="0">
                                          <p:val>
                                            <p:strVal val="#ppt_w*0.70"/>
                                          </p:val>
                                        </p:tav>
                                        <p:tav tm="100000">
                                          <p:val>
                                            <p:strVal val="#ppt_w"/>
                                          </p:val>
                                        </p:tav>
                                      </p:tavLst>
                                    </p:anim>
                                    <p:anim calcmode="lin" valueType="num">
                                      <p:cBhvr>
                                        <p:cTn id="39" dur="1000" fill="hold"/>
                                        <p:tgtEl>
                                          <p:spTgt spid="2">
                                            <p:graphicEl>
                                              <a:dgm id="{F5999C9F-795C-4269-997F-8A75DAACBC08}"/>
                                            </p:graphicEl>
                                          </p:spTgt>
                                        </p:tgtEl>
                                        <p:attrNameLst>
                                          <p:attrName>ppt_h</p:attrName>
                                        </p:attrNameLst>
                                      </p:cBhvr>
                                      <p:tavLst>
                                        <p:tav tm="0">
                                          <p:val>
                                            <p:strVal val="#ppt_h"/>
                                          </p:val>
                                        </p:tav>
                                        <p:tav tm="100000">
                                          <p:val>
                                            <p:strVal val="#ppt_h"/>
                                          </p:val>
                                        </p:tav>
                                      </p:tavLst>
                                    </p:anim>
                                    <p:animEffect transition="in" filter="fade">
                                      <p:cBhvr>
                                        <p:cTn id="40" dur="1000"/>
                                        <p:tgtEl>
                                          <p:spTgt spid="2">
                                            <p:graphicEl>
                                              <a:dgm id="{F5999C9F-795C-4269-997F-8A75DAACBC08}"/>
                                            </p:graphicEl>
                                          </p:spTgt>
                                        </p:tgtEl>
                                      </p:cBhvr>
                                    </p:animEffect>
                                  </p:childTnLst>
                                </p:cTn>
                              </p:par>
                              <p:par>
                                <p:cTn id="41" presetID="55" presetClass="entr" presetSubtype="0" fill="hold" grpId="0" nodeType="withEffect">
                                  <p:stCondLst>
                                    <p:cond delay="0"/>
                                  </p:stCondLst>
                                  <p:childTnLst>
                                    <p:set>
                                      <p:cBhvr>
                                        <p:cTn id="42" dur="1" fill="hold">
                                          <p:stCondLst>
                                            <p:cond delay="0"/>
                                          </p:stCondLst>
                                        </p:cTn>
                                        <p:tgtEl>
                                          <p:spTgt spid="2">
                                            <p:graphicEl>
                                              <a:dgm id="{347EC5D1-97A9-4266-9FB6-37BB3A650435}"/>
                                            </p:graphicEl>
                                          </p:spTgt>
                                        </p:tgtEl>
                                        <p:attrNameLst>
                                          <p:attrName>style.visibility</p:attrName>
                                        </p:attrNameLst>
                                      </p:cBhvr>
                                      <p:to>
                                        <p:strVal val="visible"/>
                                      </p:to>
                                    </p:set>
                                    <p:anim calcmode="lin" valueType="num">
                                      <p:cBhvr>
                                        <p:cTn id="43" dur="1000" fill="hold"/>
                                        <p:tgtEl>
                                          <p:spTgt spid="2">
                                            <p:graphicEl>
                                              <a:dgm id="{347EC5D1-97A9-4266-9FB6-37BB3A650435}"/>
                                            </p:graphicEl>
                                          </p:spTgt>
                                        </p:tgtEl>
                                        <p:attrNameLst>
                                          <p:attrName>ppt_w</p:attrName>
                                        </p:attrNameLst>
                                      </p:cBhvr>
                                      <p:tavLst>
                                        <p:tav tm="0">
                                          <p:val>
                                            <p:strVal val="#ppt_w*0.70"/>
                                          </p:val>
                                        </p:tav>
                                        <p:tav tm="100000">
                                          <p:val>
                                            <p:strVal val="#ppt_w"/>
                                          </p:val>
                                        </p:tav>
                                      </p:tavLst>
                                    </p:anim>
                                    <p:anim calcmode="lin" valueType="num">
                                      <p:cBhvr>
                                        <p:cTn id="44" dur="1000" fill="hold"/>
                                        <p:tgtEl>
                                          <p:spTgt spid="2">
                                            <p:graphicEl>
                                              <a:dgm id="{347EC5D1-97A9-4266-9FB6-37BB3A650435}"/>
                                            </p:graphicEl>
                                          </p:spTgt>
                                        </p:tgtEl>
                                        <p:attrNameLst>
                                          <p:attrName>ppt_h</p:attrName>
                                        </p:attrNameLst>
                                      </p:cBhvr>
                                      <p:tavLst>
                                        <p:tav tm="0">
                                          <p:val>
                                            <p:strVal val="#ppt_h"/>
                                          </p:val>
                                        </p:tav>
                                        <p:tav tm="100000">
                                          <p:val>
                                            <p:strVal val="#ppt_h"/>
                                          </p:val>
                                        </p:tav>
                                      </p:tavLst>
                                    </p:anim>
                                    <p:animEffect transition="in" filter="fade">
                                      <p:cBhvr>
                                        <p:cTn id="45" dur="1000"/>
                                        <p:tgtEl>
                                          <p:spTgt spid="2">
                                            <p:graphicEl>
                                              <a:dgm id="{347EC5D1-97A9-4266-9FB6-37BB3A650435}"/>
                                            </p:graphicEl>
                                          </p:spTgt>
                                        </p:tgtEl>
                                      </p:cBhvr>
                                    </p:animEffect>
                                  </p:childTnLst>
                                </p:cTn>
                              </p:par>
                            </p:childTnLst>
                          </p:cTn>
                        </p:par>
                      </p:childTnLst>
                    </p:cTn>
                  </p:par>
                  <p:par>
                    <p:cTn id="46" fill="hold">
                      <p:stCondLst>
                        <p:cond delay="indefinite"/>
                      </p:stCondLst>
                      <p:childTnLst>
                        <p:par>
                          <p:cTn id="47" fill="hold">
                            <p:stCondLst>
                              <p:cond delay="0"/>
                            </p:stCondLst>
                            <p:childTnLst>
                              <p:par>
                                <p:cTn id="48" presetID="55" presetClass="entr" presetSubtype="0" fill="hold" grpId="0" nodeType="clickEffect">
                                  <p:stCondLst>
                                    <p:cond delay="0"/>
                                  </p:stCondLst>
                                  <p:childTnLst>
                                    <p:set>
                                      <p:cBhvr>
                                        <p:cTn id="49" dur="1" fill="hold">
                                          <p:stCondLst>
                                            <p:cond delay="0"/>
                                          </p:stCondLst>
                                        </p:cTn>
                                        <p:tgtEl>
                                          <p:spTgt spid="2">
                                            <p:graphicEl>
                                              <a:dgm id="{61840B0F-AFDC-4AE8-8A89-7E47A7DE23A0}"/>
                                            </p:graphicEl>
                                          </p:spTgt>
                                        </p:tgtEl>
                                        <p:attrNameLst>
                                          <p:attrName>style.visibility</p:attrName>
                                        </p:attrNameLst>
                                      </p:cBhvr>
                                      <p:to>
                                        <p:strVal val="visible"/>
                                      </p:to>
                                    </p:set>
                                    <p:anim calcmode="lin" valueType="num">
                                      <p:cBhvr>
                                        <p:cTn id="50" dur="1000" fill="hold"/>
                                        <p:tgtEl>
                                          <p:spTgt spid="2">
                                            <p:graphicEl>
                                              <a:dgm id="{61840B0F-AFDC-4AE8-8A89-7E47A7DE23A0}"/>
                                            </p:graphicEl>
                                          </p:spTgt>
                                        </p:tgtEl>
                                        <p:attrNameLst>
                                          <p:attrName>ppt_w</p:attrName>
                                        </p:attrNameLst>
                                      </p:cBhvr>
                                      <p:tavLst>
                                        <p:tav tm="0">
                                          <p:val>
                                            <p:strVal val="#ppt_w*0.70"/>
                                          </p:val>
                                        </p:tav>
                                        <p:tav tm="100000">
                                          <p:val>
                                            <p:strVal val="#ppt_w"/>
                                          </p:val>
                                        </p:tav>
                                      </p:tavLst>
                                    </p:anim>
                                    <p:anim calcmode="lin" valueType="num">
                                      <p:cBhvr>
                                        <p:cTn id="51" dur="1000" fill="hold"/>
                                        <p:tgtEl>
                                          <p:spTgt spid="2">
                                            <p:graphicEl>
                                              <a:dgm id="{61840B0F-AFDC-4AE8-8A89-7E47A7DE23A0}"/>
                                            </p:graphicEl>
                                          </p:spTgt>
                                        </p:tgtEl>
                                        <p:attrNameLst>
                                          <p:attrName>ppt_h</p:attrName>
                                        </p:attrNameLst>
                                      </p:cBhvr>
                                      <p:tavLst>
                                        <p:tav tm="0">
                                          <p:val>
                                            <p:strVal val="#ppt_h"/>
                                          </p:val>
                                        </p:tav>
                                        <p:tav tm="100000">
                                          <p:val>
                                            <p:strVal val="#ppt_h"/>
                                          </p:val>
                                        </p:tav>
                                      </p:tavLst>
                                    </p:anim>
                                    <p:animEffect transition="in" filter="fade">
                                      <p:cBhvr>
                                        <p:cTn id="52" dur="1000"/>
                                        <p:tgtEl>
                                          <p:spTgt spid="2">
                                            <p:graphicEl>
                                              <a:dgm id="{61840B0F-AFDC-4AE8-8A89-7E47A7DE23A0}"/>
                                            </p:graphicEl>
                                          </p:spTgt>
                                        </p:tgtEl>
                                      </p:cBhvr>
                                    </p:animEffect>
                                  </p:childTnLst>
                                </p:cTn>
                              </p:par>
                              <p:par>
                                <p:cTn id="53" presetID="55" presetClass="entr" presetSubtype="0" fill="hold" grpId="0" nodeType="withEffect">
                                  <p:stCondLst>
                                    <p:cond delay="0"/>
                                  </p:stCondLst>
                                  <p:childTnLst>
                                    <p:set>
                                      <p:cBhvr>
                                        <p:cTn id="54" dur="1" fill="hold">
                                          <p:stCondLst>
                                            <p:cond delay="0"/>
                                          </p:stCondLst>
                                        </p:cTn>
                                        <p:tgtEl>
                                          <p:spTgt spid="2">
                                            <p:graphicEl>
                                              <a:dgm id="{54A37B44-C949-4883-8B8C-E6DD3D6C5BA4}"/>
                                            </p:graphicEl>
                                          </p:spTgt>
                                        </p:tgtEl>
                                        <p:attrNameLst>
                                          <p:attrName>style.visibility</p:attrName>
                                        </p:attrNameLst>
                                      </p:cBhvr>
                                      <p:to>
                                        <p:strVal val="visible"/>
                                      </p:to>
                                    </p:set>
                                    <p:anim calcmode="lin" valueType="num">
                                      <p:cBhvr>
                                        <p:cTn id="55" dur="1000" fill="hold"/>
                                        <p:tgtEl>
                                          <p:spTgt spid="2">
                                            <p:graphicEl>
                                              <a:dgm id="{54A37B44-C949-4883-8B8C-E6DD3D6C5BA4}"/>
                                            </p:graphicEl>
                                          </p:spTgt>
                                        </p:tgtEl>
                                        <p:attrNameLst>
                                          <p:attrName>ppt_w</p:attrName>
                                        </p:attrNameLst>
                                      </p:cBhvr>
                                      <p:tavLst>
                                        <p:tav tm="0">
                                          <p:val>
                                            <p:strVal val="#ppt_w*0.70"/>
                                          </p:val>
                                        </p:tav>
                                        <p:tav tm="100000">
                                          <p:val>
                                            <p:strVal val="#ppt_w"/>
                                          </p:val>
                                        </p:tav>
                                      </p:tavLst>
                                    </p:anim>
                                    <p:anim calcmode="lin" valueType="num">
                                      <p:cBhvr>
                                        <p:cTn id="56" dur="1000" fill="hold"/>
                                        <p:tgtEl>
                                          <p:spTgt spid="2">
                                            <p:graphicEl>
                                              <a:dgm id="{54A37B44-C949-4883-8B8C-E6DD3D6C5BA4}"/>
                                            </p:graphicEl>
                                          </p:spTgt>
                                        </p:tgtEl>
                                        <p:attrNameLst>
                                          <p:attrName>ppt_h</p:attrName>
                                        </p:attrNameLst>
                                      </p:cBhvr>
                                      <p:tavLst>
                                        <p:tav tm="0">
                                          <p:val>
                                            <p:strVal val="#ppt_h"/>
                                          </p:val>
                                        </p:tav>
                                        <p:tav tm="100000">
                                          <p:val>
                                            <p:strVal val="#ppt_h"/>
                                          </p:val>
                                        </p:tav>
                                      </p:tavLst>
                                    </p:anim>
                                    <p:animEffect transition="in" filter="fade">
                                      <p:cBhvr>
                                        <p:cTn id="57" dur="1000"/>
                                        <p:tgtEl>
                                          <p:spTgt spid="2">
                                            <p:graphicEl>
                                              <a:dgm id="{54A37B44-C949-4883-8B8C-E6DD3D6C5BA4}"/>
                                            </p:graphicEl>
                                          </p:spTgt>
                                        </p:tgtEl>
                                      </p:cBhvr>
                                    </p:animEffect>
                                  </p:childTnLst>
                                </p:cTn>
                              </p:par>
                            </p:childTnLst>
                          </p:cTn>
                        </p:par>
                      </p:childTnLst>
                    </p:cTn>
                  </p:par>
                  <p:par>
                    <p:cTn id="58" fill="hold">
                      <p:stCondLst>
                        <p:cond delay="indefinite"/>
                      </p:stCondLst>
                      <p:childTnLst>
                        <p:par>
                          <p:cTn id="59" fill="hold">
                            <p:stCondLst>
                              <p:cond delay="0"/>
                            </p:stCondLst>
                            <p:childTnLst>
                              <p:par>
                                <p:cTn id="60" presetID="55" presetClass="entr" presetSubtype="0" fill="hold" grpId="0" nodeType="clickEffect">
                                  <p:stCondLst>
                                    <p:cond delay="0"/>
                                  </p:stCondLst>
                                  <p:childTnLst>
                                    <p:set>
                                      <p:cBhvr>
                                        <p:cTn id="61" dur="1" fill="hold">
                                          <p:stCondLst>
                                            <p:cond delay="0"/>
                                          </p:stCondLst>
                                        </p:cTn>
                                        <p:tgtEl>
                                          <p:spTgt spid="2">
                                            <p:graphicEl>
                                              <a:dgm id="{D1E608F6-B0EB-4577-A2F6-B9CCC83215A9}"/>
                                            </p:graphicEl>
                                          </p:spTgt>
                                        </p:tgtEl>
                                        <p:attrNameLst>
                                          <p:attrName>style.visibility</p:attrName>
                                        </p:attrNameLst>
                                      </p:cBhvr>
                                      <p:to>
                                        <p:strVal val="visible"/>
                                      </p:to>
                                    </p:set>
                                    <p:anim calcmode="lin" valueType="num">
                                      <p:cBhvr>
                                        <p:cTn id="62" dur="1000" fill="hold"/>
                                        <p:tgtEl>
                                          <p:spTgt spid="2">
                                            <p:graphicEl>
                                              <a:dgm id="{D1E608F6-B0EB-4577-A2F6-B9CCC83215A9}"/>
                                            </p:graphicEl>
                                          </p:spTgt>
                                        </p:tgtEl>
                                        <p:attrNameLst>
                                          <p:attrName>ppt_w</p:attrName>
                                        </p:attrNameLst>
                                      </p:cBhvr>
                                      <p:tavLst>
                                        <p:tav tm="0">
                                          <p:val>
                                            <p:strVal val="#ppt_w*0.70"/>
                                          </p:val>
                                        </p:tav>
                                        <p:tav tm="100000">
                                          <p:val>
                                            <p:strVal val="#ppt_w"/>
                                          </p:val>
                                        </p:tav>
                                      </p:tavLst>
                                    </p:anim>
                                    <p:anim calcmode="lin" valueType="num">
                                      <p:cBhvr>
                                        <p:cTn id="63" dur="1000" fill="hold"/>
                                        <p:tgtEl>
                                          <p:spTgt spid="2">
                                            <p:graphicEl>
                                              <a:dgm id="{D1E608F6-B0EB-4577-A2F6-B9CCC83215A9}"/>
                                            </p:graphicEl>
                                          </p:spTgt>
                                        </p:tgtEl>
                                        <p:attrNameLst>
                                          <p:attrName>ppt_h</p:attrName>
                                        </p:attrNameLst>
                                      </p:cBhvr>
                                      <p:tavLst>
                                        <p:tav tm="0">
                                          <p:val>
                                            <p:strVal val="#ppt_h"/>
                                          </p:val>
                                        </p:tav>
                                        <p:tav tm="100000">
                                          <p:val>
                                            <p:strVal val="#ppt_h"/>
                                          </p:val>
                                        </p:tav>
                                      </p:tavLst>
                                    </p:anim>
                                    <p:animEffect transition="in" filter="fade">
                                      <p:cBhvr>
                                        <p:cTn id="64" dur="1000"/>
                                        <p:tgtEl>
                                          <p:spTgt spid="2">
                                            <p:graphicEl>
                                              <a:dgm id="{D1E608F6-B0EB-4577-A2F6-B9CCC83215A9}"/>
                                            </p:graphicEl>
                                          </p:spTgt>
                                        </p:tgtEl>
                                      </p:cBhvr>
                                    </p:animEffect>
                                  </p:childTnLst>
                                </p:cTn>
                              </p:par>
                              <p:par>
                                <p:cTn id="65" presetID="55" presetClass="entr" presetSubtype="0" fill="hold" grpId="0" nodeType="withEffect">
                                  <p:stCondLst>
                                    <p:cond delay="0"/>
                                  </p:stCondLst>
                                  <p:childTnLst>
                                    <p:set>
                                      <p:cBhvr>
                                        <p:cTn id="66" dur="1" fill="hold">
                                          <p:stCondLst>
                                            <p:cond delay="0"/>
                                          </p:stCondLst>
                                        </p:cTn>
                                        <p:tgtEl>
                                          <p:spTgt spid="2">
                                            <p:graphicEl>
                                              <a:dgm id="{90B55534-74A5-48D0-9AE0-06FC5231A489}"/>
                                            </p:graphicEl>
                                          </p:spTgt>
                                        </p:tgtEl>
                                        <p:attrNameLst>
                                          <p:attrName>style.visibility</p:attrName>
                                        </p:attrNameLst>
                                      </p:cBhvr>
                                      <p:to>
                                        <p:strVal val="visible"/>
                                      </p:to>
                                    </p:set>
                                    <p:anim calcmode="lin" valueType="num">
                                      <p:cBhvr>
                                        <p:cTn id="67" dur="1000" fill="hold"/>
                                        <p:tgtEl>
                                          <p:spTgt spid="2">
                                            <p:graphicEl>
                                              <a:dgm id="{90B55534-74A5-48D0-9AE0-06FC5231A489}"/>
                                            </p:graphicEl>
                                          </p:spTgt>
                                        </p:tgtEl>
                                        <p:attrNameLst>
                                          <p:attrName>ppt_w</p:attrName>
                                        </p:attrNameLst>
                                      </p:cBhvr>
                                      <p:tavLst>
                                        <p:tav tm="0">
                                          <p:val>
                                            <p:strVal val="#ppt_w*0.70"/>
                                          </p:val>
                                        </p:tav>
                                        <p:tav tm="100000">
                                          <p:val>
                                            <p:strVal val="#ppt_w"/>
                                          </p:val>
                                        </p:tav>
                                      </p:tavLst>
                                    </p:anim>
                                    <p:anim calcmode="lin" valueType="num">
                                      <p:cBhvr>
                                        <p:cTn id="68" dur="1000" fill="hold"/>
                                        <p:tgtEl>
                                          <p:spTgt spid="2">
                                            <p:graphicEl>
                                              <a:dgm id="{90B55534-74A5-48D0-9AE0-06FC5231A489}"/>
                                            </p:graphicEl>
                                          </p:spTgt>
                                        </p:tgtEl>
                                        <p:attrNameLst>
                                          <p:attrName>ppt_h</p:attrName>
                                        </p:attrNameLst>
                                      </p:cBhvr>
                                      <p:tavLst>
                                        <p:tav tm="0">
                                          <p:val>
                                            <p:strVal val="#ppt_h"/>
                                          </p:val>
                                        </p:tav>
                                        <p:tav tm="100000">
                                          <p:val>
                                            <p:strVal val="#ppt_h"/>
                                          </p:val>
                                        </p:tav>
                                      </p:tavLst>
                                    </p:anim>
                                    <p:animEffect transition="in" filter="fade">
                                      <p:cBhvr>
                                        <p:cTn id="69" dur="1000"/>
                                        <p:tgtEl>
                                          <p:spTgt spid="2">
                                            <p:graphicEl>
                                              <a:dgm id="{90B55534-74A5-48D0-9AE0-06FC5231A489}"/>
                                            </p:graphicEl>
                                          </p:spTgt>
                                        </p:tgtEl>
                                      </p:cBhvr>
                                    </p:animEffect>
                                  </p:childTnLst>
                                </p:cTn>
                              </p:par>
                            </p:childTnLst>
                          </p:cTn>
                        </p:par>
                      </p:childTnLst>
                    </p:cTn>
                  </p:par>
                  <p:par>
                    <p:cTn id="70" fill="hold">
                      <p:stCondLst>
                        <p:cond delay="indefinite"/>
                      </p:stCondLst>
                      <p:childTnLst>
                        <p:par>
                          <p:cTn id="71" fill="hold">
                            <p:stCondLst>
                              <p:cond delay="0"/>
                            </p:stCondLst>
                            <p:childTnLst>
                              <p:par>
                                <p:cTn id="72" presetID="55" presetClass="entr" presetSubtype="0" fill="hold" grpId="0" nodeType="clickEffect">
                                  <p:stCondLst>
                                    <p:cond delay="0"/>
                                  </p:stCondLst>
                                  <p:childTnLst>
                                    <p:set>
                                      <p:cBhvr>
                                        <p:cTn id="73" dur="1" fill="hold">
                                          <p:stCondLst>
                                            <p:cond delay="0"/>
                                          </p:stCondLst>
                                        </p:cTn>
                                        <p:tgtEl>
                                          <p:spTgt spid="2">
                                            <p:graphicEl>
                                              <a:dgm id="{303BCBBD-F66D-4A03-81C6-419B8085B4B9}"/>
                                            </p:graphicEl>
                                          </p:spTgt>
                                        </p:tgtEl>
                                        <p:attrNameLst>
                                          <p:attrName>style.visibility</p:attrName>
                                        </p:attrNameLst>
                                      </p:cBhvr>
                                      <p:to>
                                        <p:strVal val="visible"/>
                                      </p:to>
                                    </p:set>
                                    <p:anim calcmode="lin" valueType="num">
                                      <p:cBhvr>
                                        <p:cTn id="74" dur="1000" fill="hold"/>
                                        <p:tgtEl>
                                          <p:spTgt spid="2">
                                            <p:graphicEl>
                                              <a:dgm id="{303BCBBD-F66D-4A03-81C6-419B8085B4B9}"/>
                                            </p:graphicEl>
                                          </p:spTgt>
                                        </p:tgtEl>
                                        <p:attrNameLst>
                                          <p:attrName>ppt_w</p:attrName>
                                        </p:attrNameLst>
                                      </p:cBhvr>
                                      <p:tavLst>
                                        <p:tav tm="0">
                                          <p:val>
                                            <p:strVal val="#ppt_w*0.70"/>
                                          </p:val>
                                        </p:tav>
                                        <p:tav tm="100000">
                                          <p:val>
                                            <p:strVal val="#ppt_w"/>
                                          </p:val>
                                        </p:tav>
                                      </p:tavLst>
                                    </p:anim>
                                    <p:anim calcmode="lin" valueType="num">
                                      <p:cBhvr>
                                        <p:cTn id="75" dur="1000" fill="hold"/>
                                        <p:tgtEl>
                                          <p:spTgt spid="2">
                                            <p:graphicEl>
                                              <a:dgm id="{303BCBBD-F66D-4A03-81C6-419B8085B4B9}"/>
                                            </p:graphicEl>
                                          </p:spTgt>
                                        </p:tgtEl>
                                        <p:attrNameLst>
                                          <p:attrName>ppt_h</p:attrName>
                                        </p:attrNameLst>
                                      </p:cBhvr>
                                      <p:tavLst>
                                        <p:tav tm="0">
                                          <p:val>
                                            <p:strVal val="#ppt_h"/>
                                          </p:val>
                                        </p:tav>
                                        <p:tav tm="100000">
                                          <p:val>
                                            <p:strVal val="#ppt_h"/>
                                          </p:val>
                                        </p:tav>
                                      </p:tavLst>
                                    </p:anim>
                                    <p:animEffect transition="in" filter="fade">
                                      <p:cBhvr>
                                        <p:cTn id="76" dur="1000"/>
                                        <p:tgtEl>
                                          <p:spTgt spid="2">
                                            <p:graphicEl>
                                              <a:dgm id="{303BCBBD-F66D-4A03-81C6-419B8085B4B9}"/>
                                            </p:graphicEl>
                                          </p:spTgt>
                                        </p:tgtEl>
                                      </p:cBhvr>
                                    </p:animEffect>
                                  </p:childTnLst>
                                </p:cTn>
                              </p:par>
                              <p:par>
                                <p:cTn id="77" presetID="55" presetClass="entr" presetSubtype="0" fill="hold" grpId="0" nodeType="withEffect">
                                  <p:stCondLst>
                                    <p:cond delay="0"/>
                                  </p:stCondLst>
                                  <p:childTnLst>
                                    <p:set>
                                      <p:cBhvr>
                                        <p:cTn id="78" dur="1" fill="hold">
                                          <p:stCondLst>
                                            <p:cond delay="0"/>
                                          </p:stCondLst>
                                        </p:cTn>
                                        <p:tgtEl>
                                          <p:spTgt spid="2">
                                            <p:graphicEl>
                                              <a:dgm id="{F4211E3D-A818-4A4B-9744-F36FF69715AF}"/>
                                            </p:graphicEl>
                                          </p:spTgt>
                                        </p:tgtEl>
                                        <p:attrNameLst>
                                          <p:attrName>style.visibility</p:attrName>
                                        </p:attrNameLst>
                                      </p:cBhvr>
                                      <p:to>
                                        <p:strVal val="visible"/>
                                      </p:to>
                                    </p:set>
                                    <p:anim calcmode="lin" valueType="num">
                                      <p:cBhvr>
                                        <p:cTn id="79" dur="1000" fill="hold"/>
                                        <p:tgtEl>
                                          <p:spTgt spid="2">
                                            <p:graphicEl>
                                              <a:dgm id="{F4211E3D-A818-4A4B-9744-F36FF69715AF}"/>
                                            </p:graphicEl>
                                          </p:spTgt>
                                        </p:tgtEl>
                                        <p:attrNameLst>
                                          <p:attrName>ppt_w</p:attrName>
                                        </p:attrNameLst>
                                      </p:cBhvr>
                                      <p:tavLst>
                                        <p:tav tm="0">
                                          <p:val>
                                            <p:strVal val="#ppt_w*0.70"/>
                                          </p:val>
                                        </p:tav>
                                        <p:tav tm="100000">
                                          <p:val>
                                            <p:strVal val="#ppt_w"/>
                                          </p:val>
                                        </p:tav>
                                      </p:tavLst>
                                    </p:anim>
                                    <p:anim calcmode="lin" valueType="num">
                                      <p:cBhvr>
                                        <p:cTn id="80" dur="1000" fill="hold"/>
                                        <p:tgtEl>
                                          <p:spTgt spid="2">
                                            <p:graphicEl>
                                              <a:dgm id="{F4211E3D-A818-4A4B-9744-F36FF69715AF}"/>
                                            </p:graphicEl>
                                          </p:spTgt>
                                        </p:tgtEl>
                                        <p:attrNameLst>
                                          <p:attrName>ppt_h</p:attrName>
                                        </p:attrNameLst>
                                      </p:cBhvr>
                                      <p:tavLst>
                                        <p:tav tm="0">
                                          <p:val>
                                            <p:strVal val="#ppt_h"/>
                                          </p:val>
                                        </p:tav>
                                        <p:tav tm="100000">
                                          <p:val>
                                            <p:strVal val="#ppt_h"/>
                                          </p:val>
                                        </p:tav>
                                      </p:tavLst>
                                    </p:anim>
                                    <p:animEffect transition="in" filter="fade">
                                      <p:cBhvr>
                                        <p:cTn id="81" dur="1000"/>
                                        <p:tgtEl>
                                          <p:spTgt spid="2">
                                            <p:graphicEl>
                                              <a:dgm id="{F4211E3D-A818-4A4B-9744-F36FF69715AF}"/>
                                            </p:graphicEl>
                                          </p:spTgt>
                                        </p:tgtEl>
                                      </p:cBhvr>
                                    </p:animEffect>
                                  </p:childTnLst>
                                </p:cTn>
                              </p:par>
                            </p:childTnLst>
                          </p:cTn>
                        </p:par>
                      </p:childTnLst>
                    </p:cTn>
                  </p:par>
                  <p:par>
                    <p:cTn id="82" fill="hold">
                      <p:stCondLst>
                        <p:cond delay="indefinite"/>
                      </p:stCondLst>
                      <p:childTnLst>
                        <p:par>
                          <p:cTn id="83" fill="hold">
                            <p:stCondLst>
                              <p:cond delay="0"/>
                            </p:stCondLst>
                            <p:childTnLst>
                              <p:par>
                                <p:cTn id="84" presetID="55" presetClass="entr" presetSubtype="0" fill="hold" grpId="0" nodeType="clickEffect">
                                  <p:stCondLst>
                                    <p:cond delay="0"/>
                                  </p:stCondLst>
                                  <p:childTnLst>
                                    <p:set>
                                      <p:cBhvr>
                                        <p:cTn id="85" dur="1" fill="hold">
                                          <p:stCondLst>
                                            <p:cond delay="0"/>
                                          </p:stCondLst>
                                        </p:cTn>
                                        <p:tgtEl>
                                          <p:spTgt spid="2">
                                            <p:graphicEl>
                                              <a:dgm id="{25401B4F-7A69-4DE4-ABFD-CC812CBFEE3F}"/>
                                            </p:graphicEl>
                                          </p:spTgt>
                                        </p:tgtEl>
                                        <p:attrNameLst>
                                          <p:attrName>style.visibility</p:attrName>
                                        </p:attrNameLst>
                                      </p:cBhvr>
                                      <p:to>
                                        <p:strVal val="visible"/>
                                      </p:to>
                                    </p:set>
                                    <p:anim calcmode="lin" valueType="num">
                                      <p:cBhvr>
                                        <p:cTn id="86" dur="1000" fill="hold"/>
                                        <p:tgtEl>
                                          <p:spTgt spid="2">
                                            <p:graphicEl>
                                              <a:dgm id="{25401B4F-7A69-4DE4-ABFD-CC812CBFEE3F}"/>
                                            </p:graphicEl>
                                          </p:spTgt>
                                        </p:tgtEl>
                                        <p:attrNameLst>
                                          <p:attrName>ppt_w</p:attrName>
                                        </p:attrNameLst>
                                      </p:cBhvr>
                                      <p:tavLst>
                                        <p:tav tm="0">
                                          <p:val>
                                            <p:strVal val="#ppt_w*0.70"/>
                                          </p:val>
                                        </p:tav>
                                        <p:tav tm="100000">
                                          <p:val>
                                            <p:strVal val="#ppt_w"/>
                                          </p:val>
                                        </p:tav>
                                      </p:tavLst>
                                    </p:anim>
                                    <p:anim calcmode="lin" valueType="num">
                                      <p:cBhvr>
                                        <p:cTn id="87" dur="1000" fill="hold"/>
                                        <p:tgtEl>
                                          <p:spTgt spid="2">
                                            <p:graphicEl>
                                              <a:dgm id="{25401B4F-7A69-4DE4-ABFD-CC812CBFEE3F}"/>
                                            </p:graphicEl>
                                          </p:spTgt>
                                        </p:tgtEl>
                                        <p:attrNameLst>
                                          <p:attrName>ppt_h</p:attrName>
                                        </p:attrNameLst>
                                      </p:cBhvr>
                                      <p:tavLst>
                                        <p:tav tm="0">
                                          <p:val>
                                            <p:strVal val="#ppt_h"/>
                                          </p:val>
                                        </p:tav>
                                        <p:tav tm="100000">
                                          <p:val>
                                            <p:strVal val="#ppt_h"/>
                                          </p:val>
                                        </p:tav>
                                      </p:tavLst>
                                    </p:anim>
                                    <p:animEffect transition="in" filter="fade">
                                      <p:cBhvr>
                                        <p:cTn id="88" dur="1000"/>
                                        <p:tgtEl>
                                          <p:spTgt spid="2">
                                            <p:graphicEl>
                                              <a:dgm id="{25401B4F-7A69-4DE4-ABFD-CC812CBFEE3F}"/>
                                            </p:graphicEl>
                                          </p:spTgt>
                                        </p:tgtEl>
                                      </p:cBhvr>
                                    </p:animEffect>
                                  </p:childTnLst>
                                </p:cTn>
                              </p:par>
                              <p:par>
                                <p:cTn id="89" presetID="55" presetClass="entr" presetSubtype="0" fill="hold" grpId="0" nodeType="withEffect">
                                  <p:stCondLst>
                                    <p:cond delay="0"/>
                                  </p:stCondLst>
                                  <p:childTnLst>
                                    <p:set>
                                      <p:cBhvr>
                                        <p:cTn id="90" dur="1" fill="hold">
                                          <p:stCondLst>
                                            <p:cond delay="0"/>
                                          </p:stCondLst>
                                        </p:cTn>
                                        <p:tgtEl>
                                          <p:spTgt spid="2">
                                            <p:graphicEl>
                                              <a:dgm id="{25A55D90-EAD4-498B-9450-9D790AAAA6A3}"/>
                                            </p:graphicEl>
                                          </p:spTgt>
                                        </p:tgtEl>
                                        <p:attrNameLst>
                                          <p:attrName>style.visibility</p:attrName>
                                        </p:attrNameLst>
                                      </p:cBhvr>
                                      <p:to>
                                        <p:strVal val="visible"/>
                                      </p:to>
                                    </p:set>
                                    <p:anim calcmode="lin" valueType="num">
                                      <p:cBhvr>
                                        <p:cTn id="91" dur="1000" fill="hold"/>
                                        <p:tgtEl>
                                          <p:spTgt spid="2">
                                            <p:graphicEl>
                                              <a:dgm id="{25A55D90-EAD4-498B-9450-9D790AAAA6A3}"/>
                                            </p:graphicEl>
                                          </p:spTgt>
                                        </p:tgtEl>
                                        <p:attrNameLst>
                                          <p:attrName>ppt_w</p:attrName>
                                        </p:attrNameLst>
                                      </p:cBhvr>
                                      <p:tavLst>
                                        <p:tav tm="0">
                                          <p:val>
                                            <p:strVal val="#ppt_w*0.70"/>
                                          </p:val>
                                        </p:tav>
                                        <p:tav tm="100000">
                                          <p:val>
                                            <p:strVal val="#ppt_w"/>
                                          </p:val>
                                        </p:tav>
                                      </p:tavLst>
                                    </p:anim>
                                    <p:anim calcmode="lin" valueType="num">
                                      <p:cBhvr>
                                        <p:cTn id="92" dur="1000" fill="hold"/>
                                        <p:tgtEl>
                                          <p:spTgt spid="2">
                                            <p:graphicEl>
                                              <a:dgm id="{25A55D90-EAD4-498B-9450-9D790AAAA6A3}"/>
                                            </p:graphicEl>
                                          </p:spTgt>
                                        </p:tgtEl>
                                        <p:attrNameLst>
                                          <p:attrName>ppt_h</p:attrName>
                                        </p:attrNameLst>
                                      </p:cBhvr>
                                      <p:tavLst>
                                        <p:tav tm="0">
                                          <p:val>
                                            <p:strVal val="#ppt_h"/>
                                          </p:val>
                                        </p:tav>
                                        <p:tav tm="100000">
                                          <p:val>
                                            <p:strVal val="#ppt_h"/>
                                          </p:val>
                                        </p:tav>
                                      </p:tavLst>
                                    </p:anim>
                                    <p:animEffect transition="in" filter="fade">
                                      <p:cBhvr>
                                        <p:cTn id="93" dur="1000"/>
                                        <p:tgtEl>
                                          <p:spTgt spid="2">
                                            <p:graphicEl>
                                              <a:dgm id="{25A55D90-EAD4-498B-9450-9D790AAAA6A3}"/>
                                            </p:graphicEl>
                                          </p:spTgt>
                                        </p:tgtEl>
                                      </p:cBhvr>
                                    </p:animEffect>
                                  </p:childTnLst>
                                </p:cTn>
                              </p:par>
                            </p:childTnLst>
                          </p:cTn>
                        </p:par>
                      </p:childTnLst>
                    </p:cTn>
                  </p:par>
                  <p:par>
                    <p:cTn id="94" fill="hold">
                      <p:stCondLst>
                        <p:cond delay="indefinite"/>
                      </p:stCondLst>
                      <p:childTnLst>
                        <p:par>
                          <p:cTn id="95" fill="hold">
                            <p:stCondLst>
                              <p:cond delay="0"/>
                            </p:stCondLst>
                            <p:childTnLst>
                              <p:par>
                                <p:cTn id="96" presetID="55" presetClass="entr" presetSubtype="0" fill="hold" grpId="0" nodeType="clickEffect">
                                  <p:stCondLst>
                                    <p:cond delay="0"/>
                                  </p:stCondLst>
                                  <p:childTnLst>
                                    <p:set>
                                      <p:cBhvr>
                                        <p:cTn id="97" dur="1" fill="hold">
                                          <p:stCondLst>
                                            <p:cond delay="0"/>
                                          </p:stCondLst>
                                        </p:cTn>
                                        <p:tgtEl>
                                          <p:spTgt spid="2">
                                            <p:graphicEl>
                                              <a:dgm id="{0C0E8D82-3A6C-4B01-AA72-C7D6FD4C2654}"/>
                                            </p:graphicEl>
                                          </p:spTgt>
                                        </p:tgtEl>
                                        <p:attrNameLst>
                                          <p:attrName>style.visibility</p:attrName>
                                        </p:attrNameLst>
                                      </p:cBhvr>
                                      <p:to>
                                        <p:strVal val="visible"/>
                                      </p:to>
                                    </p:set>
                                    <p:anim calcmode="lin" valueType="num">
                                      <p:cBhvr>
                                        <p:cTn id="98" dur="1000" fill="hold"/>
                                        <p:tgtEl>
                                          <p:spTgt spid="2">
                                            <p:graphicEl>
                                              <a:dgm id="{0C0E8D82-3A6C-4B01-AA72-C7D6FD4C2654}"/>
                                            </p:graphicEl>
                                          </p:spTgt>
                                        </p:tgtEl>
                                        <p:attrNameLst>
                                          <p:attrName>ppt_w</p:attrName>
                                        </p:attrNameLst>
                                      </p:cBhvr>
                                      <p:tavLst>
                                        <p:tav tm="0">
                                          <p:val>
                                            <p:strVal val="#ppt_w*0.70"/>
                                          </p:val>
                                        </p:tav>
                                        <p:tav tm="100000">
                                          <p:val>
                                            <p:strVal val="#ppt_w"/>
                                          </p:val>
                                        </p:tav>
                                      </p:tavLst>
                                    </p:anim>
                                    <p:anim calcmode="lin" valueType="num">
                                      <p:cBhvr>
                                        <p:cTn id="99" dur="1000" fill="hold"/>
                                        <p:tgtEl>
                                          <p:spTgt spid="2">
                                            <p:graphicEl>
                                              <a:dgm id="{0C0E8D82-3A6C-4B01-AA72-C7D6FD4C2654}"/>
                                            </p:graphicEl>
                                          </p:spTgt>
                                        </p:tgtEl>
                                        <p:attrNameLst>
                                          <p:attrName>ppt_h</p:attrName>
                                        </p:attrNameLst>
                                      </p:cBhvr>
                                      <p:tavLst>
                                        <p:tav tm="0">
                                          <p:val>
                                            <p:strVal val="#ppt_h"/>
                                          </p:val>
                                        </p:tav>
                                        <p:tav tm="100000">
                                          <p:val>
                                            <p:strVal val="#ppt_h"/>
                                          </p:val>
                                        </p:tav>
                                      </p:tavLst>
                                    </p:anim>
                                    <p:animEffect transition="in" filter="fade">
                                      <p:cBhvr>
                                        <p:cTn id="100" dur="1000"/>
                                        <p:tgtEl>
                                          <p:spTgt spid="2">
                                            <p:graphicEl>
                                              <a:dgm id="{0C0E8D82-3A6C-4B01-AA72-C7D6FD4C2654}"/>
                                            </p:graphicEl>
                                          </p:spTgt>
                                        </p:tgtEl>
                                      </p:cBhvr>
                                    </p:animEffect>
                                  </p:childTnLst>
                                </p:cTn>
                              </p:par>
                              <p:par>
                                <p:cTn id="101" presetID="55" presetClass="entr" presetSubtype="0" fill="hold" grpId="0" nodeType="withEffect">
                                  <p:stCondLst>
                                    <p:cond delay="0"/>
                                  </p:stCondLst>
                                  <p:childTnLst>
                                    <p:set>
                                      <p:cBhvr>
                                        <p:cTn id="102" dur="1" fill="hold">
                                          <p:stCondLst>
                                            <p:cond delay="0"/>
                                          </p:stCondLst>
                                        </p:cTn>
                                        <p:tgtEl>
                                          <p:spTgt spid="2">
                                            <p:graphicEl>
                                              <a:dgm id="{43F523CD-C698-440B-B7CD-20CA6ABDF74D}"/>
                                            </p:graphicEl>
                                          </p:spTgt>
                                        </p:tgtEl>
                                        <p:attrNameLst>
                                          <p:attrName>style.visibility</p:attrName>
                                        </p:attrNameLst>
                                      </p:cBhvr>
                                      <p:to>
                                        <p:strVal val="visible"/>
                                      </p:to>
                                    </p:set>
                                    <p:anim calcmode="lin" valueType="num">
                                      <p:cBhvr>
                                        <p:cTn id="103" dur="1000" fill="hold"/>
                                        <p:tgtEl>
                                          <p:spTgt spid="2">
                                            <p:graphicEl>
                                              <a:dgm id="{43F523CD-C698-440B-B7CD-20CA6ABDF74D}"/>
                                            </p:graphicEl>
                                          </p:spTgt>
                                        </p:tgtEl>
                                        <p:attrNameLst>
                                          <p:attrName>ppt_w</p:attrName>
                                        </p:attrNameLst>
                                      </p:cBhvr>
                                      <p:tavLst>
                                        <p:tav tm="0">
                                          <p:val>
                                            <p:strVal val="#ppt_w*0.70"/>
                                          </p:val>
                                        </p:tav>
                                        <p:tav tm="100000">
                                          <p:val>
                                            <p:strVal val="#ppt_w"/>
                                          </p:val>
                                        </p:tav>
                                      </p:tavLst>
                                    </p:anim>
                                    <p:anim calcmode="lin" valueType="num">
                                      <p:cBhvr>
                                        <p:cTn id="104" dur="1000" fill="hold"/>
                                        <p:tgtEl>
                                          <p:spTgt spid="2">
                                            <p:graphicEl>
                                              <a:dgm id="{43F523CD-C698-440B-B7CD-20CA6ABDF74D}"/>
                                            </p:graphicEl>
                                          </p:spTgt>
                                        </p:tgtEl>
                                        <p:attrNameLst>
                                          <p:attrName>ppt_h</p:attrName>
                                        </p:attrNameLst>
                                      </p:cBhvr>
                                      <p:tavLst>
                                        <p:tav tm="0">
                                          <p:val>
                                            <p:strVal val="#ppt_h"/>
                                          </p:val>
                                        </p:tav>
                                        <p:tav tm="100000">
                                          <p:val>
                                            <p:strVal val="#ppt_h"/>
                                          </p:val>
                                        </p:tav>
                                      </p:tavLst>
                                    </p:anim>
                                    <p:animEffect transition="in" filter="fade">
                                      <p:cBhvr>
                                        <p:cTn id="105" dur="1000"/>
                                        <p:tgtEl>
                                          <p:spTgt spid="2">
                                            <p:graphicEl>
                                              <a:dgm id="{43F523CD-C698-440B-B7CD-20CA6ABDF74D}"/>
                                            </p:graphicEl>
                                          </p:spTgt>
                                        </p:tgtEl>
                                      </p:cBhvr>
                                    </p:animEffect>
                                  </p:childTnLst>
                                </p:cTn>
                              </p:par>
                            </p:childTnLst>
                          </p:cTn>
                        </p:par>
                      </p:childTnLst>
                    </p:cTn>
                  </p:par>
                  <p:par>
                    <p:cTn id="106" fill="hold">
                      <p:stCondLst>
                        <p:cond delay="indefinite"/>
                      </p:stCondLst>
                      <p:childTnLst>
                        <p:par>
                          <p:cTn id="107" fill="hold">
                            <p:stCondLst>
                              <p:cond delay="0"/>
                            </p:stCondLst>
                            <p:childTnLst>
                              <p:par>
                                <p:cTn id="108" presetID="55" presetClass="entr" presetSubtype="0" fill="hold" grpId="0" nodeType="clickEffect">
                                  <p:stCondLst>
                                    <p:cond delay="0"/>
                                  </p:stCondLst>
                                  <p:childTnLst>
                                    <p:set>
                                      <p:cBhvr>
                                        <p:cTn id="109" dur="1" fill="hold">
                                          <p:stCondLst>
                                            <p:cond delay="0"/>
                                          </p:stCondLst>
                                        </p:cTn>
                                        <p:tgtEl>
                                          <p:spTgt spid="2">
                                            <p:graphicEl>
                                              <a:dgm id="{D12381E4-C2AC-47AA-93FB-02C3D9B1D929}"/>
                                            </p:graphicEl>
                                          </p:spTgt>
                                        </p:tgtEl>
                                        <p:attrNameLst>
                                          <p:attrName>style.visibility</p:attrName>
                                        </p:attrNameLst>
                                      </p:cBhvr>
                                      <p:to>
                                        <p:strVal val="visible"/>
                                      </p:to>
                                    </p:set>
                                    <p:anim calcmode="lin" valueType="num">
                                      <p:cBhvr>
                                        <p:cTn id="110" dur="1000" fill="hold"/>
                                        <p:tgtEl>
                                          <p:spTgt spid="2">
                                            <p:graphicEl>
                                              <a:dgm id="{D12381E4-C2AC-47AA-93FB-02C3D9B1D929}"/>
                                            </p:graphicEl>
                                          </p:spTgt>
                                        </p:tgtEl>
                                        <p:attrNameLst>
                                          <p:attrName>ppt_w</p:attrName>
                                        </p:attrNameLst>
                                      </p:cBhvr>
                                      <p:tavLst>
                                        <p:tav tm="0">
                                          <p:val>
                                            <p:strVal val="#ppt_w*0.70"/>
                                          </p:val>
                                        </p:tav>
                                        <p:tav tm="100000">
                                          <p:val>
                                            <p:strVal val="#ppt_w"/>
                                          </p:val>
                                        </p:tav>
                                      </p:tavLst>
                                    </p:anim>
                                    <p:anim calcmode="lin" valueType="num">
                                      <p:cBhvr>
                                        <p:cTn id="111" dur="1000" fill="hold"/>
                                        <p:tgtEl>
                                          <p:spTgt spid="2">
                                            <p:graphicEl>
                                              <a:dgm id="{D12381E4-C2AC-47AA-93FB-02C3D9B1D929}"/>
                                            </p:graphicEl>
                                          </p:spTgt>
                                        </p:tgtEl>
                                        <p:attrNameLst>
                                          <p:attrName>ppt_h</p:attrName>
                                        </p:attrNameLst>
                                      </p:cBhvr>
                                      <p:tavLst>
                                        <p:tav tm="0">
                                          <p:val>
                                            <p:strVal val="#ppt_h"/>
                                          </p:val>
                                        </p:tav>
                                        <p:tav tm="100000">
                                          <p:val>
                                            <p:strVal val="#ppt_h"/>
                                          </p:val>
                                        </p:tav>
                                      </p:tavLst>
                                    </p:anim>
                                    <p:animEffect transition="in" filter="fade">
                                      <p:cBhvr>
                                        <p:cTn id="112" dur="1000"/>
                                        <p:tgtEl>
                                          <p:spTgt spid="2">
                                            <p:graphicEl>
                                              <a:dgm id="{D12381E4-C2AC-47AA-93FB-02C3D9B1D929}"/>
                                            </p:graphicEl>
                                          </p:spTgt>
                                        </p:tgtEl>
                                      </p:cBhvr>
                                    </p:animEffect>
                                  </p:childTnLst>
                                </p:cTn>
                              </p:par>
                              <p:par>
                                <p:cTn id="113" presetID="55" presetClass="entr" presetSubtype="0" fill="hold" grpId="0" nodeType="withEffect">
                                  <p:stCondLst>
                                    <p:cond delay="0"/>
                                  </p:stCondLst>
                                  <p:childTnLst>
                                    <p:set>
                                      <p:cBhvr>
                                        <p:cTn id="114" dur="1" fill="hold">
                                          <p:stCondLst>
                                            <p:cond delay="0"/>
                                          </p:stCondLst>
                                        </p:cTn>
                                        <p:tgtEl>
                                          <p:spTgt spid="2">
                                            <p:graphicEl>
                                              <a:dgm id="{2C15A02B-0E71-4666-8014-C7BF08DD7EC2}"/>
                                            </p:graphicEl>
                                          </p:spTgt>
                                        </p:tgtEl>
                                        <p:attrNameLst>
                                          <p:attrName>style.visibility</p:attrName>
                                        </p:attrNameLst>
                                      </p:cBhvr>
                                      <p:to>
                                        <p:strVal val="visible"/>
                                      </p:to>
                                    </p:set>
                                    <p:anim calcmode="lin" valueType="num">
                                      <p:cBhvr>
                                        <p:cTn id="115" dur="1000" fill="hold"/>
                                        <p:tgtEl>
                                          <p:spTgt spid="2">
                                            <p:graphicEl>
                                              <a:dgm id="{2C15A02B-0E71-4666-8014-C7BF08DD7EC2}"/>
                                            </p:graphicEl>
                                          </p:spTgt>
                                        </p:tgtEl>
                                        <p:attrNameLst>
                                          <p:attrName>ppt_w</p:attrName>
                                        </p:attrNameLst>
                                      </p:cBhvr>
                                      <p:tavLst>
                                        <p:tav tm="0">
                                          <p:val>
                                            <p:strVal val="#ppt_w*0.70"/>
                                          </p:val>
                                        </p:tav>
                                        <p:tav tm="100000">
                                          <p:val>
                                            <p:strVal val="#ppt_w"/>
                                          </p:val>
                                        </p:tav>
                                      </p:tavLst>
                                    </p:anim>
                                    <p:anim calcmode="lin" valueType="num">
                                      <p:cBhvr>
                                        <p:cTn id="116" dur="1000" fill="hold"/>
                                        <p:tgtEl>
                                          <p:spTgt spid="2">
                                            <p:graphicEl>
                                              <a:dgm id="{2C15A02B-0E71-4666-8014-C7BF08DD7EC2}"/>
                                            </p:graphicEl>
                                          </p:spTgt>
                                        </p:tgtEl>
                                        <p:attrNameLst>
                                          <p:attrName>ppt_h</p:attrName>
                                        </p:attrNameLst>
                                      </p:cBhvr>
                                      <p:tavLst>
                                        <p:tav tm="0">
                                          <p:val>
                                            <p:strVal val="#ppt_h"/>
                                          </p:val>
                                        </p:tav>
                                        <p:tav tm="100000">
                                          <p:val>
                                            <p:strVal val="#ppt_h"/>
                                          </p:val>
                                        </p:tav>
                                      </p:tavLst>
                                    </p:anim>
                                    <p:animEffect transition="in" filter="fade">
                                      <p:cBhvr>
                                        <p:cTn id="117" dur="1000"/>
                                        <p:tgtEl>
                                          <p:spTgt spid="2">
                                            <p:graphicEl>
                                              <a:dgm id="{2C15A02B-0E71-4666-8014-C7BF08DD7EC2}"/>
                                            </p:graphicEl>
                                          </p:spTgt>
                                        </p:tgtEl>
                                      </p:cBhvr>
                                    </p:animEffect>
                                  </p:childTnLst>
                                </p:cTn>
                              </p:par>
                            </p:childTnLst>
                          </p:cTn>
                        </p:par>
                      </p:childTnLst>
                    </p:cTn>
                  </p:par>
                  <p:par>
                    <p:cTn id="118" fill="hold">
                      <p:stCondLst>
                        <p:cond delay="indefinite"/>
                      </p:stCondLst>
                      <p:childTnLst>
                        <p:par>
                          <p:cTn id="119" fill="hold">
                            <p:stCondLst>
                              <p:cond delay="0"/>
                            </p:stCondLst>
                            <p:childTnLst>
                              <p:par>
                                <p:cTn id="120" presetID="55" presetClass="entr" presetSubtype="0" fill="hold" grpId="0" nodeType="clickEffect">
                                  <p:stCondLst>
                                    <p:cond delay="0"/>
                                  </p:stCondLst>
                                  <p:childTnLst>
                                    <p:set>
                                      <p:cBhvr>
                                        <p:cTn id="121" dur="1" fill="hold">
                                          <p:stCondLst>
                                            <p:cond delay="0"/>
                                          </p:stCondLst>
                                        </p:cTn>
                                        <p:tgtEl>
                                          <p:spTgt spid="2">
                                            <p:graphicEl>
                                              <a:dgm id="{B84A0B2A-C844-4E66-91CF-9E15D15ACEFE}"/>
                                            </p:graphicEl>
                                          </p:spTgt>
                                        </p:tgtEl>
                                        <p:attrNameLst>
                                          <p:attrName>style.visibility</p:attrName>
                                        </p:attrNameLst>
                                      </p:cBhvr>
                                      <p:to>
                                        <p:strVal val="visible"/>
                                      </p:to>
                                    </p:set>
                                    <p:anim calcmode="lin" valueType="num">
                                      <p:cBhvr>
                                        <p:cTn id="122" dur="1000" fill="hold"/>
                                        <p:tgtEl>
                                          <p:spTgt spid="2">
                                            <p:graphicEl>
                                              <a:dgm id="{B84A0B2A-C844-4E66-91CF-9E15D15ACEFE}"/>
                                            </p:graphicEl>
                                          </p:spTgt>
                                        </p:tgtEl>
                                        <p:attrNameLst>
                                          <p:attrName>ppt_w</p:attrName>
                                        </p:attrNameLst>
                                      </p:cBhvr>
                                      <p:tavLst>
                                        <p:tav tm="0">
                                          <p:val>
                                            <p:strVal val="#ppt_w*0.70"/>
                                          </p:val>
                                        </p:tav>
                                        <p:tav tm="100000">
                                          <p:val>
                                            <p:strVal val="#ppt_w"/>
                                          </p:val>
                                        </p:tav>
                                      </p:tavLst>
                                    </p:anim>
                                    <p:anim calcmode="lin" valueType="num">
                                      <p:cBhvr>
                                        <p:cTn id="123" dur="1000" fill="hold"/>
                                        <p:tgtEl>
                                          <p:spTgt spid="2">
                                            <p:graphicEl>
                                              <a:dgm id="{B84A0B2A-C844-4E66-91CF-9E15D15ACEFE}"/>
                                            </p:graphicEl>
                                          </p:spTgt>
                                        </p:tgtEl>
                                        <p:attrNameLst>
                                          <p:attrName>ppt_h</p:attrName>
                                        </p:attrNameLst>
                                      </p:cBhvr>
                                      <p:tavLst>
                                        <p:tav tm="0">
                                          <p:val>
                                            <p:strVal val="#ppt_h"/>
                                          </p:val>
                                        </p:tav>
                                        <p:tav tm="100000">
                                          <p:val>
                                            <p:strVal val="#ppt_h"/>
                                          </p:val>
                                        </p:tav>
                                      </p:tavLst>
                                    </p:anim>
                                    <p:animEffect transition="in" filter="fade">
                                      <p:cBhvr>
                                        <p:cTn id="124" dur="1000"/>
                                        <p:tgtEl>
                                          <p:spTgt spid="2">
                                            <p:graphicEl>
                                              <a:dgm id="{B84A0B2A-C844-4E66-91CF-9E15D15ACEFE}"/>
                                            </p:graphicEl>
                                          </p:spTgt>
                                        </p:tgtEl>
                                      </p:cBhvr>
                                    </p:animEffect>
                                  </p:childTnLst>
                                </p:cTn>
                              </p:par>
                              <p:par>
                                <p:cTn id="125" presetID="55" presetClass="entr" presetSubtype="0" fill="hold" grpId="0" nodeType="withEffect">
                                  <p:stCondLst>
                                    <p:cond delay="0"/>
                                  </p:stCondLst>
                                  <p:childTnLst>
                                    <p:set>
                                      <p:cBhvr>
                                        <p:cTn id="126" dur="1" fill="hold">
                                          <p:stCondLst>
                                            <p:cond delay="0"/>
                                          </p:stCondLst>
                                        </p:cTn>
                                        <p:tgtEl>
                                          <p:spTgt spid="2">
                                            <p:graphicEl>
                                              <a:dgm id="{4CD9A434-0113-4426-B500-FD9066EEABCD}"/>
                                            </p:graphicEl>
                                          </p:spTgt>
                                        </p:tgtEl>
                                        <p:attrNameLst>
                                          <p:attrName>style.visibility</p:attrName>
                                        </p:attrNameLst>
                                      </p:cBhvr>
                                      <p:to>
                                        <p:strVal val="visible"/>
                                      </p:to>
                                    </p:set>
                                    <p:anim calcmode="lin" valueType="num">
                                      <p:cBhvr>
                                        <p:cTn id="127" dur="1000" fill="hold"/>
                                        <p:tgtEl>
                                          <p:spTgt spid="2">
                                            <p:graphicEl>
                                              <a:dgm id="{4CD9A434-0113-4426-B500-FD9066EEABCD}"/>
                                            </p:graphicEl>
                                          </p:spTgt>
                                        </p:tgtEl>
                                        <p:attrNameLst>
                                          <p:attrName>ppt_w</p:attrName>
                                        </p:attrNameLst>
                                      </p:cBhvr>
                                      <p:tavLst>
                                        <p:tav tm="0">
                                          <p:val>
                                            <p:strVal val="#ppt_w*0.70"/>
                                          </p:val>
                                        </p:tav>
                                        <p:tav tm="100000">
                                          <p:val>
                                            <p:strVal val="#ppt_w"/>
                                          </p:val>
                                        </p:tav>
                                      </p:tavLst>
                                    </p:anim>
                                    <p:anim calcmode="lin" valueType="num">
                                      <p:cBhvr>
                                        <p:cTn id="128" dur="1000" fill="hold"/>
                                        <p:tgtEl>
                                          <p:spTgt spid="2">
                                            <p:graphicEl>
                                              <a:dgm id="{4CD9A434-0113-4426-B500-FD9066EEABCD}"/>
                                            </p:graphicEl>
                                          </p:spTgt>
                                        </p:tgtEl>
                                        <p:attrNameLst>
                                          <p:attrName>ppt_h</p:attrName>
                                        </p:attrNameLst>
                                      </p:cBhvr>
                                      <p:tavLst>
                                        <p:tav tm="0">
                                          <p:val>
                                            <p:strVal val="#ppt_h"/>
                                          </p:val>
                                        </p:tav>
                                        <p:tav tm="100000">
                                          <p:val>
                                            <p:strVal val="#ppt_h"/>
                                          </p:val>
                                        </p:tav>
                                      </p:tavLst>
                                    </p:anim>
                                    <p:animEffect transition="in" filter="fade">
                                      <p:cBhvr>
                                        <p:cTn id="129" dur="1000"/>
                                        <p:tgtEl>
                                          <p:spTgt spid="2">
                                            <p:graphicEl>
                                              <a:dgm id="{4CD9A434-0113-4426-B500-FD9066EEABCD}"/>
                                            </p:graphicEl>
                                          </p:spTgt>
                                        </p:tgtEl>
                                      </p:cBhvr>
                                    </p:animEffect>
                                  </p:childTnLst>
                                </p:cTn>
                              </p:par>
                            </p:childTnLst>
                          </p:cTn>
                        </p:par>
                      </p:childTnLst>
                    </p:cTn>
                  </p:par>
                  <p:par>
                    <p:cTn id="130" fill="hold">
                      <p:stCondLst>
                        <p:cond delay="indefinite"/>
                      </p:stCondLst>
                      <p:childTnLst>
                        <p:par>
                          <p:cTn id="131" fill="hold">
                            <p:stCondLst>
                              <p:cond delay="0"/>
                            </p:stCondLst>
                            <p:childTnLst>
                              <p:par>
                                <p:cTn id="132" presetID="55" presetClass="entr" presetSubtype="0" fill="hold" grpId="0" nodeType="clickEffect">
                                  <p:stCondLst>
                                    <p:cond delay="0"/>
                                  </p:stCondLst>
                                  <p:childTnLst>
                                    <p:set>
                                      <p:cBhvr>
                                        <p:cTn id="133" dur="1" fill="hold">
                                          <p:stCondLst>
                                            <p:cond delay="0"/>
                                          </p:stCondLst>
                                        </p:cTn>
                                        <p:tgtEl>
                                          <p:spTgt spid="2">
                                            <p:graphicEl>
                                              <a:dgm id="{6043F7C7-F7E8-47CE-895C-CECE7B2FA142}"/>
                                            </p:graphicEl>
                                          </p:spTgt>
                                        </p:tgtEl>
                                        <p:attrNameLst>
                                          <p:attrName>style.visibility</p:attrName>
                                        </p:attrNameLst>
                                      </p:cBhvr>
                                      <p:to>
                                        <p:strVal val="visible"/>
                                      </p:to>
                                    </p:set>
                                    <p:anim calcmode="lin" valueType="num">
                                      <p:cBhvr>
                                        <p:cTn id="134" dur="1000" fill="hold"/>
                                        <p:tgtEl>
                                          <p:spTgt spid="2">
                                            <p:graphicEl>
                                              <a:dgm id="{6043F7C7-F7E8-47CE-895C-CECE7B2FA142}"/>
                                            </p:graphicEl>
                                          </p:spTgt>
                                        </p:tgtEl>
                                        <p:attrNameLst>
                                          <p:attrName>ppt_w</p:attrName>
                                        </p:attrNameLst>
                                      </p:cBhvr>
                                      <p:tavLst>
                                        <p:tav tm="0">
                                          <p:val>
                                            <p:strVal val="#ppt_w*0.70"/>
                                          </p:val>
                                        </p:tav>
                                        <p:tav tm="100000">
                                          <p:val>
                                            <p:strVal val="#ppt_w"/>
                                          </p:val>
                                        </p:tav>
                                      </p:tavLst>
                                    </p:anim>
                                    <p:anim calcmode="lin" valueType="num">
                                      <p:cBhvr>
                                        <p:cTn id="135" dur="1000" fill="hold"/>
                                        <p:tgtEl>
                                          <p:spTgt spid="2">
                                            <p:graphicEl>
                                              <a:dgm id="{6043F7C7-F7E8-47CE-895C-CECE7B2FA142}"/>
                                            </p:graphicEl>
                                          </p:spTgt>
                                        </p:tgtEl>
                                        <p:attrNameLst>
                                          <p:attrName>ppt_h</p:attrName>
                                        </p:attrNameLst>
                                      </p:cBhvr>
                                      <p:tavLst>
                                        <p:tav tm="0">
                                          <p:val>
                                            <p:strVal val="#ppt_h"/>
                                          </p:val>
                                        </p:tav>
                                        <p:tav tm="100000">
                                          <p:val>
                                            <p:strVal val="#ppt_h"/>
                                          </p:val>
                                        </p:tav>
                                      </p:tavLst>
                                    </p:anim>
                                    <p:animEffect transition="in" filter="fade">
                                      <p:cBhvr>
                                        <p:cTn id="136" dur="1000"/>
                                        <p:tgtEl>
                                          <p:spTgt spid="2">
                                            <p:graphicEl>
                                              <a:dgm id="{6043F7C7-F7E8-47CE-895C-CECE7B2FA142}"/>
                                            </p:graphicEl>
                                          </p:spTgt>
                                        </p:tgtEl>
                                      </p:cBhvr>
                                    </p:animEffect>
                                  </p:childTnLst>
                                </p:cTn>
                              </p:par>
                              <p:par>
                                <p:cTn id="137" presetID="55" presetClass="entr" presetSubtype="0" fill="hold" grpId="0" nodeType="withEffect">
                                  <p:stCondLst>
                                    <p:cond delay="0"/>
                                  </p:stCondLst>
                                  <p:childTnLst>
                                    <p:set>
                                      <p:cBhvr>
                                        <p:cTn id="138" dur="1" fill="hold">
                                          <p:stCondLst>
                                            <p:cond delay="0"/>
                                          </p:stCondLst>
                                        </p:cTn>
                                        <p:tgtEl>
                                          <p:spTgt spid="2">
                                            <p:graphicEl>
                                              <a:dgm id="{BBB0C284-7EBE-4B08-885E-4AA2082F0C30}"/>
                                            </p:graphicEl>
                                          </p:spTgt>
                                        </p:tgtEl>
                                        <p:attrNameLst>
                                          <p:attrName>style.visibility</p:attrName>
                                        </p:attrNameLst>
                                      </p:cBhvr>
                                      <p:to>
                                        <p:strVal val="visible"/>
                                      </p:to>
                                    </p:set>
                                    <p:anim calcmode="lin" valueType="num">
                                      <p:cBhvr>
                                        <p:cTn id="139" dur="1000" fill="hold"/>
                                        <p:tgtEl>
                                          <p:spTgt spid="2">
                                            <p:graphicEl>
                                              <a:dgm id="{BBB0C284-7EBE-4B08-885E-4AA2082F0C30}"/>
                                            </p:graphicEl>
                                          </p:spTgt>
                                        </p:tgtEl>
                                        <p:attrNameLst>
                                          <p:attrName>ppt_w</p:attrName>
                                        </p:attrNameLst>
                                      </p:cBhvr>
                                      <p:tavLst>
                                        <p:tav tm="0">
                                          <p:val>
                                            <p:strVal val="#ppt_w*0.70"/>
                                          </p:val>
                                        </p:tav>
                                        <p:tav tm="100000">
                                          <p:val>
                                            <p:strVal val="#ppt_w"/>
                                          </p:val>
                                        </p:tav>
                                      </p:tavLst>
                                    </p:anim>
                                    <p:anim calcmode="lin" valueType="num">
                                      <p:cBhvr>
                                        <p:cTn id="140" dur="1000" fill="hold"/>
                                        <p:tgtEl>
                                          <p:spTgt spid="2">
                                            <p:graphicEl>
                                              <a:dgm id="{BBB0C284-7EBE-4B08-885E-4AA2082F0C30}"/>
                                            </p:graphicEl>
                                          </p:spTgt>
                                        </p:tgtEl>
                                        <p:attrNameLst>
                                          <p:attrName>ppt_h</p:attrName>
                                        </p:attrNameLst>
                                      </p:cBhvr>
                                      <p:tavLst>
                                        <p:tav tm="0">
                                          <p:val>
                                            <p:strVal val="#ppt_h"/>
                                          </p:val>
                                        </p:tav>
                                        <p:tav tm="100000">
                                          <p:val>
                                            <p:strVal val="#ppt_h"/>
                                          </p:val>
                                        </p:tav>
                                      </p:tavLst>
                                    </p:anim>
                                    <p:animEffect transition="in" filter="fade">
                                      <p:cBhvr>
                                        <p:cTn id="141" dur="1000"/>
                                        <p:tgtEl>
                                          <p:spTgt spid="2">
                                            <p:graphicEl>
                                              <a:dgm id="{BBB0C284-7EBE-4B08-885E-4AA2082F0C30}"/>
                                            </p:graphicEl>
                                          </p:spTgt>
                                        </p:tgtEl>
                                      </p:cBhvr>
                                    </p:animEffect>
                                  </p:childTnLst>
                                </p:cTn>
                              </p:par>
                            </p:childTnLst>
                          </p:cTn>
                        </p:par>
                      </p:childTnLst>
                    </p:cTn>
                  </p:par>
                  <p:par>
                    <p:cTn id="142" fill="hold">
                      <p:stCondLst>
                        <p:cond delay="indefinite"/>
                      </p:stCondLst>
                      <p:childTnLst>
                        <p:par>
                          <p:cTn id="143" fill="hold">
                            <p:stCondLst>
                              <p:cond delay="0"/>
                            </p:stCondLst>
                            <p:childTnLst>
                              <p:par>
                                <p:cTn id="144" presetID="55" presetClass="entr" presetSubtype="0" fill="hold" grpId="0" nodeType="clickEffect">
                                  <p:stCondLst>
                                    <p:cond delay="0"/>
                                  </p:stCondLst>
                                  <p:childTnLst>
                                    <p:set>
                                      <p:cBhvr>
                                        <p:cTn id="145" dur="1" fill="hold">
                                          <p:stCondLst>
                                            <p:cond delay="0"/>
                                          </p:stCondLst>
                                        </p:cTn>
                                        <p:tgtEl>
                                          <p:spTgt spid="2">
                                            <p:graphicEl>
                                              <a:dgm id="{EE7DD8A7-078A-4BF7-A3DB-331EB6F2905F}"/>
                                            </p:graphicEl>
                                          </p:spTgt>
                                        </p:tgtEl>
                                        <p:attrNameLst>
                                          <p:attrName>style.visibility</p:attrName>
                                        </p:attrNameLst>
                                      </p:cBhvr>
                                      <p:to>
                                        <p:strVal val="visible"/>
                                      </p:to>
                                    </p:set>
                                    <p:anim calcmode="lin" valueType="num">
                                      <p:cBhvr>
                                        <p:cTn id="146" dur="1000" fill="hold"/>
                                        <p:tgtEl>
                                          <p:spTgt spid="2">
                                            <p:graphicEl>
                                              <a:dgm id="{EE7DD8A7-078A-4BF7-A3DB-331EB6F2905F}"/>
                                            </p:graphicEl>
                                          </p:spTgt>
                                        </p:tgtEl>
                                        <p:attrNameLst>
                                          <p:attrName>ppt_w</p:attrName>
                                        </p:attrNameLst>
                                      </p:cBhvr>
                                      <p:tavLst>
                                        <p:tav tm="0">
                                          <p:val>
                                            <p:strVal val="#ppt_w*0.70"/>
                                          </p:val>
                                        </p:tav>
                                        <p:tav tm="100000">
                                          <p:val>
                                            <p:strVal val="#ppt_w"/>
                                          </p:val>
                                        </p:tav>
                                      </p:tavLst>
                                    </p:anim>
                                    <p:anim calcmode="lin" valueType="num">
                                      <p:cBhvr>
                                        <p:cTn id="147" dur="1000" fill="hold"/>
                                        <p:tgtEl>
                                          <p:spTgt spid="2">
                                            <p:graphicEl>
                                              <a:dgm id="{EE7DD8A7-078A-4BF7-A3DB-331EB6F2905F}"/>
                                            </p:graphicEl>
                                          </p:spTgt>
                                        </p:tgtEl>
                                        <p:attrNameLst>
                                          <p:attrName>ppt_h</p:attrName>
                                        </p:attrNameLst>
                                      </p:cBhvr>
                                      <p:tavLst>
                                        <p:tav tm="0">
                                          <p:val>
                                            <p:strVal val="#ppt_h"/>
                                          </p:val>
                                        </p:tav>
                                        <p:tav tm="100000">
                                          <p:val>
                                            <p:strVal val="#ppt_h"/>
                                          </p:val>
                                        </p:tav>
                                      </p:tavLst>
                                    </p:anim>
                                    <p:animEffect transition="in" filter="fade">
                                      <p:cBhvr>
                                        <p:cTn id="148" dur="1000"/>
                                        <p:tgtEl>
                                          <p:spTgt spid="2">
                                            <p:graphicEl>
                                              <a:dgm id="{EE7DD8A7-078A-4BF7-A3DB-331EB6F2905F}"/>
                                            </p:graphicEl>
                                          </p:spTgt>
                                        </p:tgtEl>
                                      </p:cBhvr>
                                    </p:animEffect>
                                  </p:childTnLst>
                                </p:cTn>
                              </p:par>
                              <p:par>
                                <p:cTn id="149" presetID="55" presetClass="entr" presetSubtype="0" fill="hold" grpId="0" nodeType="withEffect">
                                  <p:stCondLst>
                                    <p:cond delay="0"/>
                                  </p:stCondLst>
                                  <p:childTnLst>
                                    <p:set>
                                      <p:cBhvr>
                                        <p:cTn id="150" dur="1" fill="hold">
                                          <p:stCondLst>
                                            <p:cond delay="0"/>
                                          </p:stCondLst>
                                        </p:cTn>
                                        <p:tgtEl>
                                          <p:spTgt spid="2">
                                            <p:graphicEl>
                                              <a:dgm id="{E8B0B757-0A5F-426D-9FEC-F13408CB4CDD}"/>
                                            </p:graphicEl>
                                          </p:spTgt>
                                        </p:tgtEl>
                                        <p:attrNameLst>
                                          <p:attrName>style.visibility</p:attrName>
                                        </p:attrNameLst>
                                      </p:cBhvr>
                                      <p:to>
                                        <p:strVal val="visible"/>
                                      </p:to>
                                    </p:set>
                                    <p:anim calcmode="lin" valueType="num">
                                      <p:cBhvr>
                                        <p:cTn id="151" dur="1000" fill="hold"/>
                                        <p:tgtEl>
                                          <p:spTgt spid="2">
                                            <p:graphicEl>
                                              <a:dgm id="{E8B0B757-0A5F-426D-9FEC-F13408CB4CDD}"/>
                                            </p:graphicEl>
                                          </p:spTgt>
                                        </p:tgtEl>
                                        <p:attrNameLst>
                                          <p:attrName>ppt_w</p:attrName>
                                        </p:attrNameLst>
                                      </p:cBhvr>
                                      <p:tavLst>
                                        <p:tav tm="0">
                                          <p:val>
                                            <p:strVal val="#ppt_w*0.70"/>
                                          </p:val>
                                        </p:tav>
                                        <p:tav tm="100000">
                                          <p:val>
                                            <p:strVal val="#ppt_w"/>
                                          </p:val>
                                        </p:tav>
                                      </p:tavLst>
                                    </p:anim>
                                    <p:anim calcmode="lin" valueType="num">
                                      <p:cBhvr>
                                        <p:cTn id="152" dur="1000" fill="hold"/>
                                        <p:tgtEl>
                                          <p:spTgt spid="2">
                                            <p:graphicEl>
                                              <a:dgm id="{E8B0B757-0A5F-426D-9FEC-F13408CB4CDD}"/>
                                            </p:graphicEl>
                                          </p:spTgt>
                                        </p:tgtEl>
                                        <p:attrNameLst>
                                          <p:attrName>ppt_h</p:attrName>
                                        </p:attrNameLst>
                                      </p:cBhvr>
                                      <p:tavLst>
                                        <p:tav tm="0">
                                          <p:val>
                                            <p:strVal val="#ppt_h"/>
                                          </p:val>
                                        </p:tav>
                                        <p:tav tm="100000">
                                          <p:val>
                                            <p:strVal val="#ppt_h"/>
                                          </p:val>
                                        </p:tav>
                                      </p:tavLst>
                                    </p:anim>
                                    <p:animEffect transition="in" filter="fade">
                                      <p:cBhvr>
                                        <p:cTn id="153" dur="1000"/>
                                        <p:tgtEl>
                                          <p:spTgt spid="2">
                                            <p:graphicEl>
                                              <a:dgm id="{E8B0B757-0A5F-426D-9FEC-F13408CB4CDD}"/>
                                            </p:graphicEl>
                                          </p:spTgt>
                                        </p:tgtEl>
                                      </p:cBhvr>
                                    </p:animEffect>
                                  </p:childTnLst>
                                </p:cTn>
                              </p:par>
                            </p:childTnLst>
                          </p:cTn>
                        </p:par>
                      </p:childTnLst>
                    </p:cTn>
                  </p:par>
                  <p:par>
                    <p:cTn id="154" fill="hold">
                      <p:stCondLst>
                        <p:cond delay="indefinite"/>
                      </p:stCondLst>
                      <p:childTnLst>
                        <p:par>
                          <p:cTn id="155" fill="hold">
                            <p:stCondLst>
                              <p:cond delay="0"/>
                            </p:stCondLst>
                            <p:childTnLst>
                              <p:par>
                                <p:cTn id="156" presetID="55" presetClass="entr" presetSubtype="0" fill="hold" grpId="0" nodeType="clickEffect">
                                  <p:stCondLst>
                                    <p:cond delay="0"/>
                                  </p:stCondLst>
                                  <p:childTnLst>
                                    <p:set>
                                      <p:cBhvr>
                                        <p:cTn id="157" dur="1" fill="hold">
                                          <p:stCondLst>
                                            <p:cond delay="0"/>
                                          </p:stCondLst>
                                        </p:cTn>
                                        <p:tgtEl>
                                          <p:spTgt spid="2">
                                            <p:graphicEl>
                                              <a:dgm id="{CBE64E4C-F6AB-4AD9-9CAD-4E019DE1A46D}"/>
                                            </p:graphicEl>
                                          </p:spTgt>
                                        </p:tgtEl>
                                        <p:attrNameLst>
                                          <p:attrName>style.visibility</p:attrName>
                                        </p:attrNameLst>
                                      </p:cBhvr>
                                      <p:to>
                                        <p:strVal val="visible"/>
                                      </p:to>
                                    </p:set>
                                    <p:anim calcmode="lin" valueType="num">
                                      <p:cBhvr>
                                        <p:cTn id="158" dur="1000" fill="hold"/>
                                        <p:tgtEl>
                                          <p:spTgt spid="2">
                                            <p:graphicEl>
                                              <a:dgm id="{CBE64E4C-F6AB-4AD9-9CAD-4E019DE1A46D}"/>
                                            </p:graphicEl>
                                          </p:spTgt>
                                        </p:tgtEl>
                                        <p:attrNameLst>
                                          <p:attrName>ppt_w</p:attrName>
                                        </p:attrNameLst>
                                      </p:cBhvr>
                                      <p:tavLst>
                                        <p:tav tm="0">
                                          <p:val>
                                            <p:strVal val="#ppt_w*0.70"/>
                                          </p:val>
                                        </p:tav>
                                        <p:tav tm="100000">
                                          <p:val>
                                            <p:strVal val="#ppt_w"/>
                                          </p:val>
                                        </p:tav>
                                      </p:tavLst>
                                    </p:anim>
                                    <p:anim calcmode="lin" valueType="num">
                                      <p:cBhvr>
                                        <p:cTn id="159" dur="1000" fill="hold"/>
                                        <p:tgtEl>
                                          <p:spTgt spid="2">
                                            <p:graphicEl>
                                              <a:dgm id="{CBE64E4C-F6AB-4AD9-9CAD-4E019DE1A46D}"/>
                                            </p:graphicEl>
                                          </p:spTgt>
                                        </p:tgtEl>
                                        <p:attrNameLst>
                                          <p:attrName>ppt_h</p:attrName>
                                        </p:attrNameLst>
                                      </p:cBhvr>
                                      <p:tavLst>
                                        <p:tav tm="0">
                                          <p:val>
                                            <p:strVal val="#ppt_h"/>
                                          </p:val>
                                        </p:tav>
                                        <p:tav tm="100000">
                                          <p:val>
                                            <p:strVal val="#ppt_h"/>
                                          </p:val>
                                        </p:tav>
                                      </p:tavLst>
                                    </p:anim>
                                    <p:animEffect transition="in" filter="fade">
                                      <p:cBhvr>
                                        <p:cTn id="160" dur="1000"/>
                                        <p:tgtEl>
                                          <p:spTgt spid="2">
                                            <p:graphicEl>
                                              <a:dgm id="{CBE64E4C-F6AB-4AD9-9CAD-4E019DE1A46D}"/>
                                            </p:graphicEl>
                                          </p:spTgt>
                                        </p:tgtEl>
                                      </p:cBhvr>
                                    </p:animEffect>
                                  </p:childTnLst>
                                </p:cTn>
                              </p:par>
                              <p:par>
                                <p:cTn id="161" presetID="55" presetClass="entr" presetSubtype="0" fill="hold" grpId="0" nodeType="withEffect">
                                  <p:stCondLst>
                                    <p:cond delay="0"/>
                                  </p:stCondLst>
                                  <p:childTnLst>
                                    <p:set>
                                      <p:cBhvr>
                                        <p:cTn id="162" dur="1" fill="hold">
                                          <p:stCondLst>
                                            <p:cond delay="0"/>
                                          </p:stCondLst>
                                        </p:cTn>
                                        <p:tgtEl>
                                          <p:spTgt spid="2">
                                            <p:graphicEl>
                                              <a:dgm id="{6B010954-E06D-4F43-B0BD-1B95C795C141}"/>
                                            </p:graphicEl>
                                          </p:spTgt>
                                        </p:tgtEl>
                                        <p:attrNameLst>
                                          <p:attrName>style.visibility</p:attrName>
                                        </p:attrNameLst>
                                      </p:cBhvr>
                                      <p:to>
                                        <p:strVal val="visible"/>
                                      </p:to>
                                    </p:set>
                                    <p:anim calcmode="lin" valueType="num">
                                      <p:cBhvr>
                                        <p:cTn id="163" dur="1000" fill="hold"/>
                                        <p:tgtEl>
                                          <p:spTgt spid="2">
                                            <p:graphicEl>
                                              <a:dgm id="{6B010954-E06D-4F43-B0BD-1B95C795C141}"/>
                                            </p:graphicEl>
                                          </p:spTgt>
                                        </p:tgtEl>
                                        <p:attrNameLst>
                                          <p:attrName>ppt_w</p:attrName>
                                        </p:attrNameLst>
                                      </p:cBhvr>
                                      <p:tavLst>
                                        <p:tav tm="0">
                                          <p:val>
                                            <p:strVal val="#ppt_w*0.70"/>
                                          </p:val>
                                        </p:tav>
                                        <p:tav tm="100000">
                                          <p:val>
                                            <p:strVal val="#ppt_w"/>
                                          </p:val>
                                        </p:tav>
                                      </p:tavLst>
                                    </p:anim>
                                    <p:anim calcmode="lin" valueType="num">
                                      <p:cBhvr>
                                        <p:cTn id="164" dur="1000" fill="hold"/>
                                        <p:tgtEl>
                                          <p:spTgt spid="2">
                                            <p:graphicEl>
                                              <a:dgm id="{6B010954-E06D-4F43-B0BD-1B95C795C141}"/>
                                            </p:graphicEl>
                                          </p:spTgt>
                                        </p:tgtEl>
                                        <p:attrNameLst>
                                          <p:attrName>ppt_h</p:attrName>
                                        </p:attrNameLst>
                                      </p:cBhvr>
                                      <p:tavLst>
                                        <p:tav tm="0">
                                          <p:val>
                                            <p:strVal val="#ppt_h"/>
                                          </p:val>
                                        </p:tav>
                                        <p:tav tm="100000">
                                          <p:val>
                                            <p:strVal val="#ppt_h"/>
                                          </p:val>
                                        </p:tav>
                                      </p:tavLst>
                                    </p:anim>
                                    <p:animEffect transition="in" filter="fade">
                                      <p:cBhvr>
                                        <p:cTn id="165" dur="1000"/>
                                        <p:tgtEl>
                                          <p:spTgt spid="2">
                                            <p:graphicEl>
                                              <a:dgm id="{6B010954-E06D-4F43-B0BD-1B95C795C141}"/>
                                            </p:graphicEl>
                                          </p:spTgt>
                                        </p:tgtEl>
                                      </p:cBhvr>
                                    </p:animEffect>
                                  </p:childTnLst>
                                </p:cTn>
                              </p:par>
                            </p:childTnLst>
                          </p:cTn>
                        </p:par>
                      </p:childTnLst>
                    </p:cTn>
                  </p:par>
                  <p:par>
                    <p:cTn id="166" fill="hold">
                      <p:stCondLst>
                        <p:cond delay="indefinite"/>
                      </p:stCondLst>
                      <p:childTnLst>
                        <p:par>
                          <p:cTn id="167" fill="hold">
                            <p:stCondLst>
                              <p:cond delay="0"/>
                            </p:stCondLst>
                            <p:childTnLst>
                              <p:par>
                                <p:cTn id="168" presetID="55" presetClass="entr" presetSubtype="0" fill="hold" grpId="0" nodeType="clickEffect">
                                  <p:stCondLst>
                                    <p:cond delay="0"/>
                                  </p:stCondLst>
                                  <p:childTnLst>
                                    <p:set>
                                      <p:cBhvr>
                                        <p:cTn id="169" dur="1" fill="hold">
                                          <p:stCondLst>
                                            <p:cond delay="0"/>
                                          </p:stCondLst>
                                        </p:cTn>
                                        <p:tgtEl>
                                          <p:spTgt spid="2">
                                            <p:graphicEl>
                                              <a:dgm id="{34ADB7A9-3175-467F-92ED-206F5124A04A}"/>
                                            </p:graphicEl>
                                          </p:spTgt>
                                        </p:tgtEl>
                                        <p:attrNameLst>
                                          <p:attrName>style.visibility</p:attrName>
                                        </p:attrNameLst>
                                      </p:cBhvr>
                                      <p:to>
                                        <p:strVal val="visible"/>
                                      </p:to>
                                    </p:set>
                                    <p:anim calcmode="lin" valueType="num">
                                      <p:cBhvr>
                                        <p:cTn id="170" dur="1000" fill="hold"/>
                                        <p:tgtEl>
                                          <p:spTgt spid="2">
                                            <p:graphicEl>
                                              <a:dgm id="{34ADB7A9-3175-467F-92ED-206F5124A04A}"/>
                                            </p:graphicEl>
                                          </p:spTgt>
                                        </p:tgtEl>
                                        <p:attrNameLst>
                                          <p:attrName>ppt_w</p:attrName>
                                        </p:attrNameLst>
                                      </p:cBhvr>
                                      <p:tavLst>
                                        <p:tav tm="0">
                                          <p:val>
                                            <p:strVal val="#ppt_w*0.70"/>
                                          </p:val>
                                        </p:tav>
                                        <p:tav tm="100000">
                                          <p:val>
                                            <p:strVal val="#ppt_w"/>
                                          </p:val>
                                        </p:tav>
                                      </p:tavLst>
                                    </p:anim>
                                    <p:anim calcmode="lin" valueType="num">
                                      <p:cBhvr>
                                        <p:cTn id="171" dur="1000" fill="hold"/>
                                        <p:tgtEl>
                                          <p:spTgt spid="2">
                                            <p:graphicEl>
                                              <a:dgm id="{34ADB7A9-3175-467F-92ED-206F5124A04A}"/>
                                            </p:graphicEl>
                                          </p:spTgt>
                                        </p:tgtEl>
                                        <p:attrNameLst>
                                          <p:attrName>ppt_h</p:attrName>
                                        </p:attrNameLst>
                                      </p:cBhvr>
                                      <p:tavLst>
                                        <p:tav tm="0">
                                          <p:val>
                                            <p:strVal val="#ppt_h"/>
                                          </p:val>
                                        </p:tav>
                                        <p:tav tm="100000">
                                          <p:val>
                                            <p:strVal val="#ppt_h"/>
                                          </p:val>
                                        </p:tav>
                                      </p:tavLst>
                                    </p:anim>
                                    <p:animEffect transition="in" filter="fade">
                                      <p:cBhvr>
                                        <p:cTn id="172" dur="1000"/>
                                        <p:tgtEl>
                                          <p:spTgt spid="2">
                                            <p:graphicEl>
                                              <a:dgm id="{34ADB7A9-3175-467F-92ED-206F5124A04A}"/>
                                            </p:graphicEl>
                                          </p:spTgt>
                                        </p:tgtEl>
                                      </p:cBhvr>
                                    </p:animEffect>
                                  </p:childTnLst>
                                </p:cTn>
                              </p:par>
                              <p:par>
                                <p:cTn id="173" presetID="55" presetClass="entr" presetSubtype="0" fill="hold" grpId="0" nodeType="withEffect">
                                  <p:stCondLst>
                                    <p:cond delay="0"/>
                                  </p:stCondLst>
                                  <p:childTnLst>
                                    <p:set>
                                      <p:cBhvr>
                                        <p:cTn id="174" dur="1" fill="hold">
                                          <p:stCondLst>
                                            <p:cond delay="0"/>
                                          </p:stCondLst>
                                        </p:cTn>
                                        <p:tgtEl>
                                          <p:spTgt spid="2">
                                            <p:graphicEl>
                                              <a:dgm id="{4ECD01B1-07A2-44E8-B863-FD9A2DCFFC70}"/>
                                            </p:graphicEl>
                                          </p:spTgt>
                                        </p:tgtEl>
                                        <p:attrNameLst>
                                          <p:attrName>style.visibility</p:attrName>
                                        </p:attrNameLst>
                                      </p:cBhvr>
                                      <p:to>
                                        <p:strVal val="visible"/>
                                      </p:to>
                                    </p:set>
                                    <p:anim calcmode="lin" valueType="num">
                                      <p:cBhvr>
                                        <p:cTn id="175" dur="1000" fill="hold"/>
                                        <p:tgtEl>
                                          <p:spTgt spid="2">
                                            <p:graphicEl>
                                              <a:dgm id="{4ECD01B1-07A2-44E8-B863-FD9A2DCFFC70}"/>
                                            </p:graphicEl>
                                          </p:spTgt>
                                        </p:tgtEl>
                                        <p:attrNameLst>
                                          <p:attrName>ppt_w</p:attrName>
                                        </p:attrNameLst>
                                      </p:cBhvr>
                                      <p:tavLst>
                                        <p:tav tm="0">
                                          <p:val>
                                            <p:strVal val="#ppt_w*0.70"/>
                                          </p:val>
                                        </p:tav>
                                        <p:tav tm="100000">
                                          <p:val>
                                            <p:strVal val="#ppt_w"/>
                                          </p:val>
                                        </p:tav>
                                      </p:tavLst>
                                    </p:anim>
                                    <p:anim calcmode="lin" valueType="num">
                                      <p:cBhvr>
                                        <p:cTn id="176" dur="1000" fill="hold"/>
                                        <p:tgtEl>
                                          <p:spTgt spid="2">
                                            <p:graphicEl>
                                              <a:dgm id="{4ECD01B1-07A2-44E8-B863-FD9A2DCFFC70}"/>
                                            </p:graphicEl>
                                          </p:spTgt>
                                        </p:tgtEl>
                                        <p:attrNameLst>
                                          <p:attrName>ppt_h</p:attrName>
                                        </p:attrNameLst>
                                      </p:cBhvr>
                                      <p:tavLst>
                                        <p:tav tm="0">
                                          <p:val>
                                            <p:strVal val="#ppt_h"/>
                                          </p:val>
                                        </p:tav>
                                        <p:tav tm="100000">
                                          <p:val>
                                            <p:strVal val="#ppt_h"/>
                                          </p:val>
                                        </p:tav>
                                      </p:tavLst>
                                    </p:anim>
                                    <p:animEffect transition="in" filter="fade">
                                      <p:cBhvr>
                                        <p:cTn id="177" dur="1000"/>
                                        <p:tgtEl>
                                          <p:spTgt spid="2">
                                            <p:graphicEl>
                                              <a:dgm id="{4ECD01B1-07A2-44E8-B863-FD9A2DCFFC70}"/>
                                            </p:graphicEl>
                                          </p:spTgt>
                                        </p:tgtEl>
                                      </p:cBhvr>
                                    </p:animEffect>
                                  </p:childTnLst>
                                </p:cTn>
                              </p:par>
                            </p:childTnLst>
                          </p:cTn>
                        </p:par>
                      </p:childTnLst>
                    </p:cTn>
                  </p:par>
                  <p:par>
                    <p:cTn id="178" fill="hold">
                      <p:stCondLst>
                        <p:cond delay="indefinite"/>
                      </p:stCondLst>
                      <p:childTnLst>
                        <p:par>
                          <p:cTn id="179" fill="hold">
                            <p:stCondLst>
                              <p:cond delay="0"/>
                            </p:stCondLst>
                            <p:childTnLst>
                              <p:par>
                                <p:cTn id="180" presetID="55" presetClass="entr" presetSubtype="0" fill="hold" grpId="0" nodeType="clickEffect">
                                  <p:stCondLst>
                                    <p:cond delay="0"/>
                                  </p:stCondLst>
                                  <p:childTnLst>
                                    <p:set>
                                      <p:cBhvr>
                                        <p:cTn id="181" dur="1" fill="hold">
                                          <p:stCondLst>
                                            <p:cond delay="0"/>
                                          </p:stCondLst>
                                        </p:cTn>
                                        <p:tgtEl>
                                          <p:spTgt spid="2">
                                            <p:graphicEl>
                                              <a:dgm id="{6FBE72B1-099E-48DF-BB44-7204AA3663A8}"/>
                                            </p:graphicEl>
                                          </p:spTgt>
                                        </p:tgtEl>
                                        <p:attrNameLst>
                                          <p:attrName>style.visibility</p:attrName>
                                        </p:attrNameLst>
                                      </p:cBhvr>
                                      <p:to>
                                        <p:strVal val="visible"/>
                                      </p:to>
                                    </p:set>
                                    <p:anim calcmode="lin" valueType="num">
                                      <p:cBhvr>
                                        <p:cTn id="182" dur="1000" fill="hold"/>
                                        <p:tgtEl>
                                          <p:spTgt spid="2">
                                            <p:graphicEl>
                                              <a:dgm id="{6FBE72B1-099E-48DF-BB44-7204AA3663A8}"/>
                                            </p:graphicEl>
                                          </p:spTgt>
                                        </p:tgtEl>
                                        <p:attrNameLst>
                                          <p:attrName>ppt_w</p:attrName>
                                        </p:attrNameLst>
                                      </p:cBhvr>
                                      <p:tavLst>
                                        <p:tav tm="0">
                                          <p:val>
                                            <p:strVal val="#ppt_w*0.70"/>
                                          </p:val>
                                        </p:tav>
                                        <p:tav tm="100000">
                                          <p:val>
                                            <p:strVal val="#ppt_w"/>
                                          </p:val>
                                        </p:tav>
                                      </p:tavLst>
                                    </p:anim>
                                    <p:anim calcmode="lin" valueType="num">
                                      <p:cBhvr>
                                        <p:cTn id="183" dur="1000" fill="hold"/>
                                        <p:tgtEl>
                                          <p:spTgt spid="2">
                                            <p:graphicEl>
                                              <a:dgm id="{6FBE72B1-099E-48DF-BB44-7204AA3663A8}"/>
                                            </p:graphicEl>
                                          </p:spTgt>
                                        </p:tgtEl>
                                        <p:attrNameLst>
                                          <p:attrName>ppt_h</p:attrName>
                                        </p:attrNameLst>
                                      </p:cBhvr>
                                      <p:tavLst>
                                        <p:tav tm="0">
                                          <p:val>
                                            <p:strVal val="#ppt_h"/>
                                          </p:val>
                                        </p:tav>
                                        <p:tav tm="100000">
                                          <p:val>
                                            <p:strVal val="#ppt_h"/>
                                          </p:val>
                                        </p:tav>
                                      </p:tavLst>
                                    </p:anim>
                                    <p:animEffect transition="in" filter="fade">
                                      <p:cBhvr>
                                        <p:cTn id="184" dur="1000"/>
                                        <p:tgtEl>
                                          <p:spTgt spid="2">
                                            <p:graphicEl>
                                              <a:dgm id="{6FBE72B1-099E-48DF-BB44-7204AA3663A8}"/>
                                            </p:graphicEl>
                                          </p:spTgt>
                                        </p:tgtEl>
                                      </p:cBhvr>
                                    </p:animEffect>
                                  </p:childTnLst>
                                </p:cTn>
                              </p:par>
                              <p:par>
                                <p:cTn id="185" presetID="55" presetClass="entr" presetSubtype="0" fill="hold" grpId="0" nodeType="withEffect">
                                  <p:stCondLst>
                                    <p:cond delay="0"/>
                                  </p:stCondLst>
                                  <p:childTnLst>
                                    <p:set>
                                      <p:cBhvr>
                                        <p:cTn id="186" dur="1" fill="hold">
                                          <p:stCondLst>
                                            <p:cond delay="0"/>
                                          </p:stCondLst>
                                        </p:cTn>
                                        <p:tgtEl>
                                          <p:spTgt spid="2">
                                            <p:graphicEl>
                                              <a:dgm id="{B4F8D5B7-A630-4F94-99F5-F735EA130E21}"/>
                                            </p:graphicEl>
                                          </p:spTgt>
                                        </p:tgtEl>
                                        <p:attrNameLst>
                                          <p:attrName>style.visibility</p:attrName>
                                        </p:attrNameLst>
                                      </p:cBhvr>
                                      <p:to>
                                        <p:strVal val="visible"/>
                                      </p:to>
                                    </p:set>
                                    <p:anim calcmode="lin" valueType="num">
                                      <p:cBhvr>
                                        <p:cTn id="187" dur="1000" fill="hold"/>
                                        <p:tgtEl>
                                          <p:spTgt spid="2">
                                            <p:graphicEl>
                                              <a:dgm id="{B4F8D5B7-A630-4F94-99F5-F735EA130E21}"/>
                                            </p:graphicEl>
                                          </p:spTgt>
                                        </p:tgtEl>
                                        <p:attrNameLst>
                                          <p:attrName>ppt_w</p:attrName>
                                        </p:attrNameLst>
                                      </p:cBhvr>
                                      <p:tavLst>
                                        <p:tav tm="0">
                                          <p:val>
                                            <p:strVal val="#ppt_w*0.70"/>
                                          </p:val>
                                        </p:tav>
                                        <p:tav tm="100000">
                                          <p:val>
                                            <p:strVal val="#ppt_w"/>
                                          </p:val>
                                        </p:tav>
                                      </p:tavLst>
                                    </p:anim>
                                    <p:anim calcmode="lin" valueType="num">
                                      <p:cBhvr>
                                        <p:cTn id="188" dur="1000" fill="hold"/>
                                        <p:tgtEl>
                                          <p:spTgt spid="2">
                                            <p:graphicEl>
                                              <a:dgm id="{B4F8D5B7-A630-4F94-99F5-F735EA130E21}"/>
                                            </p:graphicEl>
                                          </p:spTgt>
                                        </p:tgtEl>
                                        <p:attrNameLst>
                                          <p:attrName>ppt_h</p:attrName>
                                        </p:attrNameLst>
                                      </p:cBhvr>
                                      <p:tavLst>
                                        <p:tav tm="0">
                                          <p:val>
                                            <p:strVal val="#ppt_h"/>
                                          </p:val>
                                        </p:tav>
                                        <p:tav tm="100000">
                                          <p:val>
                                            <p:strVal val="#ppt_h"/>
                                          </p:val>
                                        </p:tav>
                                      </p:tavLst>
                                    </p:anim>
                                    <p:animEffect transition="in" filter="fade">
                                      <p:cBhvr>
                                        <p:cTn id="189" dur="1000"/>
                                        <p:tgtEl>
                                          <p:spTgt spid="2">
                                            <p:graphicEl>
                                              <a:dgm id="{B4F8D5B7-A630-4F94-99F5-F735EA130E21}"/>
                                            </p:graphicEl>
                                          </p:spTgt>
                                        </p:tgtEl>
                                      </p:cBhvr>
                                    </p:animEffect>
                                  </p:childTnLst>
                                </p:cTn>
                              </p:par>
                            </p:childTnLst>
                          </p:cTn>
                        </p:par>
                      </p:childTnLst>
                    </p:cTn>
                  </p:par>
                  <p:par>
                    <p:cTn id="190" fill="hold" nodeType="clickPar">
                      <p:stCondLst>
                        <p:cond delay="indefinite"/>
                      </p:stCondLst>
                      <p:childTnLst>
                        <p:par>
                          <p:cTn id="191" fill="hold" nodeType="withGroup">
                            <p:stCondLst>
                              <p:cond delay="0"/>
                            </p:stCondLst>
                            <p:childTnLst>
                              <p:par>
                                <p:cTn id="192" presetID="1" presetClass="entr" presetSubtype="0" fill="hold" grpId="0" nodeType="clickEffect">
                                  <p:stCondLst>
                                    <p:cond delay="0"/>
                                  </p:stCondLst>
                                  <p:childTnLst>
                                    <p:set>
                                      <p:cBhvr>
                                        <p:cTn id="193" dur="1" fill="hold">
                                          <p:stCondLst>
                                            <p:cond delay="0"/>
                                          </p:stCondLst>
                                        </p:cTn>
                                        <p:tgtEl>
                                          <p:spTgt spid="125955">
                                            <p:txEl>
                                              <p:pRg st="0" end="0"/>
                                            </p:txEl>
                                          </p:spTgt>
                                        </p:tgtEl>
                                        <p:attrNameLst>
                                          <p:attrName>style.visibility</p:attrName>
                                        </p:attrNameLst>
                                      </p:cBhvr>
                                      <p:to>
                                        <p:strVal val="visible"/>
                                      </p:to>
                                    </p:set>
                                  </p:childTnLst>
                                </p:cTn>
                              </p:par>
                            </p:childTnLst>
                          </p:cTn>
                        </p:par>
                      </p:childTnLst>
                    </p:cTn>
                  </p:par>
                  <p:par>
                    <p:cTn id="194" fill="hold" nodeType="clickPar">
                      <p:stCondLst>
                        <p:cond delay="indefinite"/>
                      </p:stCondLst>
                      <p:childTnLst>
                        <p:par>
                          <p:cTn id="195" fill="hold" nodeType="withGroup">
                            <p:stCondLst>
                              <p:cond delay="0"/>
                            </p:stCondLst>
                            <p:childTnLst>
                              <p:par>
                                <p:cTn id="196" presetID="1" presetClass="entr" presetSubtype="0" fill="hold" grpId="0" nodeType="clickEffect">
                                  <p:stCondLst>
                                    <p:cond delay="0"/>
                                  </p:stCondLst>
                                  <p:childTnLst>
                                    <p:set>
                                      <p:cBhvr>
                                        <p:cTn id="197" dur="1" fill="hold">
                                          <p:stCondLst>
                                            <p:cond delay="0"/>
                                          </p:stCondLst>
                                        </p:cTn>
                                        <p:tgtEl>
                                          <p:spTgt spid="12595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955" grpId="0" build="p"/>
      <p:bldGraphic spid="2" grpId="0">
        <p:bldSub>
          <a:bldDgm bld="lvlOne"/>
        </p:bldSub>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15363" name="Rectangle 2"/>
          <p:cNvSpPr>
            <a:spLocks noGrp="1" noChangeArrowheads="1"/>
          </p:cNvSpPr>
          <p:nvPr>
            <p:ph type="title"/>
          </p:nvPr>
        </p:nvSpPr>
        <p:spPr/>
        <p:txBody>
          <a:bodyPr/>
          <a:lstStyle/>
          <a:p>
            <a:r>
              <a:rPr lang="en-GB" altLang="en-US" smtClean="0"/>
              <a:t>Tasks</a:t>
            </a:r>
            <a:endParaRPr lang="en-US" altLang="en-US" smtClean="0"/>
          </a:p>
        </p:txBody>
      </p:sp>
      <p:sp>
        <p:nvSpPr>
          <p:cNvPr id="126979" name="Rectangle 3"/>
          <p:cNvSpPr>
            <a:spLocks noGrp="1" noChangeArrowheads="1"/>
          </p:cNvSpPr>
          <p:nvPr>
            <p:ph type="body" idx="1"/>
          </p:nvPr>
        </p:nvSpPr>
        <p:spPr/>
        <p:txBody>
          <a:bodyPr/>
          <a:lstStyle/>
          <a:p>
            <a:r>
              <a:rPr lang="en-GB" altLang="en-US" sz="2000" b="1" smtClean="0"/>
              <a:t>Task 1: </a:t>
            </a:r>
            <a:r>
              <a:rPr lang="en-GB" altLang="en-US" sz="2000" smtClean="0"/>
              <a:t>Why does the development of a product require an organised process?</a:t>
            </a:r>
          </a:p>
          <a:p>
            <a:endParaRPr lang="en-GB" altLang="en-US" sz="1600" smtClean="0"/>
          </a:p>
          <a:p>
            <a:r>
              <a:rPr lang="en-GB" altLang="en-US" sz="2000" b="1" smtClean="0"/>
              <a:t>Task 2: </a:t>
            </a:r>
            <a:r>
              <a:rPr lang="en-GB" altLang="en-US" sz="2000" smtClean="0"/>
              <a:t>What do you understand by the following statement?</a:t>
            </a:r>
          </a:p>
          <a:p>
            <a:endParaRPr lang="en-GB" altLang="en-US" sz="1600" b="1" i="1" smtClean="0"/>
          </a:p>
          <a:p>
            <a:r>
              <a:rPr lang="en-GB" altLang="en-US" sz="2000" i="1" smtClean="0"/>
              <a:t>“The design process, although often illustrated as linear, is in fact a complex cyclical process, within which each of the component parts overlap and can impact on each other at any point.”</a:t>
            </a:r>
            <a:r>
              <a:rPr lang="en-GB" altLang="en-US" sz="2000" smtClean="0"/>
              <a:t> </a:t>
            </a:r>
          </a:p>
          <a:p>
            <a:endParaRPr lang="en-GB" altLang="en-US" sz="1600" smtClean="0"/>
          </a:p>
          <a:p>
            <a:r>
              <a:rPr lang="en-GB" altLang="en-US" sz="2000" b="1" smtClean="0"/>
              <a:t>Task 3: </a:t>
            </a:r>
            <a:r>
              <a:rPr lang="en-GB" altLang="en-US" sz="2000" smtClean="0"/>
              <a:t>Complete the table in Worksheet 3 by adding specific examples of tasks that need to be carried out at each stage of the design process.</a:t>
            </a:r>
            <a:endParaRPr lang="en-US" altLang="en-US" sz="20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697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6979">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6979">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697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979"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1"/>
          <p:cNvSpPr>
            <a:spLocks noGrp="1"/>
          </p:cNvSpPr>
          <p:nvPr>
            <p:ph type="ftr" sz="quarter" idx="10"/>
          </p:nvPr>
        </p:nvSpPr>
        <p:spPr/>
        <p:txBody>
          <a:bodyPr/>
          <a:lstStyle/>
          <a:p>
            <a:pPr>
              <a:defRPr/>
            </a:pPr>
            <a:r>
              <a:rPr lang="en-US"/>
              <a:t>© </a:t>
            </a:r>
            <a:r>
              <a:rPr lang="en-US" smtClean="0"/>
              <a:t>Wallingford</a:t>
            </a:r>
            <a:endParaRPr lang="en-US"/>
          </a:p>
        </p:txBody>
      </p:sp>
      <p:sp>
        <p:nvSpPr>
          <p:cNvPr id="16387" name="Footer Placeholder 3"/>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pPr algn="r" eaLnBrk="1" hangingPunct="1"/>
            <a:r>
              <a:rPr lang="en-US" altLang="en-US" sz="1200" b="0">
                <a:solidFill>
                  <a:schemeClr val="tx1"/>
                </a:solidFill>
              </a:rPr>
              <a:t>© Wallingford</a:t>
            </a:r>
          </a:p>
        </p:txBody>
      </p:sp>
      <p:graphicFrame>
        <p:nvGraphicFramePr>
          <p:cNvPr id="16388" name="Object 18"/>
          <p:cNvGraphicFramePr>
            <a:graphicFrameLocks noChangeAspect="1"/>
          </p:cNvGraphicFramePr>
          <p:nvPr/>
        </p:nvGraphicFramePr>
        <p:xfrm>
          <a:off x="0" y="0"/>
          <a:ext cx="9144000" cy="1698625"/>
        </p:xfrm>
        <a:graphic>
          <a:graphicData uri="http://schemas.openxmlformats.org/presentationml/2006/ole">
            <mc:AlternateContent xmlns:mc="http://schemas.openxmlformats.org/markup-compatibility/2006">
              <mc:Choice xmlns:v="urn:schemas-microsoft-com:vml" Requires="v">
                <p:oleObj spid="_x0000_s16394" name="Image" r:id="rId3" imgW="21333333" imgH="3961905" progId="Photoshop.Image.10">
                  <p:embed/>
                </p:oleObj>
              </mc:Choice>
              <mc:Fallback>
                <p:oleObj name="Image" r:id="rId3" imgW="21333333" imgH="3961905" progId="Photoshop.Image.10">
                  <p:embed/>
                  <p:pic>
                    <p:nvPicPr>
                      <p:cNvPr id="0" name="Object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1698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6389" name="Rectangle 2"/>
          <p:cNvSpPr>
            <a:spLocks noGrp="1" noChangeArrowheads="1"/>
          </p:cNvSpPr>
          <p:nvPr>
            <p:ph type="ctrTitle" idx="4294967295"/>
          </p:nvPr>
        </p:nvSpPr>
        <p:spPr>
          <a:xfrm>
            <a:off x="685800" y="2492375"/>
            <a:ext cx="7772400" cy="1152525"/>
          </a:xfrm>
        </p:spPr>
        <p:txBody>
          <a:bodyPr/>
          <a:lstStyle/>
          <a:p>
            <a:pPr eaLnBrk="1" hangingPunct="1"/>
            <a:r>
              <a:rPr lang="en-GB" altLang="en-US" sz="4400" smtClean="0"/>
              <a:t>Processes and manufacture</a:t>
            </a:r>
            <a:endParaRPr lang="en-US" altLang="en-US" sz="4400" smtClean="0"/>
          </a:p>
        </p:txBody>
      </p:sp>
      <p:sp>
        <p:nvSpPr>
          <p:cNvPr id="16390" name="Rectangle 3"/>
          <p:cNvSpPr>
            <a:spLocks noGrp="1" noChangeArrowheads="1"/>
          </p:cNvSpPr>
          <p:nvPr>
            <p:ph type="subTitle" idx="4294967295"/>
          </p:nvPr>
        </p:nvSpPr>
        <p:spPr>
          <a:xfrm>
            <a:off x="684213" y="3427413"/>
            <a:ext cx="6400800" cy="719137"/>
          </a:xfrm>
        </p:spPr>
        <p:txBody>
          <a:bodyPr/>
          <a:lstStyle/>
          <a:p>
            <a:pPr marL="0" indent="0" eaLnBrk="1" hangingPunct="1">
              <a:buFontTx/>
              <a:buNone/>
            </a:pPr>
            <a:r>
              <a:rPr lang="en-GB" altLang="en-US" smtClean="0"/>
              <a:t>Part 3: Scale of production</a:t>
            </a:r>
            <a:endParaRPr lang="en-US" altLang="en-US" smtClean="0"/>
          </a:p>
        </p:txBody>
      </p:sp>
      <p:sp>
        <p:nvSpPr>
          <p:cNvPr id="16391" name="Text Box 13"/>
          <p:cNvSpPr txBox="1">
            <a:spLocks noChangeArrowheads="1"/>
          </p:cNvSpPr>
          <p:nvPr/>
        </p:nvSpPr>
        <p:spPr bwMode="auto">
          <a:xfrm>
            <a:off x="3995738" y="115888"/>
            <a:ext cx="51847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pPr eaLnBrk="1" hangingPunct="1">
              <a:spcBef>
                <a:spcPct val="50000"/>
              </a:spcBef>
            </a:pPr>
            <a:r>
              <a:rPr lang="en-GB" altLang="en-US" sz="1600" b="0">
                <a:solidFill>
                  <a:schemeClr val="bg1"/>
                </a:solidFill>
              </a:rPr>
              <a:t>Ian Bark and Lloyd Ansell</a:t>
            </a:r>
            <a:endParaRPr lang="en-US" altLang="en-US" sz="1600" b="0">
              <a:solidFill>
                <a:schemeClr val="bg1"/>
              </a:solidFill>
            </a:endParaRPr>
          </a:p>
        </p:txBody>
      </p:sp>
      <p:sp>
        <p:nvSpPr>
          <p:cNvPr id="16392" name="Text Box 14"/>
          <p:cNvSpPr txBox="1">
            <a:spLocks noChangeArrowheads="1"/>
          </p:cNvSpPr>
          <p:nvPr/>
        </p:nvSpPr>
        <p:spPr bwMode="auto">
          <a:xfrm>
            <a:off x="3995738" y="417513"/>
            <a:ext cx="4824412"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pPr eaLnBrk="1" hangingPunct="1">
              <a:spcBef>
                <a:spcPct val="50000"/>
              </a:spcBef>
            </a:pPr>
            <a:r>
              <a:rPr lang="en-GB" altLang="en-US" sz="1200" b="0">
                <a:solidFill>
                  <a:schemeClr val="bg1"/>
                </a:solidFill>
              </a:rPr>
              <a:t>Series Editor: Louise T Davies</a:t>
            </a:r>
            <a:endParaRPr lang="en-US" altLang="en-US" sz="1200" b="0">
              <a:solidFill>
                <a:schemeClr val="bg1"/>
              </a:solidFill>
            </a:endParaRPr>
          </a:p>
        </p:txBody>
      </p:sp>
      <p:graphicFrame>
        <p:nvGraphicFramePr>
          <p:cNvPr id="16393" name="Object 15"/>
          <p:cNvGraphicFramePr>
            <a:graphicFrameLocks noChangeAspect="1"/>
          </p:cNvGraphicFramePr>
          <p:nvPr/>
        </p:nvGraphicFramePr>
        <p:xfrm>
          <a:off x="71438" y="5632450"/>
          <a:ext cx="2339975" cy="1109663"/>
        </p:xfrm>
        <a:graphic>
          <a:graphicData uri="http://schemas.openxmlformats.org/presentationml/2006/ole">
            <mc:AlternateContent xmlns:mc="http://schemas.openxmlformats.org/markup-compatibility/2006">
              <mc:Choice xmlns:v="urn:schemas-microsoft-com:vml" Requires="v">
                <p:oleObj spid="_x0000_s16395" name="Image" r:id="rId5" imgW="3238095" imgH="1536508" progId="Photoshop.Image.10">
                  <p:embed/>
                </p:oleObj>
              </mc:Choice>
              <mc:Fallback>
                <p:oleObj name="Image" r:id="rId5" imgW="3238095" imgH="1536508" progId="Photoshop.Image.10">
                  <p:embed/>
                  <p:pic>
                    <p:nvPicPr>
                      <p:cNvPr id="0" name="Object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438" y="5632450"/>
                        <a:ext cx="2339975" cy="1109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17411" name="Rectangle 2"/>
          <p:cNvSpPr>
            <a:spLocks noGrp="1" noChangeArrowheads="1"/>
          </p:cNvSpPr>
          <p:nvPr>
            <p:ph type="title"/>
          </p:nvPr>
        </p:nvSpPr>
        <p:spPr/>
        <p:txBody>
          <a:bodyPr/>
          <a:lstStyle/>
          <a:p>
            <a:r>
              <a:rPr lang="en-GB" altLang="en-US" smtClean="0"/>
              <a:t>Scale of production</a:t>
            </a:r>
            <a:endParaRPr lang="en-US" altLang="en-US" smtClean="0"/>
          </a:p>
        </p:txBody>
      </p:sp>
      <p:sp>
        <p:nvSpPr>
          <p:cNvPr id="132099" name="Rectangle 3"/>
          <p:cNvSpPr>
            <a:spLocks noGrp="1" noChangeArrowheads="1"/>
          </p:cNvSpPr>
          <p:nvPr>
            <p:ph type="body" idx="1"/>
          </p:nvPr>
        </p:nvSpPr>
        <p:spPr/>
        <p:txBody>
          <a:bodyPr/>
          <a:lstStyle/>
          <a:p>
            <a:r>
              <a:rPr lang="en-GB" altLang="en-US" sz="2000" smtClean="0"/>
              <a:t>This is determined by the size of the potential market.</a:t>
            </a:r>
          </a:p>
          <a:p>
            <a:r>
              <a:rPr lang="en-GB" altLang="en-US" sz="2000" smtClean="0"/>
              <a:t>In turn, it determines the way in which a product is manufactured. </a:t>
            </a:r>
          </a:p>
          <a:p>
            <a:r>
              <a:rPr lang="en-GB" altLang="en-US" sz="2000" smtClean="0"/>
              <a:t>It falls into three basic categories:</a:t>
            </a:r>
          </a:p>
          <a:p>
            <a:pPr>
              <a:buFontTx/>
              <a:buNone/>
            </a:pPr>
            <a:r>
              <a:rPr lang="en-GB" altLang="en-US" sz="2000" smtClean="0"/>
              <a:t>		</a:t>
            </a:r>
            <a:r>
              <a:rPr lang="en-GB" altLang="en-US" sz="2000" smtClean="0">
                <a:cs typeface="Arial" panose="020B0604020202020204" pitchFamily="34" charset="0"/>
              </a:rPr>
              <a:t>–  </a:t>
            </a:r>
            <a:r>
              <a:rPr lang="en-GB" altLang="en-US" sz="2000" smtClean="0"/>
              <a:t>one-off production</a:t>
            </a:r>
          </a:p>
          <a:p>
            <a:pPr>
              <a:buFontTx/>
              <a:buNone/>
            </a:pPr>
            <a:r>
              <a:rPr lang="en-GB" altLang="en-US" sz="2000" smtClean="0"/>
              <a:t>		</a:t>
            </a:r>
            <a:r>
              <a:rPr lang="en-GB" altLang="en-US" sz="2000" smtClean="0">
                <a:cs typeface="Arial" panose="020B0604020202020204" pitchFamily="34" charset="0"/>
              </a:rPr>
              <a:t>–  </a:t>
            </a:r>
            <a:r>
              <a:rPr lang="en-GB" altLang="en-US" sz="2000" smtClean="0"/>
              <a:t>batch production</a:t>
            </a:r>
          </a:p>
          <a:p>
            <a:pPr>
              <a:buFontTx/>
              <a:buNone/>
            </a:pPr>
            <a:r>
              <a:rPr lang="en-GB" altLang="en-US" sz="2000" smtClean="0"/>
              <a:t>		</a:t>
            </a:r>
            <a:r>
              <a:rPr lang="en-GB" altLang="en-US" sz="2000" smtClean="0">
                <a:cs typeface="Arial" panose="020B0604020202020204" pitchFamily="34" charset="0"/>
              </a:rPr>
              <a:t>–  m</a:t>
            </a:r>
            <a:r>
              <a:rPr lang="en-GB" altLang="en-US" sz="2000" smtClean="0"/>
              <a:t>ass production.</a:t>
            </a:r>
          </a:p>
          <a:p>
            <a:endParaRPr lang="en-US" altLang="en-US" sz="20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209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209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209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2099">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2099">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209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099"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18435" name="Rectangle 2"/>
          <p:cNvSpPr>
            <a:spLocks noGrp="1" noChangeArrowheads="1"/>
          </p:cNvSpPr>
          <p:nvPr>
            <p:ph type="title"/>
          </p:nvPr>
        </p:nvSpPr>
        <p:spPr/>
        <p:txBody>
          <a:bodyPr/>
          <a:lstStyle/>
          <a:p>
            <a:r>
              <a:rPr lang="en-GB" altLang="en-US" smtClean="0"/>
              <a:t>One-off production (1)</a:t>
            </a:r>
            <a:endParaRPr lang="en-US" altLang="en-US" smtClean="0"/>
          </a:p>
        </p:txBody>
      </p:sp>
      <p:sp>
        <p:nvSpPr>
          <p:cNvPr id="133123" name="Rectangle 3"/>
          <p:cNvSpPr>
            <a:spLocks noGrp="1" noChangeArrowheads="1"/>
          </p:cNvSpPr>
          <p:nvPr>
            <p:ph type="body" idx="1"/>
          </p:nvPr>
        </p:nvSpPr>
        <p:spPr/>
        <p:txBody>
          <a:bodyPr/>
          <a:lstStyle/>
          <a:p>
            <a:r>
              <a:rPr lang="en-GB" altLang="en-US" sz="2000" smtClean="0"/>
              <a:t>Just one product is ‘made to order’ by a specialist or niche manufacturer. </a:t>
            </a:r>
          </a:p>
          <a:p>
            <a:r>
              <a:rPr lang="en-GB" altLang="en-US" sz="2000" smtClean="0"/>
              <a:t>One-off products are unique.</a:t>
            </a:r>
          </a:p>
          <a:p>
            <a:r>
              <a:rPr lang="en-GB" altLang="en-US" sz="2000" smtClean="0"/>
              <a:t>Products made in this way tend to be more expensive, because they have been individually designed and manufactured by hand, and they use few standard components.</a:t>
            </a:r>
          </a:p>
          <a:p>
            <a:r>
              <a:rPr lang="en-GB" altLang="en-US" sz="2000" smtClean="0"/>
              <a:t>A company producing one-off products has to have a highly skilled and flexible workforce: this is very expensive.</a:t>
            </a:r>
          </a:p>
          <a:p>
            <a:r>
              <a:rPr lang="en-GB" altLang="en-US" sz="2000" smtClean="0"/>
              <a:t>The company is often a single craftsman, who covers all aspects of the research, development and production of the one-off product.</a:t>
            </a:r>
            <a:endParaRPr lang="en-US" altLang="en-US" sz="20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2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2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312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312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312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2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19459" name="Rectangle 2"/>
          <p:cNvSpPr>
            <a:spLocks noGrp="1" noChangeArrowheads="1"/>
          </p:cNvSpPr>
          <p:nvPr>
            <p:ph type="title"/>
          </p:nvPr>
        </p:nvSpPr>
        <p:spPr/>
        <p:txBody>
          <a:bodyPr/>
          <a:lstStyle/>
          <a:p>
            <a:r>
              <a:rPr lang="en-GB" altLang="en-US" smtClean="0"/>
              <a:t>One-off production (2)</a:t>
            </a:r>
            <a:endParaRPr lang="en-US" altLang="en-US" smtClean="0"/>
          </a:p>
        </p:txBody>
      </p:sp>
      <p:sp>
        <p:nvSpPr>
          <p:cNvPr id="134147" name="Rectangle 3"/>
          <p:cNvSpPr>
            <a:spLocks noGrp="1" noChangeArrowheads="1"/>
          </p:cNvSpPr>
          <p:nvPr>
            <p:ph type="body" idx="1"/>
          </p:nvPr>
        </p:nvSpPr>
        <p:spPr>
          <a:xfrm>
            <a:off x="457200" y="1989138"/>
            <a:ext cx="5051425" cy="4137025"/>
          </a:xfrm>
        </p:spPr>
        <p:txBody>
          <a:bodyPr/>
          <a:lstStyle/>
          <a:p>
            <a:pPr algn="just">
              <a:lnSpc>
                <a:spcPct val="90000"/>
              </a:lnSpc>
            </a:pPr>
            <a:r>
              <a:rPr lang="en-GB" altLang="en-US" sz="2000" smtClean="0"/>
              <a:t>One-off products tend to be hand made, because of the high cost of tooling up higher volume production machinery.</a:t>
            </a:r>
          </a:p>
          <a:p>
            <a:r>
              <a:rPr lang="en-GB" altLang="en-US" sz="2000" smtClean="0"/>
              <a:t>One-off products are labour intensive to produce.</a:t>
            </a:r>
          </a:p>
          <a:p>
            <a:r>
              <a:rPr lang="en-GB" altLang="en-US" sz="2000" smtClean="0"/>
              <a:t>Large civil engineering projects such as bridges and stadiums are manufactured to order.</a:t>
            </a:r>
          </a:p>
          <a:p>
            <a:r>
              <a:rPr lang="en-GB" altLang="en-US" sz="2000" smtClean="0"/>
              <a:t>They are therefore one-off products, even though they may have many thousands of identical components, and require many hundreds of people to manufacture them.</a:t>
            </a:r>
          </a:p>
          <a:p>
            <a:pPr algn="just">
              <a:lnSpc>
                <a:spcPct val="90000"/>
              </a:lnSpc>
            </a:pPr>
            <a:endParaRPr lang="en-GB" altLang="en-US" sz="2000" smtClean="0"/>
          </a:p>
          <a:p>
            <a:endParaRPr lang="en-US" altLang="en-US" sz="2000" smtClean="0"/>
          </a:p>
        </p:txBody>
      </p:sp>
      <p:pic>
        <p:nvPicPr>
          <p:cNvPr id="134149" name="Picture 5" descr="U1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651500" y="1844675"/>
            <a:ext cx="3227388" cy="4465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134149"/>
                                        </p:tgtEl>
                                        <p:attrNameLst>
                                          <p:attrName>style.visibility</p:attrName>
                                        </p:attrNameLst>
                                      </p:cBhvr>
                                      <p:to>
                                        <p:strVal val="visible"/>
                                      </p:to>
                                    </p:set>
                                    <p:animEffect transition="in" filter="fade">
                                      <p:cBhvr>
                                        <p:cTn id="7" dur="1000"/>
                                        <p:tgtEl>
                                          <p:spTgt spid="134149"/>
                                        </p:tgtEl>
                                      </p:cBhvr>
                                    </p:animEffect>
                                    <p:anim calcmode="lin" valueType="num">
                                      <p:cBhvr>
                                        <p:cTn id="8" dur="1000" fill="hold"/>
                                        <p:tgtEl>
                                          <p:spTgt spid="134149"/>
                                        </p:tgtEl>
                                        <p:attrNameLst>
                                          <p:attrName>ppt_x</p:attrName>
                                        </p:attrNameLst>
                                      </p:cBhvr>
                                      <p:tavLst>
                                        <p:tav tm="0">
                                          <p:val>
                                            <p:strVal val="#ppt_x"/>
                                          </p:val>
                                        </p:tav>
                                        <p:tav tm="100000">
                                          <p:val>
                                            <p:strVal val="#ppt_x"/>
                                          </p:val>
                                        </p:tav>
                                      </p:tavLst>
                                    </p:anim>
                                    <p:anim calcmode="lin" valueType="num">
                                      <p:cBhvr>
                                        <p:cTn id="9" dur="1000" fill="hold"/>
                                        <p:tgtEl>
                                          <p:spTgt spid="134149"/>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34147">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34147">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34147">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3414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147"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20483" name="Rectangle 2"/>
          <p:cNvSpPr>
            <a:spLocks noGrp="1" noChangeArrowheads="1"/>
          </p:cNvSpPr>
          <p:nvPr>
            <p:ph type="title"/>
          </p:nvPr>
        </p:nvSpPr>
        <p:spPr/>
        <p:txBody>
          <a:bodyPr/>
          <a:lstStyle/>
          <a:p>
            <a:r>
              <a:rPr lang="en-GB" altLang="en-US" smtClean="0"/>
              <a:t>Batch production (1)</a:t>
            </a:r>
            <a:endParaRPr lang="en-US" altLang="en-US" smtClean="0"/>
          </a:p>
        </p:txBody>
      </p:sp>
      <p:sp>
        <p:nvSpPr>
          <p:cNvPr id="135171" name="Rectangle 3"/>
          <p:cNvSpPr>
            <a:spLocks noGrp="1" noChangeArrowheads="1"/>
          </p:cNvSpPr>
          <p:nvPr>
            <p:ph type="body" idx="1"/>
          </p:nvPr>
        </p:nvSpPr>
        <p:spPr>
          <a:xfrm>
            <a:off x="457200" y="1989138"/>
            <a:ext cx="4186238" cy="4137025"/>
          </a:xfrm>
        </p:spPr>
        <p:txBody>
          <a:bodyPr/>
          <a:lstStyle/>
          <a:p>
            <a:r>
              <a:rPr lang="en-GB" altLang="en-US" sz="1800" smtClean="0"/>
              <a:t>This is a flexible system, used to manufacture relatively small numbers of components or products.</a:t>
            </a:r>
          </a:p>
          <a:p>
            <a:r>
              <a:rPr lang="en-GB" altLang="en-US" sz="1800" smtClean="0"/>
              <a:t>Components and products are manufactured in batches, and use standard components.</a:t>
            </a:r>
          </a:p>
          <a:p>
            <a:r>
              <a:rPr lang="en-GB" altLang="en-US" sz="1800" smtClean="0"/>
              <a:t>A company producing batch products has to have a workforce that is made up of a combination of different levels of skills, with limited need for flexibility. Individual employees are responsible for particular parts of the process.</a:t>
            </a:r>
            <a:endParaRPr lang="en-US" altLang="en-US" sz="1800" smtClean="0"/>
          </a:p>
          <a:p>
            <a:endParaRPr lang="en-US" altLang="en-US" sz="1800" smtClean="0"/>
          </a:p>
        </p:txBody>
      </p:sp>
      <p:pic>
        <p:nvPicPr>
          <p:cNvPr id="135173" name="Picture 5" descr="U2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643438" y="2349500"/>
            <a:ext cx="4300537" cy="286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135173"/>
                                        </p:tgtEl>
                                        <p:attrNameLst>
                                          <p:attrName>style.visibility</p:attrName>
                                        </p:attrNameLst>
                                      </p:cBhvr>
                                      <p:to>
                                        <p:strVal val="visible"/>
                                      </p:to>
                                    </p:set>
                                    <p:anim calcmode="lin" valueType="num">
                                      <p:cBhvr>
                                        <p:cTn id="7" dur="1000" fill="hold"/>
                                        <p:tgtEl>
                                          <p:spTgt spid="135173"/>
                                        </p:tgtEl>
                                        <p:attrNameLst>
                                          <p:attrName>ppt_x</p:attrName>
                                        </p:attrNameLst>
                                      </p:cBhvr>
                                      <p:tavLst>
                                        <p:tav tm="0">
                                          <p:val>
                                            <p:strVal val="#ppt_x-.2"/>
                                          </p:val>
                                        </p:tav>
                                        <p:tav tm="100000">
                                          <p:val>
                                            <p:strVal val="#ppt_x"/>
                                          </p:val>
                                        </p:tav>
                                      </p:tavLst>
                                    </p:anim>
                                    <p:anim calcmode="lin" valueType="num">
                                      <p:cBhvr>
                                        <p:cTn id="8" dur="1000" fill="hold"/>
                                        <p:tgtEl>
                                          <p:spTgt spid="135173"/>
                                        </p:tgtEl>
                                        <p:attrNameLst>
                                          <p:attrName>ppt_y</p:attrName>
                                        </p:attrNameLst>
                                      </p:cBhvr>
                                      <p:tavLst>
                                        <p:tav tm="0">
                                          <p:val>
                                            <p:strVal val="#ppt_y"/>
                                          </p:val>
                                        </p:tav>
                                        <p:tav tm="100000">
                                          <p:val>
                                            <p:strVal val="#ppt_y"/>
                                          </p:val>
                                        </p:tav>
                                      </p:tavLst>
                                    </p:anim>
                                    <p:animEffect transition="in" filter="wipe(right)" prLst="gradientSize: 0.1">
                                      <p:cBhvr>
                                        <p:cTn id="9" dur="1000"/>
                                        <p:tgtEl>
                                          <p:spTgt spid="13517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35171">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35171">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3517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171"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1"/>
          <p:cNvSpPr>
            <a:spLocks noGrp="1"/>
          </p:cNvSpPr>
          <p:nvPr>
            <p:ph type="ftr" sz="quarter" idx="10"/>
          </p:nvPr>
        </p:nvSpPr>
        <p:spPr/>
        <p:txBody>
          <a:bodyPr/>
          <a:lstStyle/>
          <a:p>
            <a:pPr>
              <a:defRPr/>
            </a:pPr>
            <a:r>
              <a:rPr lang="en-US"/>
              <a:t>© </a:t>
            </a:r>
            <a:r>
              <a:rPr lang="en-US" smtClean="0"/>
              <a:t>Wallingford</a:t>
            </a:r>
            <a:endParaRPr lang="en-US"/>
          </a:p>
        </p:txBody>
      </p:sp>
      <p:sp>
        <p:nvSpPr>
          <p:cNvPr id="7171" name="Footer Placeholder 3"/>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pPr algn="r" eaLnBrk="1" hangingPunct="1"/>
            <a:r>
              <a:rPr lang="en-US" altLang="en-US" sz="1200" b="0">
                <a:solidFill>
                  <a:schemeClr val="tx1"/>
                </a:solidFill>
              </a:rPr>
              <a:t>© Wallingford</a:t>
            </a:r>
          </a:p>
        </p:txBody>
      </p:sp>
      <p:graphicFrame>
        <p:nvGraphicFramePr>
          <p:cNvPr id="7172" name="Object 18"/>
          <p:cNvGraphicFramePr>
            <a:graphicFrameLocks noChangeAspect="1"/>
          </p:cNvGraphicFramePr>
          <p:nvPr/>
        </p:nvGraphicFramePr>
        <p:xfrm>
          <a:off x="0" y="0"/>
          <a:ext cx="9144000" cy="1698625"/>
        </p:xfrm>
        <a:graphic>
          <a:graphicData uri="http://schemas.openxmlformats.org/presentationml/2006/ole">
            <mc:AlternateContent xmlns:mc="http://schemas.openxmlformats.org/markup-compatibility/2006">
              <mc:Choice xmlns:v="urn:schemas-microsoft-com:vml" Requires="v">
                <p:oleObj spid="_x0000_s7178" name="Image" r:id="rId3" imgW="21333333" imgH="3961905" progId="Photoshop.Image.10">
                  <p:embed/>
                </p:oleObj>
              </mc:Choice>
              <mc:Fallback>
                <p:oleObj name="Image" r:id="rId3" imgW="21333333" imgH="3961905" progId="Photoshop.Image.10">
                  <p:embed/>
                  <p:pic>
                    <p:nvPicPr>
                      <p:cNvPr id="0" name="Object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1698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173" name="Rectangle 2"/>
          <p:cNvSpPr>
            <a:spLocks noGrp="1" noChangeArrowheads="1"/>
          </p:cNvSpPr>
          <p:nvPr>
            <p:ph type="ctrTitle" idx="4294967295"/>
          </p:nvPr>
        </p:nvSpPr>
        <p:spPr>
          <a:xfrm>
            <a:off x="685800" y="2492375"/>
            <a:ext cx="7772400" cy="1152525"/>
          </a:xfrm>
        </p:spPr>
        <p:txBody>
          <a:bodyPr/>
          <a:lstStyle/>
          <a:p>
            <a:pPr eaLnBrk="1" hangingPunct="1"/>
            <a:r>
              <a:rPr lang="en-GB" altLang="en-US" sz="4400" smtClean="0"/>
              <a:t>Processes and manufacture</a:t>
            </a:r>
            <a:endParaRPr lang="en-US" altLang="en-US" sz="4400" smtClean="0"/>
          </a:p>
        </p:txBody>
      </p:sp>
      <p:sp>
        <p:nvSpPr>
          <p:cNvPr id="7174" name="Rectangle 3"/>
          <p:cNvSpPr>
            <a:spLocks noGrp="1" noChangeArrowheads="1"/>
          </p:cNvSpPr>
          <p:nvPr>
            <p:ph type="subTitle" idx="4294967295"/>
          </p:nvPr>
        </p:nvSpPr>
        <p:spPr>
          <a:xfrm>
            <a:off x="684213" y="3500438"/>
            <a:ext cx="6400800" cy="646112"/>
          </a:xfrm>
        </p:spPr>
        <p:txBody>
          <a:bodyPr/>
          <a:lstStyle/>
          <a:p>
            <a:pPr marL="0" indent="0" eaLnBrk="1" hangingPunct="1">
              <a:buFontTx/>
              <a:buNone/>
            </a:pPr>
            <a:r>
              <a:rPr lang="en-GB" altLang="en-US" smtClean="0"/>
              <a:t>Part 1: Understanding industry</a:t>
            </a:r>
            <a:endParaRPr lang="en-US" altLang="en-US" smtClean="0"/>
          </a:p>
        </p:txBody>
      </p:sp>
      <p:sp>
        <p:nvSpPr>
          <p:cNvPr id="7175" name="Text Box 13"/>
          <p:cNvSpPr txBox="1">
            <a:spLocks noChangeArrowheads="1"/>
          </p:cNvSpPr>
          <p:nvPr/>
        </p:nvSpPr>
        <p:spPr bwMode="auto">
          <a:xfrm>
            <a:off x="3995738" y="115888"/>
            <a:ext cx="51847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pPr eaLnBrk="1" hangingPunct="1">
              <a:spcBef>
                <a:spcPct val="50000"/>
              </a:spcBef>
            </a:pPr>
            <a:r>
              <a:rPr lang="en-GB" altLang="en-US" sz="1600" b="0">
                <a:solidFill>
                  <a:schemeClr val="bg1"/>
                </a:solidFill>
              </a:rPr>
              <a:t>Ian Bark &amp; Lloyd Ansell</a:t>
            </a:r>
            <a:endParaRPr lang="en-US" altLang="en-US" sz="1600" b="0">
              <a:solidFill>
                <a:schemeClr val="bg1"/>
              </a:solidFill>
            </a:endParaRPr>
          </a:p>
        </p:txBody>
      </p:sp>
      <p:sp>
        <p:nvSpPr>
          <p:cNvPr id="7176" name="Text Box 14"/>
          <p:cNvSpPr txBox="1">
            <a:spLocks noChangeArrowheads="1"/>
          </p:cNvSpPr>
          <p:nvPr/>
        </p:nvSpPr>
        <p:spPr bwMode="auto">
          <a:xfrm>
            <a:off x="3995738" y="417513"/>
            <a:ext cx="4824412"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pPr eaLnBrk="1" hangingPunct="1">
              <a:spcBef>
                <a:spcPct val="50000"/>
              </a:spcBef>
            </a:pPr>
            <a:r>
              <a:rPr lang="en-GB" altLang="en-US" sz="1200" b="0">
                <a:solidFill>
                  <a:schemeClr val="bg1"/>
                </a:solidFill>
              </a:rPr>
              <a:t>Series Editor: Louise T Davies</a:t>
            </a:r>
            <a:endParaRPr lang="en-US" altLang="en-US" sz="1200" b="0">
              <a:solidFill>
                <a:schemeClr val="bg1"/>
              </a:solidFill>
            </a:endParaRPr>
          </a:p>
        </p:txBody>
      </p:sp>
      <p:graphicFrame>
        <p:nvGraphicFramePr>
          <p:cNvPr id="7177" name="Object 15"/>
          <p:cNvGraphicFramePr>
            <a:graphicFrameLocks noChangeAspect="1"/>
          </p:cNvGraphicFramePr>
          <p:nvPr/>
        </p:nvGraphicFramePr>
        <p:xfrm>
          <a:off x="71438" y="5632450"/>
          <a:ext cx="2339975" cy="1109663"/>
        </p:xfrm>
        <a:graphic>
          <a:graphicData uri="http://schemas.openxmlformats.org/presentationml/2006/ole">
            <mc:AlternateContent xmlns:mc="http://schemas.openxmlformats.org/markup-compatibility/2006">
              <mc:Choice xmlns:v="urn:schemas-microsoft-com:vml" Requires="v">
                <p:oleObj spid="_x0000_s7179" name="Image" r:id="rId5" imgW="3238095" imgH="1536508" progId="Photoshop.Image.10">
                  <p:embed/>
                </p:oleObj>
              </mc:Choice>
              <mc:Fallback>
                <p:oleObj name="Image" r:id="rId5" imgW="3238095" imgH="1536508" progId="Photoshop.Image.10">
                  <p:embed/>
                  <p:pic>
                    <p:nvPicPr>
                      <p:cNvPr id="0" name="Object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438" y="5632450"/>
                        <a:ext cx="2339975" cy="1109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21507" name="Rectangle 2"/>
          <p:cNvSpPr>
            <a:spLocks noGrp="1" noChangeArrowheads="1"/>
          </p:cNvSpPr>
          <p:nvPr>
            <p:ph type="title"/>
          </p:nvPr>
        </p:nvSpPr>
        <p:spPr/>
        <p:txBody>
          <a:bodyPr/>
          <a:lstStyle/>
          <a:p>
            <a:r>
              <a:rPr lang="en-GB" altLang="en-US" smtClean="0"/>
              <a:t>Batch production (2)</a:t>
            </a:r>
            <a:endParaRPr lang="en-US" altLang="en-US" smtClean="0"/>
          </a:p>
        </p:txBody>
      </p:sp>
      <p:sp>
        <p:nvSpPr>
          <p:cNvPr id="141315" name="Rectangle 3"/>
          <p:cNvSpPr>
            <a:spLocks noGrp="1" noChangeArrowheads="1"/>
          </p:cNvSpPr>
          <p:nvPr>
            <p:ph type="body" idx="1"/>
          </p:nvPr>
        </p:nvSpPr>
        <p:spPr/>
        <p:txBody>
          <a:bodyPr/>
          <a:lstStyle/>
          <a:p>
            <a:r>
              <a:rPr lang="en-GB" altLang="en-US" sz="2000" smtClean="0"/>
              <a:t>Batch-produced products can be fully hand made, fully machine made, or a combination of the two.</a:t>
            </a:r>
          </a:p>
          <a:p>
            <a:r>
              <a:rPr lang="en-GB" altLang="en-US" sz="2000" smtClean="0"/>
              <a:t>CNC machines are particularly suited to batch production because of the speed with which they can be set up to produce in volume, and repeat the production process at short notice.</a:t>
            </a:r>
          </a:p>
          <a:p>
            <a:r>
              <a:rPr lang="en-GB" altLang="en-US" sz="2000" smtClean="0"/>
              <a:t>Specialist production machines can be reprogrammed to produce a different product once a production run has been completed.</a:t>
            </a:r>
          </a:p>
          <a:p>
            <a:r>
              <a:rPr lang="en-GB" altLang="en-US" sz="2000" smtClean="0"/>
              <a:t>Variations in the design can be made using the same machinery.</a:t>
            </a:r>
            <a:endParaRPr lang="en-US" altLang="en-US" sz="2000" smtClean="0"/>
          </a:p>
          <a:p>
            <a:endParaRPr lang="en-US" altLang="en-US" sz="20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131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131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131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131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315"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22531" name="Rectangle 2"/>
          <p:cNvSpPr>
            <a:spLocks noGrp="1" noChangeArrowheads="1"/>
          </p:cNvSpPr>
          <p:nvPr>
            <p:ph type="title"/>
          </p:nvPr>
        </p:nvSpPr>
        <p:spPr/>
        <p:txBody>
          <a:bodyPr/>
          <a:lstStyle/>
          <a:p>
            <a:r>
              <a:rPr lang="en-GB" altLang="en-US" smtClean="0"/>
              <a:t>Mass production (1)</a:t>
            </a:r>
            <a:endParaRPr lang="en-US" altLang="en-US" smtClean="0"/>
          </a:p>
        </p:txBody>
      </p:sp>
      <p:sp>
        <p:nvSpPr>
          <p:cNvPr id="136195" name="Rectangle 3"/>
          <p:cNvSpPr>
            <a:spLocks noGrp="1" noChangeArrowheads="1"/>
          </p:cNvSpPr>
          <p:nvPr>
            <p:ph type="body" idx="1"/>
          </p:nvPr>
        </p:nvSpPr>
        <p:spPr>
          <a:xfrm>
            <a:off x="457200" y="1989138"/>
            <a:ext cx="4835525" cy="4137025"/>
          </a:xfrm>
        </p:spPr>
        <p:txBody>
          <a:bodyPr/>
          <a:lstStyle/>
          <a:p>
            <a:r>
              <a:rPr lang="en-GB" altLang="en-US" sz="1900" smtClean="0"/>
              <a:t>In mass or high-volume production large quantities of identical components or products are manufactured.</a:t>
            </a:r>
          </a:p>
          <a:p>
            <a:r>
              <a:rPr lang="en-GB" altLang="en-US" sz="1900" smtClean="0"/>
              <a:t>The machinery required to mass produce products is extremely expensive.</a:t>
            </a:r>
          </a:p>
          <a:p>
            <a:r>
              <a:rPr lang="en-GB" altLang="en-US" sz="1900" smtClean="0"/>
              <a:t>Additional tooling costs are very high, and have to be recovered in the overall cost of the product. </a:t>
            </a:r>
          </a:p>
          <a:p>
            <a:r>
              <a:rPr lang="en-GB" altLang="en-US" sz="1900" smtClean="0"/>
              <a:t>Manufacturing and material costs tend to be lower than in one-off and batch production, owing to the economies of scale.</a:t>
            </a:r>
            <a:endParaRPr lang="en-US" altLang="en-US" sz="1900" smtClean="0"/>
          </a:p>
        </p:txBody>
      </p:sp>
      <p:pic>
        <p:nvPicPr>
          <p:cNvPr id="136197" name="Picture 5" descr="U2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508625" y="1484313"/>
            <a:ext cx="3243263"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136197"/>
                                        </p:tgtEl>
                                        <p:attrNameLst>
                                          <p:attrName>style.visibility</p:attrName>
                                        </p:attrNameLst>
                                      </p:cBhvr>
                                      <p:to>
                                        <p:strVal val="visible"/>
                                      </p:to>
                                    </p:set>
                                    <p:animEffect transition="in" filter="fade">
                                      <p:cBhvr>
                                        <p:cTn id="7" dur="1000"/>
                                        <p:tgtEl>
                                          <p:spTgt spid="136197"/>
                                        </p:tgtEl>
                                      </p:cBhvr>
                                    </p:animEffect>
                                    <p:anim calcmode="lin" valueType="num">
                                      <p:cBhvr>
                                        <p:cTn id="8" dur="1000" fill="hold"/>
                                        <p:tgtEl>
                                          <p:spTgt spid="136197"/>
                                        </p:tgtEl>
                                        <p:attrNameLst>
                                          <p:attrName>ppt_x</p:attrName>
                                        </p:attrNameLst>
                                      </p:cBhvr>
                                      <p:tavLst>
                                        <p:tav tm="0">
                                          <p:val>
                                            <p:strVal val="#ppt_x"/>
                                          </p:val>
                                        </p:tav>
                                        <p:tav tm="100000">
                                          <p:val>
                                            <p:strVal val="#ppt_x"/>
                                          </p:val>
                                        </p:tav>
                                      </p:tavLst>
                                    </p:anim>
                                    <p:anim calcmode="lin" valueType="num">
                                      <p:cBhvr>
                                        <p:cTn id="9" dur="1000" fill="hold"/>
                                        <p:tgtEl>
                                          <p:spTgt spid="136197"/>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36195">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36195">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36195">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3619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195"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23555" name="Rectangle 2"/>
          <p:cNvSpPr>
            <a:spLocks noGrp="1" noChangeArrowheads="1"/>
          </p:cNvSpPr>
          <p:nvPr>
            <p:ph type="title"/>
          </p:nvPr>
        </p:nvSpPr>
        <p:spPr/>
        <p:txBody>
          <a:bodyPr/>
          <a:lstStyle/>
          <a:p>
            <a:r>
              <a:rPr lang="en-GB" altLang="en-US" smtClean="0"/>
              <a:t>Mass production (2)</a:t>
            </a:r>
            <a:endParaRPr lang="en-US" altLang="en-US" smtClean="0"/>
          </a:p>
        </p:txBody>
      </p:sp>
      <p:sp>
        <p:nvSpPr>
          <p:cNvPr id="137219" name="Rectangle 3"/>
          <p:cNvSpPr>
            <a:spLocks noGrp="1" noChangeArrowheads="1"/>
          </p:cNvSpPr>
          <p:nvPr>
            <p:ph type="body" idx="1"/>
          </p:nvPr>
        </p:nvSpPr>
        <p:spPr/>
        <p:txBody>
          <a:bodyPr/>
          <a:lstStyle/>
          <a:p>
            <a:r>
              <a:rPr lang="en-GB" altLang="en-US" sz="2000" smtClean="0"/>
              <a:t>Mass-produced products are made up of machine-made components, which are then assembled by robot and/or by hand. This type of assembly process is referred to as a </a:t>
            </a:r>
            <a:r>
              <a:rPr lang="en-GB" altLang="en-US" sz="2000" b="1" smtClean="0"/>
              <a:t>production line</a:t>
            </a:r>
            <a:r>
              <a:rPr lang="en-GB" altLang="en-US" sz="2000" smtClean="0"/>
              <a:t>.</a:t>
            </a:r>
          </a:p>
          <a:p>
            <a:r>
              <a:rPr lang="en-GB" altLang="en-US" sz="2000" smtClean="0"/>
              <a:t>Where the same product is manufactured 24 hours a day it is referred to as </a:t>
            </a:r>
            <a:r>
              <a:rPr lang="en-GB" altLang="en-US" sz="2000" b="1" smtClean="0"/>
              <a:t>continuous flow production</a:t>
            </a:r>
            <a:r>
              <a:rPr lang="en-GB" altLang="en-US" sz="2000" smtClean="0"/>
              <a:t>.</a:t>
            </a:r>
          </a:p>
          <a:p>
            <a:r>
              <a:rPr lang="en-GB" altLang="en-US" sz="2000" smtClean="0"/>
              <a:t>Some companies specialize in the mass production of components that are then assembled into</a:t>
            </a:r>
            <a:br>
              <a:rPr lang="en-GB" altLang="en-US" sz="2000" smtClean="0"/>
            </a:br>
            <a:r>
              <a:rPr lang="en-GB" altLang="en-US" sz="2000" smtClean="0"/>
              <a:t>mass-produced products by other companies.</a:t>
            </a:r>
          </a:p>
          <a:p>
            <a:r>
              <a:rPr lang="en-GB" altLang="en-US" sz="2000" smtClean="0"/>
              <a:t>Car manufacturers mass-produce cars by assembling components mass-produced by other companies – suppliers.</a:t>
            </a:r>
            <a:endParaRPr lang="en-US" altLang="en-US" sz="20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721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721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721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721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219"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24579" name="Rectangle 2"/>
          <p:cNvSpPr>
            <a:spLocks noGrp="1" noChangeArrowheads="1"/>
          </p:cNvSpPr>
          <p:nvPr>
            <p:ph type="title"/>
          </p:nvPr>
        </p:nvSpPr>
        <p:spPr/>
        <p:txBody>
          <a:bodyPr/>
          <a:lstStyle/>
          <a:p>
            <a:r>
              <a:rPr lang="en-GB" altLang="en-US" smtClean="0"/>
              <a:t>Task</a:t>
            </a:r>
            <a:endParaRPr lang="en-US" altLang="en-US" smtClean="0"/>
          </a:p>
        </p:txBody>
      </p:sp>
      <p:sp>
        <p:nvSpPr>
          <p:cNvPr id="138243" name="Rectangle 3"/>
          <p:cNvSpPr>
            <a:spLocks noGrp="1" noChangeArrowheads="1"/>
          </p:cNvSpPr>
          <p:nvPr>
            <p:ph type="body" idx="1"/>
          </p:nvPr>
        </p:nvSpPr>
        <p:spPr/>
        <p:txBody>
          <a:bodyPr/>
          <a:lstStyle/>
          <a:p>
            <a:r>
              <a:rPr lang="en-GB" altLang="en-US" sz="2000" smtClean="0"/>
              <a:t>List as many products as you can think of.</a:t>
            </a:r>
          </a:p>
          <a:p>
            <a:r>
              <a:rPr lang="en-GB" altLang="en-US" sz="2000" smtClean="0"/>
              <a:t>Split them into the three categories of scales of production.</a:t>
            </a:r>
          </a:p>
          <a:p>
            <a:r>
              <a:rPr lang="en-GB" altLang="en-US" sz="2000" smtClean="0"/>
              <a:t>Record your answer in the table in Worksheet 4.</a:t>
            </a:r>
          </a:p>
          <a:p>
            <a:endParaRPr lang="en-US" altLang="en-US" sz="20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82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824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824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24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8195" name="Rectangle 2"/>
          <p:cNvSpPr>
            <a:spLocks noGrp="1" noChangeArrowheads="1"/>
          </p:cNvSpPr>
          <p:nvPr>
            <p:ph type="title"/>
          </p:nvPr>
        </p:nvSpPr>
        <p:spPr/>
        <p:txBody>
          <a:bodyPr/>
          <a:lstStyle/>
          <a:p>
            <a:r>
              <a:rPr lang="en-GB" altLang="en-US" smtClean="0"/>
              <a:t>Introduction</a:t>
            </a:r>
            <a:endParaRPr lang="en-US" altLang="en-US" smtClean="0"/>
          </a:p>
        </p:txBody>
      </p:sp>
      <p:sp>
        <p:nvSpPr>
          <p:cNvPr id="114691" name="Rectangle 3"/>
          <p:cNvSpPr>
            <a:spLocks noGrp="1" noChangeArrowheads="1"/>
          </p:cNvSpPr>
          <p:nvPr>
            <p:ph type="body" idx="1"/>
          </p:nvPr>
        </p:nvSpPr>
        <p:spPr/>
        <p:txBody>
          <a:bodyPr/>
          <a:lstStyle/>
          <a:p>
            <a:r>
              <a:rPr lang="en-GB" altLang="en-US" sz="2000" smtClean="0"/>
              <a:t>From the time of the industrial revolution in the eighteenth century, manufacturing industry has been constantly evolving in response to new inventions, and innovations in production techniques and processes.</a:t>
            </a:r>
          </a:p>
          <a:p>
            <a:r>
              <a:rPr lang="en-GB" altLang="en-US" sz="2000" smtClean="0"/>
              <a:t>The rate of change has increased considerably since World War 2 and particularly during the past 25 years, where change and innovation have been driven by the emergence of computer-based and communications-based technologies.</a:t>
            </a:r>
          </a:p>
          <a:p>
            <a:r>
              <a:rPr lang="en-GB" altLang="en-US" sz="2000" smtClean="0"/>
              <a:t>Today much of manufacturing industry in both the developed and developing worlds is dependent on ICT-based technologies.</a:t>
            </a:r>
            <a:endParaRPr lang="en-US" altLang="en-US" sz="20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46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469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469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691"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9219" name="Rectangle 2"/>
          <p:cNvSpPr>
            <a:spLocks noGrp="1" noChangeArrowheads="1"/>
          </p:cNvSpPr>
          <p:nvPr>
            <p:ph type="title"/>
          </p:nvPr>
        </p:nvSpPr>
        <p:spPr/>
        <p:txBody>
          <a:bodyPr/>
          <a:lstStyle/>
          <a:p>
            <a:r>
              <a:rPr lang="en-GB" altLang="en-US" smtClean="0"/>
              <a:t>Starter</a:t>
            </a:r>
            <a:endParaRPr lang="en-US" altLang="en-US" smtClean="0"/>
          </a:p>
        </p:txBody>
      </p:sp>
      <p:sp>
        <p:nvSpPr>
          <p:cNvPr id="115715" name="Rectangle 3"/>
          <p:cNvSpPr>
            <a:spLocks noGrp="1" noChangeArrowheads="1"/>
          </p:cNvSpPr>
          <p:nvPr>
            <p:ph type="body" idx="1"/>
          </p:nvPr>
        </p:nvSpPr>
        <p:spPr/>
        <p:txBody>
          <a:bodyPr/>
          <a:lstStyle/>
          <a:p>
            <a:r>
              <a:rPr lang="en-GB" altLang="en-US" sz="2000" smtClean="0"/>
              <a:t>Work in teams of four.</a:t>
            </a:r>
          </a:p>
          <a:p>
            <a:r>
              <a:rPr lang="en-GB" altLang="en-US" sz="2000" smtClean="0"/>
              <a:t>How many different products can you name?</a:t>
            </a:r>
          </a:p>
          <a:p>
            <a:pPr algn="just"/>
            <a:r>
              <a:rPr lang="en-GB" altLang="en-US" sz="2000" smtClean="0"/>
              <a:t>Draw up a list. Use Worksheet 1.</a:t>
            </a:r>
          </a:p>
          <a:p>
            <a:pPr algn="just"/>
            <a:r>
              <a:rPr lang="en-GB" altLang="en-US" sz="2000" smtClean="0"/>
              <a:t>Each team should feed back to the class.</a:t>
            </a:r>
          </a:p>
          <a:p>
            <a:pPr algn="just"/>
            <a:r>
              <a:rPr lang="en-GB" altLang="en-US" sz="2000" smtClean="0"/>
              <a:t>Add the other teams’ products to your own list.</a:t>
            </a:r>
          </a:p>
          <a:p>
            <a:endParaRPr lang="en-US" altLang="en-US" sz="20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571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571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571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5715">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571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71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10243" name="Rectangle 2"/>
          <p:cNvSpPr>
            <a:spLocks noGrp="1" noChangeArrowheads="1"/>
          </p:cNvSpPr>
          <p:nvPr>
            <p:ph type="title"/>
          </p:nvPr>
        </p:nvSpPr>
        <p:spPr/>
        <p:txBody>
          <a:bodyPr/>
          <a:lstStyle/>
          <a:p>
            <a:r>
              <a:rPr lang="en-GB" altLang="en-US" smtClean="0"/>
              <a:t>What is industry?</a:t>
            </a:r>
            <a:endParaRPr lang="en-US" altLang="en-US" smtClean="0"/>
          </a:p>
        </p:txBody>
      </p:sp>
      <p:sp>
        <p:nvSpPr>
          <p:cNvPr id="142340" name="_s1042"/>
          <p:cNvSpPr>
            <a:spLocks noChangeArrowheads="1"/>
          </p:cNvSpPr>
          <p:nvPr/>
        </p:nvSpPr>
        <p:spPr bwMode="auto">
          <a:xfrm>
            <a:off x="3851275" y="1916113"/>
            <a:ext cx="1400175" cy="417512"/>
          </a:xfrm>
          <a:prstGeom prst="roundRect">
            <a:avLst>
              <a:gd name="adj" fmla="val 16667"/>
            </a:avLst>
          </a:prstGeom>
          <a:solidFill>
            <a:srgbClr val="FF0000">
              <a:alpha val="50195"/>
            </a:srgbClr>
          </a:solidFill>
          <a:ln w="28575">
            <a:solidFill>
              <a:srgbClr val="FF0000"/>
            </a:solidFill>
            <a:round/>
            <a:headEnd/>
            <a:tailEnd/>
          </a:ln>
        </p:spPr>
        <p:txBody>
          <a:bodyPr wrap="none" lIns="12303" tIns="6151" rIns="12303" bIns="6151" anchor="ctr"/>
          <a:lstStyle>
            <a:lvl1pPr>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pPr algn="ctr" eaLnBrk="1" hangingPunct="1"/>
            <a:r>
              <a:rPr lang="en-GB" altLang="en-US" sz="2000">
                <a:solidFill>
                  <a:schemeClr val="tx1"/>
                </a:solidFill>
              </a:rPr>
              <a:t>INDUSTRY</a:t>
            </a:r>
            <a:endParaRPr lang="en-US" altLang="en-US" sz="2000">
              <a:solidFill>
                <a:schemeClr val="tx1"/>
              </a:solidFill>
            </a:endParaRPr>
          </a:p>
        </p:txBody>
      </p:sp>
      <p:cxnSp>
        <p:nvCxnSpPr>
          <p:cNvPr id="142341" name="_s1040"/>
          <p:cNvCxnSpPr>
            <a:cxnSpLocks noChangeShapeType="1"/>
          </p:cNvCxnSpPr>
          <p:nvPr/>
        </p:nvCxnSpPr>
        <p:spPr bwMode="auto">
          <a:xfrm rot="5400000" flipH="1">
            <a:off x="5510213" y="1389063"/>
            <a:ext cx="180975" cy="2098675"/>
          </a:xfrm>
          <a:prstGeom prst="bentConnector3">
            <a:avLst>
              <a:gd name="adj1" fmla="val 50000"/>
            </a:avLst>
          </a:prstGeom>
          <a:noFill/>
          <a:ln w="38100">
            <a:solidFill>
              <a:schemeClr val="tx1"/>
            </a:solidFill>
            <a:miter lim="800000"/>
            <a:headEnd/>
            <a:tailEnd/>
          </a:ln>
          <a:extLst>
            <a:ext uri="{909E8E84-426E-40DD-AFC4-6F175D3DCCD1}">
              <a14:hiddenFill xmlns:a14="http://schemas.microsoft.com/office/drawing/2010/main">
                <a:noFill/>
              </a14:hiddenFill>
            </a:ext>
          </a:extLst>
        </p:spPr>
      </p:cxnSp>
      <p:cxnSp>
        <p:nvCxnSpPr>
          <p:cNvPr id="142342" name="_s1041"/>
          <p:cNvCxnSpPr>
            <a:cxnSpLocks noChangeShapeType="1"/>
          </p:cNvCxnSpPr>
          <p:nvPr/>
        </p:nvCxnSpPr>
        <p:spPr bwMode="auto">
          <a:xfrm rot="-5400000">
            <a:off x="3411538" y="1389063"/>
            <a:ext cx="180975" cy="2098675"/>
          </a:xfrm>
          <a:prstGeom prst="bentConnector3">
            <a:avLst>
              <a:gd name="adj1" fmla="val 50000"/>
            </a:avLst>
          </a:prstGeom>
          <a:noFill/>
          <a:ln w="38100">
            <a:solidFill>
              <a:schemeClr val="tx1"/>
            </a:solidFill>
            <a:miter lim="800000"/>
            <a:headEnd/>
            <a:tailEnd/>
          </a:ln>
          <a:extLst>
            <a:ext uri="{909E8E84-426E-40DD-AFC4-6F175D3DCCD1}">
              <a14:hiddenFill xmlns:a14="http://schemas.microsoft.com/office/drawing/2010/main">
                <a:noFill/>
              </a14:hiddenFill>
            </a:ext>
          </a:extLst>
        </p:spPr>
      </p:cxnSp>
      <p:sp>
        <p:nvSpPr>
          <p:cNvPr id="142343" name="_s1043"/>
          <p:cNvSpPr>
            <a:spLocks noChangeArrowheads="1"/>
          </p:cNvSpPr>
          <p:nvPr/>
        </p:nvSpPr>
        <p:spPr bwMode="auto">
          <a:xfrm>
            <a:off x="1668463" y="2543175"/>
            <a:ext cx="1568450" cy="417513"/>
          </a:xfrm>
          <a:prstGeom prst="roundRect">
            <a:avLst>
              <a:gd name="adj" fmla="val 16667"/>
            </a:avLst>
          </a:prstGeom>
          <a:solidFill>
            <a:srgbClr val="FF00FF">
              <a:alpha val="50195"/>
            </a:srgbClr>
          </a:solidFill>
          <a:ln w="28575">
            <a:solidFill>
              <a:srgbClr val="FF00AD"/>
            </a:solidFill>
            <a:round/>
            <a:headEnd/>
            <a:tailEnd/>
          </a:ln>
        </p:spPr>
        <p:txBody>
          <a:bodyPr wrap="none" lIns="12303" tIns="6151" rIns="12303" bIns="6151" anchor="ctr"/>
          <a:lstStyle>
            <a:lvl1pPr>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pPr algn="ctr" eaLnBrk="1" hangingPunct="1"/>
            <a:r>
              <a:rPr lang="en-GB" altLang="en-US" sz="1300">
                <a:solidFill>
                  <a:schemeClr val="tx1"/>
                </a:solidFill>
              </a:rPr>
              <a:t>MANUFACTURING</a:t>
            </a:r>
            <a:endParaRPr lang="en-US" altLang="en-US" sz="1300">
              <a:solidFill>
                <a:schemeClr val="tx1"/>
              </a:solidFill>
            </a:endParaRPr>
          </a:p>
        </p:txBody>
      </p:sp>
      <p:sp>
        <p:nvSpPr>
          <p:cNvPr id="142344" name="_s1044"/>
          <p:cNvSpPr>
            <a:spLocks noChangeArrowheads="1"/>
          </p:cNvSpPr>
          <p:nvPr/>
        </p:nvSpPr>
        <p:spPr bwMode="auto">
          <a:xfrm>
            <a:off x="5865813" y="2543175"/>
            <a:ext cx="1566862" cy="417513"/>
          </a:xfrm>
          <a:prstGeom prst="roundRect">
            <a:avLst>
              <a:gd name="adj" fmla="val 16667"/>
            </a:avLst>
          </a:prstGeom>
          <a:solidFill>
            <a:srgbClr val="FF00FF">
              <a:alpha val="50195"/>
            </a:srgbClr>
          </a:solidFill>
          <a:ln w="28575">
            <a:solidFill>
              <a:srgbClr val="FF00AD"/>
            </a:solidFill>
            <a:round/>
            <a:headEnd/>
            <a:tailEnd/>
          </a:ln>
        </p:spPr>
        <p:txBody>
          <a:bodyPr wrap="none" lIns="12303" tIns="6151" rIns="12303" bIns="6151" anchor="ctr"/>
          <a:lstStyle>
            <a:lvl1pPr>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pPr algn="ctr" eaLnBrk="1" hangingPunct="1"/>
            <a:r>
              <a:rPr lang="en-GB" altLang="en-US" sz="1300">
                <a:solidFill>
                  <a:schemeClr val="tx1"/>
                </a:solidFill>
              </a:rPr>
              <a:t>ENGINEERING</a:t>
            </a:r>
            <a:endParaRPr lang="en-US" altLang="en-US" sz="1300">
              <a:solidFill>
                <a:schemeClr val="tx1"/>
              </a:solidFill>
            </a:endParaRPr>
          </a:p>
        </p:txBody>
      </p:sp>
      <p:cxnSp>
        <p:nvCxnSpPr>
          <p:cNvPr id="142345" name="_s1039"/>
          <p:cNvCxnSpPr>
            <a:cxnSpLocks noChangeShapeType="1"/>
          </p:cNvCxnSpPr>
          <p:nvPr/>
        </p:nvCxnSpPr>
        <p:spPr bwMode="auto">
          <a:xfrm rot="-5400000">
            <a:off x="1663700" y="2366963"/>
            <a:ext cx="180975" cy="1397000"/>
          </a:xfrm>
          <a:prstGeom prst="bentConnector3">
            <a:avLst>
              <a:gd name="adj1" fmla="val 50000"/>
            </a:avLst>
          </a:prstGeom>
          <a:noFill/>
          <a:ln w="38100">
            <a:solidFill>
              <a:schemeClr val="tx1"/>
            </a:solidFill>
            <a:miter lim="800000"/>
            <a:headEnd/>
            <a:tailEnd/>
          </a:ln>
          <a:extLst>
            <a:ext uri="{909E8E84-426E-40DD-AFC4-6F175D3DCCD1}">
              <a14:hiddenFill xmlns:a14="http://schemas.microsoft.com/office/drawing/2010/main">
                <a:noFill/>
              </a14:hiddenFill>
            </a:ext>
          </a:extLst>
        </p:spPr>
      </p:cxnSp>
      <p:cxnSp>
        <p:nvCxnSpPr>
          <p:cNvPr id="142346" name="_s1036"/>
          <p:cNvCxnSpPr>
            <a:cxnSpLocks noChangeShapeType="1"/>
          </p:cNvCxnSpPr>
          <p:nvPr/>
        </p:nvCxnSpPr>
        <p:spPr bwMode="auto">
          <a:xfrm rot="-5400000">
            <a:off x="5860256" y="2366169"/>
            <a:ext cx="180975" cy="1398588"/>
          </a:xfrm>
          <a:prstGeom prst="bentConnector3">
            <a:avLst>
              <a:gd name="adj1" fmla="val 50000"/>
            </a:avLst>
          </a:prstGeom>
          <a:noFill/>
          <a:ln w="38100">
            <a:solidFill>
              <a:schemeClr val="tx1"/>
            </a:solidFill>
            <a:miter lim="800000"/>
            <a:headEnd/>
            <a:tailEnd/>
          </a:ln>
          <a:extLst>
            <a:ext uri="{909E8E84-426E-40DD-AFC4-6F175D3DCCD1}">
              <a14:hiddenFill xmlns:a14="http://schemas.microsoft.com/office/drawing/2010/main">
                <a:noFill/>
              </a14:hiddenFill>
            </a:ext>
          </a:extLst>
        </p:spPr>
      </p:cxnSp>
      <p:cxnSp>
        <p:nvCxnSpPr>
          <p:cNvPr id="142347" name="_s1035"/>
          <p:cNvCxnSpPr>
            <a:cxnSpLocks noChangeShapeType="1"/>
          </p:cNvCxnSpPr>
          <p:nvPr/>
        </p:nvCxnSpPr>
        <p:spPr bwMode="auto">
          <a:xfrm rot="5400000" flipH="1">
            <a:off x="7258844" y="2366169"/>
            <a:ext cx="180975" cy="1398587"/>
          </a:xfrm>
          <a:prstGeom prst="bentConnector3">
            <a:avLst>
              <a:gd name="adj1" fmla="val 50000"/>
            </a:avLst>
          </a:prstGeom>
          <a:noFill/>
          <a:ln w="38100">
            <a:solidFill>
              <a:schemeClr val="tx1"/>
            </a:solidFill>
            <a:miter lim="800000"/>
            <a:headEnd/>
            <a:tailEnd/>
          </a:ln>
          <a:extLst>
            <a:ext uri="{909E8E84-426E-40DD-AFC4-6F175D3DCCD1}">
              <a14:hiddenFill xmlns:a14="http://schemas.microsoft.com/office/drawing/2010/main">
                <a:noFill/>
              </a14:hiddenFill>
            </a:ext>
          </a:extLst>
        </p:spPr>
      </p:cxnSp>
      <p:sp>
        <p:nvSpPr>
          <p:cNvPr id="142348" name="_s1045"/>
          <p:cNvSpPr>
            <a:spLocks noChangeArrowheads="1"/>
          </p:cNvSpPr>
          <p:nvPr/>
        </p:nvSpPr>
        <p:spPr bwMode="auto">
          <a:xfrm>
            <a:off x="447675" y="3170238"/>
            <a:ext cx="1214438" cy="606425"/>
          </a:xfrm>
          <a:prstGeom prst="roundRect">
            <a:avLst>
              <a:gd name="adj" fmla="val 16667"/>
            </a:avLst>
          </a:prstGeom>
          <a:solidFill>
            <a:srgbClr val="01BD0A">
              <a:alpha val="50195"/>
            </a:srgbClr>
          </a:solidFill>
          <a:ln w="28575">
            <a:solidFill>
              <a:srgbClr val="01BD0A"/>
            </a:solidFill>
            <a:round/>
            <a:headEnd/>
            <a:tailEnd/>
          </a:ln>
        </p:spPr>
        <p:txBody>
          <a:bodyPr wrap="none" lIns="21582" tIns="10791" rIns="21582" bIns="10791" anchor="ctr"/>
          <a:lstStyle>
            <a:lvl1pPr>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pPr algn="ctr" eaLnBrk="1" hangingPunct="1"/>
            <a:r>
              <a:rPr lang="en-GB" altLang="en-US" sz="1100">
                <a:solidFill>
                  <a:schemeClr val="tx1"/>
                </a:solidFill>
              </a:rPr>
              <a:t>TEXTILES &amp; </a:t>
            </a:r>
          </a:p>
          <a:p>
            <a:pPr algn="ctr" eaLnBrk="1" hangingPunct="1"/>
            <a:r>
              <a:rPr lang="en-GB" altLang="en-US" sz="1100">
                <a:solidFill>
                  <a:schemeClr val="tx1"/>
                </a:solidFill>
              </a:rPr>
              <a:t>CLOTHING</a:t>
            </a:r>
            <a:endParaRPr lang="en-US" altLang="en-US" sz="1100">
              <a:solidFill>
                <a:schemeClr val="tx1"/>
              </a:solidFill>
            </a:endParaRPr>
          </a:p>
        </p:txBody>
      </p:sp>
      <p:sp>
        <p:nvSpPr>
          <p:cNvPr id="142349" name="_s1046"/>
          <p:cNvSpPr>
            <a:spLocks noChangeArrowheads="1"/>
          </p:cNvSpPr>
          <p:nvPr/>
        </p:nvSpPr>
        <p:spPr bwMode="auto">
          <a:xfrm>
            <a:off x="3244850" y="3170238"/>
            <a:ext cx="1214438" cy="606425"/>
          </a:xfrm>
          <a:prstGeom prst="roundRect">
            <a:avLst>
              <a:gd name="adj" fmla="val 16667"/>
            </a:avLst>
          </a:prstGeom>
          <a:solidFill>
            <a:srgbClr val="01BD0A">
              <a:alpha val="50195"/>
            </a:srgbClr>
          </a:solidFill>
          <a:ln w="28575">
            <a:solidFill>
              <a:srgbClr val="01BD0A"/>
            </a:solidFill>
            <a:round/>
            <a:headEnd/>
            <a:tailEnd/>
          </a:ln>
        </p:spPr>
        <p:txBody>
          <a:bodyPr wrap="none" lIns="21582" tIns="10791" rIns="21582" bIns="10791" anchor="ctr"/>
          <a:lstStyle>
            <a:lvl1pPr>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pPr algn="ctr" eaLnBrk="1" hangingPunct="1"/>
            <a:r>
              <a:rPr lang="en-GB" altLang="en-US" sz="1100">
                <a:solidFill>
                  <a:schemeClr val="tx1"/>
                </a:solidFill>
              </a:rPr>
              <a:t>FOOD &amp; DRINK</a:t>
            </a:r>
          </a:p>
          <a:p>
            <a:pPr algn="ctr" eaLnBrk="1" hangingPunct="1"/>
            <a:r>
              <a:rPr lang="en-GB" altLang="en-US" sz="1100">
                <a:solidFill>
                  <a:schemeClr val="tx1"/>
                </a:solidFill>
              </a:rPr>
              <a:t>BIOLOGICAL</a:t>
            </a:r>
          </a:p>
          <a:p>
            <a:pPr algn="ctr" eaLnBrk="1" hangingPunct="1"/>
            <a:r>
              <a:rPr lang="en-GB" altLang="en-US" sz="1100">
                <a:solidFill>
                  <a:schemeClr val="tx1"/>
                </a:solidFill>
              </a:rPr>
              <a:t>&amp; CHEMICAL</a:t>
            </a:r>
            <a:endParaRPr lang="en-US" altLang="en-US" sz="1100">
              <a:solidFill>
                <a:schemeClr val="tx1"/>
              </a:solidFill>
            </a:endParaRPr>
          </a:p>
        </p:txBody>
      </p:sp>
      <p:sp>
        <p:nvSpPr>
          <p:cNvPr id="142350" name="_s1047"/>
          <p:cNvSpPr>
            <a:spLocks noChangeArrowheads="1"/>
          </p:cNvSpPr>
          <p:nvPr/>
        </p:nvSpPr>
        <p:spPr bwMode="auto">
          <a:xfrm>
            <a:off x="1846263" y="3170238"/>
            <a:ext cx="1214437" cy="606425"/>
          </a:xfrm>
          <a:prstGeom prst="roundRect">
            <a:avLst>
              <a:gd name="adj" fmla="val 16667"/>
            </a:avLst>
          </a:prstGeom>
          <a:solidFill>
            <a:srgbClr val="01BD0A">
              <a:alpha val="50195"/>
            </a:srgbClr>
          </a:solidFill>
          <a:ln w="28575">
            <a:solidFill>
              <a:srgbClr val="01BD0A"/>
            </a:solidFill>
            <a:round/>
            <a:headEnd/>
            <a:tailEnd/>
          </a:ln>
        </p:spPr>
        <p:txBody>
          <a:bodyPr wrap="none" lIns="21582" tIns="10791" rIns="21582" bIns="10791" anchor="ctr"/>
          <a:lstStyle>
            <a:lvl1pPr>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pPr algn="ctr" eaLnBrk="1" hangingPunct="1"/>
            <a:r>
              <a:rPr lang="en-GB" altLang="en-US" sz="1100">
                <a:solidFill>
                  <a:schemeClr val="tx1"/>
                </a:solidFill>
              </a:rPr>
              <a:t>PRINTING &amp;</a:t>
            </a:r>
          </a:p>
          <a:p>
            <a:pPr algn="ctr" eaLnBrk="1" hangingPunct="1"/>
            <a:r>
              <a:rPr lang="en-GB" altLang="en-US" sz="1100">
                <a:solidFill>
                  <a:schemeClr val="tx1"/>
                </a:solidFill>
              </a:rPr>
              <a:t> PUBLISHING</a:t>
            </a:r>
            <a:endParaRPr lang="en-US" altLang="en-US" sz="1100">
              <a:solidFill>
                <a:schemeClr val="tx1"/>
              </a:solidFill>
            </a:endParaRPr>
          </a:p>
        </p:txBody>
      </p:sp>
      <p:sp>
        <p:nvSpPr>
          <p:cNvPr id="142351" name="_s1048"/>
          <p:cNvSpPr>
            <a:spLocks noChangeArrowheads="1"/>
          </p:cNvSpPr>
          <p:nvPr/>
        </p:nvSpPr>
        <p:spPr bwMode="auto">
          <a:xfrm>
            <a:off x="4643438" y="3170238"/>
            <a:ext cx="1214437" cy="606425"/>
          </a:xfrm>
          <a:prstGeom prst="roundRect">
            <a:avLst>
              <a:gd name="adj" fmla="val 16667"/>
            </a:avLst>
          </a:prstGeom>
          <a:solidFill>
            <a:srgbClr val="01BD0A">
              <a:alpha val="50195"/>
            </a:srgbClr>
          </a:solidFill>
          <a:ln w="28575">
            <a:solidFill>
              <a:srgbClr val="01BD0A"/>
            </a:solidFill>
            <a:round/>
            <a:headEnd/>
            <a:tailEnd/>
          </a:ln>
        </p:spPr>
        <p:txBody>
          <a:bodyPr wrap="none" lIns="21582" tIns="10791" rIns="21582" bIns="10791" anchor="ctr"/>
          <a:lstStyle>
            <a:lvl1pPr>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pPr algn="ctr" eaLnBrk="1" hangingPunct="1"/>
            <a:r>
              <a:rPr lang="en-GB" altLang="en-US" sz="1100">
                <a:solidFill>
                  <a:schemeClr val="tx1"/>
                </a:solidFill>
              </a:rPr>
              <a:t>MECHANICAL &amp;</a:t>
            </a:r>
          </a:p>
          <a:p>
            <a:pPr algn="ctr" eaLnBrk="1" hangingPunct="1"/>
            <a:r>
              <a:rPr lang="en-GB" altLang="en-US" sz="1100">
                <a:solidFill>
                  <a:schemeClr val="tx1"/>
                </a:solidFill>
              </a:rPr>
              <a:t>AUTOMOTIVE</a:t>
            </a:r>
            <a:endParaRPr lang="en-US" altLang="en-US" sz="1100">
              <a:solidFill>
                <a:schemeClr val="tx1"/>
              </a:solidFill>
            </a:endParaRPr>
          </a:p>
        </p:txBody>
      </p:sp>
      <p:sp>
        <p:nvSpPr>
          <p:cNvPr id="142352" name="_s1049"/>
          <p:cNvSpPr>
            <a:spLocks noChangeArrowheads="1"/>
          </p:cNvSpPr>
          <p:nvPr/>
        </p:nvSpPr>
        <p:spPr bwMode="auto">
          <a:xfrm>
            <a:off x="7440613" y="3170238"/>
            <a:ext cx="1214437" cy="606425"/>
          </a:xfrm>
          <a:prstGeom prst="roundRect">
            <a:avLst>
              <a:gd name="adj" fmla="val 16667"/>
            </a:avLst>
          </a:prstGeom>
          <a:solidFill>
            <a:srgbClr val="01BD0A">
              <a:alpha val="50195"/>
            </a:srgbClr>
          </a:solidFill>
          <a:ln w="28575">
            <a:solidFill>
              <a:srgbClr val="01BD0A"/>
            </a:solidFill>
            <a:round/>
            <a:headEnd/>
            <a:tailEnd/>
          </a:ln>
        </p:spPr>
        <p:txBody>
          <a:bodyPr wrap="none" lIns="21582" tIns="10791" rIns="21582" bIns="10791" anchor="ctr"/>
          <a:lstStyle>
            <a:lvl1pPr>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pPr algn="ctr" eaLnBrk="1" hangingPunct="1"/>
            <a:r>
              <a:rPr lang="en-GB" altLang="en-US" sz="1100">
                <a:solidFill>
                  <a:schemeClr val="tx1"/>
                </a:solidFill>
              </a:rPr>
              <a:t>ELECTRICAL</a:t>
            </a:r>
            <a:endParaRPr lang="en-US" altLang="en-US" sz="1100">
              <a:solidFill>
                <a:schemeClr val="tx1"/>
              </a:solidFill>
            </a:endParaRPr>
          </a:p>
        </p:txBody>
      </p:sp>
      <p:sp>
        <p:nvSpPr>
          <p:cNvPr id="142353" name="_s1050"/>
          <p:cNvSpPr>
            <a:spLocks noChangeArrowheads="1"/>
          </p:cNvSpPr>
          <p:nvPr/>
        </p:nvSpPr>
        <p:spPr bwMode="auto">
          <a:xfrm>
            <a:off x="6042025" y="3170238"/>
            <a:ext cx="1214438" cy="606425"/>
          </a:xfrm>
          <a:prstGeom prst="roundRect">
            <a:avLst>
              <a:gd name="adj" fmla="val 16667"/>
            </a:avLst>
          </a:prstGeom>
          <a:solidFill>
            <a:srgbClr val="01BD0A">
              <a:alpha val="50195"/>
            </a:srgbClr>
          </a:solidFill>
          <a:ln w="28575">
            <a:solidFill>
              <a:srgbClr val="01BD0A"/>
            </a:solidFill>
            <a:round/>
            <a:headEnd/>
            <a:tailEnd/>
          </a:ln>
        </p:spPr>
        <p:txBody>
          <a:bodyPr wrap="none" lIns="21582" tIns="10791" rIns="21582" bIns="10791" anchor="ctr"/>
          <a:lstStyle>
            <a:lvl1pPr>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pPr algn="ctr" eaLnBrk="1" hangingPunct="1"/>
            <a:r>
              <a:rPr lang="en-GB" altLang="en-US" sz="1100">
                <a:solidFill>
                  <a:schemeClr val="tx1"/>
                </a:solidFill>
              </a:rPr>
              <a:t>FABRICATION</a:t>
            </a:r>
            <a:endParaRPr lang="en-US" altLang="en-US" sz="1100">
              <a:solidFill>
                <a:schemeClr val="tx1"/>
              </a:solidFill>
            </a:endParaRPr>
          </a:p>
        </p:txBody>
      </p:sp>
      <p:cxnSp>
        <p:nvCxnSpPr>
          <p:cNvPr id="142354" name="_s1028"/>
          <p:cNvCxnSpPr>
            <a:cxnSpLocks noChangeShapeType="1"/>
          </p:cNvCxnSpPr>
          <p:nvPr/>
        </p:nvCxnSpPr>
        <p:spPr bwMode="auto">
          <a:xfrm rot="-5400000">
            <a:off x="7958931" y="3880644"/>
            <a:ext cx="180975" cy="1588"/>
          </a:xfrm>
          <a:prstGeom prst="straightConnector1">
            <a:avLst/>
          </a:prstGeom>
          <a:noFill/>
          <a:ln w="38100">
            <a:solidFill>
              <a:schemeClr val="tx1"/>
            </a:solidFill>
            <a:round/>
            <a:headEnd/>
            <a:tailEnd/>
          </a:ln>
          <a:extLst>
            <a:ext uri="{909E8E84-426E-40DD-AFC4-6F175D3DCCD1}">
              <a14:hiddenFill xmlns:a14="http://schemas.microsoft.com/office/drawing/2010/main">
                <a:noFill/>
              </a14:hiddenFill>
            </a:ext>
          </a:extLst>
        </p:spPr>
      </p:cxnSp>
      <p:cxnSp>
        <p:nvCxnSpPr>
          <p:cNvPr id="142355" name="_s1029"/>
          <p:cNvCxnSpPr>
            <a:cxnSpLocks noChangeShapeType="1"/>
          </p:cNvCxnSpPr>
          <p:nvPr/>
        </p:nvCxnSpPr>
        <p:spPr bwMode="auto">
          <a:xfrm rot="-5400000">
            <a:off x="6560344" y="3880644"/>
            <a:ext cx="180975" cy="1587"/>
          </a:xfrm>
          <a:prstGeom prst="straightConnector1">
            <a:avLst/>
          </a:prstGeom>
          <a:noFill/>
          <a:ln w="38100">
            <a:solidFill>
              <a:schemeClr val="tx1"/>
            </a:solidFill>
            <a:round/>
            <a:headEnd/>
            <a:tailEnd/>
          </a:ln>
          <a:extLst>
            <a:ext uri="{909E8E84-426E-40DD-AFC4-6F175D3DCCD1}">
              <a14:hiddenFill xmlns:a14="http://schemas.microsoft.com/office/drawing/2010/main">
                <a:noFill/>
              </a14:hiddenFill>
            </a:ext>
          </a:extLst>
        </p:spPr>
      </p:cxnSp>
      <p:cxnSp>
        <p:nvCxnSpPr>
          <p:cNvPr id="142356" name="_s1030"/>
          <p:cNvCxnSpPr>
            <a:cxnSpLocks noChangeShapeType="1"/>
          </p:cNvCxnSpPr>
          <p:nvPr/>
        </p:nvCxnSpPr>
        <p:spPr bwMode="auto">
          <a:xfrm rot="-5400000">
            <a:off x="5161756" y="3880644"/>
            <a:ext cx="180975" cy="1588"/>
          </a:xfrm>
          <a:prstGeom prst="straightConnector1">
            <a:avLst/>
          </a:prstGeom>
          <a:noFill/>
          <a:ln w="38100">
            <a:solidFill>
              <a:schemeClr val="tx1"/>
            </a:solidFill>
            <a:round/>
            <a:headEnd/>
            <a:tailEnd/>
          </a:ln>
          <a:extLst>
            <a:ext uri="{909E8E84-426E-40DD-AFC4-6F175D3DCCD1}">
              <a14:hiddenFill xmlns:a14="http://schemas.microsoft.com/office/drawing/2010/main">
                <a:noFill/>
              </a14:hiddenFill>
            </a:ext>
          </a:extLst>
        </p:spPr>
      </p:cxnSp>
      <p:cxnSp>
        <p:nvCxnSpPr>
          <p:cNvPr id="142357" name="_s1031"/>
          <p:cNvCxnSpPr>
            <a:cxnSpLocks noChangeShapeType="1"/>
          </p:cNvCxnSpPr>
          <p:nvPr/>
        </p:nvCxnSpPr>
        <p:spPr bwMode="auto">
          <a:xfrm rot="-5400000">
            <a:off x="3763169" y="3880644"/>
            <a:ext cx="180975" cy="1587"/>
          </a:xfrm>
          <a:prstGeom prst="straightConnector1">
            <a:avLst/>
          </a:prstGeom>
          <a:noFill/>
          <a:ln w="38100">
            <a:solidFill>
              <a:schemeClr val="tx1"/>
            </a:solidFill>
            <a:round/>
            <a:headEnd/>
            <a:tailEnd/>
          </a:ln>
          <a:extLst>
            <a:ext uri="{909E8E84-426E-40DD-AFC4-6F175D3DCCD1}">
              <a14:hiddenFill xmlns:a14="http://schemas.microsoft.com/office/drawing/2010/main">
                <a:noFill/>
              </a14:hiddenFill>
            </a:ext>
          </a:extLst>
        </p:spPr>
      </p:cxnSp>
      <p:cxnSp>
        <p:nvCxnSpPr>
          <p:cNvPr id="142358" name="_s1032"/>
          <p:cNvCxnSpPr>
            <a:cxnSpLocks noChangeShapeType="1"/>
          </p:cNvCxnSpPr>
          <p:nvPr/>
        </p:nvCxnSpPr>
        <p:spPr bwMode="auto">
          <a:xfrm rot="-5400000">
            <a:off x="2362994" y="3880644"/>
            <a:ext cx="180975" cy="1587"/>
          </a:xfrm>
          <a:prstGeom prst="bentConnector3">
            <a:avLst>
              <a:gd name="adj1" fmla="val 50000"/>
            </a:avLst>
          </a:prstGeom>
          <a:noFill/>
          <a:ln w="38100">
            <a:solidFill>
              <a:schemeClr val="tx1"/>
            </a:solidFill>
            <a:miter lim="800000"/>
            <a:headEnd/>
            <a:tailEnd/>
          </a:ln>
          <a:extLst>
            <a:ext uri="{909E8E84-426E-40DD-AFC4-6F175D3DCCD1}">
              <a14:hiddenFill xmlns:a14="http://schemas.microsoft.com/office/drawing/2010/main">
                <a:noFill/>
              </a14:hiddenFill>
            </a:ext>
          </a:extLst>
        </p:spPr>
      </p:cxnSp>
      <p:cxnSp>
        <p:nvCxnSpPr>
          <p:cNvPr id="142359" name="_s1033"/>
          <p:cNvCxnSpPr>
            <a:cxnSpLocks noChangeShapeType="1"/>
          </p:cNvCxnSpPr>
          <p:nvPr/>
        </p:nvCxnSpPr>
        <p:spPr bwMode="auto">
          <a:xfrm rot="-5400000">
            <a:off x="964406" y="3880644"/>
            <a:ext cx="180975" cy="1588"/>
          </a:xfrm>
          <a:prstGeom prst="bentConnector3">
            <a:avLst>
              <a:gd name="adj1" fmla="val 50000"/>
            </a:avLst>
          </a:prstGeom>
          <a:noFill/>
          <a:ln w="38100">
            <a:solidFill>
              <a:schemeClr val="tx1"/>
            </a:solidFill>
            <a:miter lim="800000"/>
            <a:headEnd/>
            <a:tailEnd/>
          </a:ln>
          <a:extLst>
            <a:ext uri="{909E8E84-426E-40DD-AFC4-6F175D3DCCD1}">
              <a14:hiddenFill xmlns:a14="http://schemas.microsoft.com/office/drawing/2010/main">
                <a:noFill/>
              </a14:hiddenFill>
            </a:ext>
          </a:extLst>
        </p:spPr>
      </p:cxnSp>
      <p:sp>
        <p:nvSpPr>
          <p:cNvPr id="142366" name="Text Box 30"/>
          <p:cNvSpPr txBox="1">
            <a:spLocks noChangeArrowheads="1"/>
          </p:cNvSpPr>
          <p:nvPr/>
        </p:nvSpPr>
        <p:spPr bwMode="auto">
          <a:xfrm>
            <a:off x="1547813" y="5942013"/>
            <a:ext cx="633571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pPr algn="ctr"/>
            <a:r>
              <a:rPr lang="en-GB" altLang="en-US" sz="1800" b="0">
                <a:solidFill>
                  <a:schemeClr val="tx1"/>
                </a:solidFill>
              </a:rPr>
              <a:t>Today’s industry produces a vast range of products.</a:t>
            </a:r>
          </a:p>
          <a:p>
            <a:pPr algn="ctr"/>
            <a:r>
              <a:rPr lang="en-GB" altLang="en-US" sz="1800" b="0">
                <a:solidFill>
                  <a:schemeClr val="tx1"/>
                </a:solidFill>
              </a:rPr>
              <a:t>They can be classified by grouping them into these sectors.</a:t>
            </a:r>
            <a:endParaRPr lang="en-US" altLang="en-US" sz="1800" b="0">
              <a:solidFill>
                <a:schemeClr val="tx1"/>
              </a:solidFill>
            </a:endParaRPr>
          </a:p>
        </p:txBody>
      </p:sp>
      <p:cxnSp>
        <p:nvCxnSpPr>
          <p:cNvPr id="142367" name="_s1038"/>
          <p:cNvCxnSpPr>
            <a:cxnSpLocks noChangeShapeType="1"/>
          </p:cNvCxnSpPr>
          <p:nvPr/>
        </p:nvCxnSpPr>
        <p:spPr bwMode="auto">
          <a:xfrm rot="5400000" flipH="1">
            <a:off x="3082925" y="2366963"/>
            <a:ext cx="180975" cy="1400175"/>
          </a:xfrm>
          <a:prstGeom prst="bentConnector3">
            <a:avLst>
              <a:gd name="adj1" fmla="val 50000"/>
            </a:avLst>
          </a:prstGeom>
          <a:noFill/>
          <a:ln w="38100">
            <a:solidFill>
              <a:schemeClr val="tx1"/>
            </a:solidFill>
            <a:miter lim="800000"/>
            <a:headEnd/>
            <a:tailEnd/>
          </a:ln>
          <a:extLst>
            <a:ext uri="{909E8E84-426E-40DD-AFC4-6F175D3DCCD1}">
              <a14:hiddenFill xmlns:a14="http://schemas.microsoft.com/office/drawing/2010/main">
                <a:noFill/>
              </a14:hiddenFill>
            </a:ext>
          </a:extLst>
        </p:spPr>
      </p:cxnSp>
      <p:sp>
        <p:nvSpPr>
          <p:cNvPr id="142368" name="_s1051"/>
          <p:cNvSpPr>
            <a:spLocks noChangeArrowheads="1"/>
          </p:cNvSpPr>
          <p:nvPr/>
        </p:nvSpPr>
        <p:spPr bwMode="auto">
          <a:xfrm>
            <a:off x="498475" y="3986213"/>
            <a:ext cx="1109663" cy="1674812"/>
          </a:xfrm>
          <a:prstGeom prst="roundRect">
            <a:avLst>
              <a:gd name="adj" fmla="val 16667"/>
            </a:avLst>
          </a:prstGeom>
          <a:solidFill>
            <a:srgbClr val="0399FF">
              <a:alpha val="50195"/>
            </a:srgbClr>
          </a:solidFill>
          <a:ln w="28575">
            <a:solidFill>
              <a:srgbClr val="0399FF"/>
            </a:solidFill>
            <a:round/>
            <a:headEnd/>
            <a:tailEnd/>
          </a:ln>
        </p:spPr>
        <p:txBody>
          <a:bodyPr wrap="none" lIns="27282" tIns="13640" rIns="27282" bIns="13640" anchor="ctr"/>
          <a:lstStyle>
            <a:lvl1pPr>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pPr algn="ctr" eaLnBrk="1" hangingPunct="1"/>
            <a:endParaRPr lang="en-GB" altLang="en-US" sz="1100">
              <a:solidFill>
                <a:schemeClr val="tx1"/>
              </a:solidFill>
            </a:endParaRPr>
          </a:p>
          <a:p>
            <a:pPr algn="ctr" eaLnBrk="1" hangingPunct="1"/>
            <a:endParaRPr lang="en-GB" altLang="en-US" sz="1100">
              <a:solidFill>
                <a:schemeClr val="tx1"/>
              </a:solidFill>
            </a:endParaRPr>
          </a:p>
          <a:p>
            <a:pPr algn="ctr" eaLnBrk="1" hangingPunct="1"/>
            <a:endParaRPr lang="en-GB" altLang="en-US" sz="1100">
              <a:solidFill>
                <a:schemeClr val="tx1"/>
              </a:solidFill>
            </a:endParaRPr>
          </a:p>
          <a:p>
            <a:pPr algn="ctr" eaLnBrk="1" hangingPunct="1"/>
            <a:r>
              <a:rPr lang="en-GB" altLang="en-US" sz="1100">
                <a:solidFill>
                  <a:schemeClr val="tx1"/>
                </a:solidFill>
              </a:rPr>
              <a:t>PRODUCTS</a:t>
            </a:r>
          </a:p>
          <a:p>
            <a:pPr algn="ctr" eaLnBrk="1" hangingPunct="1"/>
            <a:r>
              <a:rPr lang="en-GB" altLang="en-US" sz="1100">
                <a:solidFill>
                  <a:schemeClr val="tx1"/>
                </a:solidFill>
              </a:rPr>
              <a:t>PRODUCED</a:t>
            </a:r>
          </a:p>
          <a:p>
            <a:pPr algn="ctr" eaLnBrk="1" hangingPunct="1"/>
            <a:r>
              <a:rPr lang="en-GB" altLang="en-US" sz="1100">
                <a:solidFill>
                  <a:schemeClr val="tx1"/>
                </a:solidFill>
              </a:rPr>
              <a:t>INCLUDE:</a:t>
            </a:r>
          </a:p>
          <a:p>
            <a:pPr algn="ctr" eaLnBrk="1" hangingPunct="1"/>
            <a:endParaRPr lang="en-GB" altLang="en-US" sz="900">
              <a:solidFill>
                <a:schemeClr val="tx1"/>
              </a:solidFill>
            </a:endParaRPr>
          </a:p>
          <a:p>
            <a:pPr algn="ctr" eaLnBrk="1" hangingPunct="1"/>
            <a:endParaRPr lang="en-GB" altLang="en-US" sz="2000">
              <a:solidFill>
                <a:schemeClr val="tx1"/>
              </a:solidFill>
            </a:endParaRPr>
          </a:p>
          <a:p>
            <a:pPr algn="ctr" eaLnBrk="1" hangingPunct="1"/>
            <a:r>
              <a:rPr lang="en-GB" altLang="en-US" sz="2000">
                <a:solidFill>
                  <a:schemeClr val="tx1"/>
                </a:solidFill>
              </a:rPr>
              <a:t>?</a:t>
            </a:r>
          </a:p>
          <a:p>
            <a:pPr algn="ctr" eaLnBrk="1" hangingPunct="1"/>
            <a:endParaRPr lang="en-GB" altLang="en-US" sz="2000">
              <a:solidFill>
                <a:schemeClr val="tx1"/>
              </a:solidFill>
            </a:endParaRPr>
          </a:p>
          <a:p>
            <a:pPr algn="ctr" eaLnBrk="1" hangingPunct="1"/>
            <a:endParaRPr lang="en-GB" altLang="en-US" sz="900">
              <a:solidFill>
                <a:schemeClr val="tx1"/>
              </a:solidFill>
            </a:endParaRPr>
          </a:p>
          <a:p>
            <a:pPr algn="ctr" eaLnBrk="1" hangingPunct="1"/>
            <a:endParaRPr lang="en-GB" altLang="en-US" sz="900">
              <a:solidFill>
                <a:schemeClr val="tx1"/>
              </a:solidFill>
            </a:endParaRPr>
          </a:p>
          <a:p>
            <a:pPr algn="ctr" eaLnBrk="1" hangingPunct="1"/>
            <a:endParaRPr lang="en-US" altLang="en-US" sz="900">
              <a:solidFill>
                <a:schemeClr val="tx1"/>
              </a:solidFill>
            </a:endParaRPr>
          </a:p>
        </p:txBody>
      </p:sp>
      <p:sp>
        <p:nvSpPr>
          <p:cNvPr id="142369" name="_s1052"/>
          <p:cNvSpPr>
            <a:spLocks noChangeArrowheads="1"/>
          </p:cNvSpPr>
          <p:nvPr/>
        </p:nvSpPr>
        <p:spPr bwMode="auto">
          <a:xfrm>
            <a:off x="1897063" y="3986213"/>
            <a:ext cx="1109662" cy="1674812"/>
          </a:xfrm>
          <a:prstGeom prst="roundRect">
            <a:avLst>
              <a:gd name="adj" fmla="val 16667"/>
            </a:avLst>
          </a:prstGeom>
          <a:solidFill>
            <a:srgbClr val="0399FF">
              <a:alpha val="50195"/>
            </a:srgbClr>
          </a:solidFill>
          <a:ln w="28575">
            <a:solidFill>
              <a:srgbClr val="0399FF"/>
            </a:solidFill>
            <a:round/>
            <a:headEnd/>
            <a:tailEnd/>
          </a:ln>
        </p:spPr>
        <p:txBody>
          <a:bodyPr wrap="none" lIns="27282" tIns="13640" rIns="27282" bIns="13640" anchor="ctr"/>
          <a:lstStyle>
            <a:lvl1pPr>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pPr algn="ctr" eaLnBrk="1" hangingPunct="1"/>
            <a:endParaRPr lang="en-GB" altLang="en-US" sz="1100">
              <a:solidFill>
                <a:schemeClr val="tx1"/>
              </a:solidFill>
            </a:endParaRPr>
          </a:p>
          <a:p>
            <a:pPr algn="ctr" eaLnBrk="1" hangingPunct="1"/>
            <a:endParaRPr lang="en-GB" altLang="en-US" sz="1100">
              <a:solidFill>
                <a:schemeClr val="tx1"/>
              </a:solidFill>
            </a:endParaRPr>
          </a:p>
          <a:p>
            <a:pPr algn="ctr" eaLnBrk="1" hangingPunct="1"/>
            <a:endParaRPr lang="en-GB" altLang="en-US" sz="1100">
              <a:solidFill>
                <a:schemeClr val="tx1"/>
              </a:solidFill>
            </a:endParaRPr>
          </a:p>
          <a:p>
            <a:pPr algn="ctr" eaLnBrk="1" hangingPunct="1"/>
            <a:r>
              <a:rPr lang="en-GB" altLang="en-US" sz="1100">
                <a:solidFill>
                  <a:schemeClr val="tx1"/>
                </a:solidFill>
              </a:rPr>
              <a:t>PRODUCTS</a:t>
            </a:r>
          </a:p>
          <a:p>
            <a:pPr algn="ctr" eaLnBrk="1" hangingPunct="1"/>
            <a:r>
              <a:rPr lang="en-GB" altLang="en-US" sz="1100">
                <a:solidFill>
                  <a:schemeClr val="tx1"/>
                </a:solidFill>
              </a:rPr>
              <a:t>PRODUCED</a:t>
            </a:r>
          </a:p>
          <a:p>
            <a:pPr algn="ctr" eaLnBrk="1" hangingPunct="1"/>
            <a:r>
              <a:rPr lang="en-GB" altLang="en-US" sz="1100">
                <a:solidFill>
                  <a:schemeClr val="tx1"/>
                </a:solidFill>
              </a:rPr>
              <a:t>INCLUDE:</a:t>
            </a:r>
          </a:p>
          <a:p>
            <a:pPr algn="ctr" eaLnBrk="1" hangingPunct="1"/>
            <a:endParaRPr lang="en-GB" altLang="en-US" sz="900">
              <a:solidFill>
                <a:schemeClr val="tx1"/>
              </a:solidFill>
            </a:endParaRPr>
          </a:p>
          <a:p>
            <a:pPr algn="ctr" eaLnBrk="1" hangingPunct="1"/>
            <a:endParaRPr lang="en-GB" altLang="en-US" sz="2000">
              <a:solidFill>
                <a:schemeClr val="tx1"/>
              </a:solidFill>
            </a:endParaRPr>
          </a:p>
          <a:p>
            <a:pPr algn="ctr" eaLnBrk="1" hangingPunct="1"/>
            <a:r>
              <a:rPr lang="en-GB" altLang="en-US" sz="2000">
                <a:solidFill>
                  <a:schemeClr val="tx1"/>
                </a:solidFill>
              </a:rPr>
              <a:t>?</a:t>
            </a:r>
          </a:p>
          <a:p>
            <a:pPr algn="ctr" eaLnBrk="1" hangingPunct="1"/>
            <a:endParaRPr lang="en-GB" altLang="en-US" sz="2000">
              <a:solidFill>
                <a:schemeClr val="tx1"/>
              </a:solidFill>
            </a:endParaRPr>
          </a:p>
          <a:p>
            <a:pPr algn="ctr" eaLnBrk="1" hangingPunct="1"/>
            <a:endParaRPr lang="en-GB" altLang="en-US" sz="900">
              <a:solidFill>
                <a:schemeClr val="tx1"/>
              </a:solidFill>
            </a:endParaRPr>
          </a:p>
          <a:p>
            <a:pPr algn="ctr" eaLnBrk="1" hangingPunct="1"/>
            <a:endParaRPr lang="en-GB" altLang="en-US" sz="900">
              <a:solidFill>
                <a:schemeClr val="tx1"/>
              </a:solidFill>
            </a:endParaRPr>
          </a:p>
          <a:p>
            <a:pPr algn="ctr" eaLnBrk="1" hangingPunct="1"/>
            <a:endParaRPr lang="en-US" altLang="en-US" sz="900">
              <a:solidFill>
                <a:schemeClr val="tx1"/>
              </a:solidFill>
            </a:endParaRPr>
          </a:p>
        </p:txBody>
      </p:sp>
      <p:sp>
        <p:nvSpPr>
          <p:cNvPr id="142370" name="_s1053"/>
          <p:cNvSpPr>
            <a:spLocks noChangeArrowheads="1"/>
          </p:cNvSpPr>
          <p:nvPr/>
        </p:nvSpPr>
        <p:spPr bwMode="auto">
          <a:xfrm>
            <a:off x="3297238" y="3986213"/>
            <a:ext cx="1109662" cy="1674812"/>
          </a:xfrm>
          <a:prstGeom prst="roundRect">
            <a:avLst>
              <a:gd name="adj" fmla="val 16667"/>
            </a:avLst>
          </a:prstGeom>
          <a:solidFill>
            <a:srgbClr val="0399FF">
              <a:alpha val="50195"/>
            </a:srgbClr>
          </a:solidFill>
          <a:ln w="28575">
            <a:solidFill>
              <a:srgbClr val="0399FF"/>
            </a:solidFill>
            <a:round/>
            <a:headEnd/>
            <a:tailEnd/>
          </a:ln>
        </p:spPr>
        <p:txBody>
          <a:bodyPr wrap="none" lIns="28406" tIns="14202" rIns="28406" bIns="14202" anchor="ctr"/>
          <a:lstStyle>
            <a:lvl1pPr>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pPr algn="ctr" eaLnBrk="1" hangingPunct="1"/>
            <a:endParaRPr lang="en-GB" altLang="en-US" sz="1100">
              <a:solidFill>
                <a:schemeClr val="tx1"/>
              </a:solidFill>
            </a:endParaRPr>
          </a:p>
          <a:p>
            <a:pPr algn="ctr" eaLnBrk="1" hangingPunct="1"/>
            <a:endParaRPr lang="en-GB" altLang="en-US" sz="1100">
              <a:solidFill>
                <a:schemeClr val="tx1"/>
              </a:solidFill>
            </a:endParaRPr>
          </a:p>
          <a:p>
            <a:pPr algn="ctr" eaLnBrk="1" hangingPunct="1"/>
            <a:endParaRPr lang="en-GB" altLang="en-US" sz="1100">
              <a:solidFill>
                <a:schemeClr val="tx1"/>
              </a:solidFill>
            </a:endParaRPr>
          </a:p>
          <a:p>
            <a:pPr algn="ctr" eaLnBrk="1" hangingPunct="1"/>
            <a:r>
              <a:rPr lang="en-GB" altLang="en-US" sz="1100">
                <a:solidFill>
                  <a:schemeClr val="tx1"/>
                </a:solidFill>
              </a:rPr>
              <a:t>PRODUCTS</a:t>
            </a:r>
          </a:p>
          <a:p>
            <a:pPr algn="ctr" eaLnBrk="1" hangingPunct="1"/>
            <a:r>
              <a:rPr lang="en-GB" altLang="en-US" sz="1100">
                <a:solidFill>
                  <a:schemeClr val="tx1"/>
                </a:solidFill>
              </a:rPr>
              <a:t>PRODUCED</a:t>
            </a:r>
          </a:p>
          <a:p>
            <a:pPr algn="ctr" eaLnBrk="1" hangingPunct="1"/>
            <a:r>
              <a:rPr lang="en-GB" altLang="en-US" sz="1100">
                <a:solidFill>
                  <a:schemeClr val="tx1"/>
                </a:solidFill>
              </a:rPr>
              <a:t>INCLUDE:</a:t>
            </a:r>
          </a:p>
          <a:p>
            <a:pPr algn="ctr" eaLnBrk="1" hangingPunct="1"/>
            <a:endParaRPr lang="en-GB" altLang="en-US" sz="1100">
              <a:solidFill>
                <a:schemeClr val="tx1"/>
              </a:solidFill>
            </a:endParaRPr>
          </a:p>
          <a:p>
            <a:pPr algn="ctr" eaLnBrk="1" hangingPunct="1"/>
            <a:endParaRPr lang="en-GB" altLang="en-US" sz="2000">
              <a:solidFill>
                <a:schemeClr val="tx1"/>
              </a:solidFill>
            </a:endParaRPr>
          </a:p>
          <a:p>
            <a:pPr algn="ctr" eaLnBrk="1" hangingPunct="1"/>
            <a:r>
              <a:rPr lang="en-GB" altLang="en-US" sz="2000">
                <a:solidFill>
                  <a:schemeClr val="tx1"/>
                </a:solidFill>
              </a:rPr>
              <a:t>?</a:t>
            </a:r>
          </a:p>
          <a:p>
            <a:pPr algn="ctr" eaLnBrk="1" hangingPunct="1"/>
            <a:endParaRPr lang="en-GB" altLang="en-US" sz="2000">
              <a:solidFill>
                <a:schemeClr val="tx1"/>
              </a:solidFill>
            </a:endParaRPr>
          </a:p>
          <a:p>
            <a:pPr algn="ctr" eaLnBrk="1" hangingPunct="1"/>
            <a:endParaRPr lang="en-GB" altLang="en-US" sz="900">
              <a:solidFill>
                <a:schemeClr val="tx1"/>
              </a:solidFill>
            </a:endParaRPr>
          </a:p>
          <a:p>
            <a:pPr algn="ctr" eaLnBrk="1" hangingPunct="1"/>
            <a:endParaRPr lang="en-GB" altLang="en-US" sz="900">
              <a:solidFill>
                <a:schemeClr val="tx1"/>
              </a:solidFill>
            </a:endParaRPr>
          </a:p>
          <a:p>
            <a:pPr algn="ctr" eaLnBrk="1" hangingPunct="1"/>
            <a:endParaRPr lang="en-US" altLang="en-US" sz="900">
              <a:solidFill>
                <a:schemeClr val="tx1"/>
              </a:solidFill>
            </a:endParaRPr>
          </a:p>
        </p:txBody>
      </p:sp>
      <p:sp>
        <p:nvSpPr>
          <p:cNvPr id="142371" name="_s1054"/>
          <p:cNvSpPr>
            <a:spLocks noChangeArrowheads="1"/>
          </p:cNvSpPr>
          <p:nvPr/>
        </p:nvSpPr>
        <p:spPr bwMode="auto">
          <a:xfrm>
            <a:off x="4695825" y="3986213"/>
            <a:ext cx="1109663" cy="1674812"/>
          </a:xfrm>
          <a:prstGeom prst="roundRect">
            <a:avLst>
              <a:gd name="adj" fmla="val 16667"/>
            </a:avLst>
          </a:prstGeom>
          <a:solidFill>
            <a:srgbClr val="0399FF">
              <a:alpha val="50195"/>
            </a:srgbClr>
          </a:solidFill>
          <a:ln w="28575">
            <a:solidFill>
              <a:srgbClr val="0399FF"/>
            </a:solidFill>
            <a:round/>
            <a:headEnd/>
            <a:tailEnd/>
          </a:ln>
        </p:spPr>
        <p:txBody>
          <a:bodyPr wrap="none" lIns="28406" tIns="14202" rIns="28406" bIns="14202" anchor="ctr"/>
          <a:lstStyle>
            <a:lvl1pPr>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pPr algn="ctr" eaLnBrk="1" hangingPunct="1"/>
            <a:endParaRPr lang="en-GB" altLang="en-US" sz="1100">
              <a:solidFill>
                <a:schemeClr val="tx1"/>
              </a:solidFill>
            </a:endParaRPr>
          </a:p>
          <a:p>
            <a:pPr algn="ctr" eaLnBrk="1" hangingPunct="1"/>
            <a:endParaRPr lang="en-GB" altLang="en-US" sz="1100">
              <a:solidFill>
                <a:schemeClr val="tx1"/>
              </a:solidFill>
            </a:endParaRPr>
          </a:p>
          <a:p>
            <a:pPr algn="ctr" eaLnBrk="1" hangingPunct="1"/>
            <a:endParaRPr lang="en-GB" altLang="en-US" sz="1100">
              <a:solidFill>
                <a:schemeClr val="tx1"/>
              </a:solidFill>
            </a:endParaRPr>
          </a:p>
          <a:p>
            <a:pPr algn="ctr" eaLnBrk="1" hangingPunct="1"/>
            <a:r>
              <a:rPr lang="en-GB" altLang="en-US" sz="1100">
                <a:solidFill>
                  <a:schemeClr val="tx1"/>
                </a:solidFill>
              </a:rPr>
              <a:t>PRODUCTS</a:t>
            </a:r>
          </a:p>
          <a:p>
            <a:pPr algn="ctr" eaLnBrk="1" hangingPunct="1"/>
            <a:r>
              <a:rPr lang="en-GB" altLang="en-US" sz="1100">
                <a:solidFill>
                  <a:schemeClr val="tx1"/>
                </a:solidFill>
              </a:rPr>
              <a:t>PRODUCED</a:t>
            </a:r>
          </a:p>
          <a:p>
            <a:pPr algn="ctr" eaLnBrk="1" hangingPunct="1"/>
            <a:r>
              <a:rPr lang="en-GB" altLang="en-US" sz="1100">
                <a:solidFill>
                  <a:schemeClr val="tx1"/>
                </a:solidFill>
              </a:rPr>
              <a:t>INCLUDE:</a:t>
            </a:r>
          </a:p>
          <a:p>
            <a:pPr algn="ctr" eaLnBrk="1" hangingPunct="1"/>
            <a:endParaRPr lang="en-GB" altLang="en-US" sz="1100">
              <a:solidFill>
                <a:schemeClr val="tx1"/>
              </a:solidFill>
            </a:endParaRPr>
          </a:p>
          <a:p>
            <a:pPr algn="ctr" eaLnBrk="1" hangingPunct="1"/>
            <a:endParaRPr lang="en-GB" altLang="en-US" sz="2000">
              <a:solidFill>
                <a:schemeClr val="tx1"/>
              </a:solidFill>
            </a:endParaRPr>
          </a:p>
          <a:p>
            <a:pPr algn="ctr" eaLnBrk="1" hangingPunct="1"/>
            <a:r>
              <a:rPr lang="en-GB" altLang="en-US" sz="2000">
                <a:solidFill>
                  <a:schemeClr val="tx1"/>
                </a:solidFill>
              </a:rPr>
              <a:t>?</a:t>
            </a:r>
          </a:p>
          <a:p>
            <a:pPr algn="ctr" eaLnBrk="1" hangingPunct="1"/>
            <a:endParaRPr lang="en-GB" altLang="en-US" sz="900">
              <a:solidFill>
                <a:schemeClr val="tx1"/>
              </a:solidFill>
            </a:endParaRPr>
          </a:p>
          <a:p>
            <a:pPr algn="ctr" eaLnBrk="1" hangingPunct="1"/>
            <a:endParaRPr lang="en-GB" altLang="en-US" sz="900">
              <a:solidFill>
                <a:schemeClr val="tx1"/>
              </a:solidFill>
            </a:endParaRPr>
          </a:p>
          <a:p>
            <a:pPr algn="ctr" eaLnBrk="1" hangingPunct="1"/>
            <a:endParaRPr lang="en-GB" altLang="en-US" sz="900">
              <a:solidFill>
                <a:schemeClr val="tx1"/>
              </a:solidFill>
            </a:endParaRPr>
          </a:p>
          <a:p>
            <a:pPr algn="ctr" eaLnBrk="1" hangingPunct="1"/>
            <a:endParaRPr lang="en-GB" altLang="en-US" sz="900">
              <a:solidFill>
                <a:schemeClr val="tx1"/>
              </a:solidFill>
            </a:endParaRPr>
          </a:p>
          <a:p>
            <a:pPr algn="ctr" eaLnBrk="1" hangingPunct="1"/>
            <a:endParaRPr lang="en-US" altLang="en-US" sz="900">
              <a:solidFill>
                <a:schemeClr val="tx1"/>
              </a:solidFill>
            </a:endParaRPr>
          </a:p>
        </p:txBody>
      </p:sp>
      <p:sp>
        <p:nvSpPr>
          <p:cNvPr id="142372" name="_s1055"/>
          <p:cNvSpPr>
            <a:spLocks noChangeArrowheads="1"/>
          </p:cNvSpPr>
          <p:nvPr/>
        </p:nvSpPr>
        <p:spPr bwMode="auto">
          <a:xfrm>
            <a:off x="6094413" y="3986213"/>
            <a:ext cx="1109662" cy="1674812"/>
          </a:xfrm>
          <a:prstGeom prst="roundRect">
            <a:avLst>
              <a:gd name="adj" fmla="val 16667"/>
            </a:avLst>
          </a:prstGeom>
          <a:solidFill>
            <a:srgbClr val="0399FF">
              <a:alpha val="50195"/>
            </a:srgbClr>
          </a:solidFill>
          <a:ln w="28575">
            <a:solidFill>
              <a:srgbClr val="0399FF"/>
            </a:solidFill>
            <a:round/>
            <a:headEnd/>
            <a:tailEnd/>
          </a:ln>
        </p:spPr>
        <p:txBody>
          <a:bodyPr wrap="none" lIns="28406" tIns="14202" rIns="28406" bIns="14202" anchor="ctr"/>
          <a:lstStyle>
            <a:lvl1pPr>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pPr algn="ctr" eaLnBrk="1" hangingPunct="1"/>
            <a:endParaRPr lang="en-GB" altLang="en-US" sz="1100">
              <a:solidFill>
                <a:schemeClr val="tx1"/>
              </a:solidFill>
            </a:endParaRPr>
          </a:p>
          <a:p>
            <a:pPr algn="ctr" eaLnBrk="1" hangingPunct="1"/>
            <a:endParaRPr lang="en-GB" altLang="en-US" sz="1100">
              <a:solidFill>
                <a:schemeClr val="tx1"/>
              </a:solidFill>
            </a:endParaRPr>
          </a:p>
          <a:p>
            <a:pPr algn="ctr" eaLnBrk="1" hangingPunct="1"/>
            <a:endParaRPr lang="en-GB" altLang="en-US" sz="1100">
              <a:solidFill>
                <a:schemeClr val="tx1"/>
              </a:solidFill>
            </a:endParaRPr>
          </a:p>
          <a:p>
            <a:pPr algn="ctr" eaLnBrk="1" hangingPunct="1"/>
            <a:r>
              <a:rPr lang="en-GB" altLang="en-US" sz="1100">
                <a:solidFill>
                  <a:schemeClr val="tx1"/>
                </a:solidFill>
              </a:rPr>
              <a:t>PRODUCTS</a:t>
            </a:r>
          </a:p>
          <a:p>
            <a:pPr algn="ctr" eaLnBrk="1" hangingPunct="1"/>
            <a:r>
              <a:rPr lang="en-GB" altLang="en-US" sz="1100">
                <a:solidFill>
                  <a:schemeClr val="tx1"/>
                </a:solidFill>
              </a:rPr>
              <a:t>PRODUCED</a:t>
            </a:r>
          </a:p>
          <a:p>
            <a:pPr algn="ctr" eaLnBrk="1" hangingPunct="1"/>
            <a:r>
              <a:rPr lang="en-GB" altLang="en-US" sz="1100">
                <a:solidFill>
                  <a:schemeClr val="tx1"/>
                </a:solidFill>
              </a:rPr>
              <a:t>INCLUDE:</a:t>
            </a:r>
          </a:p>
          <a:p>
            <a:pPr algn="ctr" eaLnBrk="1" hangingPunct="1"/>
            <a:endParaRPr lang="en-GB" altLang="en-US" sz="1100">
              <a:solidFill>
                <a:schemeClr val="tx1"/>
              </a:solidFill>
            </a:endParaRPr>
          </a:p>
          <a:p>
            <a:pPr algn="ctr" eaLnBrk="1" hangingPunct="1"/>
            <a:endParaRPr lang="en-GB" altLang="en-US" sz="2000">
              <a:solidFill>
                <a:schemeClr val="tx1"/>
              </a:solidFill>
            </a:endParaRPr>
          </a:p>
          <a:p>
            <a:pPr algn="ctr" eaLnBrk="1" hangingPunct="1"/>
            <a:r>
              <a:rPr lang="en-GB" altLang="en-US" sz="2000">
                <a:solidFill>
                  <a:schemeClr val="tx1"/>
                </a:solidFill>
              </a:rPr>
              <a:t>?</a:t>
            </a:r>
          </a:p>
          <a:p>
            <a:pPr algn="ctr" eaLnBrk="1" hangingPunct="1"/>
            <a:endParaRPr lang="en-GB" altLang="en-US" sz="2000">
              <a:solidFill>
                <a:schemeClr val="tx1"/>
              </a:solidFill>
            </a:endParaRPr>
          </a:p>
          <a:p>
            <a:pPr algn="ctr" eaLnBrk="1" hangingPunct="1"/>
            <a:endParaRPr lang="en-GB" altLang="en-US" sz="900">
              <a:solidFill>
                <a:schemeClr val="tx1"/>
              </a:solidFill>
            </a:endParaRPr>
          </a:p>
          <a:p>
            <a:pPr algn="ctr" eaLnBrk="1" hangingPunct="1"/>
            <a:endParaRPr lang="en-GB" altLang="en-US" sz="900">
              <a:solidFill>
                <a:schemeClr val="tx1"/>
              </a:solidFill>
            </a:endParaRPr>
          </a:p>
          <a:p>
            <a:pPr algn="ctr" eaLnBrk="1" hangingPunct="1"/>
            <a:endParaRPr lang="en-US" altLang="en-US" sz="900">
              <a:solidFill>
                <a:schemeClr val="tx1"/>
              </a:solidFill>
            </a:endParaRPr>
          </a:p>
        </p:txBody>
      </p:sp>
      <p:sp>
        <p:nvSpPr>
          <p:cNvPr id="142373" name="_s1056"/>
          <p:cNvSpPr>
            <a:spLocks noChangeArrowheads="1"/>
          </p:cNvSpPr>
          <p:nvPr/>
        </p:nvSpPr>
        <p:spPr bwMode="auto">
          <a:xfrm>
            <a:off x="7493000" y="3986213"/>
            <a:ext cx="1109663" cy="1674812"/>
          </a:xfrm>
          <a:prstGeom prst="roundRect">
            <a:avLst>
              <a:gd name="adj" fmla="val 16667"/>
            </a:avLst>
          </a:prstGeom>
          <a:solidFill>
            <a:srgbClr val="0399FF">
              <a:alpha val="50195"/>
            </a:srgbClr>
          </a:solidFill>
          <a:ln w="28575">
            <a:solidFill>
              <a:srgbClr val="0399FF"/>
            </a:solidFill>
            <a:round/>
            <a:headEnd/>
            <a:tailEnd/>
          </a:ln>
        </p:spPr>
        <p:txBody>
          <a:bodyPr wrap="none" lIns="28406" tIns="14202" rIns="28406" bIns="14202" anchor="ctr"/>
          <a:lstStyle>
            <a:lvl1pPr>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pPr algn="ctr" eaLnBrk="1" hangingPunct="1"/>
            <a:endParaRPr lang="en-GB" altLang="en-US" sz="1100">
              <a:solidFill>
                <a:schemeClr val="tx1"/>
              </a:solidFill>
            </a:endParaRPr>
          </a:p>
          <a:p>
            <a:pPr algn="ctr" eaLnBrk="1" hangingPunct="1"/>
            <a:endParaRPr lang="en-GB" altLang="en-US" sz="1100">
              <a:solidFill>
                <a:schemeClr val="tx1"/>
              </a:solidFill>
            </a:endParaRPr>
          </a:p>
          <a:p>
            <a:pPr algn="ctr" eaLnBrk="1" hangingPunct="1"/>
            <a:endParaRPr lang="en-GB" altLang="en-US" sz="1100">
              <a:solidFill>
                <a:schemeClr val="tx1"/>
              </a:solidFill>
            </a:endParaRPr>
          </a:p>
          <a:p>
            <a:pPr algn="ctr" eaLnBrk="1" hangingPunct="1"/>
            <a:r>
              <a:rPr lang="en-GB" altLang="en-US" sz="1100">
                <a:solidFill>
                  <a:schemeClr val="tx1"/>
                </a:solidFill>
              </a:rPr>
              <a:t>PRODUCTS</a:t>
            </a:r>
          </a:p>
          <a:p>
            <a:pPr algn="ctr" eaLnBrk="1" hangingPunct="1"/>
            <a:r>
              <a:rPr lang="en-GB" altLang="en-US" sz="1100">
                <a:solidFill>
                  <a:schemeClr val="tx1"/>
                </a:solidFill>
              </a:rPr>
              <a:t>PRODUCED</a:t>
            </a:r>
          </a:p>
          <a:p>
            <a:pPr algn="ctr" eaLnBrk="1" hangingPunct="1"/>
            <a:r>
              <a:rPr lang="en-GB" altLang="en-US" sz="1100">
                <a:solidFill>
                  <a:schemeClr val="tx1"/>
                </a:solidFill>
              </a:rPr>
              <a:t>INCLUDE:</a:t>
            </a:r>
          </a:p>
          <a:p>
            <a:pPr algn="ctr" eaLnBrk="1" hangingPunct="1"/>
            <a:endParaRPr lang="en-GB" altLang="en-US" sz="900">
              <a:solidFill>
                <a:schemeClr val="tx1"/>
              </a:solidFill>
            </a:endParaRPr>
          </a:p>
          <a:p>
            <a:pPr algn="ctr" eaLnBrk="1" hangingPunct="1"/>
            <a:endParaRPr lang="en-GB" altLang="en-US" sz="2000">
              <a:solidFill>
                <a:schemeClr val="tx1"/>
              </a:solidFill>
            </a:endParaRPr>
          </a:p>
          <a:p>
            <a:pPr algn="ctr" eaLnBrk="1" hangingPunct="1"/>
            <a:r>
              <a:rPr lang="en-GB" altLang="en-US" sz="2000">
                <a:solidFill>
                  <a:schemeClr val="tx1"/>
                </a:solidFill>
              </a:rPr>
              <a:t>?</a:t>
            </a:r>
          </a:p>
          <a:p>
            <a:pPr algn="ctr" eaLnBrk="1" hangingPunct="1"/>
            <a:endParaRPr lang="en-GB" altLang="en-US" sz="2000">
              <a:solidFill>
                <a:schemeClr val="tx1"/>
              </a:solidFill>
            </a:endParaRPr>
          </a:p>
          <a:p>
            <a:pPr algn="ctr" eaLnBrk="1" hangingPunct="1"/>
            <a:endParaRPr lang="en-GB" altLang="en-US" sz="900">
              <a:solidFill>
                <a:schemeClr val="tx1"/>
              </a:solidFill>
            </a:endParaRPr>
          </a:p>
          <a:p>
            <a:pPr algn="ctr" eaLnBrk="1" hangingPunct="1"/>
            <a:endParaRPr lang="en-GB" altLang="en-US" sz="900">
              <a:solidFill>
                <a:schemeClr val="tx1"/>
              </a:solidFill>
            </a:endParaRPr>
          </a:p>
          <a:p>
            <a:pPr algn="ctr" eaLnBrk="1" hangingPunct="1"/>
            <a:endParaRPr lang="en-US" altLang="en-US" sz="900">
              <a:solidFill>
                <a:schemeClr val="tx1"/>
              </a:solidFill>
            </a:endParaRPr>
          </a:p>
        </p:txBody>
      </p:sp>
      <p:cxnSp>
        <p:nvCxnSpPr>
          <p:cNvPr id="142374" name="_s1037"/>
          <p:cNvCxnSpPr>
            <a:cxnSpLocks noChangeShapeType="1"/>
          </p:cNvCxnSpPr>
          <p:nvPr/>
        </p:nvCxnSpPr>
        <p:spPr bwMode="auto">
          <a:xfrm rot="5400000" flipH="1">
            <a:off x="2383631" y="3066257"/>
            <a:ext cx="180975" cy="1588"/>
          </a:xfrm>
          <a:prstGeom prst="bentConnector3">
            <a:avLst>
              <a:gd name="adj1" fmla="val 50000"/>
            </a:avLst>
          </a:prstGeom>
          <a:noFill/>
          <a:ln w="38100">
            <a:solidFill>
              <a:schemeClr val="tx1"/>
            </a:solidFill>
            <a:miter lim="800000"/>
            <a:headEnd/>
            <a:tailEnd/>
          </a:ln>
          <a:extLst>
            <a:ext uri="{909E8E84-426E-40DD-AFC4-6F175D3DCCD1}">
              <a14:hiddenFill xmlns:a14="http://schemas.microsoft.com/office/drawing/2010/main">
                <a:noFill/>
              </a14:hiddenFill>
            </a:ext>
          </a:extLst>
        </p:spPr>
      </p:cxnSp>
      <p:cxnSp>
        <p:nvCxnSpPr>
          <p:cNvPr id="142375" name="_s1034"/>
          <p:cNvCxnSpPr>
            <a:cxnSpLocks noChangeShapeType="1"/>
          </p:cNvCxnSpPr>
          <p:nvPr/>
        </p:nvCxnSpPr>
        <p:spPr bwMode="auto">
          <a:xfrm rot="-5400000">
            <a:off x="6580981" y="3066257"/>
            <a:ext cx="180975" cy="1588"/>
          </a:xfrm>
          <a:prstGeom prst="straightConnector1">
            <a:avLst/>
          </a:prstGeom>
          <a:noFill/>
          <a:ln w="38100">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142366">
                                            <p:txEl>
                                              <p:pRg st="0" end="0"/>
                                            </p:txEl>
                                          </p:spTgt>
                                        </p:tgtEl>
                                        <p:attrNameLst>
                                          <p:attrName>style.visibility</p:attrName>
                                        </p:attrNameLst>
                                      </p:cBhvr>
                                      <p:to>
                                        <p:strVal val="visible"/>
                                      </p:to>
                                    </p:set>
                                    <p:animEffect transition="in" filter="fade">
                                      <p:cBhvr>
                                        <p:cTn id="7" dur="1000"/>
                                        <p:tgtEl>
                                          <p:spTgt spid="142366">
                                            <p:txEl>
                                              <p:pRg st="0" end="0"/>
                                            </p:txEl>
                                          </p:spTgt>
                                        </p:tgtEl>
                                      </p:cBhvr>
                                    </p:animEffect>
                                    <p:anim calcmode="lin" valueType="num">
                                      <p:cBhvr>
                                        <p:cTn id="8" dur="1000" fill="hold"/>
                                        <p:tgtEl>
                                          <p:spTgt spid="14236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4236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142366">
                                            <p:txEl>
                                              <p:pRg st="1" end="1"/>
                                            </p:txEl>
                                          </p:spTgt>
                                        </p:tgtEl>
                                        <p:attrNameLst>
                                          <p:attrName>style.visibility</p:attrName>
                                        </p:attrNameLst>
                                      </p:cBhvr>
                                      <p:to>
                                        <p:strVal val="visible"/>
                                      </p:to>
                                    </p:set>
                                    <p:animEffect transition="in" filter="fade">
                                      <p:cBhvr>
                                        <p:cTn id="14" dur="1000"/>
                                        <p:tgtEl>
                                          <p:spTgt spid="142366">
                                            <p:txEl>
                                              <p:pRg st="1" end="1"/>
                                            </p:txEl>
                                          </p:spTgt>
                                        </p:tgtEl>
                                      </p:cBhvr>
                                    </p:animEffect>
                                    <p:anim calcmode="lin" valueType="num">
                                      <p:cBhvr>
                                        <p:cTn id="15" dur="1000" fill="hold"/>
                                        <p:tgtEl>
                                          <p:spTgt spid="142366">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14236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55" presetClass="entr" presetSubtype="0" fill="hold" nodeType="clickEffect">
                                  <p:stCondLst>
                                    <p:cond delay="0"/>
                                  </p:stCondLst>
                                  <p:childTnLst>
                                    <p:set>
                                      <p:cBhvr>
                                        <p:cTn id="20" dur="1" fill="hold">
                                          <p:stCondLst>
                                            <p:cond delay="0"/>
                                          </p:stCondLst>
                                        </p:cTn>
                                        <p:tgtEl>
                                          <p:spTgt spid="142340"/>
                                        </p:tgtEl>
                                        <p:attrNameLst>
                                          <p:attrName>style.visibility</p:attrName>
                                        </p:attrNameLst>
                                      </p:cBhvr>
                                      <p:to>
                                        <p:strVal val="visible"/>
                                      </p:to>
                                    </p:set>
                                    <p:anim calcmode="lin" valueType="num">
                                      <p:cBhvr>
                                        <p:cTn id="21" dur="1000" fill="hold"/>
                                        <p:tgtEl>
                                          <p:spTgt spid="142340"/>
                                        </p:tgtEl>
                                        <p:attrNameLst>
                                          <p:attrName>ppt_w</p:attrName>
                                        </p:attrNameLst>
                                      </p:cBhvr>
                                      <p:tavLst>
                                        <p:tav tm="0">
                                          <p:val>
                                            <p:strVal val="#ppt_w*0.70"/>
                                          </p:val>
                                        </p:tav>
                                        <p:tav tm="100000">
                                          <p:val>
                                            <p:strVal val="#ppt_w"/>
                                          </p:val>
                                        </p:tav>
                                      </p:tavLst>
                                    </p:anim>
                                    <p:anim calcmode="lin" valueType="num">
                                      <p:cBhvr>
                                        <p:cTn id="22" dur="1000" fill="hold"/>
                                        <p:tgtEl>
                                          <p:spTgt spid="142340"/>
                                        </p:tgtEl>
                                        <p:attrNameLst>
                                          <p:attrName>ppt_h</p:attrName>
                                        </p:attrNameLst>
                                      </p:cBhvr>
                                      <p:tavLst>
                                        <p:tav tm="0">
                                          <p:val>
                                            <p:strVal val="#ppt_h"/>
                                          </p:val>
                                        </p:tav>
                                        <p:tav tm="100000">
                                          <p:val>
                                            <p:strVal val="#ppt_h"/>
                                          </p:val>
                                        </p:tav>
                                      </p:tavLst>
                                    </p:anim>
                                    <p:animEffect transition="in" filter="fade">
                                      <p:cBhvr>
                                        <p:cTn id="23" dur="1000"/>
                                        <p:tgtEl>
                                          <p:spTgt spid="142340"/>
                                        </p:tgtEl>
                                      </p:cBhvr>
                                    </p:animEffect>
                                  </p:childTnLst>
                                </p:cTn>
                              </p:par>
                            </p:childTnLst>
                          </p:cTn>
                        </p:par>
                        <p:par>
                          <p:cTn id="24" fill="hold" nodeType="afterGroup">
                            <p:stCondLst>
                              <p:cond delay="1000"/>
                            </p:stCondLst>
                            <p:childTnLst>
                              <p:par>
                                <p:cTn id="25" presetID="55" presetClass="entr" presetSubtype="0" fill="hold" nodeType="afterEffect">
                                  <p:stCondLst>
                                    <p:cond delay="0"/>
                                  </p:stCondLst>
                                  <p:childTnLst>
                                    <p:set>
                                      <p:cBhvr>
                                        <p:cTn id="26" dur="1" fill="hold">
                                          <p:stCondLst>
                                            <p:cond delay="0"/>
                                          </p:stCondLst>
                                        </p:cTn>
                                        <p:tgtEl>
                                          <p:spTgt spid="142341"/>
                                        </p:tgtEl>
                                        <p:attrNameLst>
                                          <p:attrName>style.visibility</p:attrName>
                                        </p:attrNameLst>
                                      </p:cBhvr>
                                      <p:to>
                                        <p:strVal val="visible"/>
                                      </p:to>
                                    </p:set>
                                    <p:anim calcmode="lin" valueType="num">
                                      <p:cBhvr>
                                        <p:cTn id="27" dur="1000" fill="hold"/>
                                        <p:tgtEl>
                                          <p:spTgt spid="142341"/>
                                        </p:tgtEl>
                                        <p:attrNameLst>
                                          <p:attrName>ppt_w</p:attrName>
                                        </p:attrNameLst>
                                      </p:cBhvr>
                                      <p:tavLst>
                                        <p:tav tm="0">
                                          <p:val>
                                            <p:strVal val="#ppt_w*0.70"/>
                                          </p:val>
                                        </p:tav>
                                        <p:tav tm="100000">
                                          <p:val>
                                            <p:strVal val="#ppt_w"/>
                                          </p:val>
                                        </p:tav>
                                      </p:tavLst>
                                    </p:anim>
                                    <p:anim calcmode="lin" valueType="num">
                                      <p:cBhvr>
                                        <p:cTn id="28" dur="1000" fill="hold"/>
                                        <p:tgtEl>
                                          <p:spTgt spid="142341"/>
                                        </p:tgtEl>
                                        <p:attrNameLst>
                                          <p:attrName>ppt_h</p:attrName>
                                        </p:attrNameLst>
                                      </p:cBhvr>
                                      <p:tavLst>
                                        <p:tav tm="0">
                                          <p:val>
                                            <p:strVal val="#ppt_h"/>
                                          </p:val>
                                        </p:tav>
                                        <p:tav tm="100000">
                                          <p:val>
                                            <p:strVal val="#ppt_h"/>
                                          </p:val>
                                        </p:tav>
                                      </p:tavLst>
                                    </p:anim>
                                    <p:animEffect transition="in" filter="fade">
                                      <p:cBhvr>
                                        <p:cTn id="29" dur="1000"/>
                                        <p:tgtEl>
                                          <p:spTgt spid="142341"/>
                                        </p:tgtEl>
                                      </p:cBhvr>
                                    </p:animEffect>
                                  </p:childTnLst>
                                </p:cTn>
                              </p:par>
                            </p:childTnLst>
                          </p:cTn>
                        </p:par>
                        <p:par>
                          <p:cTn id="30" fill="hold" nodeType="afterGroup">
                            <p:stCondLst>
                              <p:cond delay="2000"/>
                            </p:stCondLst>
                            <p:childTnLst>
                              <p:par>
                                <p:cTn id="31" presetID="55" presetClass="entr" presetSubtype="0" fill="hold" nodeType="afterEffect">
                                  <p:stCondLst>
                                    <p:cond delay="0"/>
                                  </p:stCondLst>
                                  <p:childTnLst>
                                    <p:set>
                                      <p:cBhvr>
                                        <p:cTn id="32" dur="1" fill="hold">
                                          <p:stCondLst>
                                            <p:cond delay="0"/>
                                          </p:stCondLst>
                                        </p:cTn>
                                        <p:tgtEl>
                                          <p:spTgt spid="142342"/>
                                        </p:tgtEl>
                                        <p:attrNameLst>
                                          <p:attrName>style.visibility</p:attrName>
                                        </p:attrNameLst>
                                      </p:cBhvr>
                                      <p:to>
                                        <p:strVal val="visible"/>
                                      </p:to>
                                    </p:set>
                                    <p:anim calcmode="lin" valueType="num">
                                      <p:cBhvr>
                                        <p:cTn id="33" dur="1000" fill="hold"/>
                                        <p:tgtEl>
                                          <p:spTgt spid="142342"/>
                                        </p:tgtEl>
                                        <p:attrNameLst>
                                          <p:attrName>ppt_w</p:attrName>
                                        </p:attrNameLst>
                                      </p:cBhvr>
                                      <p:tavLst>
                                        <p:tav tm="0">
                                          <p:val>
                                            <p:strVal val="#ppt_w*0.70"/>
                                          </p:val>
                                        </p:tav>
                                        <p:tav tm="100000">
                                          <p:val>
                                            <p:strVal val="#ppt_w"/>
                                          </p:val>
                                        </p:tav>
                                      </p:tavLst>
                                    </p:anim>
                                    <p:anim calcmode="lin" valueType="num">
                                      <p:cBhvr>
                                        <p:cTn id="34" dur="1000" fill="hold"/>
                                        <p:tgtEl>
                                          <p:spTgt spid="142342"/>
                                        </p:tgtEl>
                                        <p:attrNameLst>
                                          <p:attrName>ppt_h</p:attrName>
                                        </p:attrNameLst>
                                      </p:cBhvr>
                                      <p:tavLst>
                                        <p:tav tm="0">
                                          <p:val>
                                            <p:strVal val="#ppt_h"/>
                                          </p:val>
                                        </p:tav>
                                        <p:tav tm="100000">
                                          <p:val>
                                            <p:strVal val="#ppt_h"/>
                                          </p:val>
                                        </p:tav>
                                      </p:tavLst>
                                    </p:anim>
                                    <p:animEffect transition="in" filter="fade">
                                      <p:cBhvr>
                                        <p:cTn id="35" dur="1000"/>
                                        <p:tgtEl>
                                          <p:spTgt spid="142342"/>
                                        </p:tgtEl>
                                      </p:cBhvr>
                                    </p:animEffect>
                                  </p:childTnLst>
                                </p:cTn>
                              </p:par>
                            </p:childTnLst>
                          </p:cTn>
                        </p:par>
                        <p:par>
                          <p:cTn id="36" fill="hold" nodeType="afterGroup">
                            <p:stCondLst>
                              <p:cond delay="3000"/>
                            </p:stCondLst>
                            <p:childTnLst>
                              <p:par>
                                <p:cTn id="37" presetID="55" presetClass="entr" presetSubtype="0" fill="hold" nodeType="afterEffect">
                                  <p:stCondLst>
                                    <p:cond delay="0"/>
                                  </p:stCondLst>
                                  <p:childTnLst>
                                    <p:set>
                                      <p:cBhvr>
                                        <p:cTn id="38" dur="1" fill="hold">
                                          <p:stCondLst>
                                            <p:cond delay="0"/>
                                          </p:stCondLst>
                                        </p:cTn>
                                        <p:tgtEl>
                                          <p:spTgt spid="142343"/>
                                        </p:tgtEl>
                                        <p:attrNameLst>
                                          <p:attrName>style.visibility</p:attrName>
                                        </p:attrNameLst>
                                      </p:cBhvr>
                                      <p:to>
                                        <p:strVal val="visible"/>
                                      </p:to>
                                    </p:set>
                                    <p:anim calcmode="lin" valueType="num">
                                      <p:cBhvr>
                                        <p:cTn id="39" dur="1000" fill="hold"/>
                                        <p:tgtEl>
                                          <p:spTgt spid="142343"/>
                                        </p:tgtEl>
                                        <p:attrNameLst>
                                          <p:attrName>ppt_w</p:attrName>
                                        </p:attrNameLst>
                                      </p:cBhvr>
                                      <p:tavLst>
                                        <p:tav tm="0">
                                          <p:val>
                                            <p:strVal val="#ppt_w*0.70"/>
                                          </p:val>
                                        </p:tav>
                                        <p:tav tm="100000">
                                          <p:val>
                                            <p:strVal val="#ppt_w"/>
                                          </p:val>
                                        </p:tav>
                                      </p:tavLst>
                                    </p:anim>
                                    <p:anim calcmode="lin" valueType="num">
                                      <p:cBhvr>
                                        <p:cTn id="40" dur="1000" fill="hold"/>
                                        <p:tgtEl>
                                          <p:spTgt spid="142343"/>
                                        </p:tgtEl>
                                        <p:attrNameLst>
                                          <p:attrName>ppt_h</p:attrName>
                                        </p:attrNameLst>
                                      </p:cBhvr>
                                      <p:tavLst>
                                        <p:tav tm="0">
                                          <p:val>
                                            <p:strVal val="#ppt_h"/>
                                          </p:val>
                                        </p:tav>
                                        <p:tav tm="100000">
                                          <p:val>
                                            <p:strVal val="#ppt_h"/>
                                          </p:val>
                                        </p:tav>
                                      </p:tavLst>
                                    </p:anim>
                                    <p:animEffect transition="in" filter="fade">
                                      <p:cBhvr>
                                        <p:cTn id="41" dur="1000"/>
                                        <p:tgtEl>
                                          <p:spTgt spid="142343"/>
                                        </p:tgtEl>
                                      </p:cBhvr>
                                    </p:animEffect>
                                  </p:childTnLst>
                                </p:cTn>
                              </p:par>
                            </p:childTnLst>
                          </p:cTn>
                        </p:par>
                        <p:par>
                          <p:cTn id="42" fill="hold" nodeType="afterGroup">
                            <p:stCondLst>
                              <p:cond delay="4000"/>
                            </p:stCondLst>
                            <p:childTnLst>
                              <p:par>
                                <p:cTn id="43" presetID="55" presetClass="entr" presetSubtype="0" fill="hold" nodeType="afterEffect">
                                  <p:stCondLst>
                                    <p:cond delay="0"/>
                                  </p:stCondLst>
                                  <p:childTnLst>
                                    <p:set>
                                      <p:cBhvr>
                                        <p:cTn id="44" dur="1" fill="hold">
                                          <p:stCondLst>
                                            <p:cond delay="0"/>
                                          </p:stCondLst>
                                        </p:cTn>
                                        <p:tgtEl>
                                          <p:spTgt spid="142344"/>
                                        </p:tgtEl>
                                        <p:attrNameLst>
                                          <p:attrName>style.visibility</p:attrName>
                                        </p:attrNameLst>
                                      </p:cBhvr>
                                      <p:to>
                                        <p:strVal val="visible"/>
                                      </p:to>
                                    </p:set>
                                    <p:anim calcmode="lin" valueType="num">
                                      <p:cBhvr>
                                        <p:cTn id="45" dur="1000" fill="hold"/>
                                        <p:tgtEl>
                                          <p:spTgt spid="142344"/>
                                        </p:tgtEl>
                                        <p:attrNameLst>
                                          <p:attrName>ppt_w</p:attrName>
                                        </p:attrNameLst>
                                      </p:cBhvr>
                                      <p:tavLst>
                                        <p:tav tm="0">
                                          <p:val>
                                            <p:strVal val="#ppt_w*0.70"/>
                                          </p:val>
                                        </p:tav>
                                        <p:tav tm="100000">
                                          <p:val>
                                            <p:strVal val="#ppt_w"/>
                                          </p:val>
                                        </p:tav>
                                      </p:tavLst>
                                    </p:anim>
                                    <p:anim calcmode="lin" valueType="num">
                                      <p:cBhvr>
                                        <p:cTn id="46" dur="1000" fill="hold"/>
                                        <p:tgtEl>
                                          <p:spTgt spid="142344"/>
                                        </p:tgtEl>
                                        <p:attrNameLst>
                                          <p:attrName>ppt_h</p:attrName>
                                        </p:attrNameLst>
                                      </p:cBhvr>
                                      <p:tavLst>
                                        <p:tav tm="0">
                                          <p:val>
                                            <p:strVal val="#ppt_h"/>
                                          </p:val>
                                        </p:tav>
                                        <p:tav tm="100000">
                                          <p:val>
                                            <p:strVal val="#ppt_h"/>
                                          </p:val>
                                        </p:tav>
                                      </p:tavLst>
                                    </p:anim>
                                    <p:animEffect transition="in" filter="fade">
                                      <p:cBhvr>
                                        <p:cTn id="47" dur="1000"/>
                                        <p:tgtEl>
                                          <p:spTgt spid="142344"/>
                                        </p:tgtEl>
                                      </p:cBhvr>
                                    </p:animEffect>
                                  </p:childTnLst>
                                </p:cTn>
                              </p:par>
                            </p:childTnLst>
                          </p:cTn>
                        </p:par>
                        <p:par>
                          <p:cTn id="48" fill="hold" nodeType="afterGroup">
                            <p:stCondLst>
                              <p:cond delay="5000"/>
                            </p:stCondLst>
                            <p:childTnLst>
                              <p:par>
                                <p:cTn id="49" presetID="55" presetClass="entr" presetSubtype="0" fill="hold" nodeType="afterEffect">
                                  <p:stCondLst>
                                    <p:cond delay="0"/>
                                  </p:stCondLst>
                                  <p:childTnLst>
                                    <p:set>
                                      <p:cBhvr>
                                        <p:cTn id="50" dur="1" fill="hold">
                                          <p:stCondLst>
                                            <p:cond delay="0"/>
                                          </p:stCondLst>
                                        </p:cTn>
                                        <p:tgtEl>
                                          <p:spTgt spid="142345"/>
                                        </p:tgtEl>
                                        <p:attrNameLst>
                                          <p:attrName>style.visibility</p:attrName>
                                        </p:attrNameLst>
                                      </p:cBhvr>
                                      <p:to>
                                        <p:strVal val="visible"/>
                                      </p:to>
                                    </p:set>
                                    <p:anim calcmode="lin" valueType="num">
                                      <p:cBhvr>
                                        <p:cTn id="51" dur="1000" fill="hold"/>
                                        <p:tgtEl>
                                          <p:spTgt spid="142345"/>
                                        </p:tgtEl>
                                        <p:attrNameLst>
                                          <p:attrName>ppt_w</p:attrName>
                                        </p:attrNameLst>
                                      </p:cBhvr>
                                      <p:tavLst>
                                        <p:tav tm="0">
                                          <p:val>
                                            <p:strVal val="#ppt_w*0.70"/>
                                          </p:val>
                                        </p:tav>
                                        <p:tav tm="100000">
                                          <p:val>
                                            <p:strVal val="#ppt_w"/>
                                          </p:val>
                                        </p:tav>
                                      </p:tavLst>
                                    </p:anim>
                                    <p:anim calcmode="lin" valueType="num">
                                      <p:cBhvr>
                                        <p:cTn id="52" dur="1000" fill="hold"/>
                                        <p:tgtEl>
                                          <p:spTgt spid="142345"/>
                                        </p:tgtEl>
                                        <p:attrNameLst>
                                          <p:attrName>ppt_h</p:attrName>
                                        </p:attrNameLst>
                                      </p:cBhvr>
                                      <p:tavLst>
                                        <p:tav tm="0">
                                          <p:val>
                                            <p:strVal val="#ppt_h"/>
                                          </p:val>
                                        </p:tav>
                                        <p:tav tm="100000">
                                          <p:val>
                                            <p:strVal val="#ppt_h"/>
                                          </p:val>
                                        </p:tav>
                                      </p:tavLst>
                                    </p:anim>
                                    <p:animEffect transition="in" filter="fade">
                                      <p:cBhvr>
                                        <p:cTn id="53" dur="1000"/>
                                        <p:tgtEl>
                                          <p:spTgt spid="142345"/>
                                        </p:tgtEl>
                                      </p:cBhvr>
                                    </p:animEffect>
                                  </p:childTnLst>
                                </p:cTn>
                              </p:par>
                            </p:childTnLst>
                          </p:cTn>
                        </p:par>
                        <p:par>
                          <p:cTn id="54" fill="hold" nodeType="afterGroup">
                            <p:stCondLst>
                              <p:cond delay="6000"/>
                            </p:stCondLst>
                            <p:childTnLst>
                              <p:par>
                                <p:cTn id="55" presetID="55" presetClass="entr" presetSubtype="0" fill="hold" nodeType="afterEffect">
                                  <p:stCondLst>
                                    <p:cond delay="0"/>
                                  </p:stCondLst>
                                  <p:childTnLst>
                                    <p:set>
                                      <p:cBhvr>
                                        <p:cTn id="56" dur="1" fill="hold">
                                          <p:stCondLst>
                                            <p:cond delay="0"/>
                                          </p:stCondLst>
                                        </p:cTn>
                                        <p:tgtEl>
                                          <p:spTgt spid="142367"/>
                                        </p:tgtEl>
                                        <p:attrNameLst>
                                          <p:attrName>style.visibility</p:attrName>
                                        </p:attrNameLst>
                                      </p:cBhvr>
                                      <p:to>
                                        <p:strVal val="visible"/>
                                      </p:to>
                                    </p:set>
                                    <p:anim calcmode="lin" valueType="num">
                                      <p:cBhvr>
                                        <p:cTn id="57" dur="1000" fill="hold"/>
                                        <p:tgtEl>
                                          <p:spTgt spid="142367"/>
                                        </p:tgtEl>
                                        <p:attrNameLst>
                                          <p:attrName>ppt_w</p:attrName>
                                        </p:attrNameLst>
                                      </p:cBhvr>
                                      <p:tavLst>
                                        <p:tav tm="0">
                                          <p:val>
                                            <p:strVal val="#ppt_w*0.70"/>
                                          </p:val>
                                        </p:tav>
                                        <p:tav tm="100000">
                                          <p:val>
                                            <p:strVal val="#ppt_w"/>
                                          </p:val>
                                        </p:tav>
                                      </p:tavLst>
                                    </p:anim>
                                    <p:anim calcmode="lin" valueType="num">
                                      <p:cBhvr>
                                        <p:cTn id="58" dur="1000" fill="hold"/>
                                        <p:tgtEl>
                                          <p:spTgt spid="142367"/>
                                        </p:tgtEl>
                                        <p:attrNameLst>
                                          <p:attrName>ppt_h</p:attrName>
                                        </p:attrNameLst>
                                      </p:cBhvr>
                                      <p:tavLst>
                                        <p:tav tm="0">
                                          <p:val>
                                            <p:strVal val="#ppt_h"/>
                                          </p:val>
                                        </p:tav>
                                        <p:tav tm="100000">
                                          <p:val>
                                            <p:strVal val="#ppt_h"/>
                                          </p:val>
                                        </p:tav>
                                      </p:tavLst>
                                    </p:anim>
                                    <p:animEffect transition="in" filter="fade">
                                      <p:cBhvr>
                                        <p:cTn id="59" dur="1000"/>
                                        <p:tgtEl>
                                          <p:spTgt spid="142367"/>
                                        </p:tgtEl>
                                      </p:cBhvr>
                                    </p:animEffect>
                                  </p:childTnLst>
                                </p:cTn>
                              </p:par>
                            </p:childTnLst>
                          </p:cTn>
                        </p:par>
                        <p:par>
                          <p:cTn id="60" fill="hold" nodeType="afterGroup">
                            <p:stCondLst>
                              <p:cond delay="7000"/>
                            </p:stCondLst>
                            <p:childTnLst>
                              <p:par>
                                <p:cTn id="61" presetID="55" presetClass="entr" presetSubtype="0" fill="hold" nodeType="afterEffect">
                                  <p:stCondLst>
                                    <p:cond delay="0"/>
                                  </p:stCondLst>
                                  <p:childTnLst>
                                    <p:set>
                                      <p:cBhvr>
                                        <p:cTn id="62" dur="1" fill="hold">
                                          <p:stCondLst>
                                            <p:cond delay="0"/>
                                          </p:stCondLst>
                                        </p:cTn>
                                        <p:tgtEl>
                                          <p:spTgt spid="142346"/>
                                        </p:tgtEl>
                                        <p:attrNameLst>
                                          <p:attrName>style.visibility</p:attrName>
                                        </p:attrNameLst>
                                      </p:cBhvr>
                                      <p:to>
                                        <p:strVal val="visible"/>
                                      </p:to>
                                    </p:set>
                                    <p:anim calcmode="lin" valueType="num">
                                      <p:cBhvr>
                                        <p:cTn id="63" dur="1000" fill="hold"/>
                                        <p:tgtEl>
                                          <p:spTgt spid="142346"/>
                                        </p:tgtEl>
                                        <p:attrNameLst>
                                          <p:attrName>ppt_w</p:attrName>
                                        </p:attrNameLst>
                                      </p:cBhvr>
                                      <p:tavLst>
                                        <p:tav tm="0">
                                          <p:val>
                                            <p:strVal val="#ppt_w*0.70"/>
                                          </p:val>
                                        </p:tav>
                                        <p:tav tm="100000">
                                          <p:val>
                                            <p:strVal val="#ppt_w"/>
                                          </p:val>
                                        </p:tav>
                                      </p:tavLst>
                                    </p:anim>
                                    <p:anim calcmode="lin" valueType="num">
                                      <p:cBhvr>
                                        <p:cTn id="64" dur="1000" fill="hold"/>
                                        <p:tgtEl>
                                          <p:spTgt spid="142346"/>
                                        </p:tgtEl>
                                        <p:attrNameLst>
                                          <p:attrName>ppt_h</p:attrName>
                                        </p:attrNameLst>
                                      </p:cBhvr>
                                      <p:tavLst>
                                        <p:tav tm="0">
                                          <p:val>
                                            <p:strVal val="#ppt_h"/>
                                          </p:val>
                                        </p:tav>
                                        <p:tav tm="100000">
                                          <p:val>
                                            <p:strVal val="#ppt_h"/>
                                          </p:val>
                                        </p:tav>
                                      </p:tavLst>
                                    </p:anim>
                                    <p:animEffect transition="in" filter="fade">
                                      <p:cBhvr>
                                        <p:cTn id="65" dur="1000"/>
                                        <p:tgtEl>
                                          <p:spTgt spid="142346"/>
                                        </p:tgtEl>
                                      </p:cBhvr>
                                    </p:animEffect>
                                  </p:childTnLst>
                                </p:cTn>
                              </p:par>
                            </p:childTnLst>
                          </p:cTn>
                        </p:par>
                        <p:par>
                          <p:cTn id="66" fill="hold" nodeType="afterGroup">
                            <p:stCondLst>
                              <p:cond delay="8000"/>
                            </p:stCondLst>
                            <p:childTnLst>
                              <p:par>
                                <p:cTn id="67" presetID="55" presetClass="entr" presetSubtype="0" fill="hold" nodeType="afterEffect">
                                  <p:stCondLst>
                                    <p:cond delay="0"/>
                                  </p:stCondLst>
                                  <p:childTnLst>
                                    <p:set>
                                      <p:cBhvr>
                                        <p:cTn id="68" dur="1" fill="hold">
                                          <p:stCondLst>
                                            <p:cond delay="0"/>
                                          </p:stCondLst>
                                        </p:cTn>
                                        <p:tgtEl>
                                          <p:spTgt spid="142347"/>
                                        </p:tgtEl>
                                        <p:attrNameLst>
                                          <p:attrName>style.visibility</p:attrName>
                                        </p:attrNameLst>
                                      </p:cBhvr>
                                      <p:to>
                                        <p:strVal val="visible"/>
                                      </p:to>
                                    </p:set>
                                    <p:anim calcmode="lin" valueType="num">
                                      <p:cBhvr>
                                        <p:cTn id="69" dur="1000" fill="hold"/>
                                        <p:tgtEl>
                                          <p:spTgt spid="142347"/>
                                        </p:tgtEl>
                                        <p:attrNameLst>
                                          <p:attrName>ppt_w</p:attrName>
                                        </p:attrNameLst>
                                      </p:cBhvr>
                                      <p:tavLst>
                                        <p:tav tm="0">
                                          <p:val>
                                            <p:strVal val="#ppt_w*0.70"/>
                                          </p:val>
                                        </p:tav>
                                        <p:tav tm="100000">
                                          <p:val>
                                            <p:strVal val="#ppt_w"/>
                                          </p:val>
                                        </p:tav>
                                      </p:tavLst>
                                    </p:anim>
                                    <p:anim calcmode="lin" valueType="num">
                                      <p:cBhvr>
                                        <p:cTn id="70" dur="1000" fill="hold"/>
                                        <p:tgtEl>
                                          <p:spTgt spid="142347"/>
                                        </p:tgtEl>
                                        <p:attrNameLst>
                                          <p:attrName>ppt_h</p:attrName>
                                        </p:attrNameLst>
                                      </p:cBhvr>
                                      <p:tavLst>
                                        <p:tav tm="0">
                                          <p:val>
                                            <p:strVal val="#ppt_h"/>
                                          </p:val>
                                        </p:tav>
                                        <p:tav tm="100000">
                                          <p:val>
                                            <p:strVal val="#ppt_h"/>
                                          </p:val>
                                        </p:tav>
                                      </p:tavLst>
                                    </p:anim>
                                    <p:animEffect transition="in" filter="fade">
                                      <p:cBhvr>
                                        <p:cTn id="71" dur="1000"/>
                                        <p:tgtEl>
                                          <p:spTgt spid="142347"/>
                                        </p:tgtEl>
                                      </p:cBhvr>
                                    </p:animEffect>
                                  </p:childTnLst>
                                </p:cTn>
                              </p:par>
                            </p:childTnLst>
                          </p:cTn>
                        </p:par>
                        <p:par>
                          <p:cTn id="72" fill="hold" nodeType="afterGroup">
                            <p:stCondLst>
                              <p:cond delay="9000"/>
                            </p:stCondLst>
                            <p:childTnLst>
                              <p:par>
                                <p:cTn id="73" presetID="55" presetClass="entr" presetSubtype="0" fill="hold" nodeType="afterEffect">
                                  <p:stCondLst>
                                    <p:cond delay="0"/>
                                  </p:stCondLst>
                                  <p:childTnLst>
                                    <p:set>
                                      <p:cBhvr>
                                        <p:cTn id="74" dur="1" fill="hold">
                                          <p:stCondLst>
                                            <p:cond delay="0"/>
                                          </p:stCondLst>
                                        </p:cTn>
                                        <p:tgtEl>
                                          <p:spTgt spid="142374"/>
                                        </p:tgtEl>
                                        <p:attrNameLst>
                                          <p:attrName>style.visibility</p:attrName>
                                        </p:attrNameLst>
                                      </p:cBhvr>
                                      <p:to>
                                        <p:strVal val="visible"/>
                                      </p:to>
                                    </p:set>
                                    <p:anim calcmode="lin" valueType="num">
                                      <p:cBhvr>
                                        <p:cTn id="75" dur="1000" fill="hold"/>
                                        <p:tgtEl>
                                          <p:spTgt spid="142374"/>
                                        </p:tgtEl>
                                        <p:attrNameLst>
                                          <p:attrName>ppt_w</p:attrName>
                                        </p:attrNameLst>
                                      </p:cBhvr>
                                      <p:tavLst>
                                        <p:tav tm="0">
                                          <p:val>
                                            <p:strVal val="#ppt_w*0.70"/>
                                          </p:val>
                                        </p:tav>
                                        <p:tav tm="100000">
                                          <p:val>
                                            <p:strVal val="#ppt_w"/>
                                          </p:val>
                                        </p:tav>
                                      </p:tavLst>
                                    </p:anim>
                                    <p:anim calcmode="lin" valueType="num">
                                      <p:cBhvr>
                                        <p:cTn id="76" dur="1000" fill="hold"/>
                                        <p:tgtEl>
                                          <p:spTgt spid="142374"/>
                                        </p:tgtEl>
                                        <p:attrNameLst>
                                          <p:attrName>ppt_h</p:attrName>
                                        </p:attrNameLst>
                                      </p:cBhvr>
                                      <p:tavLst>
                                        <p:tav tm="0">
                                          <p:val>
                                            <p:strVal val="#ppt_h"/>
                                          </p:val>
                                        </p:tav>
                                        <p:tav tm="100000">
                                          <p:val>
                                            <p:strVal val="#ppt_h"/>
                                          </p:val>
                                        </p:tav>
                                      </p:tavLst>
                                    </p:anim>
                                    <p:animEffect transition="in" filter="fade">
                                      <p:cBhvr>
                                        <p:cTn id="77" dur="1000"/>
                                        <p:tgtEl>
                                          <p:spTgt spid="142374"/>
                                        </p:tgtEl>
                                      </p:cBhvr>
                                    </p:animEffect>
                                  </p:childTnLst>
                                </p:cTn>
                              </p:par>
                            </p:childTnLst>
                          </p:cTn>
                        </p:par>
                        <p:par>
                          <p:cTn id="78" fill="hold" nodeType="afterGroup">
                            <p:stCondLst>
                              <p:cond delay="10000"/>
                            </p:stCondLst>
                            <p:childTnLst>
                              <p:par>
                                <p:cTn id="79" presetID="55" presetClass="entr" presetSubtype="0" fill="hold" nodeType="afterEffect">
                                  <p:stCondLst>
                                    <p:cond delay="0"/>
                                  </p:stCondLst>
                                  <p:childTnLst>
                                    <p:set>
                                      <p:cBhvr>
                                        <p:cTn id="80" dur="1" fill="hold">
                                          <p:stCondLst>
                                            <p:cond delay="0"/>
                                          </p:stCondLst>
                                        </p:cTn>
                                        <p:tgtEl>
                                          <p:spTgt spid="142375"/>
                                        </p:tgtEl>
                                        <p:attrNameLst>
                                          <p:attrName>style.visibility</p:attrName>
                                        </p:attrNameLst>
                                      </p:cBhvr>
                                      <p:to>
                                        <p:strVal val="visible"/>
                                      </p:to>
                                    </p:set>
                                    <p:anim calcmode="lin" valueType="num">
                                      <p:cBhvr>
                                        <p:cTn id="81" dur="1000" fill="hold"/>
                                        <p:tgtEl>
                                          <p:spTgt spid="142375"/>
                                        </p:tgtEl>
                                        <p:attrNameLst>
                                          <p:attrName>ppt_w</p:attrName>
                                        </p:attrNameLst>
                                      </p:cBhvr>
                                      <p:tavLst>
                                        <p:tav tm="0">
                                          <p:val>
                                            <p:strVal val="#ppt_w*0.70"/>
                                          </p:val>
                                        </p:tav>
                                        <p:tav tm="100000">
                                          <p:val>
                                            <p:strVal val="#ppt_w"/>
                                          </p:val>
                                        </p:tav>
                                      </p:tavLst>
                                    </p:anim>
                                    <p:anim calcmode="lin" valueType="num">
                                      <p:cBhvr>
                                        <p:cTn id="82" dur="1000" fill="hold"/>
                                        <p:tgtEl>
                                          <p:spTgt spid="142375"/>
                                        </p:tgtEl>
                                        <p:attrNameLst>
                                          <p:attrName>ppt_h</p:attrName>
                                        </p:attrNameLst>
                                      </p:cBhvr>
                                      <p:tavLst>
                                        <p:tav tm="0">
                                          <p:val>
                                            <p:strVal val="#ppt_h"/>
                                          </p:val>
                                        </p:tav>
                                        <p:tav tm="100000">
                                          <p:val>
                                            <p:strVal val="#ppt_h"/>
                                          </p:val>
                                        </p:tav>
                                      </p:tavLst>
                                    </p:anim>
                                    <p:animEffect transition="in" filter="fade">
                                      <p:cBhvr>
                                        <p:cTn id="83" dur="1000"/>
                                        <p:tgtEl>
                                          <p:spTgt spid="142375"/>
                                        </p:tgtEl>
                                      </p:cBhvr>
                                    </p:animEffect>
                                  </p:childTnLst>
                                </p:cTn>
                              </p:par>
                            </p:childTnLst>
                          </p:cTn>
                        </p:par>
                        <p:par>
                          <p:cTn id="84" fill="hold" nodeType="afterGroup">
                            <p:stCondLst>
                              <p:cond delay="11000"/>
                            </p:stCondLst>
                            <p:childTnLst>
                              <p:par>
                                <p:cTn id="85" presetID="55" presetClass="entr" presetSubtype="0" fill="hold" nodeType="afterEffect">
                                  <p:stCondLst>
                                    <p:cond delay="0"/>
                                  </p:stCondLst>
                                  <p:childTnLst>
                                    <p:set>
                                      <p:cBhvr>
                                        <p:cTn id="86" dur="1" fill="hold">
                                          <p:stCondLst>
                                            <p:cond delay="0"/>
                                          </p:stCondLst>
                                        </p:cTn>
                                        <p:tgtEl>
                                          <p:spTgt spid="142348"/>
                                        </p:tgtEl>
                                        <p:attrNameLst>
                                          <p:attrName>style.visibility</p:attrName>
                                        </p:attrNameLst>
                                      </p:cBhvr>
                                      <p:to>
                                        <p:strVal val="visible"/>
                                      </p:to>
                                    </p:set>
                                    <p:anim calcmode="lin" valueType="num">
                                      <p:cBhvr>
                                        <p:cTn id="87" dur="1000" fill="hold"/>
                                        <p:tgtEl>
                                          <p:spTgt spid="142348"/>
                                        </p:tgtEl>
                                        <p:attrNameLst>
                                          <p:attrName>ppt_w</p:attrName>
                                        </p:attrNameLst>
                                      </p:cBhvr>
                                      <p:tavLst>
                                        <p:tav tm="0">
                                          <p:val>
                                            <p:strVal val="#ppt_w*0.70"/>
                                          </p:val>
                                        </p:tav>
                                        <p:tav tm="100000">
                                          <p:val>
                                            <p:strVal val="#ppt_w"/>
                                          </p:val>
                                        </p:tav>
                                      </p:tavLst>
                                    </p:anim>
                                    <p:anim calcmode="lin" valueType="num">
                                      <p:cBhvr>
                                        <p:cTn id="88" dur="1000" fill="hold"/>
                                        <p:tgtEl>
                                          <p:spTgt spid="142348"/>
                                        </p:tgtEl>
                                        <p:attrNameLst>
                                          <p:attrName>ppt_h</p:attrName>
                                        </p:attrNameLst>
                                      </p:cBhvr>
                                      <p:tavLst>
                                        <p:tav tm="0">
                                          <p:val>
                                            <p:strVal val="#ppt_h"/>
                                          </p:val>
                                        </p:tav>
                                        <p:tav tm="100000">
                                          <p:val>
                                            <p:strVal val="#ppt_h"/>
                                          </p:val>
                                        </p:tav>
                                      </p:tavLst>
                                    </p:anim>
                                    <p:animEffect transition="in" filter="fade">
                                      <p:cBhvr>
                                        <p:cTn id="89" dur="1000"/>
                                        <p:tgtEl>
                                          <p:spTgt spid="142348"/>
                                        </p:tgtEl>
                                      </p:cBhvr>
                                    </p:animEffect>
                                  </p:childTnLst>
                                </p:cTn>
                              </p:par>
                            </p:childTnLst>
                          </p:cTn>
                        </p:par>
                        <p:par>
                          <p:cTn id="90" fill="hold" nodeType="afterGroup">
                            <p:stCondLst>
                              <p:cond delay="12000"/>
                            </p:stCondLst>
                            <p:childTnLst>
                              <p:par>
                                <p:cTn id="91" presetID="55" presetClass="entr" presetSubtype="0" fill="hold" nodeType="afterEffect">
                                  <p:stCondLst>
                                    <p:cond delay="0"/>
                                  </p:stCondLst>
                                  <p:childTnLst>
                                    <p:set>
                                      <p:cBhvr>
                                        <p:cTn id="92" dur="1" fill="hold">
                                          <p:stCondLst>
                                            <p:cond delay="0"/>
                                          </p:stCondLst>
                                        </p:cTn>
                                        <p:tgtEl>
                                          <p:spTgt spid="142350"/>
                                        </p:tgtEl>
                                        <p:attrNameLst>
                                          <p:attrName>style.visibility</p:attrName>
                                        </p:attrNameLst>
                                      </p:cBhvr>
                                      <p:to>
                                        <p:strVal val="visible"/>
                                      </p:to>
                                    </p:set>
                                    <p:anim calcmode="lin" valueType="num">
                                      <p:cBhvr>
                                        <p:cTn id="93" dur="1000" fill="hold"/>
                                        <p:tgtEl>
                                          <p:spTgt spid="142350"/>
                                        </p:tgtEl>
                                        <p:attrNameLst>
                                          <p:attrName>ppt_w</p:attrName>
                                        </p:attrNameLst>
                                      </p:cBhvr>
                                      <p:tavLst>
                                        <p:tav tm="0">
                                          <p:val>
                                            <p:strVal val="#ppt_w*0.70"/>
                                          </p:val>
                                        </p:tav>
                                        <p:tav tm="100000">
                                          <p:val>
                                            <p:strVal val="#ppt_w"/>
                                          </p:val>
                                        </p:tav>
                                      </p:tavLst>
                                    </p:anim>
                                    <p:anim calcmode="lin" valueType="num">
                                      <p:cBhvr>
                                        <p:cTn id="94" dur="1000" fill="hold"/>
                                        <p:tgtEl>
                                          <p:spTgt spid="142350"/>
                                        </p:tgtEl>
                                        <p:attrNameLst>
                                          <p:attrName>ppt_h</p:attrName>
                                        </p:attrNameLst>
                                      </p:cBhvr>
                                      <p:tavLst>
                                        <p:tav tm="0">
                                          <p:val>
                                            <p:strVal val="#ppt_h"/>
                                          </p:val>
                                        </p:tav>
                                        <p:tav tm="100000">
                                          <p:val>
                                            <p:strVal val="#ppt_h"/>
                                          </p:val>
                                        </p:tav>
                                      </p:tavLst>
                                    </p:anim>
                                    <p:animEffect transition="in" filter="fade">
                                      <p:cBhvr>
                                        <p:cTn id="95" dur="1000"/>
                                        <p:tgtEl>
                                          <p:spTgt spid="142350"/>
                                        </p:tgtEl>
                                      </p:cBhvr>
                                    </p:animEffect>
                                  </p:childTnLst>
                                </p:cTn>
                              </p:par>
                            </p:childTnLst>
                          </p:cTn>
                        </p:par>
                        <p:par>
                          <p:cTn id="96" fill="hold" nodeType="afterGroup">
                            <p:stCondLst>
                              <p:cond delay="13000"/>
                            </p:stCondLst>
                            <p:childTnLst>
                              <p:par>
                                <p:cTn id="97" presetID="55" presetClass="entr" presetSubtype="0" fill="hold" nodeType="afterEffect">
                                  <p:stCondLst>
                                    <p:cond delay="0"/>
                                  </p:stCondLst>
                                  <p:childTnLst>
                                    <p:set>
                                      <p:cBhvr>
                                        <p:cTn id="98" dur="1" fill="hold">
                                          <p:stCondLst>
                                            <p:cond delay="0"/>
                                          </p:stCondLst>
                                        </p:cTn>
                                        <p:tgtEl>
                                          <p:spTgt spid="142349"/>
                                        </p:tgtEl>
                                        <p:attrNameLst>
                                          <p:attrName>style.visibility</p:attrName>
                                        </p:attrNameLst>
                                      </p:cBhvr>
                                      <p:to>
                                        <p:strVal val="visible"/>
                                      </p:to>
                                    </p:set>
                                    <p:anim calcmode="lin" valueType="num">
                                      <p:cBhvr>
                                        <p:cTn id="99" dur="1000" fill="hold"/>
                                        <p:tgtEl>
                                          <p:spTgt spid="142349"/>
                                        </p:tgtEl>
                                        <p:attrNameLst>
                                          <p:attrName>ppt_w</p:attrName>
                                        </p:attrNameLst>
                                      </p:cBhvr>
                                      <p:tavLst>
                                        <p:tav tm="0">
                                          <p:val>
                                            <p:strVal val="#ppt_w*0.70"/>
                                          </p:val>
                                        </p:tav>
                                        <p:tav tm="100000">
                                          <p:val>
                                            <p:strVal val="#ppt_w"/>
                                          </p:val>
                                        </p:tav>
                                      </p:tavLst>
                                    </p:anim>
                                    <p:anim calcmode="lin" valueType="num">
                                      <p:cBhvr>
                                        <p:cTn id="100" dur="1000" fill="hold"/>
                                        <p:tgtEl>
                                          <p:spTgt spid="142349"/>
                                        </p:tgtEl>
                                        <p:attrNameLst>
                                          <p:attrName>ppt_h</p:attrName>
                                        </p:attrNameLst>
                                      </p:cBhvr>
                                      <p:tavLst>
                                        <p:tav tm="0">
                                          <p:val>
                                            <p:strVal val="#ppt_h"/>
                                          </p:val>
                                        </p:tav>
                                        <p:tav tm="100000">
                                          <p:val>
                                            <p:strVal val="#ppt_h"/>
                                          </p:val>
                                        </p:tav>
                                      </p:tavLst>
                                    </p:anim>
                                    <p:animEffect transition="in" filter="fade">
                                      <p:cBhvr>
                                        <p:cTn id="101" dur="1000"/>
                                        <p:tgtEl>
                                          <p:spTgt spid="142349"/>
                                        </p:tgtEl>
                                      </p:cBhvr>
                                    </p:animEffect>
                                  </p:childTnLst>
                                </p:cTn>
                              </p:par>
                            </p:childTnLst>
                          </p:cTn>
                        </p:par>
                        <p:par>
                          <p:cTn id="102" fill="hold" nodeType="afterGroup">
                            <p:stCondLst>
                              <p:cond delay="14000"/>
                            </p:stCondLst>
                            <p:childTnLst>
                              <p:par>
                                <p:cTn id="103" presetID="55" presetClass="entr" presetSubtype="0" fill="hold" nodeType="afterEffect">
                                  <p:stCondLst>
                                    <p:cond delay="0"/>
                                  </p:stCondLst>
                                  <p:childTnLst>
                                    <p:set>
                                      <p:cBhvr>
                                        <p:cTn id="104" dur="1" fill="hold">
                                          <p:stCondLst>
                                            <p:cond delay="0"/>
                                          </p:stCondLst>
                                        </p:cTn>
                                        <p:tgtEl>
                                          <p:spTgt spid="142351"/>
                                        </p:tgtEl>
                                        <p:attrNameLst>
                                          <p:attrName>style.visibility</p:attrName>
                                        </p:attrNameLst>
                                      </p:cBhvr>
                                      <p:to>
                                        <p:strVal val="visible"/>
                                      </p:to>
                                    </p:set>
                                    <p:anim calcmode="lin" valueType="num">
                                      <p:cBhvr>
                                        <p:cTn id="105" dur="1000" fill="hold"/>
                                        <p:tgtEl>
                                          <p:spTgt spid="142351"/>
                                        </p:tgtEl>
                                        <p:attrNameLst>
                                          <p:attrName>ppt_w</p:attrName>
                                        </p:attrNameLst>
                                      </p:cBhvr>
                                      <p:tavLst>
                                        <p:tav tm="0">
                                          <p:val>
                                            <p:strVal val="#ppt_w*0.70"/>
                                          </p:val>
                                        </p:tav>
                                        <p:tav tm="100000">
                                          <p:val>
                                            <p:strVal val="#ppt_w"/>
                                          </p:val>
                                        </p:tav>
                                      </p:tavLst>
                                    </p:anim>
                                    <p:anim calcmode="lin" valueType="num">
                                      <p:cBhvr>
                                        <p:cTn id="106" dur="1000" fill="hold"/>
                                        <p:tgtEl>
                                          <p:spTgt spid="142351"/>
                                        </p:tgtEl>
                                        <p:attrNameLst>
                                          <p:attrName>ppt_h</p:attrName>
                                        </p:attrNameLst>
                                      </p:cBhvr>
                                      <p:tavLst>
                                        <p:tav tm="0">
                                          <p:val>
                                            <p:strVal val="#ppt_h"/>
                                          </p:val>
                                        </p:tav>
                                        <p:tav tm="100000">
                                          <p:val>
                                            <p:strVal val="#ppt_h"/>
                                          </p:val>
                                        </p:tav>
                                      </p:tavLst>
                                    </p:anim>
                                    <p:animEffect transition="in" filter="fade">
                                      <p:cBhvr>
                                        <p:cTn id="107" dur="1000"/>
                                        <p:tgtEl>
                                          <p:spTgt spid="142351"/>
                                        </p:tgtEl>
                                      </p:cBhvr>
                                    </p:animEffect>
                                  </p:childTnLst>
                                </p:cTn>
                              </p:par>
                            </p:childTnLst>
                          </p:cTn>
                        </p:par>
                        <p:par>
                          <p:cTn id="108" fill="hold" nodeType="afterGroup">
                            <p:stCondLst>
                              <p:cond delay="15000"/>
                            </p:stCondLst>
                            <p:childTnLst>
                              <p:par>
                                <p:cTn id="109" presetID="55" presetClass="entr" presetSubtype="0" fill="hold" nodeType="afterEffect">
                                  <p:stCondLst>
                                    <p:cond delay="0"/>
                                  </p:stCondLst>
                                  <p:childTnLst>
                                    <p:set>
                                      <p:cBhvr>
                                        <p:cTn id="110" dur="1" fill="hold">
                                          <p:stCondLst>
                                            <p:cond delay="0"/>
                                          </p:stCondLst>
                                        </p:cTn>
                                        <p:tgtEl>
                                          <p:spTgt spid="142353"/>
                                        </p:tgtEl>
                                        <p:attrNameLst>
                                          <p:attrName>style.visibility</p:attrName>
                                        </p:attrNameLst>
                                      </p:cBhvr>
                                      <p:to>
                                        <p:strVal val="visible"/>
                                      </p:to>
                                    </p:set>
                                    <p:anim calcmode="lin" valueType="num">
                                      <p:cBhvr>
                                        <p:cTn id="111" dur="1000" fill="hold"/>
                                        <p:tgtEl>
                                          <p:spTgt spid="142353"/>
                                        </p:tgtEl>
                                        <p:attrNameLst>
                                          <p:attrName>ppt_w</p:attrName>
                                        </p:attrNameLst>
                                      </p:cBhvr>
                                      <p:tavLst>
                                        <p:tav tm="0">
                                          <p:val>
                                            <p:strVal val="#ppt_w*0.70"/>
                                          </p:val>
                                        </p:tav>
                                        <p:tav tm="100000">
                                          <p:val>
                                            <p:strVal val="#ppt_w"/>
                                          </p:val>
                                        </p:tav>
                                      </p:tavLst>
                                    </p:anim>
                                    <p:anim calcmode="lin" valueType="num">
                                      <p:cBhvr>
                                        <p:cTn id="112" dur="1000" fill="hold"/>
                                        <p:tgtEl>
                                          <p:spTgt spid="142353"/>
                                        </p:tgtEl>
                                        <p:attrNameLst>
                                          <p:attrName>ppt_h</p:attrName>
                                        </p:attrNameLst>
                                      </p:cBhvr>
                                      <p:tavLst>
                                        <p:tav tm="0">
                                          <p:val>
                                            <p:strVal val="#ppt_h"/>
                                          </p:val>
                                        </p:tav>
                                        <p:tav tm="100000">
                                          <p:val>
                                            <p:strVal val="#ppt_h"/>
                                          </p:val>
                                        </p:tav>
                                      </p:tavLst>
                                    </p:anim>
                                    <p:animEffect transition="in" filter="fade">
                                      <p:cBhvr>
                                        <p:cTn id="113" dur="1000"/>
                                        <p:tgtEl>
                                          <p:spTgt spid="142353"/>
                                        </p:tgtEl>
                                      </p:cBhvr>
                                    </p:animEffect>
                                  </p:childTnLst>
                                </p:cTn>
                              </p:par>
                            </p:childTnLst>
                          </p:cTn>
                        </p:par>
                        <p:par>
                          <p:cTn id="114" fill="hold" nodeType="afterGroup">
                            <p:stCondLst>
                              <p:cond delay="16000"/>
                            </p:stCondLst>
                            <p:childTnLst>
                              <p:par>
                                <p:cTn id="115" presetID="55" presetClass="entr" presetSubtype="0" fill="hold" nodeType="afterEffect">
                                  <p:stCondLst>
                                    <p:cond delay="0"/>
                                  </p:stCondLst>
                                  <p:childTnLst>
                                    <p:set>
                                      <p:cBhvr>
                                        <p:cTn id="116" dur="1" fill="hold">
                                          <p:stCondLst>
                                            <p:cond delay="0"/>
                                          </p:stCondLst>
                                        </p:cTn>
                                        <p:tgtEl>
                                          <p:spTgt spid="142352"/>
                                        </p:tgtEl>
                                        <p:attrNameLst>
                                          <p:attrName>style.visibility</p:attrName>
                                        </p:attrNameLst>
                                      </p:cBhvr>
                                      <p:to>
                                        <p:strVal val="visible"/>
                                      </p:to>
                                    </p:set>
                                    <p:anim calcmode="lin" valueType="num">
                                      <p:cBhvr>
                                        <p:cTn id="117" dur="1000" fill="hold"/>
                                        <p:tgtEl>
                                          <p:spTgt spid="142352"/>
                                        </p:tgtEl>
                                        <p:attrNameLst>
                                          <p:attrName>ppt_w</p:attrName>
                                        </p:attrNameLst>
                                      </p:cBhvr>
                                      <p:tavLst>
                                        <p:tav tm="0">
                                          <p:val>
                                            <p:strVal val="#ppt_w*0.70"/>
                                          </p:val>
                                        </p:tav>
                                        <p:tav tm="100000">
                                          <p:val>
                                            <p:strVal val="#ppt_w"/>
                                          </p:val>
                                        </p:tav>
                                      </p:tavLst>
                                    </p:anim>
                                    <p:anim calcmode="lin" valueType="num">
                                      <p:cBhvr>
                                        <p:cTn id="118" dur="1000" fill="hold"/>
                                        <p:tgtEl>
                                          <p:spTgt spid="142352"/>
                                        </p:tgtEl>
                                        <p:attrNameLst>
                                          <p:attrName>ppt_h</p:attrName>
                                        </p:attrNameLst>
                                      </p:cBhvr>
                                      <p:tavLst>
                                        <p:tav tm="0">
                                          <p:val>
                                            <p:strVal val="#ppt_h"/>
                                          </p:val>
                                        </p:tav>
                                        <p:tav tm="100000">
                                          <p:val>
                                            <p:strVal val="#ppt_h"/>
                                          </p:val>
                                        </p:tav>
                                      </p:tavLst>
                                    </p:anim>
                                    <p:animEffect transition="in" filter="fade">
                                      <p:cBhvr>
                                        <p:cTn id="119" dur="1000"/>
                                        <p:tgtEl>
                                          <p:spTgt spid="142352"/>
                                        </p:tgtEl>
                                      </p:cBhvr>
                                    </p:animEffect>
                                  </p:childTnLst>
                                </p:cTn>
                              </p:par>
                            </p:childTnLst>
                          </p:cTn>
                        </p:par>
                        <p:par>
                          <p:cTn id="120" fill="hold" nodeType="afterGroup">
                            <p:stCondLst>
                              <p:cond delay="17000"/>
                            </p:stCondLst>
                            <p:childTnLst>
                              <p:par>
                                <p:cTn id="121" presetID="55" presetClass="entr" presetSubtype="0" fill="hold" nodeType="afterEffect">
                                  <p:stCondLst>
                                    <p:cond delay="0"/>
                                  </p:stCondLst>
                                  <p:childTnLst>
                                    <p:set>
                                      <p:cBhvr>
                                        <p:cTn id="122" dur="1" fill="hold">
                                          <p:stCondLst>
                                            <p:cond delay="0"/>
                                          </p:stCondLst>
                                        </p:cTn>
                                        <p:tgtEl>
                                          <p:spTgt spid="142354"/>
                                        </p:tgtEl>
                                        <p:attrNameLst>
                                          <p:attrName>style.visibility</p:attrName>
                                        </p:attrNameLst>
                                      </p:cBhvr>
                                      <p:to>
                                        <p:strVal val="visible"/>
                                      </p:to>
                                    </p:set>
                                    <p:anim calcmode="lin" valueType="num">
                                      <p:cBhvr>
                                        <p:cTn id="123" dur="1000" fill="hold"/>
                                        <p:tgtEl>
                                          <p:spTgt spid="142354"/>
                                        </p:tgtEl>
                                        <p:attrNameLst>
                                          <p:attrName>ppt_w</p:attrName>
                                        </p:attrNameLst>
                                      </p:cBhvr>
                                      <p:tavLst>
                                        <p:tav tm="0">
                                          <p:val>
                                            <p:strVal val="#ppt_w*0.70"/>
                                          </p:val>
                                        </p:tav>
                                        <p:tav tm="100000">
                                          <p:val>
                                            <p:strVal val="#ppt_w"/>
                                          </p:val>
                                        </p:tav>
                                      </p:tavLst>
                                    </p:anim>
                                    <p:anim calcmode="lin" valueType="num">
                                      <p:cBhvr>
                                        <p:cTn id="124" dur="1000" fill="hold"/>
                                        <p:tgtEl>
                                          <p:spTgt spid="142354"/>
                                        </p:tgtEl>
                                        <p:attrNameLst>
                                          <p:attrName>ppt_h</p:attrName>
                                        </p:attrNameLst>
                                      </p:cBhvr>
                                      <p:tavLst>
                                        <p:tav tm="0">
                                          <p:val>
                                            <p:strVal val="#ppt_h"/>
                                          </p:val>
                                        </p:tav>
                                        <p:tav tm="100000">
                                          <p:val>
                                            <p:strVal val="#ppt_h"/>
                                          </p:val>
                                        </p:tav>
                                      </p:tavLst>
                                    </p:anim>
                                    <p:animEffect transition="in" filter="fade">
                                      <p:cBhvr>
                                        <p:cTn id="125" dur="1000"/>
                                        <p:tgtEl>
                                          <p:spTgt spid="142354"/>
                                        </p:tgtEl>
                                      </p:cBhvr>
                                    </p:animEffect>
                                  </p:childTnLst>
                                </p:cTn>
                              </p:par>
                            </p:childTnLst>
                          </p:cTn>
                        </p:par>
                        <p:par>
                          <p:cTn id="126" fill="hold" nodeType="afterGroup">
                            <p:stCondLst>
                              <p:cond delay="18000"/>
                            </p:stCondLst>
                            <p:childTnLst>
                              <p:par>
                                <p:cTn id="127" presetID="55" presetClass="entr" presetSubtype="0" fill="hold" nodeType="afterEffect">
                                  <p:stCondLst>
                                    <p:cond delay="0"/>
                                  </p:stCondLst>
                                  <p:childTnLst>
                                    <p:set>
                                      <p:cBhvr>
                                        <p:cTn id="128" dur="1" fill="hold">
                                          <p:stCondLst>
                                            <p:cond delay="0"/>
                                          </p:stCondLst>
                                        </p:cTn>
                                        <p:tgtEl>
                                          <p:spTgt spid="142355"/>
                                        </p:tgtEl>
                                        <p:attrNameLst>
                                          <p:attrName>style.visibility</p:attrName>
                                        </p:attrNameLst>
                                      </p:cBhvr>
                                      <p:to>
                                        <p:strVal val="visible"/>
                                      </p:to>
                                    </p:set>
                                    <p:anim calcmode="lin" valueType="num">
                                      <p:cBhvr>
                                        <p:cTn id="129" dur="1000" fill="hold"/>
                                        <p:tgtEl>
                                          <p:spTgt spid="142355"/>
                                        </p:tgtEl>
                                        <p:attrNameLst>
                                          <p:attrName>ppt_w</p:attrName>
                                        </p:attrNameLst>
                                      </p:cBhvr>
                                      <p:tavLst>
                                        <p:tav tm="0">
                                          <p:val>
                                            <p:strVal val="#ppt_w*0.70"/>
                                          </p:val>
                                        </p:tav>
                                        <p:tav tm="100000">
                                          <p:val>
                                            <p:strVal val="#ppt_w"/>
                                          </p:val>
                                        </p:tav>
                                      </p:tavLst>
                                    </p:anim>
                                    <p:anim calcmode="lin" valueType="num">
                                      <p:cBhvr>
                                        <p:cTn id="130" dur="1000" fill="hold"/>
                                        <p:tgtEl>
                                          <p:spTgt spid="142355"/>
                                        </p:tgtEl>
                                        <p:attrNameLst>
                                          <p:attrName>ppt_h</p:attrName>
                                        </p:attrNameLst>
                                      </p:cBhvr>
                                      <p:tavLst>
                                        <p:tav tm="0">
                                          <p:val>
                                            <p:strVal val="#ppt_h"/>
                                          </p:val>
                                        </p:tav>
                                        <p:tav tm="100000">
                                          <p:val>
                                            <p:strVal val="#ppt_h"/>
                                          </p:val>
                                        </p:tav>
                                      </p:tavLst>
                                    </p:anim>
                                    <p:animEffect transition="in" filter="fade">
                                      <p:cBhvr>
                                        <p:cTn id="131" dur="1000"/>
                                        <p:tgtEl>
                                          <p:spTgt spid="142355"/>
                                        </p:tgtEl>
                                      </p:cBhvr>
                                    </p:animEffect>
                                  </p:childTnLst>
                                </p:cTn>
                              </p:par>
                            </p:childTnLst>
                          </p:cTn>
                        </p:par>
                        <p:par>
                          <p:cTn id="132" fill="hold" nodeType="afterGroup">
                            <p:stCondLst>
                              <p:cond delay="19000"/>
                            </p:stCondLst>
                            <p:childTnLst>
                              <p:par>
                                <p:cTn id="133" presetID="55" presetClass="entr" presetSubtype="0" fill="hold" nodeType="afterEffect">
                                  <p:stCondLst>
                                    <p:cond delay="0"/>
                                  </p:stCondLst>
                                  <p:childTnLst>
                                    <p:set>
                                      <p:cBhvr>
                                        <p:cTn id="134" dur="1" fill="hold">
                                          <p:stCondLst>
                                            <p:cond delay="0"/>
                                          </p:stCondLst>
                                        </p:cTn>
                                        <p:tgtEl>
                                          <p:spTgt spid="142356"/>
                                        </p:tgtEl>
                                        <p:attrNameLst>
                                          <p:attrName>style.visibility</p:attrName>
                                        </p:attrNameLst>
                                      </p:cBhvr>
                                      <p:to>
                                        <p:strVal val="visible"/>
                                      </p:to>
                                    </p:set>
                                    <p:anim calcmode="lin" valueType="num">
                                      <p:cBhvr>
                                        <p:cTn id="135" dur="1000" fill="hold"/>
                                        <p:tgtEl>
                                          <p:spTgt spid="142356"/>
                                        </p:tgtEl>
                                        <p:attrNameLst>
                                          <p:attrName>ppt_w</p:attrName>
                                        </p:attrNameLst>
                                      </p:cBhvr>
                                      <p:tavLst>
                                        <p:tav tm="0">
                                          <p:val>
                                            <p:strVal val="#ppt_w*0.70"/>
                                          </p:val>
                                        </p:tav>
                                        <p:tav tm="100000">
                                          <p:val>
                                            <p:strVal val="#ppt_w"/>
                                          </p:val>
                                        </p:tav>
                                      </p:tavLst>
                                    </p:anim>
                                    <p:anim calcmode="lin" valueType="num">
                                      <p:cBhvr>
                                        <p:cTn id="136" dur="1000" fill="hold"/>
                                        <p:tgtEl>
                                          <p:spTgt spid="142356"/>
                                        </p:tgtEl>
                                        <p:attrNameLst>
                                          <p:attrName>ppt_h</p:attrName>
                                        </p:attrNameLst>
                                      </p:cBhvr>
                                      <p:tavLst>
                                        <p:tav tm="0">
                                          <p:val>
                                            <p:strVal val="#ppt_h"/>
                                          </p:val>
                                        </p:tav>
                                        <p:tav tm="100000">
                                          <p:val>
                                            <p:strVal val="#ppt_h"/>
                                          </p:val>
                                        </p:tav>
                                      </p:tavLst>
                                    </p:anim>
                                    <p:animEffect transition="in" filter="fade">
                                      <p:cBhvr>
                                        <p:cTn id="137" dur="1000"/>
                                        <p:tgtEl>
                                          <p:spTgt spid="142356"/>
                                        </p:tgtEl>
                                      </p:cBhvr>
                                    </p:animEffect>
                                  </p:childTnLst>
                                </p:cTn>
                              </p:par>
                            </p:childTnLst>
                          </p:cTn>
                        </p:par>
                        <p:par>
                          <p:cTn id="138" fill="hold" nodeType="afterGroup">
                            <p:stCondLst>
                              <p:cond delay="20000"/>
                            </p:stCondLst>
                            <p:childTnLst>
                              <p:par>
                                <p:cTn id="139" presetID="55" presetClass="entr" presetSubtype="0" fill="hold" nodeType="afterEffect">
                                  <p:stCondLst>
                                    <p:cond delay="0"/>
                                  </p:stCondLst>
                                  <p:childTnLst>
                                    <p:set>
                                      <p:cBhvr>
                                        <p:cTn id="140" dur="1" fill="hold">
                                          <p:stCondLst>
                                            <p:cond delay="0"/>
                                          </p:stCondLst>
                                        </p:cTn>
                                        <p:tgtEl>
                                          <p:spTgt spid="142357"/>
                                        </p:tgtEl>
                                        <p:attrNameLst>
                                          <p:attrName>style.visibility</p:attrName>
                                        </p:attrNameLst>
                                      </p:cBhvr>
                                      <p:to>
                                        <p:strVal val="visible"/>
                                      </p:to>
                                    </p:set>
                                    <p:anim calcmode="lin" valueType="num">
                                      <p:cBhvr>
                                        <p:cTn id="141" dur="1000" fill="hold"/>
                                        <p:tgtEl>
                                          <p:spTgt spid="142357"/>
                                        </p:tgtEl>
                                        <p:attrNameLst>
                                          <p:attrName>ppt_w</p:attrName>
                                        </p:attrNameLst>
                                      </p:cBhvr>
                                      <p:tavLst>
                                        <p:tav tm="0">
                                          <p:val>
                                            <p:strVal val="#ppt_w*0.70"/>
                                          </p:val>
                                        </p:tav>
                                        <p:tav tm="100000">
                                          <p:val>
                                            <p:strVal val="#ppt_w"/>
                                          </p:val>
                                        </p:tav>
                                      </p:tavLst>
                                    </p:anim>
                                    <p:anim calcmode="lin" valueType="num">
                                      <p:cBhvr>
                                        <p:cTn id="142" dur="1000" fill="hold"/>
                                        <p:tgtEl>
                                          <p:spTgt spid="142357"/>
                                        </p:tgtEl>
                                        <p:attrNameLst>
                                          <p:attrName>ppt_h</p:attrName>
                                        </p:attrNameLst>
                                      </p:cBhvr>
                                      <p:tavLst>
                                        <p:tav tm="0">
                                          <p:val>
                                            <p:strVal val="#ppt_h"/>
                                          </p:val>
                                        </p:tav>
                                        <p:tav tm="100000">
                                          <p:val>
                                            <p:strVal val="#ppt_h"/>
                                          </p:val>
                                        </p:tav>
                                      </p:tavLst>
                                    </p:anim>
                                    <p:animEffect transition="in" filter="fade">
                                      <p:cBhvr>
                                        <p:cTn id="143" dur="1000"/>
                                        <p:tgtEl>
                                          <p:spTgt spid="142357"/>
                                        </p:tgtEl>
                                      </p:cBhvr>
                                    </p:animEffect>
                                  </p:childTnLst>
                                </p:cTn>
                              </p:par>
                            </p:childTnLst>
                          </p:cTn>
                        </p:par>
                        <p:par>
                          <p:cTn id="144" fill="hold" nodeType="afterGroup">
                            <p:stCondLst>
                              <p:cond delay="21000"/>
                            </p:stCondLst>
                            <p:childTnLst>
                              <p:par>
                                <p:cTn id="145" presetID="55" presetClass="entr" presetSubtype="0" fill="hold" nodeType="afterEffect">
                                  <p:stCondLst>
                                    <p:cond delay="0"/>
                                  </p:stCondLst>
                                  <p:childTnLst>
                                    <p:set>
                                      <p:cBhvr>
                                        <p:cTn id="146" dur="1" fill="hold">
                                          <p:stCondLst>
                                            <p:cond delay="0"/>
                                          </p:stCondLst>
                                        </p:cTn>
                                        <p:tgtEl>
                                          <p:spTgt spid="142358"/>
                                        </p:tgtEl>
                                        <p:attrNameLst>
                                          <p:attrName>style.visibility</p:attrName>
                                        </p:attrNameLst>
                                      </p:cBhvr>
                                      <p:to>
                                        <p:strVal val="visible"/>
                                      </p:to>
                                    </p:set>
                                    <p:anim calcmode="lin" valueType="num">
                                      <p:cBhvr>
                                        <p:cTn id="147" dur="1000" fill="hold"/>
                                        <p:tgtEl>
                                          <p:spTgt spid="142358"/>
                                        </p:tgtEl>
                                        <p:attrNameLst>
                                          <p:attrName>ppt_w</p:attrName>
                                        </p:attrNameLst>
                                      </p:cBhvr>
                                      <p:tavLst>
                                        <p:tav tm="0">
                                          <p:val>
                                            <p:strVal val="#ppt_w*0.70"/>
                                          </p:val>
                                        </p:tav>
                                        <p:tav tm="100000">
                                          <p:val>
                                            <p:strVal val="#ppt_w"/>
                                          </p:val>
                                        </p:tav>
                                      </p:tavLst>
                                    </p:anim>
                                    <p:anim calcmode="lin" valueType="num">
                                      <p:cBhvr>
                                        <p:cTn id="148" dur="1000" fill="hold"/>
                                        <p:tgtEl>
                                          <p:spTgt spid="142358"/>
                                        </p:tgtEl>
                                        <p:attrNameLst>
                                          <p:attrName>ppt_h</p:attrName>
                                        </p:attrNameLst>
                                      </p:cBhvr>
                                      <p:tavLst>
                                        <p:tav tm="0">
                                          <p:val>
                                            <p:strVal val="#ppt_h"/>
                                          </p:val>
                                        </p:tav>
                                        <p:tav tm="100000">
                                          <p:val>
                                            <p:strVal val="#ppt_h"/>
                                          </p:val>
                                        </p:tav>
                                      </p:tavLst>
                                    </p:anim>
                                    <p:animEffect transition="in" filter="fade">
                                      <p:cBhvr>
                                        <p:cTn id="149" dur="1000"/>
                                        <p:tgtEl>
                                          <p:spTgt spid="142358"/>
                                        </p:tgtEl>
                                      </p:cBhvr>
                                    </p:animEffect>
                                  </p:childTnLst>
                                </p:cTn>
                              </p:par>
                            </p:childTnLst>
                          </p:cTn>
                        </p:par>
                        <p:par>
                          <p:cTn id="150" fill="hold" nodeType="afterGroup">
                            <p:stCondLst>
                              <p:cond delay="22000"/>
                            </p:stCondLst>
                            <p:childTnLst>
                              <p:par>
                                <p:cTn id="151" presetID="55" presetClass="entr" presetSubtype="0" fill="hold" nodeType="afterEffect">
                                  <p:stCondLst>
                                    <p:cond delay="0"/>
                                  </p:stCondLst>
                                  <p:childTnLst>
                                    <p:set>
                                      <p:cBhvr>
                                        <p:cTn id="152" dur="1" fill="hold">
                                          <p:stCondLst>
                                            <p:cond delay="0"/>
                                          </p:stCondLst>
                                        </p:cTn>
                                        <p:tgtEl>
                                          <p:spTgt spid="142359"/>
                                        </p:tgtEl>
                                        <p:attrNameLst>
                                          <p:attrName>style.visibility</p:attrName>
                                        </p:attrNameLst>
                                      </p:cBhvr>
                                      <p:to>
                                        <p:strVal val="visible"/>
                                      </p:to>
                                    </p:set>
                                    <p:anim calcmode="lin" valueType="num">
                                      <p:cBhvr>
                                        <p:cTn id="153" dur="1000" fill="hold"/>
                                        <p:tgtEl>
                                          <p:spTgt spid="142359"/>
                                        </p:tgtEl>
                                        <p:attrNameLst>
                                          <p:attrName>ppt_w</p:attrName>
                                        </p:attrNameLst>
                                      </p:cBhvr>
                                      <p:tavLst>
                                        <p:tav tm="0">
                                          <p:val>
                                            <p:strVal val="#ppt_w*0.70"/>
                                          </p:val>
                                        </p:tav>
                                        <p:tav tm="100000">
                                          <p:val>
                                            <p:strVal val="#ppt_w"/>
                                          </p:val>
                                        </p:tav>
                                      </p:tavLst>
                                    </p:anim>
                                    <p:anim calcmode="lin" valueType="num">
                                      <p:cBhvr>
                                        <p:cTn id="154" dur="1000" fill="hold"/>
                                        <p:tgtEl>
                                          <p:spTgt spid="142359"/>
                                        </p:tgtEl>
                                        <p:attrNameLst>
                                          <p:attrName>ppt_h</p:attrName>
                                        </p:attrNameLst>
                                      </p:cBhvr>
                                      <p:tavLst>
                                        <p:tav tm="0">
                                          <p:val>
                                            <p:strVal val="#ppt_h"/>
                                          </p:val>
                                        </p:tav>
                                        <p:tav tm="100000">
                                          <p:val>
                                            <p:strVal val="#ppt_h"/>
                                          </p:val>
                                        </p:tav>
                                      </p:tavLst>
                                    </p:anim>
                                    <p:animEffect transition="in" filter="fade">
                                      <p:cBhvr>
                                        <p:cTn id="155" dur="1000"/>
                                        <p:tgtEl>
                                          <p:spTgt spid="142359"/>
                                        </p:tgtEl>
                                      </p:cBhvr>
                                    </p:animEffect>
                                  </p:childTnLst>
                                </p:cTn>
                              </p:par>
                            </p:childTnLst>
                          </p:cTn>
                        </p:par>
                        <p:par>
                          <p:cTn id="156" fill="hold" nodeType="afterGroup">
                            <p:stCondLst>
                              <p:cond delay="23000"/>
                            </p:stCondLst>
                            <p:childTnLst>
                              <p:par>
                                <p:cTn id="157" presetID="55" presetClass="entr" presetSubtype="0" fill="hold" nodeType="afterEffect">
                                  <p:stCondLst>
                                    <p:cond delay="0"/>
                                  </p:stCondLst>
                                  <p:childTnLst>
                                    <p:set>
                                      <p:cBhvr>
                                        <p:cTn id="158" dur="1" fill="hold">
                                          <p:stCondLst>
                                            <p:cond delay="0"/>
                                          </p:stCondLst>
                                        </p:cTn>
                                        <p:tgtEl>
                                          <p:spTgt spid="142368"/>
                                        </p:tgtEl>
                                        <p:attrNameLst>
                                          <p:attrName>style.visibility</p:attrName>
                                        </p:attrNameLst>
                                      </p:cBhvr>
                                      <p:to>
                                        <p:strVal val="visible"/>
                                      </p:to>
                                    </p:set>
                                    <p:anim calcmode="lin" valueType="num">
                                      <p:cBhvr>
                                        <p:cTn id="159" dur="1000" fill="hold"/>
                                        <p:tgtEl>
                                          <p:spTgt spid="142368"/>
                                        </p:tgtEl>
                                        <p:attrNameLst>
                                          <p:attrName>ppt_w</p:attrName>
                                        </p:attrNameLst>
                                      </p:cBhvr>
                                      <p:tavLst>
                                        <p:tav tm="0">
                                          <p:val>
                                            <p:strVal val="#ppt_w*0.70"/>
                                          </p:val>
                                        </p:tav>
                                        <p:tav tm="100000">
                                          <p:val>
                                            <p:strVal val="#ppt_w"/>
                                          </p:val>
                                        </p:tav>
                                      </p:tavLst>
                                    </p:anim>
                                    <p:anim calcmode="lin" valueType="num">
                                      <p:cBhvr>
                                        <p:cTn id="160" dur="1000" fill="hold"/>
                                        <p:tgtEl>
                                          <p:spTgt spid="142368"/>
                                        </p:tgtEl>
                                        <p:attrNameLst>
                                          <p:attrName>ppt_h</p:attrName>
                                        </p:attrNameLst>
                                      </p:cBhvr>
                                      <p:tavLst>
                                        <p:tav tm="0">
                                          <p:val>
                                            <p:strVal val="#ppt_h"/>
                                          </p:val>
                                        </p:tav>
                                        <p:tav tm="100000">
                                          <p:val>
                                            <p:strVal val="#ppt_h"/>
                                          </p:val>
                                        </p:tav>
                                      </p:tavLst>
                                    </p:anim>
                                    <p:animEffect transition="in" filter="fade">
                                      <p:cBhvr>
                                        <p:cTn id="161" dur="1000"/>
                                        <p:tgtEl>
                                          <p:spTgt spid="142368"/>
                                        </p:tgtEl>
                                      </p:cBhvr>
                                    </p:animEffect>
                                  </p:childTnLst>
                                </p:cTn>
                              </p:par>
                            </p:childTnLst>
                          </p:cTn>
                        </p:par>
                        <p:par>
                          <p:cTn id="162" fill="hold" nodeType="afterGroup">
                            <p:stCondLst>
                              <p:cond delay="24000"/>
                            </p:stCondLst>
                            <p:childTnLst>
                              <p:par>
                                <p:cTn id="163" presetID="55" presetClass="entr" presetSubtype="0" fill="hold" nodeType="afterEffect">
                                  <p:stCondLst>
                                    <p:cond delay="0"/>
                                  </p:stCondLst>
                                  <p:childTnLst>
                                    <p:set>
                                      <p:cBhvr>
                                        <p:cTn id="164" dur="1" fill="hold">
                                          <p:stCondLst>
                                            <p:cond delay="0"/>
                                          </p:stCondLst>
                                        </p:cTn>
                                        <p:tgtEl>
                                          <p:spTgt spid="142369"/>
                                        </p:tgtEl>
                                        <p:attrNameLst>
                                          <p:attrName>style.visibility</p:attrName>
                                        </p:attrNameLst>
                                      </p:cBhvr>
                                      <p:to>
                                        <p:strVal val="visible"/>
                                      </p:to>
                                    </p:set>
                                    <p:anim calcmode="lin" valueType="num">
                                      <p:cBhvr>
                                        <p:cTn id="165" dur="1000" fill="hold"/>
                                        <p:tgtEl>
                                          <p:spTgt spid="142369"/>
                                        </p:tgtEl>
                                        <p:attrNameLst>
                                          <p:attrName>ppt_w</p:attrName>
                                        </p:attrNameLst>
                                      </p:cBhvr>
                                      <p:tavLst>
                                        <p:tav tm="0">
                                          <p:val>
                                            <p:strVal val="#ppt_w*0.70"/>
                                          </p:val>
                                        </p:tav>
                                        <p:tav tm="100000">
                                          <p:val>
                                            <p:strVal val="#ppt_w"/>
                                          </p:val>
                                        </p:tav>
                                      </p:tavLst>
                                    </p:anim>
                                    <p:anim calcmode="lin" valueType="num">
                                      <p:cBhvr>
                                        <p:cTn id="166" dur="1000" fill="hold"/>
                                        <p:tgtEl>
                                          <p:spTgt spid="142369"/>
                                        </p:tgtEl>
                                        <p:attrNameLst>
                                          <p:attrName>ppt_h</p:attrName>
                                        </p:attrNameLst>
                                      </p:cBhvr>
                                      <p:tavLst>
                                        <p:tav tm="0">
                                          <p:val>
                                            <p:strVal val="#ppt_h"/>
                                          </p:val>
                                        </p:tav>
                                        <p:tav tm="100000">
                                          <p:val>
                                            <p:strVal val="#ppt_h"/>
                                          </p:val>
                                        </p:tav>
                                      </p:tavLst>
                                    </p:anim>
                                    <p:animEffect transition="in" filter="fade">
                                      <p:cBhvr>
                                        <p:cTn id="167" dur="1000"/>
                                        <p:tgtEl>
                                          <p:spTgt spid="142369"/>
                                        </p:tgtEl>
                                      </p:cBhvr>
                                    </p:animEffect>
                                  </p:childTnLst>
                                </p:cTn>
                              </p:par>
                            </p:childTnLst>
                          </p:cTn>
                        </p:par>
                        <p:par>
                          <p:cTn id="168" fill="hold" nodeType="afterGroup">
                            <p:stCondLst>
                              <p:cond delay="25000"/>
                            </p:stCondLst>
                            <p:childTnLst>
                              <p:par>
                                <p:cTn id="169" presetID="55" presetClass="entr" presetSubtype="0" fill="hold" nodeType="afterEffect">
                                  <p:stCondLst>
                                    <p:cond delay="0"/>
                                  </p:stCondLst>
                                  <p:childTnLst>
                                    <p:set>
                                      <p:cBhvr>
                                        <p:cTn id="170" dur="1" fill="hold">
                                          <p:stCondLst>
                                            <p:cond delay="0"/>
                                          </p:stCondLst>
                                        </p:cTn>
                                        <p:tgtEl>
                                          <p:spTgt spid="142370"/>
                                        </p:tgtEl>
                                        <p:attrNameLst>
                                          <p:attrName>style.visibility</p:attrName>
                                        </p:attrNameLst>
                                      </p:cBhvr>
                                      <p:to>
                                        <p:strVal val="visible"/>
                                      </p:to>
                                    </p:set>
                                    <p:anim calcmode="lin" valueType="num">
                                      <p:cBhvr>
                                        <p:cTn id="171" dur="1000" fill="hold"/>
                                        <p:tgtEl>
                                          <p:spTgt spid="142370"/>
                                        </p:tgtEl>
                                        <p:attrNameLst>
                                          <p:attrName>ppt_w</p:attrName>
                                        </p:attrNameLst>
                                      </p:cBhvr>
                                      <p:tavLst>
                                        <p:tav tm="0">
                                          <p:val>
                                            <p:strVal val="#ppt_w*0.70"/>
                                          </p:val>
                                        </p:tav>
                                        <p:tav tm="100000">
                                          <p:val>
                                            <p:strVal val="#ppt_w"/>
                                          </p:val>
                                        </p:tav>
                                      </p:tavLst>
                                    </p:anim>
                                    <p:anim calcmode="lin" valueType="num">
                                      <p:cBhvr>
                                        <p:cTn id="172" dur="1000" fill="hold"/>
                                        <p:tgtEl>
                                          <p:spTgt spid="142370"/>
                                        </p:tgtEl>
                                        <p:attrNameLst>
                                          <p:attrName>ppt_h</p:attrName>
                                        </p:attrNameLst>
                                      </p:cBhvr>
                                      <p:tavLst>
                                        <p:tav tm="0">
                                          <p:val>
                                            <p:strVal val="#ppt_h"/>
                                          </p:val>
                                        </p:tav>
                                        <p:tav tm="100000">
                                          <p:val>
                                            <p:strVal val="#ppt_h"/>
                                          </p:val>
                                        </p:tav>
                                      </p:tavLst>
                                    </p:anim>
                                    <p:animEffect transition="in" filter="fade">
                                      <p:cBhvr>
                                        <p:cTn id="173" dur="1000"/>
                                        <p:tgtEl>
                                          <p:spTgt spid="142370"/>
                                        </p:tgtEl>
                                      </p:cBhvr>
                                    </p:animEffect>
                                  </p:childTnLst>
                                </p:cTn>
                              </p:par>
                            </p:childTnLst>
                          </p:cTn>
                        </p:par>
                        <p:par>
                          <p:cTn id="174" fill="hold" nodeType="afterGroup">
                            <p:stCondLst>
                              <p:cond delay="26000"/>
                            </p:stCondLst>
                            <p:childTnLst>
                              <p:par>
                                <p:cTn id="175" presetID="55" presetClass="entr" presetSubtype="0" fill="hold" nodeType="afterEffect">
                                  <p:stCondLst>
                                    <p:cond delay="0"/>
                                  </p:stCondLst>
                                  <p:childTnLst>
                                    <p:set>
                                      <p:cBhvr>
                                        <p:cTn id="176" dur="1" fill="hold">
                                          <p:stCondLst>
                                            <p:cond delay="0"/>
                                          </p:stCondLst>
                                        </p:cTn>
                                        <p:tgtEl>
                                          <p:spTgt spid="142371"/>
                                        </p:tgtEl>
                                        <p:attrNameLst>
                                          <p:attrName>style.visibility</p:attrName>
                                        </p:attrNameLst>
                                      </p:cBhvr>
                                      <p:to>
                                        <p:strVal val="visible"/>
                                      </p:to>
                                    </p:set>
                                    <p:anim calcmode="lin" valueType="num">
                                      <p:cBhvr>
                                        <p:cTn id="177" dur="1000" fill="hold"/>
                                        <p:tgtEl>
                                          <p:spTgt spid="142371"/>
                                        </p:tgtEl>
                                        <p:attrNameLst>
                                          <p:attrName>ppt_w</p:attrName>
                                        </p:attrNameLst>
                                      </p:cBhvr>
                                      <p:tavLst>
                                        <p:tav tm="0">
                                          <p:val>
                                            <p:strVal val="#ppt_w*0.70"/>
                                          </p:val>
                                        </p:tav>
                                        <p:tav tm="100000">
                                          <p:val>
                                            <p:strVal val="#ppt_w"/>
                                          </p:val>
                                        </p:tav>
                                      </p:tavLst>
                                    </p:anim>
                                    <p:anim calcmode="lin" valueType="num">
                                      <p:cBhvr>
                                        <p:cTn id="178" dur="1000" fill="hold"/>
                                        <p:tgtEl>
                                          <p:spTgt spid="142371"/>
                                        </p:tgtEl>
                                        <p:attrNameLst>
                                          <p:attrName>ppt_h</p:attrName>
                                        </p:attrNameLst>
                                      </p:cBhvr>
                                      <p:tavLst>
                                        <p:tav tm="0">
                                          <p:val>
                                            <p:strVal val="#ppt_h"/>
                                          </p:val>
                                        </p:tav>
                                        <p:tav tm="100000">
                                          <p:val>
                                            <p:strVal val="#ppt_h"/>
                                          </p:val>
                                        </p:tav>
                                      </p:tavLst>
                                    </p:anim>
                                    <p:animEffect transition="in" filter="fade">
                                      <p:cBhvr>
                                        <p:cTn id="179" dur="1000"/>
                                        <p:tgtEl>
                                          <p:spTgt spid="142371"/>
                                        </p:tgtEl>
                                      </p:cBhvr>
                                    </p:animEffect>
                                  </p:childTnLst>
                                </p:cTn>
                              </p:par>
                            </p:childTnLst>
                          </p:cTn>
                        </p:par>
                        <p:par>
                          <p:cTn id="180" fill="hold" nodeType="afterGroup">
                            <p:stCondLst>
                              <p:cond delay="27000"/>
                            </p:stCondLst>
                            <p:childTnLst>
                              <p:par>
                                <p:cTn id="181" presetID="55" presetClass="entr" presetSubtype="0" fill="hold" nodeType="afterEffect">
                                  <p:stCondLst>
                                    <p:cond delay="0"/>
                                  </p:stCondLst>
                                  <p:childTnLst>
                                    <p:set>
                                      <p:cBhvr>
                                        <p:cTn id="182" dur="1" fill="hold">
                                          <p:stCondLst>
                                            <p:cond delay="0"/>
                                          </p:stCondLst>
                                        </p:cTn>
                                        <p:tgtEl>
                                          <p:spTgt spid="142372"/>
                                        </p:tgtEl>
                                        <p:attrNameLst>
                                          <p:attrName>style.visibility</p:attrName>
                                        </p:attrNameLst>
                                      </p:cBhvr>
                                      <p:to>
                                        <p:strVal val="visible"/>
                                      </p:to>
                                    </p:set>
                                    <p:anim calcmode="lin" valueType="num">
                                      <p:cBhvr>
                                        <p:cTn id="183" dur="1000" fill="hold"/>
                                        <p:tgtEl>
                                          <p:spTgt spid="142372"/>
                                        </p:tgtEl>
                                        <p:attrNameLst>
                                          <p:attrName>ppt_w</p:attrName>
                                        </p:attrNameLst>
                                      </p:cBhvr>
                                      <p:tavLst>
                                        <p:tav tm="0">
                                          <p:val>
                                            <p:strVal val="#ppt_w*0.70"/>
                                          </p:val>
                                        </p:tav>
                                        <p:tav tm="100000">
                                          <p:val>
                                            <p:strVal val="#ppt_w"/>
                                          </p:val>
                                        </p:tav>
                                      </p:tavLst>
                                    </p:anim>
                                    <p:anim calcmode="lin" valueType="num">
                                      <p:cBhvr>
                                        <p:cTn id="184" dur="1000" fill="hold"/>
                                        <p:tgtEl>
                                          <p:spTgt spid="142372"/>
                                        </p:tgtEl>
                                        <p:attrNameLst>
                                          <p:attrName>ppt_h</p:attrName>
                                        </p:attrNameLst>
                                      </p:cBhvr>
                                      <p:tavLst>
                                        <p:tav tm="0">
                                          <p:val>
                                            <p:strVal val="#ppt_h"/>
                                          </p:val>
                                        </p:tav>
                                        <p:tav tm="100000">
                                          <p:val>
                                            <p:strVal val="#ppt_h"/>
                                          </p:val>
                                        </p:tav>
                                      </p:tavLst>
                                    </p:anim>
                                    <p:animEffect transition="in" filter="fade">
                                      <p:cBhvr>
                                        <p:cTn id="185" dur="1000"/>
                                        <p:tgtEl>
                                          <p:spTgt spid="142372"/>
                                        </p:tgtEl>
                                      </p:cBhvr>
                                    </p:animEffect>
                                  </p:childTnLst>
                                </p:cTn>
                              </p:par>
                            </p:childTnLst>
                          </p:cTn>
                        </p:par>
                        <p:par>
                          <p:cTn id="186" fill="hold" nodeType="afterGroup">
                            <p:stCondLst>
                              <p:cond delay="28000"/>
                            </p:stCondLst>
                            <p:childTnLst>
                              <p:par>
                                <p:cTn id="187" presetID="55" presetClass="entr" presetSubtype="0" fill="hold" nodeType="afterEffect">
                                  <p:stCondLst>
                                    <p:cond delay="0"/>
                                  </p:stCondLst>
                                  <p:childTnLst>
                                    <p:set>
                                      <p:cBhvr>
                                        <p:cTn id="188" dur="1" fill="hold">
                                          <p:stCondLst>
                                            <p:cond delay="0"/>
                                          </p:stCondLst>
                                        </p:cTn>
                                        <p:tgtEl>
                                          <p:spTgt spid="142373"/>
                                        </p:tgtEl>
                                        <p:attrNameLst>
                                          <p:attrName>style.visibility</p:attrName>
                                        </p:attrNameLst>
                                      </p:cBhvr>
                                      <p:to>
                                        <p:strVal val="visible"/>
                                      </p:to>
                                    </p:set>
                                    <p:anim calcmode="lin" valueType="num">
                                      <p:cBhvr>
                                        <p:cTn id="189" dur="1000" fill="hold"/>
                                        <p:tgtEl>
                                          <p:spTgt spid="142373"/>
                                        </p:tgtEl>
                                        <p:attrNameLst>
                                          <p:attrName>ppt_w</p:attrName>
                                        </p:attrNameLst>
                                      </p:cBhvr>
                                      <p:tavLst>
                                        <p:tav tm="0">
                                          <p:val>
                                            <p:strVal val="#ppt_w*0.70"/>
                                          </p:val>
                                        </p:tav>
                                        <p:tav tm="100000">
                                          <p:val>
                                            <p:strVal val="#ppt_w"/>
                                          </p:val>
                                        </p:tav>
                                      </p:tavLst>
                                    </p:anim>
                                    <p:anim calcmode="lin" valueType="num">
                                      <p:cBhvr>
                                        <p:cTn id="190" dur="1000" fill="hold"/>
                                        <p:tgtEl>
                                          <p:spTgt spid="142373"/>
                                        </p:tgtEl>
                                        <p:attrNameLst>
                                          <p:attrName>ppt_h</p:attrName>
                                        </p:attrNameLst>
                                      </p:cBhvr>
                                      <p:tavLst>
                                        <p:tav tm="0">
                                          <p:val>
                                            <p:strVal val="#ppt_h"/>
                                          </p:val>
                                        </p:tav>
                                        <p:tav tm="100000">
                                          <p:val>
                                            <p:strVal val="#ppt_h"/>
                                          </p:val>
                                        </p:tav>
                                      </p:tavLst>
                                    </p:anim>
                                    <p:animEffect transition="in" filter="fade">
                                      <p:cBhvr>
                                        <p:cTn id="191" dur="1000"/>
                                        <p:tgtEl>
                                          <p:spTgt spid="1423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11267" name="Rectangle 2"/>
          <p:cNvSpPr>
            <a:spLocks noGrp="1" noChangeArrowheads="1"/>
          </p:cNvSpPr>
          <p:nvPr>
            <p:ph type="title"/>
          </p:nvPr>
        </p:nvSpPr>
        <p:spPr/>
        <p:txBody>
          <a:bodyPr/>
          <a:lstStyle/>
          <a:p>
            <a:r>
              <a:rPr lang="en-GB" altLang="en-US" smtClean="0"/>
              <a:t>Plenary</a:t>
            </a:r>
            <a:endParaRPr lang="en-US" altLang="en-US" smtClean="0"/>
          </a:p>
        </p:txBody>
      </p:sp>
      <p:sp>
        <p:nvSpPr>
          <p:cNvPr id="118787" name="Rectangle 3"/>
          <p:cNvSpPr>
            <a:spLocks noGrp="1" noChangeArrowheads="1"/>
          </p:cNvSpPr>
          <p:nvPr>
            <p:ph type="body" idx="1"/>
          </p:nvPr>
        </p:nvSpPr>
        <p:spPr/>
        <p:txBody>
          <a:bodyPr/>
          <a:lstStyle/>
          <a:p>
            <a:r>
              <a:rPr lang="en-GB" altLang="en-US" sz="2000" smtClean="0"/>
              <a:t>What are the six industrial sectors?</a:t>
            </a:r>
          </a:p>
          <a:p>
            <a:r>
              <a:rPr lang="en-GB" altLang="en-US" sz="2000" smtClean="0"/>
              <a:t>Explain how components made in one sector are used to assemble a product in another sector.</a:t>
            </a:r>
          </a:p>
          <a:p>
            <a:endParaRPr lang="en-US" altLang="en-US" sz="20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878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1878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1"/>
          <p:cNvSpPr>
            <a:spLocks noGrp="1"/>
          </p:cNvSpPr>
          <p:nvPr>
            <p:ph type="ftr" sz="quarter" idx="10"/>
          </p:nvPr>
        </p:nvSpPr>
        <p:spPr/>
        <p:txBody>
          <a:bodyPr/>
          <a:lstStyle/>
          <a:p>
            <a:pPr>
              <a:defRPr/>
            </a:pPr>
            <a:r>
              <a:rPr lang="en-US"/>
              <a:t>© </a:t>
            </a:r>
            <a:r>
              <a:rPr lang="en-US" smtClean="0"/>
              <a:t>Wallingford</a:t>
            </a:r>
            <a:endParaRPr lang="en-US"/>
          </a:p>
        </p:txBody>
      </p:sp>
      <p:sp>
        <p:nvSpPr>
          <p:cNvPr id="12291" name="Footer Placeholder 3"/>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pPr algn="r" eaLnBrk="1" hangingPunct="1"/>
            <a:r>
              <a:rPr lang="en-US" altLang="en-US" sz="1200" b="0">
                <a:solidFill>
                  <a:schemeClr val="tx1"/>
                </a:solidFill>
              </a:rPr>
              <a:t>© Wallingford</a:t>
            </a:r>
          </a:p>
        </p:txBody>
      </p:sp>
      <p:graphicFrame>
        <p:nvGraphicFramePr>
          <p:cNvPr id="12292" name="Object 18"/>
          <p:cNvGraphicFramePr>
            <a:graphicFrameLocks noChangeAspect="1"/>
          </p:cNvGraphicFramePr>
          <p:nvPr/>
        </p:nvGraphicFramePr>
        <p:xfrm>
          <a:off x="0" y="0"/>
          <a:ext cx="9144000" cy="1698625"/>
        </p:xfrm>
        <a:graphic>
          <a:graphicData uri="http://schemas.openxmlformats.org/presentationml/2006/ole">
            <mc:AlternateContent xmlns:mc="http://schemas.openxmlformats.org/markup-compatibility/2006">
              <mc:Choice xmlns:v="urn:schemas-microsoft-com:vml" Requires="v">
                <p:oleObj spid="_x0000_s12298" name="Image" r:id="rId4" imgW="21333333" imgH="3961905" progId="Photoshop.Image.10">
                  <p:embed/>
                </p:oleObj>
              </mc:Choice>
              <mc:Fallback>
                <p:oleObj name="Image" r:id="rId4" imgW="21333333" imgH="3961905" progId="Photoshop.Image.10">
                  <p:embed/>
                  <p:pic>
                    <p:nvPicPr>
                      <p:cNvPr id="0" name="Object 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0" cy="1698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293" name="Rectangle 2"/>
          <p:cNvSpPr>
            <a:spLocks noGrp="1" noChangeArrowheads="1"/>
          </p:cNvSpPr>
          <p:nvPr>
            <p:ph type="ctrTitle" idx="4294967295"/>
          </p:nvPr>
        </p:nvSpPr>
        <p:spPr>
          <a:xfrm>
            <a:off x="685800" y="2492375"/>
            <a:ext cx="7772400" cy="1152525"/>
          </a:xfrm>
        </p:spPr>
        <p:txBody>
          <a:bodyPr/>
          <a:lstStyle/>
          <a:p>
            <a:pPr eaLnBrk="1" hangingPunct="1"/>
            <a:r>
              <a:rPr lang="en-GB" altLang="en-US" sz="4400" smtClean="0"/>
              <a:t>Processes and manufacture</a:t>
            </a:r>
            <a:endParaRPr lang="en-US" altLang="en-US" sz="4400" smtClean="0"/>
          </a:p>
        </p:txBody>
      </p:sp>
      <p:sp>
        <p:nvSpPr>
          <p:cNvPr id="12294" name="Rectangle 3"/>
          <p:cNvSpPr>
            <a:spLocks noGrp="1" noChangeArrowheads="1"/>
          </p:cNvSpPr>
          <p:nvPr>
            <p:ph type="subTitle" idx="4294967295"/>
          </p:nvPr>
        </p:nvSpPr>
        <p:spPr>
          <a:xfrm>
            <a:off x="684213" y="3427413"/>
            <a:ext cx="6400800" cy="719137"/>
          </a:xfrm>
        </p:spPr>
        <p:txBody>
          <a:bodyPr/>
          <a:lstStyle/>
          <a:p>
            <a:pPr marL="0" indent="0" eaLnBrk="1" hangingPunct="1">
              <a:buFontTx/>
              <a:buNone/>
            </a:pPr>
            <a:r>
              <a:rPr lang="en-GB" altLang="en-US" smtClean="0"/>
              <a:t>Part 2: The design process</a:t>
            </a:r>
            <a:endParaRPr lang="en-US" altLang="en-US" smtClean="0"/>
          </a:p>
        </p:txBody>
      </p:sp>
      <p:sp>
        <p:nvSpPr>
          <p:cNvPr id="12295" name="Text Box 13"/>
          <p:cNvSpPr txBox="1">
            <a:spLocks noChangeArrowheads="1"/>
          </p:cNvSpPr>
          <p:nvPr/>
        </p:nvSpPr>
        <p:spPr bwMode="auto">
          <a:xfrm>
            <a:off x="3995738" y="115888"/>
            <a:ext cx="51847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pPr eaLnBrk="1" hangingPunct="1">
              <a:spcBef>
                <a:spcPct val="50000"/>
              </a:spcBef>
            </a:pPr>
            <a:r>
              <a:rPr lang="en-GB" altLang="en-US" sz="1600" b="0">
                <a:solidFill>
                  <a:schemeClr val="bg1"/>
                </a:solidFill>
              </a:rPr>
              <a:t>Ian Bark and Lloyd Ansell</a:t>
            </a:r>
            <a:endParaRPr lang="en-US" altLang="en-US" sz="1600" b="0">
              <a:solidFill>
                <a:schemeClr val="bg1"/>
              </a:solidFill>
            </a:endParaRPr>
          </a:p>
        </p:txBody>
      </p:sp>
      <p:sp>
        <p:nvSpPr>
          <p:cNvPr id="12296" name="Text Box 14"/>
          <p:cNvSpPr txBox="1">
            <a:spLocks noChangeArrowheads="1"/>
          </p:cNvSpPr>
          <p:nvPr/>
        </p:nvSpPr>
        <p:spPr bwMode="auto">
          <a:xfrm>
            <a:off x="3995738" y="417513"/>
            <a:ext cx="4824412"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pPr eaLnBrk="1" hangingPunct="1">
              <a:spcBef>
                <a:spcPct val="50000"/>
              </a:spcBef>
            </a:pPr>
            <a:r>
              <a:rPr lang="en-GB" altLang="en-US" sz="1200" b="0">
                <a:solidFill>
                  <a:schemeClr val="bg1"/>
                </a:solidFill>
              </a:rPr>
              <a:t>Series Editor: Louise T Davies</a:t>
            </a:r>
            <a:endParaRPr lang="en-US" altLang="en-US" sz="1200" b="0">
              <a:solidFill>
                <a:schemeClr val="bg1"/>
              </a:solidFill>
            </a:endParaRPr>
          </a:p>
        </p:txBody>
      </p:sp>
      <p:graphicFrame>
        <p:nvGraphicFramePr>
          <p:cNvPr id="12297" name="Object 15"/>
          <p:cNvGraphicFramePr>
            <a:graphicFrameLocks noChangeAspect="1"/>
          </p:cNvGraphicFramePr>
          <p:nvPr/>
        </p:nvGraphicFramePr>
        <p:xfrm>
          <a:off x="71438" y="5632450"/>
          <a:ext cx="2339975" cy="1109663"/>
        </p:xfrm>
        <a:graphic>
          <a:graphicData uri="http://schemas.openxmlformats.org/presentationml/2006/ole">
            <mc:AlternateContent xmlns:mc="http://schemas.openxmlformats.org/markup-compatibility/2006">
              <mc:Choice xmlns:v="urn:schemas-microsoft-com:vml" Requires="v">
                <p:oleObj spid="_x0000_s12299" name="Image" r:id="rId6" imgW="3238095" imgH="1536508" progId="Photoshop.Image.10">
                  <p:embed/>
                </p:oleObj>
              </mc:Choice>
              <mc:Fallback>
                <p:oleObj name="Image" r:id="rId6" imgW="3238095" imgH="1536508" progId="Photoshop.Image.10">
                  <p:embed/>
                  <p:pic>
                    <p:nvPicPr>
                      <p:cNvPr id="0" name="Object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1438" y="5632450"/>
                        <a:ext cx="2339975" cy="1109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13315" name="Rectangle 2"/>
          <p:cNvSpPr>
            <a:spLocks noGrp="1" noChangeArrowheads="1"/>
          </p:cNvSpPr>
          <p:nvPr>
            <p:ph type="title"/>
          </p:nvPr>
        </p:nvSpPr>
        <p:spPr/>
        <p:txBody>
          <a:bodyPr/>
          <a:lstStyle/>
          <a:p>
            <a:r>
              <a:rPr lang="en-GB" altLang="en-US" smtClean="0"/>
              <a:t>Introduction</a:t>
            </a:r>
            <a:endParaRPr lang="en-US" altLang="en-US" smtClean="0"/>
          </a:p>
        </p:txBody>
      </p:sp>
      <p:sp>
        <p:nvSpPr>
          <p:cNvPr id="122883" name="Rectangle 3"/>
          <p:cNvSpPr>
            <a:spLocks noGrp="1" noChangeArrowheads="1"/>
          </p:cNvSpPr>
          <p:nvPr>
            <p:ph type="body" idx="1"/>
          </p:nvPr>
        </p:nvSpPr>
        <p:spPr>
          <a:xfrm>
            <a:off x="457200" y="1989138"/>
            <a:ext cx="4906963" cy="4137025"/>
          </a:xfrm>
        </p:spPr>
        <p:txBody>
          <a:bodyPr/>
          <a:lstStyle/>
          <a:p>
            <a:r>
              <a:rPr lang="en-GB" altLang="en-US" sz="2000" smtClean="0"/>
              <a:t>The design process:</a:t>
            </a:r>
          </a:p>
          <a:p>
            <a:r>
              <a:rPr lang="en-GB" altLang="en-US" sz="2000" smtClean="0"/>
              <a:t>Is a thinking process, resulting in the realisation of a solution to a problem. </a:t>
            </a:r>
          </a:p>
          <a:p>
            <a:r>
              <a:rPr lang="en-GB" altLang="en-US" sz="2000" smtClean="0"/>
              <a:t>Is about finding the best overall solution.</a:t>
            </a:r>
          </a:p>
          <a:p>
            <a:r>
              <a:rPr lang="en-GB" altLang="en-US" sz="2000" smtClean="0"/>
              <a:t>Can take a few minutes or several years. </a:t>
            </a:r>
          </a:p>
          <a:p>
            <a:r>
              <a:rPr lang="en-GB" altLang="en-US" sz="2000" smtClean="0"/>
              <a:t>Can be simple or complex. </a:t>
            </a:r>
          </a:p>
          <a:p>
            <a:r>
              <a:rPr lang="en-GB" altLang="en-US" sz="2000" smtClean="0"/>
              <a:t>Can involve just one person or large teams of people.</a:t>
            </a:r>
          </a:p>
          <a:p>
            <a:r>
              <a:rPr lang="en-GB" altLang="en-US" sz="2000" smtClean="0"/>
              <a:t>Is a framework used by designers to support their design work. </a:t>
            </a:r>
            <a:endParaRPr lang="en-US" altLang="en-US" sz="2000" b="1" smtClean="0"/>
          </a:p>
          <a:p>
            <a:endParaRPr lang="en-US" altLang="en-US" sz="2000" smtClean="0"/>
          </a:p>
        </p:txBody>
      </p:sp>
      <p:sp>
        <p:nvSpPr>
          <p:cNvPr id="122886" name="AutoShape 6"/>
          <p:cNvSpPr>
            <a:spLocks noChangeArrowheads="1"/>
          </p:cNvSpPr>
          <p:nvPr/>
        </p:nvSpPr>
        <p:spPr bwMode="auto">
          <a:xfrm>
            <a:off x="5867400" y="1773238"/>
            <a:ext cx="2376488" cy="1081087"/>
          </a:xfrm>
          <a:prstGeom prst="roundRect">
            <a:avLst>
              <a:gd name="adj" fmla="val 16667"/>
            </a:avLst>
          </a:prstGeom>
          <a:solidFill>
            <a:srgbClr val="99FF66"/>
          </a:solidFill>
          <a:ln w="9525" algn="ctr">
            <a:solidFill>
              <a:schemeClr val="tx1"/>
            </a:solidFill>
            <a:round/>
            <a:headEnd/>
            <a:tailEnd/>
          </a:ln>
        </p:spPr>
        <p:txBody>
          <a:bodyPr wrap="none" anchor="ctr"/>
          <a:lstStyle>
            <a:lvl1pPr>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endParaRPr lang="en-GB" altLang="en-US"/>
          </a:p>
        </p:txBody>
      </p:sp>
      <p:sp>
        <p:nvSpPr>
          <p:cNvPr id="122887" name="AutoShape 7"/>
          <p:cNvSpPr>
            <a:spLocks noChangeArrowheads="1"/>
          </p:cNvSpPr>
          <p:nvPr/>
        </p:nvSpPr>
        <p:spPr bwMode="auto">
          <a:xfrm>
            <a:off x="5867400" y="3357563"/>
            <a:ext cx="2376488" cy="1081087"/>
          </a:xfrm>
          <a:prstGeom prst="roundRect">
            <a:avLst>
              <a:gd name="adj" fmla="val 16667"/>
            </a:avLst>
          </a:prstGeom>
          <a:solidFill>
            <a:srgbClr val="CCFFFF"/>
          </a:solidFill>
          <a:ln w="9525" algn="ctr">
            <a:solidFill>
              <a:schemeClr val="tx1"/>
            </a:solidFill>
            <a:round/>
            <a:headEnd/>
            <a:tailEnd/>
          </a:ln>
        </p:spPr>
        <p:txBody>
          <a:bodyPr wrap="none" anchor="ctr"/>
          <a:lstStyle>
            <a:lvl1pPr>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endParaRPr lang="en-GB" altLang="en-US"/>
          </a:p>
        </p:txBody>
      </p:sp>
      <p:sp>
        <p:nvSpPr>
          <p:cNvPr id="122888" name="AutoShape 8"/>
          <p:cNvSpPr>
            <a:spLocks noChangeArrowheads="1"/>
          </p:cNvSpPr>
          <p:nvPr/>
        </p:nvSpPr>
        <p:spPr bwMode="auto">
          <a:xfrm>
            <a:off x="5867400" y="4941888"/>
            <a:ext cx="2376488" cy="1081087"/>
          </a:xfrm>
          <a:prstGeom prst="roundRect">
            <a:avLst>
              <a:gd name="adj" fmla="val 16667"/>
            </a:avLst>
          </a:prstGeom>
          <a:solidFill>
            <a:srgbClr val="FFCC99"/>
          </a:solidFill>
          <a:ln w="9525" algn="ctr">
            <a:solidFill>
              <a:schemeClr val="tx1"/>
            </a:solidFill>
            <a:round/>
            <a:headEnd/>
            <a:tailEnd/>
          </a:ln>
        </p:spPr>
        <p:txBody>
          <a:bodyPr wrap="none" anchor="ctr"/>
          <a:lstStyle>
            <a:lvl1pPr>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endParaRPr lang="en-GB" altLang="en-US"/>
          </a:p>
        </p:txBody>
      </p:sp>
      <p:sp>
        <p:nvSpPr>
          <p:cNvPr id="122891" name="Text Box 11"/>
          <p:cNvSpPr txBox="1">
            <a:spLocks noChangeArrowheads="1"/>
          </p:cNvSpPr>
          <p:nvPr/>
        </p:nvSpPr>
        <p:spPr bwMode="auto">
          <a:xfrm>
            <a:off x="6054725" y="1965325"/>
            <a:ext cx="20447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marL="355600" indent="-355600">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pPr algn="ctr">
              <a:spcBef>
                <a:spcPct val="20000"/>
              </a:spcBef>
              <a:buClr>
                <a:srgbClr val="EC0A86"/>
              </a:buClr>
            </a:pPr>
            <a:r>
              <a:rPr lang="en-GB" altLang="en-US" sz="2000" b="0">
                <a:solidFill>
                  <a:schemeClr val="tx1"/>
                </a:solidFill>
              </a:rPr>
              <a:t>From a problem </a:t>
            </a:r>
          </a:p>
          <a:p>
            <a:pPr algn="ctr">
              <a:spcBef>
                <a:spcPct val="20000"/>
              </a:spcBef>
              <a:buClr>
                <a:srgbClr val="EC0A86"/>
              </a:buClr>
            </a:pPr>
            <a:r>
              <a:rPr lang="en-GB" altLang="en-US" sz="2000" b="0">
                <a:solidFill>
                  <a:schemeClr val="tx1"/>
                </a:solidFill>
              </a:rPr>
              <a:t>or need</a:t>
            </a:r>
            <a:endParaRPr lang="en-US" altLang="en-US" sz="2000" b="0">
              <a:solidFill>
                <a:schemeClr val="tx1"/>
              </a:solidFill>
            </a:endParaRPr>
          </a:p>
        </p:txBody>
      </p:sp>
      <p:sp>
        <p:nvSpPr>
          <p:cNvPr id="122892" name="Text Box 12"/>
          <p:cNvSpPr txBox="1">
            <a:spLocks noChangeArrowheads="1"/>
          </p:cNvSpPr>
          <p:nvPr/>
        </p:nvSpPr>
        <p:spPr bwMode="auto">
          <a:xfrm>
            <a:off x="6156325" y="3500438"/>
            <a:ext cx="1820863"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marL="355600" indent="-355600">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pPr algn="ctr">
              <a:spcBef>
                <a:spcPct val="20000"/>
              </a:spcBef>
              <a:buClr>
                <a:srgbClr val="EC0A86"/>
              </a:buClr>
            </a:pPr>
            <a:r>
              <a:rPr lang="en-GB" altLang="en-US" sz="2000" b="0">
                <a:solidFill>
                  <a:schemeClr val="tx1"/>
                </a:solidFill>
              </a:rPr>
              <a:t>via the design </a:t>
            </a:r>
          </a:p>
          <a:p>
            <a:pPr algn="ctr">
              <a:spcBef>
                <a:spcPct val="20000"/>
              </a:spcBef>
              <a:buClr>
                <a:srgbClr val="EC0A86"/>
              </a:buClr>
            </a:pPr>
            <a:r>
              <a:rPr lang="en-GB" altLang="en-US" sz="2000" b="0">
                <a:solidFill>
                  <a:schemeClr val="tx1"/>
                </a:solidFill>
              </a:rPr>
              <a:t>process</a:t>
            </a:r>
            <a:endParaRPr lang="en-US" altLang="en-US" sz="2000" b="0">
              <a:solidFill>
                <a:schemeClr val="tx1"/>
              </a:solidFill>
            </a:endParaRPr>
          </a:p>
        </p:txBody>
      </p:sp>
      <p:sp>
        <p:nvSpPr>
          <p:cNvPr id="122893" name="Text Box 13"/>
          <p:cNvSpPr txBox="1">
            <a:spLocks noChangeArrowheads="1"/>
          </p:cNvSpPr>
          <p:nvPr/>
        </p:nvSpPr>
        <p:spPr bwMode="auto">
          <a:xfrm>
            <a:off x="6227763" y="5230813"/>
            <a:ext cx="16573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355600" indent="-355600">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pPr algn="ctr">
              <a:spcBef>
                <a:spcPct val="20000"/>
              </a:spcBef>
              <a:buClr>
                <a:srgbClr val="EC0A86"/>
              </a:buClr>
            </a:pPr>
            <a:r>
              <a:rPr lang="en-GB" altLang="en-US" sz="2000" b="0">
                <a:solidFill>
                  <a:schemeClr val="tx1"/>
                </a:solidFill>
              </a:rPr>
              <a:t>to a solution</a:t>
            </a:r>
            <a:endParaRPr lang="en-US" altLang="en-US" sz="2000" b="0">
              <a:solidFill>
                <a:schemeClr val="tx1"/>
              </a:solidFill>
            </a:endParaRPr>
          </a:p>
        </p:txBody>
      </p:sp>
      <p:sp>
        <p:nvSpPr>
          <p:cNvPr id="122895" name="AutoShape 15"/>
          <p:cNvSpPr>
            <a:spLocks noChangeArrowheads="1"/>
          </p:cNvSpPr>
          <p:nvPr/>
        </p:nvSpPr>
        <p:spPr bwMode="auto">
          <a:xfrm>
            <a:off x="6948488" y="2924175"/>
            <a:ext cx="215900" cy="360363"/>
          </a:xfrm>
          <a:prstGeom prst="downArrow">
            <a:avLst>
              <a:gd name="adj1" fmla="val 50000"/>
              <a:gd name="adj2" fmla="val 41728"/>
            </a:avLst>
          </a:prstGeom>
          <a:solidFill>
            <a:srgbClr val="000000"/>
          </a:solidFill>
          <a:ln w="9525" algn="ctr">
            <a:solidFill>
              <a:schemeClr val="tx1"/>
            </a:solidFill>
            <a:miter lim="800000"/>
            <a:headEnd/>
            <a:tailEnd/>
          </a:ln>
        </p:spPr>
        <p:txBody>
          <a:bodyPr wrap="none" anchor="ctr"/>
          <a:lstStyle>
            <a:lvl1pPr>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endParaRPr lang="en-GB" altLang="en-US"/>
          </a:p>
        </p:txBody>
      </p:sp>
      <p:sp>
        <p:nvSpPr>
          <p:cNvPr id="122896" name="AutoShape 16"/>
          <p:cNvSpPr>
            <a:spLocks noChangeArrowheads="1"/>
          </p:cNvSpPr>
          <p:nvPr/>
        </p:nvSpPr>
        <p:spPr bwMode="auto">
          <a:xfrm>
            <a:off x="6948488" y="4508500"/>
            <a:ext cx="215900" cy="360363"/>
          </a:xfrm>
          <a:prstGeom prst="downArrow">
            <a:avLst>
              <a:gd name="adj1" fmla="val 50000"/>
              <a:gd name="adj2" fmla="val 41728"/>
            </a:avLst>
          </a:prstGeom>
          <a:solidFill>
            <a:srgbClr val="000000"/>
          </a:solidFill>
          <a:ln w="9525" algn="ctr">
            <a:solidFill>
              <a:schemeClr val="tx1"/>
            </a:solidFill>
            <a:miter lim="800000"/>
            <a:headEnd/>
            <a:tailEnd/>
          </a:ln>
        </p:spPr>
        <p:txBody>
          <a:bodyPr wrap="none" anchor="ctr"/>
          <a:lstStyle>
            <a:lvl1pPr>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endParaRPr lang="en-GB"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2886"/>
                                        </p:tgtEl>
                                        <p:attrNameLst>
                                          <p:attrName>style.visibility</p:attrName>
                                        </p:attrNameLst>
                                      </p:cBhvr>
                                      <p:to>
                                        <p:strVal val="visible"/>
                                      </p:to>
                                    </p:set>
                                    <p:animEffect transition="in" filter="fade">
                                      <p:cBhvr>
                                        <p:cTn id="7" dur="2000"/>
                                        <p:tgtEl>
                                          <p:spTgt spid="12288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2891"/>
                                        </p:tgtEl>
                                        <p:attrNameLst>
                                          <p:attrName>style.visibility</p:attrName>
                                        </p:attrNameLst>
                                      </p:cBhvr>
                                      <p:to>
                                        <p:strVal val="visible"/>
                                      </p:to>
                                    </p:set>
                                    <p:animEffect transition="in" filter="fade">
                                      <p:cBhvr>
                                        <p:cTn id="10" dur="2000"/>
                                        <p:tgtEl>
                                          <p:spTgt spid="122891"/>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7" presetClass="entr" presetSubtype="0" fill="hold" grpId="0" nodeType="clickEffect">
                                  <p:stCondLst>
                                    <p:cond delay="0"/>
                                  </p:stCondLst>
                                  <p:childTnLst>
                                    <p:set>
                                      <p:cBhvr>
                                        <p:cTn id="14" dur="1" fill="hold">
                                          <p:stCondLst>
                                            <p:cond delay="0"/>
                                          </p:stCondLst>
                                        </p:cTn>
                                        <p:tgtEl>
                                          <p:spTgt spid="122895"/>
                                        </p:tgtEl>
                                        <p:attrNameLst>
                                          <p:attrName>style.visibility</p:attrName>
                                        </p:attrNameLst>
                                      </p:cBhvr>
                                      <p:to>
                                        <p:strVal val="visible"/>
                                      </p:to>
                                    </p:set>
                                    <p:animEffect transition="in" filter="fade">
                                      <p:cBhvr>
                                        <p:cTn id="15" dur="1000"/>
                                        <p:tgtEl>
                                          <p:spTgt spid="122895"/>
                                        </p:tgtEl>
                                      </p:cBhvr>
                                    </p:animEffect>
                                    <p:anim calcmode="lin" valueType="num">
                                      <p:cBhvr>
                                        <p:cTn id="16" dur="1000" fill="hold"/>
                                        <p:tgtEl>
                                          <p:spTgt spid="122895"/>
                                        </p:tgtEl>
                                        <p:attrNameLst>
                                          <p:attrName>ppt_x</p:attrName>
                                        </p:attrNameLst>
                                      </p:cBhvr>
                                      <p:tavLst>
                                        <p:tav tm="0">
                                          <p:val>
                                            <p:strVal val="#ppt_x"/>
                                          </p:val>
                                        </p:tav>
                                        <p:tav tm="100000">
                                          <p:val>
                                            <p:strVal val="#ppt_x"/>
                                          </p:val>
                                        </p:tav>
                                      </p:tavLst>
                                    </p:anim>
                                    <p:anim calcmode="lin" valueType="num">
                                      <p:cBhvr>
                                        <p:cTn id="17" dur="1000" fill="hold"/>
                                        <p:tgtEl>
                                          <p:spTgt spid="122895"/>
                                        </p:tgtEl>
                                        <p:attrNameLst>
                                          <p:attrName>ppt_y</p:attrName>
                                        </p:attrNameLst>
                                      </p:cBhvr>
                                      <p:tavLst>
                                        <p:tav tm="0">
                                          <p:val>
                                            <p:strVal val="#ppt_y-.1"/>
                                          </p:val>
                                        </p:tav>
                                        <p:tav tm="100000">
                                          <p:val>
                                            <p:strVal val="#ppt_y"/>
                                          </p:val>
                                        </p:tav>
                                      </p:tavLst>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2887"/>
                                        </p:tgtEl>
                                        <p:attrNameLst>
                                          <p:attrName>style.visibility</p:attrName>
                                        </p:attrNameLst>
                                      </p:cBhvr>
                                      <p:to>
                                        <p:strVal val="visible"/>
                                      </p:to>
                                    </p:set>
                                    <p:animEffect transition="in" filter="fade">
                                      <p:cBhvr>
                                        <p:cTn id="22" dur="2000"/>
                                        <p:tgtEl>
                                          <p:spTgt spid="12288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22892"/>
                                        </p:tgtEl>
                                        <p:attrNameLst>
                                          <p:attrName>style.visibility</p:attrName>
                                        </p:attrNameLst>
                                      </p:cBhvr>
                                      <p:to>
                                        <p:strVal val="visible"/>
                                      </p:to>
                                    </p:set>
                                    <p:animEffect transition="in" filter="fade">
                                      <p:cBhvr>
                                        <p:cTn id="25" dur="2000"/>
                                        <p:tgtEl>
                                          <p:spTgt spid="122892"/>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47" presetClass="entr" presetSubtype="0" fill="hold" grpId="0" nodeType="clickEffect">
                                  <p:stCondLst>
                                    <p:cond delay="0"/>
                                  </p:stCondLst>
                                  <p:childTnLst>
                                    <p:set>
                                      <p:cBhvr>
                                        <p:cTn id="29" dur="1" fill="hold">
                                          <p:stCondLst>
                                            <p:cond delay="0"/>
                                          </p:stCondLst>
                                        </p:cTn>
                                        <p:tgtEl>
                                          <p:spTgt spid="122896"/>
                                        </p:tgtEl>
                                        <p:attrNameLst>
                                          <p:attrName>style.visibility</p:attrName>
                                        </p:attrNameLst>
                                      </p:cBhvr>
                                      <p:to>
                                        <p:strVal val="visible"/>
                                      </p:to>
                                    </p:set>
                                    <p:animEffect transition="in" filter="fade">
                                      <p:cBhvr>
                                        <p:cTn id="30" dur="1000"/>
                                        <p:tgtEl>
                                          <p:spTgt spid="122896"/>
                                        </p:tgtEl>
                                      </p:cBhvr>
                                    </p:animEffect>
                                    <p:anim calcmode="lin" valueType="num">
                                      <p:cBhvr>
                                        <p:cTn id="31" dur="1000" fill="hold"/>
                                        <p:tgtEl>
                                          <p:spTgt spid="122896"/>
                                        </p:tgtEl>
                                        <p:attrNameLst>
                                          <p:attrName>ppt_x</p:attrName>
                                        </p:attrNameLst>
                                      </p:cBhvr>
                                      <p:tavLst>
                                        <p:tav tm="0">
                                          <p:val>
                                            <p:strVal val="#ppt_x"/>
                                          </p:val>
                                        </p:tav>
                                        <p:tav tm="100000">
                                          <p:val>
                                            <p:strVal val="#ppt_x"/>
                                          </p:val>
                                        </p:tav>
                                      </p:tavLst>
                                    </p:anim>
                                    <p:anim calcmode="lin" valueType="num">
                                      <p:cBhvr>
                                        <p:cTn id="32" dur="1000" fill="hold"/>
                                        <p:tgtEl>
                                          <p:spTgt spid="122896"/>
                                        </p:tgtEl>
                                        <p:attrNameLst>
                                          <p:attrName>ppt_y</p:attrName>
                                        </p:attrNameLst>
                                      </p:cBhvr>
                                      <p:tavLst>
                                        <p:tav tm="0">
                                          <p:val>
                                            <p:strVal val="#ppt_y-.1"/>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22888"/>
                                        </p:tgtEl>
                                        <p:attrNameLst>
                                          <p:attrName>style.visibility</p:attrName>
                                        </p:attrNameLst>
                                      </p:cBhvr>
                                      <p:to>
                                        <p:strVal val="visible"/>
                                      </p:to>
                                    </p:set>
                                    <p:animEffect transition="in" filter="fade">
                                      <p:cBhvr>
                                        <p:cTn id="37" dur="2000"/>
                                        <p:tgtEl>
                                          <p:spTgt spid="12288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22893"/>
                                        </p:tgtEl>
                                        <p:attrNameLst>
                                          <p:attrName>style.visibility</p:attrName>
                                        </p:attrNameLst>
                                      </p:cBhvr>
                                      <p:to>
                                        <p:strVal val="visible"/>
                                      </p:to>
                                    </p:set>
                                    <p:animEffect transition="in" filter="fade">
                                      <p:cBhvr>
                                        <p:cTn id="40" dur="2000"/>
                                        <p:tgtEl>
                                          <p:spTgt spid="122893"/>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22883">
                                            <p:txEl>
                                              <p:pRg st="0" end="0"/>
                                            </p:txEl>
                                          </p:spTgt>
                                        </p:tgtEl>
                                        <p:attrNameLst>
                                          <p:attrName>style.visibility</p:attrName>
                                        </p:attrNameLst>
                                      </p:cBhvr>
                                      <p:to>
                                        <p:strVal val="visible"/>
                                      </p:to>
                                    </p:set>
                                  </p:childTnLst>
                                </p:cTn>
                              </p:par>
                            </p:childTnLst>
                          </p:cTn>
                        </p:par>
                      </p:childTnLst>
                    </p:cTn>
                  </p:par>
                  <p:par>
                    <p:cTn id="45" fill="hold" nodeType="clickPar">
                      <p:stCondLst>
                        <p:cond delay="indefinite"/>
                      </p:stCondLst>
                      <p:childTnLst>
                        <p:par>
                          <p:cTn id="46" fill="hold" nodeType="withGroup">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22883">
                                            <p:txEl>
                                              <p:pRg st="1" end="1"/>
                                            </p:txEl>
                                          </p:spTgt>
                                        </p:tgtEl>
                                        <p:attrNameLst>
                                          <p:attrName>style.visibility</p:attrName>
                                        </p:attrNameLst>
                                      </p:cBhvr>
                                      <p:to>
                                        <p:strVal val="visible"/>
                                      </p:to>
                                    </p:set>
                                  </p:childTnLst>
                                </p:cTn>
                              </p:par>
                            </p:childTnLst>
                          </p:cTn>
                        </p:par>
                      </p:childTnLst>
                    </p:cTn>
                  </p:par>
                  <p:par>
                    <p:cTn id="49" fill="hold" nodeType="clickPar">
                      <p:stCondLst>
                        <p:cond delay="indefinite"/>
                      </p:stCondLst>
                      <p:childTnLst>
                        <p:par>
                          <p:cTn id="50" fill="hold" nodeType="withGroup">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122883">
                                            <p:txEl>
                                              <p:pRg st="2" end="2"/>
                                            </p:txEl>
                                          </p:spTgt>
                                        </p:tgtEl>
                                        <p:attrNameLst>
                                          <p:attrName>style.visibility</p:attrName>
                                        </p:attrNameLst>
                                      </p:cBhvr>
                                      <p:to>
                                        <p:strVal val="visible"/>
                                      </p:to>
                                    </p:set>
                                  </p:childTnLst>
                                </p:cTn>
                              </p:par>
                            </p:childTnLst>
                          </p:cTn>
                        </p:par>
                      </p:childTnLst>
                    </p:cTn>
                  </p:par>
                  <p:par>
                    <p:cTn id="53" fill="hold" nodeType="clickPar">
                      <p:stCondLst>
                        <p:cond delay="indefinite"/>
                      </p:stCondLst>
                      <p:childTnLst>
                        <p:par>
                          <p:cTn id="54" fill="hold" nodeType="withGroup">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122883">
                                            <p:txEl>
                                              <p:pRg st="3" end="3"/>
                                            </p:txEl>
                                          </p:spTgt>
                                        </p:tgtEl>
                                        <p:attrNameLst>
                                          <p:attrName>style.visibility</p:attrName>
                                        </p:attrNameLst>
                                      </p:cBhvr>
                                      <p:to>
                                        <p:strVal val="visible"/>
                                      </p:to>
                                    </p:set>
                                  </p:childTnLst>
                                </p:cTn>
                              </p:par>
                            </p:childTnLst>
                          </p:cTn>
                        </p:par>
                      </p:childTnLst>
                    </p:cTn>
                  </p:par>
                  <p:par>
                    <p:cTn id="57" fill="hold" nodeType="clickPar">
                      <p:stCondLst>
                        <p:cond delay="indefinite"/>
                      </p:stCondLst>
                      <p:childTnLst>
                        <p:par>
                          <p:cTn id="58" fill="hold" nodeType="withGroup">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122883">
                                            <p:txEl>
                                              <p:pRg st="4" end="4"/>
                                            </p:txEl>
                                          </p:spTgt>
                                        </p:tgtEl>
                                        <p:attrNameLst>
                                          <p:attrName>style.visibility</p:attrName>
                                        </p:attrNameLst>
                                      </p:cBhvr>
                                      <p:to>
                                        <p:strVal val="visible"/>
                                      </p:to>
                                    </p:set>
                                  </p:childTnLst>
                                </p:cTn>
                              </p:par>
                            </p:childTnLst>
                          </p:cTn>
                        </p:par>
                      </p:childTnLst>
                    </p:cTn>
                  </p:par>
                  <p:par>
                    <p:cTn id="61" fill="hold" nodeType="clickPar">
                      <p:stCondLst>
                        <p:cond delay="indefinite"/>
                      </p:stCondLst>
                      <p:childTnLst>
                        <p:par>
                          <p:cTn id="62" fill="hold" nodeType="withGroup">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122883">
                                            <p:txEl>
                                              <p:pRg st="5" end="5"/>
                                            </p:txEl>
                                          </p:spTgt>
                                        </p:tgtEl>
                                        <p:attrNameLst>
                                          <p:attrName>style.visibility</p:attrName>
                                        </p:attrNameLst>
                                      </p:cBhvr>
                                      <p:to>
                                        <p:strVal val="visible"/>
                                      </p:to>
                                    </p:set>
                                  </p:childTnLst>
                                </p:cTn>
                              </p:par>
                            </p:childTnLst>
                          </p:cTn>
                        </p:par>
                      </p:childTnLst>
                    </p:cTn>
                  </p:par>
                  <p:par>
                    <p:cTn id="65" fill="hold" nodeType="clickPar">
                      <p:stCondLst>
                        <p:cond delay="indefinite"/>
                      </p:stCondLst>
                      <p:childTnLst>
                        <p:par>
                          <p:cTn id="66" fill="hold" nodeType="withGroup">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12288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83" grpId="0" build="p"/>
      <p:bldP spid="122886" grpId="0" animBg="1"/>
      <p:bldP spid="122887" grpId="0" animBg="1"/>
      <p:bldP spid="122888" grpId="0" animBg="1"/>
      <p:bldP spid="122891" grpId="0"/>
      <p:bldP spid="122892" grpId="0"/>
      <p:bldP spid="122893" grpId="0"/>
      <p:bldP spid="122895" grpId="0" animBg="1"/>
      <p:bldP spid="12289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14339" name="Rectangle 2"/>
          <p:cNvSpPr>
            <a:spLocks noGrp="1" noChangeArrowheads="1"/>
          </p:cNvSpPr>
          <p:nvPr>
            <p:ph type="title"/>
          </p:nvPr>
        </p:nvSpPr>
        <p:spPr/>
        <p:txBody>
          <a:bodyPr/>
          <a:lstStyle/>
          <a:p>
            <a:r>
              <a:rPr lang="en-GB" altLang="en-US" smtClean="0"/>
              <a:t>Starter</a:t>
            </a:r>
            <a:endParaRPr lang="en-US" altLang="en-US" smtClean="0"/>
          </a:p>
        </p:txBody>
      </p:sp>
      <p:sp>
        <p:nvSpPr>
          <p:cNvPr id="123907" name="Rectangle 3"/>
          <p:cNvSpPr>
            <a:spLocks noGrp="1" noChangeArrowheads="1"/>
          </p:cNvSpPr>
          <p:nvPr>
            <p:ph type="body" idx="1"/>
          </p:nvPr>
        </p:nvSpPr>
        <p:spPr/>
        <p:txBody>
          <a:bodyPr/>
          <a:lstStyle/>
          <a:p>
            <a:r>
              <a:rPr lang="en-GB" altLang="en-US" sz="2000" smtClean="0"/>
              <a:t>What triggers the development of a new design?</a:t>
            </a:r>
          </a:p>
          <a:p>
            <a:r>
              <a:rPr lang="en-GB" altLang="en-US" sz="2000" smtClean="0"/>
              <a:t>Wrote down your answer in one sentence.</a:t>
            </a:r>
          </a:p>
          <a:p>
            <a:r>
              <a:rPr lang="en-GB" altLang="en-US" sz="2000" smtClean="0"/>
              <a:t>Compare your answers with the rest of the class.</a:t>
            </a:r>
          </a:p>
          <a:p>
            <a:r>
              <a:rPr lang="en-GB" altLang="en-US" sz="2000" smtClean="0"/>
              <a:t>What conclusions can you draw?</a:t>
            </a:r>
            <a:endParaRPr lang="en-US" altLang="en-US" sz="2000" smtClean="0"/>
          </a:p>
          <a:p>
            <a:endParaRPr lang="en-US" altLang="en-US" sz="2000" smtClean="0"/>
          </a:p>
        </p:txBody>
      </p:sp>
      <p:sp>
        <p:nvSpPr>
          <p:cNvPr id="123909" name="Text Box 5"/>
          <p:cNvSpPr txBox="1">
            <a:spLocks noChangeArrowheads="1"/>
          </p:cNvSpPr>
          <p:nvPr/>
        </p:nvSpPr>
        <p:spPr bwMode="auto">
          <a:xfrm>
            <a:off x="7092950" y="2708275"/>
            <a:ext cx="1363663" cy="344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marL="355600" indent="-355600">
              <a:defRPr sz="3600" b="1">
                <a:solidFill>
                  <a:srgbClr val="EC0A86"/>
                </a:solidFill>
                <a:latin typeface="Arial" panose="020B0604020202020204" pitchFamily="34" charset="0"/>
                <a:cs typeface="Arial" panose="020B0604020202020204" pitchFamily="34" charset="0"/>
              </a:defRPr>
            </a:lvl1pPr>
            <a:lvl2pPr marL="742950" indent="-285750">
              <a:defRPr sz="3600" b="1">
                <a:solidFill>
                  <a:srgbClr val="EC0A86"/>
                </a:solidFill>
                <a:latin typeface="Arial" panose="020B0604020202020204" pitchFamily="34" charset="0"/>
                <a:cs typeface="Arial" panose="020B0604020202020204" pitchFamily="34" charset="0"/>
              </a:defRPr>
            </a:lvl2pPr>
            <a:lvl3pPr marL="1143000" indent="-228600">
              <a:defRPr sz="3600" b="1">
                <a:solidFill>
                  <a:srgbClr val="EC0A86"/>
                </a:solidFill>
                <a:latin typeface="Arial" panose="020B0604020202020204" pitchFamily="34" charset="0"/>
                <a:cs typeface="Arial" panose="020B0604020202020204" pitchFamily="34" charset="0"/>
              </a:defRPr>
            </a:lvl3pPr>
            <a:lvl4pPr marL="1600200" indent="-228600">
              <a:defRPr sz="3600" b="1">
                <a:solidFill>
                  <a:srgbClr val="EC0A86"/>
                </a:solidFill>
                <a:latin typeface="Arial" panose="020B0604020202020204" pitchFamily="34" charset="0"/>
                <a:cs typeface="Arial" panose="020B0604020202020204" pitchFamily="34" charset="0"/>
              </a:defRPr>
            </a:lvl4pPr>
            <a:lvl5pPr marL="2057400" indent="-228600">
              <a:defRPr sz="3600" b="1">
                <a:solidFill>
                  <a:srgbClr val="EC0A8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600" b="1">
                <a:solidFill>
                  <a:srgbClr val="EC0A86"/>
                </a:solidFill>
                <a:latin typeface="Arial" panose="020B0604020202020204" pitchFamily="34" charset="0"/>
                <a:cs typeface="Arial" panose="020B0604020202020204" pitchFamily="34" charset="0"/>
              </a:defRPr>
            </a:lvl9pPr>
          </a:lstStyle>
          <a:p>
            <a:pPr>
              <a:spcBef>
                <a:spcPct val="20000"/>
              </a:spcBef>
              <a:buClr>
                <a:srgbClr val="EC0A86"/>
              </a:buClr>
            </a:pPr>
            <a:r>
              <a:rPr lang="en-GB" altLang="en-US" sz="22000">
                <a:solidFill>
                  <a:srgbClr val="0000FF"/>
                </a:solidFill>
                <a:latin typeface="Berlin Sans FB Demi" panose="020E0802020502020306" pitchFamily="34" charset="0"/>
              </a:rPr>
              <a:t>?</a:t>
            </a:r>
            <a:endParaRPr lang="en-US" altLang="en-US" sz="22000">
              <a:solidFill>
                <a:srgbClr val="0000FF"/>
              </a:solidFill>
              <a:latin typeface="Berlin Sans FB Demi" panose="020E0802020502020306"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123909">
                                            <p:txEl>
                                              <p:pRg st="0" end="0"/>
                                            </p:txEl>
                                          </p:spTgt>
                                        </p:tgtEl>
                                        <p:attrNameLst>
                                          <p:attrName>style.visibility</p:attrName>
                                        </p:attrNameLst>
                                      </p:cBhvr>
                                      <p:to>
                                        <p:strVal val="visible"/>
                                      </p:to>
                                    </p:set>
                                    <p:anim calcmode="lin" valueType="num">
                                      <p:cBhvr>
                                        <p:cTn id="7" dur="500" decel="50000" fill="hold">
                                          <p:stCondLst>
                                            <p:cond delay="0"/>
                                          </p:stCondLst>
                                        </p:cTn>
                                        <p:tgtEl>
                                          <p:spTgt spid="123909">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23909">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23909">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123909">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23909">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23909">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23909">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23909">
                                            <p:txEl>
                                              <p:pRg st="0" end="0"/>
                                            </p:txEl>
                                          </p:spTgt>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3907">
                                            <p:txEl>
                                              <p:pRg st="0" end="0"/>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3907">
                                            <p:txEl>
                                              <p:pRg st="1" end="1"/>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3907">
                                            <p:txEl>
                                              <p:pRg st="2" end="2"/>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390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07" grpId="0" build="p"/>
    </p:bldLst>
  </p:timing>
</p:sld>
</file>

<file path=ppt/theme/theme1.xml><?xml version="1.0" encoding="utf-8"?>
<a:theme xmlns:a="http://schemas.openxmlformats.org/drawingml/2006/main" name="DT_resistant_materials_light_v3">
  <a:themeElements>
    <a:clrScheme name="DT_resistant_materials_light_v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T_resistant_materials_light_v3">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600" b="1" i="0" u="none" strike="noStrike" cap="none" normalizeH="0" baseline="0" smtClean="0">
            <a:ln>
              <a:noFill/>
            </a:ln>
            <a:solidFill>
              <a:srgbClr val="EC0A86"/>
            </a:solidFill>
            <a:effectLst/>
            <a:latin typeface="Arial" charset="0"/>
            <a:cs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600" b="1" i="0" u="none" strike="noStrike" cap="none" normalizeH="0" baseline="0" smtClean="0">
            <a:ln>
              <a:noFill/>
            </a:ln>
            <a:solidFill>
              <a:srgbClr val="EC0A86"/>
            </a:solidFill>
            <a:effectLst/>
            <a:latin typeface="Arial" charset="0"/>
            <a:cs typeface="Arial" charset="0"/>
          </a:defRPr>
        </a:defPPr>
      </a:lstStyle>
    </a:lnDef>
  </a:objectDefaults>
  <a:extraClrSchemeLst>
    <a:extraClrScheme>
      <a:clrScheme name="DT_resistant_materials_light_v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T_resistant_materials_light_v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T_resistant_materials_light_v3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T_resistant_materials_light_v3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T_resistant_materials_light_v3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T_resistant_materials_light_v3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T_resistant_materials_light_v3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T_resistant_materials_light_v3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T_resistant_materials_light_v3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T_resistant_materials_light_v3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T_resistant_materials_light_v3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T_resistant_materials_light_v3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1804</TotalTime>
  <Words>1500</Words>
  <Application>Microsoft Office PowerPoint</Application>
  <PresentationFormat>On-screen Show (4:3)</PresentationFormat>
  <Paragraphs>370</Paragraphs>
  <Slides>23</Slides>
  <Notes>3</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27" baseType="lpstr">
      <vt:lpstr>Arial</vt:lpstr>
      <vt:lpstr>Berlin Sans FB Demi</vt:lpstr>
      <vt:lpstr>DT_resistant_materials_light_v3</vt:lpstr>
      <vt:lpstr>Adobe Photoshop Image</vt:lpstr>
      <vt:lpstr>Processes and manufacture</vt:lpstr>
      <vt:lpstr>Processes and manufacture</vt:lpstr>
      <vt:lpstr>Introduction</vt:lpstr>
      <vt:lpstr>Starter</vt:lpstr>
      <vt:lpstr>What is industry?</vt:lpstr>
      <vt:lpstr>Plenary</vt:lpstr>
      <vt:lpstr>Processes and manufacture</vt:lpstr>
      <vt:lpstr>Introduction</vt:lpstr>
      <vt:lpstr>Starter</vt:lpstr>
      <vt:lpstr>PowerPoint Presentation</vt:lpstr>
      <vt:lpstr>PowerPoint Presentation</vt:lpstr>
      <vt:lpstr>The cycle of design</vt:lpstr>
      <vt:lpstr>Activities in the design process</vt:lpstr>
      <vt:lpstr>Tasks</vt:lpstr>
      <vt:lpstr>Processes and manufacture</vt:lpstr>
      <vt:lpstr>Scale of production</vt:lpstr>
      <vt:lpstr>One-off production (1)</vt:lpstr>
      <vt:lpstr>One-off production (2)</vt:lpstr>
      <vt:lpstr>Batch production (1)</vt:lpstr>
      <vt:lpstr>Batch production (2)</vt:lpstr>
      <vt:lpstr>Mass production (1)</vt:lpstr>
      <vt:lpstr>Mass production (2)</vt:lpstr>
      <vt:lpstr>Task</vt:lpstr>
    </vt:vector>
  </TitlesOfParts>
  <Company>St Pauls School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ibk</dc:creator>
  <cp:lastModifiedBy>Daniel BIGMORE</cp:lastModifiedBy>
  <cp:revision>68</cp:revision>
  <dcterms:created xsi:type="dcterms:W3CDTF">2008-09-07T14:47:20Z</dcterms:created>
  <dcterms:modified xsi:type="dcterms:W3CDTF">2018-05-22T15:11:36Z</dcterms:modified>
</cp:coreProperties>
</file>