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0000"/>
    <a:srgbClr val="EC0A86"/>
    <a:srgbClr val="6CBE46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0" autoAdjust="0"/>
    <p:restoredTop sz="96229" autoAdjust="0"/>
  </p:normalViewPr>
  <p:slideViewPr>
    <p:cSldViewPr>
      <p:cViewPr varScale="1">
        <p:scale>
          <a:sx n="111" d="100"/>
          <a:sy n="111" d="100"/>
        </p:scale>
        <p:origin x="160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48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9D5118C-7121-4ACC-A23C-A158526302C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D6EC5E41-E158-4BC0-A04A-13D5151A8ECE}" type="datetimeFigureOut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51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54E6C8AA-C6B1-4D3A-A410-F967C801B37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Folens 2009</a:t>
            </a:r>
          </a:p>
        </p:txBody>
      </p:sp>
    </p:spTree>
    <p:extLst>
      <p:ext uri="{BB962C8B-B14F-4D97-AF65-F5344CB8AC3E}">
        <p14:creationId xmlns:p14="http://schemas.microsoft.com/office/powerpoint/2010/main" val="3925753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Folens 2009</a:t>
            </a:r>
          </a:p>
        </p:txBody>
      </p:sp>
    </p:spTree>
    <p:extLst>
      <p:ext uri="{BB962C8B-B14F-4D97-AF65-F5344CB8AC3E}">
        <p14:creationId xmlns:p14="http://schemas.microsoft.com/office/powerpoint/2010/main" val="658916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981075"/>
            <a:ext cx="2058988" cy="5145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81075"/>
            <a:ext cx="6029325" cy="5145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Folens 2009</a:t>
            </a:r>
          </a:p>
        </p:txBody>
      </p:sp>
    </p:spTree>
    <p:extLst>
      <p:ext uri="{BB962C8B-B14F-4D97-AF65-F5344CB8AC3E}">
        <p14:creationId xmlns:p14="http://schemas.microsoft.com/office/powerpoint/2010/main" val="2467203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1075"/>
            <a:ext cx="8229600" cy="854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9138"/>
            <a:ext cx="4038600" cy="4137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4038600" cy="4137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Folens 2009</a:t>
            </a:r>
          </a:p>
        </p:txBody>
      </p:sp>
    </p:spTree>
    <p:extLst>
      <p:ext uri="{BB962C8B-B14F-4D97-AF65-F5344CB8AC3E}">
        <p14:creationId xmlns:p14="http://schemas.microsoft.com/office/powerpoint/2010/main" val="2857615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Folens 2009</a:t>
            </a:r>
          </a:p>
        </p:txBody>
      </p:sp>
    </p:spTree>
    <p:extLst>
      <p:ext uri="{BB962C8B-B14F-4D97-AF65-F5344CB8AC3E}">
        <p14:creationId xmlns:p14="http://schemas.microsoft.com/office/powerpoint/2010/main" val="387067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Folens 2009</a:t>
            </a:r>
          </a:p>
        </p:txBody>
      </p:sp>
    </p:spTree>
    <p:extLst>
      <p:ext uri="{BB962C8B-B14F-4D97-AF65-F5344CB8AC3E}">
        <p14:creationId xmlns:p14="http://schemas.microsoft.com/office/powerpoint/2010/main" val="3029046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9138"/>
            <a:ext cx="4038600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4038600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Folens 2009</a:t>
            </a:r>
          </a:p>
        </p:txBody>
      </p:sp>
    </p:spTree>
    <p:extLst>
      <p:ext uri="{BB962C8B-B14F-4D97-AF65-F5344CB8AC3E}">
        <p14:creationId xmlns:p14="http://schemas.microsoft.com/office/powerpoint/2010/main" val="3917258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Folens 2009</a:t>
            </a:r>
          </a:p>
        </p:txBody>
      </p:sp>
    </p:spTree>
    <p:extLst>
      <p:ext uri="{BB962C8B-B14F-4D97-AF65-F5344CB8AC3E}">
        <p14:creationId xmlns:p14="http://schemas.microsoft.com/office/powerpoint/2010/main" val="131130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Folens 2009</a:t>
            </a:r>
          </a:p>
        </p:txBody>
      </p:sp>
    </p:spTree>
    <p:extLst>
      <p:ext uri="{BB962C8B-B14F-4D97-AF65-F5344CB8AC3E}">
        <p14:creationId xmlns:p14="http://schemas.microsoft.com/office/powerpoint/2010/main" val="2214070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Folens 2009</a:t>
            </a:r>
          </a:p>
        </p:txBody>
      </p:sp>
    </p:spTree>
    <p:extLst>
      <p:ext uri="{BB962C8B-B14F-4D97-AF65-F5344CB8AC3E}">
        <p14:creationId xmlns:p14="http://schemas.microsoft.com/office/powerpoint/2010/main" val="4116148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Folens 2009</a:t>
            </a:r>
          </a:p>
        </p:txBody>
      </p:sp>
    </p:spTree>
    <p:extLst>
      <p:ext uri="{BB962C8B-B14F-4D97-AF65-F5344CB8AC3E}">
        <p14:creationId xmlns:p14="http://schemas.microsoft.com/office/powerpoint/2010/main" val="4123798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Folens 2009</a:t>
            </a:r>
          </a:p>
        </p:txBody>
      </p:sp>
    </p:spTree>
    <p:extLst>
      <p:ext uri="{BB962C8B-B14F-4D97-AF65-F5344CB8AC3E}">
        <p14:creationId xmlns:p14="http://schemas.microsoft.com/office/powerpoint/2010/main" val="3326786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81075"/>
            <a:ext cx="82296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9138"/>
            <a:ext cx="8229600" cy="413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0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© Folens 2009</a:t>
            </a:r>
          </a:p>
        </p:txBody>
      </p:sp>
      <p:pic>
        <p:nvPicPr>
          <p:cNvPr id="2" name="Picture 8" descr="dt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6199188"/>
            <a:ext cx="117157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C0A86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22288" indent="-65088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231900" indent="-228600" algn="l" rtl="0" eaLnBrk="0" fontAlgn="base" hangingPunct="0">
        <a:spcBef>
          <a:spcPct val="20000"/>
        </a:spcBef>
        <a:spcAft>
          <a:spcPct val="0"/>
        </a:spcAft>
        <a:buClr>
          <a:srgbClr val="EC0A86"/>
        </a:buClr>
        <a:buChar char="•"/>
        <a:defRPr sz="2000">
          <a:solidFill>
            <a:schemeClr val="tx1"/>
          </a:solidFill>
          <a:latin typeface="+mn-lt"/>
        </a:defRPr>
      </a:lvl3pPr>
      <a:lvl4pPr marL="1639888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C0A86"/>
        </a:buClr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18"/>
          <p:cNvGraphicFramePr>
            <a:graphicFrameLocks noChangeAspect="1"/>
          </p:cNvGraphicFramePr>
          <p:nvPr/>
        </p:nvGraphicFramePr>
        <p:xfrm>
          <a:off x="0" y="0"/>
          <a:ext cx="9144000" cy="169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Image" r:id="rId3" imgW="21333333" imgH="3961905" progId="Photoshop.Image.10">
                  <p:embed/>
                </p:oleObj>
              </mc:Choice>
              <mc:Fallback>
                <p:oleObj name="Image" r:id="rId3" imgW="21333333" imgH="3961905" progId="Photoshop.Image.10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69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484313"/>
            <a:ext cx="7772400" cy="2881312"/>
          </a:xfrm>
        </p:spPr>
        <p:txBody>
          <a:bodyPr/>
          <a:lstStyle/>
          <a:p>
            <a:pPr eaLnBrk="1" hangingPunct="1"/>
            <a:r>
              <a:rPr lang="en-GB" altLang="en-US" sz="4400" smtClean="0"/>
              <a:t>Ergonomics &amp; Anthropometrics &amp; Aesthetics</a:t>
            </a:r>
            <a:endParaRPr lang="en-US" altLang="en-US" sz="4400" smtClean="0"/>
          </a:p>
        </p:txBody>
      </p:sp>
      <p:sp>
        <p:nvSpPr>
          <p:cNvPr id="2052" name="Text Box 13"/>
          <p:cNvSpPr txBox="1">
            <a:spLocks noChangeArrowheads="1"/>
          </p:cNvSpPr>
          <p:nvPr/>
        </p:nvSpPr>
        <p:spPr bwMode="auto">
          <a:xfrm>
            <a:off x="3995738" y="115888"/>
            <a:ext cx="5184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1600">
                <a:solidFill>
                  <a:schemeClr val="bg1"/>
                </a:solidFill>
              </a:rPr>
              <a:t>Ian Bark &amp; Lloyd Ansell</a:t>
            </a:r>
            <a:endParaRPr lang="en-US" altLang="en-US" sz="1600">
              <a:solidFill>
                <a:schemeClr val="bg1"/>
              </a:solidFill>
            </a:endParaRPr>
          </a:p>
        </p:txBody>
      </p:sp>
      <p:sp>
        <p:nvSpPr>
          <p:cNvPr id="2053" name="Text Box 14"/>
          <p:cNvSpPr txBox="1">
            <a:spLocks noChangeArrowheads="1"/>
          </p:cNvSpPr>
          <p:nvPr/>
        </p:nvSpPr>
        <p:spPr bwMode="auto">
          <a:xfrm>
            <a:off x="3995738" y="417513"/>
            <a:ext cx="48244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1200">
                <a:solidFill>
                  <a:schemeClr val="bg1"/>
                </a:solidFill>
              </a:rPr>
              <a:t>Series Editor: Louise T Davies</a:t>
            </a:r>
            <a:endParaRPr lang="en-US" altLang="en-US" sz="1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911225"/>
            <a:ext cx="8351837" cy="589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68313" y="981075"/>
            <a:ext cx="8229600" cy="1943100"/>
          </a:xfrm>
        </p:spPr>
        <p:txBody>
          <a:bodyPr/>
          <a:lstStyle/>
          <a:p>
            <a:r>
              <a:rPr lang="en-GB" altLang="en-US" smtClean="0"/>
              <a:t>Aesthetics – what makes the product look good – why does it look nice? What makes it appealing?</a:t>
            </a:r>
          </a:p>
        </p:txBody>
      </p:sp>
      <p:pic>
        <p:nvPicPr>
          <p:cNvPr id="409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84300" y="4022725"/>
            <a:ext cx="6375400" cy="1725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36</Words>
  <Application>Microsoft Office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Default Design</vt:lpstr>
      <vt:lpstr>Adobe Photoshop Image</vt:lpstr>
      <vt:lpstr>Ergonomics &amp; Anthropometrics &amp; Aesthetics</vt:lpstr>
      <vt:lpstr>PowerPoint Presentation</vt:lpstr>
      <vt:lpstr>Aesthetics – what makes the product look good – why does it look nice? What makes it appealing?</vt:lpstr>
    </vt:vector>
  </TitlesOfParts>
  <Company>Nelson Thornes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</dc:creator>
  <cp:lastModifiedBy>Daniel BIGMORE</cp:lastModifiedBy>
  <cp:revision>78</cp:revision>
  <dcterms:created xsi:type="dcterms:W3CDTF">2008-10-01T09:56:58Z</dcterms:created>
  <dcterms:modified xsi:type="dcterms:W3CDTF">2018-05-22T15:01:31Z</dcterms:modified>
</cp:coreProperties>
</file>