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6" r:id="rId6"/>
    <p:sldId id="273" r:id="rId7"/>
    <p:sldId id="261" r:id="rId8"/>
    <p:sldId id="262" r:id="rId9"/>
    <p:sldId id="263" r:id="rId10"/>
    <p:sldId id="274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FF3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3411" autoAdjust="0"/>
  </p:normalViewPr>
  <p:slideViewPr>
    <p:cSldViewPr snapToGrid="0">
      <p:cViewPr varScale="1">
        <p:scale>
          <a:sx n="96" d="100"/>
          <a:sy n="96" d="100"/>
        </p:scale>
        <p:origin x="10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9D0CE-395D-42BC-B847-4A5B93D37EA1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ADDF4-EDFE-4037-911A-3DED4B013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672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ADDF4-EDFE-4037-911A-3DED4B0133C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644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899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12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792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57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01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241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21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37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18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26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278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6D5B2-780C-472A-AFCE-B70E54CF97CF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3F392-D9CD-436E-B6C1-ABDEADC0A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29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OkyKyVFnS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07297"/>
            <a:ext cx="9144000" cy="1102665"/>
          </a:xfrm>
          <a:solidFill>
            <a:srgbClr val="FFFFCC"/>
          </a:solidFill>
        </p:spPr>
        <p:txBody>
          <a:bodyPr/>
          <a:lstStyle/>
          <a:p>
            <a:r>
              <a:rPr lang="en-GB" dirty="0" smtClean="0"/>
              <a:t>My emotions and 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i="1" dirty="0" smtClean="0"/>
          </a:p>
        </p:txBody>
      </p:sp>
      <p:pic>
        <p:nvPicPr>
          <p:cNvPr id="4" name="Picture 3" descr="A couple of yellow faces&#10;&#10;Description automatically generated with medium confidenc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639" y="746449"/>
            <a:ext cx="4849194" cy="12787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872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079" y="146464"/>
            <a:ext cx="11439938" cy="1325563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002060"/>
                </a:solidFill>
              </a:rPr>
              <a:t>Why do we need to be able to identify </a:t>
            </a:r>
            <a:r>
              <a:rPr lang="en-GB" sz="3600" dirty="0" smtClean="0">
                <a:solidFill>
                  <a:srgbClr val="002060"/>
                </a:solidFill>
              </a:rPr>
              <a:t>the different emotions we are feeling?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79" y="1765989"/>
            <a:ext cx="7961243" cy="4465845"/>
          </a:xfrm>
          <a:solidFill>
            <a:srgbClr val="FFFFCC"/>
          </a:solidFill>
        </p:spPr>
        <p:txBody>
          <a:bodyPr>
            <a:normAutofit lnSpcReduction="10000"/>
          </a:bodyPr>
          <a:lstStyle/>
          <a:p>
            <a:r>
              <a:rPr lang="en-GB" sz="3500" dirty="0">
                <a:solidFill>
                  <a:srgbClr val="002060"/>
                </a:solidFill>
              </a:rPr>
              <a:t>Learning to become more aware of our emotions is important. After all, they are trying to give us messages to help us survive or get-by in life</a:t>
            </a:r>
            <a:r>
              <a:rPr lang="en-GB" sz="35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GB" sz="3500" dirty="0" smtClean="0">
                <a:solidFill>
                  <a:srgbClr val="002060"/>
                </a:solidFill>
              </a:rPr>
              <a:t> </a:t>
            </a:r>
            <a:r>
              <a:rPr lang="en-GB" sz="3500" dirty="0">
                <a:solidFill>
                  <a:srgbClr val="002060"/>
                </a:solidFill>
              </a:rPr>
              <a:t>If </a:t>
            </a:r>
            <a:r>
              <a:rPr lang="en-GB" sz="3500" b="1" dirty="0">
                <a:solidFill>
                  <a:srgbClr val="002060"/>
                </a:solidFill>
              </a:rPr>
              <a:t>we don’t recognise and respond </a:t>
            </a:r>
            <a:r>
              <a:rPr lang="en-GB" sz="3500" dirty="0">
                <a:solidFill>
                  <a:srgbClr val="002060"/>
                </a:solidFill>
              </a:rPr>
              <a:t>to our emotions well, they can </a:t>
            </a:r>
            <a:r>
              <a:rPr lang="en-GB" sz="3500" b="1" dirty="0">
                <a:solidFill>
                  <a:srgbClr val="002060"/>
                </a:solidFill>
              </a:rPr>
              <a:t>get more intense over time</a:t>
            </a:r>
            <a:r>
              <a:rPr lang="en-GB" sz="3500" dirty="0">
                <a:solidFill>
                  <a:srgbClr val="002060"/>
                </a:solidFill>
              </a:rPr>
              <a:t>. This is because the emotion is still trying to get the right message through to us.</a:t>
            </a:r>
          </a:p>
          <a:p>
            <a:endParaRPr lang="en-GB" dirty="0"/>
          </a:p>
        </p:txBody>
      </p:sp>
      <p:pic>
        <p:nvPicPr>
          <p:cNvPr id="3074" name="Picture 2" descr="Inside Out | Disney Mov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621" y="2146852"/>
            <a:ext cx="2400179" cy="3600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1393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839278" cy="936901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002060"/>
                </a:solidFill>
              </a:rPr>
              <a:t>Reflection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661" y="1507573"/>
            <a:ext cx="4787348" cy="4793836"/>
          </a:xfrm>
          <a:solidFill>
            <a:srgbClr val="FFFFCC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dirty="0" smtClean="0">
                <a:solidFill>
                  <a:srgbClr val="002060"/>
                </a:solidFill>
              </a:rPr>
              <a:t>The next time you feel a strong emotion, try to pause for a moment to notice how your body is reacting.</a:t>
            </a:r>
          </a:p>
          <a:p>
            <a:pPr marL="0" indent="0">
              <a:buNone/>
            </a:pPr>
            <a:r>
              <a:rPr lang="en-GB" sz="3200" dirty="0" smtClean="0">
                <a:solidFill>
                  <a:srgbClr val="002060"/>
                </a:solidFill>
              </a:rPr>
              <a:t>Also notice what you feel like you want to do – and take a moment to think whether that is a good thing to do</a:t>
            </a:r>
            <a:endParaRPr lang="en-GB" sz="32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Dysregulated ADHD Teens: Consequences of Big Feelings and Emoti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184" y="1689651"/>
            <a:ext cx="6165712" cy="4144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666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514" y="2058890"/>
            <a:ext cx="10515600" cy="3772742"/>
          </a:xfrm>
          <a:solidFill>
            <a:srgbClr val="FFFFCC"/>
          </a:solidFill>
        </p:spPr>
        <p:txBody>
          <a:bodyPr>
            <a:normAutofit fontScale="92500"/>
          </a:bodyPr>
          <a:lstStyle/>
          <a:p>
            <a:endParaRPr lang="en-GB" dirty="0" smtClean="0"/>
          </a:p>
          <a:p>
            <a:r>
              <a:rPr lang="en-GB" sz="3200" dirty="0" smtClean="0">
                <a:solidFill>
                  <a:srgbClr val="002060"/>
                </a:solidFill>
              </a:rPr>
              <a:t>We experience a lot of emotions every day</a:t>
            </a:r>
          </a:p>
          <a:p>
            <a:r>
              <a:rPr lang="en-GB" sz="3200" dirty="0" smtClean="0">
                <a:solidFill>
                  <a:srgbClr val="002060"/>
                </a:solidFill>
              </a:rPr>
              <a:t>Some are nice emotions</a:t>
            </a:r>
          </a:p>
          <a:p>
            <a:r>
              <a:rPr lang="en-GB" sz="3200" dirty="0" smtClean="0">
                <a:solidFill>
                  <a:srgbClr val="002060"/>
                </a:solidFill>
              </a:rPr>
              <a:t>Some emotions are more challenging</a:t>
            </a:r>
          </a:p>
          <a:p>
            <a:r>
              <a:rPr lang="en-GB" sz="3200" dirty="0" smtClean="0">
                <a:solidFill>
                  <a:srgbClr val="002060"/>
                </a:solidFill>
              </a:rPr>
              <a:t>Some we may not be aware of while we are experiencing them</a:t>
            </a:r>
          </a:p>
          <a:p>
            <a:r>
              <a:rPr lang="en-GB" sz="3200" dirty="0" smtClean="0">
                <a:solidFill>
                  <a:srgbClr val="002060"/>
                </a:solidFill>
              </a:rPr>
              <a:t>Some we “feel” very strongly while we are experiencing them</a:t>
            </a:r>
            <a:endParaRPr lang="en-GB" sz="32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A couple of yellow faces&#10;&#10;Description automatically generated with medium confidenc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290" y="450583"/>
            <a:ext cx="3165509" cy="1125554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7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837"/>
            <a:ext cx="8380445" cy="840220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Understanding Emotions: Emotion </a:t>
            </a:r>
            <a:r>
              <a:rPr lang="en-GB" sz="3600" b="1" dirty="0" smtClean="0">
                <a:solidFill>
                  <a:srgbClr val="002060"/>
                </a:solidFill>
              </a:rPr>
              <a:t>Messages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386" y="1361127"/>
            <a:ext cx="11123645" cy="4896874"/>
          </a:xfrm>
          <a:solidFill>
            <a:srgbClr val="FFFFCC"/>
          </a:solidFill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002060"/>
                </a:solidFill>
              </a:rPr>
              <a:t>The most important thing to understand about emotions is that they all have a purpose – they are designed to give us information, what we call emotion messages</a:t>
            </a:r>
            <a:r>
              <a:rPr lang="en-GB" sz="32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GB" sz="3200" dirty="0">
                <a:solidFill>
                  <a:srgbClr val="002060"/>
                </a:solidFill>
              </a:rPr>
              <a:t>These messages are supposed to bring our attention to important things that are happening in our lives; whether it is a big event (e.g. the birth of a child), or something smaller and more day-to-day (e.g. getting a parking ticket).    For example, intense feelings of love tell us we need to care for our child. Anger about a parking ticket tells us to avoid that situation in the future</a:t>
            </a:r>
            <a:r>
              <a:rPr lang="en-GB" sz="32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sz="3200" dirty="0">
                <a:hlinkClick r:id="rId2"/>
              </a:rPr>
              <a:t>Inside Out: Guessing the feelings. (youtube.com)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82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006009" cy="857388"/>
          </a:xfrm>
          <a:solidFill>
            <a:srgbClr val="FFFFCC"/>
          </a:solidFill>
        </p:spPr>
        <p:txBody>
          <a:bodyPr>
            <a:noAutofit/>
          </a:bodyPr>
          <a:lstStyle/>
          <a:p>
            <a:r>
              <a:rPr lang="en-GB" sz="4000" b="1" dirty="0" smtClean="0">
                <a:solidFill>
                  <a:srgbClr val="002060"/>
                </a:solidFill>
              </a:rPr>
              <a:t>The Emotions triangle</a:t>
            </a:r>
            <a:endParaRPr lang="en-GB" sz="40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486" y="1447938"/>
            <a:ext cx="6079435" cy="4634810"/>
          </a:xfrm>
          <a:solidFill>
            <a:srgbClr val="FFFFCC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002060"/>
                </a:solidFill>
              </a:rPr>
              <a:t>Emotions are our brain communicating with us about how we feel</a:t>
            </a:r>
          </a:p>
          <a:p>
            <a:pPr marL="0" indent="0">
              <a:buNone/>
            </a:pPr>
            <a:endParaRPr lang="en-GB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2060"/>
                </a:solidFill>
              </a:rPr>
              <a:t>Whether are emotions are enjoyable or challenging, these emotions move through our body and we experience them physically as well as emotionally. </a:t>
            </a:r>
            <a:r>
              <a:rPr lang="en-GB" b="1" dirty="0" smtClean="0">
                <a:solidFill>
                  <a:srgbClr val="002060"/>
                </a:solidFill>
              </a:rPr>
              <a:t>This is how we learn to recognise what emotion we are feeling</a:t>
            </a:r>
          </a:p>
          <a:p>
            <a:pPr marL="0" indent="0">
              <a:buNone/>
            </a:pPr>
            <a:endParaRPr lang="en-GB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2060"/>
                </a:solidFill>
              </a:rPr>
              <a:t>Sometimes these feelings are difficult to experience or to control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0" name="Picture 2" descr="The Kaleidoscope Plus Group on X: &quot;😊 Emotions are communication! 😊  Knowing more about our emotions leads us to recognise that we truly can  commit to caring for ourselves and others 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070" y="365125"/>
            <a:ext cx="5307327" cy="563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7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6463"/>
            <a:ext cx="10405188" cy="1325563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Emotion messages and the Emotion </a:t>
            </a:r>
            <a:r>
              <a:rPr lang="en-GB" dirty="0">
                <a:solidFill>
                  <a:srgbClr val="002060"/>
                </a:solidFill>
              </a:rPr>
              <a:t>T</a:t>
            </a:r>
            <a:r>
              <a:rPr lang="en-GB" dirty="0" smtClean="0">
                <a:solidFill>
                  <a:srgbClr val="002060"/>
                </a:solidFill>
              </a:rPr>
              <a:t>riangle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295" y="2197379"/>
            <a:ext cx="5777204" cy="3054488"/>
          </a:xfrm>
          <a:solidFill>
            <a:srgbClr val="FFFFCC"/>
          </a:solidFill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002060"/>
                </a:solidFill>
              </a:rPr>
              <a:t>E</a:t>
            </a:r>
            <a:r>
              <a:rPr lang="en-GB" dirty="0" smtClean="0">
                <a:solidFill>
                  <a:srgbClr val="002060"/>
                </a:solidFill>
              </a:rPr>
              <a:t>motion </a:t>
            </a:r>
            <a:r>
              <a:rPr lang="en-GB" dirty="0">
                <a:solidFill>
                  <a:srgbClr val="002060"/>
                </a:solidFill>
              </a:rPr>
              <a:t>messages get through to us in three different ways, through –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our</a:t>
            </a:r>
            <a:r>
              <a:rPr lang="en-GB" dirty="0">
                <a:solidFill>
                  <a:srgbClr val="002060"/>
                </a:solidFill>
              </a:rPr>
              <a:t> </a:t>
            </a:r>
            <a:r>
              <a:rPr lang="en-GB" b="1" dirty="0">
                <a:solidFill>
                  <a:srgbClr val="002060"/>
                </a:solidFill>
              </a:rPr>
              <a:t>body</a:t>
            </a:r>
            <a:r>
              <a:rPr lang="en-GB" dirty="0">
                <a:solidFill>
                  <a:srgbClr val="002060"/>
                </a:solidFill>
              </a:rPr>
              <a:t> (physical sensations)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our</a:t>
            </a:r>
            <a:r>
              <a:rPr lang="en-GB" dirty="0">
                <a:solidFill>
                  <a:srgbClr val="002060"/>
                </a:solidFill>
              </a:rPr>
              <a:t> </a:t>
            </a:r>
            <a:r>
              <a:rPr lang="en-GB" b="1" dirty="0">
                <a:solidFill>
                  <a:srgbClr val="002060"/>
                </a:solidFill>
              </a:rPr>
              <a:t>mind </a:t>
            </a:r>
            <a:r>
              <a:rPr lang="en-GB" dirty="0">
                <a:solidFill>
                  <a:srgbClr val="002060"/>
                </a:solidFill>
              </a:rPr>
              <a:t>(thoughts, memories, imagination)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our</a:t>
            </a:r>
            <a:r>
              <a:rPr lang="en-GB" dirty="0">
                <a:solidFill>
                  <a:srgbClr val="002060"/>
                </a:solidFill>
              </a:rPr>
              <a:t> </a:t>
            </a:r>
            <a:r>
              <a:rPr lang="en-GB" b="1" dirty="0">
                <a:solidFill>
                  <a:srgbClr val="002060"/>
                </a:solidFill>
              </a:rPr>
              <a:t>behaviour</a:t>
            </a:r>
            <a:r>
              <a:rPr lang="en-GB" dirty="0">
                <a:solidFill>
                  <a:srgbClr val="002060"/>
                </a:solidFill>
              </a:rPr>
              <a:t> (urges and actions)</a:t>
            </a:r>
          </a:p>
          <a:p>
            <a:endParaRPr lang="en-GB" dirty="0"/>
          </a:p>
        </p:txBody>
      </p:sp>
      <p:pic>
        <p:nvPicPr>
          <p:cNvPr id="4" name="Picture 3" descr="The Emotion Triangl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25" y="1825625"/>
            <a:ext cx="4836696" cy="3797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243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426" y="206100"/>
            <a:ext cx="10306878" cy="757996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r>
              <a:rPr lang="en-GB" sz="3600" dirty="0" smtClean="0">
                <a:solidFill>
                  <a:srgbClr val="002060"/>
                </a:solidFill>
              </a:rPr>
              <a:t>Why do we need to be able to identify different emotions?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91478"/>
            <a:ext cx="10919791" cy="5039139"/>
          </a:xfrm>
          <a:solidFill>
            <a:srgbClr val="FFFFCC"/>
          </a:solidFill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One big part of emotional awareness is being able to </a:t>
            </a:r>
            <a:r>
              <a:rPr lang="en-GB" b="1" dirty="0">
                <a:solidFill>
                  <a:srgbClr val="002060"/>
                </a:solidFill>
              </a:rPr>
              <a:t>name your emotions and tell them apart.   </a:t>
            </a:r>
          </a:p>
          <a:p>
            <a:r>
              <a:rPr lang="en-GB" dirty="0">
                <a:solidFill>
                  <a:srgbClr val="002060"/>
                </a:solidFill>
              </a:rPr>
              <a:t>This is a skill called labelling and it is an important first step in managing your emotions effectively. </a:t>
            </a:r>
          </a:p>
          <a:p>
            <a:endParaRPr lang="en-GB" dirty="0" smtClean="0">
              <a:solidFill>
                <a:srgbClr val="002060"/>
              </a:solidFill>
            </a:endParaRPr>
          </a:p>
          <a:p>
            <a:r>
              <a:rPr lang="en-GB" dirty="0" smtClean="0">
                <a:solidFill>
                  <a:srgbClr val="002060"/>
                </a:solidFill>
              </a:rPr>
              <a:t>This </a:t>
            </a:r>
            <a:r>
              <a:rPr lang="en-GB" dirty="0">
                <a:solidFill>
                  <a:srgbClr val="002060"/>
                </a:solidFill>
              </a:rPr>
              <a:t>is very useful to know because we can learn to </a:t>
            </a:r>
            <a:r>
              <a:rPr lang="en-GB" b="1" dirty="0">
                <a:solidFill>
                  <a:srgbClr val="002060"/>
                </a:solidFill>
              </a:rPr>
              <a:t>tune-in to our emotions </a:t>
            </a:r>
            <a:r>
              <a:rPr lang="en-GB" dirty="0">
                <a:solidFill>
                  <a:srgbClr val="002060"/>
                </a:solidFill>
              </a:rPr>
              <a:t>better by focusing on these three areas. Think of it as a bit like being a detective – </a:t>
            </a:r>
            <a:r>
              <a:rPr lang="en-GB" b="1" dirty="0">
                <a:solidFill>
                  <a:srgbClr val="002060"/>
                </a:solidFill>
              </a:rPr>
              <a:t>looking for clues in these three </a:t>
            </a:r>
            <a:r>
              <a:rPr lang="en-GB" b="1" dirty="0" smtClean="0">
                <a:solidFill>
                  <a:srgbClr val="002060"/>
                </a:solidFill>
              </a:rPr>
              <a:t>areas (body, mind, behaviour) </a:t>
            </a:r>
            <a:r>
              <a:rPr lang="en-GB" dirty="0">
                <a:solidFill>
                  <a:srgbClr val="002060"/>
                </a:solidFill>
              </a:rPr>
              <a:t>to figure out what we are feeling. </a:t>
            </a:r>
            <a:endParaRPr lang="en-GB" dirty="0" smtClean="0">
              <a:solidFill>
                <a:srgbClr val="002060"/>
              </a:solidFill>
            </a:endParaRPr>
          </a:p>
          <a:p>
            <a:r>
              <a:rPr lang="en-GB" b="1" dirty="0" smtClean="0">
                <a:solidFill>
                  <a:srgbClr val="002060"/>
                </a:solidFill>
              </a:rPr>
              <a:t>It </a:t>
            </a:r>
            <a:r>
              <a:rPr lang="en-GB" b="1" dirty="0">
                <a:solidFill>
                  <a:srgbClr val="002060"/>
                </a:solidFill>
              </a:rPr>
              <a:t>isn’t always easy to learn how to tune-in </a:t>
            </a:r>
            <a:r>
              <a:rPr lang="en-GB" dirty="0">
                <a:solidFill>
                  <a:srgbClr val="002060"/>
                </a:solidFill>
              </a:rPr>
              <a:t>and identify the specific emotion(s) we are feeling, but it is something we can learn to do and get better at with </a:t>
            </a:r>
            <a:r>
              <a:rPr lang="en-GB" dirty="0" smtClean="0">
                <a:solidFill>
                  <a:srgbClr val="002060"/>
                </a:solidFill>
              </a:rPr>
              <a:t>practice by reflecting on what is happening to our bodies when we are experiencing an emotion</a:t>
            </a:r>
            <a:endParaRPr lang="en-GB" dirty="0">
              <a:solidFill>
                <a:srgbClr val="00206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77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6547" y="255795"/>
            <a:ext cx="6264965" cy="1325563"/>
          </a:xfrm>
          <a:solidFill>
            <a:srgbClr val="FFFFCC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The Emotion Triangle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5156" y="1825625"/>
            <a:ext cx="2971801" cy="2209662"/>
          </a:xfrm>
          <a:solidFill>
            <a:srgbClr val="FFFFCC"/>
          </a:solidFill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2060"/>
                </a:solidFill>
              </a:rPr>
              <a:t>When we experience an emotion, we can sense it in three ways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The Emotion Triangl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490" y="1795261"/>
            <a:ext cx="8141570" cy="43817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905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6957" y="466957"/>
            <a:ext cx="3266661" cy="835069"/>
          </a:xfrm>
          <a:solidFill>
            <a:srgbClr val="FFFFCC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Anger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8626" y="2235511"/>
            <a:ext cx="3243470" cy="3531566"/>
          </a:xfrm>
          <a:solidFill>
            <a:srgbClr val="FFFFCC"/>
          </a:solidFill>
        </p:spPr>
        <p:txBody>
          <a:bodyPr>
            <a:normAutofit fontScale="85000" lnSpcReduction="1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For example, when we feel angry at someone 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our thoughts may get stuck on what the person is doing (mind)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we feel our heart rate increase (body) and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we feel an urge to confront the situation (behaviour).</a:t>
            </a:r>
          </a:p>
          <a:p>
            <a:endParaRPr lang="en-GB" dirty="0"/>
          </a:p>
        </p:txBody>
      </p:sp>
      <p:pic>
        <p:nvPicPr>
          <p:cNvPr id="4" name="Picture 3" descr="The anger triangl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21" y="1634207"/>
            <a:ext cx="7495675" cy="47341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817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2674" y="155115"/>
            <a:ext cx="3594652" cy="898433"/>
          </a:xfrm>
          <a:solidFill>
            <a:srgbClr val="FFFFCC"/>
          </a:solidFill>
        </p:spPr>
        <p:txBody>
          <a:bodyPr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Sadness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 descr="The sadness triangl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4" y="1361408"/>
            <a:ext cx="8085220" cy="504123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8618223" y="1918665"/>
            <a:ext cx="3203713" cy="392671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>
              <a:lnSpc>
                <a:spcPts val="2475"/>
              </a:lnSpc>
              <a:spcAft>
                <a:spcPts val="800"/>
              </a:spcAft>
            </a:pPr>
            <a:r>
              <a:rPr lang="en-GB" sz="2400" kern="0" dirty="0" smtClean="0">
                <a:solidFill>
                  <a:srgbClr val="002060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might </a:t>
            </a:r>
            <a:r>
              <a:rPr lang="en-GB" sz="2400" kern="0" dirty="0">
                <a:solidFill>
                  <a:srgbClr val="002060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feel sad about a friend moving away -</a:t>
            </a:r>
            <a:endParaRPr lang="en-GB" kern="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2475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kern="0" dirty="0" smtClean="0">
                <a:solidFill>
                  <a:srgbClr val="002060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0" dirty="0">
                <a:solidFill>
                  <a:srgbClr val="002060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drawn to think about what we have lost (mind)</a:t>
            </a:r>
            <a:endParaRPr lang="en-GB" kern="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2475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kern="0" dirty="0" smtClean="0">
                <a:solidFill>
                  <a:srgbClr val="002060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  <a:r>
              <a:rPr lang="en-GB" sz="2400" kern="0" dirty="0">
                <a:solidFill>
                  <a:srgbClr val="002060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bodies slow down (body)</a:t>
            </a:r>
            <a:endParaRPr lang="en-GB" kern="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2475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kern="0" dirty="0">
                <a:solidFill>
                  <a:srgbClr val="002060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GB" sz="2400" kern="0" dirty="0" smtClean="0">
                <a:solidFill>
                  <a:srgbClr val="002060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400" kern="0" dirty="0">
                <a:solidFill>
                  <a:srgbClr val="002060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feel an urge to withdraw (behaviour).</a:t>
            </a:r>
            <a:endParaRPr lang="en-GB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35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477</Words>
  <Application>Microsoft Office PowerPoint</Application>
  <PresentationFormat>Widescreen</PresentationFormat>
  <Paragraphs>47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Source Sans Pro</vt:lpstr>
      <vt:lpstr>Symbol</vt:lpstr>
      <vt:lpstr>Times New Roman</vt:lpstr>
      <vt:lpstr>Office Theme</vt:lpstr>
      <vt:lpstr>My emotions and Me</vt:lpstr>
      <vt:lpstr>PowerPoint Presentation</vt:lpstr>
      <vt:lpstr>Understanding Emotions: Emotion Messages</vt:lpstr>
      <vt:lpstr>The Emotions triangle</vt:lpstr>
      <vt:lpstr>Emotion messages and the Emotion Triangle</vt:lpstr>
      <vt:lpstr>Why do we need to be able to identify different emotions?</vt:lpstr>
      <vt:lpstr>The Emotion Triangle</vt:lpstr>
      <vt:lpstr>Anger</vt:lpstr>
      <vt:lpstr>Sadness</vt:lpstr>
      <vt:lpstr>Why do we need to be able to identify the different emotions we are feeling?</vt:lpstr>
      <vt:lpstr>Reflection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emotions and Me</dc:title>
  <dc:creator>Alison DRISCOLL</dc:creator>
  <cp:lastModifiedBy>Alison DRISCOLL</cp:lastModifiedBy>
  <cp:revision>34</cp:revision>
  <dcterms:created xsi:type="dcterms:W3CDTF">2023-11-17T11:44:08Z</dcterms:created>
  <dcterms:modified xsi:type="dcterms:W3CDTF">2024-01-26T11:50:41Z</dcterms:modified>
</cp:coreProperties>
</file>