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13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518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04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97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89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69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546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570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02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82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838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9B72B-862B-47CC-A25A-1B178C4E1C7D}" type="datetimeFigureOut">
              <a:rPr lang="en-GB" smtClean="0"/>
              <a:t>02/03/2015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1E39A-2EAF-4214-B9E3-439F043272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219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1720" y="116632"/>
            <a:ext cx="47740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Inclusive Design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916832"/>
            <a:ext cx="842493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Inclusive design applies an understanding of customer diversity to the design of mainstream products to better satisfy the needs of more people.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51528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Products that are more inclusive can reach a wider market, improve customer satisfaction and drive business success, especially given the ageing population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67031" y="332656"/>
            <a:ext cx="53434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Why </a:t>
            </a:r>
            <a:r>
              <a:rPr lang="en-US" sz="54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be inclusive?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6689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53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WRIGHT</dc:creator>
  <cp:lastModifiedBy>Katherine WRIGHT</cp:lastModifiedBy>
  <cp:revision>1</cp:revision>
  <dcterms:created xsi:type="dcterms:W3CDTF">2015-03-02T08:53:17Z</dcterms:created>
  <dcterms:modified xsi:type="dcterms:W3CDTF">2015-03-02T08:56:42Z</dcterms:modified>
</cp:coreProperties>
</file>