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51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04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7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9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6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4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57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2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82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83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B72B-862B-47CC-A25A-1B178C4E1C7D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E39A-2EAF-4214-B9E3-439F0432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720" y="116632"/>
            <a:ext cx="4774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Inclusive Design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Inclusive design applies an understanding of customer diversity to the design of mainstream products to better satisfy the needs of more people.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1528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Products that are more inclusive can reach a wider market, improve customer satisfaction and drive business success, especially given the ageing population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67031" y="332656"/>
            <a:ext cx="5343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Why </a:t>
            </a:r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be inclusive?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68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WRIGHT</dc:creator>
  <cp:lastModifiedBy>Katherine WRIGHT</cp:lastModifiedBy>
  <cp:revision>1</cp:revision>
  <dcterms:created xsi:type="dcterms:W3CDTF">2015-03-02T08:53:17Z</dcterms:created>
  <dcterms:modified xsi:type="dcterms:W3CDTF">2015-03-02T08:56:42Z</dcterms:modified>
</cp:coreProperties>
</file>