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9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11B7D8-ED9B-4737-B026-C6A6D6DB4EAF}">
          <p14:sldIdLst>
            <p14:sldId id="256"/>
          </p14:sldIdLst>
        </p14:section>
        <p14:section name="Holism" id="{A08796D1-0267-41F2-AAE9-F938221BF9F0}">
          <p14:sldIdLst>
            <p14:sldId id="257"/>
            <p14:sldId id="259"/>
            <p14:sldId id="260"/>
            <p14:sldId id="261"/>
            <p14:sldId id="258"/>
            <p14:sldId id="262"/>
            <p14:sldId id="263"/>
            <p14:sldId id="264"/>
            <p14:sldId id="269"/>
          </p14:sldIdLst>
        </p14:section>
        <p14:section name="Reductionism" id="{53E519AB-C87C-4C8B-B7FA-DDDDB65DE9ED}">
          <p14:sldIdLst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1BEBF-0D1A-4BCF-AE96-71E44F16D08A}" v="12" dt="2025-10-12T09:22:48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S::leighv@wallingfordschool.com::918c6f39-c291-430c-ba7b-2773449ea29a" providerId="AD" clId="Web-{383F61EC-DA39-CDB6-4253-8322A1E058AF}"/>
    <pc:docChg chg="modSld">
      <pc:chgData name="Vernon Leigh" userId="S::leighv@wallingfordschool.com::918c6f39-c291-430c-ba7b-2773449ea29a" providerId="AD" clId="Web-{383F61EC-DA39-CDB6-4253-8322A1E058AF}" dt="2025-10-10T08:23:43.779" v="7" actId="20577"/>
      <pc:docMkLst>
        <pc:docMk/>
      </pc:docMkLst>
      <pc:sldChg chg="modSp">
        <pc:chgData name="Vernon Leigh" userId="S::leighv@wallingfordschool.com::918c6f39-c291-430c-ba7b-2773449ea29a" providerId="AD" clId="Web-{383F61EC-DA39-CDB6-4253-8322A1E058AF}" dt="2025-10-10T08:23:43.779" v="7" actId="20577"/>
        <pc:sldMkLst>
          <pc:docMk/>
          <pc:sldMk cId="3368585069" sldId="256"/>
        </pc:sldMkLst>
        <pc:spChg chg="mod">
          <ac:chgData name="Vernon Leigh" userId="S::leighv@wallingfordschool.com::918c6f39-c291-430c-ba7b-2773449ea29a" providerId="AD" clId="Web-{383F61EC-DA39-CDB6-4253-8322A1E058AF}" dt="2025-10-10T08:23:43.779" v="7" actId="20577"/>
          <ac:spMkLst>
            <pc:docMk/>
            <pc:sldMk cId="3368585069" sldId="256"/>
            <ac:spMk id="2" creationId="{00000000-0000-0000-0000-000000000000}"/>
          </ac:spMkLst>
        </pc:spChg>
      </pc:sldChg>
    </pc:docChg>
  </pc:docChgLst>
  <pc:docChgLst>
    <pc:chgData name="Vernon LEIGH" userId="918c6f39-c291-430c-ba7b-2773449ea29a" providerId="ADAL" clId="{1AB1FB8E-CA07-4E08-82EA-C1444AB2E7D3}"/>
    <pc:docChg chg="custSel addSld modSld modSection">
      <pc:chgData name="Vernon LEIGH" userId="918c6f39-c291-430c-ba7b-2773449ea29a" providerId="ADAL" clId="{1AB1FB8E-CA07-4E08-82EA-C1444AB2E7D3}" dt="2025-10-12T09:22:48.258" v="312" actId="207"/>
      <pc:docMkLst>
        <pc:docMk/>
      </pc:docMkLst>
      <pc:sldChg chg="addSp modSp new mod modClrScheme modAnim chgLayout">
        <pc:chgData name="Vernon LEIGH" userId="918c6f39-c291-430c-ba7b-2773449ea29a" providerId="ADAL" clId="{1AB1FB8E-CA07-4E08-82EA-C1444AB2E7D3}" dt="2025-10-12T09:22:48.258" v="312" actId="207"/>
        <pc:sldMkLst>
          <pc:docMk/>
          <pc:sldMk cId="4068713728" sldId="269"/>
        </pc:sldMkLst>
        <pc:spChg chg="mod ord">
          <ac:chgData name="Vernon LEIGH" userId="918c6f39-c291-430c-ba7b-2773449ea29a" providerId="ADAL" clId="{1AB1FB8E-CA07-4E08-82EA-C1444AB2E7D3}" dt="2025-10-12T09:15:45.505" v="173" actId="700"/>
          <ac:spMkLst>
            <pc:docMk/>
            <pc:sldMk cId="4068713728" sldId="269"/>
            <ac:spMk id="2" creationId="{11F693A8-7D67-CD5C-F2D6-DD2C0D4E2C8B}"/>
          </ac:spMkLst>
        </pc:spChg>
        <pc:spChg chg="mod ord">
          <ac:chgData name="Vernon LEIGH" userId="918c6f39-c291-430c-ba7b-2773449ea29a" providerId="ADAL" clId="{1AB1FB8E-CA07-4E08-82EA-C1444AB2E7D3}" dt="2025-10-12T09:22:15.936" v="308" actId="208"/>
          <ac:spMkLst>
            <pc:docMk/>
            <pc:sldMk cId="4068713728" sldId="269"/>
            <ac:spMk id="3" creationId="{67DA4431-D72A-5AFA-D753-893104B90C99}"/>
          </ac:spMkLst>
        </pc:spChg>
        <pc:spChg chg="add mod ord">
          <ac:chgData name="Vernon LEIGH" userId="918c6f39-c291-430c-ba7b-2773449ea29a" providerId="ADAL" clId="{1AB1FB8E-CA07-4E08-82EA-C1444AB2E7D3}" dt="2025-10-12T09:22:48.258" v="312" actId="207"/>
          <ac:spMkLst>
            <pc:docMk/>
            <pc:sldMk cId="4068713728" sldId="269"/>
            <ac:spMk id="4" creationId="{3F8DC6CB-12E0-B33E-4295-11A8061E441A}"/>
          </ac:spMkLst>
        </pc:spChg>
        <pc:spChg chg="add">
          <ac:chgData name="Vernon LEIGH" userId="918c6f39-c291-430c-ba7b-2773449ea29a" providerId="ADAL" clId="{1AB1FB8E-CA07-4E08-82EA-C1444AB2E7D3}" dt="2025-10-12T09:15:49.709" v="174"/>
          <ac:spMkLst>
            <pc:docMk/>
            <pc:sldMk cId="4068713728" sldId="269"/>
            <ac:spMk id="5" creationId="{A2F3BBA1-5EF7-9CAC-0871-5A5E4472B12B}"/>
          </ac:spMkLst>
        </pc:spChg>
        <pc:spChg chg="add">
          <ac:chgData name="Vernon LEIGH" userId="918c6f39-c291-430c-ba7b-2773449ea29a" providerId="ADAL" clId="{1AB1FB8E-CA07-4E08-82EA-C1444AB2E7D3}" dt="2025-10-12T09:16:02.914" v="175"/>
          <ac:spMkLst>
            <pc:docMk/>
            <pc:sldMk cId="4068713728" sldId="269"/>
            <ac:spMk id="6" creationId="{F4E7EB03-35D3-ED61-BE02-F6680CA3647C}"/>
          </ac:spMkLst>
        </pc:spChg>
        <pc:spChg chg="add mod">
          <ac:chgData name="Vernon LEIGH" userId="918c6f39-c291-430c-ba7b-2773449ea29a" providerId="ADAL" clId="{1AB1FB8E-CA07-4E08-82EA-C1444AB2E7D3}" dt="2025-10-12T09:16:09.643" v="177"/>
          <ac:spMkLst>
            <pc:docMk/>
            <pc:sldMk cId="4068713728" sldId="269"/>
            <ac:spMk id="7" creationId="{744E5AC3-55A2-6FB3-74DD-1CECB66FEDAA}"/>
          </ac:spMkLst>
        </pc:spChg>
      </pc:sldChg>
    </pc:docChg>
  </pc:docChgLst>
  <pc:docChgLst>
    <pc:chgData clId="Web-{383F61EC-DA39-CDB6-4253-8322A1E058AF}"/>
    <pc:docChg chg="modSld">
      <pc:chgData name="" userId="" providerId="" clId="Web-{383F61EC-DA39-CDB6-4253-8322A1E058AF}" dt="2025-10-10T08:23:34.669" v="1" actId="20577"/>
      <pc:docMkLst>
        <pc:docMk/>
      </pc:docMkLst>
      <pc:sldChg chg="modSp">
        <pc:chgData name="" userId="" providerId="" clId="Web-{383F61EC-DA39-CDB6-4253-8322A1E058AF}" dt="2025-10-10T08:23:34.669" v="1" actId="20577"/>
        <pc:sldMkLst>
          <pc:docMk/>
          <pc:sldMk cId="3368585069" sldId="256"/>
        </pc:sldMkLst>
        <pc:spChg chg="mod">
          <ac:chgData name="" userId="" providerId="" clId="Web-{383F61EC-DA39-CDB6-4253-8322A1E058AF}" dt="2025-10-10T08:23:34.669" v="1" actId="20577"/>
          <ac:spMkLst>
            <pc:docMk/>
            <pc:sldMk cId="3368585069" sldId="256"/>
            <ac:spMk id="2" creationId="{00000000-0000-0000-0000-000000000000}"/>
          </ac:spMkLst>
        </pc:spChg>
      </pc:sldChg>
    </pc:docChg>
  </pc:docChgLst>
  <pc:docChgLst>
    <pc:chgData name="Vernon LEIGH" userId="918c6f39-c291-430c-ba7b-2773449ea29a" providerId="ADAL" clId="{9BF95262-BD49-4E1C-A63D-76E9D5136C74}"/>
    <pc:docChg chg="undo custSel addSld delSld modSld sldOrd">
      <pc:chgData name="Vernon LEIGH" userId="918c6f39-c291-430c-ba7b-2773449ea29a" providerId="ADAL" clId="{9BF95262-BD49-4E1C-A63D-76E9D5136C74}" dt="2025-10-10T08:48:52.787" v="652" actId="14100"/>
      <pc:docMkLst>
        <pc:docMk/>
      </pc:docMkLst>
      <pc:sldChg chg="addSp delSp modSp mod modClrScheme modAnim chgLayout">
        <pc:chgData name="Vernon LEIGH" userId="918c6f39-c291-430c-ba7b-2773449ea29a" providerId="ADAL" clId="{9BF95262-BD49-4E1C-A63D-76E9D5136C74}" dt="2025-10-10T08:26:06.046" v="27" actId="1076"/>
        <pc:sldMkLst>
          <pc:docMk/>
          <pc:sldMk cId="3639530095" sldId="257"/>
        </pc:sldMkLst>
        <pc:spChg chg="add mod">
          <ac:chgData name="Vernon LEIGH" userId="918c6f39-c291-430c-ba7b-2773449ea29a" providerId="ADAL" clId="{9BF95262-BD49-4E1C-A63D-76E9D5136C74}" dt="2025-10-10T08:24:27.062" v="1"/>
          <ac:spMkLst>
            <pc:docMk/>
            <pc:sldMk cId="3639530095" sldId="257"/>
            <ac:spMk id="4" creationId="{E8A9C70D-D3AB-4661-830D-8E58298AA074}"/>
          </ac:spMkLst>
        </pc:spChg>
        <pc:spChg chg="add mod">
          <ac:chgData name="Vernon LEIGH" userId="918c6f39-c291-430c-ba7b-2773449ea29a" providerId="ADAL" clId="{9BF95262-BD49-4E1C-A63D-76E9D5136C74}" dt="2025-10-10T08:25:15.894" v="24" actId="1076"/>
          <ac:spMkLst>
            <pc:docMk/>
            <pc:sldMk cId="3639530095" sldId="257"/>
            <ac:spMk id="5" creationId="{2F8E2B61-351D-4201-8A9C-1B428F19F590}"/>
          </ac:spMkLst>
        </pc:spChg>
        <pc:spChg chg="add mod">
          <ac:chgData name="Vernon LEIGH" userId="918c6f39-c291-430c-ba7b-2773449ea29a" providerId="ADAL" clId="{9BF95262-BD49-4E1C-A63D-76E9D5136C74}" dt="2025-10-10T08:26:01.680" v="26" actId="207"/>
          <ac:spMkLst>
            <pc:docMk/>
            <pc:sldMk cId="3639530095" sldId="257"/>
            <ac:spMk id="7" creationId="{5E1B39E3-10DE-4196-8C3F-AD023E2C9D85}"/>
          </ac:spMkLst>
        </pc:spChg>
        <pc:spChg chg="add mod">
          <ac:chgData name="Vernon LEIGH" userId="918c6f39-c291-430c-ba7b-2773449ea29a" providerId="ADAL" clId="{9BF95262-BD49-4E1C-A63D-76E9D5136C74}" dt="2025-10-10T08:26:06.046" v="27" actId="1076"/>
          <ac:spMkLst>
            <pc:docMk/>
            <pc:sldMk cId="3639530095" sldId="257"/>
            <ac:spMk id="8" creationId="{1B8C2E71-B9E6-4614-8710-B18614A4E686}"/>
          </ac:spMkLst>
        </pc:spChg>
        <pc:spChg chg="add mod">
          <ac:chgData name="Vernon LEIGH" userId="918c6f39-c291-430c-ba7b-2773449ea29a" providerId="ADAL" clId="{9BF95262-BD49-4E1C-A63D-76E9D5136C74}" dt="2025-10-10T08:25:07.453" v="23" actId="1076"/>
          <ac:spMkLst>
            <pc:docMk/>
            <pc:sldMk cId="3639530095" sldId="257"/>
            <ac:spMk id="9" creationId="{34FB0B0F-BB64-4CE9-B1EA-3FBAB84AFC0A}"/>
          </ac:spMkLst>
        </pc:spChg>
        <pc:spChg chg="add mod ord">
          <ac:chgData name="Vernon LEIGH" userId="918c6f39-c291-430c-ba7b-2773449ea29a" providerId="ADAL" clId="{9BF95262-BD49-4E1C-A63D-76E9D5136C74}" dt="2025-10-10T08:24:50.924" v="20" actId="700"/>
          <ac:spMkLst>
            <pc:docMk/>
            <pc:sldMk cId="3639530095" sldId="257"/>
            <ac:spMk id="11" creationId="{28976521-4DB4-4002-92E5-76F382511D04}"/>
          </ac:spMkLst>
        </pc:spChg>
        <pc:picChg chg="add mod">
          <ac:chgData name="Vernon LEIGH" userId="918c6f39-c291-430c-ba7b-2773449ea29a" providerId="ADAL" clId="{9BF95262-BD49-4E1C-A63D-76E9D5136C74}" dt="2025-10-10T08:25:07.453" v="23" actId="1076"/>
          <ac:picMkLst>
            <pc:docMk/>
            <pc:sldMk cId="3639530095" sldId="257"/>
            <ac:picMk id="6" creationId="{F810CF6E-C362-41E2-989E-A9CBED5471CB}"/>
          </ac:picMkLst>
        </pc:picChg>
        <pc:picChg chg="add mod">
          <ac:chgData name="Vernon LEIGH" userId="918c6f39-c291-430c-ba7b-2773449ea29a" providerId="ADAL" clId="{9BF95262-BD49-4E1C-A63D-76E9D5136C74}" dt="2025-10-10T08:24:27.062" v="1"/>
          <ac:picMkLst>
            <pc:docMk/>
            <pc:sldMk cId="3639530095" sldId="257"/>
            <ac:picMk id="10" creationId="{A6A4DC4C-44AA-44CD-A3DA-1E5A0BF06678}"/>
          </ac:picMkLst>
        </pc:picChg>
      </pc:sldChg>
      <pc:sldChg chg="addSp delSp modSp mod modClrScheme modAnim chgLayout">
        <pc:chgData name="Vernon LEIGH" userId="918c6f39-c291-430c-ba7b-2773449ea29a" providerId="ADAL" clId="{9BF95262-BD49-4E1C-A63D-76E9D5136C74}" dt="2025-10-10T08:29:59.364" v="68" actId="1076"/>
        <pc:sldMkLst>
          <pc:docMk/>
          <pc:sldMk cId="3893653323" sldId="258"/>
        </pc:sldMkLst>
        <pc:spChg chg="add mod">
          <ac:chgData name="Vernon LEIGH" userId="918c6f39-c291-430c-ba7b-2773449ea29a" providerId="ADAL" clId="{9BF95262-BD49-4E1C-A63D-76E9D5136C74}" dt="2025-10-10T08:29:30.460" v="63" actId="1076"/>
          <ac:spMkLst>
            <pc:docMk/>
            <pc:sldMk cId="3893653323" sldId="258"/>
            <ac:spMk id="6" creationId="{D217174A-04EE-45BC-BCF9-692BB1C15BC6}"/>
          </ac:spMkLst>
        </pc:spChg>
        <pc:spChg chg="add mod">
          <ac:chgData name="Vernon LEIGH" userId="918c6f39-c291-430c-ba7b-2773449ea29a" providerId="ADAL" clId="{9BF95262-BD49-4E1C-A63D-76E9D5136C74}" dt="2025-10-10T08:29:36.955" v="64" actId="1076"/>
          <ac:spMkLst>
            <pc:docMk/>
            <pc:sldMk cId="3893653323" sldId="258"/>
            <ac:spMk id="7" creationId="{A55C5EEF-EDFF-4D07-B05B-0018C527819C}"/>
          </ac:spMkLst>
        </pc:spChg>
        <pc:spChg chg="add mod">
          <ac:chgData name="Vernon LEIGH" userId="918c6f39-c291-430c-ba7b-2773449ea29a" providerId="ADAL" clId="{9BF95262-BD49-4E1C-A63D-76E9D5136C74}" dt="2025-10-10T08:29:42.147" v="65" actId="1076"/>
          <ac:spMkLst>
            <pc:docMk/>
            <pc:sldMk cId="3893653323" sldId="258"/>
            <ac:spMk id="8" creationId="{BBF3EAAE-C520-4BEA-A20D-943A04216595}"/>
          </ac:spMkLst>
        </pc:spChg>
        <pc:spChg chg="add mod">
          <ac:chgData name="Vernon LEIGH" userId="918c6f39-c291-430c-ba7b-2773449ea29a" providerId="ADAL" clId="{9BF95262-BD49-4E1C-A63D-76E9D5136C74}" dt="2025-10-10T08:29:46.268" v="66" actId="1076"/>
          <ac:spMkLst>
            <pc:docMk/>
            <pc:sldMk cId="3893653323" sldId="258"/>
            <ac:spMk id="9" creationId="{ABFB1544-3DAC-40B5-BBCD-11D96CDA1A0C}"/>
          </ac:spMkLst>
        </pc:spChg>
        <pc:spChg chg="add mod">
          <ac:chgData name="Vernon LEIGH" userId="918c6f39-c291-430c-ba7b-2773449ea29a" providerId="ADAL" clId="{9BF95262-BD49-4E1C-A63D-76E9D5136C74}" dt="2025-10-10T08:29:53.868" v="67" actId="1076"/>
          <ac:spMkLst>
            <pc:docMk/>
            <pc:sldMk cId="3893653323" sldId="258"/>
            <ac:spMk id="10" creationId="{D5B3EDF2-5251-427C-A40A-60FD95F1CEBB}"/>
          </ac:spMkLst>
        </pc:spChg>
        <pc:spChg chg="add mod">
          <ac:chgData name="Vernon LEIGH" userId="918c6f39-c291-430c-ba7b-2773449ea29a" providerId="ADAL" clId="{9BF95262-BD49-4E1C-A63D-76E9D5136C74}" dt="2025-10-10T08:29:59.364" v="68" actId="1076"/>
          <ac:spMkLst>
            <pc:docMk/>
            <pc:sldMk cId="3893653323" sldId="258"/>
            <ac:spMk id="11" creationId="{1DA682A8-8DC7-4E28-995B-B3C9565C81FE}"/>
          </ac:spMkLst>
        </pc:spChg>
        <pc:picChg chg="add mod">
          <ac:chgData name="Vernon LEIGH" userId="918c6f39-c291-430c-ba7b-2773449ea29a" providerId="ADAL" clId="{9BF95262-BD49-4E1C-A63D-76E9D5136C74}" dt="2025-10-10T08:28:48.205" v="59" actId="14100"/>
          <ac:picMkLst>
            <pc:docMk/>
            <pc:sldMk cId="3893653323" sldId="258"/>
            <ac:picMk id="4" creationId="{F3EA2B2C-A719-4482-B45D-A4A7EE3963CC}"/>
          </ac:picMkLst>
        </pc:picChg>
        <pc:picChg chg="add mod">
          <ac:chgData name="Vernon LEIGH" userId="918c6f39-c291-430c-ba7b-2773449ea29a" providerId="ADAL" clId="{9BF95262-BD49-4E1C-A63D-76E9D5136C74}" dt="2025-10-10T08:28:42.556" v="58" actId="1076"/>
          <ac:picMkLst>
            <pc:docMk/>
            <pc:sldMk cId="3893653323" sldId="258"/>
            <ac:picMk id="5" creationId="{7FB71DEC-D72C-46E9-84DE-B03F7C09BE09}"/>
          </ac:picMkLst>
        </pc:picChg>
      </pc:sldChg>
      <pc:sldChg chg="addSp delSp modSp add mod ord delAnim modAnim">
        <pc:chgData name="Vernon LEIGH" userId="918c6f39-c291-430c-ba7b-2773449ea29a" providerId="ADAL" clId="{9BF95262-BD49-4E1C-A63D-76E9D5136C74}" dt="2025-10-10T08:27:19.431" v="41"/>
        <pc:sldMkLst>
          <pc:docMk/>
          <pc:sldMk cId="1540621342" sldId="259"/>
        </pc:sldMkLst>
        <pc:spChg chg="add mod">
          <ac:chgData name="Vernon LEIGH" userId="918c6f39-c291-430c-ba7b-2773449ea29a" providerId="ADAL" clId="{9BF95262-BD49-4E1C-A63D-76E9D5136C74}" dt="2025-10-10T08:27:05.296" v="38" actId="20577"/>
          <ac:spMkLst>
            <pc:docMk/>
            <pc:sldMk cId="1540621342" sldId="259"/>
            <ac:spMk id="13" creationId="{84E95259-3F08-4F80-B14D-950BC7AB41FC}"/>
          </ac:spMkLst>
        </pc:spChg>
        <pc:picChg chg="add mod">
          <ac:chgData name="Vernon LEIGH" userId="918c6f39-c291-430c-ba7b-2773449ea29a" providerId="ADAL" clId="{9BF95262-BD49-4E1C-A63D-76E9D5136C74}" dt="2025-10-10T08:26:49.277" v="32" actId="1076"/>
          <ac:picMkLst>
            <pc:docMk/>
            <pc:sldMk cId="1540621342" sldId="259"/>
            <ac:picMk id="12" creationId="{60669268-2E76-4297-BE77-D35B6CE76225}"/>
          </ac:picMkLst>
        </pc:picChg>
      </pc:sldChg>
      <pc:sldChg chg="addSp delSp modSp add mod">
        <pc:chgData name="Vernon LEIGH" userId="918c6f39-c291-430c-ba7b-2773449ea29a" providerId="ADAL" clId="{9BF95262-BD49-4E1C-A63D-76E9D5136C74}" dt="2025-10-10T08:27:24.556" v="43"/>
        <pc:sldMkLst>
          <pc:docMk/>
          <pc:sldMk cId="2351002930" sldId="260"/>
        </pc:sldMkLst>
        <pc:picChg chg="add mod">
          <ac:chgData name="Vernon LEIGH" userId="918c6f39-c291-430c-ba7b-2773449ea29a" providerId="ADAL" clId="{9BF95262-BD49-4E1C-A63D-76E9D5136C74}" dt="2025-10-10T08:27:24.556" v="43"/>
          <ac:picMkLst>
            <pc:docMk/>
            <pc:sldMk cId="2351002930" sldId="260"/>
            <ac:picMk id="12" creationId="{F38C9B11-D56D-4A63-9828-D4CA4E2B97FC}"/>
          </ac:picMkLst>
        </pc:picChg>
      </pc:sldChg>
      <pc:sldChg chg="addSp delSp modSp add mod delAnim modAnim">
        <pc:chgData name="Vernon LEIGH" userId="918c6f39-c291-430c-ba7b-2773449ea29a" providerId="ADAL" clId="{9BF95262-BD49-4E1C-A63D-76E9D5136C74}" dt="2025-10-10T08:27:48.341" v="49" actId="1076"/>
        <pc:sldMkLst>
          <pc:docMk/>
          <pc:sldMk cId="79294156" sldId="261"/>
        </pc:sldMkLst>
        <pc:spChg chg="add mod">
          <ac:chgData name="Vernon LEIGH" userId="918c6f39-c291-430c-ba7b-2773449ea29a" providerId="ADAL" clId="{9BF95262-BD49-4E1C-A63D-76E9D5136C74}" dt="2025-10-10T08:27:48.341" v="49" actId="1076"/>
          <ac:spMkLst>
            <pc:docMk/>
            <pc:sldMk cId="79294156" sldId="261"/>
            <ac:spMk id="10" creationId="{76843EB6-B784-4DD8-8A55-1F09BC92F3EB}"/>
          </ac:spMkLst>
        </pc:spChg>
      </pc:sldChg>
      <pc:sldChg chg="addSp modSp new mod modAnim">
        <pc:chgData name="Vernon LEIGH" userId="918c6f39-c291-430c-ba7b-2773449ea29a" providerId="ADAL" clId="{9BF95262-BD49-4E1C-A63D-76E9D5136C74}" dt="2025-10-10T08:31:35.025" v="123"/>
        <pc:sldMkLst>
          <pc:docMk/>
          <pc:sldMk cId="1497253339" sldId="262"/>
        </pc:sldMkLst>
        <pc:spChg chg="mod">
          <ac:chgData name="Vernon LEIGH" userId="918c6f39-c291-430c-ba7b-2773449ea29a" providerId="ADAL" clId="{9BF95262-BD49-4E1C-A63D-76E9D5136C74}" dt="2025-10-10T08:30:30.876" v="107" actId="20577"/>
          <ac:spMkLst>
            <pc:docMk/>
            <pc:sldMk cId="1497253339" sldId="262"/>
            <ac:spMk id="2" creationId="{ED87073D-FC16-4AC6-AD60-3344767E72D6}"/>
          </ac:spMkLst>
        </pc:spChg>
        <pc:spChg chg="mod">
          <ac:chgData name="Vernon LEIGH" userId="918c6f39-c291-430c-ba7b-2773449ea29a" providerId="ADAL" clId="{9BF95262-BD49-4E1C-A63D-76E9D5136C74}" dt="2025-10-10T08:31:17.003" v="120" actId="27636"/>
          <ac:spMkLst>
            <pc:docMk/>
            <pc:sldMk cId="1497253339" sldId="262"/>
            <ac:spMk id="3" creationId="{27F782A7-FB54-4C3B-9661-3B1E753CC81C}"/>
          </ac:spMkLst>
        </pc:spChg>
        <pc:picChg chg="add mod">
          <ac:chgData name="Vernon LEIGH" userId="918c6f39-c291-430c-ba7b-2773449ea29a" providerId="ADAL" clId="{9BF95262-BD49-4E1C-A63D-76E9D5136C74}" dt="2025-10-10T08:31:23.572" v="122" actId="1076"/>
          <ac:picMkLst>
            <pc:docMk/>
            <pc:sldMk cId="1497253339" sldId="262"/>
            <ac:picMk id="4" creationId="{B39374F0-C0D2-447A-B44E-0C2187E21BE3}"/>
          </ac:picMkLst>
        </pc:picChg>
      </pc:sldChg>
      <pc:sldChg chg="add del">
        <pc:chgData name="Vernon LEIGH" userId="918c6f39-c291-430c-ba7b-2773449ea29a" providerId="ADAL" clId="{9BF95262-BD49-4E1C-A63D-76E9D5136C74}" dt="2025-10-10T08:30:02.126" v="69" actId="47"/>
        <pc:sldMkLst>
          <pc:docMk/>
          <pc:sldMk cId="2789495464" sldId="262"/>
        </pc:sldMkLst>
      </pc:sldChg>
      <pc:sldChg chg="addSp delSp modSp add mod modClrScheme modAnim chgLayout">
        <pc:chgData name="Vernon LEIGH" userId="918c6f39-c291-430c-ba7b-2773449ea29a" providerId="ADAL" clId="{9BF95262-BD49-4E1C-A63D-76E9D5136C74}" dt="2025-10-10T08:32:52.621" v="144" actId="478"/>
        <pc:sldMkLst>
          <pc:docMk/>
          <pc:sldMk cId="345968701" sldId="263"/>
        </pc:sldMkLst>
        <pc:spChg chg="mod ord">
          <ac:chgData name="Vernon LEIGH" userId="918c6f39-c291-430c-ba7b-2773449ea29a" providerId="ADAL" clId="{9BF95262-BD49-4E1C-A63D-76E9D5136C74}" dt="2025-10-10T08:32:10.259" v="130" actId="700"/>
          <ac:spMkLst>
            <pc:docMk/>
            <pc:sldMk cId="345968701" sldId="263"/>
            <ac:spMk id="2" creationId="{ED87073D-FC16-4AC6-AD60-3344767E72D6}"/>
          </ac:spMkLst>
        </pc:spChg>
        <pc:spChg chg="mod ord">
          <ac:chgData name="Vernon LEIGH" userId="918c6f39-c291-430c-ba7b-2773449ea29a" providerId="ADAL" clId="{9BF95262-BD49-4E1C-A63D-76E9D5136C74}" dt="2025-10-10T08:32:29.191" v="141" actId="207"/>
          <ac:spMkLst>
            <pc:docMk/>
            <pc:sldMk cId="345968701" sldId="263"/>
            <ac:spMk id="3" creationId="{27F782A7-FB54-4C3B-9661-3B1E753CC81C}"/>
          </ac:spMkLst>
        </pc:spChg>
        <pc:picChg chg="add mod">
          <ac:chgData name="Vernon LEIGH" userId="918c6f39-c291-430c-ba7b-2773449ea29a" providerId="ADAL" clId="{9BF95262-BD49-4E1C-A63D-76E9D5136C74}" dt="2025-10-10T08:32:51.225" v="143"/>
          <ac:picMkLst>
            <pc:docMk/>
            <pc:sldMk cId="345968701" sldId="263"/>
            <ac:picMk id="10" creationId="{A603DECA-7C0F-4FC1-B002-BD756C381432}"/>
          </ac:picMkLst>
        </pc:picChg>
      </pc:sldChg>
      <pc:sldChg chg="modSp new mod ord">
        <pc:chgData name="Vernon LEIGH" userId="918c6f39-c291-430c-ba7b-2773449ea29a" providerId="ADAL" clId="{9BF95262-BD49-4E1C-A63D-76E9D5136C74}" dt="2025-10-10T08:34:37.888" v="167"/>
        <pc:sldMkLst>
          <pc:docMk/>
          <pc:sldMk cId="2198628188" sldId="264"/>
        </pc:sldMkLst>
        <pc:spChg chg="mod">
          <ac:chgData name="Vernon LEIGH" userId="918c6f39-c291-430c-ba7b-2773449ea29a" providerId="ADAL" clId="{9BF95262-BD49-4E1C-A63D-76E9D5136C74}" dt="2025-10-10T08:33:36.266" v="162" actId="20577"/>
          <ac:spMkLst>
            <pc:docMk/>
            <pc:sldMk cId="2198628188" sldId="264"/>
            <ac:spMk id="2" creationId="{52BA3A10-15DD-4A50-8EE1-6FED776BA2DD}"/>
          </ac:spMkLst>
        </pc:spChg>
        <pc:spChg chg="mod">
          <ac:chgData name="Vernon LEIGH" userId="918c6f39-c291-430c-ba7b-2773449ea29a" providerId="ADAL" clId="{9BF95262-BD49-4E1C-A63D-76E9D5136C74}" dt="2025-10-10T08:34:12.497" v="165" actId="20577"/>
          <ac:spMkLst>
            <pc:docMk/>
            <pc:sldMk cId="2198628188" sldId="264"/>
            <ac:spMk id="3" creationId="{92E30ECD-B1D5-4920-88B7-08A911583E4A}"/>
          </ac:spMkLst>
        </pc:spChg>
      </pc:sldChg>
      <pc:sldChg chg="modSp new mod">
        <pc:chgData name="Vernon LEIGH" userId="918c6f39-c291-430c-ba7b-2773449ea29a" providerId="ADAL" clId="{9BF95262-BD49-4E1C-A63D-76E9D5136C74}" dt="2025-10-10T08:36:52.540" v="320" actId="20577"/>
        <pc:sldMkLst>
          <pc:docMk/>
          <pc:sldMk cId="3810355414" sldId="265"/>
        </pc:sldMkLst>
        <pc:spChg chg="mod">
          <ac:chgData name="Vernon LEIGH" userId="918c6f39-c291-430c-ba7b-2773449ea29a" providerId="ADAL" clId="{9BF95262-BD49-4E1C-A63D-76E9D5136C74}" dt="2025-10-10T08:35:00.359" v="184" actId="20577"/>
          <ac:spMkLst>
            <pc:docMk/>
            <pc:sldMk cId="3810355414" sldId="265"/>
            <ac:spMk id="2" creationId="{DBFB46B1-848B-4362-AE2B-2AFB73A9A25A}"/>
          </ac:spMkLst>
        </pc:spChg>
        <pc:spChg chg="mod">
          <ac:chgData name="Vernon LEIGH" userId="918c6f39-c291-430c-ba7b-2773449ea29a" providerId="ADAL" clId="{9BF95262-BD49-4E1C-A63D-76E9D5136C74}" dt="2025-10-10T08:36:52.540" v="320" actId="20577"/>
          <ac:spMkLst>
            <pc:docMk/>
            <pc:sldMk cId="3810355414" sldId="265"/>
            <ac:spMk id="3" creationId="{E2130EAB-8985-4A92-B19B-BA84C49AD4BF}"/>
          </ac:spMkLst>
        </pc:spChg>
      </pc:sldChg>
      <pc:sldChg chg="addSp delSp modSp new mod modClrScheme modAnim chgLayout">
        <pc:chgData name="Vernon LEIGH" userId="918c6f39-c291-430c-ba7b-2773449ea29a" providerId="ADAL" clId="{9BF95262-BD49-4E1C-A63D-76E9D5136C74}" dt="2025-10-10T08:44:58.022" v="593" actId="403"/>
        <pc:sldMkLst>
          <pc:docMk/>
          <pc:sldMk cId="3427163779" sldId="266"/>
        </pc:sldMkLst>
        <pc:spChg chg="mod ord">
          <ac:chgData name="Vernon LEIGH" userId="918c6f39-c291-430c-ba7b-2773449ea29a" providerId="ADAL" clId="{9BF95262-BD49-4E1C-A63D-76E9D5136C74}" dt="2025-10-10T08:37:17.882" v="359" actId="700"/>
          <ac:spMkLst>
            <pc:docMk/>
            <pc:sldMk cId="3427163779" sldId="266"/>
            <ac:spMk id="2" creationId="{D76AAA82-BF00-4EFF-A15A-92629AD6986D}"/>
          </ac:spMkLst>
        </pc:spChg>
        <pc:spChg chg="add mod">
          <ac:chgData name="Vernon LEIGH" userId="918c6f39-c291-430c-ba7b-2773449ea29a" providerId="ADAL" clId="{9BF95262-BD49-4E1C-A63D-76E9D5136C74}" dt="2025-10-10T08:42:57.342" v="570" actId="207"/>
          <ac:spMkLst>
            <pc:docMk/>
            <pc:sldMk cId="3427163779" sldId="266"/>
            <ac:spMk id="4" creationId="{EFC51F8F-00F7-4773-AA4C-FE7B9942B2E8}"/>
          </ac:spMkLst>
        </pc:spChg>
        <pc:spChg chg="mod">
          <ac:chgData name="Vernon LEIGH" userId="918c6f39-c291-430c-ba7b-2773449ea29a" providerId="ADAL" clId="{9BF95262-BD49-4E1C-A63D-76E9D5136C74}" dt="2025-10-10T08:37:38.180" v="364" actId="113"/>
          <ac:spMkLst>
            <pc:docMk/>
            <pc:sldMk cId="3427163779" sldId="266"/>
            <ac:spMk id="6" creationId="{976DC2ED-4D77-415D-A75E-D583D00ED3A7}"/>
          </ac:spMkLst>
        </pc:spChg>
        <pc:spChg chg="mod">
          <ac:chgData name="Vernon LEIGH" userId="918c6f39-c291-430c-ba7b-2773449ea29a" providerId="ADAL" clId="{9BF95262-BD49-4E1C-A63D-76E9D5136C74}" dt="2025-10-10T08:40:47.600" v="458" actId="207"/>
          <ac:spMkLst>
            <pc:docMk/>
            <pc:sldMk cId="3427163779" sldId="266"/>
            <ac:spMk id="9" creationId="{9942461F-17D0-48B8-8BF7-5FC75F2B158F}"/>
          </ac:spMkLst>
        </pc:spChg>
        <pc:spChg chg="add mod">
          <ac:chgData name="Vernon LEIGH" userId="918c6f39-c291-430c-ba7b-2773449ea29a" providerId="ADAL" clId="{9BF95262-BD49-4E1C-A63D-76E9D5136C74}" dt="2025-10-10T08:40:44.569" v="457" actId="207"/>
          <ac:spMkLst>
            <pc:docMk/>
            <pc:sldMk cId="3427163779" sldId="266"/>
            <ac:spMk id="11" creationId="{AA1099DB-0C94-4095-8F70-9B5B0F72AF79}"/>
          </ac:spMkLst>
        </pc:spChg>
        <pc:spChg chg="mod">
          <ac:chgData name="Vernon LEIGH" userId="918c6f39-c291-430c-ba7b-2773449ea29a" providerId="ADAL" clId="{9BF95262-BD49-4E1C-A63D-76E9D5136C74}" dt="2025-10-10T08:37:18.678" v="360"/>
          <ac:spMkLst>
            <pc:docMk/>
            <pc:sldMk cId="3427163779" sldId="266"/>
            <ac:spMk id="13" creationId="{36FDD177-1ACF-4015-89C5-76966D1F4A0E}"/>
          </ac:spMkLst>
        </pc:spChg>
        <pc:spChg chg="mod">
          <ac:chgData name="Vernon LEIGH" userId="918c6f39-c291-430c-ba7b-2773449ea29a" providerId="ADAL" clId="{9BF95262-BD49-4E1C-A63D-76E9D5136C74}" dt="2025-10-10T08:40:51.056" v="459" actId="207"/>
          <ac:spMkLst>
            <pc:docMk/>
            <pc:sldMk cId="3427163779" sldId="266"/>
            <ac:spMk id="14" creationId="{5DF3F98C-B1CD-42B8-8AC0-9E87F18119BF}"/>
          </ac:spMkLst>
        </pc:spChg>
        <pc:spChg chg="mod">
          <ac:chgData name="Vernon LEIGH" userId="918c6f39-c291-430c-ba7b-2773449ea29a" providerId="ADAL" clId="{9BF95262-BD49-4E1C-A63D-76E9D5136C74}" dt="2025-10-10T08:37:18.678" v="360"/>
          <ac:spMkLst>
            <pc:docMk/>
            <pc:sldMk cId="3427163779" sldId="266"/>
            <ac:spMk id="16" creationId="{39E2F78F-04CA-4E39-AE7D-806FF52EFED6}"/>
          </ac:spMkLst>
        </pc:spChg>
        <pc:spChg chg="mod">
          <ac:chgData name="Vernon LEIGH" userId="918c6f39-c291-430c-ba7b-2773449ea29a" providerId="ADAL" clId="{9BF95262-BD49-4E1C-A63D-76E9D5136C74}" dt="2025-10-10T08:40:53.487" v="460" actId="207"/>
          <ac:spMkLst>
            <pc:docMk/>
            <pc:sldMk cId="3427163779" sldId="266"/>
            <ac:spMk id="17" creationId="{B26C4680-9CF1-4304-BDDB-0AB788D55B56}"/>
          </ac:spMkLst>
        </pc:spChg>
        <pc:spChg chg="mod">
          <ac:chgData name="Vernon LEIGH" userId="918c6f39-c291-430c-ba7b-2773449ea29a" providerId="ADAL" clId="{9BF95262-BD49-4E1C-A63D-76E9D5136C74}" dt="2025-10-10T08:37:18.678" v="360"/>
          <ac:spMkLst>
            <pc:docMk/>
            <pc:sldMk cId="3427163779" sldId="266"/>
            <ac:spMk id="19" creationId="{F9FA3FD3-992E-4891-8B8F-C8E6A285860E}"/>
          </ac:spMkLst>
        </pc:spChg>
        <pc:spChg chg="mod">
          <ac:chgData name="Vernon LEIGH" userId="918c6f39-c291-430c-ba7b-2773449ea29a" providerId="ADAL" clId="{9BF95262-BD49-4E1C-A63D-76E9D5136C74}" dt="2025-10-10T08:40:56.423" v="461" actId="207"/>
          <ac:spMkLst>
            <pc:docMk/>
            <pc:sldMk cId="3427163779" sldId="266"/>
            <ac:spMk id="20" creationId="{2E454F07-DF8C-461C-8EE3-3C60712DDC2B}"/>
          </ac:spMkLst>
        </pc:spChg>
        <pc:spChg chg="add mod">
          <ac:chgData name="Vernon LEIGH" userId="918c6f39-c291-430c-ba7b-2773449ea29a" providerId="ADAL" clId="{9BF95262-BD49-4E1C-A63D-76E9D5136C74}" dt="2025-10-10T08:44:58.022" v="593" actId="403"/>
          <ac:spMkLst>
            <pc:docMk/>
            <pc:sldMk cId="3427163779" sldId="266"/>
            <ac:spMk id="21" creationId="{2CE2130E-38EA-4A68-B74E-D9E31A486070}"/>
          </ac:spMkLst>
        </pc:spChg>
        <pc:spChg chg="add mod">
          <ac:chgData name="Vernon LEIGH" userId="918c6f39-c291-430c-ba7b-2773449ea29a" providerId="ADAL" clId="{9BF95262-BD49-4E1C-A63D-76E9D5136C74}" dt="2025-10-10T08:44:37.060" v="583" actId="1076"/>
          <ac:spMkLst>
            <pc:docMk/>
            <pc:sldMk cId="3427163779" sldId="266"/>
            <ac:spMk id="22" creationId="{B24ABB5B-FC70-474C-8520-983E35F22C5B}"/>
          </ac:spMkLst>
        </pc:spChg>
        <pc:spChg chg="add mod">
          <ac:chgData name="Vernon LEIGH" userId="918c6f39-c291-430c-ba7b-2773449ea29a" providerId="ADAL" clId="{9BF95262-BD49-4E1C-A63D-76E9D5136C74}" dt="2025-10-10T08:44:55.206" v="592" actId="403"/>
          <ac:spMkLst>
            <pc:docMk/>
            <pc:sldMk cId="3427163779" sldId="266"/>
            <ac:spMk id="23" creationId="{D8B3EE37-F73F-4153-B0EE-B34793ED781E}"/>
          </ac:spMkLst>
        </pc:spChg>
        <pc:grpChg chg="add mod">
          <ac:chgData name="Vernon LEIGH" userId="918c6f39-c291-430c-ba7b-2773449ea29a" providerId="ADAL" clId="{9BF95262-BD49-4E1C-A63D-76E9D5136C74}" dt="2025-10-10T08:41:15.814" v="462" actId="1076"/>
          <ac:grpSpMkLst>
            <pc:docMk/>
            <pc:sldMk cId="3427163779" sldId="266"/>
            <ac:grpSpMk id="5" creationId="{034B9A74-9AC3-4577-8EF9-49AF58E0652F}"/>
          </ac:grpSpMkLst>
        </pc:grpChg>
        <pc:grpChg chg="add mod">
          <ac:chgData name="Vernon LEIGH" userId="918c6f39-c291-430c-ba7b-2773449ea29a" providerId="ADAL" clId="{9BF95262-BD49-4E1C-A63D-76E9D5136C74}" dt="2025-10-10T08:37:23.772" v="361" actId="1076"/>
          <ac:grpSpMkLst>
            <pc:docMk/>
            <pc:sldMk cId="3427163779" sldId="266"/>
            <ac:grpSpMk id="8" creationId="{A3B9CB79-2477-4083-A81D-EB0AAB1B4985}"/>
          </ac:grpSpMkLst>
        </pc:grpChg>
        <pc:grpChg chg="add mod">
          <ac:chgData name="Vernon LEIGH" userId="918c6f39-c291-430c-ba7b-2773449ea29a" providerId="ADAL" clId="{9BF95262-BD49-4E1C-A63D-76E9D5136C74}" dt="2025-10-10T08:37:23.772" v="361" actId="1076"/>
          <ac:grpSpMkLst>
            <pc:docMk/>
            <pc:sldMk cId="3427163779" sldId="266"/>
            <ac:grpSpMk id="12" creationId="{4C46B53E-C680-4BE0-B690-188239F44578}"/>
          </ac:grpSpMkLst>
        </pc:grpChg>
        <pc:grpChg chg="add mod">
          <ac:chgData name="Vernon LEIGH" userId="918c6f39-c291-430c-ba7b-2773449ea29a" providerId="ADAL" clId="{9BF95262-BD49-4E1C-A63D-76E9D5136C74}" dt="2025-10-10T08:37:23.772" v="361" actId="1076"/>
          <ac:grpSpMkLst>
            <pc:docMk/>
            <pc:sldMk cId="3427163779" sldId="266"/>
            <ac:grpSpMk id="15" creationId="{2AD6DB54-12A0-4E32-BEE4-DC06A20539EC}"/>
          </ac:grpSpMkLst>
        </pc:grpChg>
        <pc:grpChg chg="add mod">
          <ac:chgData name="Vernon LEIGH" userId="918c6f39-c291-430c-ba7b-2773449ea29a" providerId="ADAL" clId="{9BF95262-BD49-4E1C-A63D-76E9D5136C74}" dt="2025-10-10T08:37:23.772" v="361" actId="1076"/>
          <ac:grpSpMkLst>
            <pc:docMk/>
            <pc:sldMk cId="3427163779" sldId="266"/>
            <ac:grpSpMk id="18" creationId="{7774A93F-EB5C-4E38-B3D8-D75AA465EBC0}"/>
          </ac:grpSpMkLst>
        </pc:grpChg>
        <pc:cxnChg chg="mod">
          <ac:chgData name="Vernon LEIGH" userId="918c6f39-c291-430c-ba7b-2773449ea29a" providerId="ADAL" clId="{9BF95262-BD49-4E1C-A63D-76E9D5136C74}" dt="2025-10-10T08:37:18.678" v="360"/>
          <ac:cxnSpMkLst>
            <pc:docMk/>
            <pc:sldMk cId="3427163779" sldId="266"/>
            <ac:cxnSpMk id="7" creationId="{CFDC2EA4-D00B-4945-BE4E-BC1DBBDAD655}"/>
          </ac:cxnSpMkLst>
        </pc:cxnChg>
        <pc:cxnChg chg="mod">
          <ac:chgData name="Vernon LEIGH" userId="918c6f39-c291-430c-ba7b-2773449ea29a" providerId="ADAL" clId="{9BF95262-BD49-4E1C-A63D-76E9D5136C74}" dt="2025-10-10T08:37:18.678" v="360"/>
          <ac:cxnSpMkLst>
            <pc:docMk/>
            <pc:sldMk cId="3427163779" sldId="266"/>
            <ac:cxnSpMk id="10" creationId="{1D17E32B-F078-44B4-8272-23A9CD8EA623}"/>
          </ac:cxnSpMkLst>
        </pc:cxnChg>
      </pc:sldChg>
      <pc:sldChg chg="addSp modSp new mod modAnim">
        <pc:chgData name="Vernon LEIGH" userId="918c6f39-c291-430c-ba7b-2773449ea29a" providerId="ADAL" clId="{9BF95262-BD49-4E1C-A63D-76E9D5136C74}" dt="2025-10-10T08:48:52.787" v="652" actId="14100"/>
        <pc:sldMkLst>
          <pc:docMk/>
          <pc:sldMk cId="1118977550" sldId="267"/>
        </pc:sldMkLst>
        <pc:spChg chg="mod">
          <ac:chgData name="Vernon LEIGH" userId="918c6f39-c291-430c-ba7b-2773449ea29a" providerId="ADAL" clId="{9BF95262-BD49-4E1C-A63D-76E9D5136C74}" dt="2025-10-10T08:45:42.545" v="615" actId="20577"/>
          <ac:spMkLst>
            <pc:docMk/>
            <pc:sldMk cId="1118977550" sldId="267"/>
            <ac:spMk id="2" creationId="{F26AC192-21A8-48E8-8339-F327798C53EE}"/>
          </ac:spMkLst>
        </pc:spChg>
        <pc:spChg chg="add mod">
          <ac:chgData name="Vernon LEIGH" userId="918c6f39-c291-430c-ba7b-2773449ea29a" providerId="ADAL" clId="{9BF95262-BD49-4E1C-A63D-76E9D5136C74}" dt="2025-10-10T08:47:16.173" v="633" actId="1076"/>
          <ac:spMkLst>
            <pc:docMk/>
            <pc:sldMk cId="1118977550" sldId="267"/>
            <ac:spMk id="3" creationId="{F436FCC0-22D6-409E-9406-C5F1FF757F60}"/>
          </ac:spMkLst>
        </pc:spChg>
        <pc:spChg chg="mod">
          <ac:chgData name="Vernon LEIGH" userId="918c6f39-c291-430c-ba7b-2773449ea29a" providerId="ADAL" clId="{9BF95262-BD49-4E1C-A63D-76E9D5136C74}" dt="2025-10-10T08:48:44.891" v="650" actId="1076"/>
          <ac:spMkLst>
            <pc:docMk/>
            <pc:sldMk cId="1118977550" sldId="267"/>
            <ac:spMk id="5" creationId="{935FB145-9D18-4235-BDDE-8DF1FD594588}"/>
          </ac:spMkLst>
        </pc:spChg>
        <pc:spChg chg="mod">
          <ac:chgData name="Vernon LEIGH" userId="918c6f39-c291-430c-ba7b-2773449ea29a" providerId="ADAL" clId="{9BF95262-BD49-4E1C-A63D-76E9D5136C74}" dt="2025-10-10T08:48:17.371" v="644" actId="14100"/>
          <ac:spMkLst>
            <pc:docMk/>
            <pc:sldMk cId="1118977550" sldId="267"/>
            <ac:spMk id="8" creationId="{A5641AE6-B3B0-474F-A7F8-BF20C6C1376C}"/>
          </ac:spMkLst>
        </pc:spChg>
        <pc:grpChg chg="add mod">
          <ac:chgData name="Vernon LEIGH" userId="918c6f39-c291-430c-ba7b-2773449ea29a" providerId="ADAL" clId="{9BF95262-BD49-4E1C-A63D-76E9D5136C74}" dt="2025-10-10T08:47:56.684" v="639" actId="1076"/>
          <ac:grpSpMkLst>
            <pc:docMk/>
            <pc:sldMk cId="1118977550" sldId="267"/>
            <ac:grpSpMk id="4" creationId="{77B8E97D-3B66-4DF7-8A0A-654A16042D9F}"/>
          </ac:grpSpMkLst>
        </pc:grpChg>
        <pc:grpChg chg="add mod">
          <ac:chgData name="Vernon LEIGH" userId="918c6f39-c291-430c-ba7b-2773449ea29a" providerId="ADAL" clId="{9BF95262-BD49-4E1C-A63D-76E9D5136C74}" dt="2025-10-10T08:48:48.363" v="651" actId="1076"/>
          <ac:grpSpMkLst>
            <pc:docMk/>
            <pc:sldMk cId="1118977550" sldId="267"/>
            <ac:grpSpMk id="7" creationId="{CEA3F456-4C53-42E0-956B-959D4A239681}"/>
          </ac:grpSpMkLst>
        </pc:grpChg>
        <pc:cxnChg chg="mod">
          <ac:chgData name="Vernon LEIGH" userId="918c6f39-c291-430c-ba7b-2773449ea29a" providerId="ADAL" clId="{9BF95262-BD49-4E1C-A63D-76E9D5136C74}" dt="2025-10-10T08:48:44.891" v="650" actId="1076"/>
          <ac:cxnSpMkLst>
            <pc:docMk/>
            <pc:sldMk cId="1118977550" sldId="267"/>
            <ac:cxnSpMk id="6" creationId="{37999812-FABE-4EFF-99BA-B53C76A4FC97}"/>
          </ac:cxnSpMkLst>
        </pc:cxnChg>
        <pc:cxnChg chg="mod">
          <ac:chgData name="Vernon LEIGH" userId="918c6f39-c291-430c-ba7b-2773449ea29a" providerId="ADAL" clId="{9BF95262-BD49-4E1C-A63D-76E9D5136C74}" dt="2025-10-10T08:48:52.787" v="652" actId="14100"/>
          <ac:cxnSpMkLst>
            <pc:docMk/>
            <pc:sldMk cId="1118977550" sldId="267"/>
            <ac:cxnSpMk id="9" creationId="{0BBB58BA-F7E9-4794-8218-7E0411BE167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2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Holism versus Reductionism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93A8-7D67-CD5C-F2D6-DD2C0D4E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further with Gestalt</a:t>
            </a:r>
            <a:br>
              <a:rPr lang="en-GB" dirty="0"/>
            </a:br>
            <a:r>
              <a:rPr lang="en-GB" dirty="0"/>
              <a:t>Find out from </a:t>
            </a:r>
            <a:r>
              <a:rPr lang="en-GB" dirty="0" err="1"/>
              <a:t>SimplyPsychology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4431-D72A-5AFA-D753-893104B90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912" y="1555781"/>
            <a:ext cx="5884890" cy="5129832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We perceive and organize visual and sensory information as unified wholes</a:t>
            </a:r>
          </a:p>
          <a:p>
            <a:r>
              <a:rPr lang="en-GB" dirty="0"/>
              <a:t>Our minds naturally group elements to form meaningful patterns.</a:t>
            </a:r>
          </a:p>
          <a:p>
            <a:r>
              <a:rPr lang="en-GB" b="1" dirty="0">
                <a:solidFill>
                  <a:srgbClr val="0070C0"/>
                </a:solidFill>
              </a:rPr>
              <a:t>Originated in early 20th-century Germany</a:t>
            </a:r>
          </a:p>
          <a:p>
            <a:r>
              <a:rPr lang="en-GB" dirty="0"/>
              <a:t>Gestalt principles are widely applied in fields like design, education, and communication by emphasising meaning and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DC6CB-12E0-B33E-4295-11A8061E4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55781"/>
            <a:ext cx="6019801" cy="5129832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 humanistic form of psychotherapy developed by Fritz and Laura Perls in the 1940s.</a:t>
            </a:r>
          </a:p>
          <a:p>
            <a:r>
              <a:rPr lang="en-GB" dirty="0"/>
              <a:t>Emphasizes present-moment awareness, personal responsibility, and </a:t>
            </a:r>
            <a:r>
              <a:rPr lang="en-GB" i="1" dirty="0"/>
              <a:t>integration</a:t>
            </a:r>
            <a:r>
              <a:rPr lang="en-GB" dirty="0"/>
              <a:t> of thoughts, emotions, and actions.</a:t>
            </a:r>
          </a:p>
          <a:p>
            <a:r>
              <a:rPr lang="en-GB" b="1" dirty="0">
                <a:solidFill>
                  <a:srgbClr val="0070C0"/>
                </a:solidFill>
              </a:rPr>
              <a:t>Uses creative techniques like role-play and dialogue to enhance self-awareness and resolve internal conflicts.</a:t>
            </a:r>
          </a:p>
        </p:txBody>
      </p:sp>
    </p:spTree>
    <p:extLst>
      <p:ext uri="{BB962C8B-B14F-4D97-AF65-F5344CB8AC3E}">
        <p14:creationId xmlns:p14="http://schemas.microsoft.com/office/powerpoint/2010/main" val="40687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46B1-848B-4362-AE2B-2AFB73A9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0EAB-8985-4A92-B19B-BA84C49A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belief that human behaviour can be explained by breaking it down into simpler component parts</a:t>
            </a:r>
          </a:p>
          <a:p>
            <a:r>
              <a:rPr lang="en-GB" dirty="0">
                <a:solidFill>
                  <a:schemeClr val="bg1"/>
                </a:solidFill>
              </a:rPr>
              <a:t>There are different </a:t>
            </a:r>
            <a:r>
              <a:rPr lang="en-GB" i="1" dirty="0">
                <a:solidFill>
                  <a:schemeClr val="bg1"/>
                </a:solidFill>
              </a:rPr>
              <a:t>levels of explanation </a:t>
            </a:r>
            <a:r>
              <a:rPr lang="en-GB" dirty="0">
                <a:solidFill>
                  <a:schemeClr val="bg1"/>
                </a:solidFill>
              </a:rPr>
              <a:t>in reductionism from biological through to social/cultural.</a:t>
            </a:r>
          </a:p>
        </p:txBody>
      </p:sp>
    </p:spTree>
    <p:extLst>
      <p:ext uri="{BB962C8B-B14F-4D97-AF65-F5344CB8AC3E}">
        <p14:creationId xmlns:p14="http://schemas.microsoft.com/office/powerpoint/2010/main" val="381035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AA82-BF00-4EFF-A15A-92629AD6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Reductionism – Levels of Explanation</a:t>
            </a:r>
          </a:p>
        </p:txBody>
      </p:sp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EFC51F8F-00F7-4773-AA4C-FE7B9942B2E8}"/>
              </a:ext>
            </a:extLst>
          </p:cNvPr>
          <p:cNvSpPr/>
          <p:nvPr/>
        </p:nvSpPr>
        <p:spPr>
          <a:xfrm>
            <a:off x="447472" y="1872792"/>
            <a:ext cx="4763027" cy="4937901"/>
          </a:xfrm>
          <a:prstGeom prst="flowChartMerge">
            <a:avLst/>
          </a:prstGeom>
          <a:gradFill>
            <a:gsLst>
              <a:gs pos="0">
                <a:schemeClr val="accent4">
                  <a:lumMod val="75000"/>
                  <a:lumOff val="2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0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4B9A74-9AC3-4577-8EF9-49AF58E0652F}"/>
              </a:ext>
            </a:extLst>
          </p:cNvPr>
          <p:cNvGrpSpPr/>
          <p:nvPr/>
        </p:nvGrpSpPr>
        <p:grpSpPr>
          <a:xfrm>
            <a:off x="776536" y="1901241"/>
            <a:ext cx="4176464" cy="864096"/>
            <a:chOff x="457200" y="1988840"/>
            <a:chExt cx="4176464" cy="8640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6DC2ED-4D77-415D-A75E-D583D00ED3A7}"/>
                </a:ext>
              </a:extLst>
            </p:cNvPr>
            <p:cNvSpPr txBox="1"/>
            <p:nvPr/>
          </p:nvSpPr>
          <p:spPr>
            <a:xfrm>
              <a:off x="457200" y="1988840"/>
              <a:ext cx="41764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+mn-lt"/>
                </a:rPr>
                <a:t>Social &amp; Cultural Explanations</a:t>
              </a:r>
            </a:p>
            <a:p>
              <a:pPr algn="ctr"/>
              <a:r>
                <a:rPr lang="en-GB" sz="1600" b="1" i="1" dirty="0">
                  <a:solidFill>
                    <a:srgbClr val="0070C0"/>
                  </a:solidFill>
                  <a:latin typeface="+mn-lt"/>
                </a:rPr>
                <a:t>(The influence of social groups on behaviour)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DC2EA4-D00B-4945-BE4E-BC1DBBDAD65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852936"/>
              <a:ext cx="4176464" cy="0"/>
            </a:xfrm>
            <a:prstGeom prst="line">
              <a:avLst/>
            </a:prstGeom>
            <a:ln w="381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9CB79-2477-4083-A81D-EB0AAB1B4985}"/>
              </a:ext>
            </a:extLst>
          </p:cNvPr>
          <p:cNvGrpSpPr/>
          <p:nvPr/>
        </p:nvGrpSpPr>
        <p:grpSpPr>
          <a:xfrm>
            <a:off x="848544" y="4914941"/>
            <a:ext cx="4104456" cy="995338"/>
            <a:chOff x="467544" y="5013176"/>
            <a:chExt cx="4104456" cy="9953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42461F-17D0-48B8-8BF7-5FC75F2B158F}"/>
                </a:ext>
              </a:extLst>
            </p:cNvPr>
            <p:cNvSpPr txBox="1"/>
            <p:nvPr/>
          </p:nvSpPr>
          <p:spPr>
            <a:xfrm>
              <a:off x="467544" y="5085184"/>
              <a:ext cx="41044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0C0"/>
                  </a:solidFill>
                  <a:latin typeface="+mn-lt"/>
                </a:rPr>
                <a:t>Biological Explanations</a:t>
              </a:r>
            </a:p>
            <a:p>
              <a:pPr algn="ctr"/>
              <a:r>
                <a:rPr lang="en-GB" dirty="0">
                  <a:solidFill>
                    <a:srgbClr val="0070C0"/>
                  </a:solidFill>
                  <a:latin typeface="+mn-lt"/>
                </a:rPr>
                <a:t>(Neurochemical, Genetic, </a:t>
              </a:r>
            </a:p>
            <a:p>
              <a:pPr algn="ctr"/>
              <a:r>
                <a:rPr lang="en-GB" dirty="0">
                  <a:solidFill>
                    <a:srgbClr val="0070C0"/>
                  </a:solidFill>
                  <a:latin typeface="+mn-lt"/>
                </a:rPr>
                <a:t>Brain Structure, etc.)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17E32B-F078-44B4-8272-23A9CD8EA623}"/>
                </a:ext>
              </a:extLst>
            </p:cNvPr>
            <p:cNvCxnSpPr>
              <a:cxnSpLocks/>
            </p:cNvCxnSpPr>
            <p:nvPr/>
          </p:nvCxnSpPr>
          <p:spPr>
            <a:xfrm>
              <a:off x="467544" y="5013176"/>
              <a:ext cx="4104456" cy="0"/>
            </a:xfrm>
            <a:prstGeom prst="line">
              <a:avLst/>
            </a:prstGeom>
            <a:ln w="3810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1099DB-0C94-4095-8F70-9B5B0F72AF79}"/>
              </a:ext>
            </a:extLst>
          </p:cNvPr>
          <p:cNvSpPr txBox="1"/>
          <p:nvPr/>
        </p:nvSpPr>
        <p:spPr>
          <a:xfrm>
            <a:off x="838200" y="334353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n-lt"/>
              </a:rPr>
              <a:t>Psychological Explanations</a:t>
            </a:r>
          </a:p>
          <a:p>
            <a:pPr algn="ctr"/>
            <a:r>
              <a:rPr lang="en-GB" i="1" dirty="0">
                <a:solidFill>
                  <a:srgbClr val="0070C0"/>
                </a:solidFill>
                <a:latin typeface="+mn-lt"/>
              </a:rPr>
              <a:t>(Cognitive, </a:t>
            </a:r>
          </a:p>
          <a:p>
            <a:pPr algn="ctr"/>
            <a:r>
              <a:rPr lang="en-GB" i="1" dirty="0">
                <a:solidFill>
                  <a:srgbClr val="0070C0"/>
                </a:solidFill>
                <a:latin typeface="+mn-lt"/>
              </a:rPr>
              <a:t>Behavioural/Environmental)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6B53E-C680-4BE0-B690-188239F44578}"/>
              </a:ext>
            </a:extLst>
          </p:cNvPr>
          <p:cNvGrpSpPr/>
          <p:nvPr/>
        </p:nvGrpSpPr>
        <p:grpSpPr>
          <a:xfrm>
            <a:off x="5045237" y="1758944"/>
            <a:ext cx="2166886" cy="995757"/>
            <a:chOff x="6372200" y="404664"/>
            <a:chExt cx="2166886" cy="779733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36FDD177-1ACF-4015-89C5-76966D1F4A0E}"/>
                </a:ext>
              </a:extLst>
            </p:cNvPr>
            <p:cNvSpPr/>
            <p:nvPr/>
          </p:nvSpPr>
          <p:spPr>
            <a:xfrm>
              <a:off x="6372200" y="404664"/>
              <a:ext cx="576064" cy="779733"/>
            </a:xfrm>
            <a:prstGeom prst="rightBrace">
              <a:avLst/>
            </a:prstGeom>
            <a:noFill/>
            <a:ln w="38100" cmpd="sng">
              <a:solidFill>
                <a:srgbClr val="00B05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F3F98C-B1CD-42B8-8AC0-9E87F18119BF}"/>
                </a:ext>
              </a:extLst>
            </p:cNvPr>
            <p:cNvSpPr txBox="1"/>
            <p:nvPr/>
          </p:nvSpPr>
          <p:spPr>
            <a:xfrm>
              <a:off x="7092280" y="709805"/>
              <a:ext cx="1446806" cy="28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+mn-lt"/>
                </a:rPr>
                <a:t>Highest Level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D6DB54-12A0-4E32-BEE4-DC06A20539EC}"/>
              </a:ext>
            </a:extLst>
          </p:cNvPr>
          <p:cNvGrpSpPr/>
          <p:nvPr/>
        </p:nvGrpSpPr>
        <p:grpSpPr>
          <a:xfrm>
            <a:off x="5045803" y="2813695"/>
            <a:ext cx="2122308" cy="2139432"/>
            <a:chOff x="6372200" y="1556792"/>
            <a:chExt cx="2122308" cy="2290993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39E2F78F-04CA-4E39-AE7D-806FF52EFED6}"/>
                </a:ext>
              </a:extLst>
            </p:cNvPr>
            <p:cNvSpPr/>
            <p:nvPr/>
          </p:nvSpPr>
          <p:spPr>
            <a:xfrm>
              <a:off x="6372200" y="1556792"/>
              <a:ext cx="576064" cy="2290993"/>
            </a:xfrm>
            <a:prstGeom prst="rightBrace">
              <a:avLst/>
            </a:prstGeom>
            <a:noFill/>
            <a:ln w="38100" cmpd="sng">
              <a:solidFill>
                <a:srgbClr val="C07B38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C4680-9CF1-4304-BDDB-0AB788D55B56}"/>
                </a:ext>
              </a:extLst>
            </p:cNvPr>
            <p:cNvSpPr txBox="1"/>
            <p:nvPr/>
          </p:nvSpPr>
          <p:spPr>
            <a:xfrm>
              <a:off x="7090021" y="2517622"/>
              <a:ext cx="1404487" cy="39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+mn-lt"/>
                </a:rPr>
                <a:t>Middle Level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74A93F-EB5C-4E38-B3D8-D75AA465EBC0}"/>
              </a:ext>
            </a:extLst>
          </p:cNvPr>
          <p:cNvGrpSpPr/>
          <p:nvPr/>
        </p:nvGrpSpPr>
        <p:grpSpPr>
          <a:xfrm>
            <a:off x="5045237" y="4985208"/>
            <a:ext cx="2122964" cy="1081861"/>
            <a:chOff x="6372200" y="4509120"/>
            <a:chExt cx="2122964" cy="1081861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F9FA3FD3-992E-4891-8B8F-C8E6A285860E}"/>
                </a:ext>
              </a:extLst>
            </p:cNvPr>
            <p:cNvSpPr/>
            <p:nvPr/>
          </p:nvSpPr>
          <p:spPr>
            <a:xfrm>
              <a:off x="6372200" y="4509120"/>
              <a:ext cx="576064" cy="1081861"/>
            </a:xfrm>
            <a:prstGeom prst="rightBrace">
              <a:avLst/>
            </a:prstGeom>
            <a:noFill/>
            <a:ln w="38100" cmpd="sng">
              <a:solidFill>
                <a:srgbClr val="FD170A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54F07-DF8C-461C-8EE3-3C60712DDC2B}"/>
                </a:ext>
              </a:extLst>
            </p:cNvPr>
            <p:cNvSpPr txBox="1"/>
            <p:nvPr/>
          </p:nvSpPr>
          <p:spPr>
            <a:xfrm>
              <a:off x="7092279" y="4972526"/>
              <a:ext cx="1402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+mn-lt"/>
                </a:rPr>
                <a:t>Lowest Level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E2130E-38EA-4A68-B74E-D9E31A486070}"/>
              </a:ext>
            </a:extLst>
          </p:cNvPr>
          <p:cNvSpPr/>
          <p:nvPr/>
        </p:nvSpPr>
        <p:spPr>
          <a:xfrm>
            <a:off x="7845752" y="1816426"/>
            <a:ext cx="3898776" cy="1073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>
                <a:solidFill>
                  <a:schemeClr val="bg1"/>
                </a:solidFill>
              </a:rPr>
              <a:t>Memory could be explained at a social and cultural level, as research suggests that cultural expectations affect what we remember and how we recall information. (</a:t>
            </a:r>
            <a:r>
              <a:rPr lang="en-GB" sz="1400" b="1" dirty="0">
                <a:solidFill>
                  <a:schemeClr val="bg1"/>
                </a:solidFill>
              </a:rPr>
              <a:t>Bartlett, 1932 </a:t>
            </a:r>
            <a:r>
              <a:rPr lang="en-GB" sz="1400" dirty="0">
                <a:solidFill>
                  <a:schemeClr val="bg1"/>
                </a:solidFill>
              </a:rPr>
              <a:t>– Schema Theory).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4ABB5B-FC70-474C-8520-983E35F22C5B}"/>
              </a:ext>
            </a:extLst>
          </p:cNvPr>
          <p:cNvSpPr/>
          <p:nvPr/>
        </p:nvSpPr>
        <p:spPr>
          <a:xfrm>
            <a:off x="7845752" y="3149328"/>
            <a:ext cx="3892332" cy="16372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17A3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>
                <a:solidFill>
                  <a:schemeClr val="bg1"/>
                </a:solidFill>
              </a:rPr>
              <a:t>Memory can also be considered at a psychological level. For example, cognitive psychologists examine particular aspects of memory. For example, </a:t>
            </a:r>
            <a:r>
              <a:rPr lang="en-GB" sz="1400" b="1" dirty="0">
                <a:solidFill>
                  <a:schemeClr val="bg1"/>
                </a:solidFill>
              </a:rPr>
              <a:t>Miller (1956) </a:t>
            </a:r>
            <a:r>
              <a:rPr lang="en-GB" sz="1400" dirty="0">
                <a:solidFill>
                  <a:schemeClr val="bg1"/>
                </a:solidFill>
              </a:rPr>
              <a:t>examined the capacity of STM and Peterson and </a:t>
            </a:r>
            <a:r>
              <a:rPr lang="en-GB" sz="1400" b="1" dirty="0">
                <a:solidFill>
                  <a:schemeClr val="bg1"/>
                </a:solidFill>
              </a:rPr>
              <a:t>Peterson (1959) </a:t>
            </a:r>
            <a:r>
              <a:rPr lang="en-GB" sz="1400" dirty="0">
                <a:solidFill>
                  <a:schemeClr val="bg1"/>
                </a:solidFill>
              </a:rPr>
              <a:t>examined the duration of STM.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B3EE37-F73F-4153-B0EE-B34793ED781E}"/>
              </a:ext>
            </a:extLst>
          </p:cNvPr>
          <p:cNvSpPr/>
          <p:nvPr/>
        </p:nvSpPr>
        <p:spPr>
          <a:xfrm>
            <a:off x="7845752" y="5154063"/>
            <a:ext cx="3898776" cy="132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D170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>
                <a:solidFill>
                  <a:schemeClr val="bg1"/>
                </a:solidFill>
              </a:rPr>
              <a:t>Memory can also be considered in terms of biological components. For example, </a:t>
            </a:r>
            <a:r>
              <a:rPr lang="en-GB" sz="1400" b="1" dirty="0">
                <a:solidFill>
                  <a:schemeClr val="bg1"/>
                </a:solidFill>
              </a:rPr>
              <a:t>Maguire et al. (2000) </a:t>
            </a:r>
            <a:r>
              <a:rPr lang="en-GB" sz="1400" dirty="0">
                <a:solidFill>
                  <a:schemeClr val="bg1"/>
                </a:solidFill>
              </a:rPr>
              <a:t>found an association between the size of the hippocampus and memory for spatial navigation. </a:t>
            </a:r>
          </a:p>
        </p:txBody>
      </p:sp>
    </p:spTree>
    <p:extLst>
      <p:ext uri="{BB962C8B-B14F-4D97-AF65-F5344CB8AC3E}">
        <p14:creationId xmlns:p14="http://schemas.microsoft.com/office/powerpoint/2010/main" val="34271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C192-21A8-48E8-8339-F327798C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reductionism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36FCC0-22D6-409E-9406-C5F1FF757F60}"/>
              </a:ext>
            </a:extLst>
          </p:cNvPr>
          <p:cNvSpPr/>
          <p:nvPr/>
        </p:nvSpPr>
        <p:spPr>
          <a:xfrm>
            <a:off x="1904385" y="1619785"/>
            <a:ext cx="8229600" cy="136815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accent1">
                    <a:lumMod val="50000"/>
                  </a:schemeClr>
                </a:solidFill>
              </a:rPr>
              <a:t>Reductionism</a:t>
            </a: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Reductionism is the belief that human behaviour can be explained by </a:t>
            </a:r>
            <a:r>
              <a:rPr lang="en-GB" b="1" i="1" dirty="0">
                <a:solidFill>
                  <a:schemeClr val="bg1"/>
                </a:solidFill>
              </a:rPr>
              <a:t>breaking it down</a:t>
            </a:r>
            <a:r>
              <a:rPr lang="en-GB" i="1" dirty="0">
                <a:solidFill>
                  <a:schemeClr val="bg1"/>
                </a:solidFill>
              </a:rPr>
              <a:t> into </a:t>
            </a:r>
            <a:r>
              <a:rPr lang="en-GB" b="1" i="1" dirty="0">
                <a:solidFill>
                  <a:schemeClr val="bg1"/>
                </a:solidFill>
              </a:rPr>
              <a:t>simpler component parts.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8E97D-3B66-4DF7-8A0A-654A16042D9F}"/>
              </a:ext>
            </a:extLst>
          </p:cNvPr>
          <p:cNvGrpSpPr/>
          <p:nvPr/>
        </p:nvGrpSpPr>
        <p:grpSpPr>
          <a:xfrm>
            <a:off x="498740" y="3029978"/>
            <a:ext cx="5257688" cy="3309996"/>
            <a:chOff x="91268" y="2056657"/>
            <a:chExt cx="5257688" cy="3309996"/>
          </a:xfrm>
          <a:solidFill>
            <a:schemeClr val="tx2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5FB145-9D18-4235-BDDE-8DF1FD594588}"/>
                </a:ext>
              </a:extLst>
            </p:cNvPr>
            <p:cNvSpPr/>
            <p:nvPr/>
          </p:nvSpPr>
          <p:spPr>
            <a:xfrm>
              <a:off x="91268" y="3462043"/>
              <a:ext cx="5214026" cy="190461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</a:rPr>
                <a:t>Biological Reductionism</a:t>
              </a:r>
            </a:p>
            <a:p>
              <a:r>
                <a:rPr lang="en-GB" sz="1400" i="1" dirty="0">
                  <a:solidFill>
                    <a:schemeClr val="bg1"/>
                  </a:solidFill>
                </a:rPr>
                <a:t>refers to the way that biological psychologists try to reduce behaviour to a physical level and explain it in terms of </a:t>
              </a:r>
              <a:r>
                <a:rPr lang="en-GB" sz="1400" b="1" i="1" dirty="0">
                  <a:solidFill>
                    <a:schemeClr val="bg1"/>
                  </a:solidFill>
                </a:rPr>
                <a:t>neurons, neurotransmitters, hormones, brain structure,</a:t>
              </a:r>
              <a:r>
                <a:rPr lang="en-GB" sz="1400" i="1" dirty="0">
                  <a:solidFill>
                    <a:schemeClr val="bg1"/>
                  </a:solidFill>
                </a:rPr>
                <a:t> etc. 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37999812-FABE-4EFF-99BA-B53C76A4FC97}"/>
                </a:ext>
              </a:extLst>
            </p:cNvPr>
            <p:cNvCxnSpPr>
              <a:cxnSpLocks/>
              <a:stCxn id="3" idx="2"/>
              <a:endCxn id="5" idx="0"/>
            </p:cNvCxnSpPr>
            <p:nvPr/>
          </p:nvCxnSpPr>
          <p:spPr>
            <a:xfrm rot="5400000">
              <a:off x="3320926" y="1434013"/>
              <a:ext cx="1405385" cy="2650674"/>
            </a:xfrm>
            <a:prstGeom prst="bentConnector3">
              <a:avLst>
                <a:gd name="adj1" fmla="val 50000"/>
              </a:avLst>
            </a:prstGeom>
            <a:grpFill/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A3F456-4C53-42E0-956B-959D4A239681}"/>
              </a:ext>
            </a:extLst>
          </p:cNvPr>
          <p:cNvGrpSpPr/>
          <p:nvPr/>
        </p:nvGrpSpPr>
        <p:grpSpPr>
          <a:xfrm>
            <a:off x="5756428" y="3029977"/>
            <a:ext cx="5788067" cy="3309997"/>
            <a:chOff x="4352121" y="1677074"/>
            <a:chExt cx="5142075" cy="3754253"/>
          </a:xfrm>
          <a:solidFill>
            <a:schemeClr val="tx2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641AE6-B3B0-474F-A7F8-BF20C6C1376C}"/>
                </a:ext>
              </a:extLst>
            </p:cNvPr>
            <p:cNvSpPr/>
            <p:nvPr/>
          </p:nvSpPr>
          <p:spPr>
            <a:xfrm>
              <a:off x="5181849" y="3271087"/>
              <a:ext cx="4312347" cy="2160240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6">
                      <a:lumMod val="50000"/>
                    </a:schemeClr>
                  </a:solidFill>
                </a:rPr>
                <a:t>Environmental Reductionism</a:t>
              </a:r>
            </a:p>
            <a:p>
              <a:r>
                <a:rPr lang="en-GB" sz="1400" i="1" dirty="0">
                  <a:solidFill>
                    <a:schemeClr val="bg1"/>
                  </a:solidFill>
                </a:rPr>
                <a:t>is also known as </a:t>
              </a:r>
              <a:r>
                <a:rPr lang="en-GB" sz="1400" b="1" i="1" dirty="0">
                  <a:solidFill>
                    <a:schemeClr val="bg1"/>
                  </a:solidFill>
                </a:rPr>
                <a:t>stimulus-response reductionism</a:t>
              </a:r>
              <a:r>
                <a:rPr lang="en-GB" sz="1400" i="1" dirty="0">
                  <a:solidFill>
                    <a:schemeClr val="bg1"/>
                  </a:solidFill>
                </a:rPr>
                <a:t>. Behaviourists assume that all behaviour can be reduced to the simple building blocks of S-R (stimulus-response) associations and that complex behaviours are a series of S-R chains.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BBB58BA-F7E9-4794-8218-7E0411BE1672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 rot="16200000" flipH="1">
              <a:off x="5048066" y="981129"/>
              <a:ext cx="1594011" cy="2985902"/>
            </a:xfrm>
            <a:prstGeom prst="bentConnector3">
              <a:avLst>
                <a:gd name="adj1" fmla="val 50000"/>
              </a:avLst>
            </a:prstGeom>
            <a:grpFill/>
            <a:ln w="57150" cmpd="sng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9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0"/>
          <p:cNvSpPr/>
          <p:nvPr/>
        </p:nvSpPr>
        <p:spPr>
          <a:xfrm>
            <a:off x="352937" y="3964590"/>
            <a:ext cx="3970784" cy="277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Biological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Reductionism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refers to the way that biological psychologists try to reduce behaviour to a physical level and explain it in terms of </a:t>
            </a:r>
            <a:r>
              <a:rPr lang="en-GB" sz="1400" b="1" i="1" dirty="0">
                <a:solidFill>
                  <a:schemeClr val="bg1"/>
                </a:solidFill>
              </a:rPr>
              <a:t>neurons, neurotransmitters, hormones, brain structure,</a:t>
            </a:r>
            <a:r>
              <a:rPr lang="en-GB" sz="1400" i="1" dirty="0">
                <a:solidFill>
                  <a:schemeClr val="bg1"/>
                </a:solidFill>
              </a:rPr>
              <a:t> etc. </a:t>
            </a:r>
          </a:p>
        </p:txBody>
      </p:sp>
      <p:sp>
        <p:nvSpPr>
          <p:cNvPr id="5" name="Rectangle: Rounded Corners 21"/>
          <p:cNvSpPr/>
          <p:nvPr/>
        </p:nvSpPr>
        <p:spPr>
          <a:xfrm>
            <a:off x="6768663" y="3964590"/>
            <a:ext cx="4557799" cy="277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Environmental Reductionism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is also known as </a:t>
            </a:r>
            <a:r>
              <a:rPr lang="en-GB" sz="1400" b="1" i="1" dirty="0">
                <a:solidFill>
                  <a:schemeClr val="bg1"/>
                </a:solidFill>
              </a:rPr>
              <a:t>stimulus-response reductionism</a:t>
            </a:r>
            <a:r>
              <a:rPr lang="en-GB" sz="1400" i="1" dirty="0">
                <a:solidFill>
                  <a:schemeClr val="bg1"/>
                </a:solidFill>
              </a:rPr>
              <a:t>. Behaviourists assume that all behaviour can be reduced to the simple building blocks of S-R (stimulus-response) associations and that complex behaviours are a series of S-R chains.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6894" y="105108"/>
            <a:ext cx="4302871" cy="3859482"/>
            <a:chOff x="457200" y="3068961"/>
            <a:chExt cx="3970784" cy="356161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7" name="Rectangle: Rounded Corners 8"/>
            <p:cNvSpPr/>
            <p:nvPr/>
          </p:nvSpPr>
          <p:spPr>
            <a:xfrm>
              <a:off x="457200" y="3068961"/>
              <a:ext cx="3970784" cy="2840782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Year 1 Psychopathology: </a:t>
              </a:r>
              <a:r>
                <a:rPr lang="en-GB" sz="1600" dirty="0">
                  <a:solidFill>
                    <a:schemeClr val="bg1"/>
                  </a:solidFill>
                </a:rPr>
                <a:t>The </a:t>
              </a:r>
              <a:r>
                <a:rPr lang="en-GB" sz="1600" b="1" dirty="0">
                  <a:solidFill>
                    <a:schemeClr val="bg1"/>
                  </a:solidFill>
                </a:rPr>
                <a:t>biological approach </a:t>
              </a:r>
              <a:r>
                <a:rPr lang="en-GB" sz="1600" dirty="0">
                  <a:solidFill>
                    <a:schemeClr val="bg1"/>
                  </a:solidFill>
                </a:rPr>
                <a:t>claims that </a:t>
              </a:r>
              <a:r>
                <a:rPr lang="en-GB" sz="1600" b="1" dirty="0">
                  <a:solidFill>
                    <a:schemeClr val="bg1"/>
                  </a:solidFill>
                </a:rPr>
                <a:t>OCD </a:t>
              </a:r>
              <a:r>
                <a:rPr lang="en-GB" sz="1600" dirty="0">
                  <a:solidFill>
                    <a:schemeClr val="bg1"/>
                  </a:solidFill>
                </a:rPr>
                <a:t>is caused by higher levels of dopamine and lower levels of serotonin.</a:t>
              </a:r>
            </a:p>
            <a:p>
              <a:endParaRPr lang="en-GB" sz="2200" dirty="0">
                <a:solidFill>
                  <a:schemeClr val="bg1"/>
                </a:solidFill>
              </a:endParaRPr>
            </a:p>
            <a:p>
              <a:endParaRPr lang="en-GB" sz="2200" dirty="0">
                <a:solidFill>
                  <a:schemeClr val="bg1"/>
                </a:solidFill>
              </a:endParaRPr>
            </a:p>
            <a:p>
              <a:endParaRPr lang="en-GB" sz="2200" dirty="0">
                <a:solidFill>
                  <a:schemeClr val="bg1"/>
                </a:solidFill>
              </a:endParaRPr>
            </a:p>
            <a:p>
              <a:endParaRPr lang="en-GB" sz="2200" dirty="0">
                <a:solidFill>
                  <a:schemeClr val="bg1"/>
                </a:solidFill>
              </a:endParaRPr>
            </a:p>
            <a:p>
              <a:endParaRPr lang="en-GB" sz="22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6447" y="4437112"/>
              <a:ext cx="2192289" cy="1461835"/>
            </a:xfrm>
            <a:prstGeom prst="rect">
              <a:avLst/>
            </a:prstGeom>
            <a:grpFill/>
            <a:effectLst>
              <a:softEdge rad="63500"/>
            </a:effectLst>
          </p:spPr>
        </p:pic>
        <p:cxnSp>
          <p:nvCxnSpPr>
            <p:cNvPr id="9" name="Straight Arrow Connector 8"/>
            <p:cNvCxnSpPr>
              <a:cxnSpLocks/>
              <a:stCxn id="4" idx="0"/>
              <a:endCxn id="7" idx="2"/>
            </p:cNvCxnSpPr>
            <p:nvPr/>
          </p:nvCxnSpPr>
          <p:spPr>
            <a:xfrm flipV="1">
              <a:off x="2442592" y="5909743"/>
              <a:ext cx="1" cy="720833"/>
            </a:xfrm>
            <a:prstGeom prst="straightConnector1">
              <a:avLst/>
            </a:prstGeom>
            <a:grpFill/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768663" y="105107"/>
            <a:ext cx="4557799" cy="3848973"/>
            <a:chOff x="8468836" y="1916762"/>
            <a:chExt cx="3970784" cy="378142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8468836" y="1916762"/>
              <a:ext cx="3970784" cy="3024336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Year 1 Psychopathology: </a:t>
              </a:r>
              <a:r>
                <a:rPr lang="en-GB" sz="1600" dirty="0">
                  <a:solidFill>
                    <a:schemeClr val="bg1"/>
                  </a:solidFill>
                </a:rPr>
                <a:t>The </a:t>
              </a:r>
              <a:r>
                <a:rPr lang="en-GB" sz="1600" b="1" dirty="0">
                  <a:solidFill>
                    <a:schemeClr val="bg1"/>
                  </a:solidFill>
                </a:rPr>
                <a:t>behaviourist approach </a:t>
              </a:r>
              <a:r>
                <a:rPr lang="en-GB" sz="1600" dirty="0">
                  <a:solidFill>
                    <a:schemeClr val="bg1"/>
                  </a:solidFill>
                </a:rPr>
                <a:t>claims that </a:t>
              </a:r>
              <a:r>
                <a:rPr lang="en-GB" sz="1600" b="1" dirty="0">
                  <a:solidFill>
                    <a:schemeClr val="bg1"/>
                  </a:solidFill>
                </a:rPr>
                <a:t>phobias</a:t>
              </a:r>
              <a:r>
                <a:rPr lang="en-GB" sz="1600" dirty="0">
                  <a:solidFill>
                    <a:schemeClr val="bg1"/>
                  </a:solidFill>
                </a:rPr>
                <a:t> are initiated through </a:t>
              </a:r>
              <a:r>
                <a:rPr lang="en-GB" sz="1600" b="1" dirty="0">
                  <a:solidFill>
                    <a:schemeClr val="bg1"/>
                  </a:solidFill>
                </a:rPr>
                <a:t>classical conditioning</a:t>
              </a:r>
              <a:r>
                <a:rPr lang="en-GB" sz="1600" dirty="0">
                  <a:solidFill>
                    <a:schemeClr val="bg1"/>
                  </a:solidFill>
                </a:rPr>
                <a:t> and maintained through </a:t>
              </a:r>
              <a:r>
                <a:rPr lang="en-GB" sz="1600" b="1" dirty="0">
                  <a:solidFill>
                    <a:schemeClr val="bg1"/>
                  </a:solidFill>
                </a:rPr>
                <a:t>operant conditioning. </a:t>
              </a:r>
            </a:p>
            <a:p>
              <a:pPr algn="just"/>
              <a:endParaRPr lang="en-GB" sz="2200" dirty="0">
                <a:solidFill>
                  <a:schemeClr val="bg1"/>
                </a:solidFill>
              </a:endParaRPr>
            </a:p>
            <a:p>
              <a:pPr algn="just"/>
              <a:endParaRPr lang="en-GB" sz="2200" dirty="0">
                <a:solidFill>
                  <a:schemeClr val="bg1"/>
                </a:solidFill>
              </a:endParaRPr>
            </a:p>
            <a:p>
              <a:pPr algn="just"/>
              <a:endParaRPr lang="en-GB" sz="2200" dirty="0">
                <a:solidFill>
                  <a:schemeClr val="bg1"/>
                </a:solidFill>
              </a:endParaRPr>
            </a:p>
            <a:p>
              <a:pPr algn="just"/>
              <a:endParaRPr lang="en-GB" sz="2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2355" y="3336224"/>
              <a:ext cx="1757963" cy="1440160"/>
            </a:xfrm>
            <a:prstGeom prst="rect">
              <a:avLst/>
            </a:prstGeom>
            <a:grpFill/>
          </p:spPr>
        </p:pic>
        <p:cxnSp>
          <p:nvCxnSpPr>
            <p:cNvPr id="13" name="Straight Arrow Connector 12"/>
            <p:cNvCxnSpPr>
              <a:cxnSpLocks/>
              <a:stCxn id="5" idx="0"/>
              <a:endCxn id="11" idx="2"/>
            </p:cNvCxnSpPr>
            <p:nvPr/>
          </p:nvCxnSpPr>
          <p:spPr>
            <a:xfrm flipV="1">
              <a:off x="10454228" y="4941098"/>
              <a:ext cx="0" cy="757084"/>
            </a:xfrm>
            <a:prstGeom prst="straightConnector1">
              <a:avLst/>
            </a:prstGeom>
            <a:grpFill/>
            <a:ln w="76200" cmpd="sng">
              <a:solidFill>
                <a:srgbClr val="C17A37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1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9C70D-D3AB-4661-830D-8E58298AA074}"/>
              </a:ext>
            </a:extLst>
          </p:cNvPr>
          <p:cNvSpPr txBox="1">
            <a:spLocks/>
          </p:cNvSpPr>
          <p:nvPr/>
        </p:nvSpPr>
        <p:spPr>
          <a:xfrm>
            <a:off x="611560" y="620689"/>
            <a:ext cx="7772400" cy="936103"/>
          </a:xfrm>
          <a:prstGeom prst="rect">
            <a:avLst/>
          </a:prstGeom>
        </p:spPr>
        <p:txBody>
          <a:bodyPr/>
          <a:lstStyle>
            <a:lvl1pPr marL="541338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D4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B050"/>
                </a:solidFill>
              </a:rPr>
              <a:t>What do you see?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8E2B61-351D-4201-8A9C-1B428F19F590}"/>
              </a:ext>
            </a:extLst>
          </p:cNvPr>
          <p:cNvSpPr txBox="1">
            <a:spLocks/>
          </p:cNvSpPr>
          <p:nvPr/>
        </p:nvSpPr>
        <p:spPr>
          <a:xfrm>
            <a:off x="611560" y="1507873"/>
            <a:ext cx="7776864" cy="6229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3200" b="0" i="0" u="none" strike="noStrike" kern="1200" cap="none" dirty="0" smtClean="0">
                <a:solidFill>
                  <a:srgbClr val="282E3C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Describe what you see in relation to the following image.</a:t>
            </a:r>
          </a:p>
        </p:txBody>
      </p:sp>
      <p:pic>
        <p:nvPicPr>
          <p:cNvPr id="6" name="MS900074799[1].wav">
            <a:hlinkClick r:id="" action="ppaction://media"/>
            <a:extLst>
              <a:ext uri="{FF2B5EF4-FFF2-40B4-BE49-F238E27FC236}">
                <a16:creationId xmlns:a16="http://schemas.microsoft.com/office/drawing/2014/main" id="{F810CF6E-C362-41E2-989E-A9CBED547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00515" y="4221088"/>
            <a:ext cx="244475" cy="2444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1B39E3-10DE-4196-8C3F-AD023E2C9D85}"/>
              </a:ext>
            </a:extLst>
          </p:cNvPr>
          <p:cNvSpPr/>
          <p:nvPr/>
        </p:nvSpPr>
        <p:spPr>
          <a:xfrm>
            <a:off x="8742453" y="3429000"/>
            <a:ext cx="1463040" cy="146304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8C2E71-B9E6-4614-8710-B18614A4E686}"/>
              </a:ext>
            </a:extLst>
          </p:cNvPr>
          <p:cNvSpPr/>
          <p:nvPr/>
        </p:nvSpPr>
        <p:spPr>
          <a:xfrm>
            <a:off x="8738092" y="3429000"/>
            <a:ext cx="1463040" cy="14630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B0B0F-BB64-4CE9-B1EA-3FBAB84AFC0A}"/>
              </a:ext>
            </a:extLst>
          </p:cNvPr>
          <p:cNvSpPr txBox="1"/>
          <p:nvPr/>
        </p:nvSpPr>
        <p:spPr>
          <a:xfrm>
            <a:off x="8847647" y="3973993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20 Seconds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4DC4C-44AA-44CD-A3DA-1E5A0BF066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24" t="56699" r="36214" b="3138"/>
          <a:stretch/>
        </p:blipFill>
        <p:spPr>
          <a:xfrm>
            <a:off x="1135027" y="2544330"/>
            <a:ext cx="3600400" cy="349753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8976521-4DB4-4002-92E5-76F3825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3639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9C70D-D3AB-4661-830D-8E58298AA074}"/>
              </a:ext>
            </a:extLst>
          </p:cNvPr>
          <p:cNvSpPr txBox="1">
            <a:spLocks/>
          </p:cNvSpPr>
          <p:nvPr/>
        </p:nvSpPr>
        <p:spPr>
          <a:xfrm>
            <a:off x="611560" y="620689"/>
            <a:ext cx="7772400" cy="936103"/>
          </a:xfrm>
          <a:prstGeom prst="rect">
            <a:avLst/>
          </a:prstGeom>
        </p:spPr>
        <p:txBody>
          <a:bodyPr/>
          <a:lstStyle>
            <a:lvl1pPr marL="541338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D4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B050"/>
                </a:solidFill>
              </a:rPr>
              <a:t>What do you see?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8976521-4DB4-4002-92E5-76F3825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see?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669268-2E76-4297-BE77-D35B6CE76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4" t="56699" r="36214" b="3138"/>
          <a:stretch/>
        </p:blipFill>
        <p:spPr>
          <a:xfrm>
            <a:off x="1084227" y="1999315"/>
            <a:ext cx="3600400" cy="34975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E95259-3F08-4F80-B14D-950BC7AB41FC}"/>
              </a:ext>
            </a:extLst>
          </p:cNvPr>
          <p:cNvSpPr txBox="1"/>
          <p:nvPr/>
        </p:nvSpPr>
        <p:spPr>
          <a:xfrm>
            <a:off x="6521894" y="2963251"/>
            <a:ext cx="4036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0070C0"/>
                </a:solidFill>
                <a:latin typeface="+mn-lt"/>
              </a:rPr>
              <a:t>Did you write ‘cube’?</a:t>
            </a:r>
          </a:p>
          <a:p>
            <a:pPr algn="just"/>
            <a:endParaRPr lang="en-GB" sz="280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en-GB" sz="2800" dirty="0">
                <a:solidFill>
                  <a:srgbClr val="0070C0"/>
                </a:solidFill>
                <a:latin typeface="+mn-lt"/>
              </a:rPr>
              <a:t>Is so, you’re wrong. </a:t>
            </a:r>
          </a:p>
          <a:p>
            <a:pPr algn="just"/>
            <a:r>
              <a:rPr lang="en-GB" sz="2800" dirty="0">
                <a:solidFill>
                  <a:srgbClr val="0070C0"/>
                </a:solidFill>
                <a:latin typeface="+mn-lt"/>
              </a:rPr>
              <a:t>There is no cube.</a:t>
            </a:r>
          </a:p>
        </p:txBody>
      </p:sp>
    </p:spTree>
    <p:extLst>
      <p:ext uri="{BB962C8B-B14F-4D97-AF65-F5344CB8AC3E}">
        <p14:creationId xmlns:p14="http://schemas.microsoft.com/office/powerpoint/2010/main" val="15406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9C70D-D3AB-4661-830D-8E58298AA074}"/>
              </a:ext>
            </a:extLst>
          </p:cNvPr>
          <p:cNvSpPr txBox="1">
            <a:spLocks/>
          </p:cNvSpPr>
          <p:nvPr/>
        </p:nvSpPr>
        <p:spPr>
          <a:xfrm>
            <a:off x="611560" y="620689"/>
            <a:ext cx="7772400" cy="936103"/>
          </a:xfrm>
          <a:prstGeom prst="rect">
            <a:avLst/>
          </a:prstGeom>
        </p:spPr>
        <p:txBody>
          <a:bodyPr/>
          <a:lstStyle>
            <a:lvl1pPr marL="541338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D4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B050"/>
                </a:solidFill>
              </a:rPr>
              <a:t>What do you see?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8E2B61-351D-4201-8A9C-1B428F19F590}"/>
              </a:ext>
            </a:extLst>
          </p:cNvPr>
          <p:cNvSpPr txBox="1">
            <a:spLocks/>
          </p:cNvSpPr>
          <p:nvPr/>
        </p:nvSpPr>
        <p:spPr>
          <a:xfrm>
            <a:off x="611560" y="1507873"/>
            <a:ext cx="7776864" cy="6229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3200" b="0" i="0" u="none" strike="noStrike" kern="1200" cap="none" dirty="0" smtClean="0">
                <a:solidFill>
                  <a:srgbClr val="282E3C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Describe what you see in relation to the following image.</a:t>
            </a:r>
          </a:p>
        </p:txBody>
      </p:sp>
      <p:pic>
        <p:nvPicPr>
          <p:cNvPr id="6" name="MS900074799[1].wav">
            <a:hlinkClick r:id="" action="ppaction://media"/>
            <a:extLst>
              <a:ext uri="{FF2B5EF4-FFF2-40B4-BE49-F238E27FC236}">
                <a16:creationId xmlns:a16="http://schemas.microsoft.com/office/drawing/2014/main" id="{F810CF6E-C362-41E2-989E-A9CBED547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00515" y="4221088"/>
            <a:ext cx="244475" cy="2444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1B39E3-10DE-4196-8C3F-AD023E2C9D85}"/>
              </a:ext>
            </a:extLst>
          </p:cNvPr>
          <p:cNvSpPr/>
          <p:nvPr/>
        </p:nvSpPr>
        <p:spPr>
          <a:xfrm>
            <a:off x="8742453" y="3429000"/>
            <a:ext cx="1463040" cy="146304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8C2E71-B9E6-4614-8710-B18614A4E686}"/>
              </a:ext>
            </a:extLst>
          </p:cNvPr>
          <p:cNvSpPr/>
          <p:nvPr/>
        </p:nvSpPr>
        <p:spPr>
          <a:xfrm>
            <a:off x="8738092" y="3429000"/>
            <a:ext cx="1463040" cy="146304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B0B0F-BB64-4CE9-B1EA-3FBAB84AFC0A}"/>
              </a:ext>
            </a:extLst>
          </p:cNvPr>
          <p:cNvSpPr txBox="1"/>
          <p:nvPr/>
        </p:nvSpPr>
        <p:spPr>
          <a:xfrm>
            <a:off x="8847647" y="3973993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20 Seconds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8976521-4DB4-4002-92E5-76F3825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see?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8C9B11-D56D-4A63-9828-D4CA4E2B97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5" t="54725" r="72050" b="388"/>
          <a:stretch/>
        </p:blipFill>
        <p:spPr>
          <a:xfrm>
            <a:off x="1123208" y="2542874"/>
            <a:ext cx="3592808" cy="36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9C70D-D3AB-4661-830D-8E58298AA074}"/>
              </a:ext>
            </a:extLst>
          </p:cNvPr>
          <p:cNvSpPr txBox="1">
            <a:spLocks/>
          </p:cNvSpPr>
          <p:nvPr/>
        </p:nvSpPr>
        <p:spPr>
          <a:xfrm>
            <a:off x="611560" y="620689"/>
            <a:ext cx="7772400" cy="936103"/>
          </a:xfrm>
          <a:prstGeom prst="rect">
            <a:avLst/>
          </a:prstGeom>
        </p:spPr>
        <p:txBody>
          <a:bodyPr/>
          <a:lstStyle>
            <a:lvl1pPr marL="541338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D46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B050"/>
                </a:solidFill>
              </a:rPr>
              <a:t>What do you see?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8E2B61-351D-4201-8A9C-1B428F19F590}"/>
              </a:ext>
            </a:extLst>
          </p:cNvPr>
          <p:cNvSpPr txBox="1">
            <a:spLocks/>
          </p:cNvSpPr>
          <p:nvPr/>
        </p:nvSpPr>
        <p:spPr>
          <a:xfrm>
            <a:off x="611560" y="1507873"/>
            <a:ext cx="7776864" cy="6229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3200" b="0" i="0" u="none" strike="noStrike" kern="1200" cap="none" dirty="0" smtClean="0">
                <a:solidFill>
                  <a:srgbClr val="282E3C"/>
                </a:solidFill>
                <a:latin typeface="Calibri"/>
                <a:ea typeface="+mn-ea"/>
                <a:cs typeface="Calibri"/>
                <a:sym typeface="Calibri"/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82E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Describe what you see in relation to the following image.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8976521-4DB4-4002-92E5-76F3825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see?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8C9B11-D56D-4A63-9828-D4CA4E2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4725" r="72050" b="388"/>
          <a:stretch/>
        </p:blipFill>
        <p:spPr>
          <a:xfrm>
            <a:off x="1123208" y="2542874"/>
            <a:ext cx="3592808" cy="3621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43EB6-B784-4DD8-8A55-1F09BC92F3EB}"/>
              </a:ext>
            </a:extLst>
          </p:cNvPr>
          <p:cNvSpPr txBox="1"/>
          <p:nvPr/>
        </p:nvSpPr>
        <p:spPr>
          <a:xfrm>
            <a:off x="6259427" y="2788216"/>
            <a:ext cx="3153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0070C0"/>
                </a:solidFill>
                <a:latin typeface="+mn-lt"/>
              </a:rPr>
              <a:t>Did you write ‘lots of cones’?</a:t>
            </a:r>
          </a:p>
          <a:p>
            <a:pPr algn="just"/>
            <a:endParaRPr lang="en-GB" sz="240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en-GB" sz="2400" dirty="0">
                <a:solidFill>
                  <a:srgbClr val="0070C0"/>
                </a:solidFill>
                <a:latin typeface="+mn-lt"/>
              </a:rPr>
              <a:t>Is so, then you’re trying to be smart!</a:t>
            </a:r>
          </a:p>
        </p:txBody>
      </p:sp>
    </p:spTree>
    <p:extLst>
      <p:ext uri="{BB962C8B-B14F-4D97-AF65-F5344CB8AC3E}">
        <p14:creationId xmlns:p14="http://schemas.microsoft.com/office/powerpoint/2010/main" val="792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2B2C-A719-4482-B45D-A4A7EE396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97"/>
          <a:stretch/>
        </p:blipFill>
        <p:spPr>
          <a:xfrm>
            <a:off x="0" y="-1"/>
            <a:ext cx="12192000" cy="3361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71DEC-D72C-46E9-84DE-B03F7C0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" t="53105" r="-523" b="-2308"/>
          <a:stretch/>
        </p:blipFill>
        <p:spPr>
          <a:xfrm>
            <a:off x="0" y="2948619"/>
            <a:ext cx="12253474" cy="4112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7174A-04EE-45BC-BCF9-692BB1C15BC6}"/>
              </a:ext>
            </a:extLst>
          </p:cNvPr>
          <p:cNvSpPr txBox="1"/>
          <p:nvPr/>
        </p:nvSpPr>
        <p:spPr>
          <a:xfrm>
            <a:off x="949950" y="2579287"/>
            <a:ext cx="134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The letter ‘S’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C5EEF-EDFF-4D07-B05B-0018C527819C}"/>
              </a:ext>
            </a:extLst>
          </p:cNvPr>
          <p:cNvSpPr txBox="1"/>
          <p:nvPr/>
        </p:nvSpPr>
        <p:spPr>
          <a:xfrm>
            <a:off x="3560419" y="2246041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A bold white triangle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3EAAE-C520-4BEA-A20D-943A04216595}"/>
              </a:ext>
            </a:extLst>
          </p:cNvPr>
          <p:cNvSpPr txBox="1"/>
          <p:nvPr/>
        </p:nvSpPr>
        <p:spPr>
          <a:xfrm>
            <a:off x="9459267" y="2430707"/>
            <a:ext cx="244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The Loch Ness Monster?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B1544-3DAC-40B5-BBCD-11D96CDA1A0C}"/>
              </a:ext>
            </a:extLst>
          </p:cNvPr>
          <p:cNvSpPr txBox="1"/>
          <p:nvPr/>
        </p:nvSpPr>
        <p:spPr>
          <a:xfrm>
            <a:off x="374079" y="622171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The sun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3EDF2-5251-427C-A40A-60FD95F1CEBB}"/>
              </a:ext>
            </a:extLst>
          </p:cNvPr>
          <p:cNvSpPr txBox="1"/>
          <p:nvPr/>
        </p:nvSpPr>
        <p:spPr>
          <a:xfrm>
            <a:off x="5281353" y="622171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A cube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682A8-8DC7-4E28-995B-B3C9565C81FE}"/>
              </a:ext>
            </a:extLst>
          </p:cNvPr>
          <p:cNvSpPr txBox="1"/>
          <p:nvPr/>
        </p:nvSpPr>
        <p:spPr>
          <a:xfrm>
            <a:off x="10635799" y="630988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+mn-lt"/>
              </a:rPr>
              <a:t>Another sun</a:t>
            </a:r>
          </a:p>
        </p:txBody>
      </p:sp>
    </p:spTree>
    <p:extLst>
      <p:ext uri="{BB962C8B-B14F-4D97-AF65-F5344CB8AC3E}">
        <p14:creationId xmlns:p14="http://schemas.microsoft.com/office/powerpoint/2010/main" val="38936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073D-FC16-4AC6-AD60-3344767E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Gestalt Psychology - Holism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82A7-FB54-4C3B-9661-3B1E753C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1430277"/>
            <a:ext cx="12056532" cy="3641256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perception of these images can be explained by Gestalt Psychology.</a:t>
            </a:r>
          </a:p>
          <a:p>
            <a:r>
              <a:rPr lang="en-GB" dirty="0"/>
              <a:t>Gestalt Psychology adopts a holistic approach to perception: when we perceive something in the real world, we do so as a whole rather than as a collection of bits and pieces.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374F0-C0D2-447A-B44E-0C2187E2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42" y="4414574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073D-FC16-4AC6-AD60-3344767E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Gestalt Psychology - Holism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82A7-FB54-4C3B-9661-3B1E753CC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If you examine the image on the right, what you will instantly perceive is the outline of a cube. </a:t>
            </a:r>
          </a:p>
          <a:p>
            <a:r>
              <a:rPr lang="en-GB" dirty="0">
                <a:solidFill>
                  <a:schemeClr val="bg1"/>
                </a:solidFill>
              </a:rPr>
              <a:t>However, there is in fact no cube in the image and your mind has created a cube due to the position and configuration of the black shapes.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03DECA-7C0F-4FC1-B002-BD756C381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1476" y="2251590"/>
            <a:ext cx="360304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3A10-15DD-4A50-8EE1-6FED776B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0ECD-B1D5-4920-88B7-08A91158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" y="1310966"/>
            <a:ext cx="11967972" cy="128429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Human behaviour should be viewed as a whole integrated experience, and not as separate parts.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4048" y="2579136"/>
            <a:ext cx="4565904" cy="4098550"/>
            <a:chOff x="384048" y="994960"/>
            <a:chExt cx="3970784" cy="40985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: Rounded Corners 9"/>
            <p:cNvSpPr/>
            <p:nvPr/>
          </p:nvSpPr>
          <p:spPr>
            <a:xfrm>
              <a:off x="384048" y="994960"/>
              <a:ext cx="3970784" cy="409855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Gestalt Psychology</a:t>
              </a:r>
            </a:p>
            <a:p>
              <a:pPr algn="just"/>
              <a:r>
                <a:rPr lang="en-GB" sz="1600" b="1" i="1" dirty="0">
                  <a:solidFill>
                    <a:schemeClr val="bg1"/>
                  </a:solidFill>
                </a:rPr>
                <a:t>Gestalt psychology </a:t>
              </a:r>
              <a:r>
                <a:rPr lang="en-GB" sz="1600" i="1" dirty="0">
                  <a:solidFill>
                    <a:schemeClr val="bg1"/>
                  </a:solidFill>
                </a:rPr>
                <a:t>adopts a holistic approach to perception: when we perceive something in the real world, we do so as a whole rather than as a collection of bits and pieces.</a:t>
              </a: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6224" t="56699" r="36214" b="3138"/>
            <a:stretch/>
          </p:blipFill>
          <p:spPr>
            <a:xfrm>
              <a:off x="1114472" y="2507128"/>
              <a:ext cx="2484493" cy="2413507"/>
            </a:xfrm>
            <a:prstGeom prst="rect">
              <a:avLst/>
            </a:prstGeom>
            <a:grpFill/>
          </p:spPr>
        </p:pic>
      </p:grpSp>
      <p:grpSp>
        <p:nvGrpSpPr>
          <p:cNvPr id="7" name="Group 6"/>
          <p:cNvGrpSpPr/>
          <p:nvPr/>
        </p:nvGrpSpPr>
        <p:grpSpPr>
          <a:xfrm>
            <a:off x="6876288" y="2636529"/>
            <a:ext cx="4452388" cy="4098550"/>
            <a:chOff x="7357892" y="978832"/>
            <a:chExt cx="3970784" cy="40985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: Rounded Corners 11"/>
            <p:cNvSpPr/>
            <p:nvPr/>
          </p:nvSpPr>
          <p:spPr>
            <a:xfrm>
              <a:off x="7357892" y="978832"/>
              <a:ext cx="3970784" cy="409855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Humanistic Psychology</a:t>
              </a:r>
            </a:p>
            <a:p>
              <a:pPr algn="just"/>
              <a:r>
                <a:rPr lang="en-GB" sz="1600" b="1" i="1" dirty="0">
                  <a:solidFill>
                    <a:schemeClr val="bg1"/>
                  </a:solidFill>
                </a:rPr>
                <a:t>Humanistic psychology </a:t>
              </a:r>
              <a:r>
                <a:rPr lang="en-GB" sz="1600" i="1" dirty="0">
                  <a:solidFill>
                    <a:schemeClr val="bg1"/>
                  </a:solidFill>
                </a:rPr>
                <a:t>argues that humans react to stimuli as an organised whole, rather than a set of stimulus-response links. As an approach, it uses </a:t>
              </a:r>
              <a:r>
                <a:rPr lang="en-GB" sz="1600" b="1" i="1" dirty="0">
                  <a:solidFill>
                    <a:schemeClr val="bg1"/>
                  </a:solidFill>
                </a:rPr>
                <a:t>qualitative methods </a:t>
              </a:r>
              <a:r>
                <a:rPr lang="en-GB" sz="1600" i="1" dirty="0">
                  <a:solidFill>
                    <a:schemeClr val="bg1"/>
                  </a:solidFill>
                </a:rPr>
                <a:t>to investigate all aspects of the individual, as well as the interactions between people.</a:t>
              </a: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  <a:p>
              <a:pPr algn="just"/>
              <a:endParaRPr lang="en-GB" sz="1400" i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8800" r="2686" b="12179"/>
            <a:stretch/>
          </p:blipFill>
          <p:spPr>
            <a:xfrm>
              <a:off x="8011136" y="2857473"/>
              <a:ext cx="2664296" cy="21634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986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llingford Trust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9AFAF66-E9B3-48CE-B372-1F6F80D4DEA2}" vid="{A627980B-E4D4-4729-B4CD-87228889B1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BCD586CA13E48BACDB8FE44682C36" ma:contentTypeVersion="12" ma:contentTypeDescription="Create a new document." ma:contentTypeScope="" ma:versionID="3a1db601a060e558473710fe57e8a2ba">
  <xsd:schema xmlns:xsd="http://www.w3.org/2001/XMLSchema" xmlns:xs="http://www.w3.org/2001/XMLSchema" xmlns:p="http://schemas.microsoft.com/office/2006/metadata/properties" xmlns:ns2="12c23345-8ea2-49f2-9662-81466da84a41" xmlns:ns3="6fb58957-7ec2-4523-8567-2bd25756fd2f" targetNamespace="http://schemas.microsoft.com/office/2006/metadata/properties" ma:root="true" ma:fieldsID="beb7c74d26ab171d1edbe3f6f5d00d08" ns2:_="" ns3:_="">
    <xsd:import namespace="12c23345-8ea2-49f2-9662-81466da84a41"/>
    <xsd:import namespace="6fb58957-7ec2-4523-8567-2bd25756f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23345-8ea2-49f2-9662-81466da84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58957-7ec2-4523-8567-2bd25756f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8d46c5-262a-4ec8-a2f4-2ea51afd3687}" ma:internalName="TaxCatchAll" ma:showField="CatchAllData" ma:web="6fb58957-7ec2-4523-8567-2bd25756f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23345-8ea2-49f2-9662-81466da84a41">
      <Terms xmlns="http://schemas.microsoft.com/office/infopath/2007/PartnerControls"/>
    </lcf76f155ced4ddcb4097134ff3c332f>
    <TaxCatchAll xmlns="6fb58957-7ec2-4523-8567-2bd25756fd2f" xsi:nil="true"/>
  </documentManagement>
</p:properties>
</file>

<file path=customXml/itemProps1.xml><?xml version="1.0" encoding="utf-8"?>
<ds:datastoreItem xmlns:ds="http://schemas.openxmlformats.org/officeDocument/2006/customXml" ds:itemID="{E83F256F-CA4E-4B3D-B89B-87E7EE309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58289D-7BC8-4301-992A-8537DA8BC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23345-8ea2-49f2-9662-81466da84a41"/>
    <ds:schemaRef ds:uri="6fb58957-7ec2-4523-8567-2bd25756f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EE670-2BFE-437F-917C-39C57009811E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6fb58957-7ec2-4523-8567-2bd25756fd2f"/>
    <ds:schemaRef ds:uri="12c23345-8ea2-49f2-9662-81466da84a4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WS_High_Contrast_43</Template>
  <TotalTime>63</TotalTime>
  <Words>850</Words>
  <Application>Microsoft Office PowerPoint</Application>
  <PresentationFormat>Widescreen</PresentationFormat>
  <Paragraphs>102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Wallingford Trust Theme</vt:lpstr>
      <vt:lpstr>Holism versus Reductionism</vt:lpstr>
      <vt:lpstr>What do you see?</vt:lpstr>
      <vt:lpstr>What do you see?</vt:lpstr>
      <vt:lpstr>What do you see?</vt:lpstr>
      <vt:lpstr>What do you see?</vt:lpstr>
      <vt:lpstr>PowerPoint Presentation</vt:lpstr>
      <vt:lpstr>Gestalt Psychology - Holism</vt:lpstr>
      <vt:lpstr>Gestalt Psychology - Holism</vt:lpstr>
      <vt:lpstr>Holism definition</vt:lpstr>
      <vt:lpstr>Going further with Gestalt Find out from SimplyPsychology</vt:lpstr>
      <vt:lpstr>Reductionism</vt:lpstr>
      <vt:lpstr>Reductionism – Levels of Explanation</vt:lpstr>
      <vt:lpstr>Types of reductionism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Vernon LEIGH</cp:lastModifiedBy>
  <cp:revision>11</cp:revision>
  <dcterms:created xsi:type="dcterms:W3CDTF">2022-09-13T19:39:38Z</dcterms:created>
  <dcterms:modified xsi:type="dcterms:W3CDTF">2025-10-12T09:22:50Z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0x010100F03BCD586CA13E48BACDB8FE44682C36</vt:lpwstr>
  </property>
  <property fmtid="{D5CDD505-2E9C-101B-9397-08002B2CF9AE}" pid="3" name="MediaServiceImageTags">
    <vt:lpwstr/>
  </property>
</Properties>
</file>