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9" r:id="rId4"/>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07424AD-D868-4ED1-A85F-E227D4680F73}"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549123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07424AD-D868-4ED1-A85F-E227D4680F73}"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3977459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07424AD-D868-4ED1-A85F-E227D4680F73}"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1945207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07424AD-D868-4ED1-A85F-E227D4680F73}"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1993422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07424AD-D868-4ED1-A85F-E227D4680F73}" type="datetimeFigureOut">
              <a:rPr lang="en-GB" smtClean="0"/>
              <a:t>10/06/2024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4269406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07424AD-D868-4ED1-A85F-E227D4680F73}" type="datetimeFigureOut">
              <a:rPr lang="en-GB" smtClean="0"/>
              <a:t>10/06/2024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583427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07424AD-D868-4ED1-A85F-E227D4680F73}" type="datetimeFigureOut">
              <a:rPr lang="en-GB" smtClean="0"/>
              <a:t>10/06/2024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1082650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07424AD-D868-4ED1-A85F-E227D4680F73}" type="datetimeFigureOut">
              <a:rPr lang="en-GB" smtClean="0"/>
              <a:t>10/06/2024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2510060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424AD-D868-4ED1-A85F-E227D4680F73}" type="datetimeFigureOut">
              <a:rPr lang="en-GB" smtClean="0"/>
              <a:t>10/06/2024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1601797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07424AD-D868-4ED1-A85F-E227D4680F73}" type="datetimeFigureOut">
              <a:rPr lang="en-GB" smtClean="0"/>
              <a:t>10/06/2024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2982670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07424AD-D868-4ED1-A85F-E227D4680F73}" type="datetimeFigureOut">
              <a:rPr lang="en-GB" smtClean="0"/>
              <a:t>10/06/2024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B43415-25D4-464D-A511-0DEEACA71CC4}" type="slidenum">
              <a:rPr lang="en-GB" smtClean="0"/>
              <a:t>‹#›</a:t>
            </a:fld>
            <a:endParaRPr lang="en-GB"/>
          </a:p>
        </p:txBody>
      </p:sp>
    </p:spTree>
    <p:extLst>
      <p:ext uri="{BB962C8B-B14F-4D97-AF65-F5344CB8AC3E}">
        <p14:creationId xmlns:p14="http://schemas.microsoft.com/office/powerpoint/2010/main" val="525708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424AD-D868-4ED1-A85F-E227D4680F73}" type="datetimeFigureOut">
              <a:rPr lang="en-GB" smtClean="0"/>
              <a:t>10/06/2024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B43415-25D4-464D-A511-0DEEACA71CC4}" type="slidenum">
              <a:rPr lang="en-GB" smtClean="0"/>
              <a:t>‹#›</a:t>
            </a:fld>
            <a:endParaRPr lang="en-GB"/>
          </a:p>
        </p:txBody>
      </p:sp>
    </p:spTree>
    <p:extLst>
      <p:ext uri="{BB962C8B-B14F-4D97-AF65-F5344CB8AC3E}">
        <p14:creationId xmlns:p14="http://schemas.microsoft.com/office/powerpoint/2010/main" val="1429065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6E5ED9-09AE-BDEB-3554-63594F3AC04F}"/>
              </a:ext>
            </a:extLst>
          </p:cNvPr>
          <p:cNvSpPr>
            <a:spLocks noGrp="1"/>
          </p:cNvSpPr>
          <p:nvPr>
            <p:ph type="title"/>
          </p:nvPr>
        </p:nvSpPr>
        <p:spPr>
          <a:xfrm>
            <a:off x="838200" y="365125"/>
            <a:ext cx="9042918" cy="1325563"/>
          </a:xfrm>
          <a:solidFill>
            <a:srgbClr val="FFFFCC"/>
          </a:solidFill>
        </p:spPr>
        <p:txBody>
          <a:bodyPr/>
          <a:lstStyle/>
          <a:p>
            <a:r>
              <a:rPr lang="en-GB" dirty="0">
                <a:solidFill>
                  <a:srgbClr val="002060"/>
                </a:solidFill>
              </a:rPr>
              <a:t>October 10</a:t>
            </a:r>
            <a:r>
              <a:rPr lang="en-GB" baseline="30000" dirty="0">
                <a:solidFill>
                  <a:srgbClr val="002060"/>
                </a:solidFill>
              </a:rPr>
              <a:t>th</a:t>
            </a:r>
            <a:r>
              <a:rPr lang="en-GB" dirty="0">
                <a:solidFill>
                  <a:srgbClr val="002060"/>
                </a:solidFill>
              </a:rPr>
              <a:t> World Mental Health Day</a:t>
            </a:r>
          </a:p>
        </p:txBody>
      </p:sp>
      <p:sp>
        <p:nvSpPr>
          <p:cNvPr id="5" name="Content Placeholder 4">
            <a:extLst>
              <a:ext uri="{FF2B5EF4-FFF2-40B4-BE49-F238E27FC236}">
                <a16:creationId xmlns:a16="http://schemas.microsoft.com/office/drawing/2014/main" id="{B078A36D-7881-534C-02AB-68C72C3A2D68}"/>
              </a:ext>
            </a:extLst>
          </p:cNvPr>
          <p:cNvSpPr>
            <a:spLocks noGrp="1"/>
          </p:cNvSpPr>
          <p:nvPr>
            <p:ph idx="1"/>
          </p:nvPr>
        </p:nvSpPr>
        <p:spPr>
          <a:xfrm>
            <a:off x="838200" y="1825625"/>
            <a:ext cx="7011838" cy="4351338"/>
          </a:xfrm>
          <a:solidFill>
            <a:srgbClr val="FFFFCC"/>
          </a:solidFill>
        </p:spPr>
        <p:txBody>
          <a:bodyPr>
            <a:normAutofit lnSpcReduction="10000"/>
          </a:bodyPr>
          <a:lstStyle/>
          <a:p>
            <a:pPr marL="0" indent="0">
              <a:buNone/>
            </a:pPr>
            <a:r>
              <a:rPr lang="en-GB" sz="3200" dirty="0">
                <a:solidFill>
                  <a:srgbClr val="002060"/>
                </a:solidFill>
              </a:rPr>
              <a:t>At Wallingford School, we continue to work to learn more about our mental health, how to have good mental health, how to support each other and where to get help if we need it</a:t>
            </a:r>
          </a:p>
          <a:p>
            <a:pPr marL="0" indent="0">
              <a:buNone/>
            </a:pPr>
            <a:endParaRPr lang="en-GB" sz="3200" dirty="0">
              <a:solidFill>
                <a:srgbClr val="002060"/>
              </a:solidFill>
            </a:endParaRPr>
          </a:p>
          <a:p>
            <a:pPr marL="0" indent="0">
              <a:buNone/>
            </a:pPr>
            <a:r>
              <a:rPr lang="en-GB" sz="3200" dirty="0">
                <a:solidFill>
                  <a:srgbClr val="002060"/>
                </a:solidFill>
              </a:rPr>
              <a:t>Last year, we focused on the difference between anxiety and anxiousness – when it is normal to be nervous about something</a:t>
            </a:r>
          </a:p>
        </p:txBody>
      </p:sp>
      <p:pic>
        <p:nvPicPr>
          <p:cNvPr id="1026" name="Picture 2" descr="World Mental Health Day graphic">
            <a:extLst>
              <a:ext uri="{FF2B5EF4-FFF2-40B4-BE49-F238E27FC236}">
                <a16:creationId xmlns:a16="http://schemas.microsoft.com/office/drawing/2014/main" id="{E56602FB-CD5F-BAE8-1757-60D7778DC0E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1085" r="21713"/>
          <a:stretch/>
        </p:blipFill>
        <p:spPr bwMode="auto">
          <a:xfrm>
            <a:off x="8030531" y="1825625"/>
            <a:ext cx="3701173" cy="4508765"/>
          </a:xfrm>
          <a:prstGeom prst="rect">
            <a:avLst/>
          </a:prstGeom>
          <a:noFill/>
          <a:ln>
            <a:solidFill>
              <a:srgbClr val="00206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36447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609A6-F426-5DCE-9FAB-75E8B3EE4446}"/>
              </a:ext>
            </a:extLst>
          </p:cNvPr>
          <p:cNvSpPr>
            <a:spLocks noGrp="1"/>
          </p:cNvSpPr>
          <p:nvPr>
            <p:ph type="title"/>
          </p:nvPr>
        </p:nvSpPr>
        <p:spPr>
          <a:xfrm>
            <a:off x="838200" y="365125"/>
            <a:ext cx="4004388" cy="1325563"/>
          </a:xfrm>
          <a:solidFill>
            <a:srgbClr val="FFFFCC"/>
          </a:solidFill>
        </p:spPr>
        <p:txBody>
          <a:bodyPr/>
          <a:lstStyle/>
          <a:p>
            <a:r>
              <a:rPr lang="en-GB" dirty="0">
                <a:solidFill>
                  <a:srgbClr val="002060"/>
                </a:solidFill>
              </a:rPr>
              <a:t>Theme 2023-24</a:t>
            </a:r>
          </a:p>
        </p:txBody>
      </p:sp>
      <p:sp>
        <p:nvSpPr>
          <p:cNvPr id="3" name="Content Placeholder 2">
            <a:extLst>
              <a:ext uri="{FF2B5EF4-FFF2-40B4-BE49-F238E27FC236}">
                <a16:creationId xmlns:a16="http://schemas.microsoft.com/office/drawing/2014/main" id="{C87C01AD-5628-3F0C-0490-B3847792B8C3}"/>
              </a:ext>
            </a:extLst>
          </p:cNvPr>
          <p:cNvSpPr>
            <a:spLocks noGrp="1"/>
          </p:cNvSpPr>
          <p:nvPr>
            <p:ph idx="1"/>
          </p:nvPr>
        </p:nvSpPr>
        <p:spPr>
          <a:xfrm>
            <a:off x="5358149" y="365125"/>
            <a:ext cx="5995651" cy="1813313"/>
          </a:xfrm>
          <a:solidFill>
            <a:srgbClr val="FFFFCC"/>
          </a:solidFill>
        </p:spPr>
        <p:txBody>
          <a:bodyPr>
            <a:normAutofit/>
          </a:bodyPr>
          <a:lstStyle/>
          <a:p>
            <a:pPr marL="0" indent="0" algn="ctr">
              <a:buNone/>
            </a:pPr>
            <a:r>
              <a:rPr lang="en-GB" sz="6000" dirty="0">
                <a:solidFill>
                  <a:srgbClr val="002060"/>
                </a:solidFill>
              </a:rPr>
              <a:t>My Emotions and Me</a:t>
            </a:r>
          </a:p>
        </p:txBody>
      </p:sp>
      <p:pic>
        <p:nvPicPr>
          <p:cNvPr id="2050" name="Picture 2" descr="Getting Off The Emotional Roller Coaster – Helen MacMillan">
            <a:extLst>
              <a:ext uri="{FF2B5EF4-FFF2-40B4-BE49-F238E27FC236}">
                <a16:creationId xmlns:a16="http://schemas.microsoft.com/office/drawing/2014/main" id="{00EF42B4-6201-E176-46FF-D354516093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4287" y="2618208"/>
            <a:ext cx="4514850" cy="3209925"/>
          </a:xfrm>
          <a:prstGeom prst="rect">
            <a:avLst/>
          </a:prstGeom>
          <a:noFill/>
          <a:ln>
            <a:solidFill>
              <a:srgbClr val="002060"/>
            </a:solidFill>
          </a:ln>
          <a:extLst>
            <a:ext uri="{909E8E84-426E-40DD-AFC4-6F175D3DCCD1}">
              <a14:hiddenFill xmlns:a14="http://schemas.microsoft.com/office/drawing/2010/main">
                <a:solidFill>
                  <a:srgbClr val="FFFFFF"/>
                </a:solidFill>
              </a14:hiddenFill>
            </a:ext>
          </a:extLst>
        </p:spPr>
      </p:pic>
      <p:pic>
        <p:nvPicPr>
          <p:cNvPr id="2052" name="Picture 4" descr="Emotional rollercoaster | Emotional rollercoaster, Emotions, Roller coaster">
            <a:extLst>
              <a:ext uri="{FF2B5EF4-FFF2-40B4-BE49-F238E27FC236}">
                <a16:creationId xmlns:a16="http://schemas.microsoft.com/office/drawing/2014/main" id="{FDCFFDEB-29C5-4739-8819-B4141E1F39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352" y="2618208"/>
            <a:ext cx="6129944" cy="2998821"/>
          </a:xfrm>
          <a:prstGeom prst="rect">
            <a:avLst/>
          </a:prstGeom>
          <a:noFill/>
          <a:ln>
            <a:solidFill>
              <a:srgbClr val="00206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63167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ow to Use 'Wheel of Emotions' to Express Better Emotions | by Faraaz Dhuka  | Age of Awareness | Mediu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9184" y="37322"/>
            <a:ext cx="9153330" cy="678335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38D86D33-F3E2-C4F0-B265-D317B3D4645D}"/>
              </a:ext>
            </a:extLst>
          </p:cNvPr>
          <p:cNvSpPr txBox="1"/>
          <p:nvPr/>
        </p:nvSpPr>
        <p:spPr>
          <a:xfrm>
            <a:off x="127518" y="1679510"/>
            <a:ext cx="2410407" cy="3416320"/>
          </a:xfrm>
          <a:prstGeom prst="rect">
            <a:avLst/>
          </a:prstGeom>
          <a:solidFill>
            <a:srgbClr val="FFFFCC"/>
          </a:solidFill>
        </p:spPr>
        <p:txBody>
          <a:bodyPr wrap="square" rtlCol="0">
            <a:spAutoFit/>
          </a:bodyPr>
          <a:lstStyle/>
          <a:p>
            <a:r>
              <a:rPr lang="en-GB" sz="2400" dirty="0">
                <a:solidFill>
                  <a:srgbClr val="002060"/>
                </a:solidFill>
              </a:rPr>
              <a:t>There are a lot of emotions that we can feel, both positive and challenging.</a:t>
            </a:r>
          </a:p>
          <a:p>
            <a:endParaRPr lang="en-GB" sz="2400" dirty="0">
              <a:solidFill>
                <a:srgbClr val="002060"/>
              </a:solidFill>
            </a:endParaRPr>
          </a:p>
          <a:p>
            <a:r>
              <a:rPr lang="en-GB" sz="2400" dirty="0">
                <a:solidFill>
                  <a:srgbClr val="002060"/>
                </a:solidFill>
              </a:rPr>
              <a:t>Sometimes, these emotions take us by surprise</a:t>
            </a:r>
          </a:p>
        </p:txBody>
      </p:sp>
    </p:spTree>
    <p:extLst>
      <p:ext uri="{BB962C8B-B14F-4D97-AF65-F5344CB8AC3E}">
        <p14:creationId xmlns:p14="http://schemas.microsoft.com/office/powerpoint/2010/main" val="42315640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50506" y="176002"/>
            <a:ext cx="5077408" cy="1064969"/>
          </a:xfrm>
          <a:solidFill>
            <a:srgbClr val="FFFFCC"/>
          </a:solidFill>
        </p:spPr>
        <p:txBody>
          <a:bodyPr/>
          <a:lstStyle/>
          <a:p>
            <a:r>
              <a:rPr lang="en-GB" dirty="0">
                <a:solidFill>
                  <a:srgbClr val="002060"/>
                </a:solidFill>
              </a:rPr>
              <a:t>My emotions and me</a:t>
            </a:r>
          </a:p>
        </p:txBody>
      </p:sp>
      <p:sp>
        <p:nvSpPr>
          <p:cNvPr id="5" name="Content Placeholder 4"/>
          <p:cNvSpPr>
            <a:spLocks noGrp="1"/>
          </p:cNvSpPr>
          <p:nvPr>
            <p:ph idx="1"/>
          </p:nvPr>
        </p:nvSpPr>
        <p:spPr>
          <a:xfrm>
            <a:off x="436983" y="1530221"/>
            <a:ext cx="10803294" cy="5085183"/>
          </a:xfrm>
          <a:solidFill>
            <a:srgbClr val="FFFFCC"/>
          </a:solidFill>
        </p:spPr>
        <p:txBody>
          <a:bodyPr>
            <a:normAutofit lnSpcReduction="10000"/>
          </a:bodyPr>
          <a:lstStyle/>
          <a:p>
            <a:pPr marL="0" indent="0">
              <a:buNone/>
            </a:pPr>
            <a:r>
              <a:rPr lang="en-GB" dirty="0">
                <a:solidFill>
                  <a:srgbClr val="002060"/>
                </a:solidFill>
              </a:rPr>
              <a:t>By the end of the year you will have: </a:t>
            </a:r>
          </a:p>
          <a:p>
            <a:r>
              <a:rPr lang="en-GB" dirty="0">
                <a:solidFill>
                  <a:srgbClr val="002060"/>
                </a:solidFill>
              </a:rPr>
              <a:t>An understanding of why your brain reacts the way it does and why your emotions can change a lot over a short period of time</a:t>
            </a:r>
          </a:p>
          <a:p>
            <a:r>
              <a:rPr lang="en-GB" dirty="0">
                <a:solidFill>
                  <a:srgbClr val="002060"/>
                </a:solidFill>
              </a:rPr>
              <a:t>To understand how emotions pass through your body</a:t>
            </a:r>
          </a:p>
          <a:p>
            <a:r>
              <a:rPr lang="en-GB" dirty="0">
                <a:solidFill>
                  <a:srgbClr val="002060"/>
                </a:solidFill>
              </a:rPr>
              <a:t>A toolkit of how to manage your emotions… </a:t>
            </a:r>
          </a:p>
          <a:p>
            <a:pPr marL="0" indent="0">
              <a:buNone/>
            </a:pPr>
            <a:r>
              <a:rPr lang="en-GB" dirty="0">
                <a:solidFill>
                  <a:srgbClr val="002060"/>
                </a:solidFill>
              </a:rPr>
              <a:t> - Ways to recognise when your emotions may be becoming unsettled and things you can do to reduce this before it happens</a:t>
            </a:r>
          </a:p>
          <a:p>
            <a:pPr marL="0" indent="0">
              <a:buNone/>
            </a:pPr>
            <a:r>
              <a:rPr lang="en-GB" dirty="0">
                <a:solidFill>
                  <a:srgbClr val="002060"/>
                </a:solidFill>
              </a:rPr>
              <a:t> - when your emotions have got unsettled, ways to rebalance your emotions</a:t>
            </a:r>
          </a:p>
          <a:p>
            <a:pPr marL="0" indent="0">
              <a:buNone/>
            </a:pPr>
            <a:r>
              <a:rPr lang="en-GB" dirty="0">
                <a:solidFill>
                  <a:srgbClr val="002060"/>
                </a:solidFill>
              </a:rPr>
              <a:t> - places and people to help you manage your emotions</a:t>
            </a:r>
          </a:p>
          <a:p>
            <a:pPr marL="0" indent="0">
              <a:buNone/>
            </a:pPr>
            <a:r>
              <a:rPr lang="en-GB" dirty="0">
                <a:solidFill>
                  <a:srgbClr val="002060"/>
                </a:solidFill>
              </a:rPr>
              <a:t> - Learning how to express different emotions in different contexts – such as with different people or in different places</a:t>
            </a:r>
          </a:p>
          <a:p>
            <a:endParaRPr lang="en-GB" dirty="0"/>
          </a:p>
        </p:txBody>
      </p:sp>
      <p:pic>
        <p:nvPicPr>
          <p:cNvPr id="2" name="Picture 2" descr="Getting Off The Emotional Roller Coaster – Helen MacMillan">
            <a:extLst>
              <a:ext uri="{FF2B5EF4-FFF2-40B4-BE49-F238E27FC236}">
                <a16:creationId xmlns:a16="http://schemas.microsoft.com/office/drawing/2014/main" id="{48AA1B06-EF3D-4EDC-2744-B118DDF567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98459" y="121817"/>
            <a:ext cx="2256558" cy="1604346"/>
          </a:xfrm>
          <a:prstGeom prst="rect">
            <a:avLst/>
          </a:prstGeom>
          <a:noFill/>
          <a:ln>
            <a:solidFill>
              <a:srgbClr val="00206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73348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220</Words>
  <Application>Microsoft Office PowerPoint</Application>
  <PresentationFormat>Widescreen</PresentationFormat>
  <Paragraphs>18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October 10th World Mental Health Day</vt:lpstr>
      <vt:lpstr>Theme 2023-24</vt:lpstr>
      <vt:lpstr>PowerPoint Presentation</vt:lpstr>
      <vt:lpstr>My emotions and 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teenage brain</dc:title>
  <dc:creator>Alison DRISCOLL</dc:creator>
  <cp:lastModifiedBy>Alison DRISCOLL</cp:lastModifiedBy>
  <cp:revision>9</cp:revision>
  <dcterms:created xsi:type="dcterms:W3CDTF">2023-09-27T13:40:35Z</dcterms:created>
  <dcterms:modified xsi:type="dcterms:W3CDTF">2024-06-10T11:11:33Z</dcterms:modified>
</cp:coreProperties>
</file>