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95" r:id="rId7"/>
  </p:sldMasterIdLst>
  <p:notesMasterIdLst>
    <p:notesMasterId r:id="rId23"/>
  </p:notesMasterIdLst>
  <p:sldIdLst>
    <p:sldId id="263" r:id="rId8"/>
    <p:sldId id="257" r:id="rId9"/>
    <p:sldId id="258" r:id="rId10"/>
    <p:sldId id="259" r:id="rId11"/>
    <p:sldId id="260" r:id="rId12"/>
    <p:sldId id="261" r:id="rId13"/>
    <p:sldId id="262" r:id="rId14"/>
    <p:sldId id="265" r:id="rId15"/>
    <p:sldId id="266" r:id="rId16"/>
    <p:sldId id="267" r:id="rId17"/>
    <p:sldId id="273" r:id="rId18"/>
    <p:sldId id="272" r:id="rId19"/>
    <p:sldId id="271" r:id="rId20"/>
    <p:sldId id="270" r:id="rId21"/>
    <p:sldId id="269" r:id="rId22"/>
  </p:sldIdLst>
  <p:sldSz cx="12801600" cy="9601200" type="A3"/>
  <p:notesSz cx="6858000" cy="9144000"/>
  <p:defaultTextStyle>
    <a:defPPr>
      <a:defRPr lang="en-US"/>
    </a:defPPr>
    <a:lvl1pPr algn="l" defTabSz="636588"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636588" indent="1588" algn="l" defTabSz="636588"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1277938" indent="1588" algn="l" defTabSz="636588"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917700" indent="1588" algn="l" defTabSz="636588"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2557463" indent="1588" algn="l" defTabSz="636588"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6" d="100"/>
          <a:sy n="76" d="100"/>
        </p:scale>
        <p:origin x="-108" y="6"/>
      </p:cViewPr>
      <p:guideLst>
        <p:guide orient="horz" pos="3024"/>
        <p:guide pos="40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45"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defTabSz="455613">
              <a:defRPr sz="1200">
                <a:latin typeface="Calibri" pitchFamily="34" charset="0"/>
              </a:defRPr>
            </a:lvl1pPr>
          </a:lstStyle>
          <a:p>
            <a:fld id="{5EB50843-509D-465E-9FCE-558F504F2791}" type="datetime1">
              <a:rPr lang="en-US"/>
              <a:pPr/>
              <a:t>12/5/2013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145"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455613">
              <a:defRPr sz="1200">
                <a:latin typeface="Calibri" pitchFamily="34" charset="0"/>
              </a:defRPr>
            </a:lvl1pPr>
          </a:lstStyle>
          <a:p>
            <a:fld id="{FF867EE9-C70E-4C25-A63D-CDD83D34B259}" type="slidenum">
              <a:rPr lang="en-US"/>
              <a:pPr/>
              <a:t>‹#›</a:t>
            </a:fld>
            <a:endParaRPr lang="en-US"/>
          </a:p>
        </p:txBody>
      </p:sp>
    </p:spTree>
    <p:extLst>
      <p:ext uri="{BB962C8B-B14F-4D97-AF65-F5344CB8AC3E}">
        <p14:creationId xmlns:p14="http://schemas.microsoft.com/office/powerpoint/2010/main" val="1940709181"/>
      </p:ext>
    </p:extLst>
  </p:cSld>
  <p:clrMap bg1="lt1" tx1="dk1" bg2="lt2" tx2="dk2" accent1="accent1" accent2="accent2" accent3="accent3" accent4="accent4" accent5="accent5" accent6="accent6" hlink="hlink" folHlink="folHlink"/>
  <p:notesStyle>
    <a:lvl1pPr algn="l" defTabSz="636588" rtl="0" eaLnBrk="0" fontAlgn="base" hangingPunct="0">
      <a:spcBef>
        <a:spcPct val="30000"/>
      </a:spcBef>
      <a:spcAft>
        <a:spcPct val="0"/>
      </a:spcAft>
      <a:defRPr sz="1700" kern="1200">
        <a:solidFill>
          <a:schemeClr val="tx1"/>
        </a:solidFill>
        <a:latin typeface="+mn-lt"/>
        <a:ea typeface="ＭＳ Ｐゴシック" charset="-128"/>
        <a:cs typeface="ＭＳ Ｐゴシック" charset="-128"/>
      </a:defRPr>
    </a:lvl1pPr>
    <a:lvl2pPr marL="636588" algn="l" defTabSz="636588" rtl="0" eaLnBrk="0" fontAlgn="base" hangingPunct="0">
      <a:spcBef>
        <a:spcPct val="30000"/>
      </a:spcBef>
      <a:spcAft>
        <a:spcPct val="0"/>
      </a:spcAft>
      <a:defRPr sz="1700" kern="1200">
        <a:solidFill>
          <a:schemeClr val="tx1"/>
        </a:solidFill>
        <a:latin typeface="+mn-lt"/>
        <a:ea typeface="ＭＳ Ｐゴシック" charset="-128"/>
        <a:cs typeface="+mn-cs"/>
      </a:defRPr>
    </a:lvl2pPr>
    <a:lvl3pPr marL="1277938" algn="l" defTabSz="636588" rtl="0" eaLnBrk="0" fontAlgn="base" hangingPunct="0">
      <a:spcBef>
        <a:spcPct val="30000"/>
      </a:spcBef>
      <a:spcAft>
        <a:spcPct val="0"/>
      </a:spcAft>
      <a:defRPr sz="1700" kern="1200">
        <a:solidFill>
          <a:schemeClr val="tx1"/>
        </a:solidFill>
        <a:latin typeface="+mn-lt"/>
        <a:ea typeface="ＭＳ Ｐゴシック" charset="-128"/>
        <a:cs typeface="+mn-cs"/>
      </a:defRPr>
    </a:lvl3pPr>
    <a:lvl4pPr marL="1917700" algn="l" defTabSz="636588" rtl="0" eaLnBrk="0" fontAlgn="base" hangingPunct="0">
      <a:spcBef>
        <a:spcPct val="30000"/>
      </a:spcBef>
      <a:spcAft>
        <a:spcPct val="0"/>
      </a:spcAft>
      <a:defRPr sz="1700" kern="1200">
        <a:solidFill>
          <a:schemeClr val="tx1"/>
        </a:solidFill>
        <a:latin typeface="+mn-lt"/>
        <a:ea typeface="ＭＳ Ｐゴシック" charset="-128"/>
        <a:cs typeface="+mn-cs"/>
      </a:defRPr>
    </a:lvl4pPr>
    <a:lvl5pPr marL="2557463" algn="l" defTabSz="636588" rtl="0" eaLnBrk="0" fontAlgn="base" hangingPunct="0">
      <a:spcBef>
        <a:spcPct val="30000"/>
      </a:spcBef>
      <a:spcAft>
        <a:spcPct val="0"/>
      </a:spcAft>
      <a:defRPr sz="1700" kern="1200">
        <a:solidFill>
          <a:schemeClr val="tx1"/>
        </a:solidFill>
        <a:latin typeface="+mn-lt"/>
        <a:ea typeface="ＭＳ Ｐゴシック" charset="-128"/>
        <a:cs typeface="+mn-cs"/>
      </a:defRPr>
    </a:lvl5pPr>
    <a:lvl6pPr marL="3200016" algn="l" defTabSz="640003" rtl="0" eaLnBrk="1" latinLnBrk="0" hangingPunct="1">
      <a:defRPr sz="1700" kern="1200">
        <a:solidFill>
          <a:schemeClr val="tx1"/>
        </a:solidFill>
        <a:latin typeface="+mn-lt"/>
        <a:ea typeface="+mn-ea"/>
        <a:cs typeface="+mn-cs"/>
      </a:defRPr>
    </a:lvl6pPr>
    <a:lvl7pPr marL="3840019" algn="l" defTabSz="640003" rtl="0" eaLnBrk="1" latinLnBrk="0" hangingPunct="1">
      <a:defRPr sz="1700" kern="1200">
        <a:solidFill>
          <a:schemeClr val="tx1"/>
        </a:solidFill>
        <a:latin typeface="+mn-lt"/>
        <a:ea typeface="+mn-ea"/>
        <a:cs typeface="+mn-cs"/>
      </a:defRPr>
    </a:lvl7pPr>
    <a:lvl8pPr marL="4480022" algn="l" defTabSz="640003" rtl="0" eaLnBrk="1" latinLnBrk="0" hangingPunct="1">
      <a:defRPr sz="1700" kern="1200">
        <a:solidFill>
          <a:schemeClr val="tx1"/>
        </a:solidFill>
        <a:latin typeface="+mn-lt"/>
        <a:ea typeface="+mn-ea"/>
        <a:cs typeface="+mn-cs"/>
      </a:defRPr>
    </a:lvl8pPr>
    <a:lvl9pPr marL="5120025" algn="l" defTabSz="640003"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ln>
            <a:miter lim="800000"/>
            <a:headEnd/>
            <a:tailEnd/>
          </a:ln>
        </p:spPr>
        <p:txBody>
          <a:bodyPr/>
          <a:lstStyle>
            <a:lvl1pPr defTabSz="455613" eaLnBrk="0" hangingPunct="0">
              <a:defRPr sz="2400">
                <a:solidFill>
                  <a:schemeClr val="tx1"/>
                </a:solidFill>
                <a:latin typeface="Arial" pitchFamily="34" charset="0"/>
                <a:ea typeface="ＭＳ Ｐゴシック" pitchFamily="34" charset="-128"/>
              </a:defRPr>
            </a:lvl1pPr>
            <a:lvl2pPr marL="37931725" indent="-37474525" defTabSz="4556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E3CD968-E8F2-4B50-8F37-4E5AAA8FA27C}" type="slidenum">
              <a:rPr lang="en-GB" sz="1200">
                <a:solidFill>
                  <a:srgbClr val="000000"/>
                </a:solidFill>
                <a:latin typeface="Calibri" pitchFamily="34" charset="0"/>
              </a:rPr>
              <a:pPr eaLnBrk="1" hangingPunct="1"/>
              <a:t>1</a:t>
            </a:fld>
            <a:endParaRPr lang="en-GB" sz="1200">
              <a:solidFill>
                <a:srgbClr val="000000"/>
              </a:solidFill>
              <a:latin typeface="Calibri" pitchFamily="34" charset="0"/>
            </a:endParaRPr>
          </a:p>
        </p:txBody>
      </p:sp>
      <p:sp>
        <p:nvSpPr>
          <p:cNvPr id="1741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ea typeface="ＭＳ Ｐゴシック" pitchFamily="34" charset="-128"/>
            </a:endParaRPr>
          </a:p>
        </p:txBody>
      </p:sp>
      <p:sp>
        <p:nvSpPr>
          <p:cNvPr id="19460" name="Slide Number Placeholder 3"/>
          <p:cNvSpPr>
            <a:spLocks noGrp="1"/>
          </p:cNvSpPr>
          <p:nvPr>
            <p:ph type="sldNum" sz="quarter" idx="5"/>
          </p:nvPr>
        </p:nvSpPr>
        <p:spPr bwMode="auto">
          <a:ln>
            <a:miter lim="800000"/>
            <a:headEnd/>
            <a:tailEnd/>
          </a:ln>
        </p:spPr>
        <p:txBody>
          <a:bodyPr/>
          <a:lstStyle>
            <a:lvl1pPr defTabSz="455613" eaLnBrk="0" hangingPunct="0">
              <a:defRPr sz="2400">
                <a:solidFill>
                  <a:schemeClr val="tx1"/>
                </a:solidFill>
                <a:latin typeface="Arial" pitchFamily="34" charset="0"/>
                <a:ea typeface="ＭＳ Ｐゴシック" pitchFamily="34" charset="-128"/>
              </a:defRPr>
            </a:lvl1pPr>
            <a:lvl2pPr marL="37931725" indent="-37474525" defTabSz="4556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11DE217-6740-44F3-AA07-0B62E108CE0F}" type="slidenum">
              <a:rPr lang="en-GB" sz="1200">
                <a:solidFill>
                  <a:srgbClr val="000000"/>
                </a:solidFill>
                <a:latin typeface="Calibri" pitchFamily="34" charset="0"/>
              </a:rPr>
              <a:pPr eaLnBrk="1" hangingPunct="1"/>
              <a:t>4</a:t>
            </a:fld>
            <a:endParaRPr lang="en-GB" sz="120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
        <p:nvSpPr>
          <p:cNvPr id="23556" name="Slide Number Placeholder 3"/>
          <p:cNvSpPr>
            <a:spLocks noGrp="1"/>
          </p:cNvSpPr>
          <p:nvPr>
            <p:ph type="sldNum" sz="quarter" idx="5"/>
          </p:nvPr>
        </p:nvSpPr>
        <p:spPr bwMode="auto">
          <a:ln>
            <a:miter lim="800000"/>
            <a:headEnd/>
            <a:tailEnd/>
          </a:ln>
        </p:spPr>
        <p:txBody>
          <a:bodyPr/>
          <a:lstStyle>
            <a:lvl1pPr defTabSz="455613" eaLnBrk="0" hangingPunct="0">
              <a:defRPr sz="2400">
                <a:solidFill>
                  <a:schemeClr val="tx1"/>
                </a:solidFill>
                <a:latin typeface="Arial" pitchFamily="34" charset="0"/>
                <a:ea typeface="ＭＳ Ｐゴシック" pitchFamily="34" charset="-128"/>
              </a:defRPr>
            </a:lvl1pPr>
            <a:lvl2pPr marL="37931725" indent="-37474525" defTabSz="45561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21CC98E-5DD4-46C2-87E7-1CB9C7CBC5C3}" type="slidenum">
              <a:rPr lang="en-US" sz="1200">
                <a:solidFill>
                  <a:srgbClr val="000000"/>
                </a:solidFill>
                <a:latin typeface="Calibri" pitchFamily="34" charset="0"/>
              </a:rPr>
              <a:pPr eaLnBrk="1" hangingPunct="1"/>
              <a:t>7</a:t>
            </a:fld>
            <a:endParaRPr lang="en-US"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39763" y="384176"/>
            <a:ext cx="11522076" cy="8193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21E80894-5C80-492F-A87A-01218C7652AB}" type="slidenum">
              <a:rPr lang="en-GB"/>
              <a:pPr/>
              <a:t>‹#›</a:t>
            </a:fld>
            <a:endParaRPr lang="en-GB"/>
          </a:p>
        </p:txBody>
      </p:sp>
    </p:spTree>
    <p:extLst>
      <p:ext uri="{BB962C8B-B14F-4D97-AF65-F5344CB8AC3E}">
        <p14:creationId xmlns:p14="http://schemas.microsoft.com/office/powerpoint/2010/main" val="6677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F3CE1B4-DE55-4546-908A-97B51F604ADD}" type="datetime1">
              <a:rPr lang="en-US"/>
              <a:pPr/>
              <a:t>12/5/2013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3E8C86D8-E1A8-4605-97BA-1E9DC310A2B6}" type="slidenum">
              <a:rPr lang="en-GB"/>
              <a:pPr/>
              <a:t>‹#›</a:t>
            </a:fld>
            <a:endParaRPr lang="en-GB"/>
          </a:p>
        </p:txBody>
      </p:sp>
    </p:spTree>
    <p:extLst>
      <p:ext uri="{BB962C8B-B14F-4D97-AF65-F5344CB8AC3E}">
        <p14:creationId xmlns:p14="http://schemas.microsoft.com/office/powerpoint/2010/main" val="93338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r>
              <a:rPr lang="en-US"/>
              <a:t>Candidate Number: 4287</a:t>
            </a:r>
            <a:endParaRPr lang="en-GB"/>
          </a:p>
        </p:txBody>
      </p:sp>
      <p:sp>
        <p:nvSpPr>
          <p:cNvPr id="5" name="Footer Placeholder 21"/>
          <p:cNvSpPr>
            <a:spLocks noGrp="1"/>
          </p:cNvSpPr>
          <p:nvPr>
            <p:ph type="ftr" sz="quarter" idx="11"/>
          </p:nvPr>
        </p:nvSpPr>
        <p:spPr/>
        <p:txBody>
          <a:bodyPr/>
          <a:lstStyle>
            <a:lvl1pPr>
              <a:defRPr/>
            </a:lvl1pPr>
          </a:lstStyle>
          <a:p>
            <a:pPr>
              <a:defRPr/>
            </a:pPr>
            <a:r>
              <a:rPr lang="en-GB"/>
              <a:t>Centre Number: 15121</a:t>
            </a:r>
          </a:p>
        </p:txBody>
      </p:sp>
      <p:sp>
        <p:nvSpPr>
          <p:cNvPr id="6" name="Slide Number Placeholder 17"/>
          <p:cNvSpPr>
            <a:spLocks noGrp="1"/>
          </p:cNvSpPr>
          <p:nvPr>
            <p:ph type="sldNum" sz="quarter" idx="12"/>
          </p:nvPr>
        </p:nvSpPr>
        <p:spPr/>
        <p:txBody>
          <a:bodyPr/>
          <a:lstStyle>
            <a:lvl1pPr>
              <a:defRPr/>
            </a:lvl1pPr>
          </a:lstStyle>
          <a:p>
            <a:pPr>
              <a:defRPr/>
            </a:pPr>
            <a:r>
              <a:rPr lang="en-GB"/>
              <a:t>A2 F523</a:t>
            </a:r>
          </a:p>
        </p:txBody>
      </p:sp>
    </p:spTree>
    <p:extLst>
      <p:ext uri="{BB962C8B-B14F-4D97-AF65-F5344CB8AC3E}">
        <p14:creationId xmlns:p14="http://schemas.microsoft.com/office/powerpoint/2010/main" val="414992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atin typeface="Perpetua" pitchFamily="18" charset="0"/>
              </a:defRPr>
            </a:lvl1pPr>
          </a:lstStyle>
          <a:p>
            <a:fld id="{FD8EC187-75B8-41C3-920D-FBBD8120E5C2}" type="datetime1">
              <a:rPr lang="en-US"/>
              <a:pPr/>
              <a:t>12/5/2013</a:t>
            </a:fld>
            <a:endParaRPr lang="en-US"/>
          </a:p>
        </p:txBody>
      </p:sp>
      <p:sp>
        <p:nvSpPr>
          <p:cNvPr id="3" name="Footer Placeholder 2"/>
          <p:cNvSpPr>
            <a:spLocks noGrp="1"/>
          </p:cNvSpPr>
          <p:nvPr>
            <p:ph type="ftr" sz="quarter" idx="11"/>
          </p:nvPr>
        </p:nvSpPr>
        <p:spPr/>
        <p:txBody>
          <a:bodyPr/>
          <a:lstStyle>
            <a:lvl1pPr>
              <a:defRPr>
                <a:latin typeface="Perpetua"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fld id="{F3547F42-A9F8-40C8-9D84-89D5D476B196}" type="slidenum">
              <a:rPr lang="en-US"/>
              <a:pPr/>
              <a:t>‹#›</a:t>
            </a:fld>
            <a:endParaRPr lang="en-US"/>
          </a:p>
        </p:txBody>
      </p:sp>
    </p:spTree>
    <p:extLst>
      <p:ext uri="{BB962C8B-B14F-4D97-AF65-F5344CB8AC3E}">
        <p14:creationId xmlns:p14="http://schemas.microsoft.com/office/powerpoint/2010/main" val="279767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4C04CE2-382E-44C5-B3F7-9998DED7804A}" type="datetime1">
              <a:rPr lang="en-US"/>
              <a:pPr/>
              <a:t>12/5/2013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284F11A-AEEF-4746-82BC-D414ADB422AC}" type="slidenum">
              <a:rPr lang="en-US"/>
              <a:pPr/>
              <a:t>‹#›</a:t>
            </a:fld>
            <a:endParaRPr lang="en-US"/>
          </a:p>
        </p:txBody>
      </p:sp>
    </p:spTree>
    <p:extLst>
      <p:ext uri="{BB962C8B-B14F-4D97-AF65-F5344CB8AC3E}">
        <p14:creationId xmlns:p14="http://schemas.microsoft.com/office/powerpoint/2010/main" val="3378651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00088" y="2482535"/>
            <a:ext cx="11388090" cy="2535872"/>
          </a:xfrm>
        </p:spPr>
        <p:txBody>
          <a:bodyPr anchor="b"/>
          <a:lstStyle>
            <a:lvl1pPr>
              <a:defRPr sz="9000"/>
            </a:lvl1pPr>
          </a:lstStyle>
          <a:p>
            <a:r>
              <a:rPr lang="en-GB"/>
              <a:t>Click to edit Master title style</a:t>
            </a:r>
          </a:p>
        </p:txBody>
      </p:sp>
      <p:sp>
        <p:nvSpPr>
          <p:cNvPr id="3075" name="Rectangle 3"/>
          <p:cNvSpPr>
            <a:spLocks noGrp="1" noChangeArrowheads="1"/>
          </p:cNvSpPr>
          <p:nvPr>
            <p:ph type="subTitle" idx="1"/>
          </p:nvPr>
        </p:nvSpPr>
        <p:spPr>
          <a:xfrm>
            <a:off x="700088" y="5305108"/>
            <a:ext cx="11388090" cy="1173480"/>
          </a:xfrm>
        </p:spPr>
        <p:txBody>
          <a:bodyPr/>
          <a:lstStyle>
            <a:lvl1pPr marL="0" indent="0">
              <a:buFontTx/>
              <a:buNone/>
              <a:defRPr sz="6200">
                <a:solidFill>
                  <a:schemeClr val="bg1"/>
                </a:solidFill>
              </a:defRPr>
            </a:lvl1pPr>
          </a:lstStyle>
          <a:p>
            <a:r>
              <a:rPr lang="en-GB"/>
              <a:t>Click to edit Master subtitle style</a:t>
            </a:r>
          </a:p>
        </p:txBody>
      </p:sp>
    </p:spTree>
    <p:extLst>
      <p:ext uri="{BB962C8B-B14F-4D97-AF65-F5344CB8AC3E}">
        <p14:creationId xmlns:p14="http://schemas.microsoft.com/office/powerpoint/2010/main" val="190929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136851F0-96E4-42C5-AC9C-2CED3F912999}" type="datetime1">
              <a:rPr lang="en-US"/>
              <a:pPr/>
              <a:t>12/5/2013</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8BD2AD70-A3E2-49CB-B310-5419457F3713}" type="slidenum">
              <a:rPr lang="en-US"/>
              <a:pPr/>
              <a:t>‹#›</a:t>
            </a:fld>
            <a:endParaRPr lang="en-US"/>
          </a:p>
        </p:txBody>
      </p:sp>
    </p:spTree>
    <p:extLst>
      <p:ext uri="{BB962C8B-B14F-4D97-AF65-F5344CB8AC3E}">
        <p14:creationId xmlns:p14="http://schemas.microsoft.com/office/powerpoint/2010/main" val="24611750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54" tIns="63980" rIns="127954" bIns="6398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54" tIns="63980" rIns="127954" bIns="6398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39763" y="8743950"/>
            <a:ext cx="2987675" cy="66675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lvl1pPr>
              <a:defRPr sz="2000">
                <a:solidFill>
                  <a:srgbClr val="000000"/>
                </a:solidFill>
                <a:latin typeface="Arial" charset="0"/>
                <a:ea typeface="ＭＳ Ｐゴシック" charset="-128"/>
                <a:cs typeface="ＭＳ Ｐゴシック" charset="-128"/>
              </a:defRPr>
            </a:lvl1pPr>
          </a:lstStyle>
          <a:p>
            <a:pPr>
              <a:defRPr/>
            </a:pPr>
            <a:endParaRPr lang="en-GB"/>
          </a:p>
        </p:txBody>
      </p:sp>
      <p:sp>
        <p:nvSpPr>
          <p:cNvPr id="1029" name="Rectangle 5"/>
          <p:cNvSpPr>
            <a:spLocks noGrp="1" noChangeArrowheads="1"/>
          </p:cNvSpPr>
          <p:nvPr>
            <p:ph type="ftr" sz="quarter" idx="3"/>
          </p:nvPr>
        </p:nvSpPr>
        <p:spPr bwMode="auto">
          <a:xfrm>
            <a:off x="4373563" y="8743950"/>
            <a:ext cx="4054475" cy="66675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lvl1pPr algn="ctr">
              <a:defRPr sz="2000">
                <a:solidFill>
                  <a:srgbClr val="000000"/>
                </a:solidFill>
                <a:latin typeface="Arial" charset="0"/>
                <a:ea typeface="ＭＳ Ｐゴシック" charset="-128"/>
                <a:cs typeface="ＭＳ Ｐゴシック" charset="-128"/>
              </a:defRPr>
            </a:lvl1pPr>
          </a:lstStyle>
          <a:p>
            <a:pPr>
              <a:defRPr/>
            </a:pPr>
            <a:endParaRPr lang="en-GB"/>
          </a:p>
        </p:txBody>
      </p:sp>
      <p:sp>
        <p:nvSpPr>
          <p:cNvPr id="1030" name="Rectangle 6"/>
          <p:cNvSpPr>
            <a:spLocks noGrp="1" noChangeArrowheads="1"/>
          </p:cNvSpPr>
          <p:nvPr>
            <p:ph type="sldNum" sz="quarter" idx="4"/>
          </p:nvPr>
        </p:nvSpPr>
        <p:spPr bwMode="auto">
          <a:xfrm>
            <a:off x="9174163" y="8743950"/>
            <a:ext cx="2987675" cy="66675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lvl1pPr algn="r">
              <a:defRPr sz="2000">
                <a:solidFill>
                  <a:srgbClr val="000000"/>
                </a:solidFill>
              </a:defRPr>
            </a:lvl1pPr>
          </a:lstStyle>
          <a:p>
            <a:fld id="{ADEE7D8E-BDDA-4809-9958-9DB75C713184}"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ctr" defTabSz="1274763" rtl="0" eaLnBrk="0" fontAlgn="base" hangingPunct="0">
        <a:spcBef>
          <a:spcPct val="0"/>
        </a:spcBef>
        <a:spcAft>
          <a:spcPct val="0"/>
        </a:spcAft>
        <a:defRPr sz="6200">
          <a:solidFill>
            <a:schemeClr val="tx2"/>
          </a:solidFill>
          <a:latin typeface="+mj-lt"/>
          <a:ea typeface="ＭＳ Ｐゴシック" charset="-128"/>
          <a:cs typeface="ＭＳ Ｐゴシック" charset="-128"/>
        </a:defRPr>
      </a:lvl1pPr>
      <a:lvl2pPr algn="ctr" defTabSz="1274763" rtl="0" eaLnBrk="0" fontAlgn="base" hangingPunct="0">
        <a:spcBef>
          <a:spcPct val="0"/>
        </a:spcBef>
        <a:spcAft>
          <a:spcPct val="0"/>
        </a:spcAft>
        <a:defRPr sz="6200">
          <a:solidFill>
            <a:schemeClr val="tx2"/>
          </a:solidFill>
          <a:latin typeface="Arial" charset="0"/>
          <a:ea typeface="ＭＳ Ｐゴシック" charset="-128"/>
          <a:cs typeface="ＭＳ Ｐゴシック" charset="-128"/>
        </a:defRPr>
      </a:lvl2pPr>
      <a:lvl3pPr algn="ctr" defTabSz="1274763" rtl="0" eaLnBrk="0" fontAlgn="base" hangingPunct="0">
        <a:spcBef>
          <a:spcPct val="0"/>
        </a:spcBef>
        <a:spcAft>
          <a:spcPct val="0"/>
        </a:spcAft>
        <a:defRPr sz="6200">
          <a:solidFill>
            <a:schemeClr val="tx2"/>
          </a:solidFill>
          <a:latin typeface="Arial" charset="0"/>
          <a:ea typeface="ＭＳ Ｐゴシック" charset="-128"/>
          <a:cs typeface="ＭＳ Ｐゴシック" charset="-128"/>
        </a:defRPr>
      </a:lvl3pPr>
      <a:lvl4pPr algn="ctr" defTabSz="1274763" rtl="0" eaLnBrk="0" fontAlgn="base" hangingPunct="0">
        <a:spcBef>
          <a:spcPct val="0"/>
        </a:spcBef>
        <a:spcAft>
          <a:spcPct val="0"/>
        </a:spcAft>
        <a:defRPr sz="6200">
          <a:solidFill>
            <a:schemeClr val="tx2"/>
          </a:solidFill>
          <a:latin typeface="Arial" charset="0"/>
          <a:ea typeface="ＭＳ Ｐゴシック" charset="-128"/>
          <a:cs typeface="ＭＳ Ｐゴシック" charset="-128"/>
        </a:defRPr>
      </a:lvl4pPr>
      <a:lvl5pPr algn="ctr" defTabSz="1274763" rtl="0" eaLnBrk="0" fontAlgn="base" hangingPunct="0">
        <a:spcBef>
          <a:spcPct val="0"/>
        </a:spcBef>
        <a:spcAft>
          <a:spcPct val="0"/>
        </a:spcAft>
        <a:defRPr sz="6200">
          <a:solidFill>
            <a:schemeClr val="tx2"/>
          </a:solidFill>
          <a:latin typeface="Arial" charset="0"/>
          <a:ea typeface="ＭＳ Ｐゴシック" charset="-128"/>
          <a:cs typeface="ＭＳ Ｐゴシック" charset="-128"/>
        </a:defRPr>
      </a:lvl5pPr>
      <a:lvl6pPr marL="456981" algn="ctr" defTabSz="1278911" rtl="0" fontAlgn="base">
        <a:spcBef>
          <a:spcPct val="0"/>
        </a:spcBef>
        <a:spcAft>
          <a:spcPct val="0"/>
        </a:spcAft>
        <a:defRPr sz="6200">
          <a:solidFill>
            <a:schemeClr val="tx2"/>
          </a:solidFill>
          <a:latin typeface="Arial" charset="0"/>
        </a:defRPr>
      </a:lvl6pPr>
      <a:lvl7pPr marL="913961" algn="ctr" defTabSz="1278911" rtl="0" fontAlgn="base">
        <a:spcBef>
          <a:spcPct val="0"/>
        </a:spcBef>
        <a:spcAft>
          <a:spcPct val="0"/>
        </a:spcAft>
        <a:defRPr sz="6200">
          <a:solidFill>
            <a:schemeClr val="tx2"/>
          </a:solidFill>
          <a:latin typeface="Arial" charset="0"/>
        </a:defRPr>
      </a:lvl7pPr>
      <a:lvl8pPr marL="1370943" algn="ctr" defTabSz="1278911" rtl="0" fontAlgn="base">
        <a:spcBef>
          <a:spcPct val="0"/>
        </a:spcBef>
        <a:spcAft>
          <a:spcPct val="0"/>
        </a:spcAft>
        <a:defRPr sz="6200">
          <a:solidFill>
            <a:schemeClr val="tx2"/>
          </a:solidFill>
          <a:latin typeface="Arial" charset="0"/>
        </a:defRPr>
      </a:lvl8pPr>
      <a:lvl9pPr marL="1827923" algn="ctr" defTabSz="1278911" rtl="0" fontAlgn="base">
        <a:spcBef>
          <a:spcPct val="0"/>
        </a:spcBef>
        <a:spcAft>
          <a:spcPct val="0"/>
        </a:spcAft>
        <a:defRPr sz="6200">
          <a:solidFill>
            <a:schemeClr val="tx2"/>
          </a:solidFill>
          <a:latin typeface="Arial" charset="0"/>
        </a:defRPr>
      </a:lvl9pPr>
    </p:titleStyle>
    <p:bodyStyle>
      <a:lvl1pPr marL="474663" indent="-474663" algn="l" defTabSz="1274763" rtl="0" eaLnBrk="0" fontAlgn="base" hangingPunct="0">
        <a:spcBef>
          <a:spcPct val="20000"/>
        </a:spcBef>
        <a:spcAft>
          <a:spcPct val="0"/>
        </a:spcAft>
        <a:buChar char="•"/>
        <a:defRPr sz="4500">
          <a:solidFill>
            <a:schemeClr val="tx1"/>
          </a:solidFill>
          <a:latin typeface="+mn-lt"/>
          <a:ea typeface="ＭＳ Ｐゴシック" charset="-128"/>
          <a:cs typeface="ＭＳ Ｐゴシック" charset="-128"/>
        </a:defRPr>
      </a:lvl1pPr>
      <a:lvl2pPr marL="1035050" indent="-395288" algn="l" defTabSz="1274763" rtl="0" eaLnBrk="0" fontAlgn="base" hangingPunct="0">
        <a:spcBef>
          <a:spcPct val="20000"/>
        </a:spcBef>
        <a:spcAft>
          <a:spcPct val="0"/>
        </a:spcAft>
        <a:buChar char="–"/>
        <a:defRPr sz="3900">
          <a:solidFill>
            <a:schemeClr val="tx1"/>
          </a:solidFill>
          <a:latin typeface="+mn-lt"/>
          <a:ea typeface="ＭＳ Ｐゴシック" charset="-128"/>
        </a:defRPr>
      </a:lvl2pPr>
      <a:lvl3pPr marL="1595438" indent="-317500" algn="l" defTabSz="1274763" rtl="0" eaLnBrk="0" fontAlgn="base" hangingPunct="0">
        <a:spcBef>
          <a:spcPct val="20000"/>
        </a:spcBef>
        <a:spcAft>
          <a:spcPct val="0"/>
        </a:spcAft>
        <a:buChar char="•"/>
        <a:defRPr sz="3400">
          <a:solidFill>
            <a:schemeClr val="tx1"/>
          </a:solidFill>
          <a:latin typeface="+mn-lt"/>
          <a:ea typeface="ＭＳ Ｐゴシック" charset="-128"/>
        </a:defRPr>
      </a:lvl3pPr>
      <a:lvl4pPr marL="2235200" indent="-314325" algn="l" defTabSz="1274763" rtl="0" eaLnBrk="0" fontAlgn="base" hangingPunct="0">
        <a:spcBef>
          <a:spcPct val="20000"/>
        </a:spcBef>
        <a:spcAft>
          <a:spcPct val="0"/>
        </a:spcAft>
        <a:buChar char="–"/>
        <a:defRPr sz="2800">
          <a:solidFill>
            <a:schemeClr val="tx1"/>
          </a:solidFill>
          <a:latin typeface="+mn-lt"/>
          <a:ea typeface="ＭＳ Ｐゴシック" charset="-128"/>
        </a:defRPr>
      </a:lvl4pPr>
      <a:lvl5pPr marL="2874963" indent="-314325" algn="l" defTabSz="1274763" rtl="0" eaLnBrk="0" fontAlgn="base" hangingPunct="0">
        <a:spcBef>
          <a:spcPct val="20000"/>
        </a:spcBef>
        <a:spcAft>
          <a:spcPct val="0"/>
        </a:spcAft>
        <a:buChar char="»"/>
        <a:defRPr sz="2800">
          <a:solidFill>
            <a:schemeClr val="tx1"/>
          </a:solidFill>
          <a:latin typeface="+mn-lt"/>
          <a:ea typeface="ＭＳ Ｐゴシック" charset="-128"/>
        </a:defRPr>
      </a:lvl5pPr>
      <a:lvl6pPr marL="3335324" indent="-318935" algn="l" defTabSz="1278911" rtl="0" fontAlgn="base">
        <a:spcBef>
          <a:spcPct val="20000"/>
        </a:spcBef>
        <a:spcAft>
          <a:spcPct val="0"/>
        </a:spcAft>
        <a:buChar char="»"/>
        <a:defRPr sz="2800">
          <a:solidFill>
            <a:schemeClr val="tx1"/>
          </a:solidFill>
          <a:latin typeface="+mn-lt"/>
          <a:ea typeface="ＭＳ Ｐゴシック" charset="-128"/>
        </a:defRPr>
      </a:lvl6pPr>
      <a:lvl7pPr marL="3792305" indent="-318935" algn="l" defTabSz="1278911" rtl="0" fontAlgn="base">
        <a:spcBef>
          <a:spcPct val="20000"/>
        </a:spcBef>
        <a:spcAft>
          <a:spcPct val="0"/>
        </a:spcAft>
        <a:buChar char="»"/>
        <a:defRPr sz="2800">
          <a:solidFill>
            <a:schemeClr val="tx1"/>
          </a:solidFill>
          <a:latin typeface="+mn-lt"/>
          <a:ea typeface="ＭＳ Ｐゴシック" charset="-128"/>
        </a:defRPr>
      </a:lvl7pPr>
      <a:lvl8pPr marL="4249281" indent="-318935" algn="l" defTabSz="1278911" rtl="0" fontAlgn="base">
        <a:spcBef>
          <a:spcPct val="20000"/>
        </a:spcBef>
        <a:spcAft>
          <a:spcPct val="0"/>
        </a:spcAft>
        <a:buChar char="»"/>
        <a:defRPr sz="2800">
          <a:solidFill>
            <a:schemeClr val="tx1"/>
          </a:solidFill>
          <a:latin typeface="+mn-lt"/>
          <a:ea typeface="ＭＳ Ｐゴシック" charset="-128"/>
        </a:defRPr>
      </a:lvl8pPr>
      <a:lvl9pPr marL="4706267" indent="-318935" algn="l" defTabSz="1278911"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456981" rtl="0" eaLnBrk="1" latinLnBrk="0" hangingPunct="1">
        <a:defRPr sz="1800" kern="1200">
          <a:solidFill>
            <a:schemeClr val="tx1"/>
          </a:solidFill>
          <a:latin typeface="+mn-lt"/>
          <a:ea typeface="+mn-ea"/>
          <a:cs typeface="+mn-cs"/>
        </a:defRPr>
      </a:lvl1pPr>
      <a:lvl2pPr marL="456981" algn="l" defTabSz="456981" rtl="0" eaLnBrk="1" latinLnBrk="0" hangingPunct="1">
        <a:defRPr sz="1800" kern="1200">
          <a:solidFill>
            <a:schemeClr val="tx1"/>
          </a:solidFill>
          <a:latin typeface="+mn-lt"/>
          <a:ea typeface="+mn-ea"/>
          <a:cs typeface="+mn-cs"/>
        </a:defRPr>
      </a:lvl2pPr>
      <a:lvl3pPr marL="913961" algn="l" defTabSz="456981" rtl="0" eaLnBrk="1" latinLnBrk="0" hangingPunct="1">
        <a:defRPr sz="1800" kern="1200">
          <a:solidFill>
            <a:schemeClr val="tx1"/>
          </a:solidFill>
          <a:latin typeface="+mn-lt"/>
          <a:ea typeface="+mn-ea"/>
          <a:cs typeface="+mn-cs"/>
        </a:defRPr>
      </a:lvl3pPr>
      <a:lvl4pPr marL="1370943" algn="l" defTabSz="456981" rtl="0" eaLnBrk="1" latinLnBrk="0" hangingPunct="1">
        <a:defRPr sz="1800" kern="1200">
          <a:solidFill>
            <a:schemeClr val="tx1"/>
          </a:solidFill>
          <a:latin typeface="+mn-lt"/>
          <a:ea typeface="+mn-ea"/>
          <a:cs typeface="+mn-cs"/>
        </a:defRPr>
      </a:lvl4pPr>
      <a:lvl5pPr marL="1827923" algn="l" defTabSz="456981" rtl="0" eaLnBrk="1" latinLnBrk="0" hangingPunct="1">
        <a:defRPr sz="1800" kern="1200">
          <a:solidFill>
            <a:schemeClr val="tx1"/>
          </a:solidFill>
          <a:latin typeface="+mn-lt"/>
          <a:ea typeface="+mn-ea"/>
          <a:cs typeface="+mn-cs"/>
        </a:defRPr>
      </a:lvl5pPr>
      <a:lvl6pPr marL="2284902" algn="l" defTabSz="456981" rtl="0" eaLnBrk="1" latinLnBrk="0" hangingPunct="1">
        <a:defRPr sz="1800" kern="1200">
          <a:solidFill>
            <a:schemeClr val="tx1"/>
          </a:solidFill>
          <a:latin typeface="+mn-lt"/>
          <a:ea typeface="+mn-ea"/>
          <a:cs typeface="+mn-cs"/>
        </a:defRPr>
      </a:lvl6pPr>
      <a:lvl7pPr marL="2741883" algn="l" defTabSz="456981" rtl="0" eaLnBrk="1" latinLnBrk="0" hangingPunct="1">
        <a:defRPr sz="1800" kern="1200">
          <a:solidFill>
            <a:schemeClr val="tx1"/>
          </a:solidFill>
          <a:latin typeface="+mn-lt"/>
          <a:ea typeface="+mn-ea"/>
          <a:cs typeface="+mn-cs"/>
        </a:defRPr>
      </a:lvl7pPr>
      <a:lvl8pPr marL="3198861" algn="l" defTabSz="456981" rtl="0" eaLnBrk="1" latinLnBrk="0" hangingPunct="1">
        <a:defRPr sz="1800" kern="1200">
          <a:solidFill>
            <a:schemeClr val="tx1"/>
          </a:solidFill>
          <a:latin typeface="+mn-lt"/>
          <a:ea typeface="+mn-ea"/>
          <a:cs typeface="+mn-cs"/>
        </a:defRPr>
      </a:lvl8pPr>
      <a:lvl9pPr marL="3655844" algn="l" defTabSz="45698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85" tIns="63994" rIns="127985" bIns="63994" numCol="1" anchor="ctr" anchorCtr="0" compatLnSpc="1">
            <a:prstTxWarp prst="textNoShape">
              <a:avLst/>
            </a:prstTxWarp>
          </a:bodyPr>
          <a:lstStyle/>
          <a:p>
            <a:pPr lvl="0"/>
            <a:r>
              <a:rPr lang="en-US" smtClean="0"/>
              <a:t>Click to edit Master title style</a:t>
            </a:r>
            <a:endParaRPr lang="en-GB" smtClean="0"/>
          </a:p>
        </p:txBody>
      </p:sp>
      <p:sp>
        <p:nvSpPr>
          <p:cNvPr id="3075" name="Text Placeholder 2"/>
          <p:cNvSpPr>
            <a:spLocks noGrp="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85" tIns="63994" rIns="127985" bIns="6399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39763" y="8899525"/>
            <a:ext cx="2987675" cy="511175"/>
          </a:xfrm>
          <a:prstGeom prst="rect">
            <a:avLst/>
          </a:prstGeom>
        </p:spPr>
        <p:txBody>
          <a:bodyPr vert="horz" wrap="square" lIns="127985" tIns="63994" rIns="127985" bIns="63994" numCol="1" anchor="ctr" anchorCtr="0" compatLnSpc="1">
            <a:prstTxWarp prst="textNoShape">
              <a:avLst/>
            </a:prstTxWarp>
          </a:bodyPr>
          <a:lstStyle>
            <a:lvl1pPr>
              <a:defRPr sz="1700">
                <a:solidFill>
                  <a:srgbClr val="898989"/>
                </a:solidFill>
                <a:latin typeface="Calibri" pitchFamily="34" charset="0"/>
              </a:defRPr>
            </a:lvl1pPr>
          </a:lstStyle>
          <a:p>
            <a:fld id="{67177554-F320-4ACA-8D70-F79671D08891}" type="datetime1">
              <a:rPr lang="en-US"/>
              <a:pPr/>
              <a:t>12/5/2013</a:t>
            </a:fld>
            <a:endParaRPr lang="en-GB"/>
          </a:p>
        </p:txBody>
      </p:sp>
      <p:sp>
        <p:nvSpPr>
          <p:cNvPr id="5" name="Footer Placeholder 4"/>
          <p:cNvSpPr>
            <a:spLocks noGrp="1"/>
          </p:cNvSpPr>
          <p:nvPr>
            <p:ph type="ftr" sz="quarter" idx="3"/>
          </p:nvPr>
        </p:nvSpPr>
        <p:spPr>
          <a:xfrm>
            <a:off x="4373563" y="8899525"/>
            <a:ext cx="4054475" cy="511175"/>
          </a:xfrm>
          <a:prstGeom prst="rect">
            <a:avLst/>
          </a:prstGeom>
        </p:spPr>
        <p:txBody>
          <a:bodyPr vert="horz" wrap="square" lIns="127985" tIns="63994" rIns="127985" bIns="63994" numCol="1" anchor="ctr" anchorCtr="0" compatLnSpc="1">
            <a:prstTxWarp prst="textNoShape">
              <a:avLst/>
            </a:prstTxWarp>
          </a:bodyPr>
          <a:lstStyle>
            <a:lvl1pPr algn="ctr">
              <a:defRPr sz="1700">
                <a:solidFill>
                  <a:srgbClr val="898989"/>
                </a:solidFill>
                <a:latin typeface="Calibri" charset="0"/>
                <a:ea typeface="ＭＳ Ｐゴシック" charset="-128"/>
                <a:cs typeface="ＭＳ Ｐゴシック" charset="-128"/>
              </a:defRPr>
            </a:lvl1pPr>
          </a:lstStyle>
          <a:p>
            <a:pPr>
              <a:defRPr/>
            </a:pPr>
            <a:endParaRPr lang="en-GB"/>
          </a:p>
        </p:txBody>
      </p:sp>
      <p:sp>
        <p:nvSpPr>
          <p:cNvPr id="6" name="Slide Number Placeholder 5"/>
          <p:cNvSpPr>
            <a:spLocks noGrp="1"/>
          </p:cNvSpPr>
          <p:nvPr>
            <p:ph type="sldNum" sz="quarter" idx="4"/>
          </p:nvPr>
        </p:nvSpPr>
        <p:spPr>
          <a:xfrm>
            <a:off x="9174163" y="8899525"/>
            <a:ext cx="2987675" cy="511175"/>
          </a:xfrm>
          <a:prstGeom prst="rect">
            <a:avLst/>
          </a:prstGeom>
        </p:spPr>
        <p:txBody>
          <a:bodyPr vert="horz" wrap="square" lIns="127985" tIns="63994" rIns="127985" bIns="63994" numCol="1" anchor="ctr" anchorCtr="0" compatLnSpc="1">
            <a:prstTxWarp prst="textNoShape">
              <a:avLst/>
            </a:prstTxWarp>
          </a:bodyPr>
          <a:lstStyle>
            <a:lvl1pPr algn="r">
              <a:defRPr sz="1700">
                <a:solidFill>
                  <a:srgbClr val="898989"/>
                </a:solidFill>
                <a:latin typeface="Calibri" pitchFamily="34" charset="0"/>
              </a:defRPr>
            </a:lvl1pPr>
          </a:lstStyle>
          <a:p>
            <a:fld id="{5FCB8E16-2BCD-4D95-80EE-CBF877E44311}"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ctr" defTabSz="1274763" rtl="0" eaLnBrk="0" fontAlgn="base" hangingPunct="0">
        <a:spcBef>
          <a:spcPct val="0"/>
        </a:spcBef>
        <a:spcAft>
          <a:spcPct val="0"/>
        </a:spcAft>
        <a:defRPr sz="6200" kern="1200">
          <a:solidFill>
            <a:schemeClr val="tx1"/>
          </a:solidFill>
          <a:latin typeface="+mj-lt"/>
          <a:ea typeface="ＭＳ Ｐゴシック" charset="-128"/>
          <a:cs typeface="ＭＳ Ｐゴシック" charset="-128"/>
        </a:defRPr>
      </a:lvl1pPr>
      <a:lvl2pPr algn="ctr" defTabSz="1274763" rtl="0" eaLnBrk="0" fontAlgn="base" hangingPunct="0">
        <a:spcBef>
          <a:spcPct val="0"/>
        </a:spcBef>
        <a:spcAft>
          <a:spcPct val="0"/>
        </a:spcAft>
        <a:defRPr sz="6200">
          <a:solidFill>
            <a:schemeClr val="tx1"/>
          </a:solidFill>
          <a:latin typeface="Calibri" pitchFamily="34" charset="0"/>
          <a:ea typeface="ＭＳ Ｐゴシック" charset="-128"/>
          <a:cs typeface="ＭＳ Ｐゴシック" charset="-128"/>
        </a:defRPr>
      </a:lvl2pPr>
      <a:lvl3pPr algn="ctr" defTabSz="1274763" rtl="0" eaLnBrk="0" fontAlgn="base" hangingPunct="0">
        <a:spcBef>
          <a:spcPct val="0"/>
        </a:spcBef>
        <a:spcAft>
          <a:spcPct val="0"/>
        </a:spcAft>
        <a:defRPr sz="6200">
          <a:solidFill>
            <a:schemeClr val="tx1"/>
          </a:solidFill>
          <a:latin typeface="Calibri" pitchFamily="34" charset="0"/>
          <a:ea typeface="ＭＳ Ｐゴシック" charset="-128"/>
          <a:cs typeface="ＭＳ Ｐゴシック" charset="-128"/>
        </a:defRPr>
      </a:lvl3pPr>
      <a:lvl4pPr algn="ctr" defTabSz="1274763" rtl="0" eaLnBrk="0" fontAlgn="base" hangingPunct="0">
        <a:spcBef>
          <a:spcPct val="0"/>
        </a:spcBef>
        <a:spcAft>
          <a:spcPct val="0"/>
        </a:spcAft>
        <a:defRPr sz="6200">
          <a:solidFill>
            <a:schemeClr val="tx1"/>
          </a:solidFill>
          <a:latin typeface="Calibri" pitchFamily="34" charset="0"/>
          <a:ea typeface="ＭＳ Ｐゴシック" charset="-128"/>
          <a:cs typeface="ＭＳ Ｐゴシック" charset="-128"/>
        </a:defRPr>
      </a:lvl4pPr>
      <a:lvl5pPr algn="ctr" defTabSz="1274763" rtl="0" eaLnBrk="0" fontAlgn="base" hangingPunct="0">
        <a:spcBef>
          <a:spcPct val="0"/>
        </a:spcBef>
        <a:spcAft>
          <a:spcPct val="0"/>
        </a:spcAft>
        <a:defRPr sz="6200">
          <a:solidFill>
            <a:schemeClr val="tx1"/>
          </a:solidFill>
          <a:latin typeface="Calibri" pitchFamily="34" charset="0"/>
          <a:ea typeface="ＭＳ Ｐゴシック" charset="-128"/>
          <a:cs typeface="ＭＳ Ｐゴシック" charset="-128"/>
        </a:defRPr>
      </a:lvl5pPr>
      <a:lvl6pPr marL="457090" algn="ctr" defTabSz="1279218" rtl="0" fontAlgn="base">
        <a:spcBef>
          <a:spcPct val="0"/>
        </a:spcBef>
        <a:spcAft>
          <a:spcPct val="0"/>
        </a:spcAft>
        <a:defRPr sz="6200">
          <a:solidFill>
            <a:schemeClr val="tx1"/>
          </a:solidFill>
          <a:latin typeface="Calibri" pitchFamily="34" charset="0"/>
        </a:defRPr>
      </a:lvl6pPr>
      <a:lvl7pPr marL="914180" algn="ctr" defTabSz="1279218" rtl="0" fontAlgn="base">
        <a:spcBef>
          <a:spcPct val="0"/>
        </a:spcBef>
        <a:spcAft>
          <a:spcPct val="0"/>
        </a:spcAft>
        <a:defRPr sz="6200">
          <a:solidFill>
            <a:schemeClr val="tx1"/>
          </a:solidFill>
          <a:latin typeface="Calibri" pitchFamily="34" charset="0"/>
        </a:defRPr>
      </a:lvl7pPr>
      <a:lvl8pPr marL="1371272" algn="ctr" defTabSz="1279218" rtl="0" fontAlgn="base">
        <a:spcBef>
          <a:spcPct val="0"/>
        </a:spcBef>
        <a:spcAft>
          <a:spcPct val="0"/>
        </a:spcAft>
        <a:defRPr sz="6200">
          <a:solidFill>
            <a:schemeClr val="tx1"/>
          </a:solidFill>
          <a:latin typeface="Calibri" pitchFamily="34" charset="0"/>
        </a:defRPr>
      </a:lvl8pPr>
      <a:lvl9pPr marL="1828362" algn="ctr" defTabSz="1279218" rtl="0" fontAlgn="base">
        <a:spcBef>
          <a:spcPct val="0"/>
        </a:spcBef>
        <a:spcAft>
          <a:spcPct val="0"/>
        </a:spcAft>
        <a:defRPr sz="6200">
          <a:solidFill>
            <a:schemeClr val="tx1"/>
          </a:solidFill>
          <a:latin typeface="Calibri" pitchFamily="34" charset="0"/>
        </a:defRPr>
      </a:lvl9pPr>
    </p:titleStyle>
    <p:bodyStyle>
      <a:lvl1pPr marL="474663" indent="-474663" algn="l" defTabSz="1274763" rtl="0" eaLnBrk="0" fontAlgn="base" hangingPunct="0">
        <a:spcBef>
          <a:spcPct val="20000"/>
        </a:spcBef>
        <a:spcAft>
          <a:spcPct val="0"/>
        </a:spcAft>
        <a:buFont typeface="Arial" pitchFamily="34" charset="0"/>
        <a:buChar char="•"/>
        <a:defRPr sz="4500" kern="1200">
          <a:solidFill>
            <a:schemeClr val="tx1"/>
          </a:solidFill>
          <a:latin typeface="+mn-lt"/>
          <a:ea typeface="ＭＳ Ｐゴシック" charset="-128"/>
          <a:cs typeface="ＭＳ Ｐゴシック" charset="-128"/>
        </a:defRPr>
      </a:lvl1pPr>
      <a:lvl2pPr marL="1035050" indent="-395288" algn="l" defTabSz="1274763" rtl="0" eaLnBrk="0" fontAlgn="base" hangingPunct="0">
        <a:spcBef>
          <a:spcPct val="20000"/>
        </a:spcBef>
        <a:spcAft>
          <a:spcPct val="0"/>
        </a:spcAft>
        <a:buFont typeface="Arial" pitchFamily="34" charset="0"/>
        <a:buChar char="–"/>
        <a:defRPr sz="3900" kern="1200">
          <a:solidFill>
            <a:schemeClr val="tx1"/>
          </a:solidFill>
          <a:latin typeface="+mn-lt"/>
          <a:ea typeface="ＭＳ Ｐゴシック" charset="-128"/>
          <a:cs typeface="+mn-cs"/>
        </a:defRPr>
      </a:lvl2pPr>
      <a:lvl3pPr marL="1595438" indent="-314325" algn="l" defTabSz="1274763"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128"/>
          <a:cs typeface="+mn-cs"/>
        </a:defRPr>
      </a:lvl3pPr>
      <a:lvl4pPr marL="2235200" indent="-314325" algn="l" defTabSz="127476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4pPr>
      <a:lvl5pPr marL="2874963" indent="-314325" algn="l" defTabSz="127476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5pPr>
      <a:lvl6pPr marL="3519594"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9520"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9449"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9375"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79852" rtl="0" eaLnBrk="1" latinLnBrk="0" hangingPunct="1">
        <a:defRPr sz="2500" kern="1200">
          <a:solidFill>
            <a:schemeClr val="tx1"/>
          </a:solidFill>
          <a:latin typeface="+mn-lt"/>
          <a:ea typeface="+mn-ea"/>
          <a:cs typeface="+mn-cs"/>
        </a:defRPr>
      </a:lvl1pPr>
      <a:lvl2pPr marL="639926" algn="l" defTabSz="1279852" rtl="0" eaLnBrk="1" latinLnBrk="0" hangingPunct="1">
        <a:defRPr sz="2500" kern="1200">
          <a:solidFill>
            <a:schemeClr val="tx1"/>
          </a:solidFill>
          <a:latin typeface="+mn-lt"/>
          <a:ea typeface="+mn-ea"/>
          <a:cs typeface="+mn-cs"/>
        </a:defRPr>
      </a:lvl2pPr>
      <a:lvl3pPr marL="1279852" algn="l" defTabSz="1279852" rtl="0" eaLnBrk="1" latinLnBrk="0" hangingPunct="1">
        <a:defRPr sz="2500" kern="1200">
          <a:solidFill>
            <a:schemeClr val="tx1"/>
          </a:solidFill>
          <a:latin typeface="+mn-lt"/>
          <a:ea typeface="+mn-ea"/>
          <a:cs typeface="+mn-cs"/>
        </a:defRPr>
      </a:lvl3pPr>
      <a:lvl4pPr marL="1919778" algn="l" defTabSz="1279852" rtl="0" eaLnBrk="1" latinLnBrk="0" hangingPunct="1">
        <a:defRPr sz="2500" kern="1200">
          <a:solidFill>
            <a:schemeClr val="tx1"/>
          </a:solidFill>
          <a:latin typeface="+mn-lt"/>
          <a:ea typeface="+mn-ea"/>
          <a:cs typeface="+mn-cs"/>
        </a:defRPr>
      </a:lvl4pPr>
      <a:lvl5pPr marL="2559705" algn="l" defTabSz="1279852" rtl="0" eaLnBrk="1" latinLnBrk="0" hangingPunct="1">
        <a:defRPr sz="2500" kern="1200">
          <a:solidFill>
            <a:schemeClr val="tx1"/>
          </a:solidFill>
          <a:latin typeface="+mn-lt"/>
          <a:ea typeface="+mn-ea"/>
          <a:cs typeface="+mn-cs"/>
        </a:defRPr>
      </a:lvl5pPr>
      <a:lvl6pPr marL="3199631" algn="l" defTabSz="1279852" rtl="0" eaLnBrk="1" latinLnBrk="0" hangingPunct="1">
        <a:defRPr sz="2500" kern="1200">
          <a:solidFill>
            <a:schemeClr val="tx1"/>
          </a:solidFill>
          <a:latin typeface="+mn-lt"/>
          <a:ea typeface="+mn-ea"/>
          <a:cs typeface="+mn-cs"/>
        </a:defRPr>
      </a:lvl6pPr>
      <a:lvl7pPr marL="3839559" algn="l" defTabSz="1279852" rtl="0" eaLnBrk="1" latinLnBrk="0" hangingPunct="1">
        <a:defRPr sz="2500" kern="1200">
          <a:solidFill>
            <a:schemeClr val="tx1"/>
          </a:solidFill>
          <a:latin typeface="+mn-lt"/>
          <a:ea typeface="+mn-ea"/>
          <a:cs typeface="+mn-cs"/>
        </a:defRPr>
      </a:lvl7pPr>
      <a:lvl8pPr marL="4479485" algn="l" defTabSz="1279852" rtl="0" eaLnBrk="1" latinLnBrk="0" hangingPunct="1">
        <a:defRPr sz="2500" kern="1200">
          <a:solidFill>
            <a:schemeClr val="tx1"/>
          </a:solidFill>
          <a:latin typeface="+mn-lt"/>
          <a:ea typeface="+mn-ea"/>
          <a:cs typeface="+mn-cs"/>
        </a:defRPr>
      </a:lvl8pPr>
      <a:lvl9pPr marL="5119411" algn="l" defTabSz="1279852" rtl="0" eaLnBrk="1" latinLnBrk="0" hangingPunct="1">
        <a:defRPr sz="2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00088" y="8323263"/>
            <a:ext cx="6916737" cy="12890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127970" tIns="63987" rIns="127970" bIns="63987"/>
          <a:lstStyle/>
          <a:p>
            <a:pPr defTabSz="1279698" fontAlgn="auto">
              <a:spcBef>
                <a:spcPts val="0"/>
              </a:spcBef>
              <a:spcAft>
                <a:spcPts val="0"/>
              </a:spcAft>
              <a:defRPr/>
            </a:pPr>
            <a:endParaRPr lang="en-US" dirty="0">
              <a:solidFill>
                <a:prstClr val="black"/>
              </a:solidFill>
              <a:latin typeface="+mn-lt"/>
              <a:ea typeface="+mn-ea"/>
            </a:endParaRPr>
          </a:p>
        </p:txBody>
      </p:sp>
      <p:sp>
        <p:nvSpPr>
          <p:cNvPr id="12" name="Freeform 11"/>
          <p:cNvSpPr>
            <a:spLocks/>
          </p:cNvSpPr>
          <p:nvPr/>
        </p:nvSpPr>
        <p:spPr bwMode="auto">
          <a:xfrm>
            <a:off x="679450" y="8313738"/>
            <a:ext cx="5167313" cy="13081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lIns="127970" tIns="63987" rIns="127970" bIns="63987"/>
          <a:lstStyle/>
          <a:p>
            <a:pPr defTabSz="1279698" fontAlgn="auto">
              <a:spcBef>
                <a:spcPts val="0"/>
              </a:spcBef>
              <a:spcAft>
                <a:spcPts val="0"/>
              </a:spcAft>
              <a:defRPr/>
            </a:pPr>
            <a:endParaRPr lang="en-US" dirty="0">
              <a:solidFill>
                <a:prstClr val="black"/>
              </a:solidFill>
              <a:latin typeface="+mn-lt"/>
              <a:ea typeface="+mn-ea"/>
            </a:endParaRPr>
          </a:p>
        </p:txBody>
      </p:sp>
      <p:sp>
        <p:nvSpPr>
          <p:cNvPr id="14" name="Right Triangle 13"/>
          <p:cNvSpPr>
            <a:spLocks/>
          </p:cNvSpPr>
          <p:nvPr/>
        </p:nvSpPr>
        <p:spPr bwMode="auto">
          <a:xfrm>
            <a:off x="-8459" y="8107754"/>
            <a:ext cx="4763240" cy="1513215"/>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127970" tIns="63987" rIns="127970" bIns="63987" anchor="ctr"/>
          <a:lstStyle/>
          <a:p>
            <a:pPr algn="ctr" defTabSz="1279698" fontAlgn="auto">
              <a:spcBef>
                <a:spcPts val="0"/>
              </a:spcBef>
              <a:spcAft>
                <a:spcPts val="0"/>
              </a:spcAft>
              <a:defRPr/>
            </a:pPr>
            <a:endParaRPr lang="en-US" dirty="0">
              <a:solidFill>
                <a:prstClr val="white"/>
              </a:solidFill>
            </a:endParaRPr>
          </a:p>
        </p:txBody>
      </p:sp>
      <p:cxnSp>
        <p:nvCxnSpPr>
          <p:cNvPr id="15" name="Straight Connector 14"/>
          <p:cNvCxnSpPr/>
          <p:nvPr/>
        </p:nvCxnSpPr>
        <p:spPr>
          <a:xfrm>
            <a:off x="-12929" y="8102835"/>
            <a:ext cx="4767713" cy="151813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39763" y="384175"/>
            <a:ext cx="11522075" cy="1600200"/>
          </a:xfrm>
          <a:prstGeom prst="rect">
            <a:avLst/>
          </a:prstGeom>
        </p:spPr>
        <p:txBody>
          <a:bodyPr vert="horz" lIns="127970" tIns="63987" rIns="127970" bIns="63987"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5129" name="Text Placeholder 29"/>
          <p:cNvSpPr>
            <a:spLocks noGrp="1"/>
          </p:cNvSpPr>
          <p:nvPr>
            <p:ph type="body" idx="1"/>
          </p:nvPr>
        </p:nvSpPr>
        <p:spPr bwMode="auto">
          <a:xfrm>
            <a:off x="639763" y="2073275"/>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70" tIns="63987" rIns="127970" bIns="639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9101138" y="9090025"/>
            <a:ext cx="2689225" cy="511175"/>
          </a:xfrm>
          <a:prstGeom prst="rect">
            <a:avLst/>
          </a:prstGeom>
        </p:spPr>
        <p:txBody>
          <a:bodyPr vert="horz" wrap="square" lIns="127970" tIns="63987" rIns="127970" bIns="63987" numCol="1" anchor="b" anchorCtr="0" compatLnSpc="1">
            <a:prstTxWarp prst="textNoShape">
              <a:avLst/>
            </a:prstTxWarp>
          </a:bodyPr>
          <a:lstStyle>
            <a:lvl1pPr>
              <a:defRPr sz="1400">
                <a:solidFill>
                  <a:srgbClr val="000000"/>
                </a:solidFill>
                <a:latin typeface="Times New Roman" pitchFamily="18" charset="0"/>
              </a:defRPr>
            </a:lvl1pPr>
          </a:lstStyle>
          <a:p>
            <a:r>
              <a:rPr lang="en-US"/>
              <a:t>Candidate Number: 4287</a:t>
            </a:r>
            <a:endParaRPr lang="en-GB"/>
          </a:p>
        </p:txBody>
      </p:sp>
      <p:sp>
        <p:nvSpPr>
          <p:cNvPr id="22" name="Footer Placeholder 21"/>
          <p:cNvSpPr>
            <a:spLocks noGrp="1"/>
          </p:cNvSpPr>
          <p:nvPr>
            <p:ph type="ftr" sz="quarter" idx="3"/>
          </p:nvPr>
        </p:nvSpPr>
        <p:spPr>
          <a:xfrm>
            <a:off x="5800725" y="9090025"/>
            <a:ext cx="3290888" cy="511175"/>
          </a:xfrm>
          <a:prstGeom prst="rect">
            <a:avLst/>
          </a:prstGeom>
        </p:spPr>
        <p:txBody>
          <a:bodyPr vert="horz" wrap="square" lIns="127970" tIns="63987" rIns="127970" bIns="63987" numCol="1" anchor="b" anchorCtr="0" compatLnSpc="1">
            <a:prstTxWarp prst="textNoShape">
              <a:avLst/>
            </a:prstTxWarp>
          </a:bodyPr>
          <a:lstStyle>
            <a:lvl1pPr algn="r">
              <a:defRPr sz="1400">
                <a:solidFill>
                  <a:srgbClr val="000000"/>
                </a:solidFill>
                <a:latin typeface="Times New Roman" charset="0"/>
                <a:ea typeface="ＭＳ Ｐゴシック" charset="-128"/>
                <a:cs typeface="ＭＳ Ｐゴシック" charset="-128"/>
              </a:defRPr>
            </a:lvl1pPr>
          </a:lstStyle>
          <a:p>
            <a:pPr>
              <a:defRPr/>
            </a:pPr>
            <a:r>
              <a:rPr lang="en-GB"/>
              <a:t>Centre Number: 15121</a:t>
            </a:r>
          </a:p>
        </p:txBody>
      </p:sp>
      <p:sp>
        <p:nvSpPr>
          <p:cNvPr id="18" name="Slide Number Placeholder 17"/>
          <p:cNvSpPr>
            <a:spLocks noGrp="1"/>
          </p:cNvSpPr>
          <p:nvPr>
            <p:ph type="sldNum" sz="quarter" idx="4"/>
          </p:nvPr>
        </p:nvSpPr>
        <p:spPr>
          <a:xfrm>
            <a:off x="11801475" y="9090025"/>
            <a:ext cx="1000125" cy="511175"/>
          </a:xfrm>
          <a:prstGeom prst="rect">
            <a:avLst/>
          </a:prstGeom>
        </p:spPr>
        <p:txBody>
          <a:bodyPr vert="horz" wrap="square" lIns="127970" tIns="63987" rIns="127970" bIns="63987" numCol="1" anchor="b" anchorCtr="0" compatLnSpc="1">
            <a:prstTxWarp prst="textNoShape">
              <a:avLst/>
            </a:prstTxWarp>
          </a:bodyPr>
          <a:lstStyle>
            <a:lvl1pPr algn="r">
              <a:defRPr sz="1400">
                <a:solidFill>
                  <a:srgbClr val="000000"/>
                </a:solidFill>
                <a:latin typeface="Times New Roman" charset="0"/>
                <a:ea typeface="ＭＳ Ｐゴシック" charset="-128"/>
                <a:cs typeface="ＭＳ Ｐゴシック" charset="-128"/>
              </a:defRPr>
            </a:lvl1pPr>
          </a:lstStyle>
          <a:p>
            <a:pPr>
              <a:defRPr/>
            </a:pPr>
            <a:r>
              <a:rPr lang="en-GB"/>
              <a:t>A2 F523</a:t>
            </a:r>
          </a:p>
        </p:txBody>
      </p:sp>
    </p:spTree>
  </p:cSld>
  <p:clrMap bg1="lt1" tx1="dk1" bg2="lt2" tx2="dk2" accent1="accent1" accent2="accent2" accent3="accent3" accent4="accent4" accent5="accent5" accent6="accent6" hlink="hlink" folHlink="folHlink"/>
  <p:sldLayoutIdLst>
    <p:sldLayoutId id="2147483738" r:id="rId1"/>
  </p:sldLayoutIdLst>
  <p:txStyles>
    <p:titleStyle>
      <a:lvl1pPr algn="l" rtl="0" eaLnBrk="0" fontAlgn="base" hangingPunct="0">
        <a:spcBef>
          <a:spcPct val="0"/>
        </a:spcBef>
        <a:spcAft>
          <a:spcPct val="0"/>
        </a:spcAft>
        <a:defRPr sz="5700" b="1" kern="1200">
          <a:solidFill>
            <a:schemeClr val="tx2"/>
          </a:solidFill>
          <a:effectLst>
            <a:outerShdw blurRad="31750" dist="25400" dir="5400000" algn="tl" rotWithShape="0">
              <a:srgbClr val="000000">
                <a:alpha val="25000"/>
              </a:srgbClr>
            </a:outerShdw>
          </a:effectLst>
          <a:latin typeface="+mj-lt"/>
          <a:ea typeface="ＭＳ Ｐゴシック" charset="-128"/>
          <a:cs typeface="ＭＳ Ｐゴシック" charset="-128"/>
        </a:defRPr>
      </a:lvl1pPr>
      <a:lvl2pPr algn="l" rtl="0" eaLnBrk="0" fontAlgn="base" hangingPunct="0">
        <a:spcBef>
          <a:spcPct val="0"/>
        </a:spcBef>
        <a:spcAft>
          <a:spcPct val="0"/>
        </a:spcAft>
        <a:defRPr sz="57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57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57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5700" b="1">
          <a:solidFill>
            <a:schemeClr val="tx2"/>
          </a:solidFill>
          <a:latin typeface="Arial" charset="0"/>
          <a:ea typeface="ＭＳ Ｐゴシック" charset="-128"/>
          <a:cs typeface="ＭＳ Ｐゴシック" charset="-128"/>
        </a:defRPr>
      </a:lvl5pPr>
      <a:lvl6pPr marL="640003" algn="l" rtl="0" fontAlgn="base">
        <a:spcBef>
          <a:spcPct val="0"/>
        </a:spcBef>
        <a:spcAft>
          <a:spcPct val="0"/>
        </a:spcAft>
        <a:defRPr sz="5700" b="1">
          <a:solidFill>
            <a:schemeClr val="tx2"/>
          </a:solidFill>
          <a:latin typeface="Arial" charset="0"/>
          <a:ea typeface="ＭＳ Ｐゴシック" charset="-128"/>
          <a:cs typeface="ＭＳ Ｐゴシック" charset="-128"/>
        </a:defRPr>
      </a:lvl6pPr>
      <a:lvl7pPr marL="1280006" algn="l" rtl="0" fontAlgn="base">
        <a:spcBef>
          <a:spcPct val="0"/>
        </a:spcBef>
        <a:spcAft>
          <a:spcPct val="0"/>
        </a:spcAft>
        <a:defRPr sz="5700" b="1">
          <a:solidFill>
            <a:schemeClr val="tx2"/>
          </a:solidFill>
          <a:latin typeface="Arial" charset="0"/>
          <a:ea typeface="ＭＳ Ｐゴシック" charset="-128"/>
          <a:cs typeface="ＭＳ Ｐゴシック" charset="-128"/>
        </a:defRPr>
      </a:lvl7pPr>
      <a:lvl8pPr marL="1920009" algn="l" rtl="0" fontAlgn="base">
        <a:spcBef>
          <a:spcPct val="0"/>
        </a:spcBef>
        <a:spcAft>
          <a:spcPct val="0"/>
        </a:spcAft>
        <a:defRPr sz="5700" b="1">
          <a:solidFill>
            <a:schemeClr val="tx2"/>
          </a:solidFill>
          <a:latin typeface="Arial" charset="0"/>
          <a:ea typeface="ＭＳ Ｐゴシック" charset="-128"/>
          <a:cs typeface="ＭＳ Ｐゴシック" charset="-128"/>
        </a:defRPr>
      </a:lvl8pPr>
      <a:lvl9pPr marL="2560013" algn="l" rtl="0" fontAlgn="base">
        <a:spcBef>
          <a:spcPct val="0"/>
        </a:spcBef>
        <a:spcAft>
          <a:spcPct val="0"/>
        </a:spcAft>
        <a:defRPr sz="5700" b="1">
          <a:solidFill>
            <a:schemeClr val="tx2"/>
          </a:solidFill>
          <a:latin typeface="Arial" charset="0"/>
          <a:ea typeface="ＭＳ Ｐゴシック" charset="-128"/>
          <a:cs typeface="ＭＳ Ｐゴシック" charset="-128"/>
        </a:defRPr>
      </a:lvl9pPr>
    </p:titleStyle>
    <p:bodyStyle>
      <a:lvl1pPr marL="508000" indent="-355600" algn="l" rtl="0" eaLnBrk="0" fontAlgn="base" hangingPunct="0">
        <a:spcBef>
          <a:spcPts val="563"/>
        </a:spcBef>
        <a:spcAft>
          <a:spcPct val="0"/>
        </a:spcAft>
        <a:buClr>
          <a:schemeClr val="accent1"/>
        </a:buClr>
        <a:buSzPct val="68000"/>
        <a:buFont typeface="Wingdings 3" pitchFamily="18" charset="2"/>
        <a:buChar char=""/>
        <a:defRPr sz="3800" kern="1200">
          <a:solidFill>
            <a:schemeClr val="tx1"/>
          </a:solidFill>
          <a:latin typeface="+mn-lt"/>
          <a:ea typeface="ＭＳ Ｐゴシック" charset="-128"/>
          <a:cs typeface="ＭＳ Ｐゴシック" charset="-128"/>
        </a:defRPr>
      </a:lvl1pPr>
      <a:lvl2pPr marL="866775" indent="-314325" algn="l" rtl="0" eaLnBrk="0" fontAlgn="base" hangingPunct="0">
        <a:spcBef>
          <a:spcPts val="450"/>
        </a:spcBef>
        <a:spcAft>
          <a:spcPct val="0"/>
        </a:spcAft>
        <a:buClr>
          <a:schemeClr val="accent1"/>
        </a:buClr>
        <a:buFont typeface="Verdana" pitchFamily="34" charset="0"/>
        <a:buChar char="◦"/>
        <a:defRPr sz="3200" kern="1200">
          <a:solidFill>
            <a:schemeClr val="tx1"/>
          </a:solidFill>
          <a:latin typeface="+mn-lt"/>
          <a:ea typeface="ＭＳ Ｐゴシック" charset="-128"/>
          <a:cs typeface="+mn-cs"/>
        </a:defRPr>
      </a:lvl2pPr>
      <a:lvl3pPr marL="1200150" indent="-314325" algn="l" rtl="0" eaLnBrk="0" fontAlgn="base" hangingPunct="0">
        <a:spcBef>
          <a:spcPts val="488"/>
        </a:spcBef>
        <a:spcAft>
          <a:spcPct val="0"/>
        </a:spcAft>
        <a:buClr>
          <a:schemeClr val="accent2"/>
        </a:buClr>
        <a:buSzPct val="100000"/>
        <a:buFont typeface="Wingdings 2" pitchFamily="18" charset="2"/>
        <a:buChar char=""/>
        <a:defRPr sz="2900" kern="1200">
          <a:solidFill>
            <a:schemeClr val="tx1"/>
          </a:solidFill>
          <a:latin typeface="+mn-lt"/>
          <a:ea typeface="ＭＳ Ｐゴシック" charset="-128"/>
          <a:cs typeface="+mn-cs"/>
        </a:defRPr>
      </a:lvl3pPr>
      <a:lvl4pPr marL="1595438" indent="-314325" algn="l" rtl="0" eaLnBrk="0" fontAlgn="base" hangingPunct="0">
        <a:spcBef>
          <a:spcPts val="488"/>
        </a:spcBef>
        <a:spcAft>
          <a:spcPct val="0"/>
        </a:spcAft>
        <a:buClr>
          <a:schemeClr val="accent2"/>
        </a:buClr>
        <a:buFont typeface="Wingdings 2" pitchFamily="18" charset="2"/>
        <a:buChar char=""/>
        <a:defRPr sz="2700" kern="1200">
          <a:solidFill>
            <a:schemeClr val="tx1"/>
          </a:solidFill>
          <a:latin typeface="+mn-lt"/>
          <a:ea typeface="ＭＳ Ｐゴシック" charset="-128"/>
          <a:cs typeface="+mn-cs"/>
        </a:defRPr>
      </a:lvl4pPr>
      <a:lvl5pPr marL="1914525" indent="-314325" algn="l" rtl="0" eaLnBrk="0" fontAlgn="base" hangingPunct="0">
        <a:spcBef>
          <a:spcPts val="488"/>
        </a:spcBef>
        <a:spcAft>
          <a:spcPct val="0"/>
        </a:spcAft>
        <a:buClr>
          <a:schemeClr val="accent2"/>
        </a:buClr>
        <a:buFont typeface="Wingdings 2" pitchFamily="18" charset="2"/>
        <a:buChar char=""/>
        <a:defRPr kern="1200">
          <a:solidFill>
            <a:schemeClr val="tx1"/>
          </a:solidFill>
          <a:latin typeface="+mn-lt"/>
          <a:ea typeface="ＭＳ Ｐゴシック" charset="-128"/>
          <a:cs typeface="+mn-cs"/>
        </a:defRPr>
      </a:lvl5pPr>
      <a:lvl6pPr marL="2239474" indent="-319925" algn="l" rtl="0" eaLnBrk="1" latinLnBrk="0" hangingPunct="1">
        <a:spcBef>
          <a:spcPts val="490"/>
        </a:spcBef>
        <a:buClr>
          <a:schemeClr val="accent3"/>
        </a:buClr>
        <a:buFont typeface="Wingdings 2"/>
        <a:buChar char=""/>
        <a:defRPr kumimoji="0" sz="2500" kern="1200">
          <a:solidFill>
            <a:schemeClr val="tx1"/>
          </a:solidFill>
          <a:latin typeface="+mn-lt"/>
          <a:ea typeface="+mn-ea"/>
          <a:cs typeface="+mn-cs"/>
        </a:defRPr>
      </a:lvl6pPr>
      <a:lvl7pPr marL="2559397" indent="-319925" algn="l" rtl="0" eaLnBrk="1" latinLnBrk="0" hangingPunct="1">
        <a:spcBef>
          <a:spcPts val="490"/>
        </a:spcBef>
        <a:buClr>
          <a:schemeClr val="accent3"/>
        </a:buClr>
        <a:buFont typeface="Wingdings 2"/>
        <a:buChar char=""/>
        <a:defRPr kumimoji="0" sz="2200" kern="1200">
          <a:solidFill>
            <a:schemeClr val="tx1"/>
          </a:solidFill>
          <a:latin typeface="+mn-lt"/>
          <a:ea typeface="+mn-ea"/>
          <a:cs typeface="+mn-cs"/>
        </a:defRPr>
      </a:lvl7pPr>
      <a:lvl8pPr marL="2879323" indent="-319925" algn="l" rtl="0" eaLnBrk="1" latinLnBrk="0" hangingPunct="1">
        <a:spcBef>
          <a:spcPts val="490"/>
        </a:spcBef>
        <a:buClr>
          <a:schemeClr val="accent3"/>
        </a:buClr>
        <a:buFont typeface="Wingdings 2"/>
        <a:buChar char=""/>
        <a:defRPr kumimoji="0" sz="2200" kern="1200">
          <a:solidFill>
            <a:schemeClr val="tx1"/>
          </a:solidFill>
          <a:latin typeface="+mn-lt"/>
          <a:ea typeface="+mn-ea"/>
          <a:cs typeface="+mn-cs"/>
        </a:defRPr>
      </a:lvl8pPr>
      <a:lvl9pPr marL="3199246" indent="-319925" algn="l" rtl="0" eaLnBrk="1" latinLnBrk="0" hangingPunct="1">
        <a:spcBef>
          <a:spcPts val="490"/>
        </a:spcBef>
        <a:buClr>
          <a:schemeClr val="accent3"/>
        </a:buClr>
        <a:buFont typeface="Wingdings 2"/>
        <a:buChar char=""/>
        <a:defRPr kumimoji="0" sz="22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39849" algn="l" rtl="0" eaLnBrk="1" latinLnBrk="0" hangingPunct="1">
        <a:defRPr kumimoji="0" kern="1200">
          <a:solidFill>
            <a:schemeClr val="tx1"/>
          </a:solidFill>
          <a:latin typeface="+mn-lt"/>
          <a:ea typeface="+mn-ea"/>
          <a:cs typeface="+mn-cs"/>
        </a:defRPr>
      </a:lvl2pPr>
      <a:lvl3pPr marL="1279698" algn="l" rtl="0" eaLnBrk="1" latinLnBrk="0" hangingPunct="1">
        <a:defRPr kumimoji="0" kern="1200">
          <a:solidFill>
            <a:schemeClr val="tx1"/>
          </a:solidFill>
          <a:latin typeface="+mn-lt"/>
          <a:ea typeface="+mn-ea"/>
          <a:cs typeface="+mn-cs"/>
        </a:defRPr>
      </a:lvl3pPr>
      <a:lvl4pPr marL="1919547" algn="l" rtl="0" eaLnBrk="1" latinLnBrk="0" hangingPunct="1">
        <a:defRPr kumimoji="0" kern="1200">
          <a:solidFill>
            <a:schemeClr val="tx1"/>
          </a:solidFill>
          <a:latin typeface="+mn-lt"/>
          <a:ea typeface="+mn-ea"/>
          <a:cs typeface="+mn-cs"/>
        </a:defRPr>
      </a:lvl4pPr>
      <a:lvl5pPr marL="2559397" algn="l" rtl="0" eaLnBrk="1" latinLnBrk="0" hangingPunct="1">
        <a:defRPr kumimoji="0" kern="1200">
          <a:solidFill>
            <a:schemeClr val="tx1"/>
          </a:solidFill>
          <a:latin typeface="+mn-lt"/>
          <a:ea typeface="+mn-ea"/>
          <a:cs typeface="+mn-cs"/>
        </a:defRPr>
      </a:lvl5pPr>
      <a:lvl6pPr marL="3199246" algn="l" rtl="0" eaLnBrk="1" latinLnBrk="0" hangingPunct="1">
        <a:defRPr kumimoji="0" kern="1200">
          <a:solidFill>
            <a:schemeClr val="tx1"/>
          </a:solidFill>
          <a:latin typeface="+mn-lt"/>
          <a:ea typeface="+mn-ea"/>
          <a:cs typeface="+mn-cs"/>
        </a:defRPr>
      </a:lvl6pPr>
      <a:lvl7pPr marL="3839098" algn="l" rtl="0" eaLnBrk="1" latinLnBrk="0" hangingPunct="1">
        <a:defRPr kumimoji="0" kern="1200">
          <a:solidFill>
            <a:schemeClr val="tx1"/>
          </a:solidFill>
          <a:latin typeface="+mn-lt"/>
          <a:ea typeface="+mn-ea"/>
          <a:cs typeface="+mn-cs"/>
        </a:defRPr>
      </a:lvl7pPr>
      <a:lvl8pPr marL="4478947" algn="l" rtl="0" eaLnBrk="1" latinLnBrk="0" hangingPunct="1">
        <a:defRPr kumimoji="0" kern="1200">
          <a:solidFill>
            <a:schemeClr val="tx1"/>
          </a:solidFill>
          <a:latin typeface="+mn-lt"/>
          <a:ea typeface="+mn-ea"/>
          <a:cs typeface="+mn-cs"/>
        </a:defRPr>
      </a:lvl8pPr>
      <a:lvl9pPr marL="511879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12801600" cy="96012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27985" tIns="63994" rIns="127985" bIns="63994" anchor="ctr"/>
          <a:lstStyle/>
          <a:p>
            <a:pPr algn="ctr" defTabSz="1279218">
              <a:defRPr/>
            </a:pPr>
            <a:endParaRPr lang="en-US" dirty="0">
              <a:solidFill>
                <a:srgbClr val="FFFFFF"/>
              </a:solidFill>
            </a:endParaRPr>
          </a:p>
        </p:txBody>
      </p:sp>
      <p:sp useBgFill="1">
        <p:nvSpPr>
          <p:cNvPr id="8" name="Rounded Rectangle 7"/>
          <p:cNvSpPr/>
          <p:nvPr/>
        </p:nvSpPr>
        <p:spPr>
          <a:xfrm>
            <a:off x="88900" y="98425"/>
            <a:ext cx="12619038" cy="936942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27985" tIns="63994" rIns="127985" bIns="63994" anchor="ctr"/>
          <a:lstStyle/>
          <a:p>
            <a:pPr algn="ctr" defTabSz="1279218">
              <a:defRPr/>
            </a:pPr>
            <a:endParaRPr lang="en-US" dirty="0">
              <a:solidFill>
                <a:srgbClr val="FFFFFF"/>
              </a:solidFill>
            </a:endParaRPr>
          </a:p>
        </p:txBody>
      </p:sp>
      <p:sp>
        <p:nvSpPr>
          <p:cNvPr id="7172" name="Title Placeholder 21"/>
          <p:cNvSpPr>
            <a:spLocks noGrp="1"/>
          </p:cNvSpPr>
          <p:nvPr>
            <p:ph type="title"/>
          </p:nvPr>
        </p:nvSpPr>
        <p:spPr bwMode="auto">
          <a:xfrm>
            <a:off x="1279525" y="384175"/>
            <a:ext cx="10882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85" tIns="63994" rIns="127985" bIns="127985" numCol="1" anchor="b" anchorCtr="0" compatLnSpc="1">
            <a:prstTxWarp prst="textNoShape">
              <a:avLst/>
            </a:prstTxWarp>
          </a:bodyPr>
          <a:lstStyle/>
          <a:p>
            <a:pPr lvl="0"/>
            <a:r>
              <a:rPr lang="en-US" smtClean="0"/>
              <a:t>Click to edit Master title style</a:t>
            </a:r>
          </a:p>
        </p:txBody>
      </p:sp>
      <p:sp>
        <p:nvSpPr>
          <p:cNvPr id="7173" name="Text Placeholder 12"/>
          <p:cNvSpPr>
            <a:spLocks noGrp="1"/>
          </p:cNvSpPr>
          <p:nvPr>
            <p:ph type="body" idx="1"/>
          </p:nvPr>
        </p:nvSpPr>
        <p:spPr bwMode="auto">
          <a:xfrm>
            <a:off x="1279525" y="2027238"/>
            <a:ext cx="108823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85" tIns="63994" rIns="127985" bIns="6399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8640763" y="8667750"/>
            <a:ext cx="3467100" cy="666750"/>
          </a:xfrm>
          <a:prstGeom prst="rect">
            <a:avLst/>
          </a:prstGeom>
        </p:spPr>
        <p:txBody>
          <a:bodyPr vert="horz" wrap="square" lIns="127985" tIns="63994" rIns="127985" bIns="63994" numCol="1" anchor="ctr" anchorCtr="0" compatLnSpc="1">
            <a:prstTxWarp prst="textNoShape">
              <a:avLst/>
            </a:prstTxWarp>
          </a:bodyPr>
          <a:lstStyle>
            <a:lvl1pPr algn="r">
              <a:defRPr sz="2000">
                <a:solidFill>
                  <a:srgbClr val="696464"/>
                </a:solidFill>
              </a:defRPr>
            </a:lvl1pPr>
          </a:lstStyle>
          <a:p>
            <a:fld id="{3F2DA003-C4DE-4E72-9F3D-A5A7246CA8D3}" type="datetime1">
              <a:rPr lang="en-US"/>
              <a:pPr/>
              <a:t>12/5/2013</a:t>
            </a:fld>
            <a:endParaRPr lang="en-US"/>
          </a:p>
        </p:txBody>
      </p:sp>
      <p:sp>
        <p:nvSpPr>
          <p:cNvPr id="3" name="Footer Placeholder 2"/>
          <p:cNvSpPr>
            <a:spLocks noGrp="1"/>
          </p:cNvSpPr>
          <p:nvPr>
            <p:ph type="ftr" sz="quarter" idx="3"/>
          </p:nvPr>
        </p:nvSpPr>
        <p:spPr>
          <a:xfrm>
            <a:off x="1279525" y="8640763"/>
            <a:ext cx="5548313" cy="639762"/>
          </a:xfrm>
          <a:prstGeom prst="rect">
            <a:avLst/>
          </a:prstGeom>
        </p:spPr>
        <p:txBody>
          <a:bodyPr vert="horz" wrap="square" lIns="127985" tIns="63994" rIns="127985" bIns="63994" numCol="1" anchor="ctr" anchorCtr="0" compatLnSpc="1">
            <a:prstTxWarp prst="textNoShape">
              <a:avLst/>
            </a:prstTxWarp>
          </a:bodyPr>
          <a:lstStyle>
            <a:lvl1pPr>
              <a:defRPr sz="2000">
                <a:solidFill>
                  <a:srgbClr val="696464"/>
                </a:solidFill>
                <a:latin typeface="Arial" charset="0"/>
                <a:ea typeface="ＭＳ Ｐゴシック" charset="-128"/>
                <a:cs typeface="ＭＳ Ｐゴシック" charset="-128"/>
              </a:defRPr>
            </a:lvl1pPr>
          </a:lstStyle>
          <a:p>
            <a:pPr>
              <a:defRPr/>
            </a:pPr>
            <a:endParaRPr lang="en-US"/>
          </a:p>
        </p:txBody>
      </p:sp>
      <p:sp>
        <p:nvSpPr>
          <p:cNvPr id="23" name="Slide Number Placeholder 22"/>
          <p:cNvSpPr>
            <a:spLocks noGrp="1"/>
          </p:cNvSpPr>
          <p:nvPr>
            <p:ph type="sldNum" sz="quarter" idx="4"/>
          </p:nvPr>
        </p:nvSpPr>
        <p:spPr>
          <a:xfrm>
            <a:off x="204788" y="8694738"/>
            <a:ext cx="639762" cy="639762"/>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2000">
                <a:solidFill>
                  <a:srgbClr val="FFFFFF"/>
                </a:solidFill>
                <a:latin typeface="Franklin Gothic Book" pitchFamily="34" charset="0"/>
              </a:defRPr>
            </a:lvl1pPr>
          </a:lstStyle>
          <a:p>
            <a:fld id="{4421D2B0-0DC9-4CA6-B6FA-4D94BC5155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Lst>
  <p:txStyles>
    <p:titleStyle>
      <a:lvl1pPr algn="l" rtl="0" eaLnBrk="0" fontAlgn="base" hangingPunct="0">
        <a:spcBef>
          <a:spcPct val="0"/>
        </a:spcBef>
        <a:spcAft>
          <a:spcPct val="0"/>
        </a:spcAft>
        <a:defRPr sz="5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5600">
          <a:solidFill>
            <a:schemeClr val="tx2"/>
          </a:solidFill>
          <a:latin typeface="Franklin Gothic Book" pitchFamily="34" charset="0"/>
          <a:ea typeface="ＭＳ Ｐゴシック" charset="-128"/>
          <a:cs typeface="ＭＳ Ｐゴシック" charset="-128"/>
        </a:defRPr>
      </a:lvl2pPr>
      <a:lvl3pPr algn="l" rtl="0" eaLnBrk="0" fontAlgn="base" hangingPunct="0">
        <a:spcBef>
          <a:spcPct val="0"/>
        </a:spcBef>
        <a:spcAft>
          <a:spcPct val="0"/>
        </a:spcAft>
        <a:defRPr sz="5600">
          <a:solidFill>
            <a:schemeClr val="tx2"/>
          </a:solidFill>
          <a:latin typeface="Franklin Gothic Book" pitchFamily="34" charset="0"/>
          <a:ea typeface="ＭＳ Ｐゴシック" charset="-128"/>
          <a:cs typeface="ＭＳ Ｐゴシック" charset="-128"/>
        </a:defRPr>
      </a:lvl3pPr>
      <a:lvl4pPr algn="l" rtl="0" eaLnBrk="0" fontAlgn="base" hangingPunct="0">
        <a:spcBef>
          <a:spcPct val="0"/>
        </a:spcBef>
        <a:spcAft>
          <a:spcPct val="0"/>
        </a:spcAft>
        <a:defRPr sz="5600">
          <a:solidFill>
            <a:schemeClr val="tx2"/>
          </a:solidFill>
          <a:latin typeface="Franklin Gothic Book" pitchFamily="34" charset="0"/>
          <a:ea typeface="ＭＳ Ｐゴシック" charset="-128"/>
          <a:cs typeface="ＭＳ Ｐゴシック" charset="-128"/>
        </a:defRPr>
      </a:lvl4pPr>
      <a:lvl5pPr algn="l" rtl="0" eaLnBrk="0" fontAlgn="base" hangingPunct="0">
        <a:spcBef>
          <a:spcPct val="0"/>
        </a:spcBef>
        <a:spcAft>
          <a:spcPct val="0"/>
        </a:spcAft>
        <a:defRPr sz="5600">
          <a:solidFill>
            <a:schemeClr val="tx2"/>
          </a:solidFill>
          <a:latin typeface="Franklin Gothic Book" pitchFamily="34" charset="0"/>
          <a:ea typeface="ＭＳ Ｐゴシック" charset="-128"/>
          <a:cs typeface="ＭＳ Ｐゴシック" charset="-128"/>
        </a:defRPr>
      </a:lvl5pPr>
      <a:lvl6pPr marL="457090" algn="l" rtl="0" eaLnBrk="0" fontAlgn="base" hangingPunct="0">
        <a:spcBef>
          <a:spcPct val="0"/>
        </a:spcBef>
        <a:spcAft>
          <a:spcPct val="0"/>
        </a:spcAft>
        <a:defRPr sz="5600">
          <a:solidFill>
            <a:schemeClr val="tx2"/>
          </a:solidFill>
          <a:latin typeface="Franklin Gothic Book" pitchFamily="34" charset="0"/>
        </a:defRPr>
      </a:lvl6pPr>
      <a:lvl7pPr marL="914180" algn="l" rtl="0" eaLnBrk="0" fontAlgn="base" hangingPunct="0">
        <a:spcBef>
          <a:spcPct val="0"/>
        </a:spcBef>
        <a:spcAft>
          <a:spcPct val="0"/>
        </a:spcAft>
        <a:defRPr sz="5600">
          <a:solidFill>
            <a:schemeClr val="tx2"/>
          </a:solidFill>
          <a:latin typeface="Franklin Gothic Book" pitchFamily="34" charset="0"/>
        </a:defRPr>
      </a:lvl7pPr>
      <a:lvl8pPr marL="1371272" algn="l" rtl="0" eaLnBrk="0" fontAlgn="base" hangingPunct="0">
        <a:spcBef>
          <a:spcPct val="0"/>
        </a:spcBef>
        <a:spcAft>
          <a:spcPct val="0"/>
        </a:spcAft>
        <a:defRPr sz="5600">
          <a:solidFill>
            <a:schemeClr val="tx2"/>
          </a:solidFill>
          <a:latin typeface="Franklin Gothic Book" pitchFamily="34" charset="0"/>
        </a:defRPr>
      </a:lvl8pPr>
      <a:lvl9pPr marL="1828362" algn="l" rtl="0" eaLnBrk="0" fontAlgn="base" hangingPunct="0">
        <a:spcBef>
          <a:spcPct val="0"/>
        </a:spcBef>
        <a:spcAft>
          <a:spcPct val="0"/>
        </a:spcAft>
        <a:defRPr sz="5600">
          <a:solidFill>
            <a:schemeClr val="tx2"/>
          </a:solidFill>
          <a:latin typeface="Franklin Gothic Book" pitchFamily="34" charset="0"/>
        </a:defRPr>
      </a:lvl9pPr>
    </p:titleStyle>
    <p:bodyStyle>
      <a:lvl1pPr marL="379413" indent="-379413" algn="l" rtl="0" eaLnBrk="0" fontAlgn="base" hangingPunct="0">
        <a:spcBef>
          <a:spcPts val="800"/>
        </a:spcBef>
        <a:spcAft>
          <a:spcPct val="0"/>
        </a:spcAft>
        <a:buClr>
          <a:schemeClr val="accent1"/>
        </a:buClr>
        <a:buSzPct val="85000"/>
        <a:buFont typeface="Wingdings 2" pitchFamily="18" charset="2"/>
        <a:buChar char=""/>
        <a:defRPr sz="3600">
          <a:solidFill>
            <a:schemeClr val="tx1"/>
          </a:solidFill>
          <a:latin typeface="+mn-lt"/>
          <a:ea typeface="ＭＳ Ｐゴシック" charset="-128"/>
          <a:cs typeface="ＭＳ Ｐゴシック" charset="-128"/>
        </a:defRPr>
      </a:lvl1pPr>
      <a:lvl2pPr marL="762000" indent="-314325" algn="l" rtl="0" eaLnBrk="0" fontAlgn="base" hangingPunct="0">
        <a:spcBef>
          <a:spcPts val="513"/>
        </a:spcBef>
        <a:spcAft>
          <a:spcPct val="0"/>
        </a:spcAft>
        <a:buClr>
          <a:schemeClr val="accent2"/>
        </a:buClr>
        <a:buSzPct val="85000"/>
        <a:buFont typeface="Wingdings 2" pitchFamily="18" charset="2"/>
        <a:buChar char=""/>
        <a:defRPr sz="3400">
          <a:solidFill>
            <a:schemeClr val="tx1"/>
          </a:solidFill>
          <a:latin typeface="+mn-lt"/>
          <a:ea typeface="ＭＳ Ｐゴシック" charset="-128"/>
        </a:defRPr>
      </a:lvl2pPr>
      <a:lvl3pPr marL="1146175" indent="-314325" algn="l" rtl="0" eaLnBrk="0" fontAlgn="base" hangingPunct="0">
        <a:spcBef>
          <a:spcPts val="513"/>
        </a:spcBef>
        <a:spcAft>
          <a:spcPct val="0"/>
        </a:spcAft>
        <a:buClr>
          <a:srgbClr val="E6B1AB"/>
        </a:buClr>
        <a:buSzPct val="85000"/>
        <a:buFont typeface="Wingdings 2" pitchFamily="18" charset="2"/>
        <a:buChar char=""/>
        <a:defRPr sz="2800">
          <a:solidFill>
            <a:schemeClr val="tx1"/>
          </a:solidFill>
          <a:latin typeface="+mn-lt"/>
          <a:ea typeface="ＭＳ Ｐゴシック" charset="-128"/>
        </a:defRPr>
      </a:lvl3pPr>
      <a:lvl4pPr marL="1530350" indent="-314325" algn="l" rtl="0" eaLnBrk="0" fontAlgn="base" hangingPunct="0">
        <a:spcBef>
          <a:spcPts val="513"/>
        </a:spcBef>
        <a:spcAft>
          <a:spcPct val="0"/>
        </a:spcAft>
        <a:buClr>
          <a:srgbClr val="A28E6A"/>
        </a:buClr>
        <a:buSzPct val="80000"/>
        <a:buFont typeface="Wingdings 2" pitchFamily="18" charset="2"/>
        <a:buChar char=""/>
        <a:defRPr sz="2800">
          <a:solidFill>
            <a:schemeClr val="tx1"/>
          </a:solidFill>
          <a:latin typeface="+mn-lt"/>
          <a:ea typeface="ＭＳ Ｐゴシック" charset="-128"/>
        </a:defRPr>
      </a:lvl4pPr>
      <a:lvl5pPr marL="1914525" indent="-314325" algn="l" rtl="0" eaLnBrk="0" fontAlgn="base" hangingPunct="0">
        <a:spcBef>
          <a:spcPts val="513"/>
        </a:spcBef>
        <a:spcAft>
          <a:spcPct val="0"/>
        </a:spcAft>
        <a:buClr>
          <a:srgbClr val="A28E6A"/>
        </a:buClr>
        <a:buChar char="o"/>
        <a:defRPr sz="2800">
          <a:solidFill>
            <a:schemeClr val="tx1"/>
          </a:solidFill>
          <a:latin typeface="+mn-lt"/>
          <a:ea typeface="ＭＳ Ｐゴシック" charset="-128"/>
        </a:defRPr>
      </a:lvl5pPr>
      <a:lvl6pPr marL="2375918" indent="-319012" algn="l" rtl="0" eaLnBrk="0" fontAlgn="base" hangingPunct="0">
        <a:spcBef>
          <a:spcPts val="512"/>
        </a:spcBef>
        <a:spcAft>
          <a:spcPct val="0"/>
        </a:spcAft>
        <a:buClr>
          <a:srgbClr val="A28E6A"/>
        </a:buClr>
        <a:buChar char="o"/>
        <a:defRPr sz="2800">
          <a:solidFill>
            <a:schemeClr val="tx1"/>
          </a:solidFill>
          <a:latin typeface="+mn-lt"/>
        </a:defRPr>
      </a:lvl6pPr>
      <a:lvl7pPr marL="2833008" indent="-319012" algn="l" rtl="0" eaLnBrk="0" fontAlgn="base" hangingPunct="0">
        <a:spcBef>
          <a:spcPts val="512"/>
        </a:spcBef>
        <a:spcAft>
          <a:spcPct val="0"/>
        </a:spcAft>
        <a:buClr>
          <a:srgbClr val="A28E6A"/>
        </a:buClr>
        <a:buChar char="o"/>
        <a:defRPr sz="2800">
          <a:solidFill>
            <a:schemeClr val="tx1"/>
          </a:solidFill>
          <a:latin typeface="+mn-lt"/>
        </a:defRPr>
      </a:lvl7pPr>
      <a:lvl8pPr marL="3290098" indent="-319012" algn="l" rtl="0" eaLnBrk="0" fontAlgn="base" hangingPunct="0">
        <a:spcBef>
          <a:spcPts val="512"/>
        </a:spcBef>
        <a:spcAft>
          <a:spcPct val="0"/>
        </a:spcAft>
        <a:buClr>
          <a:srgbClr val="A28E6A"/>
        </a:buClr>
        <a:buChar char="o"/>
        <a:defRPr sz="2800">
          <a:solidFill>
            <a:schemeClr val="tx1"/>
          </a:solidFill>
          <a:latin typeface="+mn-lt"/>
        </a:defRPr>
      </a:lvl8pPr>
      <a:lvl9pPr marL="3747188" indent="-319012" algn="l" rtl="0" eaLnBrk="0" fontAlgn="base" hangingPunct="0">
        <a:spcBef>
          <a:spcPts val="512"/>
        </a:spcBef>
        <a:spcAft>
          <a:spcPct val="0"/>
        </a:spcAft>
        <a:buClr>
          <a:srgbClr val="A28E6A"/>
        </a:buClr>
        <a:buChar char="o"/>
        <a:defRPr sz="2800">
          <a:solidFill>
            <a:schemeClr val="tx1"/>
          </a:solidFill>
          <a:latin typeface="+mn-lt"/>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2" algn="l" defTabSz="914180" rtl="0" eaLnBrk="1" latinLnBrk="0" hangingPunct="1">
        <a:defRPr sz="1800" kern="1200">
          <a:solidFill>
            <a:schemeClr val="tx1"/>
          </a:solidFill>
          <a:latin typeface="+mn-lt"/>
          <a:ea typeface="+mn-ea"/>
          <a:cs typeface="+mn-cs"/>
        </a:defRPr>
      </a:lvl4pPr>
      <a:lvl5pPr marL="1828362"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1" algn="l" defTabSz="914180" rtl="0" eaLnBrk="1" latinLnBrk="0" hangingPunct="1">
        <a:defRPr sz="1800" kern="1200">
          <a:solidFill>
            <a:schemeClr val="tx1"/>
          </a:solidFill>
          <a:latin typeface="+mn-lt"/>
          <a:ea typeface="+mn-ea"/>
          <a:cs typeface="+mn-cs"/>
        </a:defRPr>
      </a:lvl7pPr>
      <a:lvl8pPr marL="3199631"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85" tIns="63994" rIns="127985" bIns="63994"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85" tIns="63994" rIns="127985" bIns="6399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9763" y="8899525"/>
            <a:ext cx="2987675" cy="511175"/>
          </a:xfrm>
          <a:prstGeom prst="rect">
            <a:avLst/>
          </a:prstGeom>
        </p:spPr>
        <p:txBody>
          <a:bodyPr vert="horz" wrap="square" lIns="127985" tIns="63994" rIns="127985" bIns="63994" numCol="1" anchor="ctr" anchorCtr="0" compatLnSpc="1">
            <a:prstTxWarp prst="textNoShape">
              <a:avLst/>
            </a:prstTxWarp>
          </a:bodyPr>
          <a:lstStyle>
            <a:lvl1pPr>
              <a:defRPr sz="1700">
                <a:solidFill>
                  <a:srgbClr val="898989"/>
                </a:solidFill>
                <a:latin typeface="Calibri" pitchFamily="34" charset="0"/>
              </a:defRPr>
            </a:lvl1pPr>
          </a:lstStyle>
          <a:p>
            <a:fld id="{796E0997-C4BC-4198-A5AE-EA5CA2E607F4}" type="datetime1">
              <a:rPr lang="en-US"/>
              <a:pPr/>
              <a:t>12/5/2013</a:t>
            </a:fld>
            <a:endParaRPr lang="en-US"/>
          </a:p>
        </p:txBody>
      </p:sp>
      <p:sp>
        <p:nvSpPr>
          <p:cNvPr id="5" name="Footer Placeholder 4"/>
          <p:cNvSpPr>
            <a:spLocks noGrp="1"/>
          </p:cNvSpPr>
          <p:nvPr>
            <p:ph type="ftr" sz="quarter" idx="3"/>
          </p:nvPr>
        </p:nvSpPr>
        <p:spPr>
          <a:xfrm>
            <a:off x="4373563" y="8899525"/>
            <a:ext cx="4054475" cy="511175"/>
          </a:xfrm>
          <a:prstGeom prst="rect">
            <a:avLst/>
          </a:prstGeom>
        </p:spPr>
        <p:txBody>
          <a:bodyPr vert="horz" wrap="square" lIns="127985" tIns="63994" rIns="127985" bIns="63994" numCol="1" anchor="ctr" anchorCtr="0" compatLnSpc="1">
            <a:prstTxWarp prst="textNoShape">
              <a:avLst/>
            </a:prstTxWarp>
          </a:bodyPr>
          <a:lstStyle>
            <a:lvl1pPr algn="ctr">
              <a:defRPr sz="17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9174163" y="8899525"/>
            <a:ext cx="2987675" cy="511175"/>
          </a:xfrm>
          <a:prstGeom prst="rect">
            <a:avLst/>
          </a:prstGeom>
        </p:spPr>
        <p:txBody>
          <a:bodyPr vert="horz" wrap="square" lIns="127985" tIns="63994" rIns="127985" bIns="63994" numCol="1" anchor="ctr" anchorCtr="0" compatLnSpc="1">
            <a:prstTxWarp prst="textNoShape">
              <a:avLst/>
            </a:prstTxWarp>
          </a:bodyPr>
          <a:lstStyle>
            <a:lvl1pPr algn="r">
              <a:defRPr sz="1700">
                <a:solidFill>
                  <a:srgbClr val="898989"/>
                </a:solidFill>
                <a:latin typeface="Calibri" pitchFamily="34" charset="0"/>
              </a:defRPr>
            </a:lvl1pPr>
          </a:lstStyle>
          <a:p>
            <a:fld id="{4ED9CD0C-A89E-4B66-908B-7880A177812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Lst>
  <p:txStyles>
    <p:titleStyle>
      <a:lvl1pPr algn="ctr" defTabSz="1274763" rtl="0" eaLnBrk="0" fontAlgn="base" hangingPunct="0">
        <a:spcBef>
          <a:spcPct val="0"/>
        </a:spcBef>
        <a:spcAft>
          <a:spcPct val="0"/>
        </a:spcAft>
        <a:defRPr sz="6200" kern="1200">
          <a:solidFill>
            <a:schemeClr val="tx1"/>
          </a:solidFill>
          <a:latin typeface="+mj-lt"/>
          <a:ea typeface="ＭＳ Ｐゴシック" charset="-128"/>
          <a:cs typeface="ＭＳ Ｐゴシック" charset="-128"/>
        </a:defRPr>
      </a:lvl1pPr>
      <a:lvl2pPr algn="ctr" defTabSz="1274763"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2pPr>
      <a:lvl3pPr algn="ctr" defTabSz="1274763"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3pPr>
      <a:lvl4pPr algn="ctr" defTabSz="1274763"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4pPr>
      <a:lvl5pPr algn="ctr" defTabSz="1274763"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5pPr>
      <a:lvl6pPr marL="640003" algn="ctr" defTabSz="1277784" rtl="0" fontAlgn="base">
        <a:spcBef>
          <a:spcPct val="0"/>
        </a:spcBef>
        <a:spcAft>
          <a:spcPct val="0"/>
        </a:spcAft>
        <a:defRPr sz="6200">
          <a:solidFill>
            <a:schemeClr val="tx1"/>
          </a:solidFill>
          <a:latin typeface="Calibri" charset="0"/>
          <a:ea typeface="ＭＳ Ｐゴシック" charset="-128"/>
          <a:cs typeface="ＭＳ Ｐゴシック" charset="-128"/>
        </a:defRPr>
      </a:lvl6pPr>
      <a:lvl7pPr marL="1280006" algn="ctr" defTabSz="1277784" rtl="0" fontAlgn="base">
        <a:spcBef>
          <a:spcPct val="0"/>
        </a:spcBef>
        <a:spcAft>
          <a:spcPct val="0"/>
        </a:spcAft>
        <a:defRPr sz="6200">
          <a:solidFill>
            <a:schemeClr val="tx1"/>
          </a:solidFill>
          <a:latin typeface="Calibri" charset="0"/>
          <a:ea typeface="ＭＳ Ｐゴシック" charset="-128"/>
          <a:cs typeface="ＭＳ Ｐゴシック" charset="-128"/>
        </a:defRPr>
      </a:lvl7pPr>
      <a:lvl8pPr marL="1920009" algn="ctr" defTabSz="1277784" rtl="0" fontAlgn="base">
        <a:spcBef>
          <a:spcPct val="0"/>
        </a:spcBef>
        <a:spcAft>
          <a:spcPct val="0"/>
        </a:spcAft>
        <a:defRPr sz="6200">
          <a:solidFill>
            <a:schemeClr val="tx1"/>
          </a:solidFill>
          <a:latin typeface="Calibri" charset="0"/>
          <a:ea typeface="ＭＳ Ｐゴシック" charset="-128"/>
          <a:cs typeface="ＭＳ Ｐゴシック" charset="-128"/>
        </a:defRPr>
      </a:lvl8pPr>
      <a:lvl9pPr marL="2560013" algn="ctr" defTabSz="1277784" rtl="0" fontAlgn="base">
        <a:spcBef>
          <a:spcPct val="0"/>
        </a:spcBef>
        <a:spcAft>
          <a:spcPct val="0"/>
        </a:spcAft>
        <a:defRPr sz="6200">
          <a:solidFill>
            <a:schemeClr val="tx1"/>
          </a:solidFill>
          <a:latin typeface="Calibri" charset="0"/>
          <a:ea typeface="ＭＳ Ｐゴシック" charset="-128"/>
          <a:cs typeface="ＭＳ Ｐゴシック" charset="-128"/>
        </a:defRPr>
      </a:lvl9pPr>
    </p:titleStyle>
    <p:bodyStyle>
      <a:lvl1pPr marL="474663" indent="-474663" algn="l" defTabSz="1274763" rtl="0" eaLnBrk="0" fontAlgn="base" hangingPunct="0">
        <a:spcBef>
          <a:spcPct val="20000"/>
        </a:spcBef>
        <a:spcAft>
          <a:spcPct val="0"/>
        </a:spcAft>
        <a:buFont typeface="Arial" pitchFamily="34" charset="0"/>
        <a:buChar char="•"/>
        <a:defRPr sz="4500" kern="1200">
          <a:solidFill>
            <a:schemeClr val="tx1"/>
          </a:solidFill>
          <a:latin typeface="+mn-lt"/>
          <a:ea typeface="ＭＳ Ｐゴシック" charset="-128"/>
          <a:cs typeface="ＭＳ Ｐゴシック" charset="-128"/>
        </a:defRPr>
      </a:lvl1pPr>
      <a:lvl2pPr marL="1035050" indent="-395288" algn="l" defTabSz="1274763" rtl="0" eaLnBrk="0" fontAlgn="base" hangingPunct="0">
        <a:spcBef>
          <a:spcPct val="20000"/>
        </a:spcBef>
        <a:spcAft>
          <a:spcPct val="0"/>
        </a:spcAft>
        <a:buFont typeface="Arial" pitchFamily="34" charset="0"/>
        <a:buChar char="–"/>
        <a:defRPr sz="3900" kern="1200">
          <a:solidFill>
            <a:schemeClr val="tx1"/>
          </a:solidFill>
          <a:latin typeface="+mn-lt"/>
          <a:ea typeface="ＭＳ Ｐゴシック" charset="-128"/>
          <a:cs typeface="+mn-cs"/>
        </a:defRPr>
      </a:lvl2pPr>
      <a:lvl3pPr marL="1595438" indent="-314325" algn="l" defTabSz="1274763"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128"/>
          <a:cs typeface="+mn-cs"/>
        </a:defRPr>
      </a:lvl3pPr>
      <a:lvl4pPr marL="2235200" indent="-314325" algn="l" defTabSz="127476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4pPr>
      <a:lvl5pPr marL="2874963" indent="-314325" algn="l" defTabSz="127476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5pPr>
      <a:lvl6pPr marL="3519594"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9520"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9449"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9375"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79852" rtl="0" eaLnBrk="1" latinLnBrk="0" hangingPunct="1">
        <a:defRPr sz="2500" kern="1200">
          <a:solidFill>
            <a:schemeClr val="tx1"/>
          </a:solidFill>
          <a:latin typeface="+mn-lt"/>
          <a:ea typeface="+mn-ea"/>
          <a:cs typeface="+mn-cs"/>
        </a:defRPr>
      </a:lvl1pPr>
      <a:lvl2pPr marL="639926" algn="l" defTabSz="1279852" rtl="0" eaLnBrk="1" latinLnBrk="0" hangingPunct="1">
        <a:defRPr sz="2500" kern="1200">
          <a:solidFill>
            <a:schemeClr val="tx1"/>
          </a:solidFill>
          <a:latin typeface="+mn-lt"/>
          <a:ea typeface="+mn-ea"/>
          <a:cs typeface="+mn-cs"/>
        </a:defRPr>
      </a:lvl2pPr>
      <a:lvl3pPr marL="1279852" algn="l" defTabSz="1279852" rtl="0" eaLnBrk="1" latinLnBrk="0" hangingPunct="1">
        <a:defRPr sz="2500" kern="1200">
          <a:solidFill>
            <a:schemeClr val="tx1"/>
          </a:solidFill>
          <a:latin typeface="+mn-lt"/>
          <a:ea typeface="+mn-ea"/>
          <a:cs typeface="+mn-cs"/>
        </a:defRPr>
      </a:lvl3pPr>
      <a:lvl4pPr marL="1919778" algn="l" defTabSz="1279852" rtl="0" eaLnBrk="1" latinLnBrk="0" hangingPunct="1">
        <a:defRPr sz="2500" kern="1200">
          <a:solidFill>
            <a:schemeClr val="tx1"/>
          </a:solidFill>
          <a:latin typeface="+mn-lt"/>
          <a:ea typeface="+mn-ea"/>
          <a:cs typeface="+mn-cs"/>
        </a:defRPr>
      </a:lvl4pPr>
      <a:lvl5pPr marL="2559705" algn="l" defTabSz="1279852" rtl="0" eaLnBrk="1" latinLnBrk="0" hangingPunct="1">
        <a:defRPr sz="2500" kern="1200">
          <a:solidFill>
            <a:schemeClr val="tx1"/>
          </a:solidFill>
          <a:latin typeface="+mn-lt"/>
          <a:ea typeface="+mn-ea"/>
          <a:cs typeface="+mn-cs"/>
        </a:defRPr>
      </a:lvl5pPr>
      <a:lvl6pPr marL="3199631" algn="l" defTabSz="1279852" rtl="0" eaLnBrk="1" latinLnBrk="0" hangingPunct="1">
        <a:defRPr sz="2500" kern="1200">
          <a:solidFill>
            <a:schemeClr val="tx1"/>
          </a:solidFill>
          <a:latin typeface="+mn-lt"/>
          <a:ea typeface="+mn-ea"/>
          <a:cs typeface="+mn-cs"/>
        </a:defRPr>
      </a:lvl6pPr>
      <a:lvl7pPr marL="3839559" algn="l" defTabSz="1279852" rtl="0" eaLnBrk="1" latinLnBrk="0" hangingPunct="1">
        <a:defRPr sz="2500" kern="1200">
          <a:solidFill>
            <a:schemeClr val="tx1"/>
          </a:solidFill>
          <a:latin typeface="+mn-lt"/>
          <a:ea typeface="+mn-ea"/>
          <a:cs typeface="+mn-cs"/>
        </a:defRPr>
      </a:lvl7pPr>
      <a:lvl8pPr marL="4479485" algn="l" defTabSz="1279852" rtl="0" eaLnBrk="1" latinLnBrk="0" hangingPunct="1">
        <a:defRPr sz="2500" kern="1200">
          <a:solidFill>
            <a:schemeClr val="tx1"/>
          </a:solidFill>
          <a:latin typeface="+mn-lt"/>
          <a:ea typeface="+mn-ea"/>
          <a:cs typeface="+mn-cs"/>
        </a:defRPr>
      </a:lvl8pPr>
      <a:lvl9pPr marL="5119411" algn="l" defTabSz="1279852"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700088" y="2606675"/>
            <a:ext cx="113887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1267" name="Rectangle 3"/>
          <p:cNvSpPr>
            <a:spLocks noGrp="1" noChangeArrowheads="1"/>
          </p:cNvSpPr>
          <p:nvPr>
            <p:ph type="body" idx="1"/>
          </p:nvPr>
        </p:nvSpPr>
        <p:spPr bwMode="auto">
          <a:xfrm>
            <a:off x="700088" y="3990975"/>
            <a:ext cx="11388725" cy="508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3741" r:id="rId1"/>
  </p:sldLayoutIdLst>
  <p:txStyles>
    <p:titleStyle>
      <a:lvl1pPr algn="l" rtl="0" eaLnBrk="0" fontAlgn="base" hangingPunct="0">
        <a:spcBef>
          <a:spcPct val="0"/>
        </a:spcBef>
        <a:spcAft>
          <a:spcPct val="0"/>
        </a:spcAft>
        <a:defRPr sz="6200">
          <a:solidFill>
            <a:srgbClr val="E89D00"/>
          </a:solidFill>
          <a:latin typeface="+mj-lt"/>
          <a:ea typeface="ＭＳ Ｐゴシック" charset="-128"/>
          <a:cs typeface="ＭＳ Ｐゴシック" charset="-128"/>
        </a:defRPr>
      </a:lvl1pPr>
      <a:lvl2pPr algn="l" rtl="0" eaLnBrk="0" fontAlgn="base" hangingPunct="0">
        <a:spcBef>
          <a:spcPct val="0"/>
        </a:spcBef>
        <a:spcAft>
          <a:spcPct val="0"/>
        </a:spcAft>
        <a:defRPr sz="6200">
          <a:solidFill>
            <a:srgbClr val="E89D00"/>
          </a:solidFill>
          <a:latin typeface="Arial" charset="0"/>
          <a:ea typeface="ＭＳ Ｐゴシック" charset="-128"/>
          <a:cs typeface="ＭＳ Ｐゴシック" charset="-128"/>
        </a:defRPr>
      </a:lvl2pPr>
      <a:lvl3pPr algn="l" rtl="0" eaLnBrk="0" fontAlgn="base" hangingPunct="0">
        <a:spcBef>
          <a:spcPct val="0"/>
        </a:spcBef>
        <a:spcAft>
          <a:spcPct val="0"/>
        </a:spcAft>
        <a:defRPr sz="6200">
          <a:solidFill>
            <a:srgbClr val="E89D00"/>
          </a:solidFill>
          <a:latin typeface="Arial" charset="0"/>
          <a:ea typeface="ＭＳ Ｐゴシック" charset="-128"/>
          <a:cs typeface="ＭＳ Ｐゴシック" charset="-128"/>
        </a:defRPr>
      </a:lvl3pPr>
      <a:lvl4pPr algn="l" rtl="0" eaLnBrk="0" fontAlgn="base" hangingPunct="0">
        <a:spcBef>
          <a:spcPct val="0"/>
        </a:spcBef>
        <a:spcAft>
          <a:spcPct val="0"/>
        </a:spcAft>
        <a:defRPr sz="6200">
          <a:solidFill>
            <a:srgbClr val="E89D00"/>
          </a:solidFill>
          <a:latin typeface="Arial" charset="0"/>
          <a:ea typeface="ＭＳ Ｐゴシック" charset="-128"/>
          <a:cs typeface="ＭＳ Ｐゴシック" charset="-128"/>
        </a:defRPr>
      </a:lvl4pPr>
      <a:lvl5pPr algn="l" rtl="0" eaLnBrk="0" fontAlgn="base" hangingPunct="0">
        <a:spcBef>
          <a:spcPct val="0"/>
        </a:spcBef>
        <a:spcAft>
          <a:spcPct val="0"/>
        </a:spcAft>
        <a:defRPr sz="6200">
          <a:solidFill>
            <a:srgbClr val="E89D00"/>
          </a:solidFill>
          <a:latin typeface="Arial" charset="0"/>
          <a:ea typeface="ＭＳ Ｐゴシック" charset="-128"/>
          <a:cs typeface="ＭＳ Ｐゴシック" charset="-128"/>
        </a:defRPr>
      </a:lvl5pPr>
      <a:lvl6pPr marL="640003" algn="l" rtl="0" fontAlgn="base">
        <a:spcBef>
          <a:spcPct val="0"/>
        </a:spcBef>
        <a:spcAft>
          <a:spcPct val="0"/>
        </a:spcAft>
        <a:defRPr sz="6200">
          <a:solidFill>
            <a:srgbClr val="E89D00"/>
          </a:solidFill>
          <a:latin typeface="Arial" charset="0"/>
        </a:defRPr>
      </a:lvl6pPr>
      <a:lvl7pPr marL="1280006" algn="l" rtl="0" fontAlgn="base">
        <a:spcBef>
          <a:spcPct val="0"/>
        </a:spcBef>
        <a:spcAft>
          <a:spcPct val="0"/>
        </a:spcAft>
        <a:defRPr sz="6200">
          <a:solidFill>
            <a:srgbClr val="E89D00"/>
          </a:solidFill>
          <a:latin typeface="Arial" charset="0"/>
        </a:defRPr>
      </a:lvl7pPr>
      <a:lvl8pPr marL="1920009" algn="l" rtl="0" fontAlgn="base">
        <a:spcBef>
          <a:spcPct val="0"/>
        </a:spcBef>
        <a:spcAft>
          <a:spcPct val="0"/>
        </a:spcAft>
        <a:defRPr sz="6200">
          <a:solidFill>
            <a:srgbClr val="E89D00"/>
          </a:solidFill>
          <a:latin typeface="Arial" charset="0"/>
        </a:defRPr>
      </a:lvl8pPr>
      <a:lvl9pPr marL="2560013" algn="l" rtl="0" fontAlgn="base">
        <a:spcBef>
          <a:spcPct val="0"/>
        </a:spcBef>
        <a:spcAft>
          <a:spcPct val="0"/>
        </a:spcAft>
        <a:defRPr sz="6200">
          <a:solidFill>
            <a:srgbClr val="E89D00"/>
          </a:solidFill>
          <a:latin typeface="Arial" charset="0"/>
        </a:defRPr>
      </a:lvl9pPr>
    </p:titleStyle>
    <p:bodyStyle>
      <a:lvl1pPr marL="273050" indent="-273050" algn="l" rtl="0" eaLnBrk="0" fontAlgn="base" hangingPunct="0">
        <a:spcBef>
          <a:spcPct val="20000"/>
        </a:spcBef>
        <a:spcAft>
          <a:spcPct val="0"/>
        </a:spcAft>
        <a:buChar char="•"/>
        <a:defRPr sz="4200">
          <a:solidFill>
            <a:schemeClr val="tx1"/>
          </a:solidFill>
          <a:latin typeface="+mn-lt"/>
          <a:ea typeface="ＭＳ Ｐゴシック" charset="-128"/>
          <a:cs typeface="ＭＳ Ｐゴシック" charset="-128"/>
        </a:defRPr>
      </a:lvl1pPr>
      <a:lvl2pPr marL="636588" indent="-358775" algn="l" rtl="0" eaLnBrk="0" fontAlgn="base" hangingPunct="0">
        <a:spcBef>
          <a:spcPct val="20000"/>
        </a:spcBef>
        <a:spcAft>
          <a:spcPct val="0"/>
        </a:spcAft>
        <a:buChar char="–"/>
        <a:defRPr sz="3500">
          <a:solidFill>
            <a:schemeClr val="tx1"/>
          </a:solidFill>
          <a:latin typeface="+mn-lt"/>
          <a:ea typeface="ＭＳ Ｐゴシック" charset="-128"/>
        </a:defRPr>
      </a:lvl2pPr>
      <a:lvl3pPr marL="985838" indent="-344488" algn="l" rtl="0" eaLnBrk="0" fontAlgn="base" hangingPunct="0">
        <a:spcBef>
          <a:spcPct val="20000"/>
        </a:spcBef>
        <a:spcAft>
          <a:spcPct val="0"/>
        </a:spcAft>
        <a:buChar char="•"/>
        <a:defRPr sz="3100">
          <a:solidFill>
            <a:schemeClr val="tx1"/>
          </a:solidFill>
          <a:latin typeface="+mn-lt"/>
          <a:ea typeface="ＭＳ Ｐゴシック" charset="-128"/>
        </a:defRPr>
      </a:lvl3pPr>
      <a:lvl4pPr marL="1247775" indent="-257175" algn="l" rtl="0" eaLnBrk="0" fontAlgn="base" hangingPunct="0">
        <a:spcBef>
          <a:spcPct val="20000"/>
        </a:spcBef>
        <a:spcAft>
          <a:spcPct val="0"/>
        </a:spcAft>
        <a:buChar char="–"/>
        <a:defRPr>
          <a:solidFill>
            <a:schemeClr val="tx1"/>
          </a:solidFill>
          <a:latin typeface="+mn-lt"/>
          <a:ea typeface="ＭＳ Ｐゴシック" charset="-128"/>
        </a:defRPr>
      </a:lvl4pPr>
      <a:lvl5pPr marL="1539875" indent="-285750" algn="l" rtl="0" eaLnBrk="0" fontAlgn="base" hangingPunct="0">
        <a:spcBef>
          <a:spcPct val="20000"/>
        </a:spcBef>
        <a:spcAft>
          <a:spcPct val="0"/>
        </a:spcAft>
        <a:buChar char="»"/>
        <a:defRPr sz="2200">
          <a:solidFill>
            <a:schemeClr val="tx1"/>
          </a:solidFill>
          <a:latin typeface="+mn-lt"/>
          <a:ea typeface="ＭＳ Ｐゴシック" charset="-128"/>
        </a:defRPr>
      </a:lvl5pPr>
      <a:lvl6pPr marL="2182233" indent="-288890" algn="l" rtl="0" fontAlgn="base">
        <a:spcBef>
          <a:spcPct val="20000"/>
        </a:spcBef>
        <a:spcAft>
          <a:spcPct val="0"/>
        </a:spcAft>
        <a:buChar char="»"/>
        <a:defRPr sz="2200">
          <a:solidFill>
            <a:schemeClr val="tx1"/>
          </a:solidFill>
          <a:latin typeface="+mn-lt"/>
        </a:defRPr>
      </a:lvl6pPr>
      <a:lvl7pPr marL="2822236" indent="-288890" algn="l" rtl="0" fontAlgn="base">
        <a:spcBef>
          <a:spcPct val="20000"/>
        </a:spcBef>
        <a:spcAft>
          <a:spcPct val="0"/>
        </a:spcAft>
        <a:buChar char="»"/>
        <a:defRPr sz="2200">
          <a:solidFill>
            <a:schemeClr val="tx1"/>
          </a:solidFill>
          <a:latin typeface="+mn-lt"/>
        </a:defRPr>
      </a:lvl7pPr>
      <a:lvl8pPr marL="3462239" indent="-288890" algn="l" rtl="0" fontAlgn="base">
        <a:spcBef>
          <a:spcPct val="20000"/>
        </a:spcBef>
        <a:spcAft>
          <a:spcPct val="0"/>
        </a:spcAft>
        <a:buChar char="»"/>
        <a:defRPr sz="2200">
          <a:solidFill>
            <a:schemeClr val="tx1"/>
          </a:solidFill>
          <a:latin typeface="+mn-lt"/>
        </a:defRPr>
      </a:lvl8pPr>
      <a:lvl9pPr marL="4102242" indent="-288890" algn="l" rtl="0" fontAlgn="base">
        <a:spcBef>
          <a:spcPct val="20000"/>
        </a:spcBef>
        <a:spcAft>
          <a:spcPct val="0"/>
        </a:spcAft>
        <a:buChar char="»"/>
        <a:defRPr sz="2200">
          <a:solidFill>
            <a:schemeClr val="tx1"/>
          </a:solidFill>
          <a:latin typeface="+mn-lt"/>
        </a:defRPr>
      </a:lvl9pPr>
    </p:bodyStyle>
    <p:otherStyle>
      <a:defPPr>
        <a:defRPr lang="en-US"/>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85" tIns="63994" rIns="127985" bIns="63994"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7985" tIns="63994" rIns="127985" bIns="6399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9763" y="8899525"/>
            <a:ext cx="2987675" cy="511175"/>
          </a:xfrm>
          <a:prstGeom prst="rect">
            <a:avLst/>
          </a:prstGeom>
        </p:spPr>
        <p:txBody>
          <a:bodyPr vert="horz" wrap="square" lIns="127985" tIns="63994" rIns="127985" bIns="63994" numCol="1" anchor="ctr" anchorCtr="0" compatLnSpc="1">
            <a:prstTxWarp prst="textNoShape">
              <a:avLst/>
            </a:prstTxWarp>
          </a:bodyPr>
          <a:lstStyle>
            <a:lvl1pPr>
              <a:defRPr sz="1700">
                <a:solidFill>
                  <a:srgbClr val="898989"/>
                </a:solidFill>
                <a:latin typeface="Calibri" pitchFamily="34" charset="0"/>
              </a:defRPr>
            </a:lvl1pPr>
          </a:lstStyle>
          <a:p>
            <a:fld id="{73B35B8A-6FEC-45BC-BBE3-DE5C6C138BE2}" type="datetime1">
              <a:rPr lang="en-US"/>
              <a:pPr/>
              <a:t>12/5/2013</a:t>
            </a:fld>
            <a:endParaRPr lang="en-US"/>
          </a:p>
        </p:txBody>
      </p:sp>
      <p:sp>
        <p:nvSpPr>
          <p:cNvPr id="5" name="Footer Placeholder 4"/>
          <p:cNvSpPr>
            <a:spLocks noGrp="1"/>
          </p:cNvSpPr>
          <p:nvPr>
            <p:ph type="ftr" sz="quarter" idx="3"/>
          </p:nvPr>
        </p:nvSpPr>
        <p:spPr>
          <a:xfrm>
            <a:off x="4373563" y="8899525"/>
            <a:ext cx="4054475" cy="511175"/>
          </a:xfrm>
          <a:prstGeom prst="rect">
            <a:avLst/>
          </a:prstGeom>
        </p:spPr>
        <p:txBody>
          <a:bodyPr vert="horz" wrap="square" lIns="127985" tIns="63994" rIns="127985" bIns="63994" numCol="1" anchor="ctr" anchorCtr="0" compatLnSpc="1">
            <a:prstTxWarp prst="textNoShape">
              <a:avLst/>
            </a:prstTxWarp>
          </a:bodyPr>
          <a:lstStyle>
            <a:lvl1pPr algn="ctr" defTabSz="637858">
              <a:defRPr sz="17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9174163" y="8899525"/>
            <a:ext cx="2987675" cy="511175"/>
          </a:xfrm>
          <a:prstGeom prst="rect">
            <a:avLst/>
          </a:prstGeom>
        </p:spPr>
        <p:txBody>
          <a:bodyPr vert="horz" wrap="square" lIns="127985" tIns="63994" rIns="127985" bIns="63994" numCol="1" anchor="ctr" anchorCtr="0" compatLnSpc="1">
            <a:prstTxWarp prst="textNoShape">
              <a:avLst/>
            </a:prstTxWarp>
          </a:bodyPr>
          <a:lstStyle>
            <a:lvl1pPr algn="r">
              <a:defRPr sz="1700">
                <a:solidFill>
                  <a:srgbClr val="898989"/>
                </a:solidFill>
                <a:latin typeface="Calibri" pitchFamily="34" charset="0"/>
              </a:defRPr>
            </a:lvl1pPr>
          </a:lstStyle>
          <a:p>
            <a:fld id="{C2F68ACF-7416-4996-9725-39A6A0EE11F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2" r:id="rId1"/>
  </p:sldLayoutIdLst>
  <p:txStyles>
    <p:titleStyle>
      <a:lvl1pPr algn="ctr" defTabSz="1274763" rtl="0" eaLnBrk="0" fontAlgn="base" hangingPunct="0">
        <a:spcBef>
          <a:spcPct val="0"/>
        </a:spcBef>
        <a:spcAft>
          <a:spcPct val="0"/>
        </a:spcAft>
        <a:defRPr sz="6200" kern="1200">
          <a:solidFill>
            <a:schemeClr val="tx1"/>
          </a:solidFill>
          <a:latin typeface="+mj-lt"/>
          <a:ea typeface="ＭＳ Ｐゴシック" charset="-128"/>
          <a:cs typeface="ＭＳ Ｐゴシック" charset="-128"/>
        </a:defRPr>
      </a:lvl1pPr>
      <a:lvl2pPr algn="ctr" defTabSz="1274763"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2pPr>
      <a:lvl3pPr algn="ctr" defTabSz="1274763"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3pPr>
      <a:lvl4pPr algn="ctr" defTabSz="1274763"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4pPr>
      <a:lvl5pPr algn="ctr" defTabSz="1274763" rtl="0" eaLnBrk="0" fontAlgn="base" hangingPunct="0">
        <a:spcBef>
          <a:spcPct val="0"/>
        </a:spcBef>
        <a:spcAft>
          <a:spcPct val="0"/>
        </a:spcAft>
        <a:defRPr sz="6200">
          <a:solidFill>
            <a:schemeClr val="tx1"/>
          </a:solidFill>
          <a:latin typeface="Calibri" charset="0"/>
          <a:ea typeface="ＭＳ Ｐゴシック" charset="-128"/>
          <a:cs typeface="ＭＳ Ｐゴシック" charset="-128"/>
        </a:defRPr>
      </a:lvl5pPr>
      <a:lvl6pPr marL="640003" algn="ctr" defTabSz="1277784" rtl="0" fontAlgn="base">
        <a:spcBef>
          <a:spcPct val="0"/>
        </a:spcBef>
        <a:spcAft>
          <a:spcPct val="0"/>
        </a:spcAft>
        <a:defRPr sz="6200">
          <a:solidFill>
            <a:schemeClr val="tx1"/>
          </a:solidFill>
          <a:latin typeface="Calibri" charset="0"/>
          <a:ea typeface="ＭＳ Ｐゴシック" charset="-128"/>
          <a:cs typeface="ＭＳ Ｐゴシック" charset="-128"/>
        </a:defRPr>
      </a:lvl6pPr>
      <a:lvl7pPr marL="1280006" algn="ctr" defTabSz="1277784" rtl="0" fontAlgn="base">
        <a:spcBef>
          <a:spcPct val="0"/>
        </a:spcBef>
        <a:spcAft>
          <a:spcPct val="0"/>
        </a:spcAft>
        <a:defRPr sz="6200">
          <a:solidFill>
            <a:schemeClr val="tx1"/>
          </a:solidFill>
          <a:latin typeface="Calibri" charset="0"/>
          <a:ea typeface="ＭＳ Ｐゴシック" charset="-128"/>
          <a:cs typeface="ＭＳ Ｐゴシック" charset="-128"/>
        </a:defRPr>
      </a:lvl7pPr>
      <a:lvl8pPr marL="1920009" algn="ctr" defTabSz="1277784" rtl="0" fontAlgn="base">
        <a:spcBef>
          <a:spcPct val="0"/>
        </a:spcBef>
        <a:spcAft>
          <a:spcPct val="0"/>
        </a:spcAft>
        <a:defRPr sz="6200">
          <a:solidFill>
            <a:schemeClr val="tx1"/>
          </a:solidFill>
          <a:latin typeface="Calibri" charset="0"/>
          <a:ea typeface="ＭＳ Ｐゴシック" charset="-128"/>
          <a:cs typeface="ＭＳ Ｐゴシック" charset="-128"/>
        </a:defRPr>
      </a:lvl8pPr>
      <a:lvl9pPr marL="2560013" algn="ctr" defTabSz="1277784" rtl="0" fontAlgn="base">
        <a:spcBef>
          <a:spcPct val="0"/>
        </a:spcBef>
        <a:spcAft>
          <a:spcPct val="0"/>
        </a:spcAft>
        <a:defRPr sz="6200">
          <a:solidFill>
            <a:schemeClr val="tx1"/>
          </a:solidFill>
          <a:latin typeface="Calibri" charset="0"/>
          <a:ea typeface="ＭＳ Ｐゴシック" charset="-128"/>
          <a:cs typeface="ＭＳ Ｐゴシック" charset="-128"/>
        </a:defRPr>
      </a:lvl9pPr>
    </p:titleStyle>
    <p:bodyStyle>
      <a:lvl1pPr marL="474663" indent="-474663" algn="l" defTabSz="1274763" rtl="0" eaLnBrk="0" fontAlgn="base" hangingPunct="0">
        <a:spcBef>
          <a:spcPct val="20000"/>
        </a:spcBef>
        <a:spcAft>
          <a:spcPct val="0"/>
        </a:spcAft>
        <a:buFont typeface="Arial" pitchFamily="34" charset="0"/>
        <a:buChar char="•"/>
        <a:defRPr sz="4500" kern="1200">
          <a:solidFill>
            <a:schemeClr val="tx1"/>
          </a:solidFill>
          <a:latin typeface="+mn-lt"/>
          <a:ea typeface="ＭＳ Ｐゴシック" charset="-128"/>
          <a:cs typeface="ＭＳ Ｐゴシック" charset="-128"/>
        </a:defRPr>
      </a:lvl1pPr>
      <a:lvl2pPr marL="1035050" indent="-395288" algn="l" defTabSz="1274763" rtl="0" eaLnBrk="0" fontAlgn="base" hangingPunct="0">
        <a:spcBef>
          <a:spcPct val="20000"/>
        </a:spcBef>
        <a:spcAft>
          <a:spcPct val="0"/>
        </a:spcAft>
        <a:buFont typeface="Arial" pitchFamily="34" charset="0"/>
        <a:buChar char="–"/>
        <a:defRPr sz="3900" kern="1200">
          <a:solidFill>
            <a:schemeClr val="tx1"/>
          </a:solidFill>
          <a:latin typeface="+mn-lt"/>
          <a:ea typeface="ＭＳ Ｐゴシック" charset="-128"/>
          <a:cs typeface="+mn-cs"/>
        </a:defRPr>
      </a:lvl2pPr>
      <a:lvl3pPr marL="1595438" indent="-314325" algn="l" defTabSz="1274763"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128"/>
          <a:cs typeface="+mn-cs"/>
        </a:defRPr>
      </a:lvl3pPr>
      <a:lvl4pPr marL="2235200" indent="-314325" algn="l" defTabSz="127476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4pPr>
      <a:lvl5pPr marL="2874963" indent="-314325" algn="l" defTabSz="127476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5pPr>
      <a:lvl6pPr marL="3519594"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9520"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9449"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9375"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79852" rtl="0" eaLnBrk="1" latinLnBrk="0" hangingPunct="1">
        <a:defRPr sz="2500" kern="1200">
          <a:solidFill>
            <a:schemeClr val="tx1"/>
          </a:solidFill>
          <a:latin typeface="+mn-lt"/>
          <a:ea typeface="+mn-ea"/>
          <a:cs typeface="+mn-cs"/>
        </a:defRPr>
      </a:lvl1pPr>
      <a:lvl2pPr marL="639926" algn="l" defTabSz="1279852" rtl="0" eaLnBrk="1" latinLnBrk="0" hangingPunct="1">
        <a:defRPr sz="2500" kern="1200">
          <a:solidFill>
            <a:schemeClr val="tx1"/>
          </a:solidFill>
          <a:latin typeface="+mn-lt"/>
          <a:ea typeface="+mn-ea"/>
          <a:cs typeface="+mn-cs"/>
        </a:defRPr>
      </a:lvl2pPr>
      <a:lvl3pPr marL="1279852" algn="l" defTabSz="1279852" rtl="0" eaLnBrk="1" latinLnBrk="0" hangingPunct="1">
        <a:defRPr sz="2500" kern="1200">
          <a:solidFill>
            <a:schemeClr val="tx1"/>
          </a:solidFill>
          <a:latin typeface="+mn-lt"/>
          <a:ea typeface="+mn-ea"/>
          <a:cs typeface="+mn-cs"/>
        </a:defRPr>
      </a:lvl3pPr>
      <a:lvl4pPr marL="1919778" algn="l" defTabSz="1279852" rtl="0" eaLnBrk="1" latinLnBrk="0" hangingPunct="1">
        <a:defRPr sz="2500" kern="1200">
          <a:solidFill>
            <a:schemeClr val="tx1"/>
          </a:solidFill>
          <a:latin typeface="+mn-lt"/>
          <a:ea typeface="+mn-ea"/>
          <a:cs typeface="+mn-cs"/>
        </a:defRPr>
      </a:lvl4pPr>
      <a:lvl5pPr marL="2559705" algn="l" defTabSz="1279852" rtl="0" eaLnBrk="1" latinLnBrk="0" hangingPunct="1">
        <a:defRPr sz="2500" kern="1200">
          <a:solidFill>
            <a:schemeClr val="tx1"/>
          </a:solidFill>
          <a:latin typeface="+mn-lt"/>
          <a:ea typeface="+mn-ea"/>
          <a:cs typeface="+mn-cs"/>
        </a:defRPr>
      </a:lvl5pPr>
      <a:lvl6pPr marL="3199631" algn="l" defTabSz="1279852" rtl="0" eaLnBrk="1" latinLnBrk="0" hangingPunct="1">
        <a:defRPr sz="2500" kern="1200">
          <a:solidFill>
            <a:schemeClr val="tx1"/>
          </a:solidFill>
          <a:latin typeface="+mn-lt"/>
          <a:ea typeface="+mn-ea"/>
          <a:cs typeface="+mn-cs"/>
        </a:defRPr>
      </a:lvl6pPr>
      <a:lvl7pPr marL="3839559" algn="l" defTabSz="1279852" rtl="0" eaLnBrk="1" latinLnBrk="0" hangingPunct="1">
        <a:defRPr sz="2500" kern="1200">
          <a:solidFill>
            <a:schemeClr val="tx1"/>
          </a:solidFill>
          <a:latin typeface="+mn-lt"/>
          <a:ea typeface="+mn-ea"/>
          <a:cs typeface="+mn-cs"/>
        </a:defRPr>
      </a:lvl7pPr>
      <a:lvl8pPr marL="4479485" algn="l" defTabSz="1279852" rtl="0" eaLnBrk="1" latinLnBrk="0" hangingPunct="1">
        <a:defRPr sz="2500" kern="1200">
          <a:solidFill>
            <a:schemeClr val="tx1"/>
          </a:solidFill>
          <a:latin typeface="+mn-lt"/>
          <a:ea typeface="+mn-ea"/>
          <a:cs typeface="+mn-cs"/>
        </a:defRPr>
      </a:lvl8pPr>
      <a:lvl9pPr marL="5119411" algn="l" defTabSz="1279852"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ideo" Target="\Users\johngrundy\Desktop\OCR%20INSET%202011\NICE%20PAGES%20BY%20SECTION\Section%205%20Testing%20and%20Independent%20Evaluation%20of%20the%20Final%20Product%20\V3%2054207%206289%201%20Paint%20pod%20water%20test.AV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ideo" Target="\Users\johngrundy\Desktop\OCR%20INSET%202011\NICE%20PAGES%20BY%20SECTION\Section%205%20Testing%20and%20Independent%20Evaluation%20of%20the%20Final%20Product%20\V4%2054207%206289%202%20Paint%20pod%20water%20result.AV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ideo" Target="\Users\johngrundy\Desktop\OCR%20INSET%202011\NICE%20PAGES%20BY%20SECTION\Section%205%20Testing%20and%20Independent%20Evaluation%20of%20the%20Final%20Product%20\V5%2064250%209160%20PACIFIC%20POD%201.M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ideo" Target="\Users\johngrundy\Desktop\OCR%20INSET%202011\NICE%20PAGES%20BY%20SECTION\Section%205%20Testing%20and%20Independent%20Evaluation%20of%20the%20Final%20Product%20\V6%2064250%209160%20PACIFIC%20POD%202.M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ideo" Target="\Users\johngrundy\Desktop\OCR%20INSET%202011\NICE%20PAGES%20BY%20SECTION\Section%205%20Testing%20and%20Independent%20Evaluation%20of%20the%20Final%20Product%20\V7%2015121%204395%20FIRE%20PIT%201.AV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ideo" Target="\Users\johngrundy\Desktop\OCR%20INSET%202011\NICE%20PAGES%20BY%20SECTION\Section%205%20Testing%20and%20Independent%20Evaluation%20of%20the%20Final%20Product%20\V8%2015121%204395%20FIRE%20PIT%202.AVI"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file://localhost/Volumes/Matthews_William/P4202691.AVI" TargetMode="External"/><Relationship Id="rId1" Type="http://schemas.openxmlformats.org/officeDocument/2006/relationships/video" Target="file://localhost/Volumes/Matthews_William/P4202690.AVI" TargetMode="Externa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18" Type="http://schemas.openxmlformats.org/officeDocument/2006/relationships/hyperlink" Target="HAND%20GRIP%20TEST%20VID%204.wmv" TargetMode="External"/><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hyperlink" Target="HAND%20GRIP%20TEST%20VID%202.AVI" TargetMode="External"/><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hyperlink" Target="vid5.AVI" TargetMode="External"/><Relationship Id="rId20" Type="http://schemas.openxmlformats.org/officeDocument/2006/relationships/hyperlink" Target="HAND%20GRIP%20TEST%20VID%201.AVI" TargetMode="External"/><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7.png"/><Relationship Id="rId10" Type="http://schemas.openxmlformats.org/officeDocument/2006/relationships/image" Target="../media/image24.jpeg"/><Relationship Id="rId19" Type="http://schemas.openxmlformats.org/officeDocument/2006/relationships/image" Target="../media/image29.pn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hyperlink" Target="HAND%20GRIP%20TEST%20VID%203.AVI"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Letter%20from%20power%20torque%5B1%5D.pdf" TargetMode="External"/><Relationship Id="rId3" Type="http://schemas.openxmlformats.org/officeDocument/2006/relationships/image" Target="../media/image31.jpeg"/><Relationship Id="rId7" Type="http://schemas.openxmlformats.org/officeDocument/2006/relationships/hyperlink" Target="Engine%20test%201.wmv" TargetMode="External"/><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hyperlink" Target="interveiw%20with%20brian.wmv" TargetMode="External"/><Relationship Id="rId3" Type="http://schemas.openxmlformats.org/officeDocument/2006/relationships/hyperlink" Target="Staytite.pdf" TargetMode="External"/><Relationship Id="rId7" Type="http://schemas.openxmlformats.org/officeDocument/2006/relationships/image" Target="../media/image39.png"/><Relationship Id="rId2" Type="http://schemas.openxmlformats.org/officeDocument/2006/relationships/hyperlink" Target="Schnorr.pdf" TargetMode="Externa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Users\johngrundy\Desktop\OCR%20INSET%202011\NICE%20PAGES%20BY%20SECTION\Section%205%20Testing%20and%20Independent%20Evaluation%20of%20the%20Final%20Product%20\V1%2015121%204395%20surf%20sim.wm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ideo" Target="\Users\johngrundy\Desktop\OCR%20INSET%202011\NICE%20PAGES%20BY%20SECTION\Section%205%20Testing%20and%20Independent%20Evaluation%20of%20the%20Final%20Product%20\V2%2023362%204187%20SEE-SAW.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700088" y="2482850"/>
            <a:ext cx="11601450" cy="2535238"/>
          </a:xfrm>
        </p:spPr>
        <p:txBody>
          <a:bodyPr/>
          <a:lstStyle/>
          <a:p>
            <a:pPr eaLnBrk="1" hangingPunct="1"/>
            <a:r>
              <a:rPr lang="en-GB" sz="7300" smtClean="0">
                <a:ea typeface="ＭＳ Ｐゴシック" pitchFamily="34" charset="-128"/>
              </a:rPr>
              <a:t>Unit F523</a:t>
            </a:r>
            <a:br>
              <a:rPr lang="en-GB" sz="7300" smtClean="0">
                <a:ea typeface="ＭＳ Ｐゴシック" pitchFamily="34" charset="-128"/>
              </a:rPr>
            </a:br>
            <a:r>
              <a:rPr lang="en-GB" sz="7300" smtClean="0">
                <a:ea typeface="ＭＳ Ｐゴシック" pitchFamily="34" charset="-128"/>
              </a:rPr>
              <a:t>Design, Make and Evaluate</a:t>
            </a:r>
            <a:endParaRPr lang="en-US" sz="7300" smtClean="0">
              <a:ea typeface="ＭＳ Ｐゴシック" pitchFamily="34" charset="-128"/>
            </a:endParaRPr>
          </a:p>
        </p:txBody>
      </p:sp>
      <p:sp>
        <p:nvSpPr>
          <p:cNvPr id="3075" name="Rectangle 3"/>
          <p:cNvSpPr>
            <a:spLocks noGrp="1" noChangeArrowheads="1"/>
          </p:cNvSpPr>
          <p:nvPr>
            <p:ph type="subTitle" idx="1"/>
          </p:nvPr>
        </p:nvSpPr>
        <p:spPr>
          <a:xfrm>
            <a:off x="700088" y="5557838"/>
            <a:ext cx="11601450" cy="2052637"/>
          </a:xfrm>
        </p:spPr>
        <p:txBody>
          <a:bodyPr wrap="none">
            <a:noAutofit/>
          </a:bodyPr>
          <a:lstStyle/>
          <a:p>
            <a:pPr marL="719138" indent="-719138" eaLnBrk="1" hangingPunct="1">
              <a:lnSpc>
                <a:spcPct val="120000"/>
              </a:lnSpc>
              <a:spcBef>
                <a:spcPct val="0"/>
              </a:spcBef>
            </a:pPr>
            <a:r>
              <a:rPr lang="en-GB" sz="4500" smtClean="0">
                <a:ea typeface="ＭＳ Ｐゴシック" pitchFamily="34" charset="-128"/>
              </a:rPr>
              <a:t>5  Testing and Independent Evaluation </a:t>
            </a:r>
            <a:br>
              <a:rPr lang="en-GB" sz="4500" smtClean="0">
                <a:ea typeface="ＭＳ Ｐゴシック" pitchFamily="34" charset="-128"/>
              </a:rPr>
            </a:br>
            <a:r>
              <a:rPr lang="en-GB" sz="4500" smtClean="0">
                <a:ea typeface="ＭＳ Ｐゴシック" pitchFamily="34" charset="-128"/>
              </a:rPr>
              <a:t>of the Final Product</a:t>
            </a:r>
            <a:endParaRPr lang="en-GB" sz="5000" smtClean="0">
              <a:ea typeface="ＭＳ Ｐゴシック" pitchFamily="34" charset="-128"/>
            </a:endParaRPr>
          </a:p>
          <a:p>
            <a:pPr marL="719138" indent="-719138" eaLnBrk="1" hangingPunct="1">
              <a:lnSpc>
                <a:spcPct val="120000"/>
              </a:lnSpc>
            </a:pPr>
            <a:endParaRPr lang="en-GB" sz="5000" smtClean="0">
              <a:ea typeface="ＭＳ Ｐゴシック" pitchFamily="34" charset="-128"/>
            </a:endParaRPr>
          </a:p>
        </p:txBody>
      </p:sp>
      <p:sp>
        <p:nvSpPr>
          <p:cNvPr id="16388" name="TextBox 4"/>
          <p:cNvSpPr txBox="1">
            <a:spLocks noChangeArrowheads="1"/>
          </p:cNvSpPr>
          <p:nvPr/>
        </p:nvSpPr>
        <p:spPr bwMode="auto">
          <a:xfrm>
            <a:off x="700088" y="8624888"/>
            <a:ext cx="111664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01" tIns="64001" rIns="128001" bIns="6400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2800">
                <a:solidFill>
                  <a:srgbClr val="FF0000"/>
                </a:solidFill>
              </a:rPr>
              <a:t>Exemplar standard in content, approach and/or skills shown</a:t>
            </a:r>
            <a:endParaRPr lang="en-US" sz="28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639763" y="0"/>
            <a:ext cx="11522075" cy="584200"/>
          </a:xfrm>
        </p:spPr>
        <p:txBody>
          <a:bodyPr/>
          <a:lstStyle/>
          <a:p>
            <a:pPr eaLnBrk="1" hangingPunct="1"/>
            <a:r>
              <a:rPr lang="en-US" sz="4100" smtClean="0">
                <a:solidFill>
                  <a:srgbClr val="A6A6A6"/>
                </a:solidFill>
                <a:ea typeface="ＭＳ Ｐゴシック" pitchFamily="34" charset="-128"/>
              </a:rPr>
              <a:t>‘Paint Pod’ testing video 1 </a:t>
            </a:r>
            <a:r>
              <a:rPr lang="en-US" sz="2400" smtClean="0">
                <a:solidFill>
                  <a:srgbClr val="93CDDD"/>
                </a:solidFill>
                <a:ea typeface="ＭＳ Ｐゴシック" pitchFamily="34" charset="-128"/>
              </a:rPr>
              <a:t>(click centre of slide)</a:t>
            </a:r>
            <a:endParaRPr lang="en-US" sz="4100" smtClean="0">
              <a:solidFill>
                <a:srgbClr val="A6A6A6"/>
              </a:solidFill>
              <a:ea typeface="ＭＳ Ｐゴシック" pitchFamily="34" charset="-128"/>
            </a:endParaRPr>
          </a:p>
        </p:txBody>
      </p:sp>
      <p:pic>
        <p:nvPicPr>
          <p:cNvPr id="28675" name="V3 54207 6289 1 Paint pod water test.AVI" descr="/Users/johngrundy/Desktop/OCR INSET 2011/Exemplar work section-by-section/Section 5 Testing and Independent Evaluation of the Final Product /V3 54207 6289 1 Paint pod water test.AVI">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533400" y="639763"/>
            <a:ext cx="11734800" cy="88011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67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8675"/>
                                        </p:tgtEl>
                                      </p:cBhvr>
                                    </p:cmd>
                                  </p:childTnLst>
                                </p:cTn>
                              </p:par>
                            </p:childTnLst>
                          </p:cTn>
                        </p:par>
                      </p:childTnLst>
                    </p:cTn>
                  </p:par>
                </p:childTnLst>
              </p:cTn>
              <p:nextCondLst>
                <p:cond evt="onClick" delay="0">
                  <p:tgtEl>
                    <p:spTgt spid="28675"/>
                  </p:tgtEl>
                </p:cond>
              </p:nextCondLst>
            </p:seq>
            <p:video>
              <p:cMediaNode>
                <p:cTn id="7" fill="hold" display="0">
                  <p:stCondLst>
                    <p:cond delay="indefinite"/>
                  </p:stCondLst>
                  <p:endCondLst>
                    <p:cond evt="onNext" delay="0">
                      <p:tgtEl>
                        <p:sldTgt/>
                      </p:tgtEl>
                    </p:cond>
                    <p:cond evt="onPrev" delay="0">
                      <p:tgtEl>
                        <p:sldTgt/>
                      </p:tgtEl>
                    </p:cond>
                  </p:endCondLst>
                </p:cTn>
                <p:tgtEl>
                  <p:spTgt spid="2867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639763" y="0"/>
            <a:ext cx="11522075" cy="584200"/>
          </a:xfrm>
        </p:spPr>
        <p:txBody>
          <a:bodyPr/>
          <a:lstStyle/>
          <a:p>
            <a:pPr eaLnBrk="1" hangingPunct="1"/>
            <a:r>
              <a:rPr lang="en-US" sz="4100" smtClean="0">
                <a:solidFill>
                  <a:srgbClr val="A6A6A6"/>
                </a:solidFill>
                <a:ea typeface="ＭＳ Ｐゴシック" pitchFamily="34" charset="-128"/>
              </a:rPr>
              <a:t>‘Paint Pod’ testing video 2 </a:t>
            </a:r>
            <a:r>
              <a:rPr lang="en-US" sz="2400" smtClean="0">
                <a:solidFill>
                  <a:srgbClr val="93CDDD"/>
                </a:solidFill>
                <a:ea typeface="ＭＳ Ｐゴシック" pitchFamily="34" charset="-128"/>
              </a:rPr>
              <a:t>(click centre of slide)</a:t>
            </a:r>
            <a:endParaRPr lang="en-US" sz="4100" smtClean="0">
              <a:solidFill>
                <a:srgbClr val="A6A6A6"/>
              </a:solidFill>
              <a:ea typeface="ＭＳ Ｐゴシック" pitchFamily="34" charset="-128"/>
            </a:endParaRPr>
          </a:p>
        </p:txBody>
      </p:sp>
      <p:pic>
        <p:nvPicPr>
          <p:cNvPr id="29699" name="V4 54207 6289 2 Paint pod water result.AVI" descr="/Users/johngrundy/Desktop/OCR INSET 2011/Exemplar work section-by-section/Section 5 Testing and Independent Evaluation of the Final Product /V4 54207 6289 2 Paint pod water result.AVI">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533400" y="639763"/>
            <a:ext cx="11699875" cy="877411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69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699"/>
                                        </p:tgtEl>
                                      </p:cBhvr>
                                    </p:cmd>
                                  </p:childTnLst>
                                </p:cTn>
                              </p:par>
                            </p:childTnLst>
                          </p:cTn>
                        </p:par>
                      </p:childTnLst>
                    </p:cTn>
                  </p:par>
                </p:childTnLst>
              </p:cTn>
              <p:nextCondLst>
                <p:cond evt="onClick" delay="0">
                  <p:tgtEl>
                    <p:spTgt spid="29699"/>
                  </p:tgtEl>
                </p:cond>
              </p:nextCondLst>
            </p:seq>
            <p:video>
              <p:cMediaNode>
                <p:cTn id="7" fill="hold" display="0">
                  <p:stCondLst>
                    <p:cond delay="indefinite"/>
                  </p:stCondLst>
                  <p:endCondLst>
                    <p:cond evt="onNext" delay="0">
                      <p:tgtEl>
                        <p:sldTgt/>
                      </p:tgtEl>
                    </p:cond>
                    <p:cond evt="onPrev" delay="0">
                      <p:tgtEl>
                        <p:sldTgt/>
                      </p:tgtEl>
                    </p:cond>
                  </p:endCondLst>
                </p:cTn>
                <p:tgtEl>
                  <p:spTgt spid="2969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639763" y="0"/>
            <a:ext cx="11522075" cy="584200"/>
          </a:xfrm>
        </p:spPr>
        <p:txBody>
          <a:bodyPr/>
          <a:lstStyle/>
          <a:p>
            <a:pPr eaLnBrk="1" hangingPunct="1"/>
            <a:r>
              <a:rPr lang="en-US" sz="4100" smtClean="0">
                <a:solidFill>
                  <a:srgbClr val="A6A6A6"/>
                </a:solidFill>
                <a:ea typeface="ＭＳ Ｐゴシック" pitchFamily="34" charset="-128"/>
              </a:rPr>
              <a:t>‘Pacific Pod’ testing video 1 </a:t>
            </a:r>
            <a:r>
              <a:rPr lang="en-US" sz="2400" smtClean="0">
                <a:solidFill>
                  <a:srgbClr val="93CDDD"/>
                </a:solidFill>
                <a:ea typeface="ＭＳ Ｐゴシック" pitchFamily="34" charset="-128"/>
              </a:rPr>
              <a:t>(click centre of slide)</a:t>
            </a:r>
            <a:endParaRPr lang="en-US" sz="4100" smtClean="0">
              <a:solidFill>
                <a:srgbClr val="A6A6A6"/>
              </a:solidFill>
              <a:ea typeface="ＭＳ Ｐゴシック" pitchFamily="34" charset="-128"/>
            </a:endParaRPr>
          </a:p>
        </p:txBody>
      </p:sp>
      <p:pic>
        <p:nvPicPr>
          <p:cNvPr id="30723" name="V5 64250 9160 PACIFIC POD 1.MPG" descr="/Users/johngrundy/Desktop/OCR INSET 2011/Exemplar work section-by-section/Section 5 Testing and Independent Evaluation of the Final Product /V5 64250 9160 PACIFIC POD 1.MPG">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884238" y="901700"/>
            <a:ext cx="11082337" cy="83121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0723"/>
                                        </p:tgtEl>
                                      </p:cBhvr>
                                    </p:cmd>
                                  </p:childTnLst>
                                </p:cTn>
                              </p:par>
                            </p:childTnLst>
                          </p:cTn>
                        </p:par>
                      </p:childTnLst>
                    </p:cTn>
                  </p:par>
                </p:childTnLst>
              </p:cTn>
              <p:nextCondLst>
                <p:cond evt="onClick" delay="0">
                  <p:tgtEl>
                    <p:spTgt spid="30723"/>
                  </p:tgtEl>
                </p:cond>
              </p:nextCondLst>
            </p:seq>
            <p:video>
              <p:cMediaNode>
                <p:cTn id="7" fill="hold" display="0">
                  <p:stCondLst>
                    <p:cond delay="indefinite"/>
                  </p:stCondLst>
                  <p:endCondLst>
                    <p:cond evt="onNext" delay="0">
                      <p:tgtEl>
                        <p:sldTgt/>
                      </p:tgtEl>
                    </p:cond>
                    <p:cond evt="onPrev" delay="0">
                      <p:tgtEl>
                        <p:sldTgt/>
                      </p:tgtEl>
                    </p:cond>
                  </p:endCondLst>
                </p:cTn>
                <p:tgtEl>
                  <p:spTgt spid="3072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639763" y="0"/>
            <a:ext cx="11522075" cy="584200"/>
          </a:xfrm>
        </p:spPr>
        <p:txBody>
          <a:bodyPr/>
          <a:lstStyle/>
          <a:p>
            <a:pPr eaLnBrk="1" hangingPunct="1"/>
            <a:r>
              <a:rPr lang="en-US" sz="4100" smtClean="0">
                <a:solidFill>
                  <a:srgbClr val="A6A6A6"/>
                </a:solidFill>
                <a:ea typeface="ＭＳ Ｐゴシック" pitchFamily="34" charset="-128"/>
              </a:rPr>
              <a:t>‘Pacific Pod’ testing video 2 </a:t>
            </a:r>
            <a:r>
              <a:rPr lang="en-US" sz="2400" smtClean="0">
                <a:solidFill>
                  <a:srgbClr val="93CDDD"/>
                </a:solidFill>
                <a:ea typeface="ＭＳ Ｐゴシック" pitchFamily="34" charset="-128"/>
              </a:rPr>
              <a:t>(click centre of slide)</a:t>
            </a:r>
            <a:endParaRPr lang="en-US" sz="4100" smtClean="0">
              <a:solidFill>
                <a:srgbClr val="A6A6A6"/>
              </a:solidFill>
              <a:ea typeface="ＭＳ Ｐゴシック" pitchFamily="34" charset="-128"/>
            </a:endParaRPr>
          </a:p>
        </p:txBody>
      </p:sp>
      <p:pic>
        <p:nvPicPr>
          <p:cNvPr id="31747" name="V6 64250 9160 PACIFIC POD 2.MPG" descr="/Users/johngrundy/Desktop/OCR INSET 2011/Exemplar work section-by-section/Section 5 Testing and Independent Evaluation of the Final Product /V6 64250 9160 PACIFIC POD 2.MPG">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849313" y="817563"/>
            <a:ext cx="11164887" cy="837406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7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1747"/>
                                        </p:tgtEl>
                                      </p:cBhvr>
                                    </p:cmd>
                                  </p:childTnLst>
                                </p:cTn>
                              </p:par>
                            </p:childTnLst>
                          </p:cTn>
                        </p:par>
                      </p:childTnLst>
                    </p:cTn>
                  </p:par>
                </p:childTnLst>
              </p:cTn>
              <p:nextCondLst>
                <p:cond evt="onClick" delay="0">
                  <p:tgtEl>
                    <p:spTgt spid="31747"/>
                  </p:tgtEl>
                </p:cond>
              </p:nextCondLst>
            </p:seq>
            <p:video>
              <p:cMediaNode>
                <p:cTn id="7" fill="hold" display="0">
                  <p:stCondLst>
                    <p:cond delay="indefinite"/>
                  </p:stCondLst>
                  <p:endCondLst>
                    <p:cond evt="onNext" delay="0">
                      <p:tgtEl>
                        <p:sldTgt/>
                      </p:tgtEl>
                    </p:cond>
                    <p:cond evt="onPrev" delay="0">
                      <p:tgtEl>
                        <p:sldTgt/>
                      </p:tgtEl>
                    </p:cond>
                  </p:endCondLst>
                </p:cTn>
                <p:tgtEl>
                  <p:spTgt spid="3174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a:xfrm>
            <a:off x="639763" y="0"/>
            <a:ext cx="11522075" cy="584200"/>
          </a:xfrm>
        </p:spPr>
        <p:txBody>
          <a:bodyPr/>
          <a:lstStyle/>
          <a:p>
            <a:pPr eaLnBrk="1" hangingPunct="1"/>
            <a:r>
              <a:rPr lang="en-US" sz="4100" smtClean="0">
                <a:solidFill>
                  <a:srgbClr val="A6A6A6"/>
                </a:solidFill>
                <a:ea typeface="ＭＳ Ｐゴシック" pitchFamily="34" charset="-128"/>
              </a:rPr>
              <a:t>Fire pit testing video 1 </a:t>
            </a:r>
            <a:r>
              <a:rPr lang="en-US" sz="2400" smtClean="0">
                <a:solidFill>
                  <a:srgbClr val="93CDDD"/>
                </a:solidFill>
                <a:ea typeface="ＭＳ Ｐゴシック" pitchFamily="34" charset="-128"/>
              </a:rPr>
              <a:t>(click centre of slide)</a:t>
            </a:r>
            <a:endParaRPr lang="en-US" sz="4100" smtClean="0">
              <a:solidFill>
                <a:srgbClr val="A6A6A6"/>
              </a:solidFill>
              <a:ea typeface="ＭＳ Ｐゴシック" pitchFamily="34" charset="-128"/>
            </a:endParaRPr>
          </a:p>
        </p:txBody>
      </p:sp>
      <p:pic>
        <p:nvPicPr>
          <p:cNvPr id="32771" name="V7 15121 4395 FIRE PIT 1.AVI" descr="/Users/johngrundy/Desktop/OCR INSET 2011/Exemplar work section-by-section/Section 5 Testing and Independent Evaluation of the Final Product /V7 15121 4395 FIRE PIT 1.AVI">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533400" y="639763"/>
            <a:ext cx="11734800" cy="88011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77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2771"/>
                                        </p:tgtEl>
                                      </p:cBhvr>
                                    </p:cmd>
                                  </p:childTnLst>
                                </p:cTn>
                              </p:par>
                            </p:childTnLst>
                          </p:cTn>
                        </p:par>
                      </p:childTnLst>
                    </p:cTn>
                  </p:par>
                </p:childTnLst>
              </p:cTn>
              <p:nextCondLst>
                <p:cond evt="onClick" delay="0">
                  <p:tgtEl>
                    <p:spTgt spid="32771"/>
                  </p:tgtEl>
                </p:cond>
              </p:nextCondLst>
            </p:seq>
            <p:video>
              <p:cMediaNode>
                <p:cTn id="7" fill="hold" display="0">
                  <p:stCondLst>
                    <p:cond delay="indefinite"/>
                  </p:stCondLst>
                  <p:endCondLst>
                    <p:cond evt="onNext" delay="0">
                      <p:tgtEl>
                        <p:sldTgt/>
                      </p:tgtEl>
                    </p:cond>
                    <p:cond evt="onPrev" delay="0">
                      <p:tgtEl>
                        <p:sldTgt/>
                      </p:tgtEl>
                    </p:cond>
                  </p:endCondLst>
                </p:cTn>
                <p:tgtEl>
                  <p:spTgt spid="3277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a:xfrm>
            <a:off x="639763" y="0"/>
            <a:ext cx="11522075" cy="584200"/>
          </a:xfrm>
        </p:spPr>
        <p:txBody>
          <a:bodyPr/>
          <a:lstStyle/>
          <a:p>
            <a:pPr eaLnBrk="1" hangingPunct="1"/>
            <a:r>
              <a:rPr lang="en-US" sz="4100" smtClean="0">
                <a:solidFill>
                  <a:srgbClr val="A6A6A6"/>
                </a:solidFill>
                <a:ea typeface="ＭＳ Ｐゴシック" pitchFamily="34" charset="-128"/>
              </a:rPr>
              <a:t>Fire pit testing video 2 </a:t>
            </a:r>
            <a:r>
              <a:rPr lang="en-US" sz="2400" smtClean="0">
                <a:solidFill>
                  <a:srgbClr val="93CDDD"/>
                </a:solidFill>
                <a:ea typeface="ＭＳ Ｐゴシック" pitchFamily="34" charset="-128"/>
              </a:rPr>
              <a:t>(click centre of slide)</a:t>
            </a:r>
            <a:endParaRPr lang="en-US" sz="4100" smtClean="0">
              <a:solidFill>
                <a:srgbClr val="A6A6A6"/>
              </a:solidFill>
              <a:ea typeface="ＭＳ Ｐゴシック" pitchFamily="34" charset="-128"/>
            </a:endParaRPr>
          </a:p>
        </p:txBody>
      </p:sp>
      <p:pic>
        <p:nvPicPr>
          <p:cNvPr id="33795" name="V8 15121 4395 FIRE PIT 2.AVI" descr="/Users/johngrundy/Desktop/OCR INSET 2011/Exemplar work section-by-section/Section 5 Testing and Independent Evaluation of the Final Product /V8 15121 4395 FIRE PIT 2.AVI">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533400" y="639763"/>
            <a:ext cx="11684000" cy="8763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7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3795"/>
                                        </p:tgtEl>
                                      </p:cBhvr>
                                    </p:cmd>
                                  </p:childTnLst>
                                </p:cTn>
                              </p:par>
                            </p:childTnLst>
                          </p:cTn>
                        </p:par>
                      </p:childTnLst>
                    </p:cTn>
                  </p:par>
                </p:childTnLst>
              </p:cTn>
              <p:nextCondLst>
                <p:cond evt="onClick" delay="0">
                  <p:tgtEl>
                    <p:spTgt spid="33795"/>
                  </p:tgtEl>
                </p:cond>
              </p:nextCondLst>
            </p:seq>
            <p:video>
              <p:cMediaNode>
                <p:cTn id="7" fill="hold" display="0">
                  <p:stCondLst>
                    <p:cond delay="indefinite"/>
                  </p:stCondLst>
                  <p:endCondLst>
                    <p:cond evt="onNext" delay="0">
                      <p:tgtEl>
                        <p:sldTgt/>
                      </p:tgtEl>
                    </p:cond>
                    <p:cond evt="onPrev" delay="0">
                      <p:tgtEl>
                        <p:sldTgt/>
                      </p:tgtEl>
                    </p:cond>
                  </p:endCondLst>
                </p:cTn>
                <p:tgtEl>
                  <p:spTgt spid="3379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3633788"/>
            <a:ext cx="6284913" cy="2767012"/>
          </a:xfrm>
          <a:prstGeom prst="rect">
            <a:avLst/>
          </a:prstGeom>
          <a:solidFill>
            <a:schemeClr val="accent1"/>
          </a:solidFill>
          <a:ln w="9525">
            <a:solidFill>
              <a:schemeClr val="tx1"/>
            </a:solidFill>
            <a:miter lim="800000"/>
            <a:headEnd/>
            <a:tailEnd/>
          </a:ln>
        </p:spPr>
        <p:txBody>
          <a:bodyPr wrap="none" lIns="91384" tIns="45692" rIns="91384" bIns="45692" anchor="ctr"/>
          <a:lstStyle/>
          <a:p>
            <a:pPr defTabSz="911225"/>
            <a:endParaRPr lang="en-US">
              <a:solidFill>
                <a:srgbClr val="000000"/>
              </a:solidFill>
            </a:endParaRPr>
          </a:p>
        </p:txBody>
      </p:sp>
      <p:sp>
        <p:nvSpPr>
          <p:cNvPr id="18435" name="Text Box 3"/>
          <p:cNvSpPr txBox="1">
            <a:spLocks noChangeArrowheads="1"/>
          </p:cNvSpPr>
          <p:nvPr/>
        </p:nvSpPr>
        <p:spPr bwMode="auto">
          <a:xfrm>
            <a:off x="212725" y="106363"/>
            <a:ext cx="12638088" cy="2493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b="1" u="sng">
                <a:solidFill>
                  <a:srgbClr val="000000"/>
                </a:solidFill>
              </a:rPr>
              <a:t>Plan For Testing:</a:t>
            </a:r>
          </a:p>
          <a:p>
            <a:pPr eaLnBrk="1" hangingPunct="1">
              <a:spcBef>
                <a:spcPct val="50000"/>
              </a:spcBef>
              <a:buFontTx/>
              <a:buChar char="•"/>
            </a:pPr>
            <a:r>
              <a:rPr lang="en-GB" sz="1300">
                <a:solidFill>
                  <a:srgbClr val="000000"/>
                </a:solidFill>
              </a:rPr>
              <a:t>Primarily to test my product I will show it to people and gain feedback from what they say as they use it; removing items, putting them back in and opening/closing it. As my product is art related there is quite a limited number of people I can ask locally. I aim to find at least two artists and one retailer to look and first hand test my product. I will contact them by email or telephone. The artists I ask will be looked at under user testing, however they are somewhat experts in the field. The retailer will be in the expert field of testing. </a:t>
            </a:r>
          </a:p>
          <a:p>
            <a:pPr eaLnBrk="1" hangingPunct="1">
              <a:spcBef>
                <a:spcPct val="50000"/>
              </a:spcBef>
              <a:buFontTx/>
              <a:buChar char="•"/>
            </a:pPr>
            <a:r>
              <a:rPr lang="en-GB" sz="1300">
                <a:solidFill>
                  <a:srgbClr val="000000"/>
                </a:solidFill>
              </a:rPr>
              <a:t>Secondly I will do function testing against the specification for example it is supposed to be able to be used in all weather conditions so I will get it wet and see if it keeps the contents dry. See if the finishes are easily cleaned. Some things will be difficult to test for example how long the product will last; as you can on guesstimate on how long it takes for something to wear out. This also would depend on how well the product is treated, where it is stored etc. </a:t>
            </a:r>
          </a:p>
          <a:p>
            <a:pPr eaLnBrk="1" hangingPunct="1">
              <a:spcBef>
                <a:spcPct val="50000"/>
              </a:spcBef>
              <a:buFontTx/>
              <a:buChar char="•"/>
            </a:pPr>
            <a:r>
              <a:rPr lang="en-GB" sz="1300">
                <a:solidFill>
                  <a:srgbClr val="000000"/>
                </a:solidFill>
              </a:rPr>
              <a:t>I also plan to test how strong the manufacturing methods are that I have used, this will give me a better idea how long the product may last and its’ life span.</a:t>
            </a:r>
          </a:p>
          <a:p>
            <a:pPr eaLnBrk="1" hangingPunct="1">
              <a:spcBef>
                <a:spcPct val="50000"/>
              </a:spcBef>
              <a:buFontTx/>
              <a:buChar char="•"/>
            </a:pPr>
            <a:r>
              <a:rPr lang="en-GB" sz="1300">
                <a:solidFill>
                  <a:srgbClr val="000000"/>
                </a:solidFill>
              </a:rPr>
              <a:t>I will also prepare a questionnaire for both users and experts to fill out as well as videoing them.</a:t>
            </a:r>
          </a:p>
        </p:txBody>
      </p:sp>
      <p:sp>
        <p:nvSpPr>
          <p:cNvPr id="18436" name="WordArt 4"/>
          <p:cNvSpPr>
            <a:spLocks noChangeArrowheads="1" noChangeShapeType="1" noTextEdit="1"/>
          </p:cNvSpPr>
          <p:nvPr/>
        </p:nvSpPr>
        <p:spPr bwMode="auto">
          <a:xfrm>
            <a:off x="342900" y="2690813"/>
            <a:ext cx="5411788" cy="482600"/>
          </a:xfrm>
          <a:prstGeom prst="rect">
            <a:avLst/>
          </a:prstGeom>
        </p:spPr>
        <p:txBody>
          <a:bodyPr wrap="none" fromWordArt="1">
            <a:prstTxWarp prst="textPlain">
              <a:avLst>
                <a:gd name="adj" fmla="val 50000"/>
              </a:avLst>
            </a:prstTxWarp>
          </a:bodyPr>
          <a:lstStyle/>
          <a:p>
            <a:pPr algn="ctr"/>
            <a:r>
              <a:rPr lang="en-GB" sz="3600" kern="10">
                <a:ln w="9525">
                  <a:solidFill>
                    <a:srgbClr val="FFFFFF"/>
                  </a:solidFill>
                  <a:round/>
                  <a:headEnd/>
                  <a:tailEnd/>
                </a:ln>
                <a:solidFill>
                  <a:srgbClr val="000000"/>
                </a:solidFill>
                <a:effectLst>
                  <a:prstShdw prst="shdw17" dist="17961" dir="13500000">
                    <a:srgbClr val="999999">
                      <a:alpha val="74997"/>
                    </a:srgbClr>
                  </a:prstShdw>
                </a:effectLst>
                <a:latin typeface="Arial Black"/>
              </a:rPr>
              <a:t>User / Independent</a:t>
            </a:r>
          </a:p>
          <a:p>
            <a:pPr algn="ctr"/>
            <a:r>
              <a:rPr lang="en-GB" sz="3600" kern="10">
                <a:ln w="9525">
                  <a:solidFill>
                    <a:srgbClr val="FFFFFF"/>
                  </a:solidFill>
                  <a:round/>
                  <a:headEnd/>
                  <a:tailEnd/>
                </a:ln>
                <a:solidFill>
                  <a:srgbClr val="000000"/>
                </a:solidFill>
                <a:effectLst>
                  <a:prstShdw prst="shdw17" dist="17961" dir="13500000">
                    <a:srgbClr val="999999">
                      <a:alpha val="74997"/>
                    </a:srgbClr>
                  </a:prstShdw>
                </a:effectLst>
                <a:latin typeface="Arial Black"/>
              </a:rPr>
              <a:t>Evaluation: Angela Blackwell</a:t>
            </a:r>
          </a:p>
        </p:txBody>
      </p:sp>
      <p:sp>
        <p:nvSpPr>
          <p:cNvPr id="18437" name="Line 5"/>
          <p:cNvSpPr>
            <a:spLocks noChangeShapeType="1"/>
          </p:cNvSpPr>
          <p:nvPr/>
        </p:nvSpPr>
        <p:spPr bwMode="auto">
          <a:xfrm>
            <a:off x="-12700" y="2624138"/>
            <a:ext cx="12801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lIns="91384" tIns="45692" rIns="91384" bIns="45692"/>
          <a:lstStyle/>
          <a:p>
            <a:endParaRPr lang="en-GB"/>
          </a:p>
        </p:txBody>
      </p:sp>
      <p:sp>
        <p:nvSpPr>
          <p:cNvPr id="18438" name="WordArt 6"/>
          <p:cNvSpPr>
            <a:spLocks noChangeArrowheads="1" noChangeShapeType="1" noTextEdit="1"/>
          </p:cNvSpPr>
          <p:nvPr/>
        </p:nvSpPr>
        <p:spPr bwMode="auto">
          <a:xfrm>
            <a:off x="534988" y="3740150"/>
            <a:ext cx="1974850" cy="204788"/>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FFFF">
                    <a:alpha val="74901"/>
                  </a:srgbClr>
                </a:solidFill>
                <a:effectLst>
                  <a:outerShdw dist="35921" dir="2700000" algn="ctr" rotWithShape="0">
                    <a:srgbClr val="808080">
                      <a:alpha val="79999"/>
                    </a:srgbClr>
                  </a:outerShdw>
                </a:effectLst>
                <a:latin typeface="Book Antiqua"/>
              </a:rPr>
              <a:t>Click to view video:</a:t>
            </a:r>
          </a:p>
        </p:txBody>
      </p:sp>
      <p:sp>
        <p:nvSpPr>
          <p:cNvPr id="18439" name="Text Box 7"/>
          <p:cNvSpPr txBox="1">
            <a:spLocks noChangeArrowheads="1"/>
          </p:cNvSpPr>
          <p:nvPr/>
        </p:nvSpPr>
        <p:spPr bwMode="auto">
          <a:xfrm>
            <a:off x="0" y="3113088"/>
            <a:ext cx="6216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GB" sz="1000">
                <a:solidFill>
                  <a:srgbClr val="000000"/>
                </a:solidFill>
              </a:rPr>
              <a:t>I arranged to meet Angela Blackwell a local Devon artist, who is curator of the Thelma Hulbert Gallery. She was happy to test my product for me and the videos are shown below. As both an artist and curator she understands a lot about the painting process. </a:t>
            </a:r>
          </a:p>
        </p:txBody>
      </p:sp>
      <p:sp>
        <p:nvSpPr>
          <p:cNvPr id="18440" name="Text Box 8"/>
          <p:cNvSpPr txBox="1">
            <a:spLocks noChangeArrowheads="1"/>
          </p:cNvSpPr>
          <p:nvPr/>
        </p:nvSpPr>
        <p:spPr bwMode="auto">
          <a:xfrm>
            <a:off x="0" y="6457950"/>
            <a:ext cx="6251575" cy="31702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marL="339725" indent="-339725"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000" u="sng">
                <a:solidFill>
                  <a:srgbClr val="000000"/>
                </a:solidFill>
              </a:rPr>
              <a:t>Positive Aspects Outlined?</a:t>
            </a:r>
          </a:p>
          <a:p>
            <a:pPr eaLnBrk="1" hangingPunct="1">
              <a:spcBef>
                <a:spcPct val="50000"/>
              </a:spcBef>
              <a:buFontTx/>
              <a:buChar char="•"/>
            </a:pPr>
            <a:r>
              <a:rPr lang="en-GB" sz="1000">
                <a:solidFill>
                  <a:srgbClr val="000000"/>
                </a:solidFill>
              </a:rPr>
              <a:t>Overall very aesthetically pleasing and nice to look at. The wooden finish fits in with the image of oil painting. </a:t>
            </a:r>
          </a:p>
          <a:p>
            <a:pPr eaLnBrk="1" hangingPunct="1">
              <a:spcBef>
                <a:spcPct val="50000"/>
              </a:spcBef>
              <a:buFontTx/>
              <a:buChar char="•"/>
            </a:pPr>
            <a:r>
              <a:rPr lang="en-GB" sz="1000">
                <a:solidFill>
                  <a:srgbClr val="000000"/>
                </a:solidFill>
              </a:rPr>
              <a:t>Good Design and not like anything on the market.</a:t>
            </a:r>
          </a:p>
          <a:p>
            <a:pPr eaLnBrk="1" hangingPunct="1">
              <a:spcBef>
                <a:spcPct val="50000"/>
              </a:spcBef>
              <a:buFontTx/>
              <a:buChar char="•"/>
            </a:pPr>
            <a:r>
              <a:rPr lang="en-GB" sz="1000">
                <a:solidFill>
                  <a:srgbClr val="000000"/>
                </a:solidFill>
              </a:rPr>
              <a:t>Well Made and looks like it would be hard wearing.</a:t>
            </a:r>
          </a:p>
          <a:p>
            <a:pPr eaLnBrk="1" hangingPunct="1">
              <a:spcBef>
                <a:spcPct val="50000"/>
              </a:spcBef>
              <a:buFontTx/>
              <a:buChar char="•"/>
            </a:pPr>
            <a:r>
              <a:rPr lang="en-GB" sz="1000">
                <a:solidFill>
                  <a:srgbClr val="000000"/>
                </a:solidFill>
              </a:rPr>
              <a:t>The costs have been kept down by using ply and the price is good.</a:t>
            </a:r>
          </a:p>
          <a:p>
            <a:pPr eaLnBrk="1" hangingPunct="1">
              <a:spcBef>
                <a:spcPct val="50000"/>
              </a:spcBef>
              <a:buFontTx/>
              <a:buChar char="•"/>
            </a:pPr>
            <a:r>
              <a:rPr lang="en-GB" sz="1000">
                <a:solidFill>
                  <a:srgbClr val="000000"/>
                </a:solidFill>
              </a:rPr>
              <a:t>Really easy to use; taking out paints and brushes and putting them back in.</a:t>
            </a:r>
          </a:p>
          <a:p>
            <a:pPr eaLnBrk="1" hangingPunct="1">
              <a:spcBef>
                <a:spcPct val="50000"/>
              </a:spcBef>
              <a:buFontTx/>
              <a:buChar char="•"/>
            </a:pPr>
            <a:r>
              <a:rPr lang="en-GB" sz="1000">
                <a:solidFill>
                  <a:srgbClr val="000000"/>
                </a:solidFill>
              </a:rPr>
              <a:t>Definitely enough room for hands inside and good anthropometrics / lots of space.</a:t>
            </a:r>
          </a:p>
          <a:p>
            <a:pPr eaLnBrk="1" hangingPunct="1">
              <a:spcBef>
                <a:spcPct val="50000"/>
              </a:spcBef>
            </a:pPr>
            <a:r>
              <a:rPr lang="en-GB" sz="1000" u="sng">
                <a:solidFill>
                  <a:srgbClr val="000000"/>
                </a:solidFill>
              </a:rPr>
              <a:t>Negative Aspects / Possible improvements Outlined?</a:t>
            </a:r>
          </a:p>
          <a:p>
            <a:pPr eaLnBrk="1" hangingPunct="1">
              <a:spcBef>
                <a:spcPct val="50000"/>
              </a:spcBef>
              <a:buFontTx/>
              <a:buChar char="•"/>
            </a:pPr>
            <a:r>
              <a:rPr lang="en-GB" sz="1000">
                <a:solidFill>
                  <a:srgbClr val="000000"/>
                </a:solidFill>
              </a:rPr>
              <a:t>Bit heavy however she wanted to keep the wooden look.</a:t>
            </a:r>
          </a:p>
          <a:p>
            <a:pPr eaLnBrk="1" hangingPunct="1">
              <a:spcBef>
                <a:spcPct val="50000"/>
              </a:spcBef>
              <a:buFontTx/>
              <a:buChar char="•"/>
            </a:pPr>
            <a:r>
              <a:rPr lang="en-GB" sz="1000">
                <a:solidFill>
                  <a:srgbClr val="000000"/>
                </a:solidFill>
              </a:rPr>
              <a:t>Inside could be lacquered like the outside as it is more easily cleaned.</a:t>
            </a:r>
          </a:p>
          <a:p>
            <a:pPr eaLnBrk="1" hangingPunct="1">
              <a:spcBef>
                <a:spcPct val="50000"/>
              </a:spcBef>
              <a:buFontTx/>
              <a:buChar char="•"/>
            </a:pPr>
            <a:r>
              <a:rPr lang="en-GB" sz="1000">
                <a:solidFill>
                  <a:srgbClr val="000000"/>
                </a:solidFill>
              </a:rPr>
              <a:t>Handle on top so there is an option of carrying by hand or using the strap. </a:t>
            </a:r>
          </a:p>
          <a:p>
            <a:pPr eaLnBrk="1" hangingPunct="1">
              <a:spcBef>
                <a:spcPct val="50000"/>
              </a:spcBef>
              <a:buFontTx/>
              <a:buChar char="•"/>
            </a:pPr>
            <a:r>
              <a:rPr lang="en-GB" sz="1000">
                <a:solidFill>
                  <a:srgbClr val="000000"/>
                </a:solidFill>
              </a:rPr>
              <a:t>Could have a plastic version for perhaps acrylic paint or water colours. </a:t>
            </a:r>
          </a:p>
          <a:p>
            <a:pPr eaLnBrk="1" hangingPunct="1">
              <a:spcBef>
                <a:spcPct val="50000"/>
              </a:spcBef>
              <a:buFontTx/>
              <a:buChar char="•"/>
            </a:pPr>
            <a:r>
              <a:rPr lang="en-GB" sz="1000">
                <a:solidFill>
                  <a:srgbClr val="000000"/>
                </a:solidFill>
              </a:rPr>
              <a:t>Foam may wear out over time?</a:t>
            </a:r>
            <a:endParaRPr lang="en-GB" sz="1300">
              <a:solidFill>
                <a:srgbClr val="000000"/>
              </a:solidFill>
            </a:endParaRPr>
          </a:p>
        </p:txBody>
      </p:sp>
      <p:sp>
        <p:nvSpPr>
          <p:cNvPr id="18441" name="WordArt 9"/>
          <p:cNvSpPr>
            <a:spLocks noChangeArrowheads="1" noChangeShapeType="1" noTextEdit="1"/>
          </p:cNvSpPr>
          <p:nvPr/>
        </p:nvSpPr>
        <p:spPr bwMode="auto">
          <a:xfrm>
            <a:off x="3644900" y="3713163"/>
            <a:ext cx="1973263" cy="204787"/>
          </a:xfrm>
          <a:prstGeom prst="rect">
            <a:avLst/>
          </a:prstGeom>
        </p:spPr>
        <p:txBody>
          <a:bodyPr wrap="none" fromWordArt="1">
            <a:prstTxWarp prst="textPlain">
              <a:avLst>
                <a:gd name="adj" fmla="val 50000"/>
              </a:avLst>
            </a:prstTxWarp>
          </a:bodyPr>
          <a:lstStyle/>
          <a:p>
            <a:pPr algn="ctr"/>
            <a:r>
              <a:rPr lang="en-GB" sz="3600" i="1" kern="10">
                <a:ln w="9525">
                  <a:solidFill>
                    <a:srgbClr val="000000"/>
                  </a:solidFill>
                  <a:round/>
                  <a:headEnd/>
                  <a:tailEnd/>
                </a:ln>
                <a:solidFill>
                  <a:srgbClr val="FFFFFF">
                    <a:alpha val="74901"/>
                  </a:srgbClr>
                </a:solidFill>
                <a:effectLst>
                  <a:outerShdw dist="35921" dir="2700000" algn="ctr" rotWithShape="0">
                    <a:srgbClr val="808080">
                      <a:alpha val="79999"/>
                    </a:srgbClr>
                  </a:outerShdw>
                </a:effectLst>
                <a:latin typeface="Book Antiqua"/>
              </a:rPr>
              <a:t>Click to view video:</a:t>
            </a:r>
          </a:p>
        </p:txBody>
      </p:sp>
      <p:pic>
        <p:nvPicPr>
          <p:cNvPr id="18442" name="Picture 10" descr="P42026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800" y="2667000"/>
            <a:ext cx="159226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P42026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3075" y="2624138"/>
            <a:ext cx="8985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scan0017"/>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6388100" y="2682875"/>
            <a:ext cx="1644650" cy="1085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13" descr="THG - Thelma Hulbert Gallery - logo"/>
          <p:cNvPicPr>
            <a:picLocks noChangeAspect="1" noChangeArrowheads="1"/>
          </p:cNvPicPr>
          <p:nvPr/>
        </p:nvPicPr>
        <p:blipFill>
          <a:blip r:embed="rId7">
            <a:clrChange>
              <a:clrFrom>
                <a:srgbClr val="FFFFFF"/>
              </a:clrFrom>
              <a:clrTo>
                <a:srgbClr val="FFFFFF">
                  <a:alpha val="0"/>
                </a:srgbClr>
              </a:clrTo>
            </a:clrChange>
            <a:lum bright="28000" contrast="-70000"/>
            <a:extLst>
              <a:ext uri="{28A0092B-C50C-407E-A947-70E740481C1C}">
                <a14:useLocalDpi xmlns:a14="http://schemas.microsoft.com/office/drawing/2010/main" val="0"/>
              </a:ext>
            </a:extLst>
          </a:blip>
          <a:srcRect/>
          <a:stretch>
            <a:fillRect/>
          </a:stretch>
        </p:blipFill>
        <p:spPr bwMode="auto">
          <a:xfrm>
            <a:off x="9566275" y="2668588"/>
            <a:ext cx="6202363"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WordArt 14"/>
          <p:cNvSpPr>
            <a:spLocks noChangeArrowheads="1" noChangeShapeType="1" noTextEdit="1"/>
          </p:cNvSpPr>
          <p:nvPr/>
        </p:nvSpPr>
        <p:spPr bwMode="auto">
          <a:xfrm>
            <a:off x="2816225" y="33338"/>
            <a:ext cx="2178050" cy="509587"/>
          </a:xfrm>
          <a:prstGeom prst="rect">
            <a:avLst/>
          </a:prstGeom>
        </p:spPr>
        <p:txBody>
          <a:bodyPr wrap="none" fromWordArt="1">
            <a:prstTxWarp prst="textPlain">
              <a:avLst>
                <a:gd name="adj" fmla="val 50000"/>
              </a:avLst>
            </a:prstTxWarp>
          </a:bodyPr>
          <a:lstStyle/>
          <a:p>
            <a:pPr algn="ctr"/>
            <a:r>
              <a:rPr lang="en-GB" sz="3600" kern="10">
                <a:ln w="9525">
                  <a:solidFill>
                    <a:srgbClr val="FFFFFF"/>
                  </a:solidFill>
                  <a:round/>
                  <a:headEnd/>
                  <a:tailEnd/>
                </a:ln>
                <a:solidFill>
                  <a:srgbClr val="333399"/>
                </a:solidFill>
                <a:effectLst>
                  <a:prstShdw prst="shdw17" dist="17961" dir="13500000">
                    <a:srgbClr val="999999">
                      <a:alpha val="74997"/>
                    </a:srgbClr>
                  </a:prstShdw>
                </a:effectLst>
                <a:latin typeface="Arial Black"/>
              </a:rPr>
              <a:t>Testing:</a:t>
            </a:r>
          </a:p>
        </p:txBody>
      </p:sp>
      <p:pic>
        <p:nvPicPr>
          <p:cNvPr id="18447" name="Picture 15"/>
          <p:cNvPicPr>
            <a:picLocks noChangeAspect="1" noChangeArrowheads="1"/>
          </p:cNvPicPr>
          <p:nvPr/>
        </p:nvPicPr>
        <p:blipFill>
          <a:blip r:embed="rId8">
            <a:extLst>
              <a:ext uri="{28A0092B-C50C-407E-A947-70E740481C1C}">
                <a14:useLocalDpi xmlns:a14="http://schemas.microsoft.com/office/drawing/2010/main" val="0"/>
              </a:ext>
            </a:extLst>
          </a:blip>
          <a:srcRect l="10129" t="12791" r="22635" b="11931"/>
          <a:stretch>
            <a:fillRect/>
          </a:stretch>
        </p:blipFill>
        <p:spPr bwMode="auto">
          <a:xfrm>
            <a:off x="6310313" y="3787775"/>
            <a:ext cx="6491287"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0037"/>
          <a:stretch>
            <a:fillRect/>
          </a:stretch>
        </p:blipFill>
        <p:spPr bwMode="auto">
          <a:xfrm>
            <a:off x="12501563" y="4783138"/>
            <a:ext cx="3000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7"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67700" y="4589463"/>
            <a:ext cx="37941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8"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69288" y="5062538"/>
            <a:ext cx="3810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19"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74050" y="5511800"/>
            <a:ext cx="381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0"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85163" y="5956300"/>
            <a:ext cx="381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21"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74050" y="6778625"/>
            <a:ext cx="381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2"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51825" y="7300913"/>
            <a:ext cx="381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23"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74050" y="7702550"/>
            <a:ext cx="3810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24"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78813" y="8013700"/>
            <a:ext cx="3794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5"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62938" y="8577263"/>
            <a:ext cx="3810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26"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8267700" y="9058275"/>
            <a:ext cx="37941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27"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66413" y="3965575"/>
            <a:ext cx="3794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28"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66413" y="4398963"/>
            <a:ext cx="3794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1" name="Picture 29"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66413" y="4878388"/>
            <a:ext cx="379412"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Picture 30"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66413" y="5580063"/>
            <a:ext cx="3794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3" name="Picture 31"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69588" y="6157913"/>
            <a:ext cx="3810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4" name="Picture 32"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50538" y="6588125"/>
            <a:ext cx="38258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5" name="Picture 33"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39425" y="7032625"/>
            <a:ext cx="3825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6" name="Picture 34"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63238" y="7651750"/>
            <a:ext cx="3810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7" name="Picture 35"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33075" y="9155113"/>
            <a:ext cx="381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8" name="Picture 36"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2422188" y="4410075"/>
            <a:ext cx="3794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9" name="Picture 37"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2422188" y="5862638"/>
            <a:ext cx="3794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0" name="Picture 38"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2422188" y="6788150"/>
            <a:ext cx="3794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1" name="Picture 39"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2422188" y="8301038"/>
            <a:ext cx="379412"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2" name="Picture 40"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2422188" y="8991600"/>
            <a:ext cx="3794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3" name="Picture 41"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0037"/>
          <a:stretch>
            <a:fillRect/>
          </a:stretch>
        </p:blipFill>
        <p:spPr bwMode="auto">
          <a:xfrm>
            <a:off x="8316913" y="6380163"/>
            <a:ext cx="3000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42"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0037"/>
          <a:stretch>
            <a:fillRect/>
          </a:stretch>
        </p:blipFill>
        <p:spPr bwMode="auto">
          <a:xfrm>
            <a:off x="10696575" y="8480425"/>
            <a:ext cx="3000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5" name="Picture 43"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0037"/>
          <a:stretch>
            <a:fillRect/>
          </a:stretch>
        </p:blipFill>
        <p:spPr bwMode="auto">
          <a:xfrm>
            <a:off x="12501563" y="7554913"/>
            <a:ext cx="3000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6" name="Picture 44"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0656888" y="8324850"/>
            <a:ext cx="3794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7" name="Picture 45" descr="thumb-tick-cros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5140"/>
          <a:stretch>
            <a:fillRect/>
          </a:stretch>
        </p:blipFill>
        <p:spPr bwMode="auto">
          <a:xfrm>
            <a:off x="12422188" y="7332663"/>
            <a:ext cx="379412"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8" name="P4202690.AVI" descr="/Users/johngrundy/Desktop/OCR INSET 2011/NICE PAGES BY SECTION/Section 5 Testing and Independent Evaluation of the Final Product /54207 6289 Paint pod 1.AVI">
            <a:hlinkClick r:id="" action="ppaction://media"/>
          </p:cNvPr>
          <p:cNvPicPr>
            <a:picLocks noChangeAspect="1" noChangeArrowheads="1"/>
          </p:cNvPicPr>
          <p:nvPr>
            <a:quickTimeFile r:link="rId1"/>
          </p:nvPr>
        </p:nvPicPr>
        <p:blipFill>
          <a:blip r:embed="rId10">
            <a:extLst>
              <a:ext uri="{28A0092B-C50C-407E-A947-70E740481C1C}">
                <a14:useLocalDpi xmlns:a14="http://schemas.microsoft.com/office/drawing/2010/main" val="0"/>
              </a:ext>
            </a:extLst>
          </a:blip>
          <a:srcRect/>
          <a:stretch>
            <a:fillRect/>
          </a:stretch>
        </p:blipFill>
        <p:spPr bwMode="auto">
          <a:xfrm>
            <a:off x="0" y="4038600"/>
            <a:ext cx="30464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9" name="P4202691.AVI" descr="/Users/johngrundy/Desktop/OCR INSET 2011/NICE PAGES BY SECTION/Section 5 Testing and Independent Evaluation of the Final Product /54207 6289 Paint pod 2.AVI">
            <a:hlinkClick r:id="" action="ppaction://media"/>
          </p:cNvPr>
          <p:cNvPicPr>
            <a:picLocks noChangeAspect="1" noChangeArrowheads="1"/>
          </p:cNvPicPr>
          <p:nvPr>
            <p:ph/>
            <a:quickTimeFile r:link="rId2"/>
          </p:nvPr>
        </p:nvPicPr>
        <p:blipFill>
          <a:blip r:embed="rId11">
            <a:extLst>
              <a:ext uri="{28A0092B-C50C-407E-A947-70E740481C1C}">
                <a14:useLocalDpi xmlns:a14="http://schemas.microsoft.com/office/drawing/2010/main" val="0"/>
              </a:ext>
            </a:extLst>
          </a:blip>
          <a:srcRect/>
          <a:stretch>
            <a:fillRect/>
          </a:stretch>
        </p:blipFill>
        <p:spPr>
          <a:xfrm>
            <a:off x="3162300" y="4043363"/>
            <a:ext cx="3048000" cy="228441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47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8478"/>
                                        </p:tgtEl>
                                      </p:cBhvr>
                                    </p:cmd>
                                  </p:childTnLst>
                                </p:cTn>
                              </p:par>
                            </p:childTnLst>
                          </p:cTn>
                        </p:par>
                      </p:childTnLst>
                    </p:cTn>
                  </p:par>
                </p:childTnLst>
              </p:cTn>
              <p:nextCondLst>
                <p:cond evt="onClick" delay="0">
                  <p:tgtEl>
                    <p:spTgt spid="18478"/>
                  </p:tgtEl>
                </p:cond>
              </p:nextCondLst>
            </p:seq>
            <p:video>
              <p:cMediaNode>
                <p:cTn id="7" fill="hold" display="0">
                  <p:stCondLst>
                    <p:cond delay="indefinite"/>
                  </p:stCondLst>
                  <p:endCondLst>
                    <p:cond evt="onNext" delay="0">
                      <p:tgtEl>
                        <p:sldTgt/>
                      </p:tgtEl>
                    </p:cond>
                    <p:cond evt="onPrev" delay="0">
                      <p:tgtEl>
                        <p:sldTgt/>
                      </p:tgtEl>
                    </p:cond>
                  </p:endCondLst>
                </p:cTn>
                <p:tgtEl>
                  <p:spTgt spid="18478"/>
                </p:tgtEl>
              </p:cMediaNode>
            </p:video>
            <p:seq concurrent="1" nextAc="seek">
              <p:cTn id="8" restart="whenNotActive" fill="hold" evtFilter="cancelBubble" nodeType="interactiveSeq">
                <p:stCondLst>
                  <p:cond evt="onClick" delay="0">
                    <p:tgtEl>
                      <p:spTgt spid="184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479"/>
                                        </p:tgtEl>
                                      </p:cBhvr>
                                    </p:cmd>
                                  </p:childTnLst>
                                </p:cTn>
                              </p:par>
                            </p:childTnLst>
                          </p:cTn>
                        </p:par>
                      </p:childTnLst>
                    </p:cTn>
                  </p:par>
                </p:childTnLst>
              </p:cTn>
              <p:nextCondLst>
                <p:cond evt="onClick" delay="0">
                  <p:tgtEl>
                    <p:spTgt spid="18479"/>
                  </p:tgtEl>
                </p:cond>
              </p:nextCondLst>
            </p:seq>
            <p:video>
              <p:cMediaNode>
                <p:cTn id="13" fill="hold" display="0">
                  <p:stCondLst>
                    <p:cond delay="indefinite"/>
                  </p:stCondLst>
                  <p:endCondLst>
                    <p:cond evt="onNext" delay="0">
                      <p:tgtEl>
                        <p:sldTgt/>
                      </p:tgtEl>
                    </p:cond>
                    <p:cond evt="onPrev" delay="0">
                      <p:tgtEl>
                        <p:sldTgt/>
                      </p:tgtEl>
                    </p:cond>
                  </p:endCondLst>
                </p:cTn>
                <p:tgtEl>
                  <p:spTgt spid="1847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0" y="0"/>
            <a:ext cx="345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7" rIns="91395" bIns="45697">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2000" b="1" i="1" u="sng">
                <a:solidFill>
                  <a:srgbClr val="00B0F0"/>
                </a:solidFill>
                <a:latin typeface="Century Gothic" pitchFamily="34" charset="0"/>
              </a:rPr>
              <a:t>TESTING AND EVALUATION</a:t>
            </a:r>
          </a:p>
        </p:txBody>
      </p:sp>
      <p:sp>
        <p:nvSpPr>
          <p:cNvPr id="19459" name="TextBox 5"/>
          <p:cNvSpPr txBox="1">
            <a:spLocks noChangeArrowheads="1"/>
          </p:cNvSpPr>
          <p:nvPr/>
        </p:nvSpPr>
        <p:spPr bwMode="auto">
          <a:xfrm>
            <a:off x="65088" y="5016500"/>
            <a:ext cx="5903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500" b="1" i="1" u="sng">
                <a:solidFill>
                  <a:srgbClr val="4BACC6"/>
                </a:solidFill>
                <a:latin typeface="Century Gothic" pitchFamily="34" charset="0"/>
              </a:rPr>
              <a:t>Modifications</a:t>
            </a:r>
          </a:p>
        </p:txBody>
      </p:sp>
      <p:sp>
        <p:nvSpPr>
          <p:cNvPr id="7" name="TextBox 6"/>
          <p:cNvSpPr txBox="1"/>
          <p:nvPr/>
        </p:nvSpPr>
        <p:spPr>
          <a:xfrm>
            <a:off x="209550" y="468313"/>
            <a:ext cx="5903913" cy="4064000"/>
          </a:xfrm>
          <a:prstGeom prst="rect">
            <a:avLst/>
          </a:prstGeom>
          <a:noFill/>
          <a:ln>
            <a:noFill/>
          </a:ln>
        </p:spPr>
        <p:txBody>
          <a:bodyPr lIns="91406" tIns="45703" rIns="91406" bIns="45703">
            <a:spAutoFit/>
          </a:bodyPr>
          <a:lstStyle/>
          <a:p>
            <a:pPr defTabSz="1279064">
              <a:defRPr/>
            </a:pPr>
            <a:r>
              <a:rPr lang="en-GB" b="1" i="1" u="sng" dirty="0">
                <a:solidFill>
                  <a:srgbClr val="00B0F0"/>
                </a:solidFill>
                <a:latin typeface="Century Gothic" pitchFamily="34" charset="0"/>
                <a:ea typeface="+mn-ea"/>
              </a:rPr>
              <a:t>Strengths and Weaknesses</a:t>
            </a:r>
          </a:p>
          <a:p>
            <a:pPr algn="just" defTabSz="1279064">
              <a:defRPr/>
            </a:pPr>
            <a:r>
              <a:rPr lang="en-GB" sz="1500" b="1" dirty="0">
                <a:solidFill>
                  <a:srgbClr val="00B050"/>
                </a:solidFill>
                <a:latin typeface="Century Gothic" pitchFamily="34" charset="0"/>
                <a:ea typeface="+mn-ea"/>
              </a:rPr>
              <a:t>Strengths:</a:t>
            </a:r>
          </a:p>
          <a:p>
            <a:pPr marL="285646" indent="-285646" algn="just" defTabSz="1279064">
              <a:buFont typeface="Arial" pitchFamily="34" charset="0"/>
              <a:buChar char="•"/>
              <a:defRPr/>
            </a:pPr>
            <a:r>
              <a:rPr lang="en-GB" sz="1500" dirty="0">
                <a:solidFill>
                  <a:srgbClr val="00B050"/>
                </a:solidFill>
                <a:latin typeface="Century Gothic" pitchFamily="34" charset="0"/>
                <a:ea typeface="+mn-ea"/>
              </a:rPr>
              <a:t>My product does exactly what  my client wanted it to do </a:t>
            </a:r>
            <a:r>
              <a:rPr lang="en-GB" sz="1500" dirty="0">
                <a:solidFill>
                  <a:srgbClr val="00B050"/>
                </a:solidFill>
                <a:latin typeface="Century Gothic" pitchFamily="34" charset="0"/>
                <a:ea typeface="+mn-ea"/>
                <a:sym typeface="Wingdings" pitchFamily="2" charset="2"/>
              </a:rPr>
              <a:t> it holds pens, pencils, paint, paintbrushes and paper in a compact and neat way</a:t>
            </a:r>
          </a:p>
          <a:p>
            <a:pPr marL="285646" indent="-285646" algn="just" defTabSz="1279064">
              <a:buFont typeface="Arial" pitchFamily="34" charset="0"/>
              <a:buChar char="•"/>
              <a:defRPr/>
            </a:pPr>
            <a:r>
              <a:rPr lang="en-GB" sz="1500" dirty="0">
                <a:solidFill>
                  <a:srgbClr val="00B050"/>
                </a:solidFill>
                <a:latin typeface="Century Gothic" pitchFamily="34" charset="0"/>
                <a:ea typeface="+mn-ea"/>
              </a:rPr>
              <a:t>Easy to clean </a:t>
            </a:r>
            <a:r>
              <a:rPr lang="en-GB" sz="1500" dirty="0">
                <a:solidFill>
                  <a:srgbClr val="00B050"/>
                </a:solidFill>
                <a:latin typeface="Century Gothic" pitchFamily="34" charset="0"/>
                <a:ea typeface="+mn-ea"/>
                <a:sym typeface="Wingdings" pitchFamily="2" charset="2"/>
              </a:rPr>
              <a:t> all parts can be put into a dishwasher and the plastic finish makes it easy to wipe off any paint spillages.</a:t>
            </a:r>
          </a:p>
          <a:p>
            <a:pPr marL="285646" indent="-285646" algn="just" defTabSz="1279064">
              <a:buFont typeface="Arial" pitchFamily="34" charset="0"/>
              <a:buChar char="•"/>
              <a:defRPr/>
            </a:pPr>
            <a:r>
              <a:rPr lang="en-GB" sz="1500" dirty="0">
                <a:solidFill>
                  <a:srgbClr val="00B050"/>
                </a:solidFill>
                <a:latin typeface="Century Gothic" pitchFamily="34" charset="0"/>
                <a:ea typeface="+mn-ea"/>
              </a:rPr>
              <a:t>The whole product spins </a:t>
            </a:r>
            <a:r>
              <a:rPr lang="en-GB" sz="1500" dirty="0">
                <a:solidFill>
                  <a:srgbClr val="00B050"/>
                </a:solidFill>
                <a:latin typeface="Century Gothic" pitchFamily="34" charset="0"/>
                <a:ea typeface="+mn-ea"/>
                <a:sym typeface="Wingdings" pitchFamily="2" charset="2"/>
              </a:rPr>
              <a:t> when on the art table at Playgroup 5-6 children where able to access the product from all sides</a:t>
            </a:r>
          </a:p>
          <a:p>
            <a:pPr marL="285646" indent="-285646" algn="just" defTabSz="1279064">
              <a:buFont typeface="Arial" pitchFamily="34" charset="0"/>
              <a:buChar char="•"/>
              <a:defRPr/>
            </a:pPr>
            <a:r>
              <a:rPr lang="en-GB" sz="1500" dirty="0">
                <a:solidFill>
                  <a:srgbClr val="00B050"/>
                </a:solidFill>
                <a:latin typeface="Century Gothic" pitchFamily="34" charset="0"/>
                <a:ea typeface="+mn-ea"/>
                <a:sym typeface="Wingdings" pitchFamily="2" charset="2"/>
              </a:rPr>
              <a:t>It is aesthetically pleasing to both children and staff. The ladybird design made it fun for the children to use and the function with all pots in one unit proved helpful.</a:t>
            </a:r>
          </a:p>
          <a:p>
            <a:pPr marL="285646" indent="-285646" algn="just" defTabSz="1279064">
              <a:buFont typeface="Arial" pitchFamily="34" charset="0"/>
              <a:buChar char="•"/>
              <a:defRPr/>
            </a:pPr>
            <a:r>
              <a:rPr lang="en-GB" sz="1500" dirty="0">
                <a:solidFill>
                  <a:srgbClr val="00B050"/>
                </a:solidFill>
                <a:latin typeface="Century Gothic" pitchFamily="34" charset="0"/>
                <a:ea typeface="+mn-ea"/>
              </a:rPr>
              <a:t>The translucent sides on the paint pot allow staff members to see when the paints need filling up</a:t>
            </a:r>
          </a:p>
          <a:p>
            <a:pPr marL="285646" indent="-285646" algn="just" defTabSz="1279064">
              <a:buFont typeface="Arial" pitchFamily="34" charset="0"/>
              <a:buChar char="•"/>
              <a:defRPr/>
            </a:pPr>
            <a:r>
              <a:rPr lang="en-GB" sz="1500" dirty="0">
                <a:solidFill>
                  <a:srgbClr val="00B050"/>
                </a:solidFill>
                <a:latin typeface="Century Gothic" pitchFamily="34" charset="0"/>
                <a:ea typeface="+mn-ea"/>
              </a:rPr>
              <a:t>Being modular is cost effective</a:t>
            </a:r>
          </a:p>
        </p:txBody>
      </p:sp>
      <p:sp>
        <p:nvSpPr>
          <p:cNvPr id="19461" name="TextBox 7"/>
          <p:cNvSpPr txBox="1">
            <a:spLocks noChangeArrowheads="1"/>
          </p:cNvSpPr>
          <p:nvPr/>
        </p:nvSpPr>
        <p:spPr bwMode="auto">
          <a:xfrm>
            <a:off x="6499225" y="765175"/>
            <a:ext cx="590391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GB" sz="1500" b="1" i="1">
                <a:solidFill>
                  <a:srgbClr val="FF5050"/>
                </a:solidFill>
                <a:latin typeface="Century Gothic" pitchFamily="34" charset="0"/>
              </a:rPr>
              <a:t>Weaknesses:</a:t>
            </a:r>
            <a:endParaRPr lang="en-GB" sz="1500">
              <a:solidFill>
                <a:srgbClr val="000000"/>
              </a:solidFill>
              <a:latin typeface="Century Gothic" pitchFamily="34" charset="0"/>
            </a:endParaRPr>
          </a:p>
          <a:p>
            <a:pPr algn="just" eaLnBrk="1" hangingPunct="1">
              <a:buFont typeface="Arial" pitchFamily="34" charset="0"/>
              <a:buChar char="•"/>
            </a:pPr>
            <a:r>
              <a:rPr lang="en-GB" sz="1500">
                <a:solidFill>
                  <a:srgbClr val="FF5050"/>
                </a:solidFill>
                <a:latin typeface="Century Gothic" pitchFamily="34" charset="0"/>
              </a:rPr>
              <a:t>the pots aren't secure enough when on the base </a:t>
            </a:r>
            <a:r>
              <a:rPr lang="en-GB" sz="1500">
                <a:solidFill>
                  <a:srgbClr val="FF5050"/>
                </a:solidFill>
                <a:latin typeface="Century Gothic" pitchFamily="34" charset="0"/>
                <a:sym typeface="Wingdings" pitchFamily="2" charset="2"/>
              </a:rPr>
              <a:t> likely to fall off if product spun too quickly.</a:t>
            </a:r>
          </a:p>
          <a:p>
            <a:pPr algn="just" eaLnBrk="1" hangingPunct="1">
              <a:buFont typeface="Arial" pitchFamily="34" charset="0"/>
              <a:buChar char="•"/>
            </a:pPr>
            <a:r>
              <a:rPr lang="en-GB" sz="1500">
                <a:solidFill>
                  <a:srgbClr val="FF5050"/>
                </a:solidFill>
                <a:latin typeface="Century Gothic" pitchFamily="34" charset="0"/>
              </a:rPr>
              <a:t>The paints are likely to dry up when pots left over night due to no lid.</a:t>
            </a:r>
          </a:p>
          <a:p>
            <a:pPr algn="just" eaLnBrk="1" hangingPunct="1">
              <a:buFont typeface="Arial" pitchFamily="34" charset="0"/>
              <a:buChar char="•"/>
            </a:pPr>
            <a:r>
              <a:rPr lang="en-GB" sz="1500">
                <a:solidFill>
                  <a:srgbClr val="FF5050"/>
                </a:solidFill>
                <a:latin typeface="Century Gothic" pitchFamily="34" charset="0"/>
              </a:rPr>
              <a:t>No handle </a:t>
            </a:r>
            <a:r>
              <a:rPr lang="en-GB" sz="1500">
                <a:solidFill>
                  <a:srgbClr val="FF5050"/>
                </a:solidFill>
                <a:latin typeface="Century Gothic" pitchFamily="34" charset="0"/>
                <a:sym typeface="Wingdings" pitchFamily="2" charset="2"/>
              </a:rPr>
              <a:t> product would be easier to lift if one was present</a:t>
            </a:r>
          </a:p>
          <a:p>
            <a:pPr algn="just" eaLnBrk="1" hangingPunct="1">
              <a:buFont typeface="Arial" pitchFamily="34" charset="0"/>
              <a:buChar char="•"/>
            </a:pPr>
            <a:r>
              <a:rPr lang="en-GB" sz="1500">
                <a:solidFill>
                  <a:srgbClr val="FF5050"/>
                </a:solidFill>
                <a:latin typeface="Century Gothic" pitchFamily="34" charset="0"/>
                <a:sym typeface="Wingdings" pitchFamily="2" charset="2"/>
              </a:rPr>
              <a:t>Paint and pen pots have sharp corners</a:t>
            </a:r>
          </a:p>
          <a:p>
            <a:pPr algn="just" eaLnBrk="1" hangingPunct="1">
              <a:buFont typeface="Arial" pitchFamily="34" charset="0"/>
              <a:buChar char="•"/>
            </a:pPr>
            <a:r>
              <a:rPr lang="en-GB" sz="1500">
                <a:solidFill>
                  <a:srgbClr val="FF5050"/>
                </a:solidFill>
                <a:latin typeface="Century Gothic" pitchFamily="34" charset="0"/>
                <a:sym typeface="Wingdings" pitchFamily="2" charset="2"/>
              </a:rPr>
              <a:t>No logo  might be a good idea to brand it.</a:t>
            </a:r>
            <a:endParaRPr lang="en-GB" sz="1500">
              <a:solidFill>
                <a:srgbClr val="000000"/>
              </a:solidFill>
              <a:latin typeface="Century Gothic" pitchFamily="34" charset="0"/>
            </a:endParaRPr>
          </a:p>
          <a:p>
            <a:pPr algn="just" eaLnBrk="1" hangingPunct="1"/>
            <a:endParaRPr lang="en-GB" sz="1400">
              <a:solidFill>
                <a:srgbClr val="000000"/>
              </a:solidFill>
              <a:latin typeface="Century Gothic" pitchFamily="34" charset="0"/>
            </a:endParaRPr>
          </a:p>
        </p:txBody>
      </p:sp>
      <p:pic>
        <p:nvPicPr>
          <p:cNvPr id="19462" name="Picture 6"/>
          <p:cNvPicPr>
            <a:picLocks noChangeAspect="1" noChangeArrowheads="1"/>
          </p:cNvPicPr>
          <p:nvPr/>
        </p:nvPicPr>
        <p:blipFill>
          <a:blip r:embed="rId2">
            <a:extLst>
              <a:ext uri="{28A0092B-C50C-407E-A947-70E740481C1C}">
                <a14:useLocalDpi xmlns:a14="http://schemas.microsoft.com/office/drawing/2010/main" val="0"/>
              </a:ext>
            </a:extLst>
          </a:blip>
          <a:srcRect t="1228"/>
          <a:stretch>
            <a:fillRect/>
          </a:stretch>
        </p:blipFill>
        <p:spPr bwMode="auto">
          <a:xfrm>
            <a:off x="8702675" y="3484563"/>
            <a:ext cx="27717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p:cNvPicPr>
            <a:picLocks noChangeAspect="1" noChangeArrowheads="1"/>
          </p:cNvPicPr>
          <p:nvPr/>
        </p:nvPicPr>
        <p:blipFill>
          <a:blip r:embed="rId3">
            <a:extLst>
              <a:ext uri="{28A0092B-C50C-407E-A947-70E740481C1C}">
                <a14:useLocalDpi xmlns:a14="http://schemas.microsoft.com/office/drawing/2010/main" val="0"/>
              </a:ext>
            </a:extLst>
          </a:blip>
          <a:srcRect b="5725"/>
          <a:stretch>
            <a:fillRect/>
          </a:stretch>
        </p:blipFill>
        <p:spPr bwMode="auto">
          <a:xfrm>
            <a:off x="4168775" y="4989513"/>
            <a:ext cx="43338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563" y="6484938"/>
            <a:ext cx="4532312"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43525"/>
            <a:ext cx="4498975"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050" y="7813675"/>
            <a:ext cx="3730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
          <p:cNvSpPr txBox="1">
            <a:spLocks noChangeArrowheads="1"/>
          </p:cNvSpPr>
          <p:nvPr/>
        </p:nvSpPr>
        <p:spPr bwMode="auto">
          <a:xfrm>
            <a:off x="8162925" y="8424863"/>
            <a:ext cx="21590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100">
                <a:solidFill>
                  <a:srgbClr val="000000"/>
                </a:solidFill>
                <a:latin typeface="Century Gothic" pitchFamily="34" charset="0"/>
              </a:rPr>
              <a:t>Product becomes branded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D:\DCIM\100SSCAM\SDC134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728788"/>
            <a:ext cx="34258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D:\DCIM\100SSCAM\SDC135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763" y="1960563"/>
            <a:ext cx="23558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D:\DCIM\100SSCAM\SDC135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2363" y="87313"/>
            <a:ext cx="23812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D:\DCIM\100SSCAM\SDC1354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25" y="7961313"/>
            <a:ext cx="2070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descr="D:\DCIM\100SSCAM\SDC1354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13" y="6157913"/>
            <a:ext cx="2192337"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D:\DCIM\100SSCAM\SDC1354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13" y="4389438"/>
            <a:ext cx="22161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 descr="D:\DCIM\100SSCAM\SDC1352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1488" y="1728788"/>
            <a:ext cx="20970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4" descr="D:\DCIM\100SSCAM\SDC1352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3863" y="87313"/>
            <a:ext cx="2119312"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1" descr="D:\DCIM\100SSCAM\SDC13554.JPG"/>
          <p:cNvPicPr>
            <a:picLocks noChangeAspect="1" noChangeArrowheads="1"/>
          </p:cNvPicPr>
          <p:nvPr/>
        </p:nvPicPr>
        <p:blipFill>
          <a:blip r:embed="rId11">
            <a:extLst>
              <a:ext uri="{28A0092B-C50C-407E-A947-70E740481C1C}">
                <a14:useLocalDpi xmlns:a14="http://schemas.microsoft.com/office/drawing/2010/main" val="0"/>
              </a:ext>
            </a:extLst>
          </a:blip>
          <a:srcRect t="25586" r="3125" b="8984"/>
          <a:stretch>
            <a:fillRect/>
          </a:stretch>
        </p:blipFill>
        <p:spPr bwMode="auto">
          <a:xfrm rot="5400000">
            <a:off x="7338219" y="4288632"/>
            <a:ext cx="314483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Box 26"/>
          <p:cNvSpPr txBox="1">
            <a:spLocks noChangeArrowheads="1"/>
          </p:cNvSpPr>
          <p:nvPr/>
        </p:nvSpPr>
        <p:spPr bwMode="auto">
          <a:xfrm>
            <a:off x="0" y="0"/>
            <a:ext cx="3505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u="sng">
                <a:solidFill>
                  <a:srgbClr val="000000"/>
                </a:solidFill>
                <a:latin typeface="Times New Roman" pitchFamily="18" charset="0"/>
              </a:rPr>
              <a:t>ARTHRITIS AID - TESTING – STAGE 1 </a:t>
            </a:r>
          </a:p>
          <a:p>
            <a:pPr eaLnBrk="1" hangingPunct="1"/>
            <a:endParaRPr lang="en-GB" sz="1300" b="1" u="sng">
              <a:solidFill>
                <a:srgbClr val="000000"/>
              </a:solidFill>
              <a:latin typeface="Times New Roman" pitchFamily="18" charset="0"/>
            </a:endParaRPr>
          </a:p>
        </p:txBody>
      </p:sp>
      <p:sp>
        <p:nvSpPr>
          <p:cNvPr id="29" name="Rectangle 28"/>
          <p:cNvSpPr/>
          <p:nvPr/>
        </p:nvSpPr>
        <p:spPr>
          <a:xfrm>
            <a:off x="7972425" y="0"/>
            <a:ext cx="4829175" cy="6657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anchor="ctr"/>
          <a:lstStyle/>
          <a:p>
            <a:pPr algn="ctr" defTabSz="1279544" fontAlgn="auto">
              <a:spcBef>
                <a:spcPts val="0"/>
              </a:spcBef>
              <a:spcAft>
                <a:spcPts val="0"/>
              </a:spcAft>
              <a:defRPr/>
            </a:pPr>
            <a:endParaRPr lang="en-GB" dirty="0">
              <a:solidFill>
                <a:prstClr val="white"/>
              </a:solidFill>
            </a:endParaRPr>
          </a:p>
        </p:txBody>
      </p:sp>
      <p:sp>
        <p:nvSpPr>
          <p:cNvPr id="20493" name="TextBox 29"/>
          <p:cNvSpPr txBox="1">
            <a:spLocks noChangeArrowheads="1"/>
          </p:cNvSpPr>
          <p:nvPr/>
        </p:nvSpPr>
        <p:spPr bwMode="auto">
          <a:xfrm>
            <a:off x="0" y="238125"/>
            <a:ext cx="3687763" cy="1471613"/>
          </a:xfrm>
          <a:prstGeom prst="rect">
            <a:avLst/>
          </a:prstGeom>
          <a:solidFill>
            <a:schemeClr val="bg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100" b="1">
                <a:solidFill>
                  <a:srgbClr val="000000"/>
                </a:solidFill>
                <a:latin typeface="Times New Roman" pitchFamily="18" charset="0"/>
              </a:rPr>
              <a:t>My aim in testing was to get as much information about my product in action as I could. By this I mean I wanted to see my product in real life situations and consider real life problems attached with it.  During the first stage of my testing,  I used a variety of art brushes and a sketching pencil to see whether or  not my product would work with them.  On the right you can see  two different sized brushes being handled easily in the product.</a:t>
            </a:r>
          </a:p>
        </p:txBody>
      </p:sp>
      <p:sp>
        <p:nvSpPr>
          <p:cNvPr id="20494" name="TextBox 31"/>
          <p:cNvSpPr txBox="1">
            <a:spLocks noChangeArrowheads="1"/>
          </p:cNvSpPr>
          <p:nvPr/>
        </p:nvSpPr>
        <p:spPr bwMode="auto">
          <a:xfrm>
            <a:off x="3829050" y="238125"/>
            <a:ext cx="2667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3</a:t>
            </a:r>
          </a:p>
        </p:txBody>
      </p:sp>
      <p:sp>
        <p:nvSpPr>
          <p:cNvPr id="20495" name="TextBox 32"/>
          <p:cNvSpPr txBox="1">
            <a:spLocks noChangeArrowheads="1"/>
          </p:cNvSpPr>
          <p:nvPr/>
        </p:nvSpPr>
        <p:spPr bwMode="auto">
          <a:xfrm>
            <a:off x="257175" y="3371850"/>
            <a:ext cx="2682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4</a:t>
            </a:r>
          </a:p>
        </p:txBody>
      </p:sp>
      <p:sp>
        <p:nvSpPr>
          <p:cNvPr id="20496" name="TextBox 33"/>
          <p:cNvSpPr txBox="1">
            <a:spLocks noChangeArrowheads="1"/>
          </p:cNvSpPr>
          <p:nvPr/>
        </p:nvSpPr>
        <p:spPr bwMode="auto">
          <a:xfrm>
            <a:off x="257175" y="3087688"/>
            <a:ext cx="2667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5</a:t>
            </a:r>
          </a:p>
        </p:txBody>
      </p:sp>
      <p:sp>
        <p:nvSpPr>
          <p:cNvPr id="20497" name="TextBox 34"/>
          <p:cNvSpPr txBox="1">
            <a:spLocks noChangeArrowheads="1"/>
          </p:cNvSpPr>
          <p:nvPr/>
        </p:nvSpPr>
        <p:spPr bwMode="auto">
          <a:xfrm>
            <a:off x="328613" y="2800350"/>
            <a:ext cx="2667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6</a:t>
            </a:r>
          </a:p>
        </p:txBody>
      </p:sp>
      <p:sp>
        <p:nvSpPr>
          <p:cNvPr id="20498" name="TextBox 35"/>
          <p:cNvSpPr txBox="1">
            <a:spLocks noChangeArrowheads="1"/>
          </p:cNvSpPr>
          <p:nvPr/>
        </p:nvSpPr>
        <p:spPr bwMode="auto">
          <a:xfrm>
            <a:off x="328613" y="2587625"/>
            <a:ext cx="2682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7</a:t>
            </a:r>
          </a:p>
        </p:txBody>
      </p:sp>
      <p:sp>
        <p:nvSpPr>
          <p:cNvPr id="20499" name="TextBox 36"/>
          <p:cNvSpPr txBox="1">
            <a:spLocks noChangeArrowheads="1"/>
          </p:cNvSpPr>
          <p:nvPr/>
        </p:nvSpPr>
        <p:spPr bwMode="auto">
          <a:xfrm>
            <a:off x="3829050" y="2371725"/>
            <a:ext cx="2667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8</a:t>
            </a:r>
          </a:p>
        </p:txBody>
      </p:sp>
      <p:sp>
        <p:nvSpPr>
          <p:cNvPr id="20500" name="TextBox 37"/>
          <p:cNvSpPr txBox="1">
            <a:spLocks noChangeArrowheads="1"/>
          </p:cNvSpPr>
          <p:nvPr/>
        </p:nvSpPr>
        <p:spPr bwMode="auto">
          <a:xfrm>
            <a:off x="542925" y="2157413"/>
            <a:ext cx="350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10</a:t>
            </a:r>
          </a:p>
        </p:txBody>
      </p:sp>
      <p:sp>
        <p:nvSpPr>
          <p:cNvPr id="20501" name="TextBox 38"/>
          <p:cNvSpPr txBox="1">
            <a:spLocks noChangeArrowheads="1"/>
          </p:cNvSpPr>
          <p:nvPr/>
        </p:nvSpPr>
        <p:spPr bwMode="auto">
          <a:xfrm>
            <a:off x="328613" y="3657600"/>
            <a:ext cx="266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3</a:t>
            </a:r>
          </a:p>
        </p:txBody>
      </p:sp>
      <p:sp>
        <p:nvSpPr>
          <p:cNvPr id="20502" name="TextBox 39"/>
          <p:cNvSpPr txBox="1">
            <a:spLocks noChangeArrowheads="1"/>
          </p:cNvSpPr>
          <p:nvPr/>
        </p:nvSpPr>
        <p:spPr bwMode="auto">
          <a:xfrm>
            <a:off x="542925" y="2371725"/>
            <a:ext cx="2682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FF0000"/>
                </a:solidFill>
                <a:latin typeface="Times New Roman" pitchFamily="18" charset="0"/>
              </a:rPr>
              <a:t>8</a:t>
            </a:r>
          </a:p>
        </p:txBody>
      </p:sp>
      <p:sp>
        <p:nvSpPr>
          <p:cNvPr id="20503" name="TextBox 41"/>
          <p:cNvSpPr txBox="1">
            <a:spLocks noChangeArrowheads="1"/>
          </p:cNvSpPr>
          <p:nvPr/>
        </p:nvSpPr>
        <p:spPr bwMode="auto">
          <a:xfrm>
            <a:off x="3687763" y="5087938"/>
            <a:ext cx="90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800">
                <a:solidFill>
                  <a:srgbClr val="FFFFFF"/>
                </a:solidFill>
                <a:latin typeface="Times New Roman" pitchFamily="18" charset="0"/>
              </a:rPr>
              <a:t>Video 1</a:t>
            </a:r>
          </a:p>
        </p:txBody>
      </p:sp>
      <p:sp>
        <p:nvSpPr>
          <p:cNvPr id="20504" name="TextBox 42"/>
          <p:cNvSpPr txBox="1">
            <a:spLocks noChangeArrowheads="1"/>
          </p:cNvSpPr>
          <p:nvPr/>
        </p:nvSpPr>
        <p:spPr bwMode="auto">
          <a:xfrm>
            <a:off x="6043613" y="0"/>
            <a:ext cx="1857375"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u="sng">
                <a:solidFill>
                  <a:srgbClr val="000000"/>
                </a:solidFill>
                <a:latin typeface="Times New Roman" pitchFamily="18" charset="0"/>
              </a:rPr>
              <a:t>On the left, you can see me using the different sized brushes (the red indicates the size). Following the check of whether my product supports different sized equipment, I decided to complete my STAGE 1 testing by recording a video (Video 1) to show the product being put on. This  test is important because the user will have difficulties in the wrist and hand therefore the product mustn't be too complicated to put on as that would put the user off the product as well as risk safety, fortunately the video shows the product is easy to wear and quick to put on.</a:t>
            </a:r>
          </a:p>
        </p:txBody>
      </p:sp>
      <p:cxnSp>
        <p:nvCxnSpPr>
          <p:cNvPr id="45" name="Straight Arrow Connector 44"/>
          <p:cNvCxnSpPr/>
          <p:nvPr/>
        </p:nvCxnSpPr>
        <p:spPr>
          <a:xfrm rot="5400000">
            <a:off x="221457" y="7050881"/>
            <a:ext cx="4286250" cy="7143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506" name="TextBox 46"/>
          <p:cNvSpPr txBox="1">
            <a:spLocks noChangeArrowheads="1"/>
          </p:cNvSpPr>
          <p:nvPr/>
        </p:nvSpPr>
        <p:spPr bwMode="auto">
          <a:xfrm>
            <a:off x="2493963" y="4389438"/>
            <a:ext cx="16414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u="sng">
                <a:solidFill>
                  <a:srgbClr val="000000"/>
                </a:solidFill>
                <a:latin typeface="Times New Roman" pitchFamily="18" charset="0"/>
              </a:rPr>
              <a:t>STAGE 2 TESTING</a:t>
            </a:r>
          </a:p>
        </p:txBody>
      </p:sp>
      <p:sp>
        <p:nvSpPr>
          <p:cNvPr id="20507" name="TextBox 47"/>
          <p:cNvSpPr txBox="1">
            <a:spLocks noChangeArrowheads="1"/>
          </p:cNvSpPr>
          <p:nvPr/>
        </p:nvSpPr>
        <p:spPr bwMode="auto">
          <a:xfrm>
            <a:off x="3127375" y="4710113"/>
            <a:ext cx="2216150" cy="46926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000000"/>
                </a:solidFill>
                <a:latin typeface="Times New Roman" pitchFamily="18" charset="0"/>
              </a:rPr>
              <a:t>This is Mrs. Izzah Azhar, 45, she is an artist and was introduced to me by Dr. Amjad. She suffers from  frozen shoulder which affects her whole arm, including wrist and hand, which leads to pain. Her doctor has advised her to take breaks every 15 minutes from her artwork. During my meeting with her, I first gave her the products so I could record the stages by which she uses it. The arrow represents the timeline, from our initial meeting, to her arranging the fingers in the product to fit her style and finally her about to use the product, on the right is a video of her using the product. </a:t>
            </a:r>
          </a:p>
        </p:txBody>
      </p:sp>
      <p:sp>
        <p:nvSpPr>
          <p:cNvPr id="20508" name="TextBox 49"/>
          <p:cNvSpPr txBox="1">
            <a:spLocks noChangeArrowheads="1"/>
          </p:cNvSpPr>
          <p:nvPr/>
        </p:nvSpPr>
        <p:spPr bwMode="auto">
          <a:xfrm>
            <a:off x="2432050" y="5013325"/>
            <a:ext cx="1073150" cy="3786188"/>
          </a:xfrm>
          <a:prstGeom prst="rect">
            <a:avLst/>
          </a:prstGeom>
          <a:solidFill>
            <a:schemeClr val="bg1">
              <a:alpha val="3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000" b="1">
                <a:solidFill>
                  <a:srgbClr val="000000"/>
                </a:solidFill>
                <a:latin typeface="Times New Roman" pitchFamily="18" charset="0"/>
              </a:rPr>
              <a:t>Meeting</a:t>
            </a: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r>
              <a:rPr lang="en-GB" sz="1000" b="1">
                <a:solidFill>
                  <a:srgbClr val="000000"/>
                </a:solidFill>
                <a:latin typeface="Times New Roman" pitchFamily="18" charset="0"/>
              </a:rPr>
              <a:t>Fitting the product</a:t>
            </a: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endParaRPr lang="en-GB" sz="1000" b="1">
              <a:solidFill>
                <a:srgbClr val="000000"/>
              </a:solidFill>
              <a:latin typeface="Times New Roman" pitchFamily="18" charset="0"/>
            </a:endParaRPr>
          </a:p>
          <a:p>
            <a:pPr eaLnBrk="1" hangingPunct="1"/>
            <a:r>
              <a:rPr lang="en-GB" sz="1000" b="1">
                <a:solidFill>
                  <a:srgbClr val="000000"/>
                </a:solidFill>
                <a:latin typeface="Times New Roman" pitchFamily="18" charset="0"/>
              </a:rPr>
              <a:t>Using the producer</a:t>
            </a:r>
          </a:p>
        </p:txBody>
      </p:sp>
      <p:sp>
        <p:nvSpPr>
          <p:cNvPr id="20509" name="TextBox 51"/>
          <p:cNvSpPr txBox="1">
            <a:spLocks noChangeArrowheads="1"/>
          </p:cNvSpPr>
          <p:nvPr/>
        </p:nvSpPr>
        <p:spPr bwMode="auto">
          <a:xfrm>
            <a:off x="5613400" y="7088188"/>
            <a:ext cx="90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800">
                <a:solidFill>
                  <a:srgbClr val="FFFFFF"/>
                </a:solidFill>
                <a:latin typeface="Times New Roman" pitchFamily="18" charset="0"/>
              </a:rPr>
              <a:t>Video</a:t>
            </a:r>
            <a:r>
              <a:rPr lang="en-GB" sz="1800">
                <a:solidFill>
                  <a:srgbClr val="000000"/>
                </a:solidFill>
                <a:latin typeface="Times New Roman" pitchFamily="18" charset="0"/>
              </a:rPr>
              <a:t> </a:t>
            </a:r>
            <a:r>
              <a:rPr lang="en-GB" sz="1800">
                <a:solidFill>
                  <a:srgbClr val="FFFFFF"/>
                </a:solidFill>
                <a:latin typeface="Times New Roman" pitchFamily="18" charset="0"/>
              </a:rPr>
              <a:t>2</a:t>
            </a:r>
          </a:p>
        </p:txBody>
      </p:sp>
      <p:sp>
        <p:nvSpPr>
          <p:cNvPr id="20510" name="TextBox 52"/>
          <p:cNvSpPr txBox="1">
            <a:spLocks noChangeArrowheads="1"/>
          </p:cNvSpPr>
          <p:nvPr/>
        </p:nvSpPr>
        <p:spPr bwMode="auto">
          <a:xfrm>
            <a:off x="9043988" y="7088188"/>
            <a:ext cx="2357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800">
                <a:solidFill>
                  <a:srgbClr val="FFFFFF"/>
                </a:solidFill>
                <a:latin typeface="Times New Roman" pitchFamily="18" charset="0"/>
              </a:rPr>
              <a:t>Video 3</a:t>
            </a:r>
          </a:p>
        </p:txBody>
      </p:sp>
      <p:sp>
        <p:nvSpPr>
          <p:cNvPr id="20511" name="TextBox 53"/>
          <p:cNvSpPr txBox="1">
            <a:spLocks noChangeArrowheads="1"/>
          </p:cNvSpPr>
          <p:nvPr/>
        </p:nvSpPr>
        <p:spPr bwMode="auto">
          <a:xfrm>
            <a:off x="9901238" y="6013450"/>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800">
                <a:solidFill>
                  <a:srgbClr val="FFFFFF"/>
                </a:solidFill>
                <a:latin typeface="Times New Roman" pitchFamily="18" charset="0"/>
              </a:rPr>
              <a:t>VIDEO 4</a:t>
            </a:r>
          </a:p>
        </p:txBody>
      </p:sp>
      <p:sp>
        <p:nvSpPr>
          <p:cNvPr id="20512" name="TextBox 54"/>
          <p:cNvSpPr txBox="1">
            <a:spLocks noChangeArrowheads="1"/>
          </p:cNvSpPr>
          <p:nvPr/>
        </p:nvSpPr>
        <p:spPr bwMode="auto">
          <a:xfrm>
            <a:off x="10329863" y="0"/>
            <a:ext cx="1500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800">
                <a:solidFill>
                  <a:srgbClr val="FFFFFF"/>
                </a:solidFill>
                <a:latin typeface="Times New Roman" pitchFamily="18" charset="0"/>
              </a:rPr>
              <a:t>VIDEO 5</a:t>
            </a:r>
          </a:p>
        </p:txBody>
      </p:sp>
      <p:sp>
        <p:nvSpPr>
          <p:cNvPr id="20513" name="TextBox 55"/>
          <p:cNvSpPr txBox="1">
            <a:spLocks noChangeArrowheads="1"/>
          </p:cNvSpPr>
          <p:nvPr/>
        </p:nvSpPr>
        <p:spPr bwMode="auto">
          <a:xfrm>
            <a:off x="5472113" y="5405438"/>
            <a:ext cx="2357437" cy="12922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a:solidFill>
                  <a:srgbClr val="000000"/>
                </a:solidFill>
                <a:latin typeface="Times New Roman" pitchFamily="18" charset="0"/>
              </a:rPr>
              <a:t>Finally, Video 3 was an interview, in which she highlights her problems elating to her wrists and also gives her opinion of the product</a:t>
            </a:r>
          </a:p>
        </p:txBody>
      </p:sp>
      <p:sp>
        <p:nvSpPr>
          <p:cNvPr id="20514" name="TextBox 57"/>
          <p:cNvSpPr txBox="1">
            <a:spLocks noChangeArrowheads="1"/>
          </p:cNvSpPr>
          <p:nvPr/>
        </p:nvSpPr>
        <p:spPr bwMode="auto">
          <a:xfrm>
            <a:off x="9901238" y="1443038"/>
            <a:ext cx="2900362" cy="3692525"/>
          </a:xfrm>
          <a:prstGeom prst="rect">
            <a:avLst/>
          </a:prstGeom>
          <a:solidFill>
            <a:schemeClr val="bg1">
              <a:alpha val="4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1274763" eaLnBrk="0" hangingPunct="0">
              <a:defRPr sz="2400">
                <a:solidFill>
                  <a:schemeClr val="tx1"/>
                </a:solidFill>
                <a:latin typeface="Arial" pitchFamily="34" charset="0"/>
                <a:ea typeface="ＭＳ Ｐゴシック" pitchFamily="34" charset="-128"/>
              </a:defRPr>
            </a:lvl1pPr>
            <a:lvl2pPr marL="37931725" indent="-37474525" defTabSz="1274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1300" b="1" u="sng">
                <a:solidFill>
                  <a:srgbClr val="000000"/>
                </a:solidFill>
                <a:latin typeface="Times New Roman" pitchFamily="18" charset="0"/>
              </a:rPr>
              <a:t>Stage 3 testing</a:t>
            </a:r>
          </a:p>
          <a:p>
            <a:pPr eaLnBrk="1" hangingPunct="1"/>
            <a:r>
              <a:rPr lang="en-GB" sz="1300" b="1" u="sng">
                <a:solidFill>
                  <a:srgbClr val="000000"/>
                </a:solidFill>
                <a:latin typeface="Times New Roman" pitchFamily="18" charset="0"/>
              </a:rPr>
              <a:t>During Stage 3 testing I met another client, Asra Chaudhry, 62, (Neighbour) who enjoys  drawing and writing as a hobby. I felt this was a good opportunity to get input from a casual worker. She suffers from RSI and has been recommended by her doctor to limit the amount she writes and draws.  Although not a painter, I gave her my brush to see if she could work with it and video 5 represents this.  Video 4 is a better example because it shows a quick study of a flower done with the product. This also shows to people of different sizes and ages using the product comfortably.</a:t>
            </a:r>
          </a:p>
        </p:txBody>
      </p:sp>
      <p:sp>
        <p:nvSpPr>
          <p:cNvPr id="41" name="Date Placeholder 9"/>
          <p:cNvSpPr>
            <a:spLocks noGrp="1"/>
          </p:cNvSpPr>
          <p:nvPr>
            <p:ph type="dt" sz="quarter" idx="10"/>
          </p:nvPr>
        </p:nvSpPr>
        <p:spPr>
          <a:xfrm>
            <a:off x="6400800" y="9372600"/>
            <a:ext cx="1560513" cy="228600"/>
          </a:xfrm>
          <a:solidFill>
            <a:schemeClr val="bg2">
              <a:lumMod val="50000"/>
              <a:alpha val="40000"/>
            </a:schemeClr>
          </a:solidFill>
        </p:spPr>
        <p:txBody>
          <a:bodyPr lIns="127954" tIns="63980" rIns="127954" bIns="63980"/>
          <a:lstStyle>
            <a:lvl1pPr defTabSz="639763" eaLnBrk="0" hangingPunct="0">
              <a:defRPr sz="2400">
                <a:solidFill>
                  <a:schemeClr val="tx1"/>
                </a:solidFill>
                <a:latin typeface="Arial" pitchFamily="34" charset="0"/>
                <a:ea typeface="ＭＳ Ｐゴシック" pitchFamily="34" charset="-128"/>
              </a:defRPr>
            </a:lvl1pPr>
            <a:lvl2pPr marL="37931725" indent="-37474525" defTabSz="639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800">
                <a:solidFill>
                  <a:srgbClr val="000000"/>
                </a:solidFill>
                <a:latin typeface="Times New Roman" pitchFamily="18" charset="0"/>
              </a:rPr>
              <a:t>Candidate Number: 4287</a:t>
            </a:r>
            <a:endParaRPr lang="en-GB" sz="800">
              <a:solidFill>
                <a:srgbClr val="000000"/>
              </a:solidFill>
              <a:latin typeface="Times New Roman" pitchFamily="18" charset="0"/>
            </a:endParaRPr>
          </a:p>
        </p:txBody>
      </p:sp>
      <p:sp>
        <p:nvSpPr>
          <p:cNvPr id="44" name="Footer Placeholder 21"/>
          <p:cNvSpPr>
            <a:spLocks noGrp="1"/>
          </p:cNvSpPr>
          <p:nvPr>
            <p:ph type="ftr" sz="quarter" idx="11"/>
          </p:nvPr>
        </p:nvSpPr>
        <p:spPr>
          <a:xfrm>
            <a:off x="4757738" y="9372600"/>
            <a:ext cx="1647825" cy="228600"/>
          </a:xfrm>
          <a:solidFill>
            <a:schemeClr val="bg2">
              <a:lumMod val="50000"/>
              <a:alpha val="40000"/>
            </a:schemeClr>
          </a:solidFill>
        </p:spPr>
        <p:txBody>
          <a:bodyPr lIns="127954" tIns="63980" rIns="127954" bIns="63980"/>
          <a:lstStyle>
            <a:lvl1pPr defTabSz="639763" eaLnBrk="0" hangingPunct="0">
              <a:defRPr sz="2400">
                <a:solidFill>
                  <a:schemeClr val="tx1"/>
                </a:solidFill>
                <a:latin typeface="Arial" pitchFamily="34" charset="0"/>
                <a:ea typeface="ＭＳ Ｐゴシック" pitchFamily="34" charset="-128"/>
              </a:defRPr>
            </a:lvl1pPr>
            <a:lvl2pPr marL="37931725" indent="-37474525" defTabSz="639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800" smtClean="0">
                <a:solidFill>
                  <a:srgbClr val="000000"/>
                </a:solidFill>
                <a:latin typeface="Times New Roman" pitchFamily="18" charset="0"/>
              </a:rPr>
              <a:t>Centre Number: 15121</a:t>
            </a:r>
          </a:p>
        </p:txBody>
      </p:sp>
      <p:sp>
        <p:nvSpPr>
          <p:cNvPr id="46" name="Slide Number Placeholder 17"/>
          <p:cNvSpPr>
            <a:spLocks noGrp="1"/>
          </p:cNvSpPr>
          <p:nvPr>
            <p:ph type="sldNum" sz="quarter" idx="12"/>
          </p:nvPr>
        </p:nvSpPr>
        <p:spPr>
          <a:xfrm>
            <a:off x="7900988" y="9372600"/>
            <a:ext cx="787400" cy="228600"/>
          </a:xfrm>
          <a:solidFill>
            <a:schemeClr val="bg2">
              <a:lumMod val="50000"/>
              <a:alpha val="40000"/>
            </a:schemeClr>
          </a:solidFill>
        </p:spPr>
        <p:txBody>
          <a:bodyPr lIns="127954" tIns="63980" rIns="127954" bIns="63980"/>
          <a:lstStyle>
            <a:lvl1pPr defTabSz="639763" eaLnBrk="0" hangingPunct="0">
              <a:defRPr sz="2400">
                <a:solidFill>
                  <a:schemeClr val="tx1"/>
                </a:solidFill>
                <a:latin typeface="Arial" pitchFamily="34" charset="0"/>
                <a:ea typeface="ＭＳ Ｐゴシック" pitchFamily="34" charset="-128"/>
              </a:defRPr>
            </a:lvl1pPr>
            <a:lvl2pPr marL="37931725" indent="-37474525" defTabSz="6397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sz="800" smtClean="0">
                <a:solidFill>
                  <a:srgbClr val="000000"/>
                </a:solidFill>
                <a:latin typeface="Times New Roman" pitchFamily="18" charset="0"/>
              </a:rPr>
              <a:t>A2 F523</a:t>
            </a:r>
          </a:p>
        </p:txBody>
      </p:sp>
      <p:pic>
        <p:nvPicPr>
          <p:cNvPr id="20518" name="Picture 3">
            <a:hlinkClick r:id="rId12" action="ppaction://hlinkfile"/>
          </p:cNvPr>
          <p:cNvPicPr>
            <a:picLocks noChangeAspect="1" noChangeArrowheads="1"/>
          </p:cNvPicPr>
          <p:nvPr/>
        </p:nvPicPr>
        <p:blipFill>
          <a:blip r:embed="rId13">
            <a:extLst>
              <a:ext uri="{28A0092B-C50C-407E-A947-70E740481C1C}">
                <a14:useLocalDpi xmlns:a14="http://schemas.microsoft.com/office/drawing/2010/main" val="0"/>
              </a:ext>
            </a:extLst>
          </a:blip>
          <a:srcRect l="47638" t="67719" r="32872" b="15302"/>
          <a:stretch>
            <a:fillRect/>
          </a:stretch>
        </p:blipFill>
        <p:spPr bwMode="auto">
          <a:xfrm>
            <a:off x="5465763" y="6889750"/>
            <a:ext cx="33845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Picture 4">
            <a:hlinkClick r:id="rId14" action="ppaction://hlinkfile"/>
          </p:cNvPr>
          <p:cNvPicPr>
            <a:picLocks noChangeAspect="1" noChangeArrowheads="1"/>
          </p:cNvPicPr>
          <p:nvPr/>
        </p:nvPicPr>
        <p:blipFill>
          <a:blip r:embed="rId15">
            <a:extLst>
              <a:ext uri="{28A0092B-C50C-407E-A947-70E740481C1C}">
                <a14:useLocalDpi xmlns:a14="http://schemas.microsoft.com/office/drawing/2010/main" val="0"/>
              </a:ext>
            </a:extLst>
          </a:blip>
          <a:srcRect l="67128" t="67676" r="14563" b="15344"/>
          <a:stretch>
            <a:fillRect/>
          </a:stretch>
        </p:blipFill>
        <p:spPr bwMode="auto">
          <a:xfrm>
            <a:off x="8921750" y="6889750"/>
            <a:ext cx="338455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0" name="Picture 5">
            <a:hlinkClick r:id="rId16" action="ppaction://hlinkfile"/>
          </p:cNvPr>
          <p:cNvPicPr>
            <a:picLocks noChangeAspect="1" noChangeArrowheads="1"/>
          </p:cNvPicPr>
          <p:nvPr/>
        </p:nvPicPr>
        <p:blipFill>
          <a:blip r:embed="rId17">
            <a:extLst>
              <a:ext uri="{28A0092B-C50C-407E-A947-70E740481C1C}">
                <a14:useLocalDpi xmlns:a14="http://schemas.microsoft.com/office/drawing/2010/main" val="0"/>
              </a:ext>
            </a:extLst>
          </a:blip>
          <a:srcRect l="74216" t="21947" r="13972" b="68457"/>
          <a:stretch>
            <a:fillRect/>
          </a:stretch>
        </p:blipFill>
        <p:spPr bwMode="auto">
          <a:xfrm>
            <a:off x="10217150" y="120650"/>
            <a:ext cx="2160588"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1" name="Picture 6">
            <a:hlinkClick r:id="rId18" action="ppaction://hlinkfile"/>
          </p:cNvPr>
          <p:cNvPicPr>
            <a:picLocks noChangeAspect="1" noChangeArrowheads="1"/>
          </p:cNvPicPr>
          <p:nvPr/>
        </p:nvPicPr>
        <p:blipFill>
          <a:blip r:embed="rId19">
            <a:extLst>
              <a:ext uri="{28A0092B-C50C-407E-A947-70E740481C1C}">
                <a14:useLocalDpi xmlns:a14="http://schemas.microsoft.com/office/drawing/2010/main" val="0"/>
              </a:ext>
            </a:extLst>
          </a:blip>
          <a:srcRect l="71262" t="52171" r="16335" b="33801"/>
          <a:stretch>
            <a:fillRect/>
          </a:stretch>
        </p:blipFill>
        <p:spPr bwMode="auto">
          <a:xfrm>
            <a:off x="9929813" y="4440238"/>
            <a:ext cx="23764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2" name="TextBox 48"/>
          <p:cNvSpPr txBox="1">
            <a:spLocks noChangeArrowheads="1"/>
          </p:cNvSpPr>
          <p:nvPr/>
        </p:nvSpPr>
        <p:spPr bwMode="auto">
          <a:xfrm>
            <a:off x="4578350" y="3846513"/>
            <a:ext cx="12795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01" tIns="64001" rIns="128001" bIns="6400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latin typeface="Times New Roman" pitchFamily="18" charset="0"/>
                <a:hlinkClick r:id="rId20" action="ppaction://hlinkfile"/>
              </a:rPr>
              <a:t>CLICK Video 1</a:t>
            </a:r>
            <a:endParaRPr lang="en-US" sz="1800">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p:cNvSpPr>
          <p:nvPr/>
        </p:nvSpPr>
        <p:spPr bwMode="auto">
          <a:xfrm>
            <a:off x="423863" y="334963"/>
            <a:ext cx="115220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970" tIns="63987" rIns="127970" bIns="127970" anchor="b"/>
          <a:lstStyle/>
          <a:p>
            <a:pPr defTabSz="911225"/>
            <a:r>
              <a:rPr lang="en-GB" sz="2200">
                <a:solidFill>
                  <a:srgbClr val="696464"/>
                </a:solidFill>
                <a:latin typeface="Franklin Gothic Book" pitchFamily="34" charset="0"/>
              </a:rPr>
              <a:t>Testing and Independent Evaluation</a:t>
            </a:r>
            <a:endParaRPr lang="en-US" sz="2200">
              <a:solidFill>
                <a:srgbClr val="696464"/>
              </a:solidFill>
              <a:latin typeface="Franklin Gothic Book" pitchFamily="34" charset="0"/>
            </a:endParaRPr>
          </a:p>
        </p:txBody>
      </p:sp>
      <p:pic>
        <p:nvPicPr>
          <p:cNvPr id="22531" name="Picture 4" descr="P80801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4945063"/>
            <a:ext cx="25336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P8080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465138"/>
            <a:ext cx="1900238"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P8080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3071813"/>
            <a:ext cx="25336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P80501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8" y="450850"/>
            <a:ext cx="1900237"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P80501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63" y="6816725"/>
            <a:ext cx="1901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3233738" y="7561263"/>
            <a:ext cx="26733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911225" eaLnBrk="0" hangingPunct="0">
              <a:defRPr sz="2400">
                <a:solidFill>
                  <a:schemeClr val="tx1"/>
                </a:solidFill>
                <a:latin typeface="Arial" pitchFamily="34" charset="0"/>
                <a:ea typeface="ＭＳ Ｐゴシック" pitchFamily="34" charset="-128"/>
              </a:defRPr>
            </a:lvl1pPr>
            <a:lvl2pPr marL="37931725" indent="-37474525" defTabSz="9112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GB" sz="1800" b="1">
                <a:solidFill>
                  <a:srgbClr val="FF0000"/>
                </a:solidFill>
                <a:hlinkClick r:id="rId7" action="ppaction://hlinkfile"/>
              </a:rPr>
              <a:t>CLICK </a:t>
            </a:r>
            <a:br>
              <a:rPr lang="en-GB" sz="1800" b="1">
                <a:solidFill>
                  <a:srgbClr val="FF0000"/>
                </a:solidFill>
                <a:hlinkClick r:id="rId7" action="ppaction://hlinkfile"/>
              </a:rPr>
            </a:br>
            <a:r>
              <a:rPr lang="en-GB" sz="1800" b="1">
                <a:solidFill>
                  <a:srgbClr val="FF0000"/>
                </a:solidFill>
                <a:hlinkClick r:id="rId7" action="ppaction://hlinkfile"/>
              </a:rPr>
              <a:t>Engine being run at 1000rpm</a:t>
            </a:r>
            <a:endParaRPr lang="en-GB" sz="1800" b="1">
              <a:solidFill>
                <a:srgbClr val="FF0000"/>
              </a:solidFill>
            </a:endParaRPr>
          </a:p>
        </p:txBody>
      </p:sp>
      <p:sp>
        <p:nvSpPr>
          <p:cNvPr id="22537" name="Text Box 10"/>
          <p:cNvSpPr txBox="1">
            <a:spLocks noChangeArrowheads="1"/>
          </p:cNvSpPr>
          <p:nvPr/>
        </p:nvSpPr>
        <p:spPr bwMode="auto">
          <a:xfrm>
            <a:off x="3233738" y="479425"/>
            <a:ext cx="3284537" cy="719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911225" eaLnBrk="0" hangingPunct="0">
              <a:defRPr sz="2400">
                <a:solidFill>
                  <a:schemeClr val="tx1"/>
                </a:solidFill>
                <a:latin typeface="Arial" pitchFamily="34" charset="0"/>
                <a:ea typeface="ＭＳ Ｐゴシック" pitchFamily="34" charset="-128"/>
              </a:defRPr>
            </a:lvl1pPr>
            <a:lvl2pPr marL="37931725" indent="-37474525" defTabSz="9112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a:solidFill>
                  <a:srgbClr val="000000"/>
                </a:solidFill>
              </a:rPr>
              <a:t>	To properly test my engine 	mount it needed to be run 	while it was on the engine 	(and this had to be done 	before I made any 	alterations to bit added on or 	painted as they would likely 	fall off or not produce a flat 	edge which would corrupt 	any data taken) so Mr 	Wilcox and Mr Sage kindly 	set up the Tiger engine on 	their dyno test bed in allow 	the engine to run for any period of time that was needed of anything up to 3000 revs (as that is the maximum rated speed for the dyno). This meant that I could, and did, run the engine for about 25 mins at 1000 rpm. This allowed to prove that the mount would stand up to the test of running and if it can take start up torque on a diesel engine then it will be fine in more or less any situation. While it was running I also took some readings with a dial test indicator at two points on the mounting foot (which you will see in the video) and managed to get values of 0.7mm of movement (from the point measured furthest from the engine) and 0.8mm and the point measured closest to the engine.</a:t>
            </a:r>
          </a:p>
          <a:p>
            <a:pPr eaLnBrk="1" hangingPunct="1">
              <a:spcBef>
                <a:spcPct val="50000"/>
              </a:spcBef>
            </a:pPr>
            <a:r>
              <a:rPr lang="en-GB" sz="1300">
                <a:solidFill>
                  <a:srgbClr val="000000"/>
                </a:solidFill>
              </a:rPr>
              <a:t>Please click the link below for the video to the engine running for about one minute with a split screen of the dial test indicators as well</a:t>
            </a:r>
          </a:p>
        </p:txBody>
      </p:sp>
      <p:sp>
        <p:nvSpPr>
          <p:cNvPr id="22538" name="Text Box 10"/>
          <p:cNvSpPr txBox="1">
            <a:spLocks noChangeArrowheads="1"/>
          </p:cNvSpPr>
          <p:nvPr/>
        </p:nvSpPr>
        <p:spPr bwMode="auto">
          <a:xfrm>
            <a:off x="7258050" y="7858125"/>
            <a:ext cx="49609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911225" eaLnBrk="0" hangingPunct="0">
              <a:defRPr sz="2400">
                <a:solidFill>
                  <a:schemeClr val="tx1"/>
                </a:solidFill>
                <a:latin typeface="Arial" pitchFamily="34" charset="0"/>
                <a:ea typeface="ＭＳ Ｐゴシック" pitchFamily="34" charset="-128"/>
              </a:defRPr>
            </a:lvl1pPr>
            <a:lvl2pPr marL="37931725" indent="-37474525" defTabSz="9112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a:solidFill>
                  <a:srgbClr val="000000"/>
                </a:solidFill>
              </a:rPr>
              <a:t>Above is an image of the letter that Dave Wilcox (from Power Torque) has sent to me regarding my engine mount and what he thinks of it (it was painted and had the lugs on at the time). The only things he came back with as being negative are the difficulties to cast in large quantities and the difficulty to machine them in large quantities which will be mentioned in my design strengths and weaknesses.</a:t>
            </a:r>
          </a:p>
        </p:txBody>
      </p:sp>
      <p:pic>
        <p:nvPicPr>
          <p:cNvPr id="22539" name="Picture 12" descr="Letter from power torque.jpg">
            <a:hlinkClick r:id="rId8" action="ppaction://hlinkfile"/>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32625" y="215900"/>
            <a:ext cx="5400675" cy="76358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1"/>
          <p:cNvSpPr txBox="1">
            <a:spLocks noChangeArrowheads="1"/>
          </p:cNvSpPr>
          <p:nvPr/>
        </p:nvSpPr>
        <p:spPr bwMode="auto">
          <a:xfrm>
            <a:off x="7265988" y="334963"/>
            <a:ext cx="19923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911225" eaLnBrk="0" hangingPunct="0">
              <a:defRPr sz="2400">
                <a:solidFill>
                  <a:schemeClr val="tx1"/>
                </a:solidFill>
                <a:latin typeface="Arial" pitchFamily="34" charset="0"/>
                <a:ea typeface="ＭＳ Ｐゴシック" pitchFamily="34" charset="-128"/>
              </a:defRPr>
            </a:lvl1pPr>
            <a:lvl2pPr marL="37931725" indent="-37474525" defTabSz="9112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en-GB" sz="2000" b="1">
                <a:solidFill>
                  <a:srgbClr val="FF0000"/>
                </a:solidFill>
              </a:rPr>
              <a:t>CLICK  ON THE PICTURE FOR THE VIDEO INTERVIEW</a:t>
            </a:r>
          </a:p>
        </p:txBody>
      </p:sp>
      <p:sp>
        <p:nvSpPr>
          <p:cNvPr id="23555" name="Text Box 12"/>
          <p:cNvSpPr txBox="1">
            <a:spLocks noChangeArrowheads="1"/>
          </p:cNvSpPr>
          <p:nvPr/>
        </p:nvSpPr>
        <p:spPr bwMode="auto">
          <a:xfrm>
            <a:off x="134938" y="409575"/>
            <a:ext cx="61944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911225" eaLnBrk="0" hangingPunct="0">
              <a:defRPr sz="2400">
                <a:solidFill>
                  <a:schemeClr val="tx1"/>
                </a:solidFill>
                <a:latin typeface="Arial" pitchFamily="34" charset="0"/>
                <a:ea typeface="ＭＳ Ｐゴシック" pitchFamily="34" charset="-128"/>
              </a:defRPr>
            </a:lvl1pPr>
            <a:lvl2pPr marL="37931725" indent="-37474525" defTabSz="9112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a:solidFill>
                  <a:srgbClr val="000000"/>
                </a:solidFill>
              </a:rPr>
              <a:t>For my independent evaluation I had to get someone from outside of Power Torque, Mermaid Marine and outside of school to do my evaluation. </a:t>
            </a:r>
          </a:p>
          <a:p>
            <a:pPr eaLnBrk="1" hangingPunct="1">
              <a:spcBef>
                <a:spcPct val="50000"/>
              </a:spcBef>
            </a:pPr>
            <a:r>
              <a:rPr lang="en-GB" sz="1300">
                <a:solidFill>
                  <a:srgbClr val="000000"/>
                </a:solidFill>
              </a:rPr>
              <a:t>Thankfully Mr Dale lives nearby and agreed to do the independent evaluation with me on video. I will be showing him drawings, my prototype and discussing with him the pros/cons of my design. I shall also be asking him about what he thinks the tolerances should be and other ways that the mounting could be non-destructively or destructively test.</a:t>
            </a:r>
          </a:p>
          <a:p>
            <a:pPr eaLnBrk="1" hangingPunct="1">
              <a:spcBef>
                <a:spcPct val="50000"/>
              </a:spcBef>
            </a:pPr>
            <a:r>
              <a:rPr lang="en-GB" sz="1300">
                <a:solidFill>
                  <a:srgbClr val="000000"/>
                </a:solidFill>
              </a:rPr>
              <a:t>The video on the right hand side is on the stiffness of the ribs being (bd^3)/12</a:t>
            </a:r>
          </a:p>
        </p:txBody>
      </p:sp>
      <p:graphicFrame>
        <p:nvGraphicFramePr>
          <p:cNvPr id="49200" name="Group 48"/>
          <p:cNvGraphicFramePr>
            <a:graphicFrameLocks noGrp="1"/>
          </p:cNvGraphicFramePr>
          <p:nvPr/>
        </p:nvGraphicFramePr>
        <p:xfrm>
          <a:off x="134938" y="3995738"/>
          <a:ext cx="12588875" cy="5597526"/>
        </p:xfrm>
        <a:graphic>
          <a:graphicData uri="http://schemas.openxmlformats.org/drawingml/2006/table">
            <a:tbl>
              <a:tblPr/>
              <a:tblGrid>
                <a:gridCol w="5605462"/>
                <a:gridCol w="2513013"/>
                <a:gridCol w="4470400"/>
              </a:tblGrid>
              <a:tr h="368300">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Marks Comments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My Response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r>
              <a:tr h="1746250">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The split pin should be used as a location point to make sure that the mount can only fit on one way, it should then also be used to increase the shear strength of the bracket. The internal diameter should be exactly the same as the external diameter of the split pin to make sure that it would fit. May also need tapping with a mallet to make sure that it will go onto the engine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Perpetua" pitchFamily="1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I will go and make sure that I go back to Ford or Power Torque and find the external diameter of the pin so that when I go and change the hold size to make sure that it will locate.</a:t>
                      </a:r>
                      <a:endParaRPr kumimoji="0" lang="en-US"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2913">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Have you thought about the use of locking nuts and anti-vibration washers to make sure that the mount doesn’t come un-done?</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(Brian also gave me two documents</a:t>
                      </a: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500" b="1" i="0" u="sng" strike="noStrike" cap="none" normalizeH="0" baseline="0" smtClean="0">
                          <a:ln>
                            <a:noFill/>
                          </a:ln>
                          <a:solidFill>
                            <a:schemeClr val="tx1"/>
                          </a:solidFill>
                          <a:effectLst/>
                          <a:latin typeface="Arial" pitchFamily="34" charset="0"/>
                          <a:ea typeface="ＭＳ Ｐゴシック" pitchFamily="34" charset="-128"/>
                          <a:cs typeface="Arial" pitchFamily="34" charset="0"/>
                          <a:hlinkClick r:id="rId2" action="ppaction://hlinkfile"/>
                        </a:rPr>
                        <a:t>Schnoor</a:t>
                      </a:r>
                      <a:r>
                        <a:rPr kumimoji="0" lang="en-GB" sz="15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r>
                        <a:rPr kumimoji="0" lang="en-GB" sz="1500" b="1" i="0" u="sng" strike="noStrike" cap="none" normalizeH="0" baseline="0" smtClean="0">
                          <a:ln>
                            <a:noFill/>
                          </a:ln>
                          <a:solidFill>
                            <a:schemeClr val="tx1"/>
                          </a:solidFill>
                          <a:effectLst/>
                          <a:latin typeface="Arial" pitchFamily="34" charset="0"/>
                          <a:ea typeface="ＭＳ Ｐゴシック" pitchFamily="34" charset="-128"/>
                          <a:cs typeface="Arial" pitchFamily="34" charset="0"/>
                          <a:hlinkClick r:id="rId3" action="ppaction://hlinkfile"/>
                        </a:rPr>
                        <a:t>Staytite</a:t>
                      </a:r>
                      <a:endParaRPr kumimoji="0" lang="en-GB" sz="1500" b="1" i="0" u="sng"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Both are forms of locking device where it is important that they stay locked over period of vibration.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All I thought about was using spring washers to keep a force applied to the nut to keep it tight but apart from that I hadn’t thought of anything at all, I shall suggest these to Power Torque and see if I can specify the use of these products.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r>
              <a:tr h="687388">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Why did you put lots of gaps in-between the lugs? If I were you I would just have one straight bit which is flush to the back mounting face which would save on machining costs..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That can easily be factored into the design and wouldn’t make much different and as you say, would make it cheaper and more efficient to cast.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r>
              <a:tr h="1082675">
                <a:tc>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Aluminium is a funny material because of how it responds to load, Steel deforms elastically until its yield point but aluminium doesn’t have a yield point so to speak to it deforms plastically all the time no matter what load you put on it. So why choose aluminium and not go straight in for the steel fabrication?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813"/>
                        </a:spcBef>
                        <a:spcAft>
                          <a:spcPct val="0"/>
                        </a:spcAft>
                        <a:buClr>
                          <a:schemeClr val="accent1"/>
                        </a:buClr>
                        <a:buSzPct val="85000"/>
                        <a:buFont typeface="Wingdings 2" pitchFamily="18" charset="2"/>
                        <a:buNone/>
                        <a:tabLst/>
                      </a:pPr>
                      <a:r>
                        <a:rPr kumimoji="0" lang="en-GB" sz="13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During the stages of basic prototypes, cad models and FEA testing I had decided that the bent steel idea was far to heavy for the purpose, however I do know see how that the fabricated steel bracket would be far cheaper to manufacture.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r>
            </a:tbl>
          </a:graphicData>
        </a:graphic>
      </p:graphicFrame>
      <p:sp>
        <p:nvSpPr>
          <p:cNvPr id="23580" name="Title 1"/>
          <p:cNvSpPr>
            <a:spLocks/>
          </p:cNvSpPr>
          <p:nvPr/>
        </p:nvSpPr>
        <p:spPr bwMode="auto">
          <a:xfrm>
            <a:off x="423863" y="334963"/>
            <a:ext cx="115220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970" tIns="63987" rIns="127970" bIns="127970" anchor="b"/>
          <a:lstStyle/>
          <a:p>
            <a:pPr defTabSz="911225"/>
            <a:r>
              <a:rPr lang="en-GB" sz="2200">
                <a:solidFill>
                  <a:srgbClr val="696464"/>
                </a:solidFill>
                <a:latin typeface="Franklin Gothic Book" pitchFamily="34" charset="0"/>
              </a:rPr>
              <a:t>Independent Evaluation</a:t>
            </a:r>
            <a:endParaRPr lang="en-US" sz="2200">
              <a:solidFill>
                <a:srgbClr val="696464"/>
              </a:solidFill>
              <a:latin typeface="Franklin Gothic Book" pitchFamily="34" charset="0"/>
            </a:endParaRPr>
          </a:p>
        </p:txBody>
      </p:sp>
      <p:grpSp>
        <p:nvGrpSpPr>
          <p:cNvPr id="23581" name="Group 34"/>
          <p:cNvGrpSpPr>
            <a:grpSpLocks/>
          </p:cNvGrpSpPr>
          <p:nvPr/>
        </p:nvGrpSpPr>
        <p:grpSpPr bwMode="auto">
          <a:xfrm>
            <a:off x="5772150" y="4513263"/>
            <a:ext cx="2173288" cy="1636712"/>
            <a:chOff x="3397" y="2797"/>
            <a:chExt cx="1376" cy="1031"/>
          </a:xfrm>
        </p:grpSpPr>
        <p:pic>
          <p:nvPicPr>
            <p:cNvPr id="23588" name="Picture 2" descr="E:\DCIM\100OLYMP\P71101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 y="2797"/>
              <a:ext cx="1376" cy="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4123" y="2843"/>
              <a:ext cx="453" cy="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79064">
                <a:defRPr/>
              </a:pPr>
              <a:endParaRPr lang="en-US" b="1" dirty="0">
                <a:solidFill>
                  <a:srgbClr val="FFFFFF"/>
                </a:solidFill>
              </a:endParaRPr>
            </a:p>
          </p:txBody>
        </p:sp>
      </p:grpSp>
      <p:pic>
        <p:nvPicPr>
          <p:cNvPr id="23582" name="Picture 49" descr="Copy of Picture1"/>
          <p:cNvPicPr>
            <a:picLocks noChangeAspect="1" noChangeArrowheads="1"/>
          </p:cNvPicPr>
          <p:nvPr/>
        </p:nvPicPr>
        <p:blipFill>
          <a:blip r:embed="rId5">
            <a:extLst>
              <a:ext uri="{28A0092B-C50C-407E-A947-70E740481C1C}">
                <a14:useLocalDpi xmlns:a14="http://schemas.microsoft.com/office/drawing/2010/main" val="0"/>
              </a:ext>
            </a:extLst>
          </a:blip>
          <a:srcRect l="10477" t="4224" r="10196" b="30128"/>
          <a:stretch>
            <a:fillRect/>
          </a:stretch>
        </p:blipFill>
        <p:spPr bwMode="auto">
          <a:xfrm>
            <a:off x="209550" y="2244725"/>
            <a:ext cx="2878138"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50" descr="Copy of Picture2"/>
          <p:cNvPicPr>
            <a:picLocks noChangeAspect="1" noChangeArrowheads="1"/>
          </p:cNvPicPr>
          <p:nvPr/>
        </p:nvPicPr>
        <p:blipFill>
          <a:blip r:embed="rId6">
            <a:lum bright="-36000" contrast="48000"/>
            <a:extLst>
              <a:ext uri="{28A0092B-C50C-407E-A947-70E740481C1C}">
                <a14:useLocalDpi xmlns:a14="http://schemas.microsoft.com/office/drawing/2010/main" val="0"/>
              </a:ext>
            </a:extLst>
          </a:blip>
          <a:srcRect l="41594" r="25919" b="72462"/>
          <a:stretch>
            <a:fillRect/>
          </a:stretch>
        </p:blipFill>
        <p:spPr bwMode="auto">
          <a:xfrm>
            <a:off x="5321300" y="2279650"/>
            <a:ext cx="23780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4" name="Picture 51" descr="Copy of Picture3"/>
          <p:cNvPicPr>
            <a:picLocks noChangeAspect="1" noChangeArrowheads="1"/>
          </p:cNvPicPr>
          <p:nvPr/>
        </p:nvPicPr>
        <p:blipFill>
          <a:blip r:embed="rId7">
            <a:lum bright="-12000" contrast="24000"/>
            <a:extLst>
              <a:ext uri="{28A0092B-C50C-407E-A947-70E740481C1C}">
                <a14:useLocalDpi xmlns:a14="http://schemas.microsoft.com/office/drawing/2010/main" val="0"/>
              </a:ext>
            </a:extLst>
          </a:blip>
          <a:srcRect l="60617" b="57643"/>
          <a:stretch>
            <a:fillRect/>
          </a:stretch>
        </p:blipFill>
        <p:spPr bwMode="auto">
          <a:xfrm>
            <a:off x="10433050" y="2279650"/>
            <a:ext cx="2233613"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5" name="Text Box 52"/>
          <p:cNvSpPr txBox="1">
            <a:spLocks noChangeArrowheads="1"/>
          </p:cNvSpPr>
          <p:nvPr/>
        </p:nvSpPr>
        <p:spPr bwMode="auto">
          <a:xfrm>
            <a:off x="3232150" y="2209800"/>
            <a:ext cx="201453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911225" eaLnBrk="0" hangingPunct="0">
              <a:defRPr sz="2400">
                <a:solidFill>
                  <a:schemeClr val="tx1"/>
                </a:solidFill>
                <a:latin typeface="Arial" pitchFamily="34" charset="0"/>
                <a:ea typeface="ＭＳ Ｐゴシック" pitchFamily="34" charset="-128"/>
              </a:defRPr>
            </a:lvl1pPr>
            <a:lvl2pPr marL="37931725" indent="-37474525" defTabSz="9112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a:solidFill>
                  <a:srgbClr val="000000"/>
                </a:solidFill>
              </a:rPr>
              <a:t>On the left is the purposed design changes that could be made to the mount if it were to be made by steel fabrication with a U channel and various bosses added on.</a:t>
            </a:r>
          </a:p>
        </p:txBody>
      </p:sp>
      <p:sp>
        <p:nvSpPr>
          <p:cNvPr id="23586" name="Text Box 53"/>
          <p:cNvSpPr txBox="1">
            <a:spLocks noChangeArrowheads="1"/>
          </p:cNvSpPr>
          <p:nvPr/>
        </p:nvSpPr>
        <p:spPr bwMode="auto">
          <a:xfrm>
            <a:off x="7696200" y="2354263"/>
            <a:ext cx="26654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defTabSz="911225" eaLnBrk="0" hangingPunct="0">
              <a:defRPr sz="2400">
                <a:solidFill>
                  <a:schemeClr val="tx1"/>
                </a:solidFill>
                <a:latin typeface="Arial" pitchFamily="34" charset="0"/>
                <a:ea typeface="ＭＳ Ｐゴシック" pitchFamily="34" charset="-128"/>
              </a:defRPr>
            </a:lvl1pPr>
            <a:lvl2pPr marL="37931725" indent="-37474525" defTabSz="9112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1300">
                <a:solidFill>
                  <a:srgbClr val="000000"/>
                </a:solidFill>
              </a:rPr>
              <a:t>On the left is the calculation he did to show what the stiffness would equal and on the right is the proof that tensile force is roughly double the sheer strength.</a:t>
            </a:r>
          </a:p>
        </p:txBody>
      </p:sp>
      <p:pic>
        <p:nvPicPr>
          <p:cNvPr id="23587" name="Picture 40" descr="interveiw with brian_0001">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5138" y="0"/>
            <a:ext cx="30861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24579" name="Content Placeholder 2"/>
          <p:cNvSpPr>
            <a:spLocks noGrp="1"/>
          </p:cNvSpPr>
          <p:nvPr>
            <p:ph idx="1"/>
          </p:nvPr>
        </p:nvSpPr>
        <p:spPr/>
        <p:txBody>
          <a:bodyPr/>
          <a:lstStyle/>
          <a:p>
            <a:pPr eaLnBrk="1" hangingPunct="1"/>
            <a:endParaRPr lang="en-US" smtClean="0">
              <a:ea typeface="ＭＳ Ｐゴシック" pitchFamily="34" charset="-128"/>
            </a:endParaRPr>
          </a:p>
        </p:txBody>
      </p:sp>
      <p:pic>
        <p:nvPicPr>
          <p:cNvPr id="24580" name="Picture 2" descr="35F197B6"/>
          <p:cNvPicPr>
            <a:picLocks noChangeAspect="1" noChangeArrowheads="1"/>
          </p:cNvPicPr>
          <p:nvPr/>
        </p:nvPicPr>
        <p:blipFill>
          <a:blip r:embed="rId3">
            <a:extLst>
              <a:ext uri="{28A0092B-C50C-407E-A947-70E740481C1C}">
                <a14:useLocalDpi xmlns:a14="http://schemas.microsoft.com/office/drawing/2010/main" val="0"/>
              </a:ext>
            </a:extLst>
          </a:blip>
          <a:srcRect b="5470"/>
          <a:stretch>
            <a:fillRect/>
          </a:stretch>
        </p:blipFill>
        <p:spPr bwMode="auto">
          <a:xfrm>
            <a:off x="-22225" y="384175"/>
            <a:ext cx="12823825" cy="8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1173163" y="2667000"/>
            <a:ext cx="495300" cy="639763"/>
          </a:xfrm>
          <a:prstGeom prst="ellipse">
            <a:avLst/>
          </a:prstGeom>
          <a:solidFill>
            <a:schemeClr val="tx1"/>
          </a:solidFill>
          <a:ln w="9525">
            <a:solidFill>
              <a:schemeClr val="tx1"/>
            </a:solidFill>
            <a:round/>
            <a:headEnd/>
            <a:tailEnd/>
          </a:ln>
          <a:effectLst>
            <a:outerShdw blurRad="40000" dist="23000" dir="5400000" rotWithShape="0">
              <a:srgbClr val="808080">
                <a:alpha val="34999"/>
              </a:srgbClr>
            </a:outerShdw>
          </a:effectLst>
        </p:spPr>
        <p:txBody>
          <a:bodyPr lIns="128001" tIns="64001" rIns="128001" bIns="64001" anchor="ctr"/>
          <a:lstStyle/>
          <a:p>
            <a:pPr algn="ctr" defTabSz="640003" fontAlgn="auto">
              <a:spcBef>
                <a:spcPts val="0"/>
              </a:spcBef>
              <a:spcAft>
                <a:spcPts val="0"/>
              </a:spcAft>
              <a:defRPr/>
            </a:pPr>
            <a:endParaRPr lang="en-US" dirty="0">
              <a:solidFill>
                <a:schemeClr val="lt1"/>
              </a:solidFill>
              <a:latin typeface="+mn-lt"/>
              <a:ea typeface="+mn-ea"/>
            </a:endParaRPr>
          </a:p>
        </p:txBody>
      </p:sp>
      <p:sp>
        <p:nvSpPr>
          <p:cNvPr id="6" name="Oval 5"/>
          <p:cNvSpPr>
            <a:spLocks noChangeArrowheads="1"/>
          </p:cNvSpPr>
          <p:nvPr/>
        </p:nvSpPr>
        <p:spPr bwMode="auto">
          <a:xfrm>
            <a:off x="9390063" y="6211888"/>
            <a:ext cx="495300" cy="639762"/>
          </a:xfrm>
          <a:prstGeom prst="ellipse">
            <a:avLst/>
          </a:prstGeom>
          <a:solidFill>
            <a:schemeClr val="tx1"/>
          </a:solidFill>
          <a:ln w="9525">
            <a:solidFill>
              <a:schemeClr val="tx1"/>
            </a:solidFill>
            <a:round/>
            <a:headEnd/>
            <a:tailEnd/>
          </a:ln>
          <a:effectLst>
            <a:outerShdw blurRad="40000" dist="23000" dir="5400000" rotWithShape="0">
              <a:srgbClr val="808080">
                <a:alpha val="34999"/>
              </a:srgbClr>
            </a:outerShdw>
          </a:effectLst>
        </p:spPr>
        <p:txBody>
          <a:bodyPr lIns="128001" tIns="64001" rIns="128001" bIns="64001" anchor="ctr"/>
          <a:lstStyle/>
          <a:p>
            <a:pPr algn="ctr" defTabSz="640003" fontAlgn="auto">
              <a:spcBef>
                <a:spcPts val="0"/>
              </a:spcBef>
              <a:spcAft>
                <a:spcPts val="0"/>
              </a:spcAft>
              <a:defRPr/>
            </a:pPr>
            <a:endParaRPr lang="en-US" dirty="0">
              <a:solidFill>
                <a:schemeClr val="lt1"/>
              </a:solidFill>
              <a:latin typeface="+mn-lt"/>
              <a:ea typeface="+mn-ea"/>
            </a:endParaRPr>
          </a:p>
        </p:txBody>
      </p:sp>
      <p:sp>
        <p:nvSpPr>
          <p:cNvPr id="7" name="Oval 6"/>
          <p:cNvSpPr>
            <a:spLocks noChangeArrowheads="1"/>
          </p:cNvSpPr>
          <p:nvPr/>
        </p:nvSpPr>
        <p:spPr bwMode="auto">
          <a:xfrm>
            <a:off x="10066338" y="6365875"/>
            <a:ext cx="495300" cy="639763"/>
          </a:xfrm>
          <a:prstGeom prst="ellipse">
            <a:avLst/>
          </a:prstGeom>
          <a:solidFill>
            <a:schemeClr val="tx1"/>
          </a:solidFill>
          <a:ln w="9525">
            <a:solidFill>
              <a:schemeClr val="tx1"/>
            </a:solidFill>
            <a:round/>
            <a:headEnd/>
            <a:tailEnd/>
          </a:ln>
          <a:effectLst>
            <a:outerShdw blurRad="40000" dist="23000" dir="5400000" rotWithShape="0">
              <a:srgbClr val="808080">
                <a:alpha val="34999"/>
              </a:srgbClr>
            </a:outerShdw>
          </a:effectLst>
        </p:spPr>
        <p:txBody>
          <a:bodyPr lIns="128001" tIns="64001" rIns="128001" bIns="64001" anchor="ctr"/>
          <a:lstStyle/>
          <a:p>
            <a:pPr algn="ctr" defTabSz="640003" fontAlgn="auto">
              <a:spcBef>
                <a:spcPts val="0"/>
              </a:spcBef>
              <a:spcAft>
                <a:spcPts val="0"/>
              </a:spcAft>
              <a:defRPr/>
            </a:pPr>
            <a:endParaRPr lang="en-US" dirty="0">
              <a:solidFill>
                <a:schemeClr val="lt1"/>
              </a:solidFill>
              <a:latin typeface="+mn-lt"/>
              <a:ea typeface="+mn-ea"/>
            </a:endParaRPr>
          </a:p>
        </p:txBody>
      </p:sp>
      <p:sp>
        <p:nvSpPr>
          <p:cNvPr id="8" name="Oval 7"/>
          <p:cNvSpPr>
            <a:spLocks noChangeArrowheads="1"/>
          </p:cNvSpPr>
          <p:nvPr/>
        </p:nvSpPr>
        <p:spPr bwMode="auto">
          <a:xfrm>
            <a:off x="10718800" y="6365875"/>
            <a:ext cx="495300" cy="639763"/>
          </a:xfrm>
          <a:prstGeom prst="ellipse">
            <a:avLst/>
          </a:prstGeom>
          <a:solidFill>
            <a:schemeClr val="tx1"/>
          </a:solidFill>
          <a:ln w="9525">
            <a:solidFill>
              <a:schemeClr val="tx1"/>
            </a:solidFill>
            <a:round/>
            <a:headEnd/>
            <a:tailEnd/>
          </a:ln>
          <a:effectLst>
            <a:outerShdw blurRad="40000" dist="23000" dir="5400000" rotWithShape="0">
              <a:srgbClr val="808080">
                <a:alpha val="34999"/>
              </a:srgbClr>
            </a:outerShdw>
          </a:effectLst>
        </p:spPr>
        <p:txBody>
          <a:bodyPr lIns="128001" tIns="64001" rIns="128001" bIns="64001" anchor="ctr"/>
          <a:lstStyle/>
          <a:p>
            <a:pPr algn="ctr" defTabSz="640003" fontAlgn="auto">
              <a:spcBef>
                <a:spcPts val="0"/>
              </a:spcBef>
              <a:spcAft>
                <a:spcPts val="0"/>
              </a:spcAft>
              <a:defRPr/>
            </a:pPr>
            <a:endParaRPr lang="en-US" dirty="0">
              <a:solidFill>
                <a:schemeClr val="lt1"/>
              </a:solidFill>
              <a:latin typeface="+mn-lt"/>
              <a:ea typeface="+mn-ea"/>
            </a:endParaRPr>
          </a:p>
        </p:txBody>
      </p:sp>
      <p:sp>
        <p:nvSpPr>
          <p:cNvPr id="9" name="Oval 8"/>
          <p:cNvSpPr>
            <a:spLocks noChangeArrowheads="1"/>
          </p:cNvSpPr>
          <p:nvPr/>
        </p:nvSpPr>
        <p:spPr bwMode="auto">
          <a:xfrm>
            <a:off x="11214100" y="6365875"/>
            <a:ext cx="496888" cy="639763"/>
          </a:xfrm>
          <a:prstGeom prst="ellipse">
            <a:avLst/>
          </a:prstGeom>
          <a:solidFill>
            <a:schemeClr val="tx1"/>
          </a:solidFill>
          <a:ln w="9525">
            <a:solidFill>
              <a:schemeClr val="tx1"/>
            </a:solidFill>
            <a:round/>
            <a:headEnd/>
            <a:tailEnd/>
          </a:ln>
          <a:effectLst>
            <a:outerShdw blurRad="40000" dist="23000" dir="5400000" rotWithShape="0">
              <a:srgbClr val="808080">
                <a:alpha val="34999"/>
              </a:srgbClr>
            </a:outerShdw>
          </a:effectLst>
        </p:spPr>
        <p:txBody>
          <a:bodyPr lIns="128001" tIns="64001" rIns="128001" bIns="64001" anchor="ctr"/>
          <a:lstStyle/>
          <a:p>
            <a:pPr algn="ctr" defTabSz="640003" fontAlgn="auto">
              <a:spcBef>
                <a:spcPts val="0"/>
              </a:spcBef>
              <a:spcAft>
                <a:spcPts val="0"/>
              </a:spcAft>
              <a:defRPr/>
            </a:pPr>
            <a:endParaRPr lang="en-US" dirty="0">
              <a:solidFill>
                <a:schemeClr val="lt1"/>
              </a:solidFill>
              <a:latin typeface="+mn-lt"/>
              <a:ea typeface="+mn-ea"/>
            </a:endParaRPr>
          </a:p>
        </p:txBody>
      </p:sp>
      <p:sp>
        <p:nvSpPr>
          <p:cNvPr id="10" name="Oval 9"/>
          <p:cNvSpPr>
            <a:spLocks noChangeArrowheads="1"/>
          </p:cNvSpPr>
          <p:nvPr/>
        </p:nvSpPr>
        <p:spPr bwMode="auto">
          <a:xfrm>
            <a:off x="8891588" y="6365875"/>
            <a:ext cx="498475" cy="639763"/>
          </a:xfrm>
          <a:prstGeom prst="ellipse">
            <a:avLst/>
          </a:prstGeom>
          <a:solidFill>
            <a:schemeClr val="tx1"/>
          </a:solidFill>
          <a:ln w="9525">
            <a:solidFill>
              <a:schemeClr val="tx1"/>
            </a:solidFill>
            <a:round/>
            <a:headEnd/>
            <a:tailEnd/>
          </a:ln>
          <a:effectLst>
            <a:outerShdw blurRad="40000" dist="23000" dir="5400000" rotWithShape="0">
              <a:srgbClr val="808080">
                <a:alpha val="34999"/>
              </a:srgbClr>
            </a:outerShdw>
          </a:effectLst>
        </p:spPr>
        <p:txBody>
          <a:bodyPr lIns="128001" tIns="64001" rIns="128001" bIns="64001" anchor="ctr"/>
          <a:lstStyle/>
          <a:p>
            <a:pPr algn="ctr" defTabSz="640003" fontAlgn="auto">
              <a:spcBef>
                <a:spcPts val="0"/>
              </a:spcBef>
              <a:spcAft>
                <a:spcPts val="0"/>
              </a:spcAft>
              <a:defRPr/>
            </a:pPr>
            <a:endParaRPr lang="en-US" dirty="0">
              <a:solidFill>
                <a:schemeClr val="lt1"/>
              </a:solidFill>
              <a:latin typeface="+mn-lt"/>
              <a:ea typeface="+mn-ea"/>
            </a:endParaRPr>
          </a:p>
        </p:txBody>
      </p:sp>
      <p:sp>
        <p:nvSpPr>
          <p:cNvPr id="11" name="Rectangle 10"/>
          <p:cNvSpPr>
            <a:spLocks noChangeArrowheads="1"/>
          </p:cNvSpPr>
          <p:nvPr/>
        </p:nvSpPr>
        <p:spPr bwMode="auto">
          <a:xfrm>
            <a:off x="9390063" y="8710613"/>
            <a:ext cx="215900" cy="90487"/>
          </a:xfrm>
          <a:prstGeom prst="rect">
            <a:avLst/>
          </a:prstGeom>
          <a:solidFill>
            <a:srgbClr val="000000"/>
          </a:solidFill>
          <a:ln w="9525">
            <a:solidFill>
              <a:srgbClr val="000000"/>
            </a:solidFill>
            <a:miter lim="800000"/>
            <a:headEnd/>
            <a:tailEnd/>
          </a:ln>
          <a:effectLst>
            <a:outerShdw blurRad="40000" dist="23000" dir="5400000" rotWithShape="0">
              <a:srgbClr val="808080">
                <a:alpha val="34999"/>
              </a:srgbClr>
            </a:outerShdw>
          </a:effectLst>
        </p:spPr>
        <p:txBody>
          <a:bodyPr lIns="128001" tIns="64001" rIns="128001" bIns="64001" anchor="ctr"/>
          <a:lstStyle/>
          <a:p>
            <a:pPr algn="ctr" defTabSz="640003">
              <a:defRPr/>
            </a:pPr>
            <a:endParaRPr lang="en-US" dirty="0">
              <a:solidFill>
                <a:schemeClr val="lt1"/>
              </a:solidFill>
              <a:latin typeface="+mn-lt"/>
              <a:ea typeface="+mn-ea"/>
            </a:endParaRPr>
          </a:p>
        </p:txBody>
      </p:sp>
      <p:sp>
        <p:nvSpPr>
          <p:cNvPr id="12" name="Rectangle 11"/>
          <p:cNvSpPr>
            <a:spLocks noChangeArrowheads="1"/>
          </p:cNvSpPr>
          <p:nvPr/>
        </p:nvSpPr>
        <p:spPr bwMode="auto">
          <a:xfrm>
            <a:off x="942975" y="5613400"/>
            <a:ext cx="461963" cy="88900"/>
          </a:xfrm>
          <a:prstGeom prst="rect">
            <a:avLst/>
          </a:prstGeom>
          <a:solidFill>
            <a:srgbClr val="000000"/>
          </a:solidFill>
          <a:ln w="9525">
            <a:solidFill>
              <a:srgbClr val="000000"/>
            </a:solidFill>
            <a:miter lim="800000"/>
            <a:headEnd/>
            <a:tailEnd/>
          </a:ln>
          <a:effectLst>
            <a:outerShdw blurRad="40000" dist="23000" dir="5400000" rotWithShape="0">
              <a:srgbClr val="808080">
                <a:alpha val="34999"/>
              </a:srgbClr>
            </a:outerShdw>
          </a:effectLst>
        </p:spPr>
        <p:txBody>
          <a:bodyPr lIns="128001" tIns="64001" rIns="128001" bIns="64001" anchor="ctr"/>
          <a:lstStyle/>
          <a:p>
            <a:pPr algn="ctr" defTabSz="640003">
              <a:defRPr/>
            </a:pPr>
            <a:endParaRPr lang="en-US" dirty="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639763" y="0"/>
            <a:ext cx="11522075" cy="584200"/>
          </a:xfrm>
        </p:spPr>
        <p:txBody>
          <a:bodyPr/>
          <a:lstStyle/>
          <a:p>
            <a:pPr eaLnBrk="1" hangingPunct="1"/>
            <a:r>
              <a:rPr lang="en-US" sz="4100" smtClean="0">
                <a:solidFill>
                  <a:srgbClr val="A6A6A6"/>
                </a:solidFill>
                <a:ea typeface="ＭＳ Ｐゴシック" pitchFamily="34" charset="-128"/>
              </a:rPr>
              <a:t>‘Surfsim’ testing video </a:t>
            </a:r>
            <a:r>
              <a:rPr lang="en-US" sz="2400" smtClean="0">
                <a:solidFill>
                  <a:srgbClr val="93CDDD"/>
                </a:solidFill>
                <a:ea typeface="ＭＳ Ｐゴシック" pitchFamily="34" charset="-128"/>
              </a:rPr>
              <a:t>(click centre of slide)</a:t>
            </a:r>
            <a:endParaRPr lang="en-US" sz="4100" smtClean="0">
              <a:solidFill>
                <a:srgbClr val="A6A6A6"/>
              </a:solidFill>
              <a:ea typeface="ＭＳ Ｐゴシック" pitchFamily="34" charset="-128"/>
            </a:endParaRPr>
          </a:p>
        </p:txBody>
      </p:sp>
      <p:pic>
        <p:nvPicPr>
          <p:cNvPr id="26627" name="V1 15121 4395 surf sim.wmv" descr="/Users/johngrundy/Desktop/OCR INSET 2011/Exemplar work section-by-section/Section 5 Testing and Independent Evaluation of the Final Product /V1 15121 4395 surf sim.wmv">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427038" y="666750"/>
            <a:ext cx="11734800" cy="88011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62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6627"/>
                                        </p:tgtEl>
                                      </p:cBhvr>
                                    </p:cmd>
                                  </p:childTnLst>
                                </p:cTn>
                              </p:par>
                            </p:childTnLst>
                          </p:cTn>
                        </p:par>
                      </p:childTnLst>
                    </p:cTn>
                  </p:par>
                </p:childTnLst>
              </p:cTn>
              <p:nextCondLst>
                <p:cond evt="onClick" delay="0">
                  <p:tgtEl>
                    <p:spTgt spid="26627"/>
                  </p:tgtEl>
                </p:cond>
              </p:nextCondLst>
            </p:seq>
            <p:video>
              <p:cMediaNode>
                <p:cTn id="7" fill="hold" display="0">
                  <p:stCondLst>
                    <p:cond delay="indefinite"/>
                  </p:stCondLst>
                  <p:endCondLst>
                    <p:cond evt="onNext" delay="0">
                      <p:tgtEl>
                        <p:sldTgt/>
                      </p:tgtEl>
                    </p:cond>
                    <p:cond evt="onPrev" delay="0">
                      <p:tgtEl>
                        <p:sldTgt/>
                      </p:tgtEl>
                    </p:cond>
                  </p:endCondLst>
                </p:cTn>
                <p:tgtEl>
                  <p:spTgt spid="2662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639763" y="0"/>
            <a:ext cx="11522075" cy="584200"/>
          </a:xfrm>
        </p:spPr>
        <p:txBody>
          <a:bodyPr/>
          <a:lstStyle/>
          <a:p>
            <a:pPr eaLnBrk="1" hangingPunct="1"/>
            <a:r>
              <a:rPr lang="en-US" sz="4100" smtClean="0">
                <a:solidFill>
                  <a:srgbClr val="A6A6A6"/>
                </a:solidFill>
                <a:ea typeface="ＭＳ Ｐゴシック" pitchFamily="34" charset="-128"/>
              </a:rPr>
              <a:t>‘See-Saw’ testing video </a:t>
            </a:r>
            <a:r>
              <a:rPr lang="en-US" sz="2400" smtClean="0">
                <a:solidFill>
                  <a:srgbClr val="93CDDD"/>
                </a:solidFill>
                <a:ea typeface="ＭＳ Ｐゴシック" pitchFamily="34" charset="-128"/>
              </a:rPr>
              <a:t>(click centre of slide)</a:t>
            </a:r>
            <a:endParaRPr lang="en-US" sz="4100" smtClean="0">
              <a:solidFill>
                <a:srgbClr val="A6A6A6"/>
              </a:solidFill>
              <a:ea typeface="ＭＳ Ｐゴシック" pitchFamily="34" charset="-128"/>
            </a:endParaRPr>
          </a:p>
        </p:txBody>
      </p:sp>
      <p:pic>
        <p:nvPicPr>
          <p:cNvPr id="27651" name="V2 23362 4187 SEE-SAW.wmv" descr="/Users/johngrundy/Desktop/OCR INSET 2011/Exemplar work section-by-section/Section 5 Testing and Independent Evaluation of the Final Product /V2 23362 4187 SEE-SAW.wmv">
            <a:hlinkClick r:id="" action="ppaction://media"/>
          </p:cNvPr>
          <p:cNvPicPr>
            <a:picLocks noChangeAspect="1" noChangeArrowheads="1"/>
          </p:cNvPicPr>
          <p:nvPr>
            <p:ph idx="1"/>
            <a:quickTimeFile r:link="rId1"/>
          </p:nvPr>
        </p:nvPicPr>
        <p:blipFill>
          <a:blip r:embed="rId3">
            <a:extLst>
              <a:ext uri="{28A0092B-C50C-407E-A947-70E740481C1C}">
                <a14:useLocalDpi xmlns:a14="http://schemas.microsoft.com/office/drawing/2010/main" val="0"/>
              </a:ext>
            </a:extLst>
          </a:blip>
          <a:srcRect/>
          <a:stretch>
            <a:fillRect/>
          </a:stretch>
        </p:blipFill>
        <p:spPr>
          <a:xfrm>
            <a:off x="639763" y="639763"/>
            <a:ext cx="11601450" cy="8701087"/>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65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7651"/>
                                        </p:tgtEl>
                                      </p:cBhvr>
                                    </p:cmd>
                                  </p:childTnLst>
                                </p:cTn>
                              </p:par>
                            </p:childTnLst>
                          </p:cTn>
                        </p:par>
                      </p:childTnLst>
                    </p:cTn>
                  </p:par>
                </p:childTnLst>
              </p:cTn>
              <p:nextCondLst>
                <p:cond evt="onClick" delay="0">
                  <p:tgtEl>
                    <p:spTgt spid="27651"/>
                  </p:tgtEl>
                </p:cond>
              </p:nextCondLst>
            </p:seq>
            <p:video>
              <p:cMediaNode>
                <p:cTn id="7" fill="hold" display="0">
                  <p:stCondLst>
                    <p:cond delay="indefinite"/>
                  </p:stCondLst>
                  <p:endCondLst>
                    <p:cond evt="onNext" delay="0">
                      <p:tgtEl>
                        <p:sldTgt/>
                      </p:tgtEl>
                    </p:cond>
                    <p:cond evt="onPrev" delay="0">
                      <p:tgtEl>
                        <p:sldTgt/>
                      </p:tgtEl>
                    </p:cond>
                  </p:endCondLst>
                </p:cTn>
                <p:tgtEl>
                  <p:spTgt spid="27651"/>
                </p:tgtEl>
              </p:cMediaNode>
            </p:vide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en-GB" sz="25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en-GB" sz="25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Equity">
  <a:themeElements>
    <a:clrScheme name="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Equity">
      <a:majorFont>
        <a:latin typeface="Franklin Gothic Book"/>
        <a:ea typeface=""/>
        <a:cs typeface=""/>
      </a:majorFont>
      <a:minorFont>
        <a:latin typeface="Perpet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500" b="1" i="0" u="none" strike="noStrike" cap="none" normalizeH="0" baseline="0" smtClean="0">
            <a:ln>
              <a:noFill/>
            </a:ln>
            <a:solidFill>
              <a:schemeClr val="tx1"/>
            </a:solidFill>
            <a:effectLst/>
            <a:latin typeface="Arial" charset="0"/>
          </a:defRPr>
        </a:defPPr>
      </a:lstStyle>
    </a:lnDef>
  </a:objectDefaults>
  <a:extraClrSchemeLst>
    <a:extraClrScheme>
      <a:clrScheme name="Equity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CR White">
  <a:themeElements>
    <a:clrScheme name="OCR 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CR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R 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R 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R 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R 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R 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R 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R 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R 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R 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R 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R 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R 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765</TotalTime>
  <Words>2025</Words>
  <Application>Microsoft Office PowerPoint</Application>
  <PresentationFormat>A3 Paper (297x420 mm)</PresentationFormat>
  <Paragraphs>128</Paragraphs>
  <Slides>15</Slides>
  <Notes>3</Notes>
  <HiddenSlides>0</HiddenSlides>
  <MMClips>10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15</vt:i4>
      </vt:variant>
    </vt:vector>
  </HeadingPairs>
  <TitlesOfParts>
    <vt:vector size="33" baseType="lpstr">
      <vt:lpstr>Arial</vt:lpstr>
      <vt:lpstr>ＭＳ Ｐゴシック</vt:lpstr>
      <vt:lpstr>Calibri</vt:lpstr>
      <vt:lpstr>Times New Roman</vt:lpstr>
      <vt:lpstr>Wingdings 3</vt:lpstr>
      <vt:lpstr>Verdana</vt:lpstr>
      <vt:lpstr>Wingdings 2</vt:lpstr>
      <vt:lpstr>Franklin Gothic Book</vt:lpstr>
      <vt:lpstr>Perpetua</vt:lpstr>
      <vt:lpstr>Century Gothic</vt:lpstr>
      <vt:lpstr>Wingdings</vt:lpstr>
      <vt:lpstr>Default Design</vt:lpstr>
      <vt:lpstr>1_Office Theme</vt:lpstr>
      <vt:lpstr>Concourse</vt:lpstr>
      <vt:lpstr>Equity</vt:lpstr>
      <vt:lpstr>2_Office Theme</vt:lpstr>
      <vt:lpstr>OCR White</vt:lpstr>
      <vt:lpstr>3_Office Theme</vt:lpstr>
      <vt:lpstr>Unit F523 Design, Make and Evaluate</vt:lpstr>
      <vt:lpstr>PowerPoint Presentation</vt:lpstr>
      <vt:lpstr>PowerPoint Presentation</vt:lpstr>
      <vt:lpstr>PowerPoint Presentation</vt:lpstr>
      <vt:lpstr>PowerPoint Presentation</vt:lpstr>
      <vt:lpstr>PowerPoint Presentation</vt:lpstr>
      <vt:lpstr>PowerPoint Presentation</vt:lpstr>
      <vt:lpstr>‘Surfsim’ testing video (click centre of slide)</vt:lpstr>
      <vt:lpstr>‘See-Saw’ testing video (click centre of slide)</vt:lpstr>
      <vt:lpstr>‘Paint Pod’ testing video 1 (click centre of slide)</vt:lpstr>
      <vt:lpstr>‘Paint Pod’ testing video 2 (click centre of slide)</vt:lpstr>
      <vt:lpstr>‘Pacific Pod’ testing video 1 (click centre of slide)</vt:lpstr>
      <vt:lpstr>‘Pacific Pod’ testing video 2 (click centre of slide)</vt:lpstr>
      <vt:lpstr>Fire pit testing video 1 (click centre of slide)</vt:lpstr>
      <vt:lpstr>Fire pit testing video 2 (click centre of slide)</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5</dc:title>
  <dc:creator>John Grundy</dc:creator>
  <cp:lastModifiedBy>John FARNELL</cp:lastModifiedBy>
  <cp:revision>16</cp:revision>
  <dcterms:created xsi:type="dcterms:W3CDTF">2011-08-14T15:45:26Z</dcterms:created>
  <dcterms:modified xsi:type="dcterms:W3CDTF">2013-12-05T11:22:50Z</dcterms:modified>
</cp:coreProperties>
</file>