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sldIdLst>
    <p:sldId id="256" r:id="rId5"/>
    <p:sldId id="257" r:id="rId6"/>
    <p:sldId id="258" r:id="rId7"/>
    <p:sldId id="259" r:id="rId8"/>
    <p:sldId id="260" r:id="rId9"/>
    <p:sldId id="261" r:id="rId10"/>
    <p:sldId id="263" r:id="rId11"/>
    <p:sldId id="265" r:id="rId12"/>
    <p:sldId id="267" r:id="rId13"/>
    <p:sldId id="270" r:id="rId14"/>
    <p:sldId id="269" r:id="rId15"/>
    <p:sldId id="266" r:id="rId16"/>
    <p:sldId id="273" r:id="rId17"/>
    <p:sldId id="264" r:id="rId18"/>
    <p:sldId id="271" r:id="rId19"/>
    <p:sldId id="272" r:id="rId20"/>
    <p:sldId id="274" r:id="rId21"/>
    <p:sldId id="275" r:id="rId22"/>
    <p:sldId id="276" r:id="rId23"/>
    <p:sldId id="262" r:id="rId24"/>
    <p:sldId id="1523" r:id="rId25"/>
    <p:sldId id="1554" r:id="rId26"/>
    <p:sldId id="1537" r:id="rId27"/>
    <p:sldId id="1555" r:id="rId28"/>
    <p:sldId id="1536" r:id="rId29"/>
    <p:sldId id="1556" r:id="rId30"/>
    <p:sldId id="1544" r:id="rId31"/>
    <p:sldId id="1563" r:id="rId32"/>
    <p:sldId id="1564" r:id="rId33"/>
    <p:sldId id="1562" r:id="rId34"/>
    <p:sldId id="1524" r:id="rId35"/>
    <p:sldId id="1566" r:id="rId36"/>
    <p:sldId id="1567" r:id="rId37"/>
    <p:sldId id="1568" r:id="rId38"/>
    <p:sldId id="1569" r:id="rId39"/>
    <p:sldId id="1570" r:id="rId40"/>
    <p:sldId id="1575" r:id="rId41"/>
    <p:sldId id="1584" r:id="rId42"/>
    <p:sldId id="1585" r:id="rId43"/>
    <p:sldId id="1586" r:id="rId44"/>
    <p:sldId id="1587" r:id="rId45"/>
    <p:sldId id="1588" r:id="rId46"/>
    <p:sldId id="1589" r:id="rId47"/>
    <p:sldId id="1590" r:id="rId48"/>
    <p:sldId id="1591" r:id="rId49"/>
    <p:sldId id="1571" r:id="rId50"/>
    <p:sldId id="1572" r:id="rId51"/>
    <p:sldId id="1573" r:id="rId52"/>
    <p:sldId id="1574" r:id="rId53"/>
    <p:sldId id="1565" r:id="rId54"/>
    <p:sldId id="1592" r:id="rId55"/>
    <p:sldId id="1593" r:id="rId56"/>
    <p:sldId id="1594" r:id="rId57"/>
    <p:sldId id="1595" r:id="rId58"/>
    <p:sldId id="1596" r:id="rId59"/>
    <p:sldId id="1597" r:id="rId60"/>
    <p:sldId id="1598" r:id="rId61"/>
    <p:sldId id="1557" r:id="rId62"/>
    <p:sldId id="159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D0A9C6-8567-4BE0-ADED-32F9518BE868}">
          <p14:sldIdLst>
            <p14:sldId id="256"/>
            <p14:sldId id="257"/>
          </p14:sldIdLst>
        </p14:section>
        <p14:section name="Nervous System" id="{CD27F7C5-8415-4A8F-8DB1-0794EB6D71C5}">
          <p14:sldIdLst>
            <p14:sldId id="258"/>
            <p14:sldId id="259"/>
            <p14:sldId id="260"/>
            <p14:sldId id="261"/>
            <p14:sldId id="263"/>
            <p14:sldId id="265"/>
            <p14:sldId id="267"/>
            <p14:sldId id="270"/>
            <p14:sldId id="269"/>
            <p14:sldId id="266"/>
            <p14:sldId id="273"/>
            <p14:sldId id="264"/>
            <p14:sldId id="271"/>
            <p14:sldId id="272"/>
            <p14:sldId id="274"/>
            <p14:sldId id="275"/>
            <p14:sldId id="276"/>
            <p14:sldId id="262"/>
            <p14:sldId id="1523"/>
            <p14:sldId id="1554"/>
            <p14:sldId id="1537"/>
            <p14:sldId id="1555"/>
            <p14:sldId id="1536"/>
            <p14:sldId id="1556"/>
            <p14:sldId id="1544"/>
            <p14:sldId id="1563"/>
            <p14:sldId id="1564"/>
            <p14:sldId id="1562"/>
            <p14:sldId id="1524"/>
          </p14:sldIdLst>
        </p14:section>
        <p14:section name="Endocrine System" id="{B53B54E4-D09F-49B2-9CAF-F0E7DEB3C45A}">
          <p14:sldIdLst>
            <p14:sldId id="1566"/>
            <p14:sldId id="1567"/>
            <p14:sldId id="1568"/>
            <p14:sldId id="1569"/>
            <p14:sldId id="1570"/>
            <p14:sldId id="1575"/>
            <p14:sldId id="1584"/>
            <p14:sldId id="1585"/>
            <p14:sldId id="1586"/>
            <p14:sldId id="1587"/>
            <p14:sldId id="1588"/>
            <p14:sldId id="1589"/>
            <p14:sldId id="1590"/>
            <p14:sldId id="1591"/>
          </p14:sldIdLst>
        </p14:section>
        <p14:section name="Fight or flight" id="{6F4A3E7B-2305-40D3-BA7B-6275691C3F00}">
          <p14:sldIdLst>
            <p14:sldId id="1571"/>
            <p14:sldId id="1572"/>
            <p14:sldId id="1573"/>
            <p14:sldId id="1574"/>
            <p14:sldId id="1565"/>
            <p14:sldId id="1592"/>
            <p14:sldId id="1593"/>
            <p14:sldId id="1594"/>
            <p14:sldId id="1595"/>
            <p14:sldId id="1596"/>
            <p14:sldId id="1597"/>
            <p14:sldId id="1598"/>
            <p14:sldId id="1557"/>
            <p14:sldId id="15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9"/>
    <a:srgbClr val="E9E9E9"/>
    <a:srgbClr val="282E3C"/>
    <a:srgbClr val="3D465A"/>
    <a:srgbClr val="FEE9A4"/>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101" d="100"/>
          <a:sy n="101" d="100"/>
        </p:scale>
        <p:origin x="12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LEIGH" userId="918c6f39-c291-430c-ba7b-2773449ea29a" providerId="ADAL" clId="{5847C384-5576-469A-B25A-90F7F6DA765F}"/>
    <pc:docChg chg="undo custSel addSld delSld modSld sldOrd addSection modSection">
      <pc:chgData name="Vernon LEIGH" userId="918c6f39-c291-430c-ba7b-2773449ea29a" providerId="ADAL" clId="{5847C384-5576-469A-B25A-90F7F6DA765F}" dt="2025-09-07T19:39:11.275" v="3427" actId="27636"/>
      <pc:docMkLst>
        <pc:docMk/>
      </pc:docMkLst>
      <pc:sldChg chg="delSp modSp mod modAnim">
        <pc:chgData name="Vernon LEIGH" userId="918c6f39-c291-430c-ba7b-2773449ea29a" providerId="ADAL" clId="{5847C384-5576-469A-B25A-90F7F6DA765F}" dt="2025-09-06T11:58:30.661" v="200"/>
        <pc:sldMkLst>
          <pc:docMk/>
          <pc:sldMk cId="3893653323" sldId="258"/>
        </pc:sldMkLst>
        <pc:spChg chg="mod">
          <ac:chgData name="Vernon LEIGH" userId="918c6f39-c291-430c-ba7b-2773449ea29a" providerId="ADAL" clId="{5847C384-5576-469A-B25A-90F7F6DA765F}" dt="2025-09-06T11:56:20.081" v="185" actId="113"/>
          <ac:spMkLst>
            <pc:docMk/>
            <pc:sldMk cId="3893653323" sldId="258"/>
            <ac:spMk id="12" creationId="{E78F0CA2-1A1A-117E-F120-7FF0E3D2CC21}"/>
          </ac:spMkLst>
        </pc:spChg>
        <pc:spChg chg="mod topLvl">
          <ac:chgData name="Vernon LEIGH" userId="918c6f39-c291-430c-ba7b-2773449ea29a" providerId="ADAL" clId="{5847C384-5576-469A-B25A-90F7F6DA765F}" dt="2025-09-06T11:58:18.438" v="198" actId="165"/>
          <ac:spMkLst>
            <pc:docMk/>
            <pc:sldMk cId="3893653323" sldId="258"/>
            <ac:spMk id="14" creationId="{2BBD9AFE-31C9-7875-5FEE-28961A34164E}"/>
          </ac:spMkLst>
        </pc:spChg>
        <pc:spChg chg="mod topLvl">
          <ac:chgData name="Vernon LEIGH" userId="918c6f39-c291-430c-ba7b-2773449ea29a" providerId="ADAL" clId="{5847C384-5576-469A-B25A-90F7F6DA765F}" dt="2025-09-06T11:58:18.438" v="198" actId="165"/>
          <ac:spMkLst>
            <pc:docMk/>
            <pc:sldMk cId="3893653323" sldId="258"/>
            <ac:spMk id="19" creationId="{4E3F100D-2F2A-8110-DE48-B49F13D89CAB}"/>
          </ac:spMkLst>
        </pc:spChg>
        <pc:spChg chg="mod topLvl">
          <ac:chgData name="Vernon LEIGH" userId="918c6f39-c291-430c-ba7b-2773449ea29a" providerId="ADAL" clId="{5847C384-5576-469A-B25A-90F7F6DA765F}" dt="2025-09-06T11:58:18.438" v="198" actId="165"/>
          <ac:spMkLst>
            <pc:docMk/>
            <pc:sldMk cId="3893653323" sldId="258"/>
            <ac:spMk id="22" creationId="{69023541-961D-3925-572B-685DE0CE1C7D}"/>
          </ac:spMkLst>
        </pc:spChg>
        <pc:spChg chg="mod topLvl">
          <ac:chgData name="Vernon LEIGH" userId="918c6f39-c291-430c-ba7b-2773449ea29a" providerId="ADAL" clId="{5847C384-5576-469A-B25A-90F7F6DA765F}" dt="2025-09-06T11:58:18.438" v="198" actId="165"/>
          <ac:spMkLst>
            <pc:docMk/>
            <pc:sldMk cId="3893653323" sldId="258"/>
            <ac:spMk id="23" creationId="{30398C7B-FC18-2875-EB68-E792BCD90523}"/>
          </ac:spMkLst>
        </pc:spChg>
        <pc:spChg chg="mod topLvl">
          <ac:chgData name="Vernon LEIGH" userId="918c6f39-c291-430c-ba7b-2773449ea29a" providerId="ADAL" clId="{5847C384-5576-469A-B25A-90F7F6DA765F}" dt="2025-09-06T11:58:18.438" v="198" actId="165"/>
          <ac:spMkLst>
            <pc:docMk/>
            <pc:sldMk cId="3893653323" sldId="258"/>
            <ac:spMk id="24" creationId="{573CA790-41CF-A62D-83CA-DB83C6A38A4A}"/>
          </ac:spMkLst>
        </pc:spChg>
        <pc:spChg chg="mod topLvl">
          <ac:chgData name="Vernon LEIGH" userId="918c6f39-c291-430c-ba7b-2773449ea29a" providerId="ADAL" clId="{5847C384-5576-469A-B25A-90F7F6DA765F}" dt="2025-09-06T11:58:18.438" v="198" actId="165"/>
          <ac:spMkLst>
            <pc:docMk/>
            <pc:sldMk cId="3893653323" sldId="258"/>
            <ac:spMk id="25" creationId="{D84C2F14-1BBB-B36F-E21A-4E2C14B79B08}"/>
          </ac:spMkLst>
        </pc:spChg>
        <pc:spChg chg="mod topLvl">
          <ac:chgData name="Vernon LEIGH" userId="918c6f39-c291-430c-ba7b-2773449ea29a" providerId="ADAL" clId="{5847C384-5576-469A-B25A-90F7F6DA765F}" dt="2025-09-06T11:58:18.438" v="198" actId="165"/>
          <ac:spMkLst>
            <pc:docMk/>
            <pc:sldMk cId="3893653323" sldId="258"/>
            <ac:spMk id="31" creationId="{204E5E28-D40E-B48D-C6D4-9E0EE9459A9B}"/>
          </ac:spMkLst>
        </pc:spChg>
        <pc:spChg chg="mod">
          <ac:chgData name="Vernon LEIGH" userId="918c6f39-c291-430c-ba7b-2773449ea29a" providerId="ADAL" clId="{5847C384-5576-469A-B25A-90F7F6DA765F}" dt="2025-09-06T11:56:04.442" v="183" actId="113"/>
          <ac:spMkLst>
            <pc:docMk/>
            <pc:sldMk cId="3893653323" sldId="258"/>
            <ac:spMk id="33" creationId="{73DD283C-8CD5-BBF7-184A-E4A7C84D390C}"/>
          </ac:spMkLst>
        </pc:spChg>
        <pc:spChg chg="mod topLvl">
          <ac:chgData name="Vernon LEIGH" userId="918c6f39-c291-430c-ba7b-2773449ea29a" providerId="ADAL" clId="{5847C384-5576-469A-B25A-90F7F6DA765F}" dt="2025-09-06T11:58:18.438" v="198" actId="165"/>
          <ac:spMkLst>
            <pc:docMk/>
            <pc:sldMk cId="3893653323" sldId="258"/>
            <ac:spMk id="38" creationId="{24C34D42-E118-44BA-FB3E-60F0DC65C3B0}"/>
          </ac:spMkLst>
        </pc:spChg>
        <pc:spChg chg="mod topLvl">
          <ac:chgData name="Vernon LEIGH" userId="918c6f39-c291-430c-ba7b-2773449ea29a" providerId="ADAL" clId="{5847C384-5576-469A-B25A-90F7F6DA765F}" dt="2025-09-06T11:58:18.438" v="198" actId="165"/>
          <ac:spMkLst>
            <pc:docMk/>
            <pc:sldMk cId="3893653323" sldId="258"/>
            <ac:spMk id="41" creationId="{9D3735EE-CDE4-A720-F0AE-311D81B6ADD0}"/>
          </ac:spMkLst>
        </pc:spChg>
        <pc:spChg chg="mod topLvl">
          <ac:chgData name="Vernon LEIGH" userId="918c6f39-c291-430c-ba7b-2773449ea29a" providerId="ADAL" clId="{5847C384-5576-469A-B25A-90F7F6DA765F}" dt="2025-09-06T11:58:18.438" v="198" actId="165"/>
          <ac:spMkLst>
            <pc:docMk/>
            <pc:sldMk cId="3893653323" sldId="258"/>
            <ac:spMk id="42" creationId="{7052904D-3B21-B31A-2E41-8425DAC61C45}"/>
          </ac:spMkLst>
        </pc:spChg>
        <pc:graphicFrameChg chg="del mod modGraphic">
          <ac:chgData name="Vernon LEIGH" userId="918c6f39-c291-430c-ba7b-2773449ea29a" providerId="ADAL" clId="{5847C384-5576-469A-B25A-90F7F6DA765F}" dt="2025-09-06T11:55:34.925" v="179" actId="21"/>
          <ac:graphicFrameMkLst>
            <pc:docMk/>
            <pc:sldMk cId="3893653323" sldId="258"/>
            <ac:graphicFrameMk id="5" creationId="{7A277A4A-D87B-1C52-9427-C91361CC5F9B}"/>
          </ac:graphicFrameMkLst>
        </pc:graphicFrameChg>
        <pc:picChg chg="mod">
          <ac:chgData name="Vernon LEIGH" userId="918c6f39-c291-430c-ba7b-2773449ea29a" providerId="ADAL" clId="{5847C384-5576-469A-B25A-90F7F6DA765F}" dt="2025-09-06T11:55:45.255" v="180" actId="1076"/>
          <ac:picMkLst>
            <pc:docMk/>
            <pc:sldMk cId="3893653323" sldId="258"/>
            <ac:picMk id="4" creationId="{E95CE274-369F-E082-BC8B-D951326648B1}"/>
          </ac:picMkLst>
        </pc:picChg>
      </pc:sldChg>
      <pc:sldChg chg="add mod modShow">
        <pc:chgData name="Vernon LEIGH" userId="918c6f39-c291-430c-ba7b-2773449ea29a" providerId="ADAL" clId="{5847C384-5576-469A-B25A-90F7F6DA765F}" dt="2025-09-06T11:57:36.743" v="197" actId="729"/>
        <pc:sldMkLst>
          <pc:docMk/>
          <pc:sldMk cId="4152428057" sldId="259"/>
        </pc:sldMkLst>
      </pc:sldChg>
      <pc:sldChg chg="addSp delSp modSp new mod modAnim">
        <pc:chgData name="Vernon LEIGH" userId="918c6f39-c291-430c-ba7b-2773449ea29a" providerId="ADAL" clId="{5847C384-5576-469A-B25A-90F7F6DA765F}" dt="2025-09-06T17:40:58.577" v="537" actId="114"/>
        <pc:sldMkLst>
          <pc:docMk/>
          <pc:sldMk cId="515607336" sldId="260"/>
        </pc:sldMkLst>
        <pc:spChg chg="mod">
          <ac:chgData name="Vernon LEIGH" userId="918c6f39-c291-430c-ba7b-2773449ea29a" providerId="ADAL" clId="{5847C384-5576-469A-B25A-90F7F6DA765F}" dt="2025-09-06T11:59:46.975" v="232" actId="20577"/>
          <ac:spMkLst>
            <pc:docMk/>
            <pc:sldMk cId="515607336" sldId="260"/>
            <ac:spMk id="2" creationId="{F5E9ABA0-940A-E08D-FF06-79220659D55E}"/>
          </ac:spMkLst>
        </pc:spChg>
        <pc:spChg chg="del">
          <ac:chgData name="Vernon LEIGH" userId="918c6f39-c291-430c-ba7b-2773449ea29a" providerId="ADAL" clId="{5847C384-5576-469A-B25A-90F7F6DA765F}" dt="2025-09-06T11:59:51.152" v="233" actId="478"/>
          <ac:spMkLst>
            <pc:docMk/>
            <pc:sldMk cId="515607336" sldId="260"/>
            <ac:spMk id="3" creationId="{11F002EA-C2DA-CD6B-553E-98BAA9AAE336}"/>
          </ac:spMkLst>
        </pc:spChg>
        <pc:spChg chg="add del mod">
          <ac:chgData name="Vernon LEIGH" userId="918c6f39-c291-430c-ba7b-2773449ea29a" providerId="ADAL" clId="{5847C384-5576-469A-B25A-90F7F6DA765F}" dt="2025-09-06T12:04:56.752" v="492" actId="478"/>
          <ac:spMkLst>
            <pc:docMk/>
            <pc:sldMk cId="515607336" sldId="260"/>
            <ac:spMk id="5" creationId="{2EF9C8D8-8EE5-1512-4A2C-D61C2234EE39}"/>
          </ac:spMkLst>
        </pc:spChg>
        <pc:graphicFrameChg chg="add mod modGraphic">
          <ac:chgData name="Vernon LEIGH" userId="918c6f39-c291-430c-ba7b-2773449ea29a" providerId="ADAL" clId="{5847C384-5576-469A-B25A-90F7F6DA765F}" dt="2025-09-06T17:40:58.577" v="537" actId="114"/>
          <ac:graphicFrameMkLst>
            <pc:docMk/>
            <pc:sldMk cId="515607336" sldId="260"/>
            <ac:graphicFrameMk id="6" creationId="{4D1EE7B5-8F3D-1D12-6811-CB7A2188C6D6}"/>
          </ac:graphicFrameMkLst>
        </pc:graphicFrameChg>
        <pc:picChg chg="add del mod">
          <ac:chgData name="Vernon LEIGH" userId="918c6f39-c291-430c-ba7b-2773449ea29a" providerId="ADAL" clId="{5847C384-5576-469A-B25A-90F7F6DA765F}" dt="2025-09-06T12:02:36.255" v="480" actId="478"/>
          <ac:picMkLst>
            <pc:docMk/>
            <pc:sldMk cId="515607336" sldId="260"/>
            <ac:picMk id="4" creationId="{D1ECA158-71A4-F899-E178-C0ECB0211F27}"/>
          </ac:picMkLst>
        </pc:picChg>
      </pc:sldChg>
      <pc:sldChg chg="modSp add mod modShow">
        <pc:chgData name="Vernon LEIGH" userId="918c6f39-c291-430c-ba7b-2773449ea29a" providerId="ADAL" clId="{5847C384-5576-469A-B25A-90F7F6DA765F}" dt="2025-09-06T17:41:07.873" v="539" actId="20577"/>
        <pc:sldMkLst>
          <pc:docMk/>
          <pc:sldMk cId="4291913919" sldId="261"/>
        </pc:sldMkLst>
        <pc:graphicFrameChg chg="mod modGraphic">
          <ac:chgData name="Vernon LEIGH" userId="918c6f39-c291-430c-ba7b-2773449ea29a" providerId="ADAL" clId="{5847C384-5576-469A-B25A-90F7F6DA765F}" dt="2025-09-06T17:41:07.873" v="539" actId="20577"/>
          <ac:graphicFrameMkLst>
            <pc:docMk/>
            <pc:sldMk cId="4291913919" sldId="261"/>
            <ac:graphicFrameMk id="6" creationId="{8C29ADC3-09E0-6D8E-D322-3334B108F272}"/>
          </ac:graphicFrameMkLst>
        </pc:graphicFrameChg>
      </pc:sldChg>
      <pc:sldChg chg="addSp modSp new del modAnim">
        <pc:chgData name="Vernon LEIGH" userId="918c6f39-c291-430c-ba7b-2773449ea29a" providerId="ADAL" clId="{5847C384-5576-469A-B25A-90F7F6DA765F}" dt="2025-09-07T16:26:07.881" v="2666" actId="2696"/>
        <pc:sldMkLst>
          <pc:docMk/>
          <pc:sldMk cId="982743537" sldId="262"/>
        </pc:sldMkLst>
        <pc:picChg chg="add mod">
          <ac:chgData name="Vernon LEIGH" userId="918c6f39-c291-430c-ba7b-2773449ea29a" providerId="ADAL" clId="{5847C384-5576-469A-B25A-90F7F6DA765F}" dt="2025-09-06T17:39:45.435" v="511"/>
          <ac:picMkLst>
            <pc:docMk/>
            <pc:sldMk cId="982743537" sldId="262"/>
            <ac:picMk id="2" creationId="{4121966E-7166-5B24-4843-2C04A4168995}"/>
          </ac:picMkLst>
        </pc:picChg>
      </pc:sldChg>
      <pc:sldChg chg="add">
        <pc:chgData name="Vernon LEIGH" userId="918c6f39-c291-430c-ba7b-2773449ea29a" providerId="ADAL" clId="{5847C384-5576-469A-B25A-90F7F6DA765F}" dt="2025-09-07T16:26:10.414" v="2667"/>
        <pc:sldMkLst>
          <pc:docMk/>
          <pc:sldMk cId="3948744926" sldId="262"/>
        </pc:sldMkLst>
      </pc:sldChg>
      <pc:sldChg chg="addSp delSp modSp new mod modAnim">
        <pc:chgData name="Vernon LEIGH" userId="918c6f39-c291-430c-ba7b-2773449ea29a" providerId="ADAL" clId="{5847C384-5576-469A-B25A-90F7F6DA765F}" dt="2025-09-06T17:45:21.991" v="616"/>
        <pc:sldMkLst>
          <pc:docMk/>
          <pc:sldMk cId="2383013458" sldId="263"/>
        </pc:sldMkLst>
        <pc:spChg chg="mod">
          <ac:chgData name="Vernon LEIGH" userId="918c6f39-c291-430c-ba7b-2773449ea29a" providerId="ADAL" clId="{5847C384-5576-469A-B25A-90F7F6DA765F}" dt="2025-09-06T17:44:37.269" v="600" actId="20577"/>
          <ac:spMkLst>
            <pc:docMk/>
            <pc:sldMk cId="2383013458" sldId="263"/>
            <ac:spMk id="2" creationId="{FB9BB3CE-1129-9CB3-2E5C-3D146F53517E}"/>
          </ac:spMkLst>
        </pc:spChg>
        <pc:spChg chg="add del">
          <ac:chgData name="Vernon LEIGH" userId="918c6f39-c291-430c-ba7b-2773449ea29a" providerId="ADAL" clId="{5847C384-5576-469A-B25A-90F7F6DA765F}" dt="2025-09-06T17:44:44.543" v="603"/>
          <ac:spMkLst>
            <pc:docMk/>
            <pc:sldMk cId="2383013458" sldId="263"/>
            <ac:spMk id="3" creationId="{5FFE2F9E-BD18-5524-3425-1998CCDDB79F}"/>
          </ac:spMkLst>
        </pc:spChg>
        <pc:spChg chg="add mod">
          <ac:chgData name="Vernon LEIGH" userId="918c6f39-c291-430c-ba7b-2773449ea29a" providerId="ADAL" clId="{5847C384-5576-469A-B25A-90F7F6DA765F}" dt="2025-09-06T17:45:18.766" v="615" actId="207"/>
          <ac:spMkLst>
            <pc:docMk/>
            <pc:sldMk cId="2383013458" sldId="263"/>
            <ac:spMk id="5" creationId="{86783C8D-1C8A-ADFF-06AA-04A685AD7D0F}"/>
          </ac:spMkLst>
        </pc:spChg>
        <pc:picChg chg="add mod">
          <ac:chgData name="Vernon LEIGH" userId="918c6f39-c291-430c-ba7b-2773449ea29a" providerId="ADAL" clId="{5847C384-5576-469A-B25A-90F7F6DA765F}" dt="2025-09-06T17:44:43.078" v="602"/>
          <ac:picMkLst>
            <pc:docMk/>
            <pc:sldMk cId="2383013458" sldId="263"/>
            <ac:picMk id="4" creationId="{077A3DBB-2F4C-1ABF-9AD6-F9095D6E23A4}"/>
          </ac:picMkLst>
        </pc:picChg>
      </pc:sldChg>
      <pc:sldChg chg="add">
        <pc:chgData name="Vernon LEIGH" userId="918c6f39-c291-430c-ba7b-2773449ea29a" providerId="ADAL" clId="{5847C384-5576-469A-B25A-90F7F6DA765F}" dt="2025-09-07T16:26:05.566" v="2665"/>
        <pc:sldMkLst>
          <pc:docMk/>
          <pc:sldMk cId="2052578666" sldId="264"/>
        </pc:sldMkLst>
      </pc:sldChg>
      <pc:sldChg chg="addSp modSp new del modAnim">
        <pc:chgData name="Vernon LEIGH" userId="918c6f39-c291-430c-ba7b-2773449ea29a" providerId="ADAL" clId="{5847C384-5576-469A-B25A-90F7F6DA765F}" dt="2025-09-07T16:25:59.669" v="2664" actId="2696"/>
        <pc:sldMkLst>
          <pc:docMk/>
          <pc:sldMk cId="2548272536" sldId="264"/>
        </pc:sldMkLst>
        <pc:picChg chg="add mod">
          <ac:chgData name="Vernon LEIGH" userId="918c6f39-c291-430c-ba7b-2773449ea29a" providerId="ADAL" clId="{5847C384-5576-469A-B25A-90F7F6DA765F}" dt="2025-09-07T08:09:39.258" v="618"/>
          <ac:picMkLst>
            <pc:docMk/>
            <pc:sldMk cId="2548272536" sldId="264"/>
            <ac:picMk id="2" creationId="{4552105A-5CE7-88BB-802C-AE2DBDAFC828}"/>
          </ac:picMkLst>
        </pc:picChg>
      </pc:sldChg>
      <pc:sldChg chg="addSp delSp modSp new mod modClrScheme modAnim chgLayout">
        <pc:chgData name="Vernon LEIGH" userId="918c6f39-c291-430c-ba7b-2773449ea29a" providerId="ADAL" clId="{5847C384-5576-469A-B25A-90F7F6DA765F}" dt="2025-09-07T13:25:52.437" v="2035" actId="113"/>
        <pc:sldMkLst>
          <pc:docMk/>
          <pc:sldMk cId="1869926834" sldId="265"/>
        </pc:sldMkLst>
        <pc:spChg chg="del">
          <ac:chgData name="Vernon LEIGH" userId="918c6f39-c291-430c-ba7b-2773449ea29a" providerId="ADAL" clId="{5847C384-5576-469A-B25A-90F7F6DA765F}" dt="2025-09-07T08:27:33.240" v="620" actId="700"/>
          <ac:spMkLst>
            <pc:docMk/>
            <pc:sldMk cId="1869926834" sldId="265"/>
            <ac:spMk id="2" creationId="{41AABECD-7E33-8552-AEF1-7DCB5D7FF18D}"/>
          </ac:spMkLst>
        </pc:spChg>
        <pc:spChg chg="add mod">
          <ac:chgData name="Vernon LEIGH" userId="918c6f39-c291-430c-ba7b-2773449ea29a" providerId="ADAL" clId="{5847C384-5576-469A-B25A-90F7F6DA765F}" dt="2025-09-07T13:25:52.437" v="2035" actId="113"/>
          <ac:spMkLst>
            <pc:docMk/>
            <pc:sldMk cId="1869926834" sldId="265"/>
            <ac:spMk id="2" creationId="{D01355FE-B9A5-9522-040B-99DD1AAB2193}"/>
          </ac:spMkLst>
        </pc:spChg>
        <pc:spChg chg="del">
          <ac:chgData name="Vernon LEIGH" userId="918c6f39-c291-430c-ba7b-2773449ea29a" providerId="ADAL" clId="{5847C384-5576-469A-B25A-90F7F6DA765F}" dt="2025-09-07T08:27:33.240" v="620" actId="700"/>
          <ac:spMkLst>
            <pc:docMk/>
            <pc:sldMk cId="1869926834" sldId="265"/>
            <ac:spMk id="3" creationId="{7DDEE8A6-2E65-73B7-9B76-A5E4A23580AD}"/>
          </ac:spMkLst>
        </pc:spChg>
        <pc:spChg chg="add mod ord">
          <ac:chgData name="Vernon LEIGH" userId="918c6f39-c291-430c-ba7b-2773449ea29a" providerId="ADAL" clId="{5847C384-5576-469A-B25A-90F7F6DA765F}" dt="2025-09-07T08:28:29.525" v="670" actId="26606"/>
          <ac:spMkLst>
            <pc:docMk/>
            <pc:sldMk cId="1869926834" sldId="265"/>
            <ac:spMk id="5" creationId="{66F0B063-588D-7B4C-43EF-B85EE1441BBB}"/>
          </ac:spMkLst>
        </pc:spChg>
        <pc:spChg chg="add del mod ord">
          <ac:chgData name="Vernon LEIGH" userId="918c6f39-c291-430c-ba7b-2773449ea29a" providerId="ADAL" clId="{5847C384-5576-469A-B25A-90F7F6DA765F}" dt="2025-09-07T08:28:29.525" v="670" actId="26606"/>
          <ac:spMkLst>
            <pc:docMk/>
            <pc:sldMk cId="1869926834" sldId="265"/>
            <ac:spMk id="6" creationId="{95EA5230-E219-177A-82B0-11BF6D2F3EA8}"/>
          </ac:spMkLst>
        </pc:spChg>
        <pc:picChg chg="add mod ord">
          <ac:chgData name="Vernon LEIGH" userId="918c6f39-c291-430c-ba7b-2773449ea29a" providerId="ADAL" clId="{5847C384-5576-469A-B25A-90F7F6DA765F}" dt="2025-09-07T12:52:46.290" v="1526" actId="1037"/>
          <ac:picMkLst>
            <pc:docMk/>
            <pc:sldMk cId="1869926834" sldId="265"/>
            <ac:picMk id="4" creationId="{8A87223F-6B00-9567-992F-DC8EA49DDC47}"/>
          </ac:picMkLst>
        </pc:picChg>
      </pc:sldChg>
      <pc:sldChg chg="addSp delSp modSp new mod modClrScheme modShow chgLayout">
        <pc:chgData name="Vernon LEIGH" userId="918c6f39-c291-430c-ba7b-2773449ea29a" providerId="ADAL" clId="{5847C384-5576-469A-B25A-90F7F6DA765F}" dt="2025-09-07T13:19:09.792" v="1951" actId="729"/>
        <pc:sldMkLst>
          <pc:docMk/>
          <pc:sldMk cId="625089444" sldId="266"/>
        </pc:sldMkLst>
        <pc:spChg chg="del mod ord">
          <ac:chgData name="Vernon LEIGH" userId="918c6f39-c291-430c-ba7b-2773449ea29a" providerId="ADAL" clId="{5847C384-5576-469A-B25A-90F7F6DA765F}" dt="2025-09-07T08:31:59.585" v="713" actId="478"/>
          <ac:spMkLst>
            <pc:docMk/>
            <pc:sldMk cId="625089444" sldId="266"/>
            <ac:spMk id="2" creationId="{21C9CFC2-C8F3-1D9C-8351-622040781A44}"/>
          </ac:spMkLst>
        </pc:spChg>
        <pc:spChg chg="del">
          <ac:chgData name="Vernon LEIGH" userId="918c6f39-c291-430c-ba7b-2773449ea29a" providerId="ADAL" clId="{5847C384-5576-469A-B25A-90F7F6DA765F}" dt="2025-09-07T08:29:43.740" v="697" actId="478"/>
          <ac:spMkLst>
            <pc:docMk/>
            <pc:sldMk cId="625089444" sldId="266"/>
            <ac:spMk id="3" creationId="{A41B54C6-C633-D324-591F-2B156E2A5C07}"/>
          </ac:spMkLst>
        </pc:spChg>
        <pc:picChg chg="add del mod">
          <ac:chgData name="Vernon LEIGH" userId="918c6f39-c291-430c-ba7b-2773449ea29a" providerId="ADAL" clId="{5847C384-5576-469A-B25A-90F7F6DA765F}" dt="2025-09-07T08:30:51.579" v="702" actId="478"/>
          <ac:picMkLst>
            <pc:docMk/>
            <pc:sldMk cId="625089444" sldId="266"/>
            <ac:picMk id="5" creationId="{70FBBE9D-88D6-53A6-6AEB-94CEB3BD4607}"/>
          </ac:picMkLst>
        </pc:picChg>
        <pc:picChg chg="add del mod">
          <ac:chgData name="Vernon LEIGH" userId="918c6f39-c291-430c-ba7b-2773449ea29a" providerId="ADAL" clId="{5847C384-5576-469A-B25A-90F7F6DA765F}" dt="2025-09-07T08:31:39.355" v="706" actId="478"/>
          <ac:picMkLst>
            <pc:docMk/>
            <pc:sldMk cId="625089444" sldId="266"/>
            <ac:picMk id="7" creationId="{469E5B10-31F0-017D-1F13-D56C273F6355}"/>
          </ac:picMkLst>
        </pc:picChg>
        <pc:picChg chg="add mod">
          <ac:chgData name="Vernon LEIGH" userId="918c6f39-c291-430c-ba7b-2773449ea29a" providerId="ADAL" clId="{5847C384-5576-469A-B25A-90F7F6DA765F}" dt="2025-09-07T08:32:10.175" v="715" actId="1076"/>
          <ac:picMkLst>
            <pc:docMk/>
            <pc:sldMk cId="625089444" sldId="266"/>
            <ac:picMk id="9" creationId="{1004AD75-9EDE-8BD0-6946-0B4F1BA3F295}"/>
          </ac:picMkLst>
        </pc:picChg>
        <pc:picChg chg="add mod">
          <ac:chgData name="Vernon LEIGH" userId="918c6f39-c291-430c-ba7b-2773449ea29a" providerId="ADAL" clId="{5847C384-5576-469A-B25A-90F7F6DA765F}" dt="2025-09-07T08:32:44.216" v="717" actId="1076"/>
          <ac:picMkLst>
            <pc:docMk/>
            <pc:sldMk cId="625089444" sldId="266"/>
            <ac:picMk id="11" creationId="{C334BDAC-8A12-29F5-4E1E-F274FA5B3908}"/>
          </ac:picMkLst>
        </pc:picChg>
      </pc:sldChg>
      <pc:sldChg chg="addSp delSp modSp new mod ord delAnim modAnim">
        <pc:chgData name="Vernon LEIGH" userId="918c6f39-c291-430c-ba7b-2773449ea29a" providerId="ADAL" clId="{5847C384-5576-469A-B25A-90F7F6DA765F}" dt="2025-09-07T12:51:20.761" v="1505" actId="1036"/>
        <pc:sldMkLst>
          <pc:docMk/>
          <pc:sldMk cId="1175522674" sldId="267"/>
        </pc:sldMkLst>
        <pc:spChg chg="add mod">
          <ac:chgData name="Vernon LEIGH" userId="918c6f39-c291-430c-ba7b-2773449ea29a" providerId="ADAL" clId="{5847C384-5576-469A-B25A-90F7F6DA765F}" dt="2025-09-07T12:44:32.333" v="1112" actId="1076"/>
          <ac:spMkLst>
            <pc:docMk/>
            <pc:sldMk cId="1175522674" sldId="267"/>
            <ac:spMk id="7" creationId="{3D5C8596-EF76-2EA0-504D-7DFBACE52AA3}"/>
          </ac:spMkLst>
        </pc:spChg>
        <pc:spChg chg="add mod">
          <ac:chgData name="Vernon LEIGH" userId="918c6f39-c291-430c-ba7b-2773449ea29a" providerId="ADAL" clId="{5847C384-5576-469A-B25A-90F7F6DA765F}" dt="2025-09-07T12:45:43.186" v="1165" actId="1076"/>
          <ac:spMkLst>
            <pc:docMk/>
            <pc:sldMk cId="1175522674" sldId="267"/>
            <ac:spMk id="8" creationId="{638F0785-4916-41B4-A9F5-BA0AF40E6FA6}"/>
          </ac:spMkLst>
        </pc:spChg>
        <pc:spChg chg="add mod">
          <ac:chgData name="Vernon LEIGH" userId="918c6f39-c291-430c-ba7b-2773449ea29a" providerId="ADAL" clId="{5847C384-5576-469A-B25A-90F7F6DA765F}" dt="2025-09-07T12:51:12.219" v="1495" actId="1076"/>
          <ac:spMkLst>
            <pc:docMk/>
            <pc:sldMk cId="1175522674" sldId="267"/>
            <ac:spMk id="10" creationId="{B93E0591-7158-C05B-E486-C967C40A4104}"/>
          </ac:spMkLst>
        </pc:spChg>
        <pc:spChg chg="add mod">
          <ac:chgData name="Vernon LEIGH" userId="918c6f39-c291-430c-ba7b-2773449ea29a" providerId="ADAL" clId="{5847C384-5576-469A-B25A-90F7F6DA765F}" dt="2025-09-07T12:51:20.761" v="1505" actId="1036"/>
          <ac:spMkLst>
            <pc:docMk/>
            <pc:sldMk cId="1175522674" sldId="267"/>
            <ac:spMk id="11" creationId="{C7EA57F7-5FE2-7773-892C-CC1189259E42}"/>
          </ac:spMkLst>
        </pc:spChg>
        <pc:spChg chg="add del mod">
          <ac:chgData name="Vernon LEIGH" userId="918c6f39-c291-430c-ba7b-2773449ea29a" providerId="ADAL" clId="{5847C384-5576-469A-B25A-90F7F6DA765F}" dt="2025-09-07T08:42:03.936" v="832" actId="478"/>
          <ac:spMkLst>
            <pc:docMk/>
            <pc:sldMk cId="1175522674" sldId="267"/>
            <ac:spMk id="22" creationId="{9E2B54EE-FBDA-BDE0-1B61-EF8DECB74E37}"/>
          </ac:spMkLst>
        </pc:spChg>
        <pc:spChg chg="add del mod">
          <ac:chgData name="Vernon LEIGH" userId="918c6f39-c291-430c-ba7b-2773449ea29a" providerId="ADAL" clId="{5847C384-5576-469A-B25A-90F7F6DA765F}" dt="2025-09-07T08:42:03.936" v="832" actId="478"/>
          <ac:spMkLst>
            <pc:docMk/>
            <pc:sldMk cId="1175522674" sldId="267"/>
            <ac:spMk id="23" creationId="{7D5C2ACA-3176-5027-95B9-F8AF8ACEEA86}"/>
          </ac:spMkLst>
        </pc:spChg>
        <pc:spChg chg="add mod">
          <ac:chgData name="Vernon LEIGH" userId="918c6f39-c291-430c-ba7b-2773449ea29a" providerId="ADAL" clId="{5847C384-5576-469A-B25A-90F7F6DA765F}" dt="2025-09-07T08:41:15.563" v="791"/>
          <ac:spMkLst>
            <pc:docMk/>
            <pc:sldMk cId="1175522674" sldId="267"/>
            <ac:spMk id="24" creationId="{4232E7D6-3693-E197-EDBB-C23D4B3FBB4A}"/>
          </ac:spMkLst>
        </pc:spChg>
        <pc:spChg chg="add del mod">
          <ac:chgData name="Vernon LEIGH" userId="918c6f39-c291-430c-ba7b-2773449ea29a" providerId="ADAL" clId="{5847C384-5576-469A-B25A-90F7F6DA765F}" dt="2025-09-07T08:42:03.936" v="832" actId="478"/>
          <ac:spMkLst>
            <pc:docMk/>
            <pc:sldMk cId="1175522674" sldId="267"/>
            <ac:spMk id="25" creationId="{3C216678-2D89-3F02-D348-C7E724D49B5D}"/>
          </ac:spMkLst>
        </pc:spChg>
        <pc:spChg chg="add del mod">
          <ac:chgData name="Vernon LEIGH" userId="918c6f39-c291-430c-ba7b-2773449ea29a" providerId="ADAL" clId="{5847C384-5576-469A-B25A-90F7F6DA765F}" dt="2025-09-07T08:42:03.936" v="832" actId="478"/>
          <ac:spMkLst>
            <pc:docMk/>
            <pc:sldMk cId="1175522674" sldId="267"/>
            <ac:spMk id="26" creationId="{EBE18084-C129-85DF-7C1E-E6F1845584E2}"/>
          </ac:spMkLst>
        </pc:spChg>
        <pc:spChg chg="add del mod">
          <ac:chgData name="Vernon LEIGH" userId="918c6f39-c291-430c-ba7b-2773449ea29a" providerId="ADAL" clId="{5847C384-5576-469A-B25A-90F7F6DA765F}" dt="2025-09-07T12:37:17.492" v="876" actId="478"/>
          <ac:spMkLst>
            <pc:docMk/>
            <pc:sldMk cId="1175522674" sldId="267"/>
            <ac:spMk id="29" creationId="{77F8682F-DCE6-9177-03FD-A8659676BAF9}"/>
          </ac:spMkLst>
        </pc:spChg>
        <pc:spChg chg="add mod">
          <ac:chgData name="Vernon LEIGH" userId="918c6f39-c291-430c-ba7b-2773449ea29a" providerId="ADAL" clId="{5847C384-5576-469A-B25A-90F7F6DA765F}" dt="2025-09-07T12:45:36.263" v="1161" actId="1076"/>
          <ac:spMkLst>
            <pc:docMk/>
            <pc:sldMk cId="1175522674" sldId="267"/>
            <ac:spMk id="39" creationId="{EED8CB31-44BC-8581-A170-CE0BF2D48BDD}"/>
          </ac:spMkLst>
        </pc:spChg>
        <pc:spChg chg="add mod">
          <ac:chgData name="Vernon LEIGH" userId="918c6f39-c291-430c-ba7b-2773449ea29a" providerId="ADAL" clId="{5847C384-5576-469A-B25A-90F7F6DA765F}" dt="2025-09-07T12:41:59.582" v="949" actId="113"/>
          <ac:spMkLst>
            <pc:docMk/>
            <pc:sldMk cId="1175522674" sldId="267"/>
            <ac:spMk id="40" creationId="{FA507747-3AD6-CFB8-7ABF-84D9FF7B43DF}"/>
          </ac:spMkLst>
        </pc:spChg>
        <pc:spChg chg="add mod">
          <ac:chgData name="Vernon LEIGH" userId="918c6f39-c291-430c-ba7b-2773449ea29a" providerId="ADAL" clId="{5847C384-5576-469A-B25A-90F7F6DA765F}" dt="2025-09-07T12:45:49.294" v="1166" actId="1076"/>
          <ac:spMkLst>
            <pc:docMk/>
            <pc:sldMk cId="1175522674" sldId="267"/>
            <ac:spMk id="41" creationId="{66BE7642-A716-4DD2-D02E-C5A54CD21AFF}"/>
          </ac:spMkLst>
        </pc:spChg>
        <pc:spChg chg="add mod">
          <ac:chgData name="Vernon LEIGH" userId="918c6f39-c291-430c-ba7b-2773449ea29a" providerId="ADAL" clId="{5847C384-5576-469A-B25A-90F7F6DA765F}" dt="2025-09-07T12:45:41.662" v="1164" actId="1076"/>
          <ac:spMkLst>
            <pc:docMk/>
            <pc:sldMk cId="1175522674" sldId="267"/>
            <ac:spMk id="42" creationId="{B87AABB2-A7C1-823C-B522-27C32BE10D30}"/>
          </ac:spMkLst>
        </pc:spChg>
        <pc:grpChg chg="add mod ord">
          <ac:chgData name="Vernon LEIGH" userId="918c6f39-c291-430c-ba7b-2773449ea29a" providerId="ADAL" clId="{5847C384-5576-469A-B25A-90F7F6DA765F}" dt="2025-09-07T12:51:07.805" v="1494" actId="1076"/>
          <ac:grpSpMkLst>
            <pc:docMk/>
            <pc:sldMk cId="1175522674" sldId="267"/>
            <ac:grpSpMk id="2" creationId="{833638FC-0395-16E7-92A8-69A58E6E4C54}"/>
          </ac:grpSpMkLst>
        </pc:grpChg>
        <pc:picChg chg="add del mod">
          <ac:chgData name="Vernon LEIGH" userId="918c6f39-c291-430c-ba7b-2773449ea29a" providerId="ADAL" clId="{5847C384-5576-469A-B25A-90F7F6DA765F}" dt="2025-09-07T12:37:15.117" v="875" actId="478"/>
          <ac:picMkLst>
            <pc:docMk/>
            <pc:sldMk cId="1175522674" sldId="267"/>
            <ac:picMk id="3" creationId="{AC90B8EE-24D4-CB8E-0A30-5DF4C810AA34}"/>
          </ac:picMkLst>
        </pc:picChg>
        <pc:picChg chg="mod">
          <ac:chgData name="Vernon LEIGH" userId="918c6f39-c291-430c-ba7b-2773449ea29a" providerId="ADAL" clId="{5847C384-5576-469A-B25A-90F7F6DA765F}" dt="2025-09-07T12:38:05.344" v="883"/>
          <ac:picMkLst>
            <pc:docMk/>
            <pc:sldMk cId="1175522674" sldId="267"/>
            <ac:picMk id="4" creationId="{814F6913-BB88-6EC1-7D91-A871D4865690}"/>
          </ac:picMkLst>
        </pc:picChg>
        <pc:picChg chg="mod">
          <ac:chgData name="Vernon LEIGH" userId="918c6f39-c291-430c-ba7b-2773449ea29a" providerId="ADAL" clId="{5847C384-5576-469A-B25A-90F7F6DA765F}" dt="2025-09-07T12:46:04.053" v="1168" actId="14100"/>
          <ac:picMkLst>
            <pc:docMk/>
            <pc:sldMk cId="1175522674" sldId="267"/>
            <ac:picMk id="5" creationId="{3D044901-846D-AE7A-BF65-58527FCE9355}"/>
          </ac:picMkLst>
        </pc:picChg>
        <pc:picChg chg="add del mod">
          <ac:chgData name="Vernon LEIGH" userId="918c6f39-c291-430c-ba7b-2773449ea29a" providerId="ADAL" clId="{5847C384-5576-469A-B25A-90F7F6DA765F}" dt="2025-09-07T08:42:13.467" v="834" actId="478"/>
          <ac:picMkLst>
            <pc:docMk/>
            <pc:sldMk cId="1175522674" sldId="267"/>
            <ac:picMk id="5" creationId="{AB9F8CC5-6C50-27E2-8257-97BD3966D52C}"/>
          </ac:picMkLst>
        </pc:picChg>
        <pc:picChg chg="mod">
          <ac:chgData name="Vernon LEIGH" userId="918c6f39-c291-430c-ba7b-2773449ea29a" providerId="ADAL" clId="{5847C384-5576-469A-B25A-90F7F6DA765F}" dt="2025-09-07T12:38:05.344" v="883"/>
          <ac:picMkLst>
            <pc:docMk/>
            <pc:sldMk cId="1175522674" sldId="267"/>
            <ac:picMk id="6" creationId="{F3B46DAB-E963-8862-8F2E-22D998697723}"/>
          </ac:picMkLst>
        </pc:picChg>
        <pc:picChg chg="add del mod">
          <ac:chgData name="Vernon LEIGH" userId="918c6f39-c291-430c-ba7b-2773449ea29a" providerId="ADAL" clId="{5847C384-5576-469A-B25A-90F7F6DA765F}" dt="2025-09-07T08:42:13.467" v="834" actId="478"/>
          <ac:picMkLst>
            <pc:docMk/>
            <pc:sldMk cId="1175522674" sldId="267"/>
            <ac:picMk id="7" creationId="{D8BD53F8-83AD-B548-D5CC-AEFC66140BFA}"/>
          </ac:picMkLst>
        </pc:picChg>
        <pc:picChg chg="add del mod">
          <ac:chgData name="Vernon LEIGH" userId="918c6f39-c291-430c-ba7b-2773449ea29a" providerId="ADAL" clId="{5847C384-5576-469A-B25A-90F7F6DA765F}" dt="2025-09-07T08:42:06.878" v="833" actId="478"/>
          <ac:picMkLst>
            <pc:docMk/>
            <pc:sldMk cId="1175522674" sldId="267"/>
            <ac:picMk id="9" creationId="{1AE3A67A-BBD2-C3AE-5AB8-2931B0327FE7}"/>
          </ac:picMkLst>
        </pc:picChg>
        <pc:picChg chg="add del mod">
          <ac:chgData name="Vernon LEIGH" userId="918c6f39-c291-430c-ba7b-2773449ea29a" providerId="ADAL" clId="{5847C384-5576-469A-B25A-90F7F6DA765F}" dt="2025-09-07T12:48:10.284" v="1177" actId="478"/>
          <ac:picMkLst>
            <pc:docMk/>
            <pc:sldMk cId="1175522674" sldId="267"/>
            <ac:picMk id="9" creationId="{7B1E308A-E944-9E4F-12B4-8213E82B6720}"/>
          </ac:picMkLst>
        </pc:picChg>
        <pc:picChg chg="add del mod">
          <ac:chgData name="Vernon LEIGH" userId="918c6f39-c291-430c-ba7b-2773449ea29a" providerId="ADAL" clId="{5847C384-5576-469A-B25A-90F7F6DA765F}" dt="2025-09-07T08:42:13.467" v="834" actId="478"/>
          <ac:picMkLst>
            <pc:docMk/>
            <pc:sldMk cId="1175522674" sldId="267"/>
            <ac:picMk id="11" creationId="{77099B24-DB4A-339A-76EA-677BCE58569F}"/>
          </ac:picMkLst>
        </pc:picChg>
        <pc:picChg chg="add del mod">
          <ac:chgData name="Vernon LEIGH" userId="918c6f39-c291-430c-ba7b-2773449ea29a" providerId="ADAL" clId="{5847C384-5576-469A-B25A-90F7F6DA765F}" dt="2025-09-07T08:42:13.467" v="834" actId="478"/>
          <ac:picMkLst>
            <pc:docMk/>
            <pc:sldMk cId="1175522674" sldId="267"/>
            <ac:picMk id="13" creationId="{4A8FCC92-2043-24FB-075C-025EBABC9F16}"/>
          </ac:picMkLst>
        </pc:picChg>
        <pc:picChg chg="add del mod">
          <ac:chgData name="Vernon LEIGH" userId="918c6f39-c291-430c-ba7b-2773449ea29a" providerId="ADAL" clId="{5847C384-5576-469A-B25A-90F7F6DA765F}" dt="2025-09-07T08:42:13.467" v="834" actId="478"/>
          <ac:picMkLst>
            <pc:docMk/>
            <pc:sldMk cId="1175522674" sldId="267"/>
            <ac:picMk id="15" creationId="{CFBB9A38-7DD5-E0A8-A506-8126AAF60E2F}"/>
          </ac:picMkLst>
        </pc:picChg>
        <pc:picChg chg="add del mod">
          <ac:chgData name="Vernon LEIGH" userId="918c6f39-c291-430c-ba7b-2773449ea29a" providerId="ADAL" clId="{5847C384-5576-469A-B25A-90F7F6DA765F}" dt="2025-09-07T08:42:13.467" v="834" actId="478"/>
          <ac:picMkLst>
            <pc:docMk/>
            <pc:sldMk cId="1175522674" sldId="267"/>
            <ac:picMk id="17" creationId="{FE995143-7021-E10C-9621-A6073C33906F}"/>
          </ac:picMkLst>
        </pc:picChg>
        <pc:picChg chg="add del mod modCrop">
          <ac:chgData name="Vernon LEIGH" userId="918c6f39-c291-430c-ba7b-2773449ea29a" providerId="ADAL" clId="{5847C384-5576-469A-B25A-90F7F6DA765F}" dt="2025-09-07T08:42:03.936" v="832" actId="478"/>
          <ac:picMkLst>
            <pc:docMk/>
            <pc:sldMk cId="1175522674" sldId="267"/>
            <ac:picMk id="19" creationId="{726B1B15-302C-5088-CE2F-727C0FC13D6D}"/>
          </ac:picMkLst>
        </pc:picChg>
        <pc:picChg chg="add del mod">
          <ac:chgData name="Vernon LEIGH" userId="918c6f39-c291-430c-ba7b-2773449ea29a" providerId="ADAL" clId="{5847C384-5576-469A-B25A-90F7F6DA765F}" dt="2025-09-07T08:42:03.936" v="832" actId="478"/>
          <ac:picMkLst>
            <pc:docMk/>
            <pc:sldMk cId="1175522674" sldId="267"/>
            <ac:picMk id="21" creationId="{B96995DD-1BBF-9834-70B0-2B28EDA93A5D}"/>
          </ac:picMkLst>
        </pc:picChg>
        <pc:picChg chg="add del mod">
          <ac:chgData name="Vernon LEIGH" userId="918c6f39-c291-430c-ba7b-2773449ea29a" providerId="ADAL" clId="{5847C384-5576-469A-B25A-90F7F6DA765F}" dt="2025-09-07T12:37:19.455" v="877" actId="478"/>
          <ac:picMkLst>
            <pc:docMk/>
            <pc:sldMk cId="1175522674" sldId="267"/>
            <ac:picMk id="28" creationId="{50519CEF-C979-9214-46FF-BA4EDB5C0C27}"/>
          </ac:picMkLst>
        </pc:picChg>
        <pc:picChg chg="add mod">
          <ac:chgData name="Vernon LEIGH" userId="918c6f39-c291-430c-ba7b-2773449ea29a" providerId="ADAL" clId="{5847C384-5576-469A-B25A-90F7F6DA765F}" dt="2025-09-07T08:44:54.679" v="850" actId="1076"/>
          <ac:picMkLst>
            <pc:docMk/>
            <pc:sldMk cId="1175522674" sldId="267"/>
            <ac:picMk id="30" creationId="{AA2A7714-8C90-E1AC-6E93-D273480A75E0}"/>
          </ac:picMkLst>
        </pc:picChg>
        <pc:picChg chg="mod modCrop">
          <ac:chgData name="Vernon LEIGH" userId="918c6f39-c291-430c-ba7b-2773449ea29a" providerId="ADAL" clId="{5847C384-5576-469A-B25A-90F7F6DA765F}" dt="2025-09-07T12:37:28.920" v="878" actId="732"/>
          <ac:picMkLst>
            <pc:docMk/>
            <pc:sldMk cId="1175522674" sldId="267"/>
            <ac:picMk id="32" creationId="{F358D0CD-EA6A-289A-74B8-AD9A50A5C28D}"/>
          </ac:picMkLst>
        </pc:picChg>
        <pc:picChg chg="add del mod">
          <ac:chgData name="Vernon LEIGH" userId="918c6f39-c291-430c-ba7b-2773449ea29a" providerId="ADAL" clId="{5847C384-5576-469A-B25A-90F7F6DA765F}" dt="2025-09-07T12:45:26.306" v="1160" actId="478"/>
          <ac:picMkLst>
            <pc:docMk/>
            <pc:sldMk cId="1175522674" sldId="267"/>
            <ac:picMk id="33" creationId="{CB902486-F6A1-240B-5C8D-2EEA62B09CA0}"/>
          </ac:picMkLst>
        </pc:picChg>
        <pc:picChg chg="add del mod">
          <ac:chgData name="Vernon LEIGH" userId="918c6f39-c291-430c-ba7b-2773449ea29a" providerId="ADAL" clId="{5847C384-5576-469A-B25A-90F7F6DA765F}" dt="2025-09-07T12:45:26.306" v="1160" actId="478"/>
          <ac:picMkLst>
            <pc:docMk/>
            <pc:sldMk cId="1175522674" sldId="267"/>
            <ac:picMk id="34" creationId="{C316DF93-7DED-DCCC-7696-03BA6753A55D}"/>
          </ac:picMkLst>
        </pc:picChg>
        <pc:picChg chg="add del mod">
          <ac:chgData name="Vernon LEIGH" userId="918c6f39-c291-430c-ba7b-2773449ea29a" providerId="ADAL" clId="{5847C384-5576-469A-B25A-90F7F6DA765F}" dt="2025-09-07T12:45:26.306" v="1160" actId="478"/>
          <ac:picMkLst>
            <pc:docMk/>
            <pc:sldMk cId="1175522674" sldId="267"/>
            <ac:picMk id="35" creationId="{83EB46B0-418C-BE17-7CB8-4533CB5B2CD3}"/>
          </ac:picMkLst>
        </pc:picChg>
        <pc:picChg chg="del mod">
          <ac:chgData name="Vernon LEIGH" userId="918c6f39-c291-430c-ba7b-2773449ea29a" providerId="ADAL" clId="{5847C384-5576-469A-B25A-90F7F6DA765F}" dt="2025-09-07T12:45:26.306" v="1160" actId="478"/>
          <ac:picMkLst>
            <pc:docMk/>
            <pc:sldMk cId="1175522674" sldId="267"/>
            <ac:picMk id="36" creationId="{6A872E71-E7F3-6405-19EA-8596D683A5F2}"/>
          </ac:picMkLst>
        </pc:picChg>
        <pc:picChg chg="add del mod">
          <ac:chgData name="Vernon LEIGH" userId="918c6f39-c291-430c-ba7b-2773449ea29a" providerId="ADAL" clId="{5847C384-5576-469A-B25A-90F7F6DA765F}" dt="2025-09-07T12:43:49.426" v="1035" actId="478"/>
          <ac:picMkLst>
            <pc:docMk/>
            <pc:sldMk cId="1175522674" sldId="267"/>
            <ac:picMk id="37" creationId="{A2C01FFE-0766-11BB-0265-9F271BF7F05A}"/>
          </ac:picMkLst>
        </pc:picChg>
        <pc:picChg chg="add del mod">
          <ac:chgData name="Vernon LEIGH" userId="918c6f39-c291-430c-ba7b-2773449ea29a" providerId="ADAL" clId="{5847C384-5576-469A-B25A-90F7F6DA765F}" dt="2025-09-07T12:44:35.925" v="1113" actId="478"/>
          <ac:picMkLst>
            <pc:docMk/>
            <pc:sldMk cId="1175522674" sldId="267"/>
            <ac:picMk id="38" creationId="{BB01688F-C0EF-88FF-7869-0C7CEBFAB8EA}"/>
          </ac:picMkLst>
        </pc:picChg>
      </pc:sldChg>
      <pc:sldChg chg="addSp new del mod">
        <pc:chgData name="Vernon LEIGH" userId="918c6f39-c291-430c-ba7b-2773449ea29a" providerId="ADAL" clId="{5847C384-5576-469A-B25A-90F7F6DA765F}" dt="2025-09-07T13:18:48.274" v="1950" actId="47"/>
        <pc:sldMkLst>
          <pc:docMk/>
          <pc:sldMk cId="878507321" sldId="268"/>
        </pc:sldMkLst>
        <pc:picChg chg="add">
          <ac:chgData name="Vernon LEIGH" userId="918c6f39-c291-430c-ba7b-2773449ea29a" providerId="ADAL" clId="{5847C384-5576-469A-B25A-90F7F6DA765F}" dt="2025-09-07T08:34:56.485" v="723" actId="22"/>
          <ac:picMkLst>
            <pc:docMk/>
            <pc:sldMk cId="878507321" sldId="268"/>
            <ac:picMk id="3" creationId="{DE1DF471-71F9-14B8-82FA-E4329F61D3BB}"/>
          </ac:picMkLst>
        </pc:picChg>
      </pc:sldChg>
      <pc:sldChg chg="delSp add del mod modShow">
        <pc:chgData name="Vernon LEIGH" userId="918c6f39-c291-430c-ba7b-2773449ea29a" providerId="ADAL" clId="{5847C384-5576-469A-B25A-90F7F6DA765F}" dt="2025-09-07T13:18:34.248" v="1949" actId="729"/>
        <pc:sldMkLst>
          <pc:docMk/>
          <pc:sldMk cId="3992531562" sldId="269"/>
        </pc:sldMkLst>
        <pc:picChg chg="del">
          <ac:chgData name="Vernon LEIGH" userId="918c6f39-c291-430c-ba7b-2773449ea29a" providerId="ADAL" clId="{5847C384-5576-469A-B25A-90F7F6DA765F}" dt="2025-09-07T08:44:04.937" v="842" actId="478"/>
          <ac:picMkLst>
            <pc:docMk/>
            <pc:sldMk cId="3992531562" sldId="269"/>
            <ac:picMk id="3" creationId="{A3230C72-4BB1-98A9-EF01-15CCB01761F1}"/>
          </ac:picMkLst>
        </pc:picChg>
      </pc:sldChg>
      <pc:sldChg chg="add del">
        <pc:chgData name="Vernon LEIGH" userId="918c6f39-c291-430c-ba7b-2773449ea29a" providerId="ADAL" clId="{5847C384-5576-469A-B25A-90F7F6DA765F}" dt="2025-09-07T08:45:24.370" v="855" actId="2890"/>
        <pc:sldMkLst>
          <pc:docMk/>
          <pc:sldMk cId="2022909861" sldId="270"/>
        </pc:sldMkLst>
      </pc:sldChg>
      <pc:sldChg chg="addSp delSp modSp add del mod modShow">
        <pc:chgData name="Vernon LEIGH" userId="918c6f39-c291-430c-ba7b-2773449ea29a" providerId="ADAL" clId="{5847C384-5576-469A-B25A-90F7F6DA765F}" dt="2025-09-07T13:18:34.248" v="1949" actId="729"/>
        <pc:sldMkLst>
          <pc:docMk/>
          <pc:sldMk cId="2923360607" sldId="270"/>
        </pc:sldMkLst>
        <pc:spChg chg="del">
          <ac:chgData name="Vernon LEIGH" userId="918c6f39-c291-430c-ba7b-2773449ea29a" providerId="ADAL" clId="{5847C384-5576-469A-B25A-90F7F6DA765F}" dt="2025-09-07T12:36:41.491" v="871" actId="478"/>
          <ac:spMkLst>
            <pc:docMk/>
            <pc:sldMk cId="2923360607" sldId="270"/>
            <ac:spMk id="29" creationId="{1CB85B60-A656-5534-4451-C098516256B7}"/>
          </ac:spMkLst>
        </pc:spChg>
        <pc:spChg chg="del">
          <ac:chgData name="Vernon LEIGH" userId="918c6f39-c291-430c-ba7b-2773449ea29a" providerId="ADAL" clId="{5847C384-5576-469A-B25A-90F7F6DA765F}" dt="2025-09-07T08:45:38.061" v="857" actId="478"/>
          <ac:spMkLst>
            <pc:docMk/>
            <pc:sldMk cId="2923360607" sldId="270"/>
            <ac:spMk id="39" creationId="{EE8145FB-72CB-F8BF-6442-035283BED5E2}"/>
          </ac:spMkLst>
        </pc:spChg>
        <pc:spChg chg="del">
          <ac:chgData name="Vernon LEIGH" userId="918c6f39-c291-430c-ba7b-2773449ea29a" providerId="ADAL" clId="{5847C384-5576-469A-B25A-90F7F6DA765F}" dt="2025-09-07T08:45:38.061" v="857" actId="478"/>
          <ac:spMkLst>
            <pc:docMk/>
            <pc:sldMk cId="2923360607" sldId="270"/>
            <ac:spMk id="40" creationId="{E30341C8-D8A8-E3E2-A8D3-868B98618E7D}"/>
          </ac:spMkLst>
        </pc:spChg>
        <pc:spChg chg="del">
          <ac:chgData name="Vernon LEIGH" userId="918c6f39-c291-430c-ba7b-2773449ea29a" providerId="ADAL" clId="{5847C384-5576-469A-B25A-90F7F6DA765F}" dt="2025-09-07T08:45:38.061" v="857" actId="478"/>
          <ac:spMkLst>
            <pc:docMk/>
            <pc:sldMk cId="2923360607" sldId="270"/>
            <ac:spMk id="41" creationId="{BDD902D6-44DB-20D0-C204-F7605C77B28B}"/>
          </ac:spMkLst>
        </pc:spChg>
        <pc:spChg chg="del">
          <ac:chgData name="Vernon LEIGH" userId="918c6f39-c291-430c-ba7b-2773449ea29a" providerId="ADAL" clId="{5847C384-5576-469A-B25A-90F7F6DA765F}" dt="2025-09-07T08:45:38.061" v="857" actId="478"/>
          <ac:spMkLst>
            <pc:docMk/>
            <pc:sldMk cId="2923360607" sldId="270"/>
            <ac:spMk id="42" creationId="{52548B44-1083-7FE8-69BE-87E8A14CF1D3}"/>
          </ac:spMkLst>
        </pc:spChg>
        <pc:grpChg chg="add mod">
          <ac:chgData name="Vernon LEIGH" userId="918c6f39-c291-430c-ba7b-2773449ea29a" providerId="ADAL" clId="{5847C384-5576-469A-B25A-90F7F6DA765F}" dt="2025-09-07T12:36:35.788" v="869" actId="164"/>
          <ac:grpSpMkLst>
            <pc:docMk/>
            <pc:sldMk cId="2923360607" sldId="270"/>
            <ac:grpSpMk id="2" creationId="{ECE99C0A-FF5D-55E4-569F-C2DDC9CF70BF}"/>
          </ac:grpSpMkLst>
        </pc:grpChg>
        <pc:grpChg chg="add mod">
          <ac:chgData name="Vernon LEIGH" userId="918c6f39-c291-430c-ba7b-2773449ea29a" providerId="ADAL" clId="{5847C384-5576-469A-B25A-90F7F6DA765F}" dt="2025-09-07T12:37:05.895" v="874" actId="164"/>
          <ac:grpSpMkLst>
            <pc:docMk/>
            <pc:sldMk cId="2923360607" sldId="270"/>
            <ac:grpSpMk id="5" creationId="{ABBF6FDE-5EE7-177D-57BC-1B923903EEC9}"/>
          </ac:grpSpMkLst>
        </pc:grpChg>
        <pc:picChg chg="mod">
          <ac:chgData name="Vernon LEIGH" userId="918c6f39-c291-430c-ba7b-2773449ea29a" providerId="ADAL" clId="{5847C384-5576-469A-B25A-90F7F6DA765F}" dt="2025-09-07T12:37:05.895" v="874" actId="164"/>
          <ac:picMkLst>
            <pc:docMk/>
            <pc:sldMk cId="2923360607" sldId="270"/>
            <ac:picMk id="3" creationId="{55FBAD22-0F41-5B3A-2042-BE2F85C116EF}"/>
          </ac:picMkLst>
        </pc:picChg>
        <pc:picChg chg="add mod">
          <ac:chgData name="Vernon LEIGH" userId="918c6f39-c291-430c-ba7b-2773449ea29a" providerId="ADAL" clId="{5847C384-5576-469A-B25A-90F7F6DA765F}" dt="2025-09-07T12:37:05.895" v="874" actId="164"/>
          <ac:picMkLst>
            <pc:docMk/>
            <pc:sldMk cId="2923360607" sldId="270"/>
            <ac:picMk id="4" creationId="{ADA35D5F-8D73-18A9-2D69-BF2A4338070A}"/>
          </ac:picMkLst>
        </pc:picChg>
        <pc:picChg chg="mod">
          <ac:chgData name="Vernon LEIGH" userId="918c6f39-c291-430c-ba7b-2773449ea29a" providerId="ADAL" clId="{5847C384-5576-469A-B25A-90F7F6DA765F}" dt="2025-09-07T12:37:05.895" v="874" actId="164"/>
          <ac:picMkLst>
            <pc:docMk/>
            <pc:sldMk cId="2923360607" sldId="270"/>
            <ac:picMk id="28" creationId="{E92A800E-15D5-9E55-1780-1DC4CC71CA69}"/>
          </ac:picMkLst>
        </pc:picChg>
        <pc:picChg chg="del">
          <ac:chgData name="Vernon LEIGH" userId="918c6f39-c291-430c-ba7b-2773449ea29a" providerId="ADAL" clId="{5847C384-5576-469A-B25A-90F7F6DA765F}" dt="2025-09-07T08:45:38.061" v="857" actId="478"/>
          <ac:picMkLst>
            <pc:docMk/>
            <pc:sldMk cId="2923360607" sldId="270"/>
            <ac:picMk id="30" creationId="{7257BC2C-69C1-6DC7-842E-5B7F8752FAEC}"/>
          </ac:picMkLst>
        </pc:picChg>
        <pc:picChg chg="del">
          <ac:chgData name="Vernon LEIGH" userId="918c6f39-c291-430c-ba7b-2773449ea29a" providerId="ADAL" clId="{5847C384-5576-469A-B25A-90F7F6DA765F}" dt="2025-09-07T08:45:38.061" v="857" actId="478"/>
          <ac:picMkLst>
            <pc:docMk/>
            <pc:sldMk cId="2923360607" sldId="270"/>
            <ac:picMk id="32" creationId="{BCA2C8DC-03C3-7693-0F8F-D51672D45BDD}"/>
          </ac:picMkLst>
        </pc:picChg>
        <pc:picChg chg="del">
          <ac:chgData name="Vernon LEIGH" userId="918c6f39-c291-430c-ba7b-2773449ea29a" providerId="ADAL" clId="{5847C384-5576-469A-B25A-90F7F6DA765F}" dt="2025-09-07T08:45:38.061" v="857" actId="478"/>
          <ac:picMkLst>
            <pc:docMk/>
            <pc:sldMk cId="2923360607" sldId="270"/>
            <ac:picMk id="34" creationId="{9A08FD33-E27D-6E76-1650-596171706DE5}"/>
          </ac:picMkLst>
        </pc:picChg>
        <pc:picChg chg="del">
          <ac:chgData name="Vernon LEIGH" userId="918c6f39-c291-430c-ba7b-2773449ea29a" providerId="ADAL" clId="{5847C384-5576-469A-B25A-90F7F6DA765F}" dt="2025-09-07T08:45:38.061" v="857" actId="478"/>
          <ac:picMkLst>
            <pc:docMk/>
            <pc:sldMk cId="2923360607" sldId="270"/>
            <ac:picMk id="35" creationId="{AFA8C892-6C7C-82D9-3050-606DA94737C4}"/>
          </ac:picMkLst>
        </pc:picChg>
        <pc:picChg chg="del">
          <ac:chgData name="Vernon LEIGH" userId="918c6f39-c291-430c-ba7b-2773449ea29a" providerId="ADAL" clId="{5847C384-5576-469A-B25A-90F7F6DA765F}" dt="2025-09-07T08:45:38.061" v="857" actId="478"/>
          <ac:picMkLst>
            <pc:docMk/>
            <pc:sldMk cId="2923360607" sldId="270"/>
            <ac:picMk id="36" creationId="{9463872B-96AC-E24D-ACB0-793BE0AAA9CD}"/>
          </ac:picMkLst>
        </pc:picChg>
        <pc:picChg chg="del">
          <ac:chgData name="Vernon LEIGH" userId="918c6f39-c291-430c-ba7b-2773449ea29a" providerId="ADAL" clId="{5847C384-5576-469A-B25A-90F7F6DA765F}" dt="2025-09-07T08:45:38.061" v="857" actId="478"/>
          <ac:picMkLst>
            <pc:docMk/>
            <pc:sldMk cId="2923360607" sldId="270"/>
            <ac:picMk id="37" creationId="{50177C7D-F3F8-142C-54B3-F8D85D9DD710}"/>
          </ac:picMkLst>
        </pc:picChg>
      </pc:sldChg>
      <pc:sldChg chg="addSp delSp modSp new mod modClrScheme chgLayout">
        <pc:chgData name="Vernon LEIGH" userId="918c6f39-c291-430c-ba7b-2773449ea29a" providerId="ADAL" clId="{5847C384-5576-469A-B25A-90F7F6DA765F}" dt="2025-09-07T14:48:09.488" v="2102" actId="114"/>
        <pc:sldMkLst>
          <pc:docMk/>
          <pc:sldMk cId="111249217" sldId="271"/>
        </pc:sldMkLst>
        <pc:spChg chg="mod ord">
          <ac:chgData name="Vernon LEIGH" userId="918c6f39-c291-430c-ba7b-2773449ea29a" providerId="ADAL" clId="{5847C384-5576-469A-B25A-90F7F6DA765F}" dt="2025-09-07T13:26:23.202" v="2084" actId="700"/>
          <ac:spMkLst>
            <pc:docMk/>
            <pc:sldMk cId="111249217" sldId="271"/>
            <ac:spMk id="2" creationId="{C533005E-136F-0854-8261-14EC33B020AA}"/>
          </ac:spMkLst>
        </pc:spChg>
        <pc:spChg chg="del">
          <ac:chgData name="Vernon LEIGH" userId="918c6f39-c291-430c-ba7b-2773449ea29a" providerId="ADAL" clId="{5847C384-5576-469A-B25A-90F7F6DA765F}" dt="2025-09-07T13:26:19.544" v="2083" actId="700"/>
          <ac:spMkLst>
            <pc:docMk/>
            <pc:sldMk cId="111249217" sldId="271"/>
            <ac:spMk id="3" creationId="{26C5F270-5472-A720-265C-C38F40760F05}"/>
          </ac:spMkLst>
        </pc:spChg>
        <pc:spChg chg="del">
          <ac:chgData name="Vernon LEIGH" userId="918c6f39-c291-430c-ba7b-2773449ea29a" providerId="ADAL" clId="{5847C384-5576-469A-B25A-90F7F6DA765F}" dt="2025-09-07T13:26:19.544" v="2083" actId="700"/>
          <ac:spMkLst>
            <pc:docMk/>
            <pc:sldMk cId="111249217" sldId="271"/>
            <ac:spMk id="4" creationId="{EADDAD5B-FD5B-D7B1-33E0-C2791322BEEA}"/>
          </ac:spMkLst>
        </pc:spChg>
        <pc:spChg chg="add mod ord">
          <ac:chgData name="Vernon LEIGH" userId="918c6f39-c291-430c-ba7b-2773449ea29a" providerId="ADAL" clId="{5847C384-5576-469A-B25A-90F7F6DA765F}" dt="2025-09-07T14:48:09.488" v="2102" actId="114"/>
          <ac:spMkLst>
            <pc:docMk/>
            <pc:sldMk cId="111249217" sldId="271"/>
            <ac:spMk id="5" creationId="{FF877045-9A8C-8A18-A4DF-F6F993D79587}"/>
          </ac:spMkLst>
        </pc:spChg>
      </pc:sldChg>
      <pc:sldChg chg="add del">
        <pc:chgData name="Vernon LEIGH" userId="918c6f39-c291-430c-ba7b-2773449ea29a" providerId="ADAL" clId="{5847C384-5576-469A-B25A-90F7F6DA765F}" dt="2025-09-07T12:38:00.477" v="882"/>
        <pc:sldMkLst>
          <pc:docMk/>
          <pc:sldMk cId="1580621837" sldId="271"/>
        </pc:sldMkLst>
      </pc:sldChg>
      <pc:sldChg chg="modSp add mod modAnim">
        <pc:chgData name="Vernon LEIGH" userId="918c6f39-c291-430c-ba7b-2773449ea29a" providerId="ADAL" clId="{5847C384-5576-469A-B25A-90F7F6DA765F}" dt="2025-09-07T16:05:30.304" v="2174" actId="20577"/>
        <pc:sldMkLst>
          <pc:docMk/>
          <pc:sldMk cId="348635312" sldId="272"/>
        </pc:sldMkLst>
        <pc:spChg chg="mod">
          <ac:chgData name="Vernon LEIGH" userId="918c6f39-c291-430c-ba7b-2773449ea29a" providerId="ADAL" clId="{5847C384-5576-469A-B25A-90F7F6DA765F}" dt="2025-09-07T14:50:50.678" v="2114" actId="20577"/>
          <ac:spMkLst>
            <pc:docMk/>
            <pc:sldMk cId="348635312" sldId="272"/>
            <ac:spMk id="2" creationId="{A1DA214E-F4A8-843E-DD62-DBA86FAEE693}"/>
          </ac:spMkLst>
        </pc:spChg>
        <pc:spChg chg="mod">
          <ac:chgData name="Vernon LEIGH" userId="918c6f39-c291-430c-ba7b-2773449ea29a" providerId="ADAL" clId="{5847C384-5576-469A-B25A-90F7F6DA765F}" dt="2025-09-07T16:05:30.304" v="2174" actId="20577"/>
          <ac:spMkLst>
            <pc:docMk/>
            <pc:sldMk cId="348635312" sldId="272"/>
            <ac:spMk id="5" creationId="{FE6A19AB-D8D7-7D9B-EBEA-D5D5D7515C54}"/>
          </ac:spMkLst>
        </pc:spChg>
      </pc:sldChg>
      <pc:sldChg chg="add del">
        <pc:chgData name="Vernon LEIGH" userId="918c6f39-c291-430c-ba7b-2773449ea29a" providerId="ADAL" clId="{5847C384-5576-469A-B25A-90F7F6DA765F}" dt="2025-09-07T12:37:59.652" v="881"/>
        <pc:sldMkLst>
          <pc:docMk/>
          <pc:sldMk cId="3259466729" sldId="272"/>
        </pc:sldMkLst>
      </pc:sldChg>
      <pc:sldChg chg="modSp new mod modAnim">
        <pc:chgData name="Vernon LEIGH" userId="918c6f39-c291-430c-ba7b-2773449ea29a" providerId="ADAL" clId="{5847C384-5576-469A-B25A-90F7F6DA765F}" dt="2025-09-07T16:08:50.014" v="2258"/>
        <pc:sldMkLst>
          <pc:docMk/>
          <pc:sldMk cId="2600742612" sldId="273"/>
        </pc:sldMkLst>
        <pc:spChg chg="mod">
          <ac:chgData name="Vernon LEIGH" userId="918c6f39-c291-430c-ba7b-2773449ea29a" providerId="ADAL" clId="{5847C384-5576-469A-B25A-90F7F6DA765F}" dt="2025-09-07T16:07:29" v="2205" actId="20577"/>
          <ac:spMkLst>
            <pc:docMk/>
            <pc:sldMk cId="2600742612" sldId="273"/>
            <ac:spMk id="2" creationId="{DA2FC3B8-B03C-BDBF-6FA9-BA5003C204FD}"/>
          </ac:spMkLst>
        </pc:spChg>
        <pc:spChg chg="mod">
          <ac:chgData name="Vernon LEIGH" userId="918c6f39-c291-430c-ba7b-2773449ea29a" providerId="ADAL" clId="{5847C384-5576-469A-B25A-90F7F6DA765F}" dt="2025-09-07T16:07:32.689" v="2217" actId="20577"/>
          <ac:spMkLst>
            <pc:docMk/>
            <pc:sldMk cId="2600742612" sldId="273"/>
            <ac:spMk id="3" creationId="{91CC3375-8E02-F87D-AAE5-78B472465451}"/>
          </ac:spMkLst>
        </pc:spChg>
        <pc:spChg chg="mod">
          <ac:chgData name="Vernon LEIGH" userId="918c6f39-c291-430c-ba7b-2773449ea29a" providerId="ADAL" clId="{5847C384-5576-469A-B25A-90F7F6DA765F}" dt="2025-09-07T16:08:36.124" v="2256" actId="20577"/>
          <ac:spMkLst>
            <pc:docMk/>
            <pc:sldMk cId="2600742612" sldId="273"/>
            <ac:spMk id="4" creationId="{187A11C1-C7F9-1207-2AAD-577E07ADF3AD}"/>
          </ac:spMkLst>
        </pc:spChg>
        <pc:spChg chg="mod">
          <ac:chgData name="Vernon LEIGH" userId="918c6f39-c291-430c-ba7b-2773449ea29a" providerId="ADAL" clId="{5847C384-5576-469A-B25A-90F7F6DA765F}" dt="2025-09-07T16:07:36.992" v="2232" actId="20577"/>
          <ac:spMkLst>
            <pc:docMk/>
            <pc:sldMk cId="2600742612" sldId="273"/>
            <ac:spMk id="5" creationId="{555E9CBC-E866-AFD4-ABD8-5415600F8F74}"/>
          </ac:spMkLst>
        </pc:spChg>
        <pc:spChg chg="mod">
          <ac:chgData name="Vernon LEIGH" userId="918c6f39-c291-430c-ba7b-2773449ea29a" providerId="ADAL" clId="{5847C384-5576-469A-B25A-90F7F6DA765F}" dt="2025-09-07T16:08:15.143" v="2251" actId="207"/>
          <ac:spMkLst>
            <pc:docMk/>
            <pc:sldMk cId="2600742612" sldId="273"/>
            <ac:spMk id="6" creationId="{AAC297E2-721E-2B2A-C027-4AED04259091}"/>
          </ac:spMkLst>
        </pc:spChg>
      </pc:sldChg>
      <pc:sldChg chg="modSp add mod ord modAnim">
        <pc:chgData name="Vernon LEIGH" userId="918c6f39-c291-430c-ba7b-2773449ea29a" providerId="ADAL" clId="{5847C384-5576-469A-B25A-90F7F6DA765F}" dt="2025-09-07T16:11:46.464" v="2293" actId="20577"/>
        <pc:sldMkLst>
          <pc:docMk/>
          <pc:sldMk cId="3045834195" sldId="274"/>
        </pc:sldMkLst>
        <pc:spChg chg="mod">
          <ac:chgData name="Vernon LEIGH" userId="918c6f39-c291-430c-ba7b-2773449ea29a" providerId="ADAL" clId="{5847C384-5576-469A-B25A-90F7F6DA765F}" dt="2025-09-07T16:10:02.809" v="2268" actId="20577"/>
          <ac:spMkLst>
            <pc:docMk/>
            <pc:sldMk cId="3045834195" sldId="274"/>
            <ac:spMk id="2" creationId="{AF9F2CF6-9E41-75CE-1D31-434E1B4D409A}"/>
          </ac:spMkLst>
        </pc:spChg>
        <pc:spChg chg="mod">
          <ac:chgData name="Vernon LEIGH" userId="918c6f39-c291-430c-ba7b-2773449ea29a" providerId="ADAL" clId="{5847C384-5576-469A-B25A-90F7F6DA765F}" dt="2025-09-07T16:11:46.464" v="2293" actId="20577"/>
          <ac:spMkLst>
            <pc:docMk/>
            <pc:sldMk cId="3045834195" sldId="274"/>
            <ac:spMk id="4" creationId="{4199A910-A8A2-B006-27AC-96C191B51177}"/>
          </ac:spMkLst>
        </pc:spChg>
        <pc:spChg chg="mod">
          <ac:chgData name="Vernon LEIGH" userId="918c6f39-c291-430c-ba7b-2773449ea29a" providerId="ADAL" clId="{5847C384-5576-469A-B25A-90F7F6DA765F}" dt="2025-09-07T16:11:40.980" v="2287" actId="27636"/>
          <ac:spMkLst>
            <pc:docMk/>
            <pc:sldMk cId="3045834195" sldId="274"/>
            <ac:spMk id="6" creationId="{2B9E69FF-A82E-9AC4-6E03-CF34A0EEEA0A}"/>
          </ac:spMkLst>
        </pc:spChg>
      </pc:sldChg>
      <pc:sldChg chg="addSp delSp modSp new mod modClrScheme modAnim chgLayout">
        <pc:chgData name="Vernon LEIGH" userId="918c6f39-c291-430c-ba7b-2773449ea29a" providerId="ADAL" clId="{5847C384-5576-469A-B25A-90F7F6DA765F}" dt="2025-09-07T16:34:38.953" v="2765"/>
        <pc:sldMkLst>
          <pc:docMk/>
          <pc:sldMk cId="187479729" sldId="275"/>
        </pc:sldMkLst>
        <pc:spChg chg="mod ord">
          <ac:chgData name="Vernon LEIGH" userId="918c6f39-c291-430c-ba7b-2773449ea29a" providerId="ADAL" clId="{5847C384-5576-469A-B25A-90F7F6DA765F}" dt="2025-09-07T16:21:11.145" v="2657" actId="700"/>
          <ac:spMkLst>
            <pc:docMk/>
            <pc:sldMk cId="187479729" sldId="275"/>
            <ac:spMk id="2" creationId="{7589CA99-E5CF-C9DC-88D5-179C586DCD85}"/>
          </ac:spMkLst>
        </pc:spChg>
        <pc:spChg chg="add del mod ord">
          <ac:chgData name="Vernon LEIGH" userId="918c6f39-c291-430c-ba7b-2773449ea29a" providerId="ADAL" clId="{5847C384-5576-469A-B25A-90F7F6DA765F}" dt="2025-09-07T16:18:38.765" v="2358" actId="700"/>
          <ac:spMkLst>
            <pc:docMk/>
            <pc:sldMk cId="187479729" sldId="275"/>
            <ac:spMk id="3" creationId="{4ECF4A1E-A2BE-09F8-9E88-57C83A3631E8}"/>
          </ac:spMkLst>
        </pc:spChg>
        <pc:spChg chg="add del mod ord">
          <ac:chgData name="Vernon LEIGH" userId="918c6f39-c291-430c-ba7b-2773449ea29a" providerId="ADAL" clId="{5847C384-5576-469A-B25A-90F7F6DA765F}" dt="2025-09-07T16:18:38.765" v="2358" actId="700"/>
          <ac:spMkLst>
            <pc:docMk/>
            <pc:sldMk cId="187479729" sldId="275"/>
            <ac:spMk id="4" creationId="{EF81BF92-B590-79B1-2784-FD0426009187}"/>
          </ac:spMkLst>
        </pc:spChg>
        <pc:spChg chg="add del mod">
          <ac:chgData name="Vernon LEIGH" userId="918c6f39-c291-430c-ba7b-2773449ea29a" providerId="ADAL" clId="{5847C384-5576-469A-B25A-90F7F6DA765F}" dt="2025-09-07T16:19:03.918" v="2360" actId="3680"/>
          <ac:spMkLst>
            <pc:docMk/>
            <pc:sldMk cId="187479729" sldId="275"/>
            <ac:spMk id="7" creationId="{EE7FF47A-FBB5-E04F-5780-2E87F05A600D}"/>
          </ac:spMkLst>
        </pc:spChg>
        <pc:spChg chg="add del mod">
          <ac:chgData name="Vernon LEIGH" userId="918c6f39-c291-430c-ba7b-2773449ea29a" providerId="ADAL" clId="{5847C384-5576-469A-B25A-90F7F6DA765F}" dt="2025-09-07T16:21:11.145" v="2657" actId="700"/>
          <ac:spMkLst>
            <pc:docMk/>
            <pc:sldMk cId="187479729" sldId="275"/>
            <ac:spMk id="8" creationId="{9BF57E0D-035C-F0BD-47AC-D6442A3A8442}"/>
          </ac:spMkLst>
        </pc:spChg>
        <pc:spChg chg="mod topLvl">
          <ac:chgData name="Vernon LEIGH" userId="918c6f39-c291-430c-ba7b-2773449ea29a" providerId="ADAL" clId="{5847C384-5576-469A-B25A-90F7F6DA765F}" dt="2025-09-07T16:21:33.143" v="2660" actId="165"/>
          <ac:spMkLst>
            <pc:docMk/>
            <pc:sldMk cId="187479729" sldId="275"/>
            <ac:spMk id="19" creationId="{4159EA2C-4BA8-78D6-621A-B8D09BB888D0}"/>
          </ac:spMkLst>
        </pc:spChg>
        <pc:spChg chg="mod topLvl">
          <ac:chgData name="Vernon LEIGH" userId="918c6f39-c291-430c-ba7b-2773449ea29a" providerId="ADAL" clId="{5847C384-5576-469A-B25A-90F7F6DA765F}" dt="2025-09-07T16:21:33.143" v="2660" actId="165"/>
          <ac:spMkLst>
            <pc:docMk/>
            <pc:sldMk cId="187479729" sldId="275"/>
            <ac:spMk id="20" creationId="{519B3120-1A85-D572-4655-A8B943F72F55}"/>
          </ac:spMkLst>
        </pc:spChg>
        <pc:spChg chg="mod">
          <ac:chgData name="Vernon LEIGH" userId="918c6f39-c291-430c-ba7b-2773449ea29a" providerId="ADAL" clId="{5847C384-5576-469A-B25A-90F7F6DA765F}" dt="2025-09-07T16:33:02.187" v="2742" actId="1076"/>
          <ac:spMkLst>
            <pc:docMk/>
            <pc:sldMk cId="187479729" sldId="275"/>
            <ac:spMk id="24" creationId="{732C5B4D-F416-623B-74F4-909021D3DB3D}"/>
          </ac:spMkLst>
        </pc:spChg>
        <pc:spChg chg="mod topLvl">
          <ac:chgData name="Vernon LEIGH" userId="918c6f39-c291-430c-ba7b-2773449ea29a" providerId="ADAL" clId="{5847C384-5576-469A-B25A-90F7F6DA765F}" dt="2025-09-07T16:21:33.143" v="2660" actId="165"/>
          <ac:spMkLst>
            <pc:docMk/>
            <pc:sldMk cId="187479729" sldId="275"/>
            <ac:spMk id="27" creationId="{C93260E0-AEAD-6B9C-7CA5-51AD4A164534}"/>
          </ac:spMkLst>
        </pc:spChg>
        <pc:spChg chg="mod topLvl">
          <ac:chgData name="Vernon LEIGH" userId="918c6f39-c291-430c-ba7b-2773449ea29a" providerId="ADAL" clId="{5847C384-5576-469A-B25A-90F7F6DA765F}" dt="2025-09-07T16:21:33.143" v="2660" actId="165"/>
          <ac:spMkLst>
            <pc:docMk/>
            <pc:sldMk cId="187479729" sldId="275"/>
            <ac:spMk id="28" creationId="{0257170C-1935-78D8-806B-F25B84D30CCB}"/>
          </ac:spMkLst>
        </pc:spChg>
        <pc:spChg chg="mod topLvl">
          <ac:chgData name="Vernon LEIGH" userId="918c6f39-c291-430c-ba7b-2773449ea29a" providerId="ADAL" clId="{5847C384-5576-469A-B25A-90F7F6DA765F}" dt="2025-09-07T16:21:33.143" v="2660" actId="165"/>
          <ac:spMkLst>
            <pc:docMk/>
            <pc:sldMk cId="187479729" sldId="275"/>
            <ac:spMk id="32" creationId="{4DB43869-95E3-36CB-EC45-BF3731B9A1D3}"/>
          </ac:spMkLst>
        </pc:spChg>
        <pc:spChg chg="mod topLvl">
          <ac:chgData name="Vernon LEIGH" userId="918c6f39-c291-430c-ba7b-2773449ea29a" providerId="ADAL" clId="{5847C384-5576-469A-B25A-90F7F6DA765F}" dt="2025-09-07T16:21:33.143" v="2660" actId="165"/>
          <ac:spMkLst>
            <pc:docMk/>
            <pc:sldMk cId="187479729" sldId="275"/>
            <ac:spMk id="34" creationId="{AF1D2E17-F1AB-29F8-DAA8-BA40364AF7C0}"/>
          </ac:spMkLst>
        </pc:spChg>
        <pc:spChg chg="mod topLvl">
          <ac:chgData name="Vernon LEIGH" userId="918c6f39-c291-430c-ba7b-2773449ea29a" providerId="ADAL" clId="{5847C384-5576-469A-B25A-90F7F6DA765F}" dt="2025-09-07T16:21:33.143" v="2660" actId="165"/>
          <ac:spMkLst>
            <pc:docMk/>
            <pc:sldMk cId="187479729" sldId="275"/>
            <ac:spMk id="40" creationId="{86FC1924-E687-E699-9FF6-67CB50751AF9}"/>
          </ac:spMkLst>
        </pc:spChg>
        <pc:spChg chg="mod topLvl">
          <ac:chgData name="Vernon LEIGH" userId="918c6f39-c291-430c-ba7b-2773449ea29a" providerId="ADAL" clId="{5847C384-5576-469A-B25A-90F7F6DA765F}" dt="2025-09-07T16:21:33.143" v="2660" actId="165"/>
          <ac:spMkLst>
            <pc:docMk/>
            <pc:sldMk cId="187479729" sldId="275"/>
            <ac:spMk id="41" creationId="{AA95E70F-50F2-0492-C156-7F5596138CEA}"/>
          </ac:spMkLst>
        </pc:spChg>
        <pc:spChg chg="mod topLvl">
          <ac:chgData name="Vernon LEIGH" userId="918c6f39-c291-430c-ba7b-2773449ea29a" providerId="ADAL" clId="{5847C384-5576-469A-B25A-90F7F6DA765F}" dt="2025-09-07T16:21:33.143" v="2660" actId="165"/>
          <ac:spMkLst>
            <pc:docMk/>
            <pc:sldMk cId="187479729" sldId="275"/>
            <ac:spMk id="47" creationId="{574B2534-2B0F-7CE8-C9D7-7B34678F0BAC}"/>
          </ac:spMkLst>
        </pc:spChg>
        <pc:spChg chg="mod topLvl">
          <ac:chgData name="Vernon LEIGH" userId="918c6f39-c291-430c-ba7b-2773449ea29a" providerId="ADAL" clId="{5847C384-5576-469A-B25A-90F7F6DA765F}" dt="2025-09-07T16:21:33.143" v="2660" actId="165"/>
          <ac:spMkLst>
            <pc:docMk/>
            <pc:sldMk cId="187479729" sldId="275"/>
            <ac:spMk id="49" creationId="{AA61458A-1C7A-504D-4B57-C47180BF2FD5}"/>
          </ac:spMkLst>
        </pc:spChg>
        <pc:spChg chg="add mod">
          <ac:chgData name="Vernon LEIGH" userId="918c6f39-c291-430c-ba7b-2773449ea29a" providerId="ADAL" clId="{5847C384-5576-469A-B25A-90F7F6DA765F}" dt="2025-09-07T16:34:14.326" v="2747" actId="207"/>
          <ac:spMkLst>
            <pc:docMk/>
            <pc:sldMk cId="187479729" sldId="275"/>
            <ac:spMk id="51" creationId="{3DFB3067-E40A-B04C-06DB-81399F031CA3}"/>
          </ac:spMkLst>
        </pc:spChg>
        <pc:spChg chg="add mod">
          <ac:chgData name="Vernon LEIGH" userId="918c6f39-c291-430c-ba7b-2773449ea29a" providerId="ADAL" clId="{5847C384-5576-469A-B25A-90F7F6DA765F}" dt="2025-09-07T16:34:23.592" v="2763" actId="20577"/>
          <ac:spMkLst>
            <pc:docMk/>
            <pc:sldMk cId="187479729" sldId="275"/>
            <ac:spMk id="52" creationId="{A6D8AA82-4BEB-1FD9-38AB-4B61F4BFBD84}"/>
          </ac:spMkLst>
        </pc:spChg>
        <pc:graphicFrameChg chg="add del mod ord modGraphic">
          <ac:chgData name="Vernon LEIGH" userId="918c6f39-c291-430c-ba7b-2773449ea29a" providerId="ADAL" clId="{5847C384-5576-469A-B25A-90F7F6DA765F}" dt="2025-09-07T16:21:06.086" v="2656" actId="21"/>
          <ac:graphicFrameMkLst>
            <pc:docMk/>
            <pc:sldMk cId="187479729" sldId="275"/>
            <ac:graphicFrameMk id="5" creationId="{08AAA172-63A4-4A90-247F-A17A941FB703}"/>
          </ac:graphicFrameMkLst>
        </pc:graphicFrameChg>
        <pc:picChg chg="mod">
          <ac:chgData name="Vernon LEIGH" userId="918c6f39-c291-430c-ba7b-2773449ea29a" providerId="ADAL" clId="{5847C384-5576-469A-B25A-90F7F6DA765F}" dt="2025-09-07T16:21:21.795" v="2658" actId="1076"/>
          <ac:picMkLst>
            <pc:docMk/>
            <pc:sldMk cId="187479729" sldId="275"/>
            <ac:picMk id="9" creationId="{65E1F5B4-4A45-60F6-F596-FB760C0D541D}"/>
          </ac:picMkLst>
        </pc:picChg>
      </pc:sldChg>
      <pc:sldChg chg="add mod modShow">
        <pc:chgData name="Vernon LEIGH" userId="918c6f39-c291-430c-ba7b-2773449ea29a" providerId="ADAL" clId="{5847C384-5576-469A-B25A-90F7F6DA765F}" dt="2025-09-07T16:22:16.914" v="2663" actId="729"/>
        <pc:sldMkLst>
          <pc:docMk/>
          <pc:sldMk cId="4293062802" sldId="276"/>
        </pc:sldMkLst>
      </pc:sldChg>
      <pc:sldChg chg="delSp add mod">
        <pc:chgData name="Vernon LEIGH" userId="918c6f39-c291-430c-ba7b-2773449ea29a" providerId="ADAL" clId="{5847C384-5576-469A-B25A-90F7F6DA765F}" dt="2025-09-07T16:31:04.279" v="2715" actId="478"/>
        <pc:sldMkLst>
          <pc:docMk/>
          <pc:sldMk cId="3082117098" sldId="1523"/>
        </pc:sldMkLst>
        <pc:spChg chg="del">
          <ac:chgData name="Vernon LEIGH" userId="918c6f39-c291-430c-ba7b-2773449ea29a" providerId="ADAL" clId="{5847C384-5576-469A-B25A-90F7F6DA765F}" dt="2025-09-07T16:31:04.279" v="2715" actId="478"/>
          <ac:spMkLst>
            <pc:docMk/>
            <pc:sldMk cId="3082117098" sldId="1523"/>
            <ac:spMk id="2" creationId="{5FB57155-82C4-C1D6-918E-01409F33E912}"/>
          </ac:spMkLst>
        </pc:spChg>
        <pc:spChg chg="del">
          <ac:chgData name="Vernon LEIGH" userId="918c6f39-c291-430c-ba7b-2773449ea29a" providerId="ADAL" clId="{5847C384-5576-469A-B25A-90F7F6DA765F}" dt="2025-09-07T16:31:04.279" v="2715" actId="478"/>
          <ac:spMkLst>
            <pc:docMk/>
            <pc:sldMk cId="3082117098" sldId="1523"/>
            <ac:spMk id="4" creationId="{D1392CA7-4726-E8A6-7C9F-52B35BF96CC8}"/>
          </ac:spMkLst>
        </pc:spChg>
        <pc:spChg chg="del">
          <ac:chgData name="Vernon LEIGH" userId="918c6f39-c291-430c-ba7b-2773449ea29a" providerId="ADAL" clId="{5847C384-5576-469A-B25A-90F7F6DA765F}" dt="2025-09-07T16:31:01.177" v="2714" actId="478"/>
          <ac:spMkLst>
            <pc:docMk/>
            <pc:sldMk cId="3082117098" sldId="1523"/>
            <ac:spMk id="5" creationId="{130A4D53-A6E4-EA5D-9170-C93A1B35E4D1}"/>
          </ac:spMkLst>
        </pc:spChg>
        <pc:spChg chg="del">
          <ac:chgData name="Vernon LEIGH" userId="918c6f39-c291-430c-ba7b-2773449ea29a" providerId="ADAL" clId="{5847C384-5576-469A-B25A-90F7F6DA765F}" dt="2025-09-07T16:31:01.177" v="2714" actId="478"/>
          <ac:spMkLst>
            <pc:docMk/>
            <pc:sldMk cId="3082117098" sldId="1523"/>
            <ac:spMk id="7" creationId="{C253FB85-5ED0-A063-3360-C0F0D2A556E3}"/>
          </ac:spMkLst>
        </pc:spChg>
        <pc:picChg chg="del">
          <ac:chgData name="Vernon LEIGH" userId="918c6f39-c291-430c-ba7b-2773449ea29a" providerId="ADAL" clId="{5847C384-5576-469A-B25A-90F7F6DA765F}" dt="2025-09-07T16:31:01.177" v="2714" actId="478"/>
          <ac:picMkLst>
            <pc:docMk/>
            <pc:sldMk cId="3082117098" sldId="1523"/>
            <ac:picMk id="6" creationId="{E5CD5D72-6F1A-FAAD-4492-D470D1EF66E2}"/>
          </ac:picMkLst>
        </pc:picChg>
      </pc:sldChg>
      <pc:sldChg chg="delSp modSp add mod">
        <pc:chgData name="Vernon LEIGH" userId="918c6f39-c291-430c-ba7b-2773449ea29a" providerId="ADAL" clId="{5847C384-5576-469A-B25A-90F7F6DA765F}" dt="2025-09-07T16:29:46.692" v="2695" actId="207"/>
        <pc:sldMkLst>
          <pc:docMk/>
          <pc:sldMk cId="3243570843" sldId="1524"/>
        </pc:sldMkLst>
        <pc:spChg chg="del">
          <ac:chgData name="Vernon LEIGH" userId="918c6f39-c291-430c-ba7b-2773449ea29a" providerId="ADAL" clId="{5847C384-5576-469A-B25A-90F7F6DA765F}" dt="2025-09-07T16:29:27.292" v="2693" actId="478"/>
          <ac:spMkLst>
            <pc:docMk/>
            <pc:sldMk cId="3243570843" sldId="1524"/>
            <ac:spMk id="2" creationId="{B22CCB18-AC06-9C28-F6A7-1B61D87E957B}"/>
          </ac:spMkLst>
        </pc:spChg>
        <pc:spChg chg="del">
          <ac:chgData name="Vernon LEIGH" userId="918c6f39-c291-430c-ba7b-2773449ea29a" providerId="ADAL" clId="{5847C384-5576-469A-B25A-90F7F6DA765F}" dt="2025-09-07T16:29:26.151" v="2692" actId="478"/>
          <ac:spMkLst>
            <pc:docMk/>
            <pc:sldMk cId="3243570843" sldId="1524"/>
            <ac:spMk id="4" creationId="{408795F2-3A91-1606-56E5-BD751AD43793}"/>
          </ac:spMkLst>
        </pc:spChg>
        <pc:spChg chg="del">
          <ac:chgData name="Vernon LEIGH" userId="918c6f39-c291-430c-ba7b-2773449ea29a" providerId="ADAL" clId="{5847C384-5576-469A-B25A-90F7F6DA765F}" dt="2025-09-07T16:29:26.151" v="2692" actId="478"/>
          <ac:spMkLst>
            <pc:docMk/>
            <pc:sldMk cId="3243570843" sldId="1524"/>
            <ac:spMk id="5" creationId="{293AAABE-66EE-4E8E-33D3-E6931C5FA4DC}"/>
          </ac:spMkLst>
        </pc:spChg>
        <pc:spChg chg="del">
          <ac:chgData name="Vernon LEIGH" userId="918c6f39-c291-430c-ba7b-2773449ea29a" providerId="ADAL" clId="{5847C384-5576-469A-B25A-90F7F6DA765F}" dt="2025-09-07T16:29:26.151" v="2692" actId="478"/>
          <ac:spMkLst>
            <pc:docMk/>
            <pc:sldMk cId="3243570843" sldId="1524"/>
            <ac:spMk id="7" creationId="{0405A15C-D8FA-DBC1-1333-05F56022C159}"/>
          </ac:spMkLst>
        </pc:spChg>
        <pc:spChg chg="mod">
          <ac:chgData name="Vernon LEIGH" userId="918c6f39-c291-430c-ba7b-2773449ea29a" providerId="ADAL" clId="{5847C384-5576-469A-B25A-90F7F6DA765F}" dt="2025-09-07T16:29:46.692" v="2695" actId="207"/>
          <ac:spMkLst>
            <pc:docMk/>
            <pc:sldMk cId="3243570843" sldId="1524"/>
            <ac:spMk id="9" creationId="{F0178E67-C2D7-3B79-A243-0C2992B1BAC3}"/>
          </ac:spMkLst>
        </pc:spChg>
        <pc:spChg chg="mod">
          <ac:chgData name="Vernon LEIGH" userId="918c6f39-c291-430c-ba7b-2773449ea29a" providerId="ADAL" clId="{5847C384-5576-469A-B25A-90F7F6DA765F}" dt="2025-09-07T16:29:18.750" v="2691" actId="207"/>
          <ac:spMkLst>
            <pc:docMk/>
            <pc:sldMk cId="3243570843" sldId="1524"/>
            <ac:spMk id="10" creationId="{C9923757-3006-1FB7-BA78-4C428FD0AF36}"/>
          </ac:spMkLst>
        </pc:spChg>
        <pc:picChg chg="del">
          <ac:chgData name="Vernon LEIGH" userId="918c6f39-c291-430c-ba7b-2773449ea29a" providerId="ADAL" clId="{5847C384-5576-469A-B25A-90F7F6DA765F}" dt="2025-09-07T16:29:26.151" v="2692" actId="478"/>
          <ac:picMkLst>
            <pc:docMk/>
            <pc:sldMk cId="3243570843" sldId="1524"/>
            <ac:picMk id="6" creationId="{1661CED2-A461-7046-91AA-7AB3E41DC39D}"/>
          </ac:picMkLst>
        </pc:picChg>
      </pc:sldChg>
      <pc:sldChg chg="delSp add mod">
        <pc:chgData name="Vernon LEIGH" userId="918c6f39-c291-430c-ba7b-2773449ea29a" providerId="ADAL" clId="{5847C384-5576-469A-B25A-90F7F6DA765F}" dt="2025-09-07T16:30:44.080" v="2710" actId="478"/>
        <pc:sldMkLst>
          <pc:docMk/>
          <pc:sldMk cId="3384068951" sldId="1536"/>
        </pc:sldMkLst>
        <pc:spChg chg="del">
          <ac:chgData name="Vernon LEIGH" userId="918c6f39-c291-430c-ba7b-2773449ea29a" providerId="ADAL" clId="{5847C384-5576-469A-B25A-90F7F6DA765F}" dt="2025-09-07T16:30:44.080" v="2710" actId="478"/>
          <ac:spMkLst>
            <pc:docMk/>
            <pc:sldMk cId="3384068951" sldId="1536"/>
            <ac:spMk id="2" creationId="{AB561344-854E-70CE-9DFE-3FA0BA9BE8D1}"/>
          </ac:spMkLst>
        </pc:spChg>
        <pc:spChg chg="del">
          <ac:chgData name="Vernon LEIGH" userId="918c6f39-c291-430c-ba7b-2773449ea29a" providerId="ADAL" clId="{5847C384-5576-469A-B25A-90F7F6DA765F}" dt="2025-09-07T16:30:44.080" v="2710" actId="478"/>
          <ac:spMkLst>
            <pc:docMk/>
            <pc:sldMk cId="3384068951" sldId="1536"/>
            <ac:spMk id="4" creationId="{DE14BB97-2CC3-D38B-80FA-AAF122CC765C}"/>
          </ac:spMkLst>
        </pc:spChg>
        <pc:spChg chg="del">
          <ac:chgData name="Vernon LEIGH" userId="918c6f39-c291-430c-ba7b-2773449ea29a" providerId="ADAL" clId="{5847C384-5576-469A-B25A-90F7F6DA765F}" dt="2025-09-07T16:30:44.080" v="2710" actId="478"/>
          <ac:spMkLst>
            <pc:docMk/>
            <pc:sldMk cId="3384068951" sldId="1536"/>
            <ac:spMk id="5" creationId="{F8387523-CB2F-3311-D4F3-33C8269326AC}"/>
          </ac:spMkLst>
        </pc:spChg>
        <pc:spChg chg="del">
          <ac:chgData name="Vernon LEIGH" userId="918c6f39-c291-430c-ba7b-2773449ea29a" providerId="ADAL" clId="{5847C384-5576-469A-B25A-90F7F6DA765F}" dt="2025-09-07T16:30:44.080" v="2710" actId="478"/>
          <ac:spMkLst>
            <pc:docMk/>
            <pc:sldMk cId="3384068951" sldId="1536"/>
            <ac:spMk id="7" creationId="{12A3216F-418C-16A7-EC24-5CA0ECE968D6}"/>
          </ac:spMkLst>
        </pc:spChg>
        <pc:picChg chg="del">
          <ac:chgData name="Vernon LEIGH" userId="918c6f39-c291-430c-ba7b-2773449ea29a" providerId="ADAL" clId="{5847C384-5576-469A-B25A-90F7F6DA765F}" dt="2025-09-07T16:30:44.080" v="2710" actId="478"/>
          <ac:picMkLst>
            <pc:docMk/>
            <pc:sldMk cId="3384068951" sldId="1536"/>
            <ac:picMk id="6" creationId="{C04DA63F-2F15-31AF-3FA1-948CC91552BF}"/>
          </ac:picMkLst>
        </pc:picChg>
      </pc:sldChg>
      <pc:sldChg chg="delSp add mod">
        <pc:chgData name="Vernon LEIGH" userId="918c6f39-c291-430c-ba7b-2773449ea29a" providerId="ADAL" clId="{5847C384-5576-469A-B25A-90F7F6DA765F}" dt="2025-09-07T16:30:52.896" v="2712" actId="478"/>
        <pc:sldMkLst>
          <pc:docMk/>
          <pc:sldMk cId="745250135" sldId="1537"/>
        </pc:sldMkLst>
        <pc:spChg chg="del">
          <ac:chgData name="Vernon LEIGH" userId="918c6f39-c291-430c-ba7b-2773449ea29a" providerId="ADAL" clId="{5847C384-5576-469A-B25A-90F7F6DA765F}" dt="2025-09-07T16:30:52.896" v="2712" actId="478"/>
          <ac:spMkLst>
            <pc:docMk/>
            <pc:sldMk cId="745250135" sldId="1537"/>
            <ac:spMk id="2" creationId="{371ACABD-6563-8599-AB48-2B87C15F2108}"/>
          </ac:spMkLst>
        </pc:spChg>
        <pc:spChg chg="del">
          <ac:chgData name="Vernon LEIGH" userId="918c6f39-c291-430c-ba7b-2773449ea29a" providerId="ADAL" clId="{5847C384-5576-469A-B25A-90F7F6DA765F}" dt="2025-09-07T16:30:52.896" v="2712" actId="478"/>
          <ac:spMkLst>
            <pc:docMk/>
            <pc:sldMk cId="745250135" sldId="1537"/>
            <ac:spMk id="4" creationId="{6D51141F-6D57-37D9-FF22-9F8BC4956CC0}"/>
          </ac:spMkLst>
        </pc:spChg>
        <pc:spChg chg="del">
          <ac:chgData name="Vernon LEIGH" userId="918c6f39-c291-430c-ba7b-2773449ea29a" providerId="ADAL" clId="{5847C384-5576-469A-B25A-90F7F6DA765F}" dt="2025-09-07T16:30:52.896" v="2712" actId="478"/>
          <ac:spMkLst>
            <pc:docMk/>
            <pc:sldMk cId="745250135" sldId="1537"/>
            <ac:spMk id="5" creationId="{2E7678FB-1308-456E-4FDD-A05947C1F26C}"/>
          </ac:spMkLst>
        </pc:spChg>
        <pc:spChg chg="del">
          <ac:chgData name="Vernon LEIGH" userId="918c6f39-c291-430c-ba7b-2773449ea29a" providerId="ADAL" clId="{5847C384-5576-469A-B25A-90F7F6DA765F}" dt="2025-09-07T16:30:52.896" v="2712" actId="478"/>
          <ac:spMkLst>
            <pc:docMk/>
            <pc:sldMk cId="745250135" sldId="1537"/>
            <ac:spMk id="7" creationId="{97D7B801-125B-9387-EFCA-6D048B493E43}"/>
          </ac:spMkLst>
        </pc:spChg>
        <pc:picChg chg="del">
          <ac:chgData name="Vernon LEIGH" userId="918c6f39-c291-430c-ba7b-2773449ea29a" providerId="ADAL" clId="{5847C384-5576-469A-B25A-90F7F6DA765F}" dt="2025-09-07T16:30:52.896" v="2712" actId="478"/>
          <ac:picMkLst>
            <pc:docMk/>
            <pc:sldMk cId="745250135" sldId="1537"/>
            <ac:picMk id="6" creationId="{1A70D226-8C1A-E657-6BED-8ABEA6BACBB3}"/>
          </ac:picMkLst>
        </pc:picChg>
      </pc:sldChg>
      <pc:sldChg chg="delSp modSp add mod">
        <pc:chgData name="Vernon LEIGH" userId="918c6f39-c291-430c-ba7b-2773449ea29a" providerId="ADAL" clId="{5847C384-5576-469A-B25A-90F7F6DA765F}" dt="2025-09-07T16:30:29.720" v="2706" actId="478"/>
        <pc:sldMkLst>
          <pc:docMk/>
          <pc:sldMk cId="1274024188" sldId="1544"/>
        </pc:sldMkLst>
        <pc:spChg chg="del">
          <ac:chgData name="Vernon LEIGH" userId="918c6f39-c291-430c-ba7b-2773449ea29a" providerId="ADAL" clId="{5847C384-5576-469A-B25A-90F7F6DA765F}" dt="2025-09-07T16:30:29.720" v="2706" actId="478"/>
          <ac:spMkLst>
            <pc:docMk/>
            <pc:sldMk cId="1274024188" sldId="1544"/>
            <ac:spMk id="2" creationId="{8F04108D-6D39-9A84-69EA-D699E11FC596}"/>
          </ac:spMkLst>
        </pc:spChg>
        <pc:spChg chg="mod">
          <ac:chgData name="Vernon LEIGH" userId="918c6f39-c291-430c-ba7b-2773449ea29a" providerId="ADAL" clId="{5847C384-5576-469A-B25A-90F7F6DA765F}" dt="2025-09-07T16:27:49.166" v="2673" actId="113"/>
          <ac:spMkLst>
            <pc:docMk/>
            <pc:sldMk cId="1274024188" sldId="1544"/>
            <ac:spMk id="3" creationId="{0DDD327F-BB5B-0BA1-96AF-3D9F53FB7FBA}"/>
          </ac:spMkLst>
        </pc:spChg>
        <pc:spChg chg="del">
          <ac:chgData name="Vernon LEIGH" userId="918c6f39-c291-430c-ba7b-2773449ea29a" providerId="ADAL" clId="{5847C384-5576-469A-B25A-90F7F6DA765F}" dt="2025-09-07T16:30:29.720" v="2706" actId="478"/>
          <ac:spMkLst>
            <pc:docMk/>
            <pc:sldMk cId="1274024188" sldId="1544"/>
            <ac:spMk id="4" creationId="{8758B463-57D2-975F-0D9C-79045ADD2B37}"/>
          </ac:spMkLst>
        </pc:spChg>
        <pc:spChg chg="del">
          <ac:chgData name="Vernon LEIGH" userId="918c6f39-c291-430c-ba7b-2773449ea29a" providerId="ADAL" clId="{5847C384-5576-469A-B25A-90F7F6DA765F}" dt="2025-09-07T16:30:29.720" v="2706" actId="478"/>
          <ac:spMkLst>
            <pc:docMk/>
            <pc:sldMk cId="1274024188" sldId="1544"/>
            <ac:spMk id="5" creationId="{150958AE-68D0-8D0A-FD85-02BDACA3467E}"/>
          </ac:spMkLst>
        </pc:spChg>
        <pc:spChg chg="del">
          <ac:chgData name="Vernon LEIGH" userId="918c6f39-c291-430c-ba7b-2773449ea29a" providerId="ADAL" clId="{5847C384-5576-469A-B25A-90F7F6DA765F}" dt="2025-09-07T16:30:29.720" v="2706" actId="478"/>
          <ac:spMkLst>
            <pc:docMk/>
            <pc:sldMk cId="1274024188" sldId="1544"/>
            <ac:spMk id="7" creationId="{734CDA78-1F52-BF54-16B2-739A2CCC7806}"/>
          </ac:spMkLst>
        </pc:spChg>
        <pc:picChg chg="del">
          <ac:chgData name="Vernon LEIGH" userId="918c6f39-c291-430c-ba7b-2773449ea29a" providerId="ADAL" clId="{5847C384-5576-469A-B25A-90F7F6DA765F}" dt="2025-09-07T16:30:29.720" v="2706" actId="478"/>
          <ac:picMkLst>
            <pc:docMk/>
            <pc:sldMk cId="1274024188" sldId="1544"/>
            <ac:picMk id="6" creationId="{84F1758B-299A-3B11-B9E9-FFCAF783E9D5}"/>
          </ac:picMkLst>
        </pc:picChg>
      </pc:sldChg>
      <pc:sldChg chg="delSp add mod">
        <pc:chgData name="Vernon LEIGH" userId="918c6f39-c291-430c-ba7b-2773449ea29a" providerId="ADAL" clId="{5847C384-5576-469A-B25A-90F7F6DA765F}" dt="2025-09-07T16:30:56.720" v="2713" actId="478"/>
        <pc:sldMkLst>
          <pc:docMk/>
          <pc:sldMk cId="1895492635" sldId="1554"/>
        </pc:sldMkLst>
        <pc:spChg chg="del">
          <ac:chgData name="Vernon LEIGH" userId="918c6f39-c291-430c-ba7b-2773449ea29a" providerId="ADAL" clId="{5847C384-5576-469A-B25A-90F7F6DA765F}" dt="2025-09-07T16:30:56.720" v="2713" actId="478"/>
          <ac:spMkLst>
            <pc:docMk/>
            <pc:sldMk cId="1895492635" sldId="1554"/>
            <ac:spMk id="2" creationId="{354E7159-4CCB-358E-FB1D-D27A9DC0DE40}"/>
          </ac:spMkLst>
        </pc:spChg>
        <pc:spChg chg="del">
          <ac:chgData name="Vernon LEIGH" userId="918c6f39-c291-430c-ba7b-2773449ea29a" providerId="ADAL" clId="{5847C384-5576-469A-B25A-90F7F6DA765F}" dt="2025-09-07T16:30:56.720" v="2713" actId="478"/>
          <ac:spMkLst>
            <pc:docMk/>
            <pc:sldMk cId="1895492635" sldId="1554"/>
            <ac:spMk id="4" creationId="{38CF2A92-C6EB-D66F-7CB1-046F7D4156D0}"/>
          </ac:spMkLst>
        </pc:spChg>
        <pc:spChg chg="del">
          <ac:chgData name="Vernon LEIGH" userId="918c6f39-c291-430c-ba7b-2773449ea29a" providerId="ADAL" clId="{5847C384-5576-469A-B25A-90F7F6DA765F}" dt="2025-09-07T16:30:56.720" v="2713" actId="478"/>
          <ac:spMkLst>
            <pc:docMk/>
            <pc:sldMk cId="1895492635" sldId="1554"/>
            <ac:spMk id="5" creationId="{6032B4AD-72DF-6EB7-7EDF-249B80C315E0}"/>
          </ac:spMkLst>
        </pc:spChg>
        <pc:spChg chg="del">
          <ac:chgData name="Vernon LEIGH" userId="918c6f39-c291-430c-ba7b-2773449ea29a" providerId="ADAL" clId="{5847C384-5576-469A-B25A-90F7F6DA765F}" dt="2025-09-07T16:30:56.720" v="2713" actId="478"/>
          <ac:spMkLst>
            <pc:docMk/>
            <pc:sldMk cId="1895492635" sldId="1554"/>
            <ac:spMk id="7" creationId="{F2FBE216-2962-8349-2A39-869A2C3230D0}"/>
          </ac:spMkLst>
        </pc:spChg>
        <pc:picChg chg="del">
          <ac:chgData name="Vernon LEIGH" userId="918c6f39-c291-430c-ba7b-2773449ea29a" providerId="ADAL" clId="{5847C384-5576-469A-B25A-90F7F6DA765F}" dt="2025-09-07T16:30:56.720" v="2713" actId="478"/>
          <ac:picMkLst>
            <pc:docMk/>
            <pc:sldMk cId="1895492635" sldId="1554"/>
            <ac:picMk id="6" creationId="{1B2B4DE0-B969-B971-7E1C-007319A57787}"/>
          </ac:picMkLst>
        </pc:picChg>
      </pc:sldChg>
      <pc:sldChg chg="delSp add mod">
        <pc:chgData name="Vernon LEIGH" userId="918c6f39-c291-430c-ba7b-2773449ea29a" providerId="ADAL" clId="{5847C384-5576-469A-B25A-90F7F6DA765F}" dt="2025-09-07T16:30:48.561" v="2711" actId="478"/>
        <pc:sldMkLst>
          <pc:docMk/>
          <pc:sldMk cId="3593929652" sldId="1555"/>
        </pc:sldMkLst>
        <pc:spChg chg="del">
          <ac:chgData name="Vernon LEIGH" userId="918c6f39-c291-430c-ba7b-2773449ea29a" providerId="ADAL" clId="{5847C384-5576-469A-B25A-90F7F6DA765F}" dt="2025-09-07T16:30:48.561" v="2711" actId="478"/>
          <ac:spMkLst>
            <pc:docMk/>
            <pc:sldMk cId="3593929652" sldId="1555"/>
            <ac:spMk id="2" creationId="{B2BDDC4D-E990-1E2D-17A1-FD92D2382E17}"/>
          </ac:spMkLst>
        </pc:spChg>
        <pc:spChg chg="del">
          <ac:chgData name="Vernon LEIGH" userId="918c6f39-c291-430c-ba7b-2773449ea29a" providerId="ADAL" clId="{5847C384-5576-469A-B25A-90F7F6DA765F}" dt="2025-09-07T16:30:48.561" v="2711" actId="478"/>
          <ac:spMkLst>
            <pc:docMk/>
            <pc:sldMk cId="3593929652" sldId="1555"/>
            <ac:spMk id="4" creationId="{AD09120E-B20F-CC7B-A6ED-CA41F368063A}"/>
          </ac:spMkLst>
        </pc:spChg>
        <pc:spChg chg="del">
          <ac:chgData name="Vernon LEIGH" userId="918c6f39-c291-430c-ba7b-2773449ea29a" providerId="ADAL" clId="{5847C384-5576-469A-B25A-90F7F6DA765F}" dt="2025-09-07T16:30:48.561" v="2711" actId="478"/>
          <ac:spMkLst>
            <pc:docMk/>
            <pc:sldMk cId="3593929652" sldId="1555"/>
            <ac:spMk id="5" creationId="{BCD390D6-36A3-EF79-4CF2-2E90D711EA43}"/>
          </ac:spMkLst>
        </pc:spChg>
        <pc:spChg chg="del">
          <ac:chgData name="Vernon LEIGH" userId="918c6f39-c291-430c-ba7b-2773449ea29a" providerId="ADAL" clId="{5847C384-5576-469A-B25A-90F7F6DA765F}" dt="2025-09-07T16:30:48.561" v="2711" actId="478"/>
          <ac:spMkLst>
            <pc:docMk/>
            <pc:sldMk cId="3593929652" sldId="1555"/>
            <ac:spMk id="7" creationId="{21DD1DEE-1244-9C2F-2B0D-E486C1BB9B55}"/>
          </ac:spMkLst>
        </pc:spChg>
        <pc:picChg chg="del">
          <ac:chgData name="Vernon LEIGH" userId="918c6f39-c291-430c-ba7b-2773449ea29a" providerId="ADAL" clId="{5847C384-5576-469A-B25A-90F7F6DA765F}" dt="2025-09-07T16:30:48.561" v="2711" actId="478"/>
          <ac:picMkLst>
            <pc:docMk/>
            <pc:sldMk cId="3593929652" sldId="1555"/>
            <ac:picMk id="6" creationId="{14608ED6-7961-03C9-AC8F-71FFDA9AACB3}"/>
          </ac:picMkLst>
        </pc:picChg>
      </pc:sldChg>
      <pc:sldChg chg="delSp add mod">
        <pc:chgData name="Vernon LEIGH" userId="918c6f39-c291-430c-ba7b-2773449ea29a" providerId="ADAL" clId="{5847C384-5576-469A-B25A-90F7F6DA765F}" dt="2025-09-07T16:30:38.439" v="2709" actId="478"/>
        <pc:sldMkLst>
          <pc:docMk/>
          <pc:sldMk cId="1621108981" sldId="1556"/>
        </pc:sldMkLst>
        <pc:spChg chg="del">
          <ac:chgData name="Vernon LEIGH" userId="918c6f39-c291-430c-ba7b-2773449ea29a" providerId="ADAL" clId="{5847C384-5576-469A-B25A-90F7F6DA765F}" dt="2025-09-07T16:30:37.264" v="2708" actId="478"/>
          <ac:spMkLst>
            <pc:docMk/>
            <pc:sldMk cId="1621108981" sldId="1556"/>
            <ac:spMk id="2" creationId="{D9EC0E25-2BE1-D897-EB9A-67985881D52D}"/>
          </ac:spMkLst>
        </pc:spChg>
        <pc:spChg chg="del">
          <ac:chgData name="Vernon LEIGH" userId="918c6f39-c291-430c-ba7b-2773449ea29a" providerId="ADAL" clId="{5847C384-5576-469A-B25A-90F7F6DA765F}" dt="2025-09-07T16:30:38.439" v="2709" actId="478"/>
          <ac:spMkLst>
            <pc:docMk/>
            <pc:sldMk cId="1621108981" sldId="1556"/>
            <ac:spMk id="4" creationId="{DA205BC8-E8A0-264F-8F07-2FD7B87D86DF}"/>
          </ac:spMkLst>
        </pc:spChg>
        <pc:spChg chg="del">
          <ac:chgData name="Vernon LEIGH" userId="918c6f39-c291-430c-ba7b-2773449ea29a" providerId="ADAL" clId="{5847C384-5576-469A-B25A-90F7F6DA765F}" dt="2025-09-07T16:30:35.064" v="2707" actId="478"/>
          <ac:spMkLst>
            <pc:docMk/>
            <pc:sldMk cId="1621108981" sldId="1556"/>
            <ac:spMk id="5" creationId="{DBA3FEBF-FCC5-72EA-6C53-0B34ED5A65FC}"/>
          </ac:spMkLst>
        </pc:spChg>
        <pc:spChg chg="del">
          <ac:chgData name="Vernon LEIGH" userId="918c6f39-c291-430c-ba7b-2773449ea29a" providerId="ADAL" clId="{5847C384-5576-469A-B25A-90F7F6DA765F}" dt="2025-09-07T16:30:35.064" v="2707" actId="478"/>
          <ac:spMkLst>
            <pc:docMk/>
            <pc:sldMk cId="1621108981" sldId="1556"/>
            <ac:spMk id="7" creationId="{7D5E3ED9-A1DC-1914-6438-845073CC7E20}"/>
          </ac:spMkLst>
        </pc:spChg>
        <pc:picChg chg="del">
          <ac:chgData name="Vernon LEIGH" userId="918c6f39-c291-430c-ba7b-2773449ea29a" providerId="ADAL" clId="{5847C384-5576-469A-B25A-90F7F6DA765F}" dt="2025-09-07T16:30:35.064" v="2707" actId="478"/>
          <ac:picMkLst>
            <pc:docMk/>
            <pc:sldMk cId="1621108981" sldId="1556"/>
            <ac:picMk id="6" creationId="{C242F1A4-87DD-CDB9-C793-A9B19B42A72F}"/>
          </ac:picMkLst>
        </pc:picChg>
      </pc:sldChg>
      <pc:sldChg chg="delSp modSp add mod">
        <pc:chgData name="Vernon LEIGH" userId="918c6f39-c291-430c-ba7b-2773449ea29a" providerId="ADAL" clId="{5847C384-5576-469A-B25A-90F7F6DA765F}" dt="2025-09-07T16:30:10.335" v="2701" actId="478"/>
        <pc:sldMkLst>
          <pc:docMk/>
          <pc:sldMk cId="3491225722" sldId="1562"/>
        </pc:sldMkLst>
        <pc:spChg chg="del">
          <ac:chgData name="Vernon LEIGH" userId="918c6f39-c291-430c-ba7b-2773449ea29a" providerId="ADAL" clId="{5847C384-5576-469A-B25A-90F7F6DA765F}" dt="2025-09-07T16:30:05.776" v="2698" actId="478"/>
          <ac:spMkLst>
            <pc:docMk/>
            <pc:sldMk cId="3491225722" sldId="1562"/>
            <ac:spMk id="2" creationId="{28822193-57B4-A8AE-A94E-A9AE0E8ED020}"/>
          </ac:spMkLst>
        </pc:spChg>
        <pc:spChg chg="mod">
          <ac:chgData name="Vernon LEIGH" userId="918c6f39-c291-430c-ba7b-2773449ea29a" providerId="ADAL" clId="{5847C384-5576-469A-B25A-90F7F6DA765F}" dt="2025-09-07T16:29:06.749" v="2688" actId="113"/>
          <ac:spMkLst>
            <pc:docMk/>
            <pc:sldMk cId="3491225722" sldId="1562"/>
            <ac:spMk id="3" creationId="{6F7AD6D7-AFA9-09A4-3150-ED308FB3F7B8}"/>
          </ac:spMkLst>
        </pc:spChg>
        <pc:spChg chg="del">
          <ac:chgData name="Vernon LEIGH" userId="918c6f39-c291-430c-ba7b-2773449ea29a" providerId="ADAL" clId="{5847C384-5576-469A-B25A-90F7F6DA765F}" dt="2025-09-07T16:30:05.201" v="2697" actId="478"/>
          <ac:spMkLst>
            <pc:docMk/>
            <pc:sldMk cId="3491225722" sldId="1562"/>
            <ac:spMk id="4" creationId="{78982F12-9D0E-55D8-4436-ED28035AA4FE}"/>
          </ac:spMkLst>
        </pc:spChg>
        <pc:spChg chg="del">
          <ac:chgData name="Vernon LEIGH" userId="918c6f39-c291-430c-ba7b-2773449ea29a" providerId="ADAL" clId="{5847C384-5576-469A-B25A-90F7F6DA765F}" dt="2025-09-07T16:30:10.335" v="2701" actId="478"/>
          <ac:spMkLst>
            <pc:docMk/>
            <pc:sldMk cId="3491225722" sldId="1562"/>
            <ac:spMk id="5" creationId="{AB1A61D4-45AD-BF51-4E98-7566A4FD4D6D}"/>
          </ac:spMkLst>
        </pc:spChg>
        <pc:spChg chg="del mod">
          <ac:chgData name="Vernon LEIGH" userId="918c6f39-c291-430c-ba7b-2773449ea29a" providerId="ADAL" clId="{5847C384-5576-469A-B25A-90F7F6DA765F}" dt="2025-09-07T16:30:08.296" v="2700" actId="478"/>
          <ac:spMkLst>
            <pc:docMk/>
            <pc:sldMk cId="3491225722" sldId="1562"/>
            <ac:spMk id="7" creationId="{D48F9FF1-33AC-5793-43B7-C409A6E0CA6C}"/>
          </ac:spMkLst>
        </pc:spChg>
        <pc:picChg chg="del">
          <ac:chgData name="Vernon LEIGH" userId="918c6f39-c291-430c-ba7b-2773449ea29a" providerId="ADAL" clId="{5847C384-5576-469A-B25A-90F7F6DA765F}" dt="2025-09-07T16:30:04.528" v="2696" actId="478"/>
          <ac:picMkLst>
            <pc:docMk/>
            <pc:sldMk cId="3491225722" sldId="1562"/>
            <ac:picMk id="6" creationId="{5EA7EDF7-4CE3-7716-8A41-D19C051A69B2}"/>
          </ac:picMkLst>
        </pc:picChg>
      </pc:sldChg>
      <pc:sldChg chg="delSp modSp add mod modAnim">
        <pc:chgData name="Vernon LEIGH" userId="918c6f39-c291-430c-ba7b-2773449ea29a" providerId="ADAL" clId="{5847C384-5576-469A-B25A-90F7F6DA765F}" dt="2025-09-07T16:30:24.656" v="2705" actId="478"/>
        <pc:sldMkLst>
          <pc:docMk/>
          <pc:sldMk cId="948794262" sldId="1563"/>
        </pc:sldMkLst>
        <pc:spChg chg="del">
          <ac:chgData name="Vernon LEIGH" userId="918c6f39-c291-430c-ba7b-2773449ea29a" providerId="ADAL" clId="{5847C384-5576-469A-B25A-90F7F6DA765F}" dt="2025-09-07T16:30:24.656" v="2705" actId="478"/>
          <ac:spMkLst>
            <pc:docMk/>
            <pc:sldMk cId="948794262" sldId="1563"/>
            <ac:spMk id="2" creationId="{8BB2AFC8-B327-0EB8-DAD9-A8931C6026A5}"/>
          </ac:spMkLst>
        </pc:spChg>
        <pc:spChg chg="mod">
          <ac:chgData name="Vernon LEIGH" userId="918c6f39-c291-430c-ba7b-2773449ea29a" providerId="ADAL" clId="{5847C384-5576-469A-B25A-90F7F6DA765F}" dt="2025-09-07T16:28:08.969" v="2676" actId="113"/>
          <ac:spMkLst>
            <pc:docMk/>
            <pc:sldMk cId="948794262" sldId="1563"/>
            <ac:spMk id="3" creationId="{409588AC-B94F-8E12-0947-32071AF10C0E}"/>
          </ac:spMkLst>
        </pc:spChg>
        <pc:spChg chg="del">
          <ac:chgData name="Vernon LEIGH" userId="918c6f39-c291-430c-ba7b-2773449ea29a" providerId="ADAL" clId="{5847C384-5576-469A-B25A-90F7F6DA765F}" dt="2025-09-07T16:30:24.656" v="2705" actId="478"/>
          <ac:spMkLst>
            <pc:docMk/>
            <pc:sldMk cId="948794262" sldId="1563"/>
            <ac:spMk id="4" creationId="{A99ED247-2741-9A1A-8CFA-567A3A53007C}"/>
          </ac:spMkLst>
        </pc:spChg>
        <pc:spChg chg="del">
          <ac:chgData name="Vernon LEIGH" userId="918c6f39-c291-430c-ba7b-2773449ea29a" providerId="ADAL" clId="{5847C384-5576-469A-B25A-90F7F6DA765F}" dt="2025-09-07T16:30:24.656" v="2705" actId="478"/>
          <ac:spMkLst>
            <pc:docMk/>
            <pc:sldMk cId="948794262" sldId="1563"/>
            <ac:spMk id="5" creationId="{14BC7578-E10A-F812-540E-5CBBAFCD2854}"/>
          </ac:spMkLst>
        </pc:spChg>
        <pc:spChg chg="del">
          <ac:chgData name="Vernon LEIGH" userId="918c6f39-c291-430c-ba7b-2773449ea29a" providerId="ADAL" clId="{5847C384-5576-469A-B25A-90F7F6DA765F}" dt="2025-09-07T16:30:24.656" v="2705" actId="478"/>
          <ac:spMkLst>
            <pc:docMk/>
            <pc:sldMk cId="948794262" sldId="1563"/>
            <ac:spMk id="7" creationId="{782298DB-BBB4-4137-4717-7C19D90850CE}"/>
          </ac:spMkLst>
        </pc:spChg>
        <pc:spChg chg="mod">
          <ac:chgData name="Vernon LEIGH" userId="918c6f39-c291-430c-ba7b-2773449ea29a" providerId="ADAL" clId="{5847C384-5576-469A-B25A-90F7F6DA765F}" dt="2025-09-07T16:28:16.131" v="2678" actId="113"/>
          <ac:spMkLst>
            <pc:docMk/>
            <pc:sldMk cId="948794262" sldId="1563"/>
            <ac:spMk id="8" creationId="{AAD090EA-7298-FD83-8CB1-FE250975F723}"/>
          </ac:spMkLst>
        </pc:spChg>
        <pc:picChg chg="del">
          <ac:chgData name="Vernon LEIGH" userId="918c6f39-c291-430c-ba7b-2773449ea29a" providerId="ADAL" clId="{5847C384-5576-469A-B25A-90F7F6DA765F}" dt="2025-09-07T16:30:24.656" v="2705" actId="478"/>
          <ac:picMkLst>
            <pc:docMk/>
            <pc:sldMk cId="948794262" sldId="1563"/>
            <ac:picMk id="6" creationId="{81D4F8EA-C367-4036-8A59-19143361BDA7}"/>
          </ac:picMkLst>
        </pc:picChg>
      </pc:sldChg>
      <pc:sldChg chg="delSp modSp add mod">
        <pc:chgData name="Vernon LEIGH" userId="918c6f39-c291-430c-ba7b-2773449ea29a" providerId="ADAL" clId="{5847C384-5576-469A-B25A-90F7F6DA765F}" dt="2025-09-07T16:30:19.745" v="2704" actId="478"/>
        <pc:sldMkLst>
          <pc:docMk/>
          <pc:sldMk cId="726383055" sldId="1564"/>
        </pc:sldMkLst>
        <pc:spChg chg="del">
          <ac:chgData name="Vernon LEIGH" userId="918c6f39-c291-430c-ba7b-2773449ea29a" providerId="ADAL" clId="{5847C384-5576-469A-B25A-90F7F6DA765F}" dt="2025-09-07T16:30:17.639" v="2703" actId="478"/>
          <ac:spMkLst>
            <pc:docMk/>
            <pc:sldMk cId="726383055" sldId="1564"/>
            <ac:spMk id="2" creationId="{72704244-3B18-EF96-4A5C-CF04B4D78C9F}"/>
          </ac:spMkLst>
        </pc:spChg>
        <pc:spChg chg="mod">
          <ac:chgData name="Vernon LEIGH" userId="918c6f39-c291-430c-ba7b-2773449ea29a" providerId="ADAL" clId="{5847C384-5576-469A-B25A-90F7F6DA765F}" dt="2025-09-07T16:28:53.012" v="2683" actId="207"/>
          <ac:spMkLst>
            <pc:docMk/>
            <pc:sldMk cId="726383055" sldId="1564"/>
            <ac:spMk id="3" creationId="{50F5D0B9-0DEA-F09E-896C-9C552A80B9EC}"/>
          </ac:spMkLst>
        </pc:spChg>
        <pc:spChg chg="del">
          <ac:chgData name="Vernon LEIGH" userId="918c6f39-c291-430c-ba7b-2773449ea29a" providerId="ADAL" clId="{5847C384-5576-469A-B25A-90F7F6DA765F}" dt="2025-09-07T16:30:15.816" v="2702" actId="478"/>
          <ac:spMkLst>
            <pc:docMk/>
            <pc:sldMk cId="726383055" sldId="1564"/>
            <ac:spMk id="4" creationId="{53C413E8-F450-265F-AEAB-6D73C2EE0AB0}"/>
          </ac:spMkLst>
        </pc:spChg>
        <pc:spChg chg="del">
          <ac:chgData name="Vernon LEIGH" userId="918c6f39-c291-430c-ba7b-2773449ea29a" providerId="ADAL" clId="{5847C384-5576-469A-B25A-90F7F6DA765F}" dt="2025-09-07T16:30:15.816" v="2702" actId="478"/>
          <ac:spMkLst>
            <pc:docMk/>
            <pc:sldMk cId="726383055" sldId="1564"/>
            <ac:spMk id="5" creationId="{F582D6B3-BAAF-95D1-42F1-ED79F54ED97F}"/>
          </ac:spMkLst>
        </pc:spChg>
        <pc:spChg chg="del">
          <ac:chgData name="Vernon LEIGH" userId="918c6f39-c291-430c-ba7b-2773449ea29a" providerId="ADAL" clId="{5847C384-5576-469A-B25A-90F7F6DA765F}" dt="2025-09-07T16:30:19.745" v="2704" actId="478"/>
          <ac:spMkLst>
            <pc:docMk/>
            <pc:sldMk cId="726383055" sldId="1564"/>
            <ac:spMk id="7" creationId="{E425D670-5C41-60B7-875D-3512F21D0D1D}"/>
          </ac:spMkLst>
        </pc:spChg>
        <pc:picChg chg="del">
          <ac:chgData name="Vernon LEIGH" userId="918c6f39-c291-430c-ba7b-2773449ea29a" providerId="ADAL" clId="{5847C384-5576-469A-B25A-90F7F6DA765F}" dt="2025-09-07T16:30:15.816" v="2702" actId="478"/>
          <ac:picMkLst>
            <pc:docMk/>
            <pc:sldMk cId="726383055" sldId="1564"/>
            <ac:picMk id="6" creationId="{3F3F150E-3ABD-F0FD-1428-4BABE747CDE3}"/>
          </ac:picMkLst>
        </pc:picChg>
      </pc:sldChg>
      <pc:sldChg chg="add del">
        <pc:chgData name="Vernon LEIGH" userId="918c6f39-c291-430c-ba7b-2773449ea29a" providerId="ADAL" clId="{5847C384-5576-469A-B25A-90F7F6DA765F}" dt="2025-09-07T16:27:15.731" v="2670"/>
        <pc:sldMkLst>
          <pc:docMk/>
          <pc:sldMk cId="3708207019" sldId="1565"/>
        </pc:sldMkLst>
      </pc:sldChg>
      <pc:sldChg chg="addSp modSp new mod modClrScheme chgLayout">
        <pc:chgData name="Vernon LEIGH" userId="918c6f39-c291-430c-ba7b-2773449ea29a" providerId="ADAL" clId="{5847C384-5576-469A-B25A-90F7F6DA765F}" dt="2025-09-07T19:39:11.275" v="3427" actId="27636"/>
        <pc:sldMkLst>
          <pc:docMk/>
          <pc:sldMk cId="3830510348" sldId="1565"/>
        </pc:sldMkLst>
        <pc:spChg chg="mod ord">
          <ac:chgData name="Vernon LEIGH" userId="918c6f39-c291-430c-ba7b-2773449ea29a" providerId="ADAL" clId="{5847C384-5576-469A-B25A-90F7F6DA765F}" dt="2025-09-07T19:38:46.120" v="3425" actId="700"/>
          <ac:spMkLst>
            <pc:docMk/>
            <pc:sldMk cId="3830510348" sldId="1565"/>
            <ac:spMk id="2" creationId="{EED2D9CB-2E76-9B5A-97A6-F1EED3E9DD0D}"/>
          </ac:spMkLst>
        </pc:spChg>
        <pc:spChg chg="add mod ord">
          <ac:chgData name="Vernon LEIGH" userId="918c6f39-c291-430c-ba7b-2773449ea29a" providerId="ADAL" clId="{5847C384-5576-469A-B25A-90F7F6DA765F}" dt="2025-09-07T19:39:11.275" v="3427" actId="27636"/>
          <ac:spMkLst>
            <pc:docMk/>
            <pc:sldMk cId="3830510348" sldId="1565"/>
            <ac:spMk id="3" creationId="{6AC41F96-4FF2-A5C7-6EC8-4E93C73A212E}"/>
          </ac:spMkLst>
        </pc:spChg>
      </pc:sldChg>
      <pc:sldChg chg="add del">
        <pc:chgData name="Vernon LEIGH" userId="918c6f39-c291-430c-ba7b-2773449ea29a" providerId="ADAL" clId="{5847C384-5576-469A-B25A-90F7F6DA765F}" dt="2025-09-07T16:27:15.731" v="2670"/>
        <pc:sldMkLst>
          <pc:docMk/>
          <pc:sldMk cId="637257053" sldId="1566"/>
        </pc:sldMkLst>
      </pc:sldChg>
      <pc:sldChg chg="addSp delSp modSp new mod modClrScheme chgLayout">
        <pc:chgData name="Vernon LEIGH" userId="918c6f39-c291-430c-ba7b-2773449ea29a" providerId="ADAL" clId="{5847C384-5576-469A-B25A-90F7F6DA765F}" dt="2025-09-07T16:38:57.825" v="3050" actId="20577"/>
        <pc:sldMkLst>
          <pc:docMk/>
          <pc:sldMk cId="1342788878" sldId="1566"/>
        </pc:sldMkLst>
        <pc:spChg chg="del mod ord">
          <ac:chgData name="Vernon LEIGH" userId="918c6f39-c291-430c-ba7b-2773449ea29a" providerId="ADAL" clId="{5847C384-5576-469A-B25A-90F7F6DA765F}" dt="2025-09-07T16:36:04.526" v="2801" actId="700"/>
          <ac:spMkLst>
            <pc:docMk/>
            <pc:sldMk cId="1342788878" sldId="1566"/>
            <ac:spMk id="2" creationId="{6097AC59-AA0A-4576-0109-D61B55C12E34}"/>
          </ac:spMkLst>
        </pc:spChg>
        <pc:spChg chg="add del mod ord">
          <ac:chgData name="Vernon LEIGH" userId="918c6f39-c291-430c-ba7b-2773449ea29a" providerId="ADAL" clId="{5847C384-5576-469A-B25A-90F7F6DA765F}" dt="2025-09-07T16:36:08.091" v="2802" actId="700"/>
          <ac:spMkLst>
            <pc:docMk/>
            <pc:sldMk cId="1342788878" sldId="1566"/>
            <ac:spMk id="3" creationId="{58A54DF3-41F6-03B4-6C30-925ECC030AE7}"/>
          </ac:spMkLst>
        </pc:spChg>
        <pc:spChg chg="add del mod ord">
          <ac:chgData name="Vernon LEIGH" userId="918c6f39-c291-430c-ba7b-2773449ea29a" providerId="ADAL" clId="{5847C384-5576-469A-B25A-90F7F6DA765F}" dt="2025-09-07T16:36:08.091" v="2802" actId="700"/>
          <ac:spMkLst>
            <pc:docMk/>
            <pc:sldMk cId="1342788878" sldId="1566"/>
            <ac:spMk id="4" creationId="{BB23CE44-A88E-FF2A-EF6F-3F33CAD8F1C0}"/>
          </ac:spMkLst>
        </pc:spChg>
        <pc:spChg chg="add mod ord">
          <ac:chgData name="Vernon LEIGH" userId="918c6f39-c291-430c-ba7b-2773449ea29a" providerId="ADAL" clId="{5847C384-5576-469A-B25A-90F7F6DA765F}" dt="2025-09-07T16:36:15.719" v="2832" actId="20577"/>
          <ac:spMkLst>
            <pc:docMk/>
            <pc:sldMk cId="1342788878" sldId="1566"/>
            <ac:spMk id="5" creationId="{65B83522-BCE7-C401-B8FF-34066092D281}"/>
          </ac:spMkLst>
        </pc:spChg>
        <pc:spChg chg="add mod ord">
          <ac:chgData name="Vernon LEIGH" userId="918c6f39-c291-430c-ba7b-2773449ea29a" providerId="ADAL" clId="{5847C384-5576-469A-B25A-90F7F6DA765F}" dt="2025-09-07T16:38:57.825" v="3050" actId="20577"/>
          <ac:spMkLst>
            <pc:docMk/>
            <pc:sldMk cId="1342788878" sldId="1566"/>
            <ac:spMk id="6" creationId="{2FC5A07D-57E7-D8C7-7EAA-0FBD3ACE3BB1}"/>
          </ac:spMkLst>
        </pc:spChg>
      </pc:sldChg>
      <pc:sldChg chg="add del">
        <pc:chgData name="Vernon LEIGH" userId="918c6f39-c291-430c-ba7b-2773449ea29a" providerId="ADAL" clId="{5847C384-5576-469A-B25A-90F7F6DA765F}" dt="2025-09-07T16:27:15.731" v="2670"/>
        <pc:sldMkLst>
          <pc:docMk/>
          <pc:sldMk cId="44610859" sldId="1567"/>
        </pc:sldMkLst>
      </pc:sldChg>
      <pc:sldChg chg="modSp new mod">
        <pc:chgData name="Vernon LEIGH" userId="918c6f39-c291-430c-ba7b-2773449ea29a" providerId="ADAL" clId="{5847C384-5576-469A-B25A-90F7F6DA765F}" dt="2025-09-07T16:39:15.999" v="3060" actId="207"/>
        <pc:sldMkLst>
          <pc:docMk/>
          <pc:sldMk cId="115650009" sldId="1567"/>
        </pc:sldMkLst>
        <pc:spChg chg="mod">
          <ac:chgData name="Vernon LEIGH" userId="918c6f39-c291-430c-ba7b-2773449ea29a" providerId="ADAL" clId="{5847C384-5576-469A-B25A-90F7F6DA765F}" dt="2025-09-07T16:37:17.759" v="2884" actId="20577"/>
          <ac:spMkLst>
            <pc:docMk/>
            <pc:sldMk cId="115650009" sldId="1567"/>
            <ac:spMk id="2" creationId="{53D2E150-7B96-87D5-BB29-D62C858978F4}"/>
          </ac:spMkLst>
        </pc:spChg>
        <pc:spChg chg="mod">
          <ac:chgData name="Vernon LEIGH" userId="918c6f39-c291-430c-ba7b-2773449ea29a" providerId="ADAL" clId="{5847C384-5576-469A-B25A-90F7F6DA765F}" dt="2025-09-07T16:39:15.999" v="3060" actId="207"/>
          <ac:spMkLst>
            <pc:docMk/>
            <pc:sldMk cId="115650009" sldId="1567"/>
            <ac:spMk id="3" creationId="{8C5098F8-EA32-3D91-DA36-921A80489E1B}"/>
          </ac:spMkLst>
        </pc:spChg>
      </pc:sldChg>
      <pc:sldChg chg="addSp delSp modSp new mod modClrScheme modAnim chgLayout">
        <pc:chgData name="Vernon LEIGH" userId="918c6f39-c291-430c-ba7b-2773449ea29a" providerId="ADAL" clId="{5847C384-5576-469A-B25A-90F7F6DA765F}" dt="2025-09-07T19:32:29.638" v="3269" actId="20577"/>
        <pc:sldMkLst>
          <pc:docMk/>
          <pc:sldMk cId="1375669594" sldId="1568"/>
        </pc:sldMkLst>
        <pc:spChg chg="add mod">
          <ac:chgData name="Vernon LEIGH" userId="918c6f39-c291-430c-ba7b-2773449ea29a" providerId="ADAL" clId="{5847C384-5576-469A-B25A-90F7F6DA765F}" dt="2025-09-07T18:17:12.067" v="3088" actId="1076"/>
          <ac:spMkLst>
            <pc:docMk/>
            <pc:sldMk cId="1375669594" sldId="1568"/>
            <ac:spMk id="4" creationId="{C029B2DB-ED69-BE9F-030F-26645163859C}"/>
          </ac:spMkLst>
        </pc:spChg>
        <pc:spChg chg="add mod">
          <ac:chgData name="Vernon LEIGH" userId="918c6f39-c291-430c-ba7b-2773449ea29a" providerId="ADAL" clId="{5847C384-5576-469A-B25A-90F7F6DA765F}" dt="2025-09-07T18:17:29.716" v="3105" actId="20577"/>
          <ac:spMkLst>
            <pc:docMk/>
            <pc:sldMk cId="1375669594" sldId="1568"/>
            <ac:spMk id="5" creationId="{4C339736-3A51-CD55-251A-350868807642}"/>
          </ac:spMkLst>
        </pc:spChg>
        <pc:spChg chg="add mod">
          <ac:chgData name="Vernon LEIGH" userId="918c6f39-c291-430c-ba7b-2773449ea29a" providerId="ADAL" clId="{5847C384-5576-469A-B25A-90F7F6DA765F}" dt="2025-09-07T18:17:48.756" v="3126" actId="20577"/>
          <ac:spMkLst>
            <pc:docMk/>
            <pc:sldMk cId="1375669594" sldId="1568"/>
            <ac:spMk id="6" creationId="{957DA063-F85C-A95C-18AD-CD30734E6A04}"/>
          </ac:spMkLst>
        </pc:spChg>
        <pc:spChg chg="add mod">
          <ac:chgData name="Vernon LEIGH" userId="918c6f39-c291-430c-ba7b-2773449ea29a" providerId="ADAL" clId="{5847C384-5576-469A-B25A-90F7F6DA765F}" dt="2025-09-07T18:18:14.852" v="3145" actId="20577"/>
          <ac:spMkLst>
            <pc:docMk/>
            <pc:sldMk cId="1375669594" sldId="1568"/>
            <ac:spMk id="7" creationId="{3DD4F928-1AE5-9E5C-050C-342FBF9A1978}"/>
          </ac:spMkLst>
        </pc:spChg>
        <pc:spChg chg="add mod">
          <ac:chgData name="Vernon LEIGH" userId="918c6f39-c291-430c-ba7b-2773449ea29a" providerId="ADAL" clId="{5847C384-5576-469A-B25A-90F7F6DA765F}" dt="2025-09-07T18:18:33.831" v="3153" actId="1076"/>
          <ac:spMkLst>
            <pc:docMk/>
            <pc:sldMk cId="1375669594" sldId="1568"/>
            <ac:spMk id="8" creationId="{A75F0364-8BDB-3F73-F2A9-A88D679D360B}"/>
          </ac:spMkLst>
        </pc:spChg>
        <pc:spChg chg="add mod">
          <ac:chgData name="Vernon LEIGH" userId="918c6f39-c291-430c-ba7b-2773449ea29a" providerId="ADAL" clId="{5847C384-5576-469A-B25A-90F7F6DA765F}" dt="2025-09-07T18:18:45.759" v="3162" actId="1076"/>
          <ac:spMkLst>
            <pc:docMk/>
            <pc:sldMk cId="1375669594" sldId="1568"/>
            <ac:spMk id="9" creationId="{6C3281D4-BBD6-A5A0-EFDF-02C2CD478785}"/>
          </ac:spMkLst>
        </pc:spChg>
        <pc:spChg chg="add mod ord">
          <ac:chgData name="Vernon LEIGH" userId="918c6f39-c291-430c-ba7b-2773449ea29a" providerId="ADAL" clId="{5847C384-5576-469A-B25A-90F7F6DA765F}" dt="2025-09-07T19:32:29.638" v="3269" actId="20577"/>
          <ac:spMkLst>
            <pc:docMk/>
            <pc:sldMk cId="1375669594" sldId="1568"/>
            <ac:spMk id="10" creationId="{67FA937A-F01D-E491-AF58-9FFE18C97F65}"/>
          </ac:spMkLst>
        </pc:spChg>
        <pc:spChg chg="add del mod ord">
          <ac:chgData name="Vernon LEIGH" userId="918c6f39-c291-430c-ba7b-2773449ea29a" providerId="ADAL" clId="{5847C384-5576-469A-B25A-90F7F6DA765F}" dt="2025-09-07T19:26:34.943" v="3195" actId="478"/>
          <ac:spMkLst>
            <pc:docMk/>
            <pc:sldMk cId="1375669594" sldId="1568"/>
            <ac:spMk id="11" creationId="{558DAC39-D045-1329-2024-4223DCBF04FD}"/>
          </ac:spMkLst>
        </pc:spChg>
        <pc:picChg chg="add mod modCrop">
          <ac:chgData name="Vernon LEIGH" userId="918c6f39-c291-430c-ba7b-2773449ea29a" providerId="ADAL" clId="{5847C384-5576-469A-B25A-90F7F6DA765F}" dt="2025-09-07T19:26:01.550" v="3164" actId="732"/>
          <ac:picMkLst>
            <pc:docMk/>
            <pc:sldMk cId="1375669594" sldId="1568"/>
            <ac:picMk id="3" creationId="{C8517E6E-7119-7FD1-6D10-17AF76EB810B}"/>
          </ac:picMkLst>
        </pc:picChg>
      </pc:sldChg>
      <pc:sldChg chg="add del">
        <pc:chgData name="Vernon LEIGH" userId="918c6f39-c291-430c-ba7b-2773449ea29a" providerId="ADAL" clId="{5847C384-5576-469A-B25A-90F7F6DA765F}" dt="2025-09-07T16:27:15.731" v="2670"/>
        <pc:sldMkLst>
          <pc:docMk/>
          <pc:sldMk cId="2048424048" sldId="1568"/>
        </pc:sldMkLst>
      </pc:sldChg>
      <pc:sldChg chg="add del">
        <pc:chgData name="Vernon LEIGH" userId="918c6f39-c291-430c-ba7b-2773449ea29a" providerId="ADAL" clId="{5847C384-5576-469A-B25A-90F7F6DA765F}" dt="2025-09-07T16:27:15.731" v="2670"/>
        <pc:sldMkLst>
          <pc:docMk/>
          <pc:sldMk cId="1838476003" sldId="1569"/>
        </pc:sldMkLst>
      </pc:sldChg>
      <pc:sldChg chg="addSp delSp modSp new mod modAnim">
        <pc:chgData name="Vernon LEIGH" userId="918c6f39-c291-430c-ba7b-2773449ea29a" providerId="ADAL" clId="{5847C384-5576-469A-B25A-90F7F6DA765F}" dt="2025-09-07T19:33:50.128" v="3307"/>
        <pc:sldMkLst>
          <pc:docMk/>
          <pc:sldMk cId="2924963308" sldId="1569"/>
        </pc:sldMkLst>
        <pc:spChg chg="mod">
          <ac:chgData name="Vernon LEIGH" userId="918c6f39-c291-430c-ba7b-2773449ea29a" providerId="ADAL" clId="{5847C384-5576-469A-B25A-90F7F6DA765F}" dt="2025-09-07T19:33:31.621" v="3302" actId="26606"/>
          <ac:spMkLst>
            <pc:docMk/>
            <pc:sldMk cId="2924963308" sldId="1569"/>
            <ac:spMk id="2" creationId="{44BBD0A3-3169-9A75-1359-5A586A5233E8}"/>
          </ac:spMkLst>
        </pc:spChg>
        <pc:spChg chg="del">
          <ac:chgData name="Vernon LEIGH" userId="918c6f39-c291-430c-ba7b-2773449ea29a" providerId="ADAL" clId="{5847C384-5576-469A-B25A-90F7F6DA765F}" dt="2025-09-07T19:33:26.287" v="3300" actId="478"/>
          <ac:spMkLst>
            <pc:docMk/>
            <pc:sldMk cId="2924963308" sldId="1569"/>
            <ac:spMk id="3" creationId="{7D5FCC89-EFAF-12A6-ECB5-362A2EA5174C}"/>
          </ac:spMkLst>
        </pc:spChg>
        <pc:picChg chg="add mod">
          <ac:chgData name="Vernon LEIGH" userId="918c6f39-c291-430c-ba7b-2773449ea29a" providerId="ADAL" clId="{5847C384-5576-469A-B25A-90F7F6DA765F}" dt="2025-09-07T19:33:42.836" v="3306" actId="1076"/>
          <ac:picMkLst>
            <pc:docMk/>
            <pc:sldMk cId="2924963308" sldId="1569"/>
            <ac:picMk id="5" creationId="{C127DC8D-02FB-B59A-95C1-5C8691FB9C36}"/>
          </ac:picMkLst>
        </pc:picChg>
      </pc:sldChg>
      <pc:sldChg chg="modSp add mod">
        <pc:chgData name="Vernon LEIGH" userId="918c6f39-c291-430c-ba7b-2773449ea29a" providerId="ADAL" clId="{5847C384-5576-469A-B25A-90F7F6DA765F}" dt="2025-09-07T19:35:04.453" v="3347" actId="14100"/>
        <pc:sldMkLst>
          <pc:docMk/>
          <pc:sldMk cId="2194252011" sldId="1570"/>
        </pc:sldMkLst>
        <pc:spChg chg="mod">
          <ac:chgData name="Vernon LEIGH" userId="918c6f39-c291-430c-ba7b-2773449ea29a" providerId="ADAL" clId="{5847C384-5576-469A-B25A-90F7F6DA765F}" dt="2025-09-07T19:34:28.744" v="3344" actId="33524"/>
          <ac:spMkLst>
            <pc:docMk/>
            <pc:sldMk cId="2194252011" sldId="1570"/>
            <ac:spMk id="2" creationId="{CEFF2FD6-20E9-AC82-0F7F-67C9E4159D3E}"/>
          </ac:spMkLst>
        </pc:spChg>
        <pc:picChg chg="mod">
          <ac:chgData name="Vernon LEIGH" userId="918c6f39-c291-430c-ba7b-2773449ea29a" providerId="ADAL" clId="{5847C384-5576-469A-B25A-90F7F6DA765F}" dt="2025-09-07T19:35:04.453" v="3347" actId="14100"/>
          <ac:picMkLst>
            <pc:docMk/>
            <pc:sldMk cId="2194252011" sldId="1570"/>
            <ac:picMk id="5" creationId="{3826D347-1A5E-B151-64D7-F2067DF100C0}"/>
          </ac:picMkLst>
        </pc:picChg>
      </pc:sldChg>
      <pc:sldChg chg="add del">
        <pc:chgData name="Vernon LEIGH" userId="918c6f39-c291-430c-ba7b-2773449ea29a" providerId="ADAL" clId="{5847C384-5576-469A-B25A-90F7F6DA765F}" dt="2025-09-07T16:27:15.731" v="2670"/>
        <pc:sldMkLst>
          <pc:docMk/>
          <pc:sldMk cId="2212828499" sldId="1570"/>
        </pc:sldMkLst>
      </pc:sldChg>
      <pc:sldChg chg="add del">
        <pc:chgData name="Vernon LEIGH" userId="918c6f39-c291-430c-ba7b-2773449ea29a" providerId="ADAL" clId="{5847C384-5576-469A-B25A-90F7F6DA765F}" dt="2025-09-07T16:27:15.731" v="2670"/>
        <pc:sldMkLst>
          <pc:docMk/>
          <pc:sldMk cId="1991185325" sldId="1571"/>
        </pc:sldMkLst>
      </pc:sldChg>
      <pc:sldChg chg="modSp new mod">
        <pc:chgData name="Vernon LEIGH" userId="918c6f39-c291-430c-ba7b-2773449ea29a" providerId="ADAL" clId="{5847C384-5576-469A-B25A-90F7F6DA765F}" dt="2025-09-07T19:36:51.408" v="3377" actId="20577"/>
        <pc:sldMkLst>
          <pc:docMk/>
          <pc:sldMk cId="2324349283" sldId="1571"/>
        </pc:sldMkLst>
        <pc:spChg chg="mod">
          <ac:chgData name="Vernon LEIGH" userId="918c6f39-c291-430c-ba7b-2773449ea29a" providerId="ADAL" clId="{5847C384-5576-469A-B25A-90F7F6DA765F}" dt="2025-09-07T19:36:51.408" v="3377" actId="20577"/>
          <ac:spMkLst>
            <pc:docMk/>
            <pc:sldMk cId="2324349283" sldId="1571"/>
            <ac:spMk id="2" creationId="{568A0590-FF72-12D0-95FE-0FEFFFDAC441}"/>
          </ac:spMkLst>
        </pc:spChg>
      </pc:sldChg>
      <pc:sldChg chg="addSp modSp new modAnim">
        <pc:chgData name="Vernon LEIGH" userId="918c6f39-c291-430c-ba7b-2773449ea29a" providerId="ADAL" clId="{5847C384-5576-469A-B25A-90F7F6DA765F}" dt="2025-09-07T19:37:05.907" v="3379"/>
        <pc:sldMkLst>
          <pc:docMk/>
          <pc:sldMk cId="1109266225" sldId="1572"/>
        </pc:sldMkLst>
        <pc:picChg chg="add mod">
          <ac:chgData name="Vernon LEIGH" userId="918c6f39-c291-430c-ba7b-2773449ea29a" providerId="ADAL" clId="{5847C384-5576-469A-B25A-90F7F6DA765F}" dt="2025-09-07T19:37:05.907" v="3379"/>
          <ac:picMkLst>
            <pc:docMk/>
            <pc:sldMk cId="1109266225" sldId="1572"/>
            <ac:picMk id="2" creationId="{77D3AB45-1C66-F9A8-25A9-0EB76652F19D}"/>
          </ac:picMkLst>
        </pc:picChg>
      </pc:sldChg>
      <pc:sldChg chg="add del">
        <pc:chgData name="Vernon LEIGH" userId="918c6f39-c291-430c-ba7b-2773449ea29a" providerId="ADAL" clId="{5847C384-5576-469A-B25A-90F7F6DA765F}" dt="2025-09-07T16:27:15.731" v="2670"/>
        <pc:sldMkLst>
          <pc:docMk/>
          <pc:sldMk cId="2348532032" sldId="1572"/>
        </pc:sldMkLst>
      </pc:sldChg>
      <pc:sldChg chg="add del">
        <pc:chgData name="Vernon LEIGH" userId="918c6f39-c291-430c-ba7b-2773449ea29a" providerId="ADAL" clId="{5847C384-5576-469A-B25A-90F7F6DA765F}" dt="2025-09-07T16:27:15.731" v="2670"/>
        <pc:sldMkLst>
          <pc:docMk/>
          <pc:sldMk cId="768582733" sldId="1573"/>
        </pc:sldMkLst>
      </pc:sldChg>
      <pc:sldChg chg="addSp delSp modSp new mod modClrScheme chgLayout">
        <pc:chgData name="Vernon LEIGH" userId="918c6f39-c291-430c-ba7b-2773449ea29a" providerId="ADAL" clId="{5847C384-5576-469A-B25A-90F7F6DA765F}" dt="2025-09-07T19:38:20.129" v="3383" actId="1076"/>
        <pc:sldMkLst>
          <pc:docMk/>
          <pc:sldMk cId="4079376053" sldId="1573"/>
        </pc:sldMkLst>
        <pc:spChg chg="del">
          <ac:chgData name="Vernon LEIGH" userId="918c6f39-c291-430c-ba7b-2773449ea29a" providerId="ADAL" clId="{5847C384-5576-469A-B25A-90F7F6DA765F}" dt="2025-09-07T19:38:14.627" v="3382" actId="26606"/>
          <ac:spMkLst>
            <pc:docMk/>
            <pc:sldMk cId="4079376053" sldId="1573"/>
            <ac:spMk id="2" creationId="{A8B18246-5377-FDDA-F5DC-7130DD7DC0CA}"/>
          </ac:spMkLst>
        </pc:spChg>
        <pc:spChg chg="add mod">
          <ac:chgData name="Vernon LEIGH" userId="918c6f39-c291-430c-ba7b-2773449ea29a" providerId="ADAL" clId="{5847C384-5576-469A-B25A-90F7F6DA765F}" dt="2025-09-07T19:38:14.627" v="3382" actId="26606"/>
          <ac:spMkLst>
            <pc:docMk/>
            <pc:sldMk cId="4079376053" sldId="1573"/>
            <ac:spMk id="8" creationId="{CCC51B28-BC7E-122C-6324-C538861C27C3}"/>
          </ac:spMkLst>
        </pc:spChg>
        <pc:picChg chg="add mod">
          <ac:chgData name="Vernon LEIGH" userId="918c6f39-c291-430c-ba7b-2773449ea29a" providerId="ADAL" clId="{5847C384-5576-469A-B25A-90F7F6DA765F}" dt="2025-09-07T19:38:20.129" v="3383" actId="1076"/>
          <ac:picMkLst>
            <pc:docMk/>
            <pc:sldMk cId="4079376053" sldId="1573"/>
            <ac:picMk id="3" creationId="{0E304AC1-B037-CEE2-1D0E-D99A7069D65F}"/>
          </ac:picMkLst>
        </pc:picChg>
      </pc:sldChg>
      <pc:sldChg chg="add del">
        <pc:chgData name="Vernon LEIGH" userId="918c6f39-c291-430c-ba7b-2773449ea29a" providerId="ADAL" clId="{5847C384-5576-469A-B25A-90F7F6DA765F}" dt="2025-09-07T16:27:15.731" v="2670"/>
        <pc:sldMkLst>
          <pc:docMk/>
          <pc:sldMk cId="740196403" sldId="1574"/>
        </pc:sldMkLst>
      </pc:sldChg>
      <pc:sldChg chg="add del">
        <pc:chgData name="Vernon LEIGH" userId="918c6f39-c291-430c-ba7b-2773449ea29a" providerId="ADAL" clId="{5847C384-5576-469A-B25A-90F7F6DA765F}" dt="2025-09-07T16:27:15.731" v="2670"/>
        <pc:sldMkLst>
          <pc:docMk/>
          <pc:sldMk cId="346632994" sldId="1575"/>
        </pc:sldMkLst>
      </pc:sldChg>
    </pc:docChg>
  </pc:docChgLst>
  <pc:docChgLst>
    <pc:chgData name="Vernon Leigh" userId="S::leighv@wallingfordschool.com::918c6f39-c291-430c-ba7b-2773449ea29a" providerId="AD" clId="Web-{CBB56D05-CD60-89CF-8F1B-6646070EBE1A}"/>
    <pc:docChg chg="modSld">
      <pc:chgData name="Vernon Leigh" userId="S::leighv@wallingfordschool.com::918c6f39-c291-430c-ba7b-2773449ea29a" providerId="AD" clId="Web-{CBB56D05-CD60-89CF-8F1B-6646070EBE1A}" dt="2025-09-06T11:48:25.653" v="111"/>
      <pc:docMkLst>
        <pc:docMk/>
      </pc:docMkLst>
      <pc:sldChg chg="modSp">
        <pc:chgData name="Vernon Leigh" userId="S::leighv@wallingfordschool.com::918c6f39-c291-430c-ba7b-2773449ea29a" providerId="AD" clId="Web-{CBB56D05-CD60-89CF-8F1B-6646070EBE1A}" dt="2025-09-06T11:46:04.230" v="81" actId="20577"/>
        <pc:sldMkLst>
          <pc:docMk/>
          <pc:sldMk cId="3368585069" sldId="256"/>
        </pc:sldMkLst>
        <pc:spChg chg="mod">
          <ac:chgData name="Vernon Leigh" userId="S::leighv@wallingfordschool.com::918c6f39-c291-430c-ba7b-2773449ea29a" providerId="AD" clId="Web-{CBB56D05-CD60-89CF-8F1B-6646070EBE1A}" dt="2025-09-06T11:46:04.230" v="81" actId="20577"/>
          <ac:spMkLst>
            <pc:docMk/>
            <pc:sldMk cId="3368585069" sldId="256"/>
            <ac:spMk id="2" creationId="{00000000-0000-0000-0000-000000000000}"/>
          </ac:spMkLst>
        </pc:spChg>
      </pc:sldChg>
      <pc:sldChg chg="modSp">
        <pc:chgData name="Vernon Leigh" userId="S::leighv@wallingfordschool.com::918c6f39-c291-430c-ba7b-2773449ea29a" providerId="AD" clId="Web-{CBB56D05-CD60-89CF-8F1B-6646070EBE1A}" dt="2025-09-06T11:45:32.105" v="77" actId="20577"/>
        <pc:sldMkLst>
          <pc:docMk/>
          <pc:sldMk cId="3639530095" sldId="257"/>
        </pc:sldMkLst>
        <pc:spChg chg="mod">
          <ac:chgData name="Vernon Leigh" userId="S::leighv@wallingfordschool.com::918c6f39-c291-430c-ba7b-2773449ea29a" providerId="AD" clId="Web-{CBB56D05-CD60-89CF-8F1B-6646070EBE1A}" dt="2025-09-06T11:44:27.821" v="11" actId="20577"/>
          <ac:spMkLst>
            <pc:docMk/>
            <pc:sldMk cId="3639530095" sldId="257"/>
            <ac:spMk id="2" creationId="{00000000-0000-0000-0000-000000000000}"/>
          </ac:spMkLst>
        </pc:spChg>
        <pc:spChg chg="mod">
          <ac:chgData name="Vernon Leigh" userId="S::leighv@wallingfordschool.com::918c6f39-c291-430c-ba7b-2773449ea29a" providerId="AD" clId="Web-{CBB56D05-CD60-89CF-8F1B-6646070EBE1A}" dt="2025-09-06T11:45:32.105" v="77" actId="20577"/>
          <ac:spMkLst>
            <pc:docMk/>
            <pc:sldMk cId="3639530095" sldId="257"/>
            <ac:spMk id="3" creationId="{00000000-0000-0000-0000-000000000000}"/>
          </ac:spMkLst>
        </pc:spChg>
      </pc:sldChg>
      <pc:sldChg chg="addSp delSp modSp modNotes">
        <pc:chgData name="Vernon Leigh" userId="S::leighv@wallingfordschool.com::918c6f39-c291-430c-ba7b-2773449ea29a" providerId="AD" clId="Web-{CBB56D05-CD60-89CF-8F1B-6646070EBE1A}" dt="2025-09-06T11:48:25.653" v="111"/>
        <pc:sldMkLst>
          <pc:docMk/>
          <pc:sldMk cId="3893653323" sldId="258"/>
        </pc:sldMkLst>
        <pc:spChg chg="mod">
          <ac:chgData name="Vernon Leigh" userId="S::leighv@wallingfordschool.com::918c6f39-c291-430c-ba7b-2773449ea29a" providerId="AD" clId="Web-{CBB56D05-CD60-89CF-8F1B-6646070EBE1A}" dt="2025-09-06T11:46:32.481" v="83" actId="20577"/>
          <ac:spMkLst>
            <pc:docMk/>
            <pc:sldMk cId="3893653323" sldId="258"/>
            <ac:spMk id="2" creationId="{00000000-0000-0000-0000-000000000000}"/>
          </ac:spMkLst>
        </pc:spChg>
        <pc:spChg chg="del">
          <ac:chgData name="Vernon Leigh" userId="S::leighv@wallingfordschool.com::918c6f39-c291-430c-ba7b-2773449ea29a" providerId="AD" clId="Web-{CBB56D05-CD60-89CF-8F1B-6646070EBE1A}" dt="2025-09-06T11:47:08.418" v="94"/>
          <ac:spMkLst>
            <pc:docMk/>
            <pc:sldMk cId="3893653323" sldId="258"/>
            <ac:spMk id="3" creationId="{00000000-0000-0000-0000-000000000000}"/>
          </ac:spMkLst>
        </pc:spChg>
        <pc:graphicFrameChg chg="add mod modGraphic">
          <ac:chgData name="Vernon Leigh" userId="S::leighv@wallingfordschool.com::918c6f39-c291-430c-ba7b-2773449ea29a" providerId="AD" clId="Web-{CBB56D05-CD60-89CF-8F1B-6646070EBE1A}" dt="2025-09-06T11:48:25.653" v="111"/>
          <ac:graphicFrameMkLst>
            <pc:docMk/>
            <pc:sldMk cId="3893653323" sldId="258"/>
            <ac:graphicFrameMk id="5" creationId="{7A277A4A-D87B-1C52-9427-C91361CC5F9B}"/>
          </ac:graphicFrameMkLst>
        </pc:graphicFrameChg>
      </pc:sldChg>
    </pc:docChg>
  </pc:docChgLst>
  <pc:docChgLst>
    <pc:chgData name="Vernon LEIGH" userId="918c6f39-c291-430c-ba7b-2773449ea29a" providerId="ADAL" clId="{6E025C84-16BB-462C-AC12-17CAB4C00FBE}"/>
    <pc:docChg chg="undo custSel addSld delSld modSld modSection">
      <pc:chgData name="Vernon LEIGH" userId="918c6f39-c291-430c-ba7b-2773449ea29a" providerId="ADAL" clId="{6E025C84-16BB-462C-AC12-17CAB4C00FBE}" dt="2025-09-12T12:06:16.033" v="918"/>
      <pc:docMkLst>
        <pc:docMk/>
      </pc:docMkLst>
      <pc:sldChg chg="modAnim">
        <pc:chgData name="Vernon LEIGH" userId="918c6f39-c291-430c-ba7b-2773449ea29a" providerId="ADAL" clId="{6E025C84-16BB-462C-AC12-17CAB4C00FBE}" dt="2025-09-11T11:57:40.127" v="757"/>
        <pc:sldMkLst>
          <pc:docMk/>
          <pc:sldMk cId="3639530095" sldId="257"/>
        </pc:sldMkLst>
      </pc:sldChg>
      <pc:sldChg chg="mod modShow">
        <pc:chgData name="Vernon LEIGH" userId="918c6f39-c291-430c-ba7b-2773449ea29a" providerId="ADAL" clId="{6E025C84-16BB-462C-AC12-17CAB4C00FBE}" dt="2025-09-11T11:57:53.616" v="758" actId="729"/>
        <pc:sldMkLst>
          <pc:docMk/>
          <pc:sldMk cId="4152428057" sldId="259"/>
        </pc:sldMkLst>
      </pc:sldChg>
      <pc:sldChg chg="addSp delSp modSp mod modAnim">
        <pc:chgData name="Vernon LEIGH" userId="918c6f39-c291-430c-ba7b-2773449ea29a" providerId="ADAL" clId="{6E025C84-16BB-462C-AC12-17CAB4C00FBE}" dt="2025-09-12T12:03:32.629" v="910"/>
        <pc:sldMkLst>
          <pc:docMk/>
          <pc:sldMk cId="1869926834" sldId="265"/>
        </pc:sldMkLst>
        <pc:spChg chg="add mod">
          <ac:chgData name="Vernon LEIGH" userId="918c6f39-c291-430c-ba7b-2773449ea29a" providerId="ADAL" clId="{6E025C84-16BB-462C-AC12-17CAB4C00FBE}" dt="2025-09-12T12:01:29.179" v="871" actId="2085"/>
          <ac:spMkLst>
            <pc:docMk/>
            <pc:sldMk cId="1869926834" sldId="265"/>
            <ac:spMk id="8" creationId="{C391E945-169A-4200-99E3-1F17BD6D73D3}"/>
          </ac:spMkLst>
        </pc:spChg>
        <pc:spChg chg="add mod">
          <ac:chgData name="Vernon LEIGH" userId="918c6f39-c291-430c-ba7b-2773449ea29a" providerId="ADAL" clId="{6E025C84-16BB-462C-AC12-17CAB4C00FBE}" dt="2025-09-12T12:01:42.147" v="876" actId="14100"/>
          <ac:spMkLst>
            <pc:docMk/>
            <pc:sldMk cId="1869926834" sldId="265"/>
            <ac:spMk id="9" creationId="{6250A140-1120-4995-A702-71DA648CD36E}"/>
          </ac:spMkLst>
        </pc:spChg>
        <pc:spChg chg="add mod">
          <ac:chgData name="Vernon LEIGH" userId="918c6f39-c291-430c-ba7b-2773449ea29a" providerId="ADAL" clId="{6E025C84-16BB-462C-AC12-17CAB4C00FBE}" dt="2025-09-12T12:01:50.966" v="879" actId="14100"/>
          <ac:spMkLst>
            <pc:docMk/>
            <pc:sldMk cId="1869926834" sldId="265"/>
            <ac:spMk id="10" creationId="{D0E23899-CC6C-4ED4-97A5-2F61963CC53E}"/>
          </ac:spMkLst>
        </pc:spChg>
        <pc:spChg chg="add mod">
          <ac:chgData name="Vernon LEIGH" userId="918c6f39-c291-430c-ba7b-2773449ea29a" providerId="ADAL" clId="{6E025C84-16BB-462C-AC12-17CAB4C00FBE}" dt="2025-09-12T12:02:01.727" v="883" actId="14100"/>
          <ac:spMkLst>
            <pc:docMk/>
            <pc:sldMk cId="1869926834" sldId="265"/>
            <ac:spMk id="11" creationId="{BA05D6AB-1538-46CF-8273-9AEBC3A64AEF}"/>
          </ac:spMkLst>
        </pc:spChg>
        <pc:spChg chg="add mod">
          <ac:chgData name="Vernon LEIGH" userId="918c6f39-c291-430c-ba7b-2773449ea29a" providerId="ADAL" clId="{6E025C84-16BB-462C-AC12-17CAB4C00FBE}" dt="2025-09-12T12:02:15.455" v="887" actId="14100"/>
          <ac:spMkLst>
            <pc:docMk/>
            <pc:sldMk cId="1869926834" sldId="265"/>
            <ac:spMk id="12" creationId="{0002982A-53AB-4B53-8B68-20595579CA50}"/>
          </ac:spMkLst>
        </pc:spChg>
        <pc:picChg chg="mod">
          <ac:chgData name="Vernon LEIGH" userId="918c6f39-c291-430c-ba7b-2773449ea29a" providerId="ADAL" clId="{6E025C84-16BB-462C-AC12-17CAB4C00FBE}" dt="2025-09-12T11:57:52.506" v="782" actId="1076"/>
          <ac:picMkLst>
            <pc:docMk/>
            <pc:sldMk cId="1869926834" sldId="265"/>
            <ac:picMk id="4" creationId="{8A87223F-6B00-9567-992F-DC8EA49DDC47}"/>
          </ac:picMkLst>
        </pc:picChg>
        <pc:picChg chg="add del mod">
          <ac:chgData name="Vernon LEIGH" userId="918c6f39-c291-430c-ba7b-2773449ea29a" providerId="ADAL" clId="{6E025C84-16BB-462C-AC12-17CAB4C00FBE}" dt="2025-09-12T12:01:04.170" v="866" actId="478"/>
          <ac:picMkLst>
            <pc:docMk/>
            <pc:sldMk cId="1869926834" sldId="265"/>
            <ac:picMk id="6" creationId="{B1476AD6-DCD6-4761-8C48-080F49B4C6DC}"/>
          </ac:picMkLst>
        </pc:picChg>
        <pc:picChg chg="add del mod">
          <ac:chgData name="Vernon LEIGH" userId="918c6f39-c291-430c-ba7b-2773449ea29a" providerId="ADAL" clId="{6E025C84-16BB-462C-AC12-17CAB4C00FBE}" dt="2025-09-12T12:01:05.511" v="867" actId="478"/>
          <ac:picMkLst>
            <pc:docMk/>
            <pc:sldMk cId="1869926834" sldId="265"/>
            <ac:picMk id="7" creationId="{1CAF4134-5539-4CBE-A1EB-11E76F473556}"/>
          </ac:picMkLst>
        </pc:picChg>
        <pc:picChg chg="add del mod">
          <ac:chgData name="Vernon LEIGH" userId="918c6f39-c291-430c-ba7b-2773449ea29a" providerId="ADAL" clId="{6E025C84-16BB-462C-AC12-17CAB4C00FBE}" dt="2025-09-12T12:02:38.536" v="892"/>
          <ac:picMkLst>
            <pc:docMk/>
            <pc:sldMk cId="1869926834" sldId="265"/>
            <ac:picMk id="13" creationId="{5BD2349A-1BF9-455B-AE81-E27425ACB9F5}"/>
          </ac:picMkLst>
        </pc:picChg>
        <pc:picChg chg="add del mod">
          <ac:chgData name="Vernon LEIGH" userId="918c6f39-c291-430c-ba7b-2773449ea29a" providerId="ADAL" clId="{6E025C84-16BB-462C-AC12-17CAB4C00FBE}" dt="2025-09-12T12:02:38.536" v="892"/>
          <ac:picMkLst>
            <pc:docMk/>
            <pc:sldMk cId="1869926834" sldId="265"/>
            <ac:picMk id="14" creationId="{F8E977C3-041B-4A78-86A9-95A227F13B34}"/>
          </ac:picMkLst>
        </pc:picChg>
        <pc:picChg chg="add del mod">
          <ac:chgData name="Vernon LEIGH" userId="918c6f39-c291-430c-ba7b-2773449ea29a" providerId="ADAL" clId="{6E025C84-16BB-462C-AC12-17CAB4C00FBE}" dt="2025-09-12T12:02:38.536" v="892"/>
          <ac:picMkLst>
            <pc:docMk/>
            <pc:sldMk cId="1869926834" sldId="265"/>
            <ac:picMk id="15" creationId="{1668F897-441F-4FB6-93FE-454EF9D15A9E}"/>
          </ac:picMkLst>
        </pc:picChg>
        <pc:picChg chg="add del mod">
          <ac:chgData name="Vernon LEIGH" userId="918c6f39-c291-430c-ba7b-2773449ea29a" providerId="ADAL" clId="{6E025C84-16BB-462C-AC12-17CAB4C00FBE}" dt="2025-09-12T12:02:38.536" v="892"/>
          <ac:picMkLst>
            <pc:docMk/>
            <pc:sldMk cId="1869926834" sldId="265"/>
            <ac:picMk id="16" creationId="{01D9E876-B068-40F3-8144-424F69F6D791}"/>
          </ac:picMkLst>
        </pc:picChg>
        <pc:picChg chg="add del mod">
          <ac:chgData name="Vernon LEIGH" userId="918c6f39-c291-430c-ba7b-2773449ea29a" providerId="ADAL" clId="{6E025C84-16BB-462C-AC12-17CAB4C00FBE}" dt="2025-09-12T12:02:38.536" v="892"/>
          <ac:picMkLst>
            <pc:docMk/>
            <pc:sldMk cId="1869926834" sldId="265"/>
            <ac:picMk id="17" creationId="{6BB199AF-6455-419F-91BC-F6803699FDB8}"/>
          </ac:picMkLst>
        </pc:picChg>
        <pc:picChg chg="add del mod">
          <ac:chgData name="Vernon LEIGH" userId="918c6f39-c291-430c-ba7b-2773449ea29a" providerId="ADAL" clId="{6E025C84-16BB-462C-AC12-17CAB4C00FBE}" dt="2025-09-12T12:02:38.536" v="892"/>
          <ac:picMkLst>
            <pc:docMk/>
            <pc:sldMk cId="1869926834" sldId="265"/>
            <ac:picMk id="18" creationId="{65241EDB-FAAA-4CC7-8F63-0E771646B623}"/>
          </ac:picMkLst>
        </pc:picChg>
        <pc:picChg chg="add del mod">
          <ac:chgData name="Vernon LEIGH" userId="918c6f39-c291-430c-ba7b-2773449ea29a" providerId="ADAL" clId="{6E025C84-16BB-462C-AC12-17CAB4C00FBE}" dt="2025-09-12T12:03:00.293" v="906" actId="478"/>
          <ac:picMkLst>
            <pc:docMk/>
            <pc:sldMk cId="1869926834" sldId="265"/>
            <ac:picMk id="19" creationId="{ABC899F5-2C54-49D5-BDD0-4A01F91ACA1F}"/>
          </ac:picMkLst>
        </pc:picChg>
        <pc:picChg chg="add mod">
          <ac:chgData name="Vernon LEIGH" userId="918c6f39-c291-430c-ba7b-2773449ea29a" providerId="ADAL" clId="{6E025C84-16BB-462C-AC12-17CAB4C00FBE}" dt="2025-09-12T12:02:50.052" v="904" actId="1035"/>
          <ac:picMkLst>
            <pc:docMk/>
            <pc:sldMk cId="1869926834" sldId="265"/>
            <ac:picMk id="20" creationId="{645C55CF-7F02-486C-B24C-048421F92692}"/>
          </ac:picMkLst>
        </pc:picChg>
        <pc:picChg chg="add mod">
          <ac:chgData name="Vernon LEIGH" userId="918c6f39-c291-430c-ba7b-2773449ea29a" providerId="ADAL" clId="{6E025C84-16BB-462C-AC12-17CAB4C00FBE}" dt="2025-09-12T12:02:50.052" v="904" actId="1035"/>
          <ac:picMkLst>
            <pc:docMk/>
            <pc:sldMk cId="1869926834" sldId="265"/>
            <ac:picMk id="21" creationId="{BDC8755B-39ED-476A-8693-349754F342A2}"/>
          </ac:picMkLst>
        </pc:picChg>
        <pc:picChg chg="add mod">
          <ac:chgData name="Vernon LEIGH" userId="918c6f39-c291-430c-ba7b-2773449ea29a" providerId="ADAL" clId="{6E025C84-16BB-462C-AC12-17CAB4C00FBE}" dt="2025-09-12T12:02:50.052" v="904" actId="1035"/>
          <ac:picMkLst>
            <pc:docMk/>
            <pc:sldMk cId="1869926834" sldId="265"/>
            <ac:picMk id="22" creationId="{6B3EF1B2-AD43-4C20-AD5B-1C46B542F17E}"/>
          </ac:picMkLst>
        </pc:picChg>
        <pc:picChg chg="add mod">
          <ac:chgData name="Vernon LEIGH" userId="918c6f39-c291-430c-ba7b-2773449ea29a" providerId="ADAL" clId="{6E025C84-16BB-462C-AC12-17CAB4C00FBE}" dt="2025-09-12T12:02:50.052" v="904" actId="1035"/>
          <ac:picMkLst>
            <pc:docMk/>
            <pc:sldMk cId="1869926834" sldId="265"/>
            <ac:picMk id="23" creationId="{0EECE837-07EC-4596-A612-558CA375F8DD}"/>
          </ac:picMkLst>
        </pc:picChg>
        <pc:picChg chg="add mod">
          <ac:chgData name="Vernon LEIGH" userId="918c6f39-c291-430c-ba7b-2773449ea29a" providerId="ADAL" clId="{6E025C84-16BB-462C-AC12-17CAB4C00FBE}" dt="2025-09-12T12:02:50.052" v="904" actId="1035"/>
          <ac:picMkLst>
            <pc:docMk/>
            <pc:sldMk cId="1869926834" sldId="265"/>
            <ac:picMk id="24" creationId="{AC508233-1DBE-4098-91F8-04796D30039D}"/>
          </ac:picMkLst>
        </pc:picChg>
      </pc:sldChg>
      <pc:sldChg chg="modAnim">
        <pc:chgData name="Vernon LEIGH" userId="918c6f39-c291-430c-ba7b-2773449ea29a" providerId="ADAL" clId="{6E025C84-16BB-462C-AC12-17CAB4C00FBE}" dt="2025-09-11T13:19:09.339" v="759"/>
        <pc:sldMkLst>
          <pc:docMk/>
          <pc:sldMk cId="111249217" sldId="271"/>
        </pc:sldMkLst>
      </pc:sldChg>
      <pc:sldChg chg="modSp">
        <pc:chgData name="Vernon LEIGH" userId="918c6f39-c291-430c-ba7b-2773449ea29a" providerId="ADAL" clId="{6E025C84-16BB-462C-AC12-17CAB4C00FBE}" dt="2025-09-11T13:32:13.878" v="779" actId="6549"/>
        <pc:sldMkLst>
          <pc:docMk/>
          <pc:sldMk cId="348635312" sldId="272"/>
        </pc:sldMkLst>
        <pc:spChg chg="mod">
          <ac:chgData name="Vernon LEIGH" userId="918c6f39-c291-430c-ba7b-2773449ea29a" providerId="ADAL" clId="{6E025C84-16BB-462C-AC12-17CAB4C00FBE}" dt="2025-09-11T13:32:13.878" v="779" actId="6549"/>
          <ac:spMkLst>
            <pc:docMk/>
            <pc:sldMk cId="348635312" sldId="272"/>
            <ac:spMk id="5" creationId="{FE6A19AB-D8D7-7D9B-EBEA-D5D5D7515C54}"/>
          </ac:spMkLst>
        </pc:spChg>
      </pc:sldChg>
      <pc:sldChg chg="modSp add mod">
        <pc:chgData name="Vernon LEIGH" userId="918c6f39-c291-430c-ba7b-2773449ea29a" providerId="ADAL" clId="{6E025C84-16BB-462C-AC12-17CAB4C00FBE}" dt="2025-09-08T14:25:55.099" v="753" actId="207"/>
        <pc:sldMkLst>
          <pc:docMk/>
          <pc:sldMk cId="3383117896" sldId="1557"/>
        </pc:sldMkLst>
        <pc:spChg chg="mod">
          <ac:chgData name="Vernon LEIGH" userId="918c6f39-c291-430c-ba7b-2773449ea29a" providerId="ADAL" clId="{6E025C84-16BB-462C-AC12-17CAB4C00FBE}" dt="2025-09-08T14:25:55.099" v="753" actId="207"/>
          <ac:spMkLst>
            <pc:docMk/>
            <pc:sldMk cId="3383117896" sldId="1557"/>
            <ac:spMk id="3" creationId="{4BFEDDB6-92B9-911B-45A3-893499F4F81E}"/>
          </ac:spMkLst>
        </pc:spChg>
      </pc:sldChg>
      <pc:sldChg chg="modSp mod modAnim">
        <pc:chgData name="Vernon LEIGH" userId="918c6f39-c291-430c-ba7b-2773449ea29a" providerId="ADAL" clId="{6E025C84-16BB-462C-AC12-17CAB4C00FBE}" dt="2025-09-12T12:06:16.033" v="918"/>
        <pc:sldMkLst>
          <pc:docMk/>
          <pc:sldMk cId="3830510348" sldId="1565"/>
        </pc:sldMkLst>
        <pc:spChg chg="mod">
          <ac:chgData name="Vernon LEIGH" userId="918c6f39-c291-430c-ba7b-2773449ea29a" providerId="ADAL" clId="{6E025C84-16BB-462C-AC12-17CAB4C00FBE}" dt="2025-09-08T14:18:25.404" v="695" actId="14100"/>
          <ac:spMkLst>
            <pc:docMk/>
            <pc:sldMk cId="3830510348" sldId="1565"/>
            <ac:spMk id="3" creationId="{6AC41F96-4FF2-A5C7-6EC8-4E93C73A212E}"/>
          </ac:spMkLst>
        </pc:spChg>
      </pc:sldChg>
      <pc:sldChg chg="modAnim">
        <pc:chgData name="Vernon LEIGH" userId="918c6f39-c291-430c-ba7b-2773449ea29a" providerId="ADAL" clId="{6E025C84-16BB-462C-AC12-17CAB4C00FBE}" dt="2025-09-11T13:48:34.233" v="780"/>
        <pc:sldMkLst>
          <pc:docMk/>
          <pc:sldMk cId="115650009" sldId="1567"/>
        </pc:sldMkLst>
      </pc:sldChg>
      <pc:sldChg chg="addSp delSp modSp mod modClrScheme modAnim chgLayout">
        <pc:chgData name="Vernon LEIGH" userId="918c6f39-c291-430c-ba7b-2773449ea29a" providerId="ADAL" clId="{6E025C84-16BB-462C-AC12-17CAB4C00FBE}" dt="2025-09-12T12:05:56.152" v="915"/>
        <pc:sldMkLst>
          <pc:docMk/>
          <pc:sldMk cId="4079376053" sldId="1573"/>
        </pc:sldMkLst>
        <pc:spChg chg="del">
          <ac:chgData name="Vernon LEIGH" userId="918c6f39-c291-430c-ba7b-2773449ea29a" providerId="ADAL" clId="{6E025C84-16BB-462C-AC12-17CAB4C00FBE}" dt="2025-09-08T13:49:30.347" v="674" actId="700"/>
          <ac:spMkLst>
            <pc:docMk/>
            <pc:sldMk cId="4079376053" sldId="1573"/>
            <ac:spMk id="8" creationId="{CCC51B28-BC7E-122C-6324-C538861C27C3}"/>
          </ac:spMkLst>
        </pc:spChg>
        <pc:graphicFrameChg chg="add mod modGraphic">
          <ac:chgData name="Vernon LEIGH" userId="918c6f39-c291-430c-ba7b-2773449ea29a" providerId="ADAL" clId="{6E025C84-16BB-462C-AC12-17CAB4C00FBE}" dt="2025-09-08T13:50:04.585" v="679" actId="14100"/>
          <ac:graphicFrameMkLst>
            <pc:docMk/>
            <pc:sldMk cId="4079376053" sldId="1573"/>
            <ac:graphicFrameMk id="2" creationId="{39CC9A20-95F9-4C21-A49D-A2C079A5931A}"/>
          </ac:graphicFrameMkLst>
        </pc:graphicFrameChg>
        <pc:picChg chg="del">
          <ac:chgData name="Vernon LEIGH" userId="918c6f39-c291-430c-ba7b-2773449ea29a" providerId="ADAL" clId="{6E025C84-16BB-462C-AC12-17CAB4C00FBE}" dt="2025-09-08T13:49:19.499" v="672" actId="478"/>
          <ac:picMkLst>
            <pc:docMk/>
            <pc:sldMk cId="4079376053" sldId="1573"/>
            <ac:picMk id="3" creationId="{0E304AC1-B037-CEE2-1D0E-D99A7069D65F}"/>
          </ac:picMkLst>
        </pc:picChg>
      </pc:sldChg>
      <pc:sldChg chg="modSp add mod modShow">
        <pc:chgData name="Vernon LEIGH" userId="918c6f39-c291-430c-ba7b-2773449ea29a" providerId="ADAL" clId="{6E025C84-16BB-462C-AC12-17CAB4C00FBE}" dt="2025-09-12T12:04:32.620" v="911" actId="729"/>
        <pc:sldMkLst>
          <pc:docMk/>
          <pc:sldMk cId="3611962534" sldId="1574"/>
        </pc:sldMkLst>
        <pc:graphicFrameChg chg="modGraphic">
          <ac:chgData name="Vernon LEIGH" userId="918c6f39-c291-430c-ba7b-2773449ea29a" providerId="ADAL" clId="{6E025C84-16BB-462C-AC12-17CAB4C00FBE}" dt="2025-09-08T13:51:16.903" v="684" actId="207"/>
          <ac:graphicFrameMkLst>
            <pc:docMk/>
            <pc:sldMk cId="3611962534" sldId="1574"/>
            <ac:graphicFrameMk id="2" creationId="{39CC9A20-95F9-4C21-A49D-A2C079A5931A}"/>
          </ac:graphicFrameMkLst>
        </pc:graphicFrameChg>
      </pc:sldChg>
      <pc:sldChg chg="delSp add mod">
        <pc:chgData name="Vernon LEIGH" userId="918c6f39-c291-430c-ba7b-2773449ea29a" providerId="ADAL" clId="{6E025C84-16BB-462C-AC12-17CAB4C00FBE}" dt="2025-09-08T14:19:47.091" v="697" actId="478"/>
        <pc:sldMkLst>
          <pc:docMk/>
          <pc:sldMk cId="1694815055" sldId="1575"/>
        </pc:sldMkLst>
        <pc:spChg chg="del">
          <ac:chgData name="Vernon LEIGH" userId="918c6f39-c291-430c-ba7b-2773449ea29a" providerId="ADAL" clId="{6E025C84-16BB-462C-AC12-17CAB4C00FBE}" dt="2025-09-08T14:19:47.091" v="697" actId="478"/>
          <ac:spMkLst>
            <pc:docMk/>
            <pc:sldMk cId="1694815055" sldId="1575"/>
            <ac:spMk id="2" creationId="{5FB57155-82C4-C1D6-918E-01409F33E912}"/>
          </ac:spMkLst>
        </pc:spChg>
        <pc:spChg chg="del">
          <ac:chgData name="Vernon LEIGH" userId="918c6f39-c291-430c-ba7b-2773449ea29a" providerId="ADAL" clId="{6E025C84-16BB-462C-AC12-17CAB4C00FBE}" dt="2025-09-08T14:19:47.091" v="697" actId="478"/>
          <ac:spMkLst>
            <pc:docMk/>
            <pc:sldMk cId="1694815055" sldId="1575"/>
            <ac:spMk id="4" creationId="{D1392CA7-4726-E8A6-7C9F-52B35BF96CC8}"/>
          </ac:spMkLst>
        </pc:spChg>
        <pc:spChg chg="del">
          <ac:chgData name="Vernon LEIGH" userId="918c6f39-c291-430c-ba7b-2773449ea29a" providerId="ADAL" clId="{6E025C84-16BB-462C-AC12-17CAB4C00FBE}" dt="2025-09-08T14:19:47.091" v="697" actId="478"/>
          <ac:spMkLst>
            <pc:docMk/>
            <pc:sldMk cId="1694815055" sldId="1575"/>
            <ac:spMk id="5" creationId="{130A4D53-A6E4-EA5D-9170-C93A1B35E4D1}"/>
          </ac:spMkLst>
        </pc:spChg>
        <pc:spChg chg="del">
          <ac:chgData name="Vernon LEIGH" userId="918c6f39-c291-430c-ba7b-2773449ea29a" providerId="ADAL" clId="{6E025C84-16BB-462C-AC12-17CAB4C00FBE}" dt="2025-09-08T14:19:47.091" v="697" actId="478"/>
          <ac:spMkLst>
            <pc:docMk/>
            <pc:sldMk cId="1694815055" sldId="1575"/>
            <ac:spMk id="7" creationId="{C253FB85-5ED0-A063-3360-C0F0D2A556E3}"/>
          </ac:spMkLst>
        </pc:spChg>
        <pc:picChg chg="del">
          <ac:chgData name="Vernon LEIGH" userId="918c6f39-c291-430c-ba7b-2773449ea29a" providerId="ADAL" clId="{6E025C84-16BB-462C-AC12-17CAB4C00FBE}" dt="2025-09-08T14:19:47.091" v="697" actId="478"/>
          <ac:picMkLst>
            <pc:docMk/>
            <pc:sldMk cId="1694815055" sldId="1575"/>
            <ac:picMk id="6" creationId="{E5CD5D72-6F1A-FAAD-4492-D470D1EF66E2}"/>
          </ac:picMkLst>
        </pc:picChg>
      </pc:sldChg>
      <pc:sldChg chg="delSp add mod">
        <pc:chgData name="Vernon LEIGH" userId="918c6f39-c291-430c-ba7b-2773449ea29a" providerId="ADAL" clId="{6E025C84-16BB-462C-AC12-17CAB4C00FBE}" dt="2025-09-08T14:19:52.249" v="700" actId="478"/>
        <pc:sldMkLst>
          <pc:docMk/>
          <pc:sldMk cId="2117526154" sldId="1584"/>
        </pc:sldMkLst>
        <pc:spChg chg="del">
          <ac:chgData name="Vernon LEIGH" userId="918c6f39-c291-430c-ba7b-2773449ea29a" providerId="ADAL" clId="{6E025C84-16BB-462C-AC12-17CAB4C00FBE}" dt="2025-09-08T14:19:52.249" v="700" actId="478"/>
          <ac:spMkLst>
            <pc:docMk/>
            <pc:sldMk cId="2117526154" sldId="1584"/>
            <ac:spMk id="2" creationId="{505FF4E7-06B8-1E54-F8C0-695E446B64C2}"/>
          </ac:spMkLst>
        </pc:spChg>
        <pc:spChg chg="del">
          <ac:chgData name="Vernon LEIGH" userId="918c6f39-c291-430c-ba7b-2773449ea29a" providerId="ADAL" clId="{6E025C84-16BB-462C-AC12-17CAB4C00FBE}" dt="2025-09-08T14:19:51.761" v="699" actId="478"/>
          <ac:spMkLst>
            <pc:docMk/>
            <pc:sldMk cId="2117526154" sldId="1584"/>
            <ac:spMk id="4" creationId="{373974F6-B938-F2F3-3E5F-EAC58DAFC5E8}"/>
          </ac:spMkLst>
        </pc:spChg>
        <pc:spChg chg="del">
          <ac:chgData name="Vernon LEIGH" userId="918c6f39-c291-430c-ba7b-2773449ea29a" providerId="ADAL" clId="{6E025C84-16BB-462C-AC12-17CAB4C00FBE}" dt="2025-09-08T14:19:50.753" v="698" actId="478"/>
          <ac:spMkLst>
            <pc:docMk/>
            <pc:sldMk cId="2117526154" sldId="1584"/>
            <ac:spMk id="5" creationId="{23B95184-9AE5-FEB4-7840-BBD3780CAF99}"/>
          </ac:spMkLst>
        </pc:spChg>
        <pc:spChg chg="del">
          <ac:chgData name="Vernon LEIGH" userId="918c6f39-c291-430c-ba7b-2773449ea29a" providerId="ADAL" clId="{6E025C84-16BB-462C-AC12-17CAB4C00FBE}" dt="2025-09-08T14:19:50.753" v="698" actId="478"/>
          <ac:spMkLst>
            <pc:docMk/>
            <pc:sldMk cId="2117526154" sldId="1584"/>
            <ac:spMk id="7" creationId="{9B7B6EC7-6152-356E-F2EF-923FD545EFC2}"/>
          </ac:spMkLst>
        </pc:spChg>
        <pc:picChg chg="del">
          <ac:chgData name="Vernon LEIGH" userId="918c6f39-c291-430c-ba7b-2773449ea29a" providerId="ADAL" clId="{6E025C84-16BB-462C-AC12-17CAB4C00FBE}" dt="2025-09-08T14:19:50.753" v="698" actId="478"/>
          <ac:picMkLst>
            <pc:docMk/>
            <pc:sldMk cId="2117526154" sldId="1584"/>
            <ac:picMk id="6" creationId="{AEEE5295-15A1-B36D-BDEE-554C01BF9136}"/>
          </ac:picMkLst>
        </pc:picChg>
      </pc:sldChg>
      <pc:sldChg chg="delSp add mod">
        <pc:chgData name="Vernon LEIGH" userId="918c6f39-c291-430c-ba7b-2773449ea29a" providerId="ADAL" clId="{6E025C84-16BB-462C-AC12-17CAB4C00FBE}" dt="2025-09-08T14:19:56.808" v="701" actId="478"/>
        <pc:sldMkLst>
          <pc:docMk/>
          <pc:sldMk cId="2302457385" sldId="1585"/>
        </pc:sldMkLst>
        <pc:spChg chg="del">
          <ac:chgData name="Vernon LEIGH" userId="918c6f39-c291-430c-ba7b-2773449ea29a" providerId="ADAL" clId="{6E025C84-16BB-462C-AC12-17CAB4C00FBE}" dt="2025-09-08T14:19:56.808" v="701" actId="478"/>
          <ac:spMkLst>
            <pc:docMk/>
            <pc:sldMk cId="2302457385" sldId="1585"/>
            <ac:spMk id="2" creationId="{354E7159-4CCB-358E-FB1D-D27A9DC0DE40}"/>
          </ac:spMkLst>
        </pc:spChg>
        <pc:spChg chg="del">
          <ac:chgData name="Vernon LEIGH" userId="918c6f39-c291-430c-ba7b-2773449ea29a" providerId="ADAL" clId="{6E025C84-16BB-462C-AC12-17CAB4C00FBE}" dt="2025-09-08T14:19:56.808" v="701" actId="478"/>
          <ac:spMkLst>
            <pc:docMk/>
            <pc:sldMk cId="2302457385" sldId="1585"/>
            <ac:spMk id="4" creationId="{38CF2A92-C6EB-D66F-7CB1-046F7D4156D0}"/>
          </ac:spMkLst>
        </pc:spChg>
        <pc:spChg chg="del">
          <ac:chgData name="Vernon LEIGH" userId="918c6f39-c291-430c-ba7b-2773449ea29a" providerId="ADAL" clId="{6E025C84-16BB-462C-AC12-17CAB4C00FBE}" dt="2025-09-08T14:19:56.808" v="701" actId="478"/>
          <ac:spMkLst>
            <pc:docMk/>
            <pc:sldMk cId="2302457385" sldId="1585"/>
            <ac:spMk id="5" creationId="{6032B4AD-72DF-6EB7-7EDF-249B80C315E0}"/>
          </ac:spMkLst>
        </pc:spChg>
        <pc:spChg chg="del">
          <ac:chgData name="Vernon LEIGH" userId="918c6f39-c291-430c-ba7b-2773449ea29a" providerId="ADAL" clId="{6E025C84-16BB-462C-AC12-17CAB4C00FBE}" dt="2025-09-08T14:19:56.808" v="701" actId="478"/>
          <ac:spMkLst>
            <pc:docMk/>
            <pc:sldMk cId="2302457385" sldId="1585"/>
            <ac:spMk id="7" creationId="{F2FBE216-2962-8349-2A39-869A2C3230D0}"/>
          </ac:spMkLst>
        </pc:spChg>
        <pc:picChg chg="del">
          <ac:chgData name="Vernon LEIGH" userId="918c6f39-c291-430c-ba7b-2773449ea29a" providerId="ADAL" clId="{6E025C84-16BB-462C-AC12-17CAB4C00FBE}" dt="2025-09-08T14:19:56.808" v="701" actId="478"/>
          <ac:picMkLst>
            <pc:docMk/>
            <pc:sldMk cId="2302457385" sldId="1585"/>
            <ac:picMk id="6" creationId="{1B2B4DE0-B969-B971-7E1C-007319A57787}"/>
          </ac:picMkLst>
        </pc:picChg>
      </pc:sldChg>
      <pc:sldChg chg="delSp add mod">
        <pc:chgData name="Vernon LEIGH" userId="918c6f39-c291-430c-ba7b-2773449ea29a" providerId="ADAL" clId="{6E025C84-16BB-462C-AC12-17CAB4C00FBE}" dt="2025-09-08T14:20:02.618" v="702" actId="478"/>
        <pc:sldMkLst>
          <pc:docMk/>
          <pc:sldMk cId="691167061" sldId="1586"/>
        </pc:sldMkLst>
        <pc:spChg chg="del">
          <ac:chgData name="Vernon LEIGH" userId="918c6f39-c291-430c-ba7b-2773449ea29a" providerId="ADAL" clId="{6E025C84-16BB-462C-AC12-17CAB4C00FBE}" dt="2025-09-08T14:20:02.618" v="702" actId="478"/>
          <ac:spMkLst>
            <pc:docMk/>
            <pc:sldMk cId="691167061" sldId="1586"/>
            <ac:spMk id="2" creationId="{510624B8-432B-B634-79FD-309D6B7E9457}"/>
          </ac:spMkLst>
        </pc:spChg>
        <pc:spChg chg="del">
          <ac:chgData name="Vernon LEIGH" userId="918c6f39-c291-430c-ba7b-2773449ea29a" providerId="ADAL" clId="{6E025C84-16BB-462C-AC12-17CAB4C00FBE}" dt="2025-09-08T14:20:02.618" v="702" actId="478"/>
          <ac:spMkLst>
            <pc:docMk/>
            <pc:sldMk cId="691167061" sldId="1586"/>
            <ac:spMk id="4" creationId="{A04F94A9-EAA4-F85B-252D-A34EF666CE85}"/>
          </ac:spMkLst>
        </pc:spChg>
        <pc:spChg chg="del">
          <ac:chgData name="Vernon LEIGH" userId="918c6f39-c291-430c-ba7b-2773449ea29a" providerId="ADAL" clId="{6E025C84-16BB-462C-AC12-17CAB4C00FBE}" dt="2025-09-08T14:20:02.618" v="702" actId="478"/>
          <ac:spMkLst>
            <pc:docMk/>
            <pc:sldMk cId="691167061" sldId="1586"/>
            <ac:spMk id="5" creationId="{307286B2-BA84-7188-CDC9-3833EA69BA38}"/>
          </ac:spMkLst>
        </pc:spChg>
        <pc:spChg chg="del">
          <ac:chgData name="Vernon LEIGH" userId="918c6f39-c291-430c-ba7b-2773449ea29a" providerId="ADAL" clId="{6E025C84-16BB-462C-AC12-17CAB4C00FBE}" dt="2025-09-08T14:20:02.618" v="702" actId="478"/>
          <ac:spMkLst>
            <pc:docMk/>
            <pc:sldMk cId="691167061" sldId="1586"/>
            <ac:spMk id="7" creationId="{75039C5D-05A7-1E06-27A4-9DDDD0332ABA}"/>
          </ac:spMkLst>
        </pc:spChg>
        <pc:picChg chg="del">
          <ac:chgData name="Vernon LEIGH" userId="918c6f39-c291-430c-ba7b-2773449ea29a" providerId="ADAL" clId="{6E025C84-16BB-462C-AC12-17CAB4C00FBE}" dt="2025-09-08T14:20:02.618" v="702" actId="478"/>
          <ac:picMkLst>
            <pc:docMk/>
            <pc:sldMk cId="691167061" sldId="1586"/>
            <ac:picMk id="6" creationId="{977A755F-AA72-EB15-0B4D-DA35A34D7A0C}"/>
          </ac:picMkLst>
        </pc:picChg>
      </pc:sldChg>
      <pc:sldChg chg="delSp modSp add mod">
        <pc:chgData name="Vernon LEIGH" userId="918c6f39-c291-430c-ba7b-2773449ea29a" providerId="ADAL" clId="{6E025C84-16BB-462C-AC12-17CAB4C00FBE}" dt="2025-09-08T14:20:15.265" v="705" actId="113"/>
        <pc:sldMkLst>
          <pc:docMk/>
          <pc:sldMk cId="1593711464" sldId="1587"/>
        </pc:sldMkLst>
        <pc:spChg chg="del">
          <ac:chgData name="Vernon LEIGH" userId="918c6f39-c291-430c-ba7b-2773449ea29a" providerId="ADAL" clId="{6E025C84-16BB-462C-AC12-17CAB4C00FBE}" dt="2025-09-08T14:20:10.168" v="703" actId="478"/>
          <ac:spMkLst>
            <pc:docMk/>
            <pc:sldMk cId="1593711464" sldId="1587"/>
            <ac:spMk id="2" creationId="{8F04108D-6D39-9A84-69EA-D699E11FC596}"/>
          </ac:spMkLst>
        </pc:spChg>
        <pc:spChg chg="mod">
          <ac:chgData name="Vernon LEIGH" userId="918c6f39-c291-430c-ba7b-2773449ea29a" providerId="ADAL" clId="{6E025C84-16BB-462C-AC12-17CAB4C00FBE}" dt="2025-09-08T14:20:15.265" v="705" actId="113"/>
          <ac:spMkLst>
            <pc:docMk/>
            <pc:sldMk cId="1593711464" sldId="1587"/>
            <ac:spMk id="3" creationId="{0DDD327F-BB5B-0BA1-96AF-3D9F53FB7FBA}"/>
          </ac:spMkLst>
        </pc:spChg>
        <pc:spChg chg="del">
          <ac:chgData name="Vernon LEIGH" userId="918c6f39-c291-430c-ba7b-2773449ea29a" providerId="ADAL" clId="{6E025C84-16BB-462C-AC12-17CAB4C00FBE}" dt="2025-09-08T14:20:10.168" v="703" actId="478"/>
          <ac:spMkLst>
            <pc:docMk/>
            <pc:sldMk cId="1593711464" sldId="1587"/>
            <ac:spMk id="4" creationId="{8758B463-57D2-975F-0D9C-79045ADD2B37}"/>
          </ac:spMkLst>
        </pc:spChg>
        <pc:spChg chg="del">
          <ac:chgData name="Vernon LEIGH" userId="918c6f39-c291-430c-ba7b-2773449ea29a" providerId="ADAL" clId="{6E025C84-16BB-462C-AC12-17CAB4C00FBE}" dt="2025-09-08T14:20:10.168" v="703" actId="478"/>
          <ac:spMkLst>
            <pc:docMk/>
            <pc:sldMk cId="1593711464" sldId="1587"/>
            <ac:spMk id="5" creationId="{150958AE-68D0-8D0A-FD85-02BDACA3467E}"/>
          </ac:spMkLst>
        </pc:spChg>
        <pc:spChg chg="del">
          <ac:chgData name="Vernon LEIGH" userId="918c6f39-c291-430c-ba7b-2773449ea29a" providerId="ADAL" clId="{6E025C84-16BB-462C-AC12-17CAB4C00FBE}" dt="2025-09-08T14:20:10.168" v="703" actId="478"/>
          <ac:spMkLst>
            <pc:docMk/>
            <pc:sldMk cId="1593711464" sldId="1587"/>
            <ac:spMk id="7" creationId="{734CDA78-1F52-BF54-16B2-739A2CCC7806}"/>
          </ac:spMkLst>
        </pc:spChg>
        <pc:picChg chg="del">
          <ac:chgData name="Vernon LEIGH" userId="918c6f39-c291-430c-ba7b-2773449ea29a" providerId="ADAL" clId="{6E025C84-16BB-462C-AC12-17CAB4C00FBE}" dt="2025-09-08T14:20:10.168" v="703" actId="478"/>
          <ac:picMkLst>
            <pc:docMk/>
            <pc:sldMk cId="1593711464" sldId="1587"/>
            <ac:picMk id="6" creationId="{84F1758B-299A-3B11-B9E9-FFCAF783E9D5}"/>
          </ac:picMkLst>
        </pc:picChg>
      </pc:sldChg>
      <pc:sldChg chg="modSp add mod">
        <pc:chgData name="Vernon LEIGH" userId="918c6f39-c291-430c-ba7b-2773449ea29a" providerId="ADAL" clId="{6E025C84-16BB-462C-AC12-17CAB4C00FBE}" dt="2025-09-08T14:20:38.640" v="713" actId="20577"/>
        <pc:sldMkLst>
          <pc:docMk/>
          <pc:sldMk cId="4272301062" sldId="1588"/>
        </pc:sldMkLst>
        <pc:spChg chg="mod">
          <ac:chgData name="Vernon LEIGH" userId="918c6f39-c291-430c-ba7b-2773449ea29a" providerId="ADAL" clId="{6E025C84-16BB-462C-AC12-17CAB4C00FBE}" dt="2025-09-08T14:20:38.640" v="713" actId="20577"/>
          <ac:spMkLst>
            <pc:docMk/>
            <pc:sldMk cId="4272301062" sldId="1588"/>
            <ac:spMk id="3" creationId="{E8DFE317-1290-7306-7455-837D493EC6A1}"/>
          </ac:spMkLst>
        </pc:spChg>
      </pc:sldChg>
      <pc:sldChg chg="delSp modSp add mod">
        <pc:chgData name="Vernon LEIGH" userId="918c6f39-c291-430c-ba7b-2773449ea29a" providerId="ADAL" clId="{6E025C84-16BB-462C-AC12-17CAB4C00FBE}" dt="2025-09-08T14:22:20.815" v="733" actId="478"/>
        <pc:sldMkLst>
          <pc:docMk/>
          <pc:sldMk cId="1090613100" sldId="1589"/>
        </pc:sldMkLst>
        <pc:spChg chg="del">
          <ac:chgData name="Vernon LEIGH" userId="918c6f39-c291-430c-ba7b-2773449ea29a" providerId="ADAL" clId="{6E025C84-16BB-462C-AC12-17CAB4C00FBE}" dt="2025-09-08T14:22:20.815" v="733" actId="478"/>
          <ac:spMkLst>
            <pc:docMk/>
            <pc:sldMk cId="1090613100" sldId="1589"/>
            <ac:spMk id="2" creationId="{13A47651-AB1E-1DF9-D32E-E27B40BA9A72}"/>
          </ac:spMkLst>
        </pc:spChg>
        <pc:spChg chg="mod">
          <ac:chgData name="Vernon LEIGH" userId="918c6f39-c291-430c-ba7b-2773449ea29a" providerId="ADAL" clId="{6E025C84-16BB-462C-AC12-17CAB4C00FBE}" dt="2025-09-08T14:20:46.841" v="715" actId="113"/>
          <ac:spMkLst>
            <pc:docMk/>
            <pc:sldMk cId="1090613100" sldId="1589"/>
            <ac:spMk id="3" creationId="{1FD08BE6-2CB9-06EF-AE1D-819C891AB281}"/>
          </ac:spMkLst>
        </pc:spChg>
        <pc:spChg chg="del">
          <ac:chgData name="Vernon LEIGH" userId="918c6f39-c291-430c-ba7b-2773449ea29a" providerId="ADAL" clId="{6E025C84-16BB-462C-AC12-17CAB4C00FBE}" dt="2025-09-08T14:22:20.815" v="733" actId="478"/>
          <ac:spMkLst>
            <pc:docMk/>
            <pc:sldMk cId="1090613100" sldId="1589"/>
            <ac:spMk id="4" creationId="{C0DB0FDE-EEE9-42C4-8C8B-638B962FE75E}"/>
          </ac:spMkLst>
        </pc:spChg>
        <pc:spChg chg="del">
          <ac:chgData name="Vernon LEIGH" userId="918c6f39-c291-430c-ba7b-2773449ea29a" providerId="ADAL" clId="{6E025C84-16BB-462C-AC12-17CAB4C00FBE}" dt="2025-09-08T14:22:20.815" v="733" actId="478"/>
          <ac:spMkLst>
            <pc:docMk/>
            <pc:sldMk cId="1090613100" sldId="1589"/>
            <ac:spMk id="5" creationId="{775D2F45-2B45-0EF5-1D0E-3BBD1D56ACA6}"/>
          </ac:spMkLst>
        </pc:spChg>
        <pc:spChg chg="del">
          <ac:chgData name="Vernon LEIGH" userId="918c6f39-c291-430c-ba7b-2773449ea29a" providerId="ADAL" clId="{6E025C84-16BB-462C-AC12-17CAB4C00FBE}" dt="2025-09-08T14:22:20.815" v="733" actId="478"/>
          <ac:spMkLst>
            <pc:docMk/>
            <pc:sldMk cId="1090613100" sldId="1589"/>
            <ac:spMk id="7" creationId="{778062FF-BA48-AD2E-D025-59AC3FC65771}"/>
          </ac:spMkLst>
        </pc:spChg>
        <pc:picChg chg="del">
          <ac:chgData name="Vernon LEIGH" userId="918c6f39-c291-430c-ba7b-2773449ea29a" providerId="ADAL" clId="{6E025C84-16BB-462C-AC12-17CAB4C00FBE}" dt="2025-09-08T14:22:20.815" v="733" actId="478"/>
          <ac:picMkLst>
            <pc:docMk/>
            <pc:sldMk cId="1090613100" sldId="1589"/>
            <ac:picMk id="6" creationId="{365E214E-7660-0D69-5A05-2935AF0BE8C4}"/>
          </ac:picMkLst>
        </pc:picChg>
      </pc:sldChg>
      <pc:sldChg chg="delSp modSp add mod">
        <pc:chgData name="Vernon LEIGH" userId="918c6f39-c291-430c-ba7b-2773449ea29a" providerId="ADAL" clId="{6E025C84-16BB-462C-AC12-17CAB4C00FBE}" dt="2025-09-08T14:21:36.446" v="727" actId="478"/>
        <pc:sldMkLst>
          <pc:docMk/>
          <pc:sldMk cId="425177738" sldId="1590"/>
        </pc:sldMkLst>
        <pc:spChg chg="del">
          <ac:chgData name="Vernon LEIGH" userId="918c6f39-c291-430c-ba7b-2773449ea29a" providerId="ADAL" clId="{6E025C84-16BB-462C-AC12-17CAB4C00FBE}" dt="2025-09-08T14:21:29.399" v="724" actId="478"/>
          <ac:spMkLst>
            <pc:docMk/>
            <pc:sldMk cId="425177738" sldId="1590"/>
            <ac:spMk id="2" creationId="{4598753E-F86F-7FD3-2075-959137604A05}"/>
          </ac:spMkLst>
        </pc:spChg>
        <pc:spChg chg="mod">
          <ac:chgData name="Vernon LEIGH" userId="918c6f39-c291-430c-ba7b-2773449ea29a" providerId="ADAL" clId="{6E025C84-16BB-462C-AC12-17CAB4C00FBE}" dt="2025-09-08T14:21:25.504" v="723" actId="20577"/>
          <ac:spMkLst>
            <pc:docMk/>
            <pc:sldMk cId="425177738" sldId="1590"/>
            <ac:spMk id="3" creationId="{B3EABC42-CBE3-EC21-4FF7-0DF341DEEF5C}"/>
          </ac:spMkLst>
        </pc:spChg>
        <pc:spChg chg="del">
          <ac:chgData name="Vernon LEIGH" userId="918c6f39-c291-430c-ba7b-2773449ea29a" providerId="ADAL" clId="{6E025C84-16BB-462C-AC12-17CAB4C00FBE}" dt="2025-09-08T14:21:30.791" v="725" actId="478"/>
          <ac:spMkLst>
            <pc:docMk/>
            <pc:sldMk cId="425177738" sldId="1590"/>
            <ac:spMk id="4" creationId="{1D19D4F5-53EB-C4B4-0796-352F5AA72E1F}"/>
          </ac:spMkLst>
        </pc:spChg>
        <pc:spChg chg="del">
          <ac:chgData name="Vernon LEIGH" userId="918c6f39-c291-430c-ba7b-2773449ea29a" providerId="ADAL" clId="{6E025C84-16BB-462C-AC12-17CAB4C00FBE}" dt="2025-09-08T14:21:33.519" v="726" actId="478"/>
          <ac:spMkLst>
            <pc:docMk/>
            <pc:sldMk cId="425177738" sldId="1590"/>
            <ac:spMk id="5" creationId="{1A73C1B5-5C6E-149E-A13F-3EC7EA3BACAA}"/>
          </ac:spMkLst>
        </pc:spChg>
        <pc:spChg chg="del">
          <ac:chgData name="Vernon LEIGH" userId="918c6f39-c291-430c-ba7b-2773449ea29a" providerId="ADAL" clId="{6E025C84-16BB-462C-AC12-17CAB4C00FBE}" dt="2025-09-08T14:21:33.519" v="726" actId="478"/>
          <ac:spMkLst>
            <pc:docMk/>
            <pc:sldMk cId="425177738" sldId="1590"/>
            <ac:spMk id="7" creationId="{7710EB74-18DF-BBF3-0A9F-1FC6A046E441}"/>
          </ac:spMkLst>
        </pc:spChg>
        <pc:picChg chg="del">
          <ac:chgData name="Vernon LEIGH" userId="918c6f39-c291-430c-ba7b-2773449ea29a" providerId="ADAL" clId="{6E025C84-16BB-462C-AC12-17CAB4C00FBE}" dt="2025-09-08T14:21:36.446" v="727" actId="478"/>
          <ac:picMkLst>
            <pc:docMk/>
            <pc:sldMk cId="425177738" sldId="1590"/>
            <ac:picMk id="6" creationId="{1F34FED9-0BCF-59E5-9213-7606E0C1B154}"/>
          </ac:picMkLst>
        </pc:picChg>
      </pc:sldChg>
      <pc:sldChg chg="delSp modSp add mod">
        <pc:chgData name="Vernon LEIGH" userId="918c6f39-c291-430c-ba7b-2773449ea29a" providerId="ADAL" clId="{6E025C84-16BB-462C-AC12-17CAB4C00FBE}" dt="2025-09-08T14:22:14.310" v="732" actId="478"/>
        <pc:sldMkLst>
          <pc:docMk/>
          <pc:sldMk cId="3339314177" sldId="1591"/>
        </pc:sldMkLst>
        <pc:spChg chg="del">
          <ac:chgData name="Vernon LEIGH" userId="918c6f39-c291-430c-ba7b-2773449ea29a" providerId="ADAL" clId="{6E025C84-16BB-462C-AC12-17CAB4C00FBE}" dt="2025-09-08T14:22:14.310" v="732" actId="478"/>
          <ac:spMkLst>
            <pc:docMk/>
            <pc:sldMk cId="3339314177" sldId="1591"/>
            <ac:spMk id="2" creationId="{B22CCB18-AC06-9C28-F6A7-1B61D87E957B}"/>
          </ac:spMkLst>
        </pc:spChg>
        <pc:spChg chg="del">
          <ac:chgData name="Vernon LEIGH" userId="918c6f39-c291-430c-ba7b-2773449ea29a" providerId="ADAL" clId="{6E025C84-16BB-462C-AC12-17CAB4C00FBE}" dt="2025-09-08T14:22:14.310" v="732" actId="478"/>
          <ac:spMkLst>
            <pc:docMk/>
            <pc:sldMk cId="3339314177" sldId="1591"/>
            <ac:spMk id="4" creationId="{408795F2-3A91-1606-56E5-BD751AD43793}"/>
          </ac:spMkLst>
        </pc:spChg>
        <pc:spChg chg="del">
          <ac:chgData name="Vernon LEIGH" userId="918c6f39-c291-430c-ba7b-2773449ea29a" providerId="ADAL" clId="{6E025C84-16BB-462C-AC12-17CAB4C00FBE}" dt="2025-09-08T14:22:14.310" v="732" actId="478"/>
          <ac:spMkLst>
            <pc:docMk/>
            <pc:sldMk cId="3339314177" sldId="1591"/>
            <ac:spMk id="5" creationId="{293AAABE-66EE-4E8E-33D3-E6931C5FA4DC}"/>
          </ac:spMkLst>
        </pc:spChg>
        <pc:spChg chg="del">
          <ac:chgData name="Vernon LEIGH" userId="918c6f39-c291-430c-ba7b-2773449ea29a" providerId="ADAL" clId="{6E025C84-16BB-462C-AC12-17CAB4C00FBE}" dt="2025-09-08T14:22:14.310" v="732" actId="478"/>
          <ac:spMkLst>
            <pc:docMk/>
            <pc:sldMk cId="3339314177" sldId="1591"/>
            <ac:spMk id="7" creationId="{0405A15C-D8FA-DBC1-1333-05F56022C159}"/>
          </ac:spMkLst>
        </pc:spChg>
        <pc:spChg chg="mod">
          <ac:chgData name="Vernon LEIGH" userId="918c6f39-c291-430c-ba7b-2773449ea29a" providerId="ADAL" clId="{6E025C84-16BB-462C-AC12-17CAB4C00FBE}" dt="2025-09-08T14:22:07.219" v="731" actId="207"/>
          <ac:spMkLst>
            <pc:docMk/>
            <pc:sldMk cId="3339314177" sldId="1591"/>
            <ac:spMk id="10" creationId="{C9923757-3006-1FB7-BA78-4C428FD0AF36}"/>
          </ac:spMkLst>
        </pc:spChg>
        <pc:picChg chg="del">
          <ac:chgData name="Vernon LEIGH" userId="918c6f39-c291-430c-ba7b-2773449ea29a" providerId="ADAL" clId="{6E025C84-16BB-462C-AC12-17CAB4C00FBE}" dt="2025-09-08T14:22:14.310" v="732" actId="478"/>
          <ac:picMkLst>
            <pc:docMk/>
            <pc:sldMk cId="3339314177" sldId="1591"/>
            <ac:picMk id="6" creationId="{1661CED2-A461-7046-91AA-7AB3E41DC39D}"/>
          </ac:picMkLst>
        </pc:picChg>
      </pc:sldChg>
      <pc:sldChg chg="delSp add mod">
        <pc:chgData name="Vernon LEIGH" userId="918c6f39-c291-430c-ba7b-2773449ea29a" providerId="ADAL" clId="{6E025C84-16BB-462C-AC12-17CAB4C00FBE}" dt="2025-09-08T14:24:43.740" v="737" actId="478"/>
        <pc:sldMkLst>
          <pc:docMk/>
          <pc:sldMk cId="2414137375" sldId="1592"/>
        </pc:sldMkLst>
        <pc:spChg chg="del">
          <ac:chgData name="Vernon LEIGH" userId="918c6f39-c291-430c-ba7b-2773449ea29a" providerId="ADAL" clId="{6E025C84-16BB-462C-AC12-17CAB4C00FBE}" dt="2025-09-08T14:24:43.740" v="737" actId="478"/>
          <ac:spMkLst>
            <pc:docMk/>
            <pc:sldMk cId="2414137375" sldId="1592"/>
            <ac:spMk id="2" creationId="{5FB57155-82C4-C1D6-918E-01409F33E912}"/>
          </ac:spMkLst>
        </pc:spChg>
        <pc:spChg chg="del">
          <ac:chgData name="Vernon LEIGH" userId="918c6f39-c291-430c-ba7b-2773449ea29a" providerId="ADAL" clId="{6E025C84-16BB-462C-AC12-17CAB4C00FBE}" dt="2025-09-08T14:24:43.090" v="736" actId="478"/>
          <ac:spMkLst>
            <pc:docMk/>
            <pc:sldMk cId="2414137375" sldId="1592"/>
            <ac:spMk id="4" creationId="{D1392CA7-4726-E8A6-7C9F-52B35BF96CC8}"/>
          </ac:spMkLst>
        </pc:spChg>
        <pc:spChg chg="del">
          <ac:chgData name="Vernon LEIGH" userId="918c6f39-c291-430c-ba7b-2773449ea29a" providerId="ADAL" clId="{6E025C84-16BB-462C-AC12-17CAB4C00FBE}" dt="2025-09-08T14:24:42.348" v="735" actId="478"/>
          <ac:spMkLst>
            <pc:docMk/>
            <pc:sldMk cId="2414137375" sldId="1592"/>
            <ac:spMk id="5" creationId="{130A4D53-A6E4-EA5D-9170-C93A1B35E4D1}"/>
          </ac:spMkLst>
        </pc:spChg>
        <pc:spChg chg="del">
          <ac:chgData name="Vernon LEIGH" userId="918c6f39-c291-430c-ba7b-2773449ea29a" providerId="ADAL" clId="{6E025C84-16BB-462C-AC12-17CAB4C00FBE}" dt="2025-09-08T14:24:42.348" v="735" actId="478"/>
          <ac:spMkLst>
            <pc:docMk/>
            <pc:sldMk cId="2414137375" sldId="1592"/>
            <ac:spMk id="7" creationId="{C253FB85-5ED0-A063-3360-C0F0D2A556E3}"/>
          </ac:spMkLst>
        </pc:spChg>
        <pc:picChg chg="del">
          <ac:chgData name="Vernon LEIGH" userId="918c6f39-c291-430c-ba7b-2773449ea29a" providerId="ADAL" clId="{6E025C84-16BB-462C-AC12-17CAB4C00FBE}" dt="2025-09-08T14:24:42.348" v="735" actId="478"/>
          <ac:picMkLst>
            <pc:docMk/>
            <pc:sldMk cId="2414137375" sldId="1592"/>
            <ac:picMk id="6" creationId="{E5CD5D72-6F1A-FAAD-4492-D470D1EF66E2}"/>
          </ac:picMkLst>
        </pc:picChg>
      </pc:sldChg>
      <pc:sldChg chg="delSp add mod">
        <pc:chgData name="Vernon LEIGH" userId="918c6f39-c291-430c-ba7b-2773449ea29a" providerId="ADAL" clId="{6E025C84-16BB-462C-AC12-17CAB4C00FBE}" dt="2025-09-08T14:24:48.283" v="738" actId="478"/>
        <pc:sldMkLst>
          <pc:docMk/>
          <pc:sldMk cId="3277696546" sldId="1593"/>
        </pc:sldMkLst>
        <pc:spChg chg="del">
          <ac:chgData name="Vernon LEIGH" userId="918c6f39-c291-430c-ba7b-2773449ea29a" providerId="ADAL" clId="{6E025C84-16BB-462C-AC12-17CAB4C00FBE}" dt="2025-09-08T14:24:48.283" v="738" actId="478"/>
          <ac:spMkLst>
            <pc:docMk/>
            <pc:sldMk cId="3277696546" sldId="1593"/>
            <ac:spMk id="2" creationId="{C5A1A706-9EE0-CA19-D4EF-7A5322C773F3}"/>
          </ac:spMkLst>
        </pc:spChg>
        <pc:spChg chg="del">
          <ac:chgData name="Vernon LEIGH" userId="918c6f39-c291-430c-ba7b-2773449ea29a" providerId="ADAL" clId="{6E025C84-16BB-462C-AC12-17CAB4C00FBE}" dt="2025-09-08T14:24:48.283" v="738" actId="478"/>
          <ac:spMkLst>
            <pc:docMk/>
            <pc:sldMk cId="3277696546" sldId="1593"/>
            <ac:spMk id="4" creationId="{DF0CE1DE-A2D0-D40C-726C-A5AB6D60E0D8}"/>
          </ac:spMkLst>
        </pc:spChg>
        <pc:spChg chg="del">
          <ac:chgData name="Vernon LEIGH" userId="918c6f39-c291-430c-ba7b-2773449ea29a" providerId="ADAL" clId="{6E025C84-16BB-462C-AC12-17CAB4C00FBE}" dt="2025-09-08T14:24:48.283" v="738" actId="478"/>
          <ac:spMkLst>
            <pc:docMk/>
            <pc:sldMk cId="3277696546" sldId="1593"/>
            <ac:spMk id="5" creationId="{11E6E9FE-A66D-ACB7-C954-284C21933C68}"/>
          </ac:spMkLst>
        </pc:spChg>
        <pc:spChg chg="del">
          <ac:chgData name="Vernon LEIGH" userId="918c6f39-c291-430c-ba7b-2773449ea29a" providerId="ADAL" clId="{6E025C84-16BB-462C-AC12-17CAB4C00FBE}" dt="2025-09-08T14:24:48.283" v="738" actId="478"/>
          <ac:spMkLst>
            <pc:docMk/>
            <pc:sldMk cId="3277696546" sldId="1593"/>
            <ac:spMk id="7" creationId="{244C9C11-28B7-A1DA-34A0-4A4D3EDD97C5}"/>
          </ac:spMkLst>
        </pc:spChg>
        <pc:picChg chg="del">
          <ac:chgData name="Vernon LEIGH" userId="918c6f39-c291-430c-ba7b-2773449ea29a" providerId="ADAL" clId="{6E025C84-16BB-462C-AC12-17CAB4C00FBE}" dt="2025-09-08T14:24:48.283" v="738" actId="478"/>
          <ac:picMkLst>
            <pc:docMk/>
            <pc:sldMk cId="3277696546" sldId="1593"/>
            <ac:picMk id="6" creationId="{4CCADA0C-87BA-5E78-86A8-6340C89A16DE}"/>
          </ac:picMkLst>
        </pc:picChg>
      </pc:sldChg>
      <pc:sldChg chg="delSp add mod">
        <pc:chgData name="Vernon LEIGH" userId="918c6f39-c291-430c-ba7b-2773449ea29a" providerId="ADAL" clId="{6E025C84-16BB-462C-AC12-17CAB4C00FBE}" dt="2025-09-08T14:24:53.075" v="739" actId="478"/>
        <pc:sldMkLst>
          <pc:docMk/>
          <pc:sldMk cId="373874968" sldId="1594"/>
        </pc:sldMkLst>
        <pc:spChg chg="del">
          <ac:chgData name="Vernon LEIGH" userId="918c6f39-c291-430c-ba7b-2773449ea29a" providerId="ADAL" clId="{6E025C84-16BB-462C-AC12-17CAB4C00FBE}" dt="2025-09-08T14:24:53.075" v="739" actId="478"/>
          <ac:spMkLst>
            <pc:docMk/>
            <pc:sldMk cId="373874968" sldId="1594"/>
            <ac:spMk id="2" creationId="{3718763F-8456-255B-A49A-CD78003A3995}"/>
          </ac:spMkLst>
        </pc:spChg>
        <pc:spChg chg="del">
          <ac:chgData name="Vernon LEIGH" userId="918c6f39-c291-430c-ba7b-2773449ea29a" providerId="ADAL" clId="{6E025C84-16BB-462C-AC12-17CAB4C00FBE}" dt="2025-09-08T14:24:53.075" v="739" actId="478"/>
          <ac:spMkLst>
            <pc:docMk/>
            <pc:sldMk cId="373874968" sldId="1594"/>
            <ac:spMk id="4" creationId="{9706C145-83EA-A85F-C154-DBB8D9A85CE3}"/>
          </ac:spMkLst>
        </pc:spChg>
        <pc:spChg chg="del">
          <ac:chgData name="Vernon LEIGH" userId="918c6f39-c291-430c-ba7b-2773449ea29a" providerId="ADAL" clId="{6E025C84-16BB-462C-AC12-17CAB4C00FBE}" dt="2025-09-08T14:24:53.075" v="739" actId="478"/>
          <ac:spMkLst>
            <pc:docMk/>
            <pc:sldMk cId="373874968" sldId="1594"/>
            <ac:spMk id="5" creationId="{1DAFB30E-B26B-C7E4-5120-9C4C375810E3}"/>
          </ac:spMkLst>
        </pc:spChg>
        <pc:spChg chg="del">
          <ac:chgData name="Vernon LEIGH" userId="918c6f39-c291-430c-ba7b-2773449ea29a" providerId="ADAL" clId="{6E025C84-16BB-462C-AC12-17CAB4C00FBE}" dt="2025-09-08T14:24:53.075" v="739" actId="478"/>
          <ac:spMkLst>
            <pc:docMk/>
            <pc:sldMk cId="373874968" sldId="1594"/>
            <ac:spMk id="7" creationId="{A4A1AEE3-B7E9-3F44-2765-90997A31880C}"/>
          </ac:spMkLst>
        </pc:spChg>
        <pc:picChg chg="del">
          <ac:chgData name="Vernon LEIGH" userId="918c6f39-c291-430c-ba7b-2773449ea29a" providerId="ADAL" clId="{6E025C84-16BB-462C-AC12-17CAB4C00FBE}" dt="2025-09-08T14:24:53.075" v="739" actId="478"/>
          <ac:picMkLst>
            <pc:docMk/>
            <pc:sldMk cId="373874968" sldId="1594"/>
            <ac:picMk id="6" creationId="{B4D562AE-B86B-F1BA-77C2-FBE4CFA52E25}"/>
          </ac:picMkLst>
        </pc:picChg>
      </pc:sldChg>
      <pc:sldChg chg="delSp add mod">
        <pc:chgData name="Vernon LEIGH" userId="918c6f39-c291-430c-ba7b-2773449ea29a" providerId="ADAL" clId="{6E025C84-16BB-462C-AC12-17CAB4C00FBE}" dt="2025-09-08T14:24:57.036" v="740" actId="478"/>
        <pc:sldMkLst>
          <pc:docMk/>
          <pc:sldMk cId="3965037251" sldId="1595"/>
        </pc:sldMkLst>
        <pc:spChg chg="del">
          <ac:chgData name="Vernon LEIGH" userId="918c6f39-c291-430c-ba7b-2773449ea29a" providerId="ADAL" clId="{6E025C84-16BB-462C-AC12-17CAB4C00FBE}" dt="2025-09-08T14:24:57.036" v="740" actId="478"/>
          <ac:spMkLst>
            <pc:docMk/>
            <pc:sldMk cId="3965037251" sldId="1595"/>
            <ac:spMk id="2" creationId="{775E6C03-7E0D-BBB4-BA20-FB549636893D}"/>
          </ac:spMkLst>
        </pc:spChg>
        <pc:spChg chg="del">
          <ac:chgData name="Vernon LEIGH" userId="918c6f39-c291-430c-ba7b-2773449ea29a" providerId="ADAL" clId="{6E025C84-16BB-462C-AC12-17CAB4C00FBE}" dt="2025-09-08T14:24:57.036" v="740" actId="478"/>
          <ac:spMkLst>
            <pc:docMk/>
            <pc:sldMk cId="3965037251" sldId="1595"/>
            <ac:spMk id="4" creationId="{13AEB097-6BD9-05C1-2FC4-4FA36EF93BC9}"/>
          </ac:spMkLst>
        </pc:spChg>
        <pc:spChg chg="del">
          <ac:chgData name="Vernon LEIGH" userId="918c6f39-c291-430c-ba7b-2773449ea29a" providerId="ADAL" clId="{6E025C84-16BB-462C-AC12-17CAB4C00FBE}" dt="2025-09-08T14:24:57.036" v="740" actId="478"/>
          <ac:spMkLst>
            <pc:docMk/>
            <pc:sldMk cId="3965037251" sldId="1595"/>
            <ac:spMk id="5" creationId="{E40148BD-A614-9BC1-6A6C-0FC720707E4F}"/>
          </ac:spMkLst>
        </pc:spChg>
        <pc:spChg chg="del">
          <ac:chgData name="Vernon LEIGH" userId="918c6f39-c291-430c-ba7b-2773449ea29a" providerId="ADAL" clId="{6E025C84-16BB-462C-AC12-17CAB4C00FBE}" dt="2025-09-08T14:24:57.036" v="740" actId="478"/>
          <ac:spMkLst>
            <pc:docMk/>
            <pc:sldMk cId="3965037251" sldId="1595"/>
            <ac:spMk id="7" creationId="{2DEEDE47-0DC4-0895-9F92-640BF083D557}"/>
          </ac:spMkLst>
        </pc:spChg>
        <pc:picChg chg="del">
          <ac:chgData name="Vernon LEIGH" userId="918c6f39-c291-430c-ba7b-2773449ea29a" providerId="ADAL" clId="{6E025C84-16BB-462C-AC12-17CAB4C00FBE}" dt="2025-09-08T14:24:57.036" v="740" actId="478"/>
          <ac:picMkLst>
            <pc:docMk/>
            <pc:sldMk cId="3965037251" sldId="1595"/>
            <ac:picMk id="6" creationId="{EA8AEF05-E281-412F-6A90-33DA193547CB}"/>
          </ac:picMkLst>
        </pc:picChg>
      </pc:sldChg>
      <pc:sldChg chg="delSp add mod">
        <pc:chgData name="Vernon LEIGH" userId="918c6f39-c291-430c-ba7b-2773449ea29a" providerId="ADAL" clId="{6E025C84-16BB-462C-AC12-17CAB4C00FBE}" dt="2025-09-08T14:25:02.083" v="741" actId="478"/>
        <pc:sldMkLst>
          <pc:docMk/>
          <pc:sldMk cId="4263437648" sldId="1596"/>
        </pc:sldMkLst>
        <pc:spChg chg="del">
          <ac:chgData name="Vernon LEIGH" userId="918c6f39-c291-430c-ba7b-2773449ea29a" providerId="ADAL" clId="{6E025C84-16BB-462C-AC12-17CAB4C00FBE}" dt="2025-09-08T14:25:02.083" v="741" actId="478"/>
          <ac:spMkLst>
            <pc:docMk/>
            <pc:sldMk cId="4263437648" sldId="1596"/>
            <ac:spMk id="2" creationId="{354E7159-4CCB-358E-FB1D-D27A9DC0DE40}"/>
          </ac:spMkLst>
        </pc:spChg>
        <pc:spChg chg="del">
          <ac:chgData name="Vernon LEIGH" userId="918c6f39-c291-430c-ba7b-2773449ea29a" providerId="ADAL" clId="{6E025C84-16BB-462C-AC12-17CAB4C00FBE}" dt="2025-09-08T14:25:02.083" v="741" actId="478"/>
          <ac:spMkLst>
            <pc:docMk/>
            <pc:sldMk cId="4263437648" sldId="1596"/>
            <ac:spMk id="4" creationId="{38CF2A92-C6EB-D66F-7CB1-046F7D4156D0}"/>
          </ac:spMkLst>
        </pc:spChg>
        <pc:spChg chg="del">
          <ac:chgData name="Vernon LEIGH" userId="918c6f39-c291-430c-ba7b-2773449ea29a" providerId="ADAL" clId="{6E025C84-16BB-462C-AC12-17CAB4C00FBE}" dt="2025-09-08T14:25:02.083" v="741" actId="478"/>
          <ac:spMkLst>
            <pc:docMk/>
            <pc:sldMk cId="4263437648" sldId="1596"/>
            <ac:spMk id="5" creationId="{6032B4AD-72DF-6EB7-7EDF-249B80C315E0}"/>
          </ac:spMkLst>
        </pc:spChg>
        <pc:spChg chg="del">
          <ac:chgData name="Vernon LEIGH" userId="918c6f39-c291-430c-ba7b-2773449ea29a" providerId="ADAL" clId="{6E025C84-16BB-462C-AC12-17CAB4C00FBE}" dt="2025-09-08T14:25:02.083" v="741" actId="478"/>
          <ac:spMkLst>
            <pc:docMk/>
            <pc:sldMk cId="4263437648" sldId="1596"/>
            <ac:spMk id="7" creationId="{F2FBE216-2962-8349-2A39-869A2C3230D0}"/>
          </ac:spMkLst>
        </pc:spChg>
        <pc:picChg chg="del">
          <ac:chgData name="Vernon LEIGH" userId="918c6f39-c291-430c-ba7b-2773449ea29a" providerId="ADAL" clId="{6E025C84-16BB-462C-AC12-17CAB4C00FBE}" dt="2025-09-08T14:25:02.083" v="741" actId="478"/>
          <ac:picMkLst>
            <pc:docMk/>
            <pc:sldMk cId="4263437648" sldId="1596"/>
            <ac:picMk id="6" creationId="{1B2B4DE0-B969-B971-7E1C-007319A57787}"/>
          </ac:picMkLst>
        </pc:picChg>
      </pc:sldChg>
      <pc:sldChg chg="delSp add mod">
        <pc:chgData name="Vernon LEIGH" userId="918c6f39-c291-430c-ba7b-2773449ea29a" providerId="ADAL" clId="{6E025C84-16BB-462C-AC12-17CAB4C00FBE}" dt="2025-09-08T14:25:14.908" v="742" actId="478"/>
        <pc:sldMkLst>
          <pc:docMk/>
          <pc:sldMk cId="1759767458" sldId="1597"/>
        </pc:sldMkLst>
        <pc:spChg chg="del">
          <ac:chgData name="Vernon LEIGH" userId="918c6f39-c291-430c-ba7b-2773449ea29a" providerId="ADAL" clId="{6E025C84-16BB-462C-AC12-17CAB4C00FBE}" dt="2025-09-08T14:25:14.908" v="742" actId="478"/>
          <ac:spMkLst>
            <pc:docMk/>
            <pc:sldMk cId="1759767458" sldId="1597"/>
            <ac:spMk id="2" creationId="{3D45B89F-0115-C207-B036-4BC2EFF60E8F}"/>
          </ac:spMkLst>
        </pc:spChg>
        <pc:spChg chg="del">
          <ac:chgData name="Vernon LEIGH" userId="918c6f39-c291-430c-ba7b-2773449ea29a" providerId="ADAL" clId="{6E025C84-16BB-462C-AC12-17CAB4C00FBE}" dt="2025-09-08T14:25:14.908" v="742" actId="478"/>
          <ac:spMkLst>
            <pc:docMk/>
            <pc:sldMk cId="1759767458" sldId="1597"/>
            <ac:spMk id="4" creationId="{5AA355E4-BE60-6B93-84E5-99BD9CC15776}"/>
          </ac:spMkLst>
        </pc:spChg>
        <pc:spChg chg="del">
          <ac:chgData name="Vernon LEIGH" userId="918c6f39-c291-430c-ba7b-2773449ea29a" providerId="ADAL" clId="{6E025C84-16BB-462C-AC12-17CAB4C00FBE}" dt="2025-09-08T14:25:14.908" v="742" actId="478"/>
          <ac:spMkLst>
            <pc:docMk/>
            <pc:sldMk cId="1759767458" sldId="1597"/>
            <ac:spMk id="5" creationId="{183CC891-AEF8-71AD-BCE0-8058574A8792}"/>
          </ac:spMkLst>
        </pc:spChg>
        <pc:spChg chg="del">
          <ac:chgData name="Vernon LEIGH" userId="918c6f39-c291-430c-ba7b-2773449ea29a" providerId="ADAL" clId="{6E025C84-16BB-462C-AC12-17CAB4C00FBE}" dt="2025-09-08T14:25:14.908" v="742" actId="478"/>
          <ac:spMkLst>
            <pc:docMk/>
            <pc:sldMk cId="1759767458" sldId="1597"/>
            <ac:spMk id="7" creationId="{1228C493-9F57-5CB0-7E54-54ECA09771AE}"/>
          </ac:spMkLst>
        </pc:spChg>
        <pc:picChg chg="del">
          <ac:chgData name="Vernon LEIGH" userId="918c6f39-c291-430c-ba7b-2773449ea29a" providerId="ADAL" clId="{6E025C84-16BB-462C-AC12-17CAB4C00FBE}" dt="2025-09-08T14:25:14.908" v="742" actId="478"/>
          <ac:picMkLst>
            <pc:docMk/>
            <pc:sldMk cId="1759767458" sldId="1597"/>
            <ac:picMk id="6" creationId="{024123EE-42D5-F1E7-6973-0D2941C4E7EF}"/>
          </ac:picMkLst>
        </pc:picChg>
      </pc:sldChg>
      <pc:sldChg chg="modSp add mod">
        <pc:chgData name="Vernon LEIGH" userId="918c6f39-c291-430c-ba7b-2773449ea29a" providerId="ADAL" clId="{6E025C84-16BB-462C-AC12-17CAB4C00FBE}" dt="2025-09-08T14:25:28.883" v="746" actId="113"/>
        <pc:sldMkLst>
          <pc:docMk/>
          <pc:sldMk cId="4013248286" sldId="1598"/>
        </pc:sldMkLst>
        <pc:spChg chg="mod">
          <ac:chgData name="Vernon LEIGH" userId="918c6f39-c291-430c-ba7b-2773449ea29a" providerId="ADAL" clId="{6E025C84-16BB-462C-AC12-17CAB4C00FBE}" dt="2025-09-08T14:25:28.883" v="746" actId="113"/>
          <ac:spMkLst>
            <pc:docMk/>
            <pc:sldMk cId="4013248286" sldId="1598"/>
            <ac:spMk id="3" creationId="{0DDD327F-BB5B-0BA1-96AF-3D9F53FB7FBA}"/>
          </ac:spMkLst>
        </pc:spChg>
      </pc:sldChg>
      <pc:sldChg chg="delSp modSp add mod">
        <pc:chgData name="Vernon LEIGH" userId="918c6f39-c291-430c-ba7b-2773449ea29a" providerId="ADAL" clId="{6E025C84-16BB-462C-AC12-17CAB4C00FBE}" dt="2025-09-08T14:26:10.754" v="756" actId="478"/>
        <pc:sldMkLst>
          <pc:docMk/>
          <pc:sldMk cId="1380954514" sldId="1599"/>
        </pc:sldMkLst>
        <pc:spChg chg="del">
          <ac:chgData name="Vernon LEIGH" userId="918c6f39-c291-430c-ba7b-2773449ea29a" providerId="ADAL" clId="{6E025C84-16BB-462C-AC12-17CAB4C00FBE}" dt="2025-09-08T14:26:10.754" v="756" actId="478"/>
          <ac:spMkLst>
            <pc:docMk/>
            <pc:sldMk cId="1380954514" sldId="1599"/>
            <ac:spMk id="2" creationId="{B22CCB18-AC06-9C28-F6A7-1B61D87E957B}"/>
          </ac:spMkLst>
        </pc:spChg>
        <pc:spChg chg="del">
          <ac:chgData name="Vernon LEIGH" userId="918c6f39-c291-430c-ba7b-2773449ea29a" providerId="ADAL" clId="{6E025C84-16BB-462C-AC12-17CAB4C00FBE}" dt="2025-09-08T14:26:10.754" v="756" actId="478"/>
          <ac:spMkLst>
            <pc:docMk/>
            <pc:sldMk cId="1380954514" sldId="1599"/>
            <ac:spMk id="4" creationId="{408795F2-3A91-1606-56E5-BD751AD43793}"/>
          </ac:spMkLst>
        </pc:spChg>
        <pc:spChg chg="del">
          <ac:chgData name="Vernon LEIGH" userId="918c6f39-c291-430c-ba7b-2773449ea29a" providerId="ADAL" clId="{6E025C84-16BB-462C-AC12-17CAB4C00FBE}" dt="2025-09-08T14:26:10.754" v="756" actId="478"/>
          <ac:spMkLst>
            <pc:docMk/>
            <pc:sldMk cId="1380954514" sldId="1599"/>
            <ac:spMk id="5" creationId="{293AAABE-66EE-4E8E-33D3-E6931C5FA4DC}"/>
          </ac:spMkLst>
        </pc:spChg>
        <pc:spChg chg="del">
          <ac:chgData name="Vernon LEIGH" userId="918c6f39-c291-430c-ba7b-2773449ea29a" providerId="ADAL" clId="{6E025C84-16BB-462C-AC12-17CAB4C00FBE}" dt="2025-09-08T14:26:10.754" v="756" actId="478"/>
          <ac:spMkLst>
            <pc:docMk/>
            <pc:sldMk cId="1380954514" sldId="1599"/>
            <ac:spMk id="7" creationId="{0405A15C-D8FA-DBC1-1333-05F56022C159}"/>
          </ac:spMkLst>
        </pc:spChg>
        <pc:spChg chg="mod">
          <ac:chgData name="Vernon LEIGH" userId="918c6f39-c291-430c-ba7b-2773449ea29a" providerId="ADAL" clId="{6E025C84-16BB-462C-AC12-17CAB4C00FBE}" dt="2025-09-08T14:26:06.165" v="755" actId="113"/>
          <ac:spMkLst>
            <pc:docMk/>
            <pc:sldMk cId="1380954514" sldId="1599"/>
            <ac:spMk id="10" creationId="{C9923757-3006-1FB7-BA78-4C428FD0AF36}"/>
          </ac:spMkLst>
        </pc:spChg>
        <pc:picChg chg="del">
          <ac:chgData name="Vernon LEIGH" userId="918c6f39-c291-430c-ba7b-2773449ea29a" providerId="ADAL" clId="{6E025C84-16BB-462C-AC12-17CAB4C00FBE}" dt="2025-09-08T14:26:10.754" v="756" actId="478"/>
          <ac:picMkLst>
            <pc:docMk/>
            <pc:sldMk cId="1380954514" sldId="1599"/>
            <ac:picMk id="6" creationId="{1661CED2-A461-7046-91AA-7AB3E41DC39D}"/>
          </ac:picMkLst>
        </pc:picChg>
      </pc:sldChg>
      <pc:sldChg chg="addSp modSp add del mod">
        <pc:chgData name="Vernon LEIGH" userId="918c6f39-c291-430c-ba7b-2773449ea29a" providerId="ADAL" clId="{6E025C84-16BB-462C-AC12-17CAB4C00FBE}" dt="2025-09-12T12:03:18.805" v="909" actId="47"/>
        <pc:sldMkLst>
          <pc:docMk/>
          <pc:sldMk cId="2818719412" sldId="1600"/>
        </pc:sldMkLst>
        <pc:picChg chg="add mod">
          <ac:chgData name="Vernon LEIGH" userId="918c6f39-c291-430c-ba7b-2773449ea29a" providerId="ADAL" clId="{6E025C84-16BB-462C-AC12-17CAB4C00FBE}" dt="2025-09-12T11:58:13.925" v="785" actId="1076"/>
          <ac:picMkLst>
            <pc:docMk/>
            <pc:sldMk cId="2818719412" sldId="1600"/>
            <ac:picMk id="6" creationId="{B7561886-1BA5-4D7A-A773-7E52927FE9B5}"/>
          </ac:picMkLst>
        </pc:picChg>
        <pc:picChg chg="add mod">
          <ac:chgData name="Vernon LEIGH" userId="918c6f39-c291-430c-ba7b-2773449ea29a" providerId="ADAL" clId="{6E025C84-16BB-462C-AC12-17CAB4C00FBE}" dt="2025-09-12T11:58:32.364" v="787" actId="1076"/>
          <ac:picMkLst>
            <pc:docMk/>
            <pc:sldMk cId="2818719412" sldId="1600"/>
            <ac:picMk id="8" creationId="{AC400A4C-DF10-44D3-9FCA-EEE07E76C68D}"/>
          </ac:picMkLst>
        </pc:picChg>
        <pc:picChg chg="add mod">
          <ac:chgData name="Vernon LEIGH" userId="918c6f39-c291-430c-ba7b-2773449ea29a" providerId="ADAL" clId="{6E025C84-16BB-462C-AC12-17CAB4C00FBE}" dt="2025-09-12T11:58:44.067" v="793" actId="1036"/>
          <ac:picMkLst>
            <pc:docMk/>
            <pc:sldMk cId="2818719412" sldId="1600"/>
            <ac:picMk id="10" creationId="{718BC5E0-FE92-4493-A754-AF93D471B4A2}"/>
          </ac:picMkLst>
        </pc:picChg>
        <pc:picChg chg="add mod">
          <ac:chgData name="Vernon LEIGH" userId="918c6f39-c291-430c-ba7b-2773449ea29a" providerId="ADAL" clId="{6E025C84-16BB-462C-AC12-17CAB4C00FBE}" dt="2025-09-12T11:58:59.520" v="796" actId="14100"/>
          <ac:picMkLst>
            <pc:docMk/>
            <pc:sldMk cId="2818719412" sldId="1600"/>
            <ac:picMk id="12" creationId="{BD25D8A6-19BA-4B8B-9243-9F53DD571914}"/>
          </ac:picMkLst>
        </pc:picChg>
        <pc:picChg chg="add mod">
          <ac:chgData name="Vernon LEIGH" userId="918c6f39-c291-430c-ba7b-2773449ea29a" providerId="ADAL" clId="{6E025C84-16BB-462C-AC12-17CAB4C00FBE}" dt="2025-09-12T11:59:12.648" v="799" actId="14100"/>
          <ac:picMkLst>
            <pc:docMk/>
            <pc:sldMk cId="2818719412" sldId="1600"/>
            <ac:picMk id="14" creationId="{5CEF120F-92B8-4FF9-A13A-9DE7AD615D3B}"/>
          </ac:picMkLst>
        </pc:picChg>
        <pc:picChg chg="add mod">
          <ac:chgData name="Vernon LEIGH" userId="918c6f39-c291-430c-ba7b-2773449ea29a" providerId="ADAL" clId="{6E025C84-16BB-462C-AC12-17CAB4C00FBE}" dt="2025-09-12T11:59:32.088" v="802" actId="14100"/>
          <ac:picMkLst>
            <pc:docMk/>
            <pc:sldMk cId="2818719412" sldId="1600"/>
            <ac:picMk id="16" creationId="{0D405850-3547-4230-856B-283390B4C1F2}"/>
          </ac:picMkLst>
        </pc:picChg>
        <pc:picChg chg="add mod">
          <ac:chgData name="Vernon LEIGH" userId="918c6f39-c291-430c-ba7b-2773449ea29a" providerId="ADAL" clId="{6E025C84-16BB-462C-AC12-17CAB4C00FBE}" dt="2025-09-12T12:02:33.866" v="890" actId="1076"/>
          <ac:picMkLst>
            <pc:docMk/>
            <pc:sldMk cId="2818719412" sldId="1600"/>
            <ac:picMk id="17" creationId="{16C76524-272E-4670-A8EF-076D759264C3}"/>
          </ac:picMkLst>
        </pc:picChg>
        <pc:picChg chg="add mod">
          <ac:chgData name="Vernon LEIGH" userId="918c6f39-c291-430c-ba7b-2773449ea29a" providerId="ADAL" clId="{6E025C84-16BB-462C-AC12-17CAB4C00FBE}" dt="2025-09-12T12:02:33.866" v="890" actId="1076"/>
          <ac:picMkLst>
            <pc:docMk/>
            <pc:sldMk cId="2818719412" sldId="1600"/>
            <ac:picMk id="18" creationId="{D415EEF2-D319-43B6-919D-14E69D61FA91}"/>
          </ac:picMkLst>
        </pc:picChg>
        <pc:picChg chg="add mod">
          <ac:chgData name="Vernon LEIGH" userId="918c6f39-c291-430c-ba7b-2773449ea29a" providerId="ADAL" clId="{6E025C84-16BB-462C-AC12-17CAB4C00FBE}" dt="2025-09-12T12:02:33.866" v="890" actId="1076"/>
          <ac:picMkLst>
            <pc:docMk/>
            <pc:sldMk cId="2818719412" sldId="1600"/>
            <ac:picMk id="19" creationId="{0F455EAE-E9C8-4640-B60E-23B520062622}"/>
          </ac:picMkLst>
        </pc:picChg>
        <pc:picChg chg="add mod">
          <ac:chgData name="Vernon LEIGH" userId="918c6f39-c291-430c-ba7b-2773449ea29a" providerId="ADAL" clId="{6E025C84-16BB-462C-AC12-17CAB4C00FBE}" dt="2025-09-12T12:02:33.866" v="890" actId="1076"/>
          <ac:picMkLst>
            <pc:docMk/>
            <pc:sldMk cId="2818719412" sldId="1600"/>
            <ac:picMk id="20" creationId="{53489BCF-2447-48AF-82D2-74F9EC8949DC}"/>
          </ac:picMkLst>
        </pc:picChg>
        <pc:picChg chg="add mod">
          <ac:chgData name="Vernon LEIGH" userId="918c6f39-c291-430c-ba7b-2773449ea29a" providerId="ADAL" clId="{6E025C84-16BB-462C-AC12-17CAB4C00FBE}" dt="2025-09-12T12:02:33.866" v="890" actId="1076"/>
          <ac:picMkLst>
            <pc:docMk/>
            <pc:sldMk cId="2818719412" sldId="1600"/>
            <ac:picMk id="21" creationId="{8B1BA8B0-2202-4D69-86B9-9825FBAF8793}"/>
          </ac:picMkLst>
        </pc:picChg>
        <pc:picChg chg="add mod">
          <ac:chgData name="Vernon LEIGH" userId="918c6f39-c291-430c-ba7b-2773449ea29a" providerId="ADAL" clId="{6E025C84-16BB-462C-AC12-17CAB4C00FBE}" dt="2025-09-12T12:02:33.866" v="890" actId="1076"/>
          <ac:picMkLst>
            <pc:docMk/>
            <pc:sldMk cId="2818719412" sldId="1600"/>
            <ac:picMk id="22" creationId="{39688EA6-3632-434C-9335-D5B5D9CD30F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4E7FF-5781-4FFB-817B-A332D589F4F5}" type="doc">
      <dgm:prSet loTypeId="urn:microsoft.com/office/officeart/2005/8/layout/hierarchy6" loCatId="hierarchy" qsTypeId="urn:microsoft.com/office/officeart/2005/8/quickstyle/3d3" qsCatId="3D" csTypeId="urn:microsoft.com/office/officeart/2005/8/colors/colorful5" csCatId="colorful" phldr="1"/>
      <dgm:spPr/>
      <dgm:t>
        <a:bodyPr/>
        <a:lstStyle/>
        <a:p>
          <a:endParaRPr lang="en-GB"/>
        </a:p>
      </dgm:t>
    </dgm:pt>
    <dgm:pt modelId="{8C19D1DE-3958-4001-A15C-F3F015E19D02}">
      <dgm:prSet phldrT="[Text]" phldr="0"/>
      <dgm:spPr/>
      <dgm:t>
        <a:bodyPr/>
        <a:lstStyle/>
        <a:p>
          <a:r>
            <a:rPr lang="en-GB"/>
            <a:t>Nervous system</a:t>
          </a:r>
        </a:p>
      </dgm:t>
    </dgm:pt>
    <dgm:pt modelId="{0E52445D-9027-4BA1-8FC4-E079B09607DB}" type="parTrans" cxnId="{087326F3-593B-4082-B963-387C7464E256}">
      <dgm:prSet/>
      <dgm:spPr/>
      <dgm:t>
        <a:bodyPr/>
        <a:lstStyle/>
        <a:p>
          <a:endParaRPr lang="en-GB"/>
        </a:p>
      </dgm:t>
    </dgm:pt>
    <dgm:pt modelId="{17188A83-4130-4324-A7E4-36D73D1B2E37}" type="sibTrans" cxnId="{087326F3-593B-4082-B963-387C7464E256}">
      <dgm:prSet/>
      <dgm:spPr/>
      <dgm:t>
        <a:bodyPr/>
        <a:lstStyle/>
        <a:p>
          <a:endParaRPr lang="en-GB"/>
        </a:p>
      </dgm:t>
    </dgm:pt>
    <dgm:pt modelId="{AD078158-9D55-470A-86C2-1A85F23503E0}">
      <dgm:prSet phldrT="[Text]" phldr="0"/>
      <dgm:spPr/>
      <dgm:t>
        <a:bodyPr/>
        <a:lstStyle/>
        <a:p>
          <a:r>
            <a:rPr lang="en-GB" dirty="0"/>
            <a:t>Central Nervous System (CNS)</a:t>
          </a:r>
        </a:p>
      </dgm:t>
    </dgm:pt>
    <dgm:pt modelId="{15142938-78FF-43AE-B3F6-B77EC5302478}" type="parTrans" cxnId="{43991538-795C-4116-AD45-C1F173C7D52C}">
      <dgm:prSet/>
      <dgm:spPr/>
      <dgm:t>
        <a:bodyPr/>
        <a:lstStyle/>
        <a:p>
          <a:endParaRPr lang="en-GB"/>
        </a:p>
      </dgm:t>
    </dgm:pt>
    <dgm:pt modelId="{D7662976-1344-44A1-B6C1-7FC759967211}" type="sibTrans" cxnId="{43991538-795C-4116-AD45-C1F173C7D52C}">
      <dgm:prSet/>
      <dgm:spPr/>
      <dgm:t>
        <a:bodyPr/>
        <a:lstStyle/>
        <a:p>
          <a:endParaRPr lang="en-GB"/>
        </a:p>
      </dgm:t>
    </dgm:pt>
    <dgm:pt modelId="{ED4694FB-27E9-4CA8-9A46-DA31F2DD0EA2}">
      <dgm:prSet phldrT="[Text]" phldr="0"/>
      <dgm:spPr/>
      <dgm:t>
        <a:bodyPr/>
        <a:lstStyle/>
        <a:p>
          <a:r>
            <a:rPr lang="en-GB" dirty="0"/>
            <a:t>Spinal cord</a:t>
          </a:r>
        </a:p>
        <a:p>
          <a:r>
            <a:rPr lang="en-GB" b="1" i="1" dirty="0"/>
            <a:t>Connects CNS to the PNS</a:t>
          </a:r>
        </a:p>
      </dgm:t>
    </dgm:pt>
    <dgm:pt modelId="{2D7C7925-BD5E-46F9-868D-E34225C501B5}" type="parTrans" cxnId="{7D834D6D-EC40-44C2-9AF4-E64F14567C31}">
      <dgm:prSet/>
      <dgm:spPr/>
      <dgm:t>
        <a:bodyPr/>
        <a:lstStyle/>
        <a:p>
          <a:endParaRPr lang="en-GB"/>
        </a:p>
      </dgm:t>
    </dgm:pt>
    <dgm:pt modelId="{0700BFF3-854A-4DB0-B50B-1DA985C76C7A}" type="sibTrans" cxnId="{7D834D6D-EC40-44C2-9AF4-E64F14567C31}">
      <dgm:prSet/>
      <dgm:spPr/>
      <dgm:t>
        <a:bodyPr/>
        <a:lstStyle/>
        <a:p>
          <a:endParaRPr lang="en-GB"/>
        </a:p>
      </dgm:t>
    </dgm:pt>
    <dgm:pt modelId="{45466E54-B727-4848-97A9-D04A295024E1}">
      <dgm:prSet phldrT="[Text]" phldr="0"/>
      <dgm:spPr/>
      <dgm:t>
        <a:bodyPr/>
        <a:lstStyle/>
        <a:p>
          <a:r>
            <a:rPr lang="en-GB" dirty="0"/>
            <a:t>Brain</a:t>
          </a:r>
        </a:p>
      </dgm:t>
    </dgm:pt>
    <dgm:pt modelId="{D8E7CD66-CCA4-44BE-BD73-E952C9B6C0DC}" type="parTrans" cxnId="{4872414F-F62B-48D9-960A-91E89F76F878}">
      <dgm:prSet/>
      <dgm:spPr/>
      <dgm:t>
        <a:bodyPr/>
        <a:lstStyle/>
        <a:p>
          <a:endParaRPr lang="en-GB"/>
        </a:p>
      </dgm:t>
    </dgm:pt>
    <dgm:pt modelId="{6358BB8A-C3DB-499A-A6B5-B46ABAC3B8EC}" type="sibTrans" cxnId="{4872414F-F62B-48D9-960A-91E89F76F878}">
      <dgm:prSet/>
      <dgm:spPr/>
      <dgm:t>
        <a:bodyPr/>
        <a:lstStyle/>
        <a:p>
          <a:endParaRPr lang="en-GB"/>
        </a:p>
      </dgm:t>
    </dgm:pt>
    <dgm:pt modelId="{6855425D-4BE3-49FB-9170-E488B50E11E4}">
      <dgm:prSet phldrT="[Text]" phldr="0"/>
      <dgm:spPr/>
      <dgm:t>
        <a:bodyPr/>
        <a:lstStyle/>
        <a:p>
          <a:r>
            <a:rPr lang="en-GB" dirty="0"/>
            <a:t>Peripheral nervous system (PNS)</a:t>
          </a:r>
        </a:p>
      </dgm:t>
    </dgm:pt>
    <dgm:pt modelId="{8C55B156-B7BA-4C32-9B40-AC3B2D1FFD11}" type="parTrans" cxnId="{45E2613E-EB91-400F-A123-5552E4C6C4F8}">
      <dgm:prSet/>
      <dgm:spPr/>
      <dgm:t>
        <a:bodyPr/>
        <a:lstStyle/>
        <a:p>
          <a:endParaRPr lang="en-GB"/>
        </a:p>
      </dgm:t>
    </dgm:pt>
    <dgm:pt modelId="{40D366BB-73EE-4E0D-BED3-C93672063DBE}" type="sibTrans" cxnId="{45E2613E-EB91-400F-A123-5552E4C6C4F8}">
      <dgm:prSet/>
      <dgm:spPr/>
      <dgm:t>
        <a:bodyPr/>
        <a:lstStyle/>
        <a:p>
          <a:endParaRPr lang="en-GB"/>
        </a:p>
      </dgm:t>
    </dgm:pt>
    <dgm:pt modelId="{A362F8A5-5FA3-44E9-9623-4B184C60F525}">
      <dgm:prSet phldrT="[Text]" phldr="0"/>
      <dgm:spPr/>
      <dgm:t>
        <a:bodyPr/>
        <a:lstStyle/>
        <a:p>
          <a:r>
            <a:rPr lang="en-GB" dirty="0"/>
            <a:t>Somatic nervous system (SNS)</a:t>
          </a:r>
        </a:p>
      </dgm:t>
    </dgm:pt>
    <dgm:pt modelId="{5C9F77E4-7659-4DF1-95E5-15B6F1E121B7}" type="parTrans" cxnId="{FE26FCD6-32E1-4246-ADFF-A86A4C23D06E}">
      <dgm:prSet/>
      <dgm:spPr/>
      <dgm:t>
        <a:bodyPr/>
        <a:lstStyle/>
        <a:p>
          <a:endParaRPr lang="en-GB"/>
        </a:p>
      </dgm:t>
    </dgm:pt>
    <dgm:pt modelId="{EF1814D6-592F-4EA7-B01F-A06617312C66}" type="sibTrans" cxnId="{FE26FCD6-32E1-4246-ADFF-A86A4C23D06E}">
      <dgm:prSet/>
      <dgm:spPr/>
      <dgm:t>
        <a:bodyPr/>
        <a:lstStyle/>
        <a:p>
          <a:endParaRPr lang="en-GB"/>
        </a:p>
      </dgm:t>
    </dgm:pt>
    <dgm:pt modelId="{E763A65B-E46A-4893-9734-4911CA025E81}">
      <dgm:prSet phldrT="[Text]" phldr="0"/>
      <dgm:spPr/>
      <dgm:t>
        <a:bodyPr/>
        <a:lstStyle/>
        <a:p>
          <a:r>
            <a:rPr lang="en-GB" dirty="0"/>
            <a:t>Autonomic nervous system (ANS)</a:t>
          </a:r>
        </a:p>
      </dgm:t>
    </dgm:pt>
    <dgm:pt modelId="{517763B2-1058-4C03-A9C8-6545D0DE2C21}" type="parTrans" cxnId="{BE09F629-9E8D-4220-A438-76ADD5DBE3D5}">
      <dgm:prSet/>
      <dgm:spPr/>
      <dgm:t>
        <a:bodyPr/>
        <a:lstStyle/>
        <a:p>
          <a:endParaRPr lang="en-GB"/>
        </a:p>
      </dgm:t>
    </dgm:pt>
    <dgm:pt modelId="{2FE107CD-38C0-4860-BCFF-48A747D064F9}" type="sibTrans" cxnId="{BE09F629-9E8D-4220-A438-76ADD5DBE3D5}">
      <dgm:prSet/>
      <dgm:spPr/>
      <dgm:t>
        <a:bodyPr/>
        <a:lstStyle/>
        <a:p>
          <a:endParaRPr lang="en-GB"/>
        </a:p>
      </dgm:t>
    </dgm:pt>
    <dgm:pt modelId="{A09C0793-EF19-4C6D-9C5F-4AE2207B94E2}">
      <dgm:prSet phldrT="[Text]" phldr="0"/>
      <dgm:spPr/>
      <dgm:t>
        <a:bodyPr/>
        <a:lstStyle/>
        <a:p>
          <a:r>
            <a:rPr lang="en-GB"/>
            <a:t>Sympathetic nervous system (SNS)</a:t>
          </a:r>
          <a:endParaRPr lang="en-GB" dirty="0"/>
        </a:p>
      </dgm:t>
    </dgm:pt>
    <dgm:pt modelId="{049237BF-341D-4000-98ED-625070A4932D}" type="parTrans" cxnId="{74FA10B7-AC46-4426-AA72-1237025FC9D5}">
      <dgm:prSet/>
      <dgm:spPr/>
      <dgm:t>
        <a:bodyPr/>
        <a:lstStyle/>
        <a:p>
          <a:endParaRPr lang="en-GB"/>
        </a:p>
      </dgm:t>
    </dgm:pt>
    <dgm:pt modelId="{0721A6BC-DA1E-4952-8447-988728213CA9}" type="sibTrans" cxnId="{74FA10B7-AC46-4426-AA72-1237025FC9D5}">
      <dgm:prSet/>
      <dgm:spPr/>
      <dgm:t>
        <a:bodyPr/>
        <a:lstStyle/>
        <a:p>
          <a:endParaRPr lang="en-GB"/>
        </a:p>
      </dgm:t>
    </dgm:pt>
    <dgm:pt modelId="{A77B3694-282B-4B5D-B124-84B0933C8DAF}">
      <dgm:prSet phldrT="[Text]" phldr="0"/>
      <dgm:spPr/>
      <dgm:t>
        <a:bodyPr/>
        <a:lstStyle/>
        <a:p>
          <a:r>
            <a:rPr lang="en-GB"/>
            <a:t>Parasympathetic nervous system (PNS)</a:t>
          </a:r>
          <a:endParaRPr lang="en-GB" dirty="0"/>
        </a:p>
      </dgm:t>
    </dgm:pt>
    <dgm:pt modelId="{3E4AC54F-142F-4B34-A802-63C34DD9852E}" type="parTrans" cxnId="{3FD2D3AE-64D9-4DD7-B666-0C3F65BEE132}">
      <dgm:prSet/>
      <dgm:spPr/>
      <dgm:t>
        <a:bodyPr/>
        <a:lstStyle/>
        <a:p>
          <a:endParaRPr lang="en-GB"/>
        </a:p>
      </dgm:t>
    </dgm:pt>
    <dgm:pt modelId="{A59E40D4-51AE-49ED-A3DF-E094F9E930BC}" type="sibTrans" cxnId="{3FD2D3AE-64D9-4DD7-B666-0C3F65BEE132}">
      <dgm:prSet/>
      <dgm:spPr/>
      <dgm:t>
        <a:bodyPr/>
        <a:lstStyle/>
        <a:p>
          <a:endParaRPr lang="en-GB"/>
        </a:p>
      </dgm:t>
    </dgm:pt>
    <dgm:pt modelId="{BFBDC990-5CE7-4544-9506-27ADC1DD700B}" type="pres">
      <dgm:prSet presAssocID="{C704E7FF-5781-4FFB-817B-A332D589F4F5}" presName="mainComposite" presStyleCnt="0">
        <dgm:presLayoutVars>
          <dgm:chPref val="1"/>
          <dgm:dir/>
          <dgm:animOne val="branch"/>
          <dgm:animLvl val="lvl"/>
          <dgm:resizeHandles val="exact"/>
        </dgm:presLayoutVars>
      </dgm:prSet>
      <dgm:spPr/>
    </dgm:pt>
    <dgm:pt modelId="{E547B5E0-D544-4F74-8FF0-FF4E5DBFA09A}" type="pres">
      <dgm:prSet presAssocID="{C704E7FF-5781-4FFB-817B-A332D589F4F5}" presName="hierFlow" presStyleCnt="0"/>
      <dgm:spPr/>
    </dgm:pt>
    <dgm:pt modelId="{7A7E0A5C-DCE9-4561-A0AB-2AE6FD5A330B}" type="pres">
      <dgm:prSet presAssocID="{C704E7FF-5781-4FFB-817B-A332D589F4F5}" presName="hierChild1" presStyleCnt="0">
        <dgm:presLayoutVars>
          <dgm:chPref val="1"/>
          <dgm:animOne val="branch"/>
          <dgm:animLvl val="lvl"/>
        </dgm:presLayoutVars>
      </dgm:prSet>
      <dgm:spPr/>
    </dgm:pt>
    <dgm:pt modelId="{6F816967-CF34-4385-8672-FDD250B6F90A}" type="pres">
      <dgm:prSet presAssocID="{8C19D1DE-3958-4001-A15C-F3F015E19D02}" presName="Name14" presStyleCnt="0"/>
      <dgm:spPr/>
    </dgm:pt>
    <dgm:pt modelId="{E22D6DD3-322E-4E9C-BABF-71CC3B7F1878}" type="pres">
      <dgm:prSet presAssocID="{8C19D1DE-3958-4001-A15C-F3F015E19D02}" presName="level1Shape" presStyleLbl="node0" presStyleIdx="0" presStyleCnt="1">
        <dgm:presLayoutVars>
          <dgm:chPref val="3"/>
        </dgm:presLayoutVars>
      </dgm:prSet>
      <dgm:spPr/>
    </dgm:pt>
    <dgm:pt modelId="{7B095476-D453-4FE9-AA34-D21E22D648C9}" type="pres">
      <dgm:prSet presAssocID="{8C19D1DE-3958-4001-A15C-F3F015E19D02}" presName="hierChild2" presStyleCnt="0"/>
      <dgm:spPr/>
    </dgm:pt>
    <dgm:pt modelId="{F02281BA-A20E-4C1E-8037-AABFDC72AEF2}" type="pres">
      <dgm:prSet presAssocID="{15142938-78FF-43AE-B3F6-B77EC5302478}" presName="Name19" presStyleLbl="parChTrans1D2" presStyleIdx="0" presStyleCnt="2"/>
      <dgm:spPr/>
    </dgm:pt>
    <dgm:pt modelId="{CCBEDECB-9900-4EDC-A9F9-BF470FB83F50}" type="pres">
      <dgm:prSet presAssocID="{AD078158-9D55-470A-86C2-1A85F23503E0}" presName="Name21" presStyleCnt="0"/>
      <dgm:spPr/>
    </dgm:pt>
    <dgm:pt modelId="{70673BA9-0F44-4B9C-8806-5A2F9FF33DBB}" type="pres">
      <dgm:prSet presAssocID="{AD078158-9D55-470A-86C2-1A85F23503E0}" presName="level2Shape" presStyleLbl="node2" presStyleIdx="0" presStyleCnt="2"/>
      <dgm:spPr/>
    </dgm:pt>
    <dgm:pt modelId="{F30D54CD-64F8-4A3A-B03A-FA03831FB4B1}" type="pres">
      <dgm:prSet presAssocID="{AD078158-9D55-470A-86C2-1A85F23503E0}" presName="hierChild3" presStyleCnt="0"/>
      <dgm:spPr/>
    </dgm:pt>
    <dgm:pt modelId="{390BD22C-6433-457C-A40D-07B3FBEDBDAD}" type="pres">
      <dgm:prSet presAssocID="{2D7C7925-BD5E-46F9-868D-E34225C501B5}" presName="Name19" presStyleLbl="parChTrans1D3" presStyleIdx="0" presStyleCnt="4"/>
      <dgm:spPr/>
    </dgm:pt>
    <dgm:pt modelId="{E5E8E7F6-11CA-4221-9039-81C61D79959C}" type="pres">
      <dgm:prSet presAssocID="{ED4694FB-27E9-4CA8-9A46-DA31F2DD0EA2}" presName="Name21" presStyleCnt="0"/>
      <dgm:spPr/>
    </dgm:pt>
    <dgm:pt modelId="{51D7A2B7-A6E3-4494-9E83-279AF8118872}" type="pres">
      <dgm:prSet presAssocID="{ED4694FB-27E9-4CA8-9A46-DA31F2DD0EA2}" presName="level2Shape" presStyleLbl="node3" presStyleIdx="0" presStyleCnt="4"/>
      <dgm:spPr/>
    </dgm:pt>
    <dgm:pt modelId="{F5AAE546-A07E-4AA9-8670-DD3D9D7AE033}" type="pres">
      <dgm:prSet presAssocID="{ED4694FB-27E9-4CA8-9A46-DA31F2DD0EA2}" presName="hierChild3" presStyleCnt="0"/>
      <dgm:spPr/>
    </dgm:pt>
    <dgm:pt modelId="{4EBD2963-F691-47A1-994F-3FDFBE0D907F}" type="pres">
      <dgm:prSet presAssocID="{D8E7CD66-CCA4-44BE-BD73-E952C9B6C0DC}" presName="Name19" presStyleLbl="parChTrans1D3" presStyleIdx="1" presStyleCnt="4"/>
      <dgm:spPr/>
    </dgm:pt>
    <dgm:pt modelId="{5C44CAA4-02C2-42C4-BCC9-3B8B7658D918}" type="pres">
      <dgm:prSet presAssocID="{45466E54-B727-4848-97A9-D04A295024E1}" presName="Name21" presStyleCnt="0"/>
      <dgm:spPr/>
    </dgm:pt>
    <dgm:pt modelId="{C0121C3D-DE7C-4EEF-8E7D-D33A8CEA7D55}" type="pres">
      <dgm:prSet presAssocID="{45466E54-B727-4848-97A9-D04A295024E1}" presName="level2Shape" presStyleLbl="node3" presStyleIdx="1" presStyleCnt="4"/>
      <dgm:spPr/>
    </dgm:pt>
    <dgm:pt modelId="{EDE3E0BF-5549-4DFD-A8E4-0D4EBAAD9555}" type="pres">
      <dgm:prSet presAssocID="{45466E54-B727-4848-97A9-D04A295024E1}" presName="hierChild3" presStyleCnt="0"/>
      <dgm:spPr/>
    </dgm:pt>
    <dgm:pt modelId="{8042C838-1BF2-4345-8CCD-4FBCE1CF17D6}" type="pres">
      <dgm:prSet presAssocID="{8C55B156-B7BA-4C32-9B40-AC3B2D1FFD11}" presName="Name19" presStyleLbl="parChTrans1D2" presStyleIdx="1" presStyleCnt="2"/>
      <dgm:spPr/>
    </dgm:pt>
    <dgm:pt modelId="{78985033-4535-45C0-BD71-73C6ADDA6674}" type="pres">
      <dgm:prSet presAssocID="{6855425D-4BE3-49FB-9170-E488B50E11E4}" presName="Name21" presStyleCnt="0"/>
      <dgm:spPr/>
    </dgm:pt>
    <dgm:pt modelId="{8101B310-82CA-4714-81B5-36D564AE02A4}" type="pres">
      <dgm:prSet presAssocID="{6855425D-4BE3-49FB-9170-E488B50E11E4}" presName="level2Shape" presStyleLbl="node2" presStyleIdx="1" presStyleCnt="2"/>
      <dgm:spPr/>
    </dgm:pt>
    <dgm:pt modelId="{C8148D6D-8513-4530-A57D-6C92EEB25804}" type="pres">
      <dgm:prSet presAssocID="{6855425D-4BE3-49FB-9170-E488B50E11E4}" presName="hierChild3" presStyleCnt="0"/>
      <dgm:spPr/>
    </dgm:pt>
    <dgm:pt modelId="{09BB0C26-2AF7-4CEF-8F71-D736B1B47AFF}" type="pres">
      <dgm:prSet presAssocID="{5C9F77E4-7659-4DF1-95E5-15B6F1E121B7}" presName="Name19" presStyleLbl="parChTrans1D3" presStyleIdx="2" presStyleCnt="4"/>
      <dgm:spPr/>
    </dgm:pt>
    <dgm:pt modelId="{5748EED4-E383-4347-B24F-589B436520E1}" type="pres">
      <dgm:prSet presAssocID="{A362F8A5-5FA3-44E9-9623-4B184C60F525}" presName="Name21" presStyleCnt="0"/>
      <dgm:spPr/>
    </dgm:pt>
    <dgm:pt modelId="{E2E789BE-DFD0-484F-9D7F-471D26ED6CB5}" type="pres">
      <dgm:prSet presAssocID="{A362F8A5-5FA3-44E9-9623-4B184C60F525}" presName="level2Shape" presStyleLbl="node3" presStyleIdx="2" presStyleCnt="4"/>
      <dgm:spPr/>
    </dgm:pt>
    <dgm:pt modelId="{5A539845-E682-4FFA-8558-38C428B291F0}" type="pres">
      <dgm:prSet presAssocID="{A362F8A5-5FA3-44E9-9623-4B184C60F525}" presName="hierChild3" presStyleCnt="0"/>
      <dgm:spPr/>
    </dgm:pt>
    <dgm:pt modelId="{C8B95822-40E3-42AD-A263-41C633C80C4A}" type="pres">
      <dgm:prSet presAssocID="{517763B2-1058-4C03-A9C8-6545D0DE2C21}" presName="Name19" presStyleLbl="parChTrans1D3" presStyleIdx="3" presStyleCnt="4"/>
      <dgm:spPr/>
    </dgm:pt>
    <dgm:pt modelId="{42F8830F-4902-4D6B-8CE5-6645075410DB}" type="pres">
      <dgm:prSet presAssocID="{E763A65B-E46A-4893-9734-4911CA025E81}" presName="Name21" presStyleCnt="0"/>
      <dgm:spPr/>
    </dgm:pt>
    <dgm:pt modelId="{B4E1FF4D-8F44-447D-ACE7-7B2A804919C6}" type="pres">
      <dgm:prSet presAssocID="{E763A65B-E46A-4893-9734-4911CA025E81}" presName="level2Shape" presStyleLbl="node3" presStyleIdx="3" presStyleCnt="4"/>
      <dgm:spPr/>
    </dgm:pt>
    <dgm:pt modelId="{A4DBEED6-9E11-4901-B56E-86079EBB3CEB}" type="pres">
      <dgm:prSet presAssocID="{E763A65B-E46A-4893-9734-4911CA025E81}" presName="hierChild3" presStyleCnt="0"/>
      <dgm:spPr/>
    </dgm:pt>
    <dgm:pt modelId="{C7BA46D8-5D11-4598-8D26-7DE2CCA800A1}" type="pres">
      <dgm:prSet presAssocID="{049237BF-341D-4000-98ED-625070A4932D}" presName="Name19" presStyleLbl="parChTrans1D4" presStyleIdx="0" presStyleCnt="2"/>
      <dgm:spPr/>
    </dgm:pt>
    <dgm:pt modelId="{9357B547-76F7-4F8C-9D34-D7905EAE2404}" type="pres">
      <dgm:prSet presAssocID="{A09C0793-EF19-4C6D-9C5F-4AE2207B94E2}" presName="Name21" presStyleCnt="0"/>
      <dgm:spPr/>
    </dgm:pt>
    <dgm:pt modelId="{401DF2A5-E13E-4A9F-887C-056F4AA63D4B}" type="pres">
      <dgm:prSet presAssocID="{A09C0793-EF19-4C6D-9C5F-4AE2207B94E2}" presName="level2Shape" presStyleLbl="node4" presStyleIdx="0" presStyleCnt="2"/>
      <dgm:spPr/>
    </dgm:pt>
    <dgm:pt modelId="{AE31EC91-AAF8-440E-BD94-8B610B250C04}" type="pres">
      <dgm:prSet presAssocID="{A09C0793-EF19-4C6D-9C5F-4AE2207B94E2}" presName="hierChild3" presStyleCnt="0"/>
      <dgm:spPr/>
    </dgm:pt>
    <dgm:pt modelId="{639682B9-F2AA-4537-BC37-B75042FF983F}" type="pres">
      <dgm:prSet presAssocID="{3E4AC54F-142F-4B34-A802-63C34DD9852E}" presName="Name19" presStyleLbl="parChTrans1D4" presStyleIdx="1" presStyleCnt="2"/>
      <dgm:spPr/>
    </dgm:pt>
    <dgm:pt modelId="{BA55921C-C434-4080-9046-C9C34891CC07}" type="pres">
      <dgm:prSet presAssocID="{A77B3694-282B-4B5D-B124-84B0933C8DAF}" presName="Name21" presStyleCnt="0"/>
      <dgm:spPr/>
    </dgm:pt>
    <dgm:pt modelId="{831FA318-8B8A-4DDA-A0D7-3C53A3092B2D}" type="pres">
      <dgm:prSet presAssocID="{A77B3694-282B-4B5D-B124-84B0933C8DAF}" presName="level2Shape" presStyleLbl="node4" presStyleIdx="1" presStyleCnt="2"/>
      <dgm:spPr/>
    </dgm:pt>
    <dgm:pt modelId="{13ABF253-172D-4C9B-AD45-6798E39383A8}" type="pres">
      <dgm:prSet presAssocID="{A77B3694-282B-4B5D-B124-84B0933C8DAF}" presName="hierChild3" presStyleCnt="0"/>
      <dgm:spPr/>
    </dgm:pt>
    <dgm:pt modelId="{408A0DF1-060D-4CA7-83D8-2E2FB8153703}" type="pres">
      <dgm:prSet presAssocID="{C704E7FF-5781-4FFB-817B-A332D589F4F5}" presName="bgShapesFlow" presStyleCnt="0"/>
      <dgm:spPr/>
    </dgm:pt>
  </dgm:ptLst>
  <dgm:cxnLst>
    <dgm:cxn modelId="{917BAA11-8104-4BC5-879E-4CDA0E1D6EF1}" type="presOf" srcId="{517763B2-1058-4C03-A9C8-6545D0DE2C21}" destId="{C8B95822-40E3-42AD-A263-41C633C80C4A}" srcOrd="0" destOrd="0" presId="urn:microsoft.com/office/officeart/2005/8/layout/hierarchy6"/>
    <dgm:cxn modelId="{36240B17-FC85-4D94-A56A-2686C92FD8C2}" type="presOf" srcId="{D8E7CD66-CCA4-44BE-BD73-E952C9B6C0DC}" destId="{4EBD2963-F691-47A1-994F-3FDFBE0D907F}" srcOrd="0" destOrd="0" presId="urn:microsoft.com/office/officeart/2005/8/layout/hierarchy6"/>
    <dgm:cxn modelId="{BE09F629-9E8D-4220-A438-76ADD5DBE3D5}" srcId="{6855425D-4BE3-49FB-9170-E488B50E11E4}" destId="{E763A65B-E46A-4893-9734-4911CA025E81}" srcOrd="1" destOrd="0" parTransId="{517763B2-1058-4C03-A9C8-6545D0DE2C21}" sibTransId="{2FE107CD-38C0-4860-BCFF-48A747D064F9}"/>
    <dgm:cxn modelId="{8F033E2B-4A3C-46CF-80EB-116AD91AB3AE}" type="presOf" srcId="{15142938-78FF-43AE-B3F6-B77EC5302478}" destId="{F02281BA-A20E-4C1E-8037-AABFDC72AEF2}" srcOrd="0" destOrd="0" presId="urn:microsoft.com/office/officeart/2005/8/layout/hierarchy6"/>
    <dgm:cxn modelId="{43991538-795C-4116-AD45-C1F173C7D52C}" srcId="{8C19D1DE-3958-4001-A15C-F3F015E19D02}" destId="{AD078158-9D55-470A-86C2-1A85F23503E0}" srcOrd="0" destOrd="0" parTransId="{15142938-78FF-43AE-B3F6-B77EC5302478}" sibTransId="{D7662976-1344-44A1-B6C1-7FC759967211}"/>
    <dgm:cxn modelId="{45E2613E-EB91-400F-A123-5552E4C6C4F8}" srcId="{8C19D1DE-3958-4001-A15C-F3F015E19D02}" destId="{6855425D-4BE3-49FB-9170-E488B50E11E4}" srcOrd="1" destOrd="0" parTransId="{8C55B156-B7BA-4C32-9B40-AC3B2D1FFD11}" sibTransId="{40D366BB-73EE-4E0D-BED3-C93672063DBE}"/>
    <dgm:cxn modelId="{7D7A8641-8A71-4630-A9B2-07682B5085B6}" type="presOf" srcId="{AD078158-9D55-470A-86C2-1A85F23503E0}" destId="{70673BA9-0F44-4B9C-8806-5A2F9FF33DBB}" srcOrd="0" destOrd="0" presId="urn:microsoft.com/office/officeart/2005/8/layout/hierarchy6"/>
    <dgm:cxn modelId="{865E1A63-D065-43A4-8202-66512A6A3064}" type="presOf" srcId="{8C19D1DE-3958-4001-A15C-F3F015E19D02}" destId="{E22D6DD3-322E-4E9C-BABF-71CC3B7F1878}" srcOrd="0" destOrd="0" presId="urn:microsoft.com/office/officeart/2005/8/layout/hierarchy6"/>
    <dgm:cxn modelId="{7D834D6D-EC40-44C2-9AF4-E64F14567C31}" srcId="{AD078158-9D55-470A-86C2-1A85F23503E0}" destId="{ED4694FB-27E9-4CA8-9A46-DA31F2DD0EA2}" srcOrd="0" destOrd="0" parTransId="{2D7C7925-BD5E-46F9-868D-E34225C501B5}" sibTransId="{0700BFF3-854A-4DB0-B50B-1DA985C76C7A}"/>
    <dgm:cxn modelId="{62339D4D-9143-4450-8D27-B91388F89077}" type="presOf" srcId="{C704E7FF-5781-4FFB-817B-A332D589F4F5}" destId="{BFBDC990-5CE7-4544-9506-27ADC1DD700B}" srcOrd="0" destOrd="0" presId="urn:microsoft.com/office/officeart/2005/8/layout/hierarchy6"/>
    <dgm:cxn modelId="{4872414F-F62B-48D9-960A-91E89F76F878}" srcId="{AD078158-9D55-470A-86C2-1A85F23503E0}" destId="{45466E54-B727-4848-97A9-D04A295024E1}" srcOrd="1" destOrd="0" parTransId="{D8E7CD66-CCA4-44BE-BD73-E952C9B6C0DC}" sibTransId="{6358BB8A-C3DB-499A-A6B5-B46ABAC3B8EC}"/>
    <dgm:cxn modelId="{5673DB7A-342A-49CA-A611-C0525E3CB952}" type="presOf" srcId="{A09C0793-EF19-4C6D-9C5F-4AE2207B94E2}" destId="{401DF2A5-E13E-4A9F-887C-056F4AA63D4B}" srcOrd="0" destOrd="0" presId="urn:microsoft.com/office/officeart/2005/8/layout/hierarchy6"/>
    <dgm:cxn modelId="{51D3168C-D1A9-4F1F-BAAE-3CCA21E4FBCE}" type="presOf" srcId="{3E4AC54F-142F-4B34-A802-63C34DD9852E}" destId="{639682B9-F2AA-4537-BC37-B75042FF983F}" srcOrd="0" destOrd="0" presId="urn:microsoft.com/office/officeart/2005/8/layout/hierarchy6"/>
    <dgm:cxn modelId="{5E965798-2CE5-48D3-89A2-D678946A0E52}" type="presOf" srcId="{A77B3694-282B-4B5D-B124-84B0933C8DAF}" destId="{831FA318-8B8A-4DDA-A0D7-3C53A3092B2D}" srcOrd="0" destOrd="0" presId="urn:microsoft.com/office/officeart/2005/8/layout/hierarchy6"/>
    <dgm:cxn modelId="{BE97C498-A8A8-46CC-A246-E9BFD294675D}" type="presOf" srcId="{8C55B156-B7BA-4C32-9B40-AC3B2D1FFD11}" destId="{8042C838-1BF2-4345-8CCD-4FBCE1CF17D6}" srcOrd="0" destOrd="0" presId="urn:microsoft.com/office/officeart/2005/8/layout/hierarchy6"/>
    <dgm:cxn modelId="{89B0139A-29AA-4616-9BFB-50F168D35EE8}" type="presOf" srcId="{049237BF-341D-4000-98ED-625070A4932D}" destId="{C7BA46D8-5D11-4598-8D26-7DE2CCA800A1}" srcOrd="0" destOrd="0" presId="urn:microsoft.com/office/officeart/2005/8/layout/hierarchy6"/>
    <dgm:cxn modelId="{F73E529A-B103-43F8-9259-422D853B6F47}" type="presOf" srcId="{45466E54-B727-4848-97A9-D04A295024E1}" destId="{C0121C3D-DE7C-4EEF-8E7D-D33A8CEA7D55}" srcOrd="0" destOrd="0" presId="urn:microsoft.com/office/officeart/2005/8/layout/hierarchy6"/>
    <dgm:cxn modelId="{ACB2B0A2-2C6B-4A66-854D-A22CBF0C1799}" type="presOf" srcId="{5C9F77E4-7659-4DF1-95E5-15B6F1E121B7}" destId="{09BB0C26-2AF7-4CEF-8F71-D736B1B47AFF}" srcOrd="0" destOrd="0" presId="urn:microsoft.com/office/officeart/2005/8/layout/hierarchy6"/>
    <dgm:cxn modelId="{3FD2D3AE-64D9-4DD7-B666-0C3F65BEE132}" srcId="{E763A65B-E46A-4893-9734-4911CA025E81}" destId="{A77B3694-282B-4B5D-B124-84B0933C8DAF}" srcOrd="1" destOrd="0" parTransId="{3E4AC54F-142F-4B34-A802-63C34DD9852E}" sibTransId="{A59E40D4-51AE-49ED-A3DF-E094F9E930BC}"/>
    <dgm:cxn modelId="{5353E3B2-D885-4532-A47C-B3572111C430}" type="presOf" srcId="{E763A65B-E46A-4893-9734-4911CA025E81}" destId="{B4E1FF4D-8F44-447D-ACE7-7B2A804919C6}" srcOrd="0" destOrd="0" presId="urn:microsoft.com/office/officeart/2005/8/layout/hierarchy6"/>
    <dgm:cxn modelId="{74FA10B7-AC46-4426-AA72-1237025FC9D5}" srcId="{E763A65B-E46A-4893-9734-4911CA025E81}" destId="{A09C0793-EF19-4C6D-9C5F-4AE2207B94E2}" srcOrd="0" destOrd="0" parTransId="{049237BF-341D-4000-98ED-625070A4932D}" sibTransId="{0721A6BC-DA1E-4952-8447-988728213CA9}"/>
    <dgm:cxn modelId="{178052B8-0F99-4DA7-A967-BB4897EDE726}" type="presOf" srcId="{6855425D-4BE3-49FB-9170-E488B50E11E4}" destId="{8101B310-82CA-4714-81B5-36D564AE02A4}" srcOrd="0" destOrd="0" presId="urn:microsoft.com/office/officeart/2005/8/layout/hierarchy6"/>
    <dgm:cxn modelId="{8D4DA5D3-9A01-4D36-81AD-4D183744CB11}" type="presOf" srcId="{2D7C7925-BD5E-46F9-868D-E34225C501B5}" destId="{390BD22C-6433-457C-A40D-07B3FBEDBDAD}" srcOrd="0" destOrd="0" presId="urn:microsoft.com/office/officeart/2005/8/layout/hierarchy6"/>
    <dgm:cxn modelId="{DBB41AD4-11CD-4C0A-9DB3-95E6E44DDACD}" type="presOf" srcId="{ED4694FB-27E9-4CA8-9A46-DA31F2DD0EA2}" destId="{51D7A2B7-A6E3-4494-9E83-279AF8118872}" srcOrd="0" destOrd="0" presId="urn:microsoft.com/office/officeart/2005/8/layout/hierarchy6"/>
    <dgm:cxn modelId="{FE26FCD6-32E1-4246-ADFF-A86A4C23D06E}" srcId="{6855425D-4BE3-49FB-9170-E488B50E11E4}" destId="{A362F8A5-5FA3-44E9-9623-4B184C60F525}" srcOrd="0" destOrd="0" parTransId="{5C9F77E4-7659-4DF1-95E5-15B6F1E121B7}" sibTransId="{EF1814D6-592F-4EA7-B01F-A06617312C66}"/>
    <dgm:cxn modelId="{087326F3-593B-4082-B963-387C7464E256}" srcId="{C704E7FF-5781-4FFB-817B-A332D589F4F5}" destId="{8C19D1DE-3958-4001-A15C-F3F015E19D02}" srcOrd="0" destOrd="0" parTransId="{0E52445D-9027-4BA1-8FC4-E079B09607DB}" sibTransId="{17188A83-4130-4324-A7E4-36D73D1B2E37}"/>
    <dgm:cxn modelId="{C73272F8-8739-425A-BC8C-254444CDB4E6}" type="presOf" srcId="{A362F8A5-5FA3-44E9-9623-4B184C60F525}" destId="{E2E789BE-DFD0-484F-9D7F-471D26ED6CB5}" srcOrd="0" destOrd="0" presId="urn:microsoft.com/office/officeart/2005/8/layout/hierarchy6"/>
    <dgm:cxn modelId="{9D55D0BC-DB6F-496E-8526-E93DA2D1C0C0}" type="presParOf" srcId="{BFBDC990-5CE7-4544-9506-27ADC1DD700B}" destId="{E547B5E0-D544-4F74-8FF0-FF4E5DBFA09A}" srcOrd="0" destOrd="0" presId="urn:microsoft.com/office/officeart/2005/8/layout/hierarchy6"/>
    <dgm:cxn modelId="{6C0AE79D-1A86-43D2-A21A-10FADDB1B986}" type="presParOf" srcId="{E547B5E0-D544-4F74-8FF0-FF4E5DBFA09A}" destId="{7A7E0A5C-DCE9-4561-A0AB-2AE6FD5A330B}" srcOrd="0" destOrd="0" presId="urn:microsoft.com/office/officeart/2005/8/layout/hierarchy6"/>
    <dgm:cxn modelId="{90B694D7-4F3F-458A-B247-8B947FA77057}" type="presParOf" srcId="{7A7E0A5C-DCE9-4561-A0AB-2AE6FD5A330B}" destId="{6F816967-CF34-4385-8672-FDD250B6F90A}" srcOrd="0" destOrd="0" presId="urn:microsoft.com/office/officeart/2005/8/layout/hierarchy6"/>
    <dgm:cxn modelId="{9DE8DECE-25A0-45FD-9B8E-C486D036216C}" type="presParOf" srcId="{6F816967-CF34-4385-8672-FDD250B6F90A}" destId="{E22D6DD3-322E-4E9C-BABF-71CC3B7F1878}" srcOrd="0" destOrd="0" presId="urn:microsoft.com/office/officeart/2005/8/layout/hierarchy6"/>
    <dgm:cxn modelId="{EF9FDEDE-45F1-4A42-A0C5-26028E665D07}" type="presParOf" srcId="{6F816967-CF34-4385-8672-FDD250B6F90A}" destId="{7B095476-D453-4FE9-AA34-D21E22D648C9}" srcOrd="1" destOrd="0" presId="urn:microsoft.com/office/officeart/2005/8/layout/hierarchy6"/>
    <dgm:cxn modelId="{CB9BB159-FC5E-483C-82A4-76BC6535BF8E}" type="presParOf" srcId="{7B095476-D453-4FE9-AA34-D21E22D648C9}" destId="{F02281BA-A20E-4C1E-8037-AABFDC72AEF2}" srcOrd="0" destOrd="0" presId="urn:microsoft.com/office/officeart/2005/8/layout/hierarchy6"/>
    <dgm:cxn modelId="{C5366ABA-22F1-4761-A5BF-4ACD391BEF0D}" type="presParOf" srcId="{7B095476-D453-4FE9-AA34-D21E22D648C9}" destId="{CCBEDECB-9900-4EDC-A9F9-BF470FB83F50}" srcOrd="1" destOrd="0" presId="urn:microsoft.com/office/officeart/2005/8/layout/hierarchy6"/>
    <dgm:cxn modelId="{FF14EA5E-CD04-47D0-9626-09435DB1E02C}" type="presParOf" srcId="{CCBEDECB-9900-4EDC-A9F9-BF470FB83F50}" destId="{70673BA9-0F44-4B9C-8806-5A2F9FF33DBB}" srcOrd="0" destOrd="0" presId="urn:microsoft.com/office/officeart/2005/8/layout/hierarchy6"/>
    <dgm:cxn modelId="{AFE64DAF-AEB6-4B1F-90E9-4E2B0F305E5E}" type="presParOf" srcId="{CCBEDECB-9900-4EDC-A9F9-BF470FB83F50}" destId="{F30D54CD-64F8-4A3A-B03A-FA03831FB4B1}" srcOrd="1" destOrd="0" presId="urn:microsoft.com/office/officeart/2005/8/layout/hierarchy6"/>
    <dgm:cxn modelId="{B274B9CA-9A78-46E5-A47F-2852807DEBE8}" type="presParOf" srcId="{F30D54CD-64F8-4A3A-B03A-FA03831FB4B1}" destId="{390BD22C-6433-457C-A40D-07B3FBEDBDAD}" srcOrd="0" destOrd="0" presId="urn:microsoft.com/office/officeart/2005/8/layout/hierarchy6"/>
    <dgm:cxn modelId="{CC90DDB0-DCB0-4CDF-9C9F-52F332D7E285}" type="presParOf" srcId="{F30D54CD-64F8-4A3A-B03A-FA03831FB4B1}" destId="{E5E8E7F6-11CA-4221-9039-81C61D79959C}" srcOrd="1" destOrd="0" presId="urn:microsoft.com/office/officeart/2005/8/layout/hierarchy6"/>
    <dgm:cxn modelId="{B1FAB371-D9E1-4030-92AC-412804D6F6EE}" type="presParOf" srcId="{E5E8E7F6-11CA-4221-9039-81C61D79959C}" destId="{51D7A2B7-A6E3-4494-9E83-279AF8118872}" srcOrd="0" destOrd="0" presId="urn:microsoft.com/office/officeart/2005/8/layout/hierarchy6"/>
    <dgm:cxn modelId="{9991ECE0-D478-40B8-B17E-3EF1EF7729CD}" type="presParOf" srcId="{E5E8E7F6-11CA-4221-9039-81C61D79959C}" destId="{F5AAE546-A07E-4AA9-8670-DD3D9D7AE033}" srcOrd="1" destOrd="0" presId="urn:microsoft.com/office/officeart/2005/8/layout/hierarchy6"/>
    <dgm:cxn modelId="{D6BF27A0-FB63-4B83-8CB5-2469C1FBC661}" type="presParOf" srcId="{F30D54CD-64F8-4A3A-B03A-FA03831FB4B1}" destId="{4EBD2963-F691-47A1-994F-3FDFBE0D907F}" srcOrd="2" destOrd="0" presId="urn:microsoft.com/office/officeart/2005/8/layout/hierarchy6"/>
    <dgm:cxn modelId="{044A99DA-5135-429C-B437-B9BAE1E283F5}" type="presParOf" srcId="{F30D54CD-64F8-4A3A-B03A-FA03831FB4B1}" destId="{5C44CAA4-02C2-42C4-BCC9-3B8B7658D918}" srcOrd="3" destOrd="0" presId="urn:microsoft.com/office/officeart/2005/8/layout/hierarchy6"/>
    <dgm:cxn modelId="{ADE258A7-DA26-4166-AEF6-BBC188A631D9}" type="presParOf" srcId="{5C44CAA4-02C2-42C4-BCC9-3B8B7658D918}" destId="{C0121C3D-DE7C-4EEF-8E7D-D33A8CEA7D55}" srcOrd="0" destOrd="0" presId="urn:microsoft.com/office/officeart/2005/8/layout/hierarchy6"/>
    <dgm:cxn modelId="{30BD7015-7083-4CAA-AA05-FD52408C2B5C}" type="presParOf" srcId="{5C44CAA4-02C2-42C4-BCC9-3B8B7658D918}" destId="{EDE3E0BF-5549-4DFD-A8E4-0D4EBAAD9555}" srcOrd="1" destOrd="0" presId="urn:microsoft.com/office/officeart/2005/8/layout/hierarchy6"/>
    <dgm:cxn modelId="{67FB2118-ECCB-495C-9952-54898949BD69}" type="presParOf" srcId="{7B095476-D453-4FE9-AA34-D21E22D648C9}" destId="{8042C838-1BF2-4345-8CCD-4FBCE1CF17D6}" srcOrd="2" destOrd="0" presId="urn:microsoft.com/office/officeart/2005/8/layout/hierarchy6"/>
    <dgm:cxn modelId="{54D2D238-71D1-4FA1-B077-67E57C04FABE}" type="presParOf" srcId="{7B095476-D453-4FE9-AA34-D21E22D648C9}" destId="{78985033-4535-45C0-BD71-73C6ADDA6674}" srcOrd="3" destOrd="0" presId="urn:microsoft.com/office/officeart/2005/8/layout/hierarchy6"/>
    <dgm:cxn modelId="{5BC3FF92-678B-4B6B-9DB4-3665E8B22BC6}" type="presParOf" srcId="{78985033-4535-45C0-BD71-73C6ADDA6674}" destId="{8101B310-82CA-4714-81B5-36D564AE02A4}" srcOrd="0" destOrd="0" presId="urn:microsoft.com/office/officeart/2005/8/layout/hierarchy6"/>
    <dgm:cxn modelId="{C396F5ED-90EA-4438-9436-AE375B1EEB2D}" type="presParOf" srcId="{78985033-4535-45C0-BD71-73C6ADDA6674}" destId="{C8148D6D-8513-4530-A57D-6C92EEB25804}" srcOrd="1" destOrd="0" presId="urn:microsoft.com/office/officeart/2005/8/layout/hierarchy6"/>
    <dgm:cxn modelId="{2218FEF8-0BB1-4B3D-AC2B-C83CB941D3C0}" type="presParOf" srcId="{C8148D6D-8513-4530-A57D-6C92EEB25804}" destId="{09BB0C26-2AF7-4CEF-8F71-D736B1B47AFF}" srcOrd="0" destOrd="0" presId="urn:microsoft.com/office/officeart/2005/8/layout/hierarchy6"/>
    <dgm:cxn modelId="{A420357C-F5DE-48F6-9865-F0FC609F4A3C}" type="presParOf" srcId="{C8148D6D-8513-4530-A57D-6C92EEB25804}" destId="{5748EED4-E383-4347-B24F-589B436520E1}" srcOrd="1" destOrd="0" presId="urn:microsoft.com/office/officeart/2005/8/layout/hierarchy6"/>
    <dgm:cxn modelId="{4FF9BEBF-3889-48CC-9140-0795E7AF30E4}" type="presParOf" srcId="{5748EED4-E383-4347-B24F-589B436520E1}" destId="{E2E789BE-DFD0-484F-9D7F-471D26ED6CB5}" srcOrd="0" destOrd="0" presId="urn:microsoft.com/office/officeart/2005/8/layout/hierarchy6"/>
    <dgm:cxn modelId="{10F83103-EEE5-418A-829F-9D512FDE3A40}" type="presParOf" srcId="{5748EED4-E383-4347-B24F-589B436520E1}" destId="{5A539845-E682-4FFA-8558-38C428B291F0}" srcOrd="1" destOrd="0" presId="urn:microsoft.com/office/officeart/2005/8/layout/hierarchy6"/>
    <dgm:cxn modelId="{0679EAF8-1FC8-4424-BC63-37DE1EF3CCEC}" type="presParOf" srcId="{C8148D6D-8513-4530-A57D-6C92EEB25804}" destId="{C8B95822-40E3-42AD-A263-41C633C80C4A}" srcOrd="2" destOrd="0" presId="urn:microsoft.com/office/officeart/2005/8/layout/hierarchy6"/>
    <dgm:cxn modelId="{457CB659-4755-44EA-A460-0869A4116650}" type="presParOf" srcId="{C8148D6D-8513-4530-A57D-6C92EEB25804}" destId="{42F8830F-4902-4D6B-8CE5-6645075410DB}" srcOrd="3" destOrd="0" presId="urn:microsoft.com/office/officeart/2005/8/layout/hierarchy6"/>
    <dgm:cxn modelId="{41A8DDFE-7007-4D30-8A74-CFC8831A56F7}" type="presParOf" srcId="{42F8830F-4902-4D6B-8CE5-6645075410DB}" destId="{B4E1FF4D-8F44-447D-ACE7-7B2A804919C6}" srcOrd="0" destOrd="0" presId="urn:microsoft.com/office/officeart/2005/8/layout/hierarchy6"/>
    <dgm:cxn modelId="{ECF93AA4-0B45-4141-AE98-110B26057C5F}" type="presParOf" srcId="{42F8830F-4902-4D6B-8CE5-6645075410DB}" destId="{A4DBEED6-9E11-4901-B56E-86079EBB3CEB}" srcOrd="1" destOrd="0" presId="urn:microsoft.com/office/officeart/2005/8/layout/hierarchy6"/>
    <dgm:cxn modelId="{70B480AE-CF19-4EF7-BF13-14840C3340B7}" type="presParOf" srcId="{A4DBEED6-9E11-4901-B56E-86079EBB3CEB}" destId="{C7BA46D8-5D11-4598-8D26-7DE2CCA800A1}" srcOrd="0" destOrd="0" presId="urn:microsoft.com/office/officeart/2005/8/layout/hierarchy6"/>
    <dgm:cxn modelId="{FAA411AF-F64D-46E8-A439-E4EC58D8649F}" type="presParOf" srcId="{A4DBEED6-9E11-4901-B56E-86079EBB3CEB}" destId="{9357B547-76F7-4F8C-9D34-D7905EAE2404}" srcOrd="1" destOrd="0" presId="urn:microsoft.com/office/officeart/2005/8/layout/hierarchy6"/>
    <dgm:cxn modelId="{7A91A703-E94E-44EA-9735-EFBA069BF7B5}" type="presParOf" srcId="{9357B547-76F7-4F8C-9D34-D7905EAE2404}" destId="{401DF2A5-E13E-4A9F-887C-056F4AA63D4B}" srcOrd="0" destOrd="0" presId="urn:microsoft.com/office/officeart/2005/8/layout/hierarchy6"/>
    <dgm:cxn modelId="{762B57C5-D01A-4B90-9736-CCC308343053}" type="presParOf" srcId="{9357B547-76F7-4F8C-9D34-D7905EAE2404}" destId="{AE31EC91-AAF8-440E-BD94-8B610B250C04}" srcOrd="1" destOrd="0" presId="urn:microsoft.com/office/officeart/2005/8/layout/hierarchy6"/>
    <dgm:cxn modelId="{750682DD-5723-49AF-B8E2-937BAEBF68E1}" type="presParOf" srcId="{A4DBEED6-9E11-4901-B56E-86079EBB3CEB}" destId="{639682B9-F2AA-4537-BC37-B75042FF983F}" srcOrd="2" destOrd="0" presId="urn:microsoft.com/office/officeart/2005/8/layout/hierarchy6"/>
    <dgm:cxn modelId="{6E7DF8BE-FFDD-44A1-8DEE-D618B07E3D5B}" type="presParOf" srcId="{A4DBEED6-9E11-4901-B56E-86079EBB3CEB}" destId="{BA55921C-C434-4080-9046-C9C34891CC07}" srcOrd="3" destOrd="0" presId="urn:microsoft.com/office/officeart/2005/8/layout/hierarchy6"/>
    <dgm:cxn modelId="{151F45E0-414B-434C-B035-AF1DB3A0E18A}" type="presParOf" srcId="{BA55921C-C434-4080-9046-C9C34891CC07}" destId="{831FA318-8B8A-4DDA-A0D7-3C53A3092B2D}" srcOrd="0" destOrd="0" presId="urn:microsoft.com/office/officeart/2005/8/layout/hierarchy6"/>
    <dgm:cxn modelId="{BE964E31-536F-4916-9AE9-27AC9EC17C28}" type="presParOf" srcId="{BA55921C-C434-4080-9046-C9C34891CC07}" destId="{13ABF253-172D-4C9B-AD45-6798E39383A8}" srcOrd="1" destOrd="0" presId="urn:microsoft.com/office/officeart/2005/8/layout/hierarchy6"/>
    <dgm:cxn modelId="{ADB2329D-C0A7-4C6E-9463-05CAF9EBF6F7}" type="presParOf" srcId="{BFBDC990-5CE7-4544-9506-27ADC1DD700B}" destId="{408A0DF1-060D-4CA7-83D8-2E2FB81537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04E7FF-5781-4FFB-817B-A332D589F4F5}" type="doc">
      <dgm:prSet loTypeId="urn:microsoft.com/office/officeart/2005/8/layout/hierarchy6" loCatId="hierarchy" qsTypeId="urn:microsoft.com/office/officeart/2005/8/quickstyle/3d3" qsCatId="3D" csTypeId="urn:microsoft.com/office/officeart/2005/8/colors/accent0_1" csCatId="mainScheme" phldr="1"/>
      <dgm:spPr/>
      <dgm:t>
        <a:bodyPr/>
        <a:lstStyle/>
        <a:p>
          <a:endParaRPr lang="en-GB"/>
        </a:p>
      </dgm:t>
    </dgm:pt>
    <dgm:pt modelId="{8C19D1DE-3958-4001-A15C-F3F015E19D02}">
      <dgm:prSet phldrT="[Text]" phldr="0"/>
      <dgm:spPr/>
      <dgm:t>
        <a:bodyPr/>
        <a:lstStyle/>
        <a:p>
          <a:r>
            <a:rPr lang="en-GB" dirty="0">
              <a:solidFill>
                <a:schemeClr val="tx1"/>
              </a:solidFill>
            </a:rPr>
            <a:t>Nervous system</a:t>
          </a:r>
        </a:p>
      </dgm:t>
    </dgm:pt>
    <dgm:pt modelId="{0E52445D-9027-4BA1-8FC4-E079B09607DB}" type="parTrans" cxnId="{087326F3-593B-4082-B963-387C7464E256}">
      <dgm:prSet/>
      <dgm:spPr/>
      <dgm:t>
        <a:bodyPr/>
        <a:lstStyle/>
        <a:p>
          <a:endParaRPr lang="en-GB"/>
        </a:p>
      </dgm:t>
    </dgm:pt>
    <dgm:pt modelId="{17188A83-4130-4324-A7E4-36D73D1B2E37}" type="sibTrans" cxnId="{087326F3-593B-4082-B963-387C7464E256}">
      <dgm:prSet/>
      <dgm:spPr/>
      <dgm:t>
        <a:bodyPr/>
        <a:lstStyle/>
        <a:p>
          <a:endParaRPr lang="en-GB"/>
        </a:p>
      </dgm:t>
    </dgm:pt>
    <dgm:pt modelId="{AD078158-9D55-470A-86C2-1A85F23503E0}">
      <dgm:prSet phldrT="[Text]" phldr="0"/>
      <dgm:spPr/>
      <dgm:t>
        <a:bodyPr/>
        <a:lstStyle/>
        <a:p>
          <a:r>
            <a:rPr lang="en-GB" dirty="0">
              <a:solidFill>
                <a:schemeClr val="tx1"/>
              </a:solidFill>
            </a:rPr>
            <a:t>Central Nervous System (CNS)</a:t>
          </a:r>
        </a:p>
      </dgm:t>
    </dgm:pt>
    <dgm:pt modelId="{15142938-78FF-43AE-B3F6-B77EC5302478}" type="parTrans" cxnId="{43991538-795C-4116-AD45-C1F173C7D52C}">
      <dgm:prSet/>
      <dgm:spPr/>
      <dgm:t>
        <a:bodyPr/>
        <a:lstStyle/>
        <a:p>
          <a:endParaRPr lang="en-GB"/>
        </a:p>
      </dgm:t>
    </dgm:pt>
    <dgm:pt modelId="{D7662976-1344-44A1-B6C1-7FC759967211}" type="sibTrans" cxnId="{43991538-795C-4116-AD45-C1F173C7D52C}">
      <dgm:prSet/>
      <dgm:spPr/>
      <dgm:t>
        <a:bodyPr/>
        <a:lstStyle/>
        <a:p>
          <a:endParaRPr lang="en-GB"/>
        </a:p>
      </dgm:t>
    </dgm:pt>
    <dgm:pt modelId="{ED4694FB-27E9-4CA8-9A46-DA31F2DD0EA2}">
      <dgm:prSet phldrT="[Text]" phldr="0"/>
      <dgm:spPr/>
      <dgm:t>
        <a:bodyPr/>
        <a:lstStyle/>
        <a:p>
          <a:r>
            <a:rPr lang="en-GB" dirty="0">
              <a:solidFill>
                <a:schemeClr val="tx1"/>
              </a:solidFill>
            </a:rPr>
            <a:t>Spina</a:t>
          </a:r>
        </a:p>
        <a:p>
          <a:endParaRPr lang="en-GB" dirty="0">
            <a:solidFill>
              <a:schemeClr val="tx1"/>
            </a:solidFill>
          </a:endParaRPr>
        </a:p>
        <a:p>
          <a:r>
            <a:rPr lang="en-GB" dirty="0">
              <a:solidFill>
                <a:schemeClr val="tx1"/>
              </a:solidFill>
            </a:rPr>
            <a:t>l cord</a:t>
          </a:r>
        </a:p>
      </dgm:t>
    </dgm:pt>
    <dgm:pt modelId="{2D7C7925-BD5E-46F9-868D-E34225C501B5}" type="parTrans" cxnId="{7D834D6D-EC40-44C2-9AF4-E64F14567C31}">
      <dgm:prSet/>
      <dgm:spPr/>
      <dgm:t>
        <a:bodyPr/>
        <a:lstStyle/>
        <a:p>
          <a:endParaRPr lang="en-GB"/>
        </a:p>
      </dgm:t>
    </dgm:pt>
    <dgm:pt modelId="{0700BFF3-854A-4DB0-B50B-1DA985C76C7A}" type="sibTrans" cxnId="{7D834D6D-EC40-44C2-9AF4-E64F14567C31}">
      <dgm:prSet/>
      <dgm:spPr/>
      <dgm:t>
        <a:bodyPr/>
        <a:lstStyle/>
        <a:p>
          <a:endParaRPr lang="en-GB"/>
        </a:p>
      </dgm:t>
    </dgm:pt>
    <dgm:pt modelId="{45466E54-B727-4848-97A9-D04A295024E1}">
      <dgm:prSet phldrT="[Text]" phldr="0"/>
      <dgm:spPr/>
      <dgm:t>
        <a:bodyPr/>
        <a:lstStyle/>
        <a:p>
          <a:r>
            <a:rPr lang="en-GB" dirty="0">
              <a:solidFill>
                <a:schemeClr val="tx1"/>
              </a:solidFill>
            </a:rPr>
            <a:t>Brain</a:t>
          </a:r>
        </a:p>
      </dgm:t>
    </dgm:pt>
    <dgm:pt modelId="{D8E7CD66-CCA4-44BE-BD73-E952C9B6C0DC}" type="parTrans" cxnId="{4872414F-F62B-48D9-960A-91E89F76F878}">
      <dgm:prSet/>
      <dgm:spPr/>
      <dgm:t>
        <a:bodyPr/>
        <a:lstStyle/>
        <a:p>
          <a:endParaRPr lang="en-GB"/>
        </a:p>
      </dgm:t>
    </dgm:pt>
    <dgm:pt modelId="{6358BB8A-C3DB-499A-A6B5-B46ABAC3B8EC}" type="sibTrans" cxnId="{4872414F-F62B-48D9-960A-91E89F76F878}">
      <dgm:prSet/>
      <dgm:spPr/>
      <dgm:t>
        <a:bodyPr/>
        <a:lstStyle/>
        <a:p>
          <a:endParaRPr lang="en-GB"/>
        </a:p>
      </dgm:t>
    </dgm:pt>
    <dgm:pt modelId="{6855425D-4BE3-49FB-9170-E488B50E11E4}">
      <dgm:prSet phldrT="[Text]" phldr="0"/>
      <dgm:spPr/>
      <dgm:t>
        <a:bodyPr/>
        <a:lstStyle/>
        <a:p>
          <a:r>
            <a:rPr lang="en-GB" dirty="0">
              <a:solidFill>
                <a:schemeClr val="tx1"/>
              </a:solidFill>
            </a:rPr>
            <a:t>Peripheral nervous system (PNS)</a:t>
          </a:r>
        </a:p>
      </dgm:t>
    </dgm:pt>
    <dgm:pt modelId="{8C55B156-B7BA-4C32-9B40-AC3B2D1FFD11}" type="parTrans" cxnId="{45E2613E-EB91-400F-A123-5552E4C6C4F8}">
      <dgm:prSet/>
      <dgm:spPr/>
      <dgm:t>
        <a:bodyPr/>
        <a:lstStyle/>
        <a:p>
          <a:endParaRPr lang="en-GB"/>
        </a:p>
      </dgm:t>
    </dgm:pt>
    <dgm:pt modelId="{40D366BB-73EE-4E0D-BED3-C93672063DBE}" type="sibTrans" cxnId="{45E2613E-EB91-400F-A123-5552E4C6C4F8}">
      <dgm:prSet/>
      <dgm:spPr/>
      <dgm:t>
        <a:bodyPr/>
        <a:lstStyle/>
        <a:p>
          <a:endParaRPr lang="en-GB"/>
        </a:p>
      </dgm:t>
    </dgm:pt>
    <dgm:pt modelId="{A362F8A5-5FA3-44E9-9623-4B184C60F525}">
      <dgm:prSet phldrT="[Text]" phldr="0"/>
      <dgm:spPr/>
      <dgm:t>
        <a:bodyPr/>
        <a:lstStyle/>
        <a:p>
          <a:r>
            <a:rPr lang="en-GB" dirty="0">
              <a:solidFill>
                <a:schemeClr val="tx1"/>
              </a:solidFill>
            </a:rPr>
            <a:t>Somatic nervous system (SNS)</a:t>
          </a:r>
        </a:p>
      </dgm:t>
    </dgm:pt>
    <dgm:pt modelId="{5C9F77E4-7659-4DF1-95E5-15B6F1E121B7}" type="parTrans" cxnId="{FE26FCD6-32E1-4246-ADFF-A86A4C23D06E}">
      <dgm:prSet/>
      <dgm:spPr/>
      <dgm:t>
        <a:bodyPr/>
        <a:lstStyle/>
        <a:p>
          <a:endParaRPr lang="en-GB"/>
        </a:p>
      </dgm:t>
    </dgm:pt>
    <dgm:pt modelId="{EF1814D6-592F-4EA7-B01F-A06617312C66}" type="sibTrans" cxnId="{FE26FCD6-32E1-4246-ADFF-A86A4C23D06E}">
      <dgm:prSet/>
      <dgm:spPr/>
      <dgm:t>
        <a:bodyPr/>
        <a:lstStyle/>
        <a:p>
          <a:endParaRPr lang="en-GB"/>
        </a:p>
      </dgm:t>
    </dgm:pt>
    <dgm:pt modelId="{E763A65B-E46A-4893-9734-4911CA025E81}">
      <dgm:prSet phldrT="[Text]" phldr="0"/>
      <dgm:spPr/>
      <dgm:t>
        <a:bodyPr/>
        <a:lstStyle/>
        <a:p>
          <a:r>
            <a:rPr lang="en-GB" dirty="0">
              <a:solidFill>
                <a:schemeClr val="tx1"/>
              </a:solidFill>
            </a:rPr>
            <a:t>Autonomic nervous system (ANS)</a:t>
          </a:r>
        </a:p>
      </dgm:t>
    </dgm:pt>
    <dgm:pt modelId="{517763B2-1058-4C03-A9C8-6545D0DE2C21}" type="parTrans" cxnId="{BE09F629-9E8D-4220-A438-76ADD5DBE3D5}">
      <dgm:prSet/>
      <dgm:spPr/>
      <dgm:t>
        <a:bodyPr/>
        <a:lstStyle/>
        <a:p>
          <a:endParaRPr lang="en-GB"/>
        </a:p>
      </dgm:t>
    </dgm:pt>
    <dgm:pt modelId="{2FE107CD-38C0-4860-BCFF-48A747D064F9}" type="sibTrans" cxnId="{BE09F629-9E8D-4220-A438-76ADD5DBE3D5}">
      <dgm:prSet/>
      <dgm:spPr/>
      <dgm:t>
        <a:bodyPr/>
        <a:lstStyle/>
        <a:p>
          <a:endParaRPr lang="en-GB"/>
        </a:p>
      </dgm:t>
    </dgm:pt>
    <dgm:pt modelId="{A09C0793-EF19-4C6D-9C5F-4AE2207B94E2}">
      <dgm:prSet phldrT="[Text]" phldr="0"/>
      <dgm:spPr/>
      <dgm:t>
        <a:bodyPr/>
        <a:lstStyle/>
        <a:p>
          <a:r>
            <a:rPr lang="en-GB" dirty="0">
              <a:solidFill>
                <a:schemeClr val="tx1"/>
              </a:solidFill>
            </a:rPr>
            <a:t>Sympathetic nervous system (SNS)</a:t>
          </a:r>
        </a:p>
      </dgm:t>
    </dgm:pt>
    <dgm:pt modelId="{049237BF-341D-4000-98ED-625070A4932D}" type="parTrans" cxnId="{74FA10B7-AC46-4426-AA72-1237025FC9D5}">
      <dgm:prSet/>
      <dgm:spPr/>
      <dgm:t>
        <a:bodyPr/>
        <a:lstStyle/>
        <a:p>
          <a:endParaRPr lang="en-GB"/>
        </a:p>
      </dgm:t>
    </dgm:pt>
    <dgm:pt modelId="{0721A6BC-DA1E-4952-8447-988728213CA9}" type="sibTrans" cxnId="{74FA10B7-AC46-4426-AA72-1237025FC9D5}">
      <dgm:prSet/>
      <dgm:spPr/>
      <dgm:t>
        <a:bodyPr/>
        <a:lstStyle/>
        <a:p>
          <a:endParaRPr lang="en-GB"/>
        </a:p>
      </dgm:t>
    </dgm:pt>
    <dgm:pt modelId="{A77B3694-282B-4B5D-B124-84B0933C8DAF}">
      <dgm:prSet phldrT="[Text]" phldr="0"/>
      <dgm:spPr/>
      <dgm:t>
        <a:bodyPr/>
        <a:lstStyle/>
        <a:p>
          <a:r>
            <a:rPr lang="en-GB" dirty="0">
              <a:solidFill>
                <a:schemeClr val="tx1"/>
              </a:solidFill>
            </a:rPr>
            <a:t>Parasympathetic nervous system (PNS)</a:t>
          </a:r>
        </a:p>
      </dgm:t>
    </dgm:pt>
    <dgm:pt modelId="{3E4AC54F-142F-4B34-A802-63C34DD9852E}" type="parTrans" cxnId="{3FD2D3AE-64D9-4DD7-B666-0C3F65BEE132}">
      <dgm:prSet/>
      <dgm:spPr/>
      <dgm:t>
        <a:bodyPr/>
        <a:lstStyle/>
        <a:p>
          <a:endParaRPr lang="en-GB"/>
        </a:p>
      </dgm:t>
    </dgm:pt>
    <dgm:pt modelId="{A59E40D4-51AE-49ED-A3DF-E094F9E930BC}" type="sibTrans" cxnId="{3FD2D3AE-64D9-4DD7-B666-0C3F65BEE132}">
      <dgm:prSet/>
      <dgm:spPr/>
      <dgm:t>
        <a:bodyPr/>
        <a:lstStyle/>
        <a:p>
          <a:endParaRPr lang="en-GB"/>
        </a:p>
      </dgm:t>
    </dgm:pt>
    <dgm:pt modelId="{BFBDC990-5CE7-4544-9506-27ADC1DD700B}" type="pres">
      <dgm:prSet presAssocID="{C704E7FF-5781-4FFB-817B-A332D589F4F5}" presName="mainComposite" presStyleCnt="0">
        <dgm:presLayoutVars>
          <dgm:chPref val="1"/>
          <dgm:dir/>
          <dgm:animOne val="branch"/>
          <dgm:animLvl val="lvl"/>
          <dgm:resizeHandles val="exact"/>
        </dgm:presLayoutVars>
      </dgm:prSet>
      <dgm:spPr/>
    </dgm:pt>
    <dgm:pt modelId="{E547B5E0-D544-4F74-8FF0-FF4E5DBFA09A}" type="pres">
      <dgm:prSet presAssocID="{C704E7FF-5781-4FFB-817B-A332D589F4F5}" presName="hierFlow" presStyleCnt="0"/>
      <dgm:spPr/>
    </dgm:pt>
    <dgm:pt modelId="{7A7E0A5C-DCE9-4561-A0AB-2AE6FD5A330B}" type="pres">
      <dgm:prSet presAssocID="{C704E7FF-5781-4FFB-817B-A332D589F4F5}" presName="hierChild1" presStyleCnt="0">
        <dgm:presLayoutVars>
          <dgm:chPref val="1"/>
          <dgm:animOne val="branch"/>
          <dgm:animLvl val="lvl"/>
        </dgm:presLayoutVars>
      </dgm:prSet>
      <dgm:spPr/>
    </dgm:pt>
    <dgm:pt modelId="{6F816967-CF34-4385-8672-FDD250B6F90A}" type="pres">
      <dgm:prSet presAssocID="{8C19D1DE-3958-4001-A15C-F3F015E19D02}" presName="Name14" presStyleCnt="0"/>
      <dgm:spPr/>
    </dgm:pt>
    <dgm:pt modelId="{E22D6DD3-322E-4E9C-BABF-71CC3B7F1878}" type="pres">
      <dgm:prSet presAssocID="{8C19D1DE-3958-4001-A15C-F3F015E19D02}" presName="level1Shape" presStyleLbl="node0" presStyleIdx="0" presStyleCnt="1">
        <dgm:presLayoutVars>
          <dgm:chPref val="3"/>
        </dgm:presLayoutVars>
      </dgm:prSet>
      <dgm:spPr/>
    </dgm:pt>
    <dgm:pt modelId="{7B095476-D453-4FE9-AA34-D21E22D648C9}" type="pres">
      <dgm:prSet presAssocID="{8C19D1DE-3958-4001-A15C-F3F015E19D02}" presName="hierChild2" presStyleCnt="0"/>
      <dgm:spPr/>
    </dgm:pt>
    <dgm:pt modelId="{F02281BA-A20E-4C1E-8037-AABFDC72AEF2}" type="pres">
      <dgm:prSet presAssocID="{15142938-78FF-43AE-B3F6-B77EC5302478}" presName="Name19" presStyleLbl="parChTrans1D2" presStyleIdx="0" presStyleCnt="2"/>
      <dgm:spPr/>
    </dgm:pt>
    <dgm:pt modelId="{CCBEDECB-9900-4EDC-A9F9-BF470FB83F50}" type="pres">
      <dgm:prSet presAssocID="{AD078158-9D55-470A-86C2-1A85F23503E0}" presName="Name21" presStyleCnt="0"/>
      <dgm:spPr/>
    </dgm:pt>
    <dgm:pt modelId="{70673BA9-0F44-4B9C-8806-5A2F9FF33DBB}" type="pres">
      <dgm:prSet presAssocID="{AD078158-9D55-470A-86C2-1A85F23503E0}" presName="level2Shape" presStyleLbl="node2" presStyleIdx="0" presStyleCnt="2"/>
      <dgm:spPr/>
    </dgm:pt>
    <dgm:pt modelId="{F30D54CD-64F8-4A3A-B03A-FA03831FB4B1}" type="pres">
      <dgm:prSet presAssocID="{AD078158-9D55-470A-86C2-1A85F23503E0}" presName="hierChild3" presStyleCnt="0"/>
      <dgm:spPr/>
    </dgm:pt>
    <dgm:pt modelId="{390BD22C-6433-457C-A40D-07B3FBEDBDAD}" type="pres">
      <dgm:prSet presAssocID="{2D7C7925-BD5E-46F9-868D-E34225C501B5}" presName="Name19" presStyleLbl="parChTrans1D3" presStyleIdx="0" presStyleCnt="4"/>
      <dgm:spPr/>
    </dgm:pt>
    <dgm:pt modelId="{E5E8E7F6-11CA-4221-9039-81C61D79959C}" type="pres">
      <dgm:prSet presAssocID="{ED4694FB-27E9-4CA8-9A46-DA31F2DD0EA2}" presName="Name21" presStyleCnt="0"/>
      <dgm:spPr/>
    </dgm:pt>
    <dgm:pt modelId="{51D7A2B7-A6E3-4494-9E83-279AF8118872}" type="pres">
      <dgm:prSet presAssocID="{ED4694FB-27E9-4CA8-9A46-DA31F2DD0EA2}" presName="level2Shape" presStyleLbl="node3" presStyleIdx="0" presStyleCnt="4"/>
      <dgm:spPr/>
    </dgm:pt>
    <dgm:pt modelId="{F5AAE546-A07E-4AA9-8670-DD3D9D7AE033}" type="pres">
      <dgm:prSet presAssocID="{ED4694FB-27E9-4CA8-9A46-DA31F2DD0EA2}" presName="hierChild3" presStyleCnt="0"/>
      <dgm:spPr/>
    </dgm:pt>
    <dgm:pt modelId="{4EBD2963-F691-47A1-994F-3FDFBE0D907F}" type="pres">
      <dgm:prSet presAssocID="{D8E7CD66-CCA4-44BE-BD73-E952C9B6C0DC}" presName="Name19" presStyleLbl="parChTrans1D3" presStyleIdx="1" presStyleCnt="4"/>
      <dgm:spPr/>
    </dgm:pt>
    <dgm:pt modelId="{5C44CAA4-02C2-42C4-BCC9-3B8B7658D918}" type="pres">
      <dgm:prSet presAssocID="{45466E54-B727-4848-97A9-D04A295024E1}" presName="Name21" presStyleCnt="0"/>
      <dgm:spPr/>
    </dgm:pt>
    <dgm:pt modelId="{C0121C3D-DE7C-4EEF-8E7D-D33A8CEA7D55}" type="pres">
      <dgm:prSet presAssocID="{45466E54-B727-4848-97A9-D04A295024E1}" presName="level2Shape" presStyleLbl="node3" presStyleIdx="1" presStyleCnt="4"/>
      <dgm:spPr/>
    </dgm:pt>
    <dgm:pt modelId="{EDE3E0BF-5549-4DFD-A8E4-0D4EBAAD9555}" type="pres">
      <dgm:prSet presAssocID="{45466E54-B727-4848-97A9-D04A295024E1}" presName="hierChild3" presStyleCnt="0"/>
      <dgm:spPr/>
    </dgm:pt>
    <dgm:pt modelId="{8042C838-1BF2-4345-8CCD-4FBCE1CF17D6}" type="pres">
      <dgm:prSet presAssocID="{8C55B156-B7BA-4C32-9B40-AC3B2D1FFD11}" presName="Name19" presStyleLbl="parChTrans1D2" presStyleIdx="1" presStyleCnt="2"/>
      <dgm:spPr/>
    </dgm:pt>
    <dgm:pt modelId="{78985033-4535-45C0-BD71-73C6ADDA6674}" type="pres">
      <dgm:prSet presAssocID="{6855425D-4BE3-49FB-9170-E488B50E11E4}" presName="Name21" presStyleCnt="0"/>
      <dgm:spPr/>
    </dgm:pt>
    <dgm:pt modelId="{8101B310-82CA-4714-81B5-36D564AE02A4}" type="pres">
      <dgm:prSet presAssocID="{6855425D-4BE3-49FB-9170-E488B50E11E4}" presName="level2Shape" presStyleLbl="node2" presStyleIdx="1" presStyleCnt="2"/>
      <dgm:spPr/>
    </dgm:pt>
    <dgm:pt modelId="{C8148D6D-8513-4530-A57D-6C92EEB25804}" type="pres">
      <dgm:prSet presAssocID="{6855425D-4BE3-49FB-9170-E488B50E11E4}" presName="hierChild3" presStyleCnt="0"/>
      <dgm:spPr/>
    </dgm:pt>
    <dgm:pt modelId="{09BB0C26-2AF7-4CEF-8F71-D736B1B47AFF}" type="pres">
      <dgm:prSet presAssocID="{5C9F77E4-7659-4DF1-95E5-15B6F1E121B7}" presName="Name19" presStyleLbl="parChTrans1D3" presStyleIdx="2" presStyleCnt="4"/>
      <dgm:spPr/>
    </dgm:pt>
    <dgm:pt modelId="{5748EED4-E383-4347-B24F-589B436520E1}" type="pres">
      <dgm:prSet presAssocID="{A362F8A5-5FA3-44E9-9623-4B184C60F525}" presName="Name21" presStyleCnt="0"/>
      <dgm:spPr/>
    </dgm:pt>
    <dgm:pt modelId="{E2E789BE-DFD0-484F-9D7F-471D26ED6CB5}" type="pres">
      <dgm:prSet presAssocID="{A362F8A5-5FA3-44E9-9623-4B184C60F525}" presName="level2Shape" presStyleLbl="node3" presStyleIdx="2" presStyleCnt="4"/>
      <dgm:spPr/>
    </dgm:pt>
    <dgm:pt modelId="{5A539845-E682-4FFA-8558-38C428B291F0}" type="pres">
      <dgm:prSet presAssocID="{A362F8A5-5FA3-44E9-9623-4B184C60F525}" presName="hierChild3" presStyleCnt="0"/>
      <dgm:spPr/>
    </dgm:pt>
    <dgm:pt modelId="{C8B95822-40E3-42AD-A263-41C633C80C4A}" type="pres">
      <dgm:prSet presAssocID="{517763B2-1058-4C03-A9C8-6545D0DE2C21}" presName="Name19" presStyleLbl="parChTrans1D3" presStyleIdx="3" presStyleCnt="4"/>
      <dgm:spPr/>
    </dgm:pt>
    <dgm:pt modelId="{42F8830F-4902-4D6B-8CE5-6645075410DB}" type="pres">
      <dgm:prSet presAssocID="{E763A65B-E46A-4893-9734-4911CA025E81}" presName="Name21" presStyleCnt="0"/>
      <dgm:spPr/>
    </dgm:pt>
    <dgm:pt modelId="{B4E1FF4D-8F44-447D-ACE7-7B2A804919C6}" type="pres">
      <dgm:prSet presAssocID="{E763A65B-E46A-4893-9734-4911CA025E81}" presName="level2Shape" presStyleLbl="node3" presStyleIdx="3" presStyleCnt="4"/>
      <dgm:spPr/>
    </dgm:pt>
    <dgm:pt modelId="{A4DBEED6-9E11-4901-B56E-86079EBB3CEB}" type="pres">
      <dgm:prSet presAssocID="{E763A65B-E46A-4893-9734-4911CA025E81}" presName="hierChild3" presStyleCnt="0"/>
      <dgm:spPr/>
    </dgm:pt>
    <dgm:pt modelId="{C7BA46D8-5D11-4598-8D26-7DE2CCA800A1}" type="pres">
      <dgm:prSet presAssocID="{049237BF-341D-4000-98ED-625070A4932D}" presName="Name19" presStyleLbl="parChTrans1D4" presStyleIdx="0" presStyleCnt="2"/>
      <dgm:spPr/>
    </dgm:pt>
    <dgm:pt modelId="{9357B547-76F7-4F8C-9D34-D7905EAE2404}" type="pres">
      <dgm:prSet presAssocID="{A09C0793-EF19-4C6D-9C5F-4AE2207B94E2}" presName="Name21" presStyleCnt="0"/>
      <dgm:spPr/>
    </dgm:pt>
    <dgm:pt modelId="{401DF2A5-E13E-4A9F-887C-056F4AA63D4B}" type="pres">
      <dgm:prSet presAssocID="{A09C0793-EF19-4C6D-9C5F-4AE2207B94E2}" presName="level2Shape" presStyleLbl="node4" presStyleIdx="0" presStyleCnt="2"/>
      <dgm:spPr/>
    </dgm:pt>
    <dgm:pt modelId="{AE31EC91-AAF8-440E-BD94-8B610B250C04}" type="pres">
      <dgm:prSet presAssocID="{A09C0793-EF19-4C6D-9C5F-4AE2207B94E2}" presName="hierChild3" presStyleCnt="0"/>
      <dgm:spPr/>
    </dgm:pt>
    <dgm:pt modelId="{639682B9-F2AA-4537-BC37-B75042FF983F}" type="pres">
      <dgm:prSet presAssocID="{3E4AC54F-142F-4B34-A802-63C34DD9852E}" presName="Name19" presStyleLbl="parChTrans1D4" presStyleIdx="1" presStyleCnt="2"/>
      <dgm:spPr/>
    </dgm:pt>
    <dgm:pt modelId="{BA55921C-C434-4080-9046-C9C34891CC07}" type="pres">
      <dgm:prSet presAssocID="{A77B3694-282B-4B5D-B124-84B0933C8DAF}" presName="Name21" presStyleCnt="0"/>
      <dgm:spPr/>
    </dgm:pt>
    <dgm:pt modelId="{831FA318-8B8A-4DDA-A0D7-3C53A3092B2D}" type="pres">
      <dgm:prSet presAssocID="{A77B3694-282B-4B5D-B124-84B0933C8DAF}" presName="level2Shape" presStyleLbl="node4" presStyleIdx="1" presStyleCnt="2"/>
      <dgm:spPr/>
    </dgm:pt>
    <dgm:pt modelId="{13ABF253-172D-4C9B-AD45-6798E39383A8}" type="pres">
      <dgm:prSet presAssocID="{A77B3694-282B-4B5D-B124-84B0933C8DAF}" presName="hierChild3" presStyleCnt="0"/>
      <dgm:spPr/>
    </dgm:pt>
    <dgm:pt modelId="{408A0DF1-060D-4CA7-83D8-2E2FB8153703}" type="pres">
      <dgm:prSet presAssocID="{C704E7FF-5781-4FFB-817B-A332D589F4F5}" presName="bgShapesFlow" presStyleCnt="0"/>
      <dgm:spPr/>
    </dgm:pt>
  </dgm:ptLst>
  <dgm:cxnLst>
    <dgm:cxn modelId="{917BAA11-8104-4BC5-879E-4CDA0E1D6EF1}" type="presOf" srcId="{517763B2-1058-4C03-A9C8-6545D0DE2C21}" destId="{C8B95822-40E3-42AD-A263-41C633C80C4A}" srcOrd="0" destOrd="0" presId="urn:microsoft.com/office/officeart/2005/8/layout/hierarchy6"/>
    <dgm:cxn modelId="{36240B17-FC85-4D94-A56A-2686C92FD8C2}" type="presOf" srcId="{D8E7CD66-CCA4-44BE-BD73-E952C9B6C0DC}" destId="{4EBD2963-F691-47A1-994F-3FDFBE0D907F}" srcOrd="0" destOrd="0" presId="urn:microsoft.com/office/officeart/2005/8/layout/hierarchy6"/>
    <dgm:cxn modelId="{BE09F629-9E8D-4220-A438-76ADD5DBE3D5}" srcId="{6855425D-4BE3-49FB-9170-E488B50E11E4}" destId="{E763A65B-E46A-4893-9734-4911CA025E81}" srcOrd="1" destOrd="0" parTransId="{517763B2-1058-4C03-A9C8-6545D0DE2C21}" sibTransId="{2FE107CD-38C0-4860-BCFF-48A747D064F9}"/>
    <dgm:cxn modelId="{8F033E2B-4A3C-46CF-80EB-116AD91AB3AE}" type="presOf" srcId="{15142938-78FF-43AE-B3F6-B77EC5302478}" destId="{F02281BA-A20E-4C1E-8037-AABFDC72AEF2}" srcOrd="0" destOrd="0" presId="urn:microsoft.com/office/officeart/2005/8/layout/hierarchy6"/>
    <dgm:cxn modelId="{43991538-795C-4116-AD45-C1F173C7D52C}" srcId="{8C19D1DE-3958-4001-A15C-F3F015E19D02}" destId="{AD078158-9D55-470A-86C2-1A85F23503E0}" srcOrd="0" destOrd="0" parTransId="{15142938-78FF-43AE-B3F6-B77EC5302478}" sibTransId="{D7662976-1344-44A1-B6C1-7FC759967211}"/>
    <dgm:cxn modelId="{45E2613E-EB91-400F-A123-5552E4C6C4F8}" srcId="{8C19D1DE-3958-4001-A15C-F3F015E19D02}" destId="{6855425D-4BE3-49FB-9170-E488B50E11E4}" srcOrd="1" destOrd="0" parTransId="{8C55B156-B7BA-4C32-9B40-AC3B2D1FFD11}" sibTransId="{40D366BB-73EE-4E0D-BED3-C93672063DBE}"/>
    <dgm:cxn modelId="{7D7A8641-8A71-4630-A9B2-07682B5085B6}" type="presOf" srcId="{AD078158-9D55-470A-86C2-1A85F23503E0}" destId="{70673BA9-0F44-4B9C-8806-5A2F9FF33DBB}" srcOrd="0" destOrd="0" presId="urn:microsoft.com/office/officeart/2005/8/layout/hierarchy6"/>
    <dgm:cxn modelId="{865E1A63-D065-43A4-8202-66512A6A3064}" type="presOf" srcId="{8C19D1DE-3958-4001-A15C-F3F015E19D02}" destId="{E22D6DD3-322E-4E9C-BABF-71CC3B7F1878}" srcOrd="0" destOrd="0" presId="urn:microsoft.com/office/officeart/2005/8/layout/hierarchy6"/>
    <dgm:cxn modelId="{7D834D6D-EC40-44C2-9AF4-E64F14567C31}" srcId="{AD078158-9D55-470A-86C2-1A85F23503E0}" destId="{ED4694FB-27E9-4CA8-9A46-DA31F2DD0EA2}" srcOrd="0" destOrd="0" parTransId="{2D7C7925-BD5E-46F9-868D-E34225C501B5}" sibTransId="{0700BFF3-854A-4DB0-B50B-1DA985C76C7A}"/>
    <dgm:cxn modelId="{62339D4D-9143-4450-8D27-B91388F89077}" type="presOf" srcId="{C704E7FF-5781-4FFB-817B-A332D589F4F5}" destId="{BFBDC990-5CE7-4544-9506-27ADC1DD700B}" srcOrd="0" destOrd="0" presId="urn:microsoft.com/office/officeart/2005/8/layout/hierarchy6"/>
    <dgm:cxn modelId="{4872414F-F62B-48D9-960A-91E89F76F878}" srcId="{AD078158-9D55-470A-86C2-1A85F23503E0}" destId="{45466E54-B727-4848-97A9-D04A295024E1}" srcOrd="1" destOrd="0" parTransId="{D8E7CD66-CCA4-44BE-BD73-E952C9B6C0DC}" sibTransId="{6358BB8A-C3DB-499A-A6B5-B46ABAC3B8EC}"/>
    <dgm:cxn modelId="{5673DB7A-342A-49CA-A611-C0525E3CB952}" type="presOf" srcId="{A09C0793-EF19-4C6D-9C5F-4AE2207B94E2}" destId="{401DF2A5-E13E-4A9F-887C-056F4AA63D4B}" srcOrd="0" destOrd="0" presId="urn:microsoft.com/office/officeart/2005/8/layout/hierarchy6"/>
    <dgm:cxn modelId="{51D3168C-D1A9-4F1F-BAAE-3CCA21E4FBCE}" type="presOf" srcId="{3E4AC54F-142F-4B34-A802-63C34DD9852E}" destId="{639682B9-F2AA-4537-BC37-B75042FF983F}" srcOrd="0" destOrd="0" presId="urn:microsoft.com/office/officeart/2005/8/layout/hierarchy6"/>
    <dgm:cxn modelId="{5E965798-2CE5-48D3-89A2-D678946A0E52}" type="presOf" srcId="{A77B3694-282B-4B5D-B124-84B0933C8DAF}" destId="{831FA318-8B8A-4DDA-A0D7-3C53A3092B2D}" srcOrd="0" destOrd="0" presId="urn:microsoft.com/office/officeart/2005/8/layout/hierarchy6"/>
    <dgm:cxn modelId="{BE97C498-A8A8-46CC-A246-E9BFD294675D}" type="presOf" srcId="{8C55B156-B7BA-4C32-9B40-AC3B2D1FFD11}" destId="{8042C838-1BF2-4345-8CCD-4FBCE1CF17D6}" srcOrd="0" destOrd="0" presId="urn:microsoft.com/office/officeart/2005/8/layout/hierarchy6"/>
    <dgm:cxn modelId="{89B0139A-29AA-4616-9BFB-50F168D35EE8}" type="presOf" srcId="{049237BF-341D-4000-98ED-625070A4932D}" destId="{C7BA46D8-5D11-4598-8D26-7DE2CCA800A1}" srcOrd="0" destOrd="0" presId="urn:microsoft.com/office/officeart/2005/8/layout/hierarchy6"/>
    <dgm:cxn modelId="{F73E529A-B103-43F8-9259-422D853B6F47}" type="presOf" srcId="{45466E54-B727-4848-97A9-D04A295024E1}" destId="{C0121C3D-DE7C-4EEF-8E7D-D33A8CEA7D55}" srcOrd="0" destOrd="0" presId="urn:microsoft.com/office/officeart/2005/8/layout/hierarchy6"/>
    <dgm:cxn modelId="{ACB2B0A2-2C6B-4A66-854D-A22CBF0C1799}" type="presOf" srcId="{5C9F77E4-7659-4DF1-95E5-15B6F1E121B7}" destId="{09BB0C26-2AF7-4CEF-8F71-D736B1B47AFF}" srcOrd="0" destOrd="0" presId="urn:microsoft.com/office/officeart/2005/8/layout/hierarchy6"/>
    <dgm:cxn modelId="{3FD2D3AE-64D9-4DD7-B666-0C3F65BEE132}" srcId="{E763A65B-E46A-4893-9734-4911CA025E81}" destId="{A77B3694-282B-4B5D-B124-84B0933C8DAF}" srcOrd="1" destOrd="0" parTransId="{3E4AC54F-142F-4B34-A802-63C34DD9852E}" sibTransId="{A59E40D4-51AE-49ED-A3DF-E094F9E930BC}"/>
    <dgm:cxn modelId="{5353E3B2-D885-4532-A47C-B3572111C430}" type="presOf" srcId="{E763A65B-E46A-4893-9734-4911CA025E81}" destId="{B4E1FF4D-8F44-447D-ACE7-7B2A804919C6}" srcOrd="0" destOrd="0" presId="urn:microsoft.com/office/officeart/2005/8/layout/hierarchy6"/>
    <dgm:cxn modelId="{74FA10B7-AC46-4426-AA72-1237025FC9D5}" srcId="{E763A65B-E46A-4893-9734-4911CA025E81}" destId="{A09C0793-EF19-4C6D-9C5F-4AE2207B94E2}" srcOrd="0" destOrd="0" parTransId="{049237BF-341D-4000-98ED-625070A4932D}" sibTransId="{0721A6BC-DA1E-4952-8447-988728213CA9}"/>
    <dgm:cxn modelId="{178052B8-0F99-4DA7-A967-BB4897EDE726}" type="presOf" srcId="{6855425D-4BE3-49FB-9170-E488B50E11E4}" destId="{8101B310-82CA-4714-81B5-36D564AE02A4}" srcOrd="0" destOrd="0" presId="urn:microsoft.com/office/officeart/2005/8/layout/hierarchy6"/>
    <dgm:cxn modelId="{8D4DA5D3-9A01-4D36-81AD-4D183744CB11}" type="presOf" srcId="{2D7C7925-BD5E-46F9-868D-E34225C501B5}" destId="{390BD22C-6433-457C-A40D-07B3FBEDBDAD}" srcOrd="0" destOrd="0" presId="urn:microsoft.com/office/officeart/2005/8/layout/hierarchy6"/>
    <dgm:cxn modelId="{DBB41AD4-11CD-4C0A-9DB3-95E6E44DDACD}" type="presOf" srcId="{ED4694FB-27E9-4CA8-9A46-DA31F2DD0EA2}" destId="{51D7A2B7-A6E3-4494-9E83-279AF8118872}" srcOrd="0" destOrd="0" presId="urn:microsoft.com/office/officeart/2005/8/layout/hierarchy6"/>
    <dgm:cxn modelId="{FE26FCD6-32E1-4246-ADFF-A86A4C23D06E}" srcId="{6855425D-4BE3-49FB-9170-E488B50E11E4}" destId="{A362F8A5-5FA3-44E9-9623-4B184C60F525}" srcOrd="0" destOrd="0" parTransId="{5C9F77E4-7659-4DF1-95E5-15B6F1E121B7}" sibTransId="{EF1814D6-592F-4EA7-B01F-A06617312C66}"/>
    <dgm:cxn modelId="{087326F3-593B-4082-B963-387C7464E256}" srcId="{C704E7FF-5781-4FFB-817B-A332D589F4F5}" destId="{8C19D1DE-3958-4001-A15C-F3F015E19D02}" srcOrd="0" destOrd="0" parTransId="{0E52445D-9027-4BA1-8FC4-E079B09607DB}" sibTransId="{17188A83-4130-4324-A7E4-36D73D1B2E37}"/>
    <dgm:cxn modelId="{C73272F8-8739-425A-BC8C-254444CDB4E6}" type="presOf" srcId="{A362F8A5-5FA3-44E9-9623-4B184C60F525}" destId="{E2E789BE-DFD0-484F-9D7F-471D26ED6CB5}" srcOrd="0" destOrd="0" presId="urn:microsoft.com/office/officeart/2005/8/layout/hierarchy6"/>
    <dgm:cxn modelId="{9D55D0BC-DB6F-496E-8526-E93DA2D1C0C0}" type="presParOf" srcId="{BFBDC990-5CE7-4544-9506-27ADC1DD700B}" destId="{E547B5E0-D544-4F74-8FF0-FF4E5DBFA09A}" srcOrd="0" destOrd="0" presId="urn:microsoft.com/office/officeart/2005/8/layout/hierarchy6"/>
    <dgm:cxn modelId="{6C0AE79D-1A86-43D2-A21A-10FADDB1B986}" type="presParOf" srcId="{E547B5E0-D544-4F74-8FF0-FF4E5DBFA09A}" destId="{7A7E0A5C-DCE9-4561-A0AB-2AE6FD5A330B}" srcOrd="0" destOrd="0" presId="urn:microsoft.com/office/officeart/2005/8/layout/hierarchy6"/>
    <dgm:cxn modelId="{90B694D7-4F3F-458A-B247-8B947FA77057}" type="presParOf" srcId="{7A7E0A5C-DCE9-4561-A0AB-2AE6FD5A330B}" destId="{6F816967-CF34-4385-8672-FDD250B6F90A}" srcOrd="0" destOrd="0" presId="urn:microsoft.com/office/officeart/2005/8/layout/hierarchy6"/>
    <dgm:cxn modelId="{9DE8DECE-25A0-45FD-9B8E-C486D036216C}" type="presParOf" srcId="{6F816967-CF34-4385-8672-FDD250B6F90A}" destId="{E22D6DD3-322E-4E9C-BABF-71CC3B7F1878}" srcOrd="0" destOrd="0" presId="urn:microsoft.com/office/officeart/2005/8/layout/hierarchy6"/>
    <dgm:cxn modelId="{EF9FDEDE-45F1-4A42-A0C5-26028E665D07}" type="presParOf" srcId="{6F816967-CF34-4385-8672-FDD250B6F90A}" destId="{7B095476-D453-4FE9-AA34-D21E22D648C9}" srcOrd="1" destOrd="0" presId="urn:microsoft.com/office/officeart/2005/8/layout/hierarchy6"/>
    <dgm:cxn modelId="{CB9BB159-FC5E-483C-82A4-76BC6535BF8E}" type="presParOf" srcId="{7B095476-D453-4FE9-AA34-D21E22D648C9}" destId="{F02281BA-A20E-4C1E-8037-AABFDC72AEF2}" srcOrd="0" destOrd="0" presId="urn:microsoft.com/office/officeart/2005/8/layout/hierarchy6"/>
    <dgm:cxn modelId="{C5366ABA-22F1-4761-A5BF-4ACD391BEF0D}" type="presParOf" srcId="{7B095476-D453-4FE9-AA34-D21E22D648C9}" destId="{CCBEDECB-9900-4EDC-A9F9-BF470FB83F50}" srcOrd="1" destOrd="0" presId="urn:microsoft.com/office/officeart/2005/8/layout/hierarchy6"/>
    <dgm:cxn modelId="{FF14EA5E-CD04-47D0-9626-09435DB1E02C}" type="presParOf" srcId="{CCBEDECB-9900-4EDC-A9F9-BF470FB83F50}" destId="{70673BA9-0F44-4B9C-8806-5A2F9FF33DBB}" srcOrd="0" destOrd="0" presId="urn:microsoft.com/office/officeart/2005/8/layout/hierarchy6"/>
    <dgm:cxn modelId="{AFE64DAF-AEB6-4B1F-90E9-4E2B0F305E5E}" type="presParOf" srcId="{CCBEDECB-9900-4EDC-A9F9-BF470FB83F50}" destId="{F30D54CD-64F8-4A3A-B03A-FA03831FB4B1}" srcOrd="1" destOrd="0" presId="urn:microsoft.com/office/officeart/2005/8/layout/hierarchy6"/>
    <dgm:cxn modelId="{B274B9CA-9A78-46E5-A47F-2852807DEBE8}" type="presParOf" srcId="{F30D54CD-64F8-4A3A-B03A-FA03831FB4B1}" destId="{390BD22C-6433-457C-A40D-07B3FBEDBDAD}" srcOrd="0" destOrd="0" presId="urn:microsoft.com/office/officeart/2005/8/layout/hierarchy6"/>
    <dgm:cxn modelId="{CC90DDB0-DCB0-4CDF-9C9F-52F332D7E285}" type="presParOf" srcId="{F30D54CD-64F8-4A3A-B03A-FA03831FB4B1}" destId="{E5E8E7F6-11CA-4221-9039-81C61D79959C}" srcOrd="1" destOrd="0" presId="urn:microsoft.com/office/officeart/2005/8/layout/hierarchy6"/>
    <dgm:cxn modelId="{B1FAB371-D9E1-4030-92AC-412804D6F6EE}" type="presParOf" srcId="{E5E8E7F6-11CA-4221-9039-81C61D79959C}" destId="{51D7A2B7-A6E3-4494-9E83-279AF8118872}" srcOrd="0" destOrd="0" presId="urn:microsoft.com/office/officeart/2005/8/layout/hierarchy6"/>
    <dgm:cxn modelId="{9991ECE0-D478-40B8-B17E-3EF1EF7729CD}" type="presParOf" srcId="{E5E8E7F6-11CA-4221-9039-81C61D79959C}" destId="{F5AAE546-A07E-4AA9-8670-DD3D9D7AE033}" srcOrd="1" destOrd="0" presId="urn:microsoft.com/office/officeart/2005/8/layout/hierarchy6"/>
    <dgm:cxn modelId="{D6BF27A0-FB63-4B83-8CB5-2469C1FBC661}" type="presParOf" srcId="{F30D54CD-64F8-4A3A-B03A-FA03831FB4B1}" destId="{4EBD2963-F691-47A1-994F-3FDFBE0D907F}" srcOrd="2" destOrd="0" presId="urn:microsoft.com/office/officeart/2005/8/layout/hierarchy6"/>
    <dgm:cxn modelId="{044A99DA-5135-429C-B437-B9BAE1E283F5}" type="presParOf" srcId="{F30D54CD-64F8-4A3A-B03A-FA03831FB4B1}" destId="{5C44CAA4-02C2-42C4-BCC9-3B8B7658D918}" srcOrd="3" destOrd="0" presId="urn:microsoft.com/office/officeart/2005/8/layout/hierarchy6"/>
    <dgm:cxn modelId="{ADE258A7-DA26-4166-AEF6-BBC188A631D9}" type="presParOf" srcId="{5C44CAA4-02C2-42C4-BCC9-3B8B7658D918}" destId="{C0121C3D-DE7C-4EEF-8E7D-D33A8CEA7D55}" srcOrd="0" destOrd="0" presId="urn:microsoft.com/office/officeart/2005/8/layout/hierarchy6"/>
    <dgm:cxn modelId="{30BD7015-7083-4CAA-AA05-FD52408C2B5C}" type="presParOf" srcId="{5C44CAA4-02C2-42C4-BCC9-3B8B7658D918}" destId="{EDE3E0BF-5549-4DFD-A8E4-0D4EBAAD9555}" srcOrd="1" destOrd="0" presId="urn:microsoft.com/office/officeart/2005/8/layout/hierarchy6"/>
    <dgm:cxn modelId="{67FB2118-ECCB-495C-9952-54898949BD69}" type="presParOf" srcId="{7B095476-D453-4FE9-AA34-D21E22D648C9}" destId="{8042C838-1BF2-4345-8CCD-4FBCE1CF17D6}" srcOrd="2" destOrd="0" presId="urn:microsoft.com/office/officeart/2005/8/layout/hierarchy6"/>
    <dgm:cxn modelId="{54D2D238-71D1-4FA1-B077-67E57C04FABE}" type="presParOf" srcId="{7B095476-D453-4FE9-AA34-D21E22D648C9}" destId="{78985033-4535-45C0-BD71-73C6ADDA6674}" srcOrd="3" destOrd="0" presId="urn:microsoft.com/office/officeart/2005/8/layout/hierarchy6"/>
    <dgm:cxn modelId="{5BC3FF92-678B-4B6B-9DB4-3665E8B22BC6}" type="presParOf" srcId="{78985033-4535-45C0-BD71-73C6ADDA6674}" destId="{8101B310-82CA-4714-81B5-36D564AE02A4}" srcOrd="0" destOrd="0" presId="urn:microsoft.com/office/officeart/2005/8/layout/hierarchy6"/>
    <dgm:cxn modelId="{C396F5ED-90EA-4438-9436-AE375B1EEB2D}" type="presParOf" srcId="{78985033-4535-45C0-BD71-73C6ADDA6674}" destId="{C8148D6D-8513-4530-A57D-6C92EEB25804}" srcOrd="1" destOrd="0" presId="urn:microsoft.com/office/officeart/2005/8/layout/hierarchy6"/>
    <dgm:cxn modelId="{2218FEF8-0BB1-4B3D-AC2B-C83CB941D3C0}" type="presParOf" srcId="{C8148D6D-8513-4530-A57D-6C92EEB25804}" destId="{09BB0C26-2AF7-4CEF-8F71-D736B1B47AFF}" srcOrd="0" destOrd="0" presId="urn:microsoft.com/office/officeart/2005/8/layout/hierarchy6"/>
    <dgm:cxn modelId="{A420357C-F5DE-48F6-9865-F0FC609F4A3C}" type="presParOf" srcId="{C8148D6D-8513-4530-A57D-6C92EEB25804}" destId="{5748EED4-E383-4347-B24F-589B436520E1}" srcOrd="1" destOrd="0" presId="urn:microsoft.com/office/officeart/2005/8/layout/hierarchy6"/>
    <dgm:cxn modelId="{4FF9BEBF-3889-48CC-9140-0795E7AF30E4}" type="presParOf" srcId="{5748EED4-E383-4347-B24F-589B436520E1}" destId="{E2E789BE-DFD0-484F-9D7F-471D26ED6CB5}" srcOrd="0" destOrd="0" presId="urn:microsoft.com/office/officeart/2005/8/layout/hierarchy6"/>
    <dgm:cxn modelId="{10F83103-EEE5-418A-829F-9D512FDE3A40}" type="presParOf" srcId="{5748EED4-E383-4347-B24F-589B436520E1}" destId="{5A539845-E682-4FFA-8558-38C428B291F0}" srcOrd="1" destOrd="0" presId="urn:microsoft.com/office/officeart/2005/8/layout/hierarchy6"/>
    <dgm:cxn modelId="{0679EAF8-1FC8-4424-BC63-37DE1EF3CCEC}" type="presParOf" srcId="{C8148D6D-8513-4530-A57D-6C92EEB25804}" destId="{C8B95822-40E3-42AD-A263-41C633C80C4A}" srcOrd="2" destOrd="0" presId="urn:microsoft.com/office/officeart/2005/8/layout/hierarchy6"/>
    <dgm:cxn modelId="{457CB659-4755-44EA-A460-0869A4116650}" type="presParOf" srcId="{C8148D6D-8513-4530-A57D-6C92EEB25804}" destId="{42F8830F-4902-4D6B-8CE5-6645075410DB}" srcOrd="3" destOrd="0" presId="urn:microsoft.com/office/officeart/2005/8/layout/hierarchy6"/>
    <dgm:cxn modelId="{41A8DDFE-7007-4D30-8A74-CFC8831A56F7}" type="presParOf" srcId="{42F8830F-4902-4D6B-8CE5-6645075410DB}" destId="{B4E1FF4D-8F44-447D-ACE7-7B2A804919C6}" srcOrd="0" destOrd="0" presId="urn:microsoft.com/office/officeart/2005/8/layout/hierarchy6"/>
    <dgm:cxn modelId="{ECF93AA4-0B45-4141-AE98-110B26057C5F}" type="presParOf" srcId="{42F8830F-4902-4D6B-8CE5-6645075410DB}" destId="{A4DBEED6-9E11-4901-B56E-86079EBB3CEB}" srcOrd="1" destOrd="0" presId="urn:microsoft.com/office/officeart/2005/8/layout/hierarchy6"/>
    <dgm:cxn modelId="{70B480AE-CF19-4EF7-BF13-14840C3340B7}" type="presParOf" srcId="{A4DBEED6-9E11-4901-B56E-86079EBB3CEB}" destId="{C7BA46D8-5D11-4598-8D26-7DE2CCA800A1}" srcOrd="0" destOrd="0" presId="urn:microsoft.com/office/officeart/2005/8/layout/hierarchy6"/>
    <dgm:cxn modelId="{FAA411AF-F64D-46E8-A439-E4EC58D8649F}" type="presParOf" srcId="{A4DBEED6-9E11-4901-B56E-86079EBB3CEB}" destId="{9357B547-76F7-4F8C-9D34-D7905EAE2404}" srcOrd="1" destOrd="0" presId="urn:microsoft.com/office/officeart/2005/8/layout/hierarchy6"/>
    <dgm:cxn modelId="{7A91A703-E94E-44EA-9735-EFBA069BF7B5}" type="presParOf" srcId="{9357B547-76F7-4F8C-9D34-D7905EAE2404}" destId="{401DF2A5-E13E-4A9F-887C-056F4AA63D4B}" srcOrd="0" destOrd="0" presId="urn:microsoft.com/office/officeart/2005/8/layout/hierarchy6"/>
    <dgm:cxn modelId="{762B57C5-D01A-4B90-9736-CCC308343053}" type="presParOf" srcId="{9357B547-76F7-4F8C-9D34-D7905EAE2404}" destId="{AE31EC91-AAF8-440E-BD94-8B610B250C04}" srcOrd="1" destOrd="0" presId="urn:microsoft.com/office/officeart/2005/8/layout/hierarchy6"/>
    <dgm:cxn modelId="{750682DD-5723-49AF-B8E2-937BAEBF68E1}" type="presParOf" srcId="{A4DBEED6-9E11-4901-B56E-86079EBB3CEB}" destId="{639682B9-F2AA-4537-BC37-B75042FF983F}" srcOrd="2" destOrd="0" presId="urn:microsoft.com/office/officeart/2005/8/layout/hierarchy6"/>
    <dgm:cxn modelId="{6E7DF8BE-FFDD-44A1-8DEE-D618B07E3D5B}" type="presParOf" srcId="{A4DBEED6-9E11-4901-B56E-86079EBB3CEB}" destId="{BA55921C-C434-4080-9046-C9C34891CC07}" srcOrd="3" destOrd="0" presId="urn:microsoft.com/office/officeart/2005/8/layout/hierarchy6"/>
    <dgm:cxn modelId="{151F45E0-414B-434C-B035-AF1DB3A0E18A}" type="presParOf" srcId="{BA55921C-C434-4080-9046-C9C34891CC07}" destId="{831FA318-8B8A-4DDA-A0D7-3C53A3092B2D}" srcOrd="0" destOrd="0" presId="urn:microsoft.com/office/officeart/2005/8/layout/hierarchy6"/>
    <dgm:cxn modelId="{BE964E31-536F-4916-9AE9-27AC9EC17C28}" type="presParOf" srcId="{BA55921C-C434-4080-9046-C9C34891CC07}" destId="{13ABF253-172D-4C9B-AD45-6798E39383A8}" srcOrd="1" destOrd="0" presId="urn:microsoft.com/office/officeart/2005/8/layout/hierarchy6"/>
    <dgm:cxn modelId="{ADB2329D-C0A7-4C6E-9463-05CAF9EBF6F7}" type="presParOf" srcId="{BFBDC990-5CE7-4544-9506-27ADC1DD700B}" destId="{408A0DF1-060D-4CA7-83D8-2E2FB81537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CA94BA-9DFD-4AB7-8A57-AD946F20866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996432B4-8904-484F-81B5-AC9553D73562}">
      <dgm:prSet phldrT="[Text]"/>
      <dgm:spPr/>
      <dgm:t>
        <a:bodyPr/>
        <a:lstStyle/>
        <a:p>
          <a:r>
            <a:rPr lang="en-GB" dirty="0"/>
            <a:t>Stressor perceived</a:t>
          </a:r>
        </a:p>
      </dgm:t>
    </dgm:pt>
    <dgm:pt modelId="{01C09CC2-0B4D-4646-BD24-BEADCD2B5E97}" type="parTrans" cxnId="{F5F0F7F8-C23F-417E-8AB3-F812C29795E5}">
      <dgm:prSet/>
      <dgm:spPr/>
      <dgm:t>
        <a:bodyPr/>
        <a:lstStyle/>
        <a:p>
          <a:endParaRPr lang="en-GB"/>
        </a:p>
      </dgm:t>
    </dgm:pt>
    <dgm:pt modelId="{5553D597-A92D-4287-B24D-E01B960EFFDF}" type="sibTrans" cxnId="{F5F0F7F8-C23F-417E-8AB3-F812C29795E5}">
      <dgm:prSet/>
      <dgm:spPr/>
      <dgm:t>
        <a:bodyPr/>
        <a:lstStyle/>
        <a:p>
          <a:endParaRPr lang="en-GB"/>
        </a:p>
      </dgm:t>
    </dgm:pt>
    <dgm:pt modelId="{893C1F61-BFDC-488A-8BDA-615B0F170303}">
      <dgm:prSet phldrT="[Text]"/>
      <dgm:spPr/>
      <dgm:t>
        <a:bodyPr/>
        <a:lstStyle/>
        <a:p>
          <a:r>
            <a:rPr lang="en-GB" dirty="0"/>
            <a:t>Threat</a:t>
          </a:r>
        </a:p>
      </dgm:t>
    </dgm:pt>
    <dgm:pt modelId="{B09CFFE9-1166-49B5-9DC4-46BF5C96534F}" type="parTrans" cxnId="{5E2490A8-9BE2-4058-8FBD-00E0F1BC7972}">
      <dgm:prSet/>
      <dgm:spPr/>
      <dgm:t>
        <a:bodyPr/>
        <a:lstStyle/>
        <a:p>
          <a:endParaRPr lang="en-GB"/>
        </a:p>
      </dgm:t>
    </dgm:pt>
    <dgm:pt modelId="{1D8F22D6-F416-4B0F-9628-D40D011FA12A}" type="sibTrans" cxnId="{5E2490A8-9BE2-4058-8FBD-00E0F1BC7972}">
      <dgm:prSet/>
      <dgm:spPr/>
      <dgm:t>
        <a:bodyPr/>
        <a:lstStyle/>
        <a:p>
          <a:endParaRPr lang="en-GB"/>
        </a:p>
      </dgm:t>
    </dgm:pt>
    <dgm:pt modelId="{03D1DE06-CB59-40C8-8A75-2E94A3033C58}">
      <dgm:prSet phldrT="[Text]"/>
      <dgm:spPr/>
      <dgm:t>
        <a:bodyPr/>
        <a:lstStyle/>
        <a:p>
          <a:r>
            <a:rPr lang="en-GB" dirty="0"/>
            <a:t>Danger</a:t>
          </a:r>
        </a:p>
      </dgm:t>
    </dgm:pt>
    <dgm:pt modelId="{0915E4A5-FCE5-4E13-830C-BB0B2D6E2D7B}" type="parTrans" cxnId="{5234B5F0-EE9C-4A67-8A17-18D7E110D7D2}">
      <dgm:prSet/>
      <dgm:spPr/>
      <dgm:t>
        <a:bodyPr/>
        <a:lstStyle/>
        <a:p>
          <a:endParaRPr lang="en-GB"/>
        </a:p>
      </dgm:t>
    </dgm:pt>
    <dgm:pt modelId="{BA8B9FD9-B27B-4178-953C-C9AEBFEEC476}" type="sibTrans" cxnId="{5234B5F0-EE9C-4A67-8A17-18D7E110D7D2}">
      <dgm:prSet/>
      <dgm:spPr/>
      <dgm:t>
        <a:bodyPr/>
        <a:lstStyle/>
        <a:p>
          <a:endParaRPr lang="en-GB"/>
        </a:p>
      </dgm:t>
    </dgm:pt>
    <dgm:pt modelId="{ACBBC7C2-4903-4552-BE3F-6AEB5E193E9B}">
      <dgm:prSet phldrT="[Text]"/>
      <dgm:spPr/>
      <dgm:t>
        <a:bodyPr/>
        <a:lstStyle/>
        <a:p>
          <a:r>
            <a:rPr lang="en-GB" dirty="0"/>
            <a:t>Hypothalamus</a:t>
          </a:r>
        </a:p>
      </dgm:t>
    </dgm:pt>
    <dgm:pt modelId="{9B971F99-CA9F-4AC3-AED8-424B82130BA9}" type="parTrans" cxnId="{A8714A8D-9A10-431A-A66D-DE57E4D0B2CF}">
      <dgm:prSet/>
      <dgm:spPr/>
      <dgm:t>
        <a:bodyPr/>
        <a:lstStyle/>
        <a:p>
          <a:endParaRPr lang="en-GB"/>
        </a:p>
      </dgm:t>
    </dgm:pt>
    <dgm:pt modelId="{D2429888-7225-4D7F-9244-D01B7189DF5B}" type="sibTrans" cxnId="{A8714A8D-9A10-431A-A66D-DE57E4D0B2CF}">
      <dgm:prSet/>
      <dgm:spPr/>
      <dgm:t>
        <a:bodyPr/>
        <a:lstStyle/>
        <a:p>
          <a:endParaRPr lang="en-GB"/>
        </a:p>
      </dgm:t>
    </dgm:pt>
    <dgm:pt modelId="{630A2209-2CBD-4DC9-85CB-2E22741B4B3D}">
      <dgm:prSet phldrT="[Text]"/>
      <dgm:spPr/>
      <dgm:t>
        <a:bodyPr/>
        <a:lstStyle/>
        <a:p>
          <a:r>
            <a:rPr lang="en-GB" dirty="0"/>
            <a:t>Activates pituitary gland</a:t>
          </a:r>
        </a:p>
      </dgm:t>
    </dgm:pt>
    <dgm:pt modelId="{EFD3688C-F561-4751-AFE7-ACF216321D85}" type="parTrans" cxnId="{A38E0395-9DDC-452C-B928-7E9C3AA2B93D}">
      <dgm:prSet/>
      <dgm:spPr/>
      <dgm:t>
        <a:bodyPr/>
        <a:lstStyle/>
        <a:p>
          <a:endParaRPr lang="en-GB"/>
        </a:p>
      </dgm:t>
    </dgm:pt>
    <dgm:pt modelId="{FCF3D4E1-2B0E-4AF8-AAB2-0BCB1F6AD003}" type="sibTrans" cxnId="{A38E0395-9DDC-452C-B928-7E9C3AA2B93D}">
      <dgm:prSet/>
      <dgm:spPr/>
      <dgm:t>
        <a:bodyPr/>
        <a:lstStyle/>
        <a:p>
          <a:endParaRPr lang="en-GB"/>
        </a:p>
      </dgm:t>
    </dgm:pt>
    <dgm:pt modelId="{62E06F36-12FA-41EF-9FEB-CF971C3F8258}">
      <dgm:prSet phldrT="[Text]"/>
      <dgm:spPr/>
      <dgm:t>
        <a:bodyPr/>
        <a:lstStyle/>
        <a:p>
          <a:r>
            <a:rPr lang="en-GB" dirty="0"/>
            <a:t>Sympathetic NS stimulated</a:t>
          </a:r>
        </a:p>
      </dgm:t>
    </dgm:pt>
    <dgm:pt modelId="{66C1001E-CABF-455F-9F0B-9AB6D28A6D75}" type="parTrans" cxnId="{B99B1583-0B70-43E6-8BC9-45B8E2060267}">
      <dgm:prSet/>
      <dgm:spPr/>
      <dgm:t>
        <a:bodyPr/>
        <a:lstStyle/>
        <a:p>
          <a:endParaRPr lang="en-GB"/>
        </a:p>
      </dgm:t>
    </dgm:pt>
    <dgm:pt modelId="{9E0C1F9B-CDEC-4C86-90B4-7908AADAD585}" type="sibTrans" cxnId="{B99B1583-0B70-43E6-8BC9-45B8E2060267}">
      <dgm:prSet/>
      <dgm:spPr/>
      <dgm:t>
        <a:bodyPr/>
        <a:lstStyle/>
        <a:p>
          <a:endParaRPr lang="en-GB"/>
        </a:p>
      </dgm:t>
    </dgm:pt>
    <dgm:pt modelId="{1C71C768-B430-45D6-9A36-53B34B6B2C51}">
      <dgm:prSet phldrT="[Text]"/>
      <dgm:spPr/>
      <dgm:t>
        <a:bodyPr/>
        <a:lstStyle/>
        <a:p>
          <a:r>
            <a:rPr lang="en-GB" dirty="0"/>
            <a:t>Adrenal gland</a:t>
          </a:r>
        </a:p>
      </dgm:t>
    </dgm:pt>
    <dgm:pt modelId="{C7D48B61-26FA-4804-88FE-524D66E7E26A}" type="parTrans" cxnId="{86E66D06-D5A3-401B-9AD2-0E6044ACA7AF}">
      <dgm:prSet/>
      <dgm:spPr/>
      <dgm:t>
        <a:bodyPr/>
        <a:lstStyle/>
        <a:p>
          <a:endParaRPr lang="en-GB"/>
        </a:p>
      </dgm:t>
    </dgm:pt>
    <dgm:pt modelId="{DD3F1273-1C43-4810-BAD1-B38B258C5D46}" type="sibTrans" cxnId="{86E66D06-D5A3-401B-9AD2-0E6044ACA7AF}">
      <dgm:prSet/>
      <dgm:spPr/>
      <dgm:t>
        <a:bodyPr/>
        <a:lstStyle/>
        <a:p>
          <a:endParaRPr lang="en-GB"/>
        </a:p>
      </dgm:t>
    </dgm:pt>
    <dgm:pt modelId="{FF21B123-4D41-4123-837F-3BD13E9808E7}">
      <dgm:prSet phldrT="[Text]"/>
      <dgm:spPr/>
      <dgm:t>
        <a:bodyPr/>
        <a:lstStyle/>
        <a:p>
          <a:r>
            <a:rPr lang="en-GB" dirty="0"/>
            <a:t>Immediate</a:t>
          </a:r>
        </a:p>
      </dgm:t>
    </dgm:pt>
    <dgm:pt modelId="{F47CF081-A900-4160-A978-7183FE95B627}" type="parTrans" cxnId="{28CCBA88-5BDB-4852-8DF2-DA4FFF163AD4}">
      <dgm:prSet/>
      <dgm:spPr/>
      <dgm:t>
        <a:bodyPr/>
        <a:lstStyle/>
        <a:p>
          <a:endParaRPr lang="en-GB"/>
        </a:p>
      </dgm:t>
    </dgm:pt>
    <dgm:pt modelId="{9CD5A2C3-3465-4526-AD18-5EED0D617CF5}" type="sibTrans" cxnId="{28CCBA88-5BDB-4852-8DF2-DA4FFF163AD4}">
      <dgm:prSet/>
      <dgm:spPr/>
      <dgm:t>
        <a:bodyPr/>
        <a:lstStyle/>
        <a:p>
          <a:endParaRPr lang="en-GB"/>
        </a:p>
      </dgm:t>
    </dgm:pt>
    <dgm:pt modelId="{017BE8AC-2041-40E1-B5FD-24140EE78AC9}">
      <dgm:prSet phldrT="[Text]"/>
      <dgm:spPr/>
      <dgm:t>
        <a:bodyPr/>
        <a:lstStyle/>
        <a:p>
          <a:r>
            <a:rPr lang="en-GB" b="1" dirty="0"/>
            <a:t>Fight or flight response</a:t>
          </a:r>
        </a:p>
      </dgm:t>
    </dgm:pt>
    <dgm:pt modelId="{B57965B9-D04F-45A5-AAFF-73AB1330BC7D}" type="parTrans" cxnId="{B05FEDE4-2E6D-4D6E-84CB-82158E9B1283}">
      <dgm:prSet/>
      <dgm:spPr/>
      <dgm:t>
        <a:bodyPr/>
        <a:lstStyle/>
        <a:p>
          <a:endParaRPr lang="en-GB"/>
        </a:p>
      </dgm:t>
    </dgm:pt>
    <dgm:pt modelId="{9D22AB23-B1D4-4F1C-82AD-38BA171431CE}" type="sibTrans" cxnId="{B05FEDE4-2E6D-4D6E-84CB-82158E9B1283}">
      <dgm:prSet/>
      <dgm:spPr/>
      <dgm:t>
        <a:bodyPr/>
        <a:lstStyle/>
        <a:p>
          <a:endParaRPr lang="en-GB"/>
        </a:p>
      </dgm:t>
    </dgm:pt>
    <dgm:pt modelId="{C22D6230-E79B-46FF-B74E-19DEF7BE2B53}">
      <dgm:prSet phldrT="[Text]"/>
      <dgm:spPr/>
      <dgm:t>
        <a:bodyPr/>
        <a:lstStyle/>
        <a:p>
          <a:r>
            <a:rPr lang="en-GB" dirty="0"/>
            <a:t>Physiological changes</a:t>
          </a:r>
        </a:p>
      </dgm:t>
    </dgm:pt>
    <dgm:pt modelId="{C629A382-5C20-4406-A653-99896DEAA93C}" type="parTrans" cxnId="{8900646B-FDCF-45B0-A795-0F3835FA1BB9}">
      <dgm:prSet/>
      <dgm:spPr/>
      <dgm:t>
        <a:bodyPr/>
        <a:lstStyle/>
        <a:p>
          <a:endParaRPr lang="en-GB"/>
        </a:p>
      </dgm:t>
    </dgm:pt>
    <dgm:pt modelId="{A769D535-A540-47E0-9428-45FC3A5FACDE}" type="sibTrans" cxnId="{8900646B-FDCF-45B0-A795-0F3835FA1BB9}">
      <dgm:prSet/>
      <dgm:spPr/>
      <dgm:t>
        <a:bodyPr/>
        <a:lstStyle/>
        <a:p>
          <a:endParaRPr lang="en-GB"/>
        </a:p>
      </dgm:t>
    </dgm:pt>
    <dgm:pt modelId="{75748859-8634-4EF9-AE40-A15826DADD29}">
      <dgm:prSet phldrT="[Text]"/>
      <dgm:spPr/>
      <dgm:t>
        <a:bodyPr/>
        <a:lstStyle/>
        <a:p>
          <a:r>
            <a:rPr lang="en-GB" dirty="0"/>
            <a:t>Automatic</a:t>
          </a:r>
        </a:p>
      </dgm:t>
    </dgm:pt>
    <dgm:pt modelId="{E30BA272-DE2A-45AB-9C1A-A2D982EE8CB9}" type="parTrans" cxnId="{A1A83862-2641-4371-87FA-A34E9863D167}">
      <dgm:prSet/>
      <dgm:spPr/>
      <dgm:t>
        <a:bodyPr/>
        <a:lstStyle/>
        <a:p>
          <a:endParaRPr lang="en-GB"/>
        </a:p>
      </dgm:t>
    </dgm:pt>
    <dgm:pt modelId="{3C86ECDA-B562-4159-8FF4-3577BECB53F0}" type="sibTrans" cxnId="{A1A83862-2641-4371-87FA-A34E9863D167}">
      <dgm:prSet/>
      <dgm:spPr/>
      <dgm:t>
        <a:bodyPr/>
        <a:lstStyle/>
        <a:p>
          <a:endParaRPr lang="en-GB"/>
        </a:p>
      </dgm:t>
    </dgm:pt>
    <dgm:pt modelId="{5399E685-90A3-4BD4-A7CC-31A0A14CCAAE}">
      <dgm:prSet phldrT="[Text]"/>
      <dgm:spPr/>
      <dgm:t>
        <a:bodyPr/>
        <a:lstStyle/>
        <a:p>
          <a:r>
            <a:rPr lang="en-GB" dirty="0"/>
            <a:t>e.g., increases HR</a:t>
          </a:r>
        </a:p>
      </dgm:t>
    </dgm:pt>
    <dgm:pt modelId="{BC25FE06-35D0-433B-97A5-B160FE6CFC01}" type="parTrans" cxnId="{A6A0A736-E5A4-4C05-8482-47E8F555D692}">
      <dgm:prSet/>
      <dgm:spPr/>
      <dgm:t>
        <a:bodyPr/>
        <a:lstStyle/>
        <a:p>
          <a:endParaRPr lang="en-GB"/>
        </a:p>
      </dgm:t>
    </dgm:pt>
    <dgm:pt modelId="{35E3AA61-1775-4E65-8D85-299137180672}" type="sibTrans" cxnId="{A6A0A736-E5A4-4C05-8482-47E8F555D692}">
      <dgm:prSet/>
      <dgm:spPr/>
      <dgm:t>
        <a:bodyPr/>
        <a:lstStyle/>
        <a:p>
          <a:endParaRPr lang="en-GB"/>
        </a:p>
      </dgm:t>
    </dgm:pt>
    <dgm:pt modelId="{242D77E6-577A-4A4B-B080-2829BB09077F}">
      <dgm:prSet phldrT="[Text]"/>
      <dgm:spPr/>
      <dgm:t>
        <a:bodyPr/>
        <a:lstStyle/>
        <a:p>
          <a:r>
            <a:rPr lang="en-GB" dirty="0"/>
            <a:t>Parasympathetic NS stimulated</a:t>
          </a:r>
        </a:p>
      </dgm:t>
    </dgm:pt>
    <dgm:pt modelId="{F02C6E44-4136-4BF6-A1D2-72416DD04A11}" type="parTrans" cxnId="{FA8D8182-0C12-404E-818C-841AD5B05662}">
      <dgm:prSet/>
      <dgm:spPr/>
      <dgm:t>
        <a:bodyPr/>
        <a:lstStyle/>
        <a:p>
          <a:endParaRPr lang="en-GB"/>
        </a:p>
      </dgm:t>
    </dgm:pt>
    <dgm:pt modelId="{EACCC1AE-0D23-44C7-9EDF-444D647B5453}" type="sibTrans" cxnId="{FA8D8182-0C12-404E-818C-841AD5B05662}">
      <dgm:prSet/>
      <dgm:spPr/>
      <dgm:t>
        <a:bodyPr/>
        <a:lstStyle/>
        <a:p>
          <a:endParaRPr lang="en-GB"/>
        </a:p>
      </dgm:t>
    </dgm:pt>
    <dgm:pt modelId="{6DE19DAB-EFDB-486C-B237-432BBA6C6DE2}">
      <dgm:prSet phldrT="[Text]"/>
      <dgm:spPr/>
      <dgm:t>
        <a:bodyPr/>
        <a:lstStyle/>
        <a:p>
          <a:r>
            <a:rPr lang="en-GB" dirty="0"/>
            <a:t>Dampens responses</a:t>
          </a:r>
        </a:p>
      </dgm:t>
    </dgm:pt>
    <dgm:pt modelId="{D5428570-9A37-478A-B91A-3D1B8EB4BA08}" type="parTrans" cxnId="{9448BDB0-3CF1-4E91-BD56-29527661DBE1}">
      <dgm:prSet/>
      <dgm:spPr/>
      <dgm:t>
        <a:bodyPr/>
        <a:lstStyle/>
        <a:p>
          <a:endParaRPr lang="en-GB"/>
        </a:p>
      </dgm:t>
    </dgm:pt>
    <dgm:pt modelId="{C84FCB67-9C4A-40C5-83A5-4624D45C9ADD}" type="sibTrans" cxnId="{9448BDB0-3CF1-4E91-BD56-29527661DBE1}">
      <dgm:prSet/>
      <dgm:spPr/>
      <dgm:t>
        <a:bodyPr/>
        <a:lstStyle/>
        <a:p>
          <a:endParaRPr lang="en-GB"/>
        </a:p>
      </dgm:t>
    </dgm:pt>
    <dgm:pt modelId="{E8930781-1A65-478B-90A7-0B4C30F83D5F}">
      <dgm:prSet phldrT="[Text]"/>
      <dgm:spPr/>
      <dgm:t>
        <a:bodyPr/>
        <a:lstStyle/>
        <a:p>
          <a:r>
            <a:rPr lang="en-GB" dirty="0"/>
            <a:t>e.g., lowers HR,</a:t>
          </a:r>
        </a:p>
      </dgm:t>
    </dgm:pt>
    <dgm:pt modelId="{78309DE2-8B97-4165-A406-BF817D40D1DF}" type="parTrans" cxnId="{A8BDF22A-0FBA-42B8-9277-82143769E956}">
      <dgm:prSet/>
      <dgm:spPr/>
      <dgm:t>
        <a:bodyPr/>
        <a:lstStyle/>
        <a:p>
          <a:endParaRPr lang="en-GB"/>
        </a:p>
      </dgm:t>
    </dgm:pt>
    <dgm:pt modelId="{93FFFF08-4499-4B86-926E-0A66CFA631DC}" type="sibTrans" cxnId="{A8BDF22A-0FBA-42B8-9277-82143769E956}">
      <dgm:prSet/>
      <dgm:spPr/>
      <dgm:t>
        <a:bodyPr/>
        <a:lstStyle/>
        <a:p>
          <a:endParaRPr lang="en-GB"/>
        </a:p>
      </dgm:t>
    </dgm:pt>
    <dgm:pt modelId="{7D1620E0-7EE0-4DCE-ADB2-3BDB107FD64F}">
      <dgm:prSet phldrT="[Text]"/>
      <dgm:spPr/>
      <dgm:t>
        <a:bodyPr/>
        <a:lstStyle/>
        <a:p>
          <a:r>
            <a:rPr lang="en-GB" dirty="0"/>
            <a:t>Lasts until threat is gone or 20-60 minutes</a:t>
          </a:r>
        </a:p>
      </dgm:t>
    </dgm:pt>
    <dgm:pt modelId="{92C53B52-3562-42E0-B2F2-F4C3043A84CB}" type="parTrans" cxnId="{6E48DF51-356F-4064-A5B7-DEEBE78A62B0}">
      <dgm:prSet/>
      <dgm:spPr/>
      <dgm:t>
        <a:bodyPr/>
        <a:lstStyle/>
        <a:p>
          <a:endParaRPr lang="en-GB"/>
        </a:p>
      </dgm:t>
    </dgm:pt>
    <dgm:pt modelId="{8D003900-4460-47CC-BE9A-8EA842C56F3B}" type="sibTrans" cxnId="{6E48DF51-356F-4064-A5B7-DEEBE78A62B0}">
      <dgm:prSet/>
      <dgm:spPr/>
      <dgm:t>
        <a:bodyPr/>
        <a:lstStyle/>
        <a:p>
          <a:endParaRPr lang="en-GB"/>
        </a:p>
      </dgm:t>
    </dgm:pt>
    <dgm:pt modelId="{5EFA2748-6F7E-459E-BAEE-47A64DEA36D0}">
      <dgm:prSet phldrT="[Text]"/>
      <dgm:spPr/>
      <dgm:t>
        <a:bodyPr/>
        <a:lstStyle/>
        <a:p>
          <a:r>
            <a:rPr lang="en-GB" dirty="0"/>
            <a:t>Rest and digest</a:t>
          </a:r>
        </a:p>
      </dgm:t>
    </dgm:pt>
    <dgm:pt modelId="{49383228-0136-4EC6-8C8F-AD53BB7C65FF}" type="parTrans" cxnId="{8DF4C86C-46C0-41F2-AC60-4410F4D26F39}">
      <dgm:prSet/>
      <dgm:spPr/>
      <dgm:t>
        <a:bodyPr/>
        <a:lstStyle/>
        <a:p>
          <a:endParaRPr lang="en-GB"/>
        </a:p>
      </dgm:t>
    </dgm:pt>
    <dgm:pt modelId="{BB7955CD-F981-44A8-A91C-F44C09285F2C}" type="sibTrans" cxnId="{8DF4C86C-46C0-41F2-AC60-4410F4D26F39}">
      <dgm:prSet/>
      <dgm:spPr/>
      <dgm:t>
        <a:bodyPr/>
        <a:lstStyle/>
        <a:p>
          <a:endParaRPr lang="en-GB"/>
        </a:p>
      </dgm:t>
    </dgm:pt>
    <dgm:pt modelId="{15C1BF7C-03AA-40C3-8AF0-726928FEF3E6}">
      <dgm:prSet phldrT="[Text]"/>
      <dgm:spPr/>
      <dgm:t>
        <a:bodyPr/>
        <a:lstStyle/>
        <a:p>
          <a:r>
            <a:rPr lang="en-GB"/>
            <a:t>releases </a:t>
          </a:r>
          <a:r>
            <a:rPr lang="en-GB" dirty="0"/>
            <a:t>adrenaline</a:t>
          </a:r>
        </a:p>
      </dgm:t>
    </dgm:pt>
    <dgm:pt modelId="{8CBEB54E-ECA4-45B3-A73D-1A4E7A0D5934}" type="parTrans" cxnId="{8EDDF483-AB51-4797-B638-258DB92CC8BD}">
      <dgm:prSet/>
      <dgm:spPr/>
      <dgm:t>
        <a:bodyPr/>
        <a:lstStyle/>
        <a:p>
          <a:endParaRPr lang="en-GB"/>
        </a:p>
      </dgm:t>
    </dgm:pt>
    <dgm:pt modelId="{A84DF15C-44D6-4BF8-9854-43F7126F3424}" type="sibTrans" cxnId="{8EDDF483-AB51-4797-B638-258DB92CC8BD}">
      <dgm:prSet/>
      <dgm:spPr/>
      <dgm:t>
        <a:bodyPr/>
        <a:lstStyle/>
        <a:p>
          <a:endParaRPr lang="en-GB"/>
        </a:p>
      </dgm:t>
    </dgm:pt>
    <dgm:pt modelId="{9510B443-1F0A-46C7-9E78-82747C676DF9}" type="pres">
      <dgm:prSet presAssocID="{2CCA94BA-9DFD-4AB7-8A57-AD946F208666}" presName="Name0" presStyleCnt="0">
        <dgm:presLayoutVars>
          <dgm:dir/>
          <dgm:animLvl val="lvl"/>
          <dgm:resizeHandles val="exact"/>
        </dgm:presLayoutVars>
      </dgm:prSet>
      <dgm:spPr/>
    </dgm:pt>
    <dgm:pt modelId="{57672752-3E7B-45C4-85F6-03F5D38C32CC}" type="pres">
      <dgm:prSet presAssocID="{2CCA94BA-9DFD-4AB7-8A57-AD946F208666}" presName="tSp" presStyleCnt="0"/>
      <dgm:spPr/>
    </dgm:pt>
    <dgm:pt modelId="{017D70C8-925E-46B2-90D7-4CB3CC5C4911}" type="pres">
      <dgm:prSet presAssocID="{2CCA94BA-9DFD-4AB7-8A57-AD946F208666}" presName="bSp" presStyleCnt="0"/>
      <dgm:spPr/>
    </dgm:pt>
    <dgm:pt modelId="{AEF17DA8-68AF-4C79-803D-8254DB124C0F}" type="pres">
      <dgm:prSet presAssocID="{2CCA94BA-9DFD-4AB7-8A57-AD946F208666}" presName="process" presStyleCnt="0"/>
      <dgm:spPr/>
    </dgm:pt>
    <dgm:pt modelId="{03503BD0-3832-455F-B24D-0919C3BB67D0}" type="pres">
      <dgm:prSet presAssocID="{996432B4-8904-484F-81B5-AC9553D73562}" presName="composite1" presStyleCnt="0"/>
      <dgm:spPr/>
    </dgm:pt>
    <dgm:pt modelId="{D66BA724-EC98-472B-B9CC-A239F582BBA5}" type="pres">
      <dgm:prSet presAssocID="{996432B4-8904-484F-81B5-AC9553D73562}" presName="dummyNode1" presStyleLbl="node1" presStyleIdx="0" presStyleCnt="6"/>
      <dgm:spPr/>
    </dgm:pt>
    <dgm:pt modelId="{20143B8D-0E2D-4447-937B-915C4184D700}" type="pres">
      <dgm:prSet presAssocID="{996432B4-8904-484F-81B5-AC9553D73562}" presName="childNode1" presStyleLbl="bgAcc1" presStyleIdx="0" presStyleCnt="6">
        <dgm:presLayoutVars>
          <dgm:bulletEnabled val="1"/>
        </dgm:presLayoutVars>
      </dgm:prSet>
      <dgm:spPr/>
    </dgm:pt>
    <dgm:pt modelId="{2912B2E7-C4F2-44EE-83AF-DE7F5B0F1CEC}" type="pres">
      <dgm:prSet presAssocID="{996432B4-8904-484F-81B5-AC9553D73562}" presName="childNode1tx" presStyleLbl="bgAcc1" presStyleIdx="0" presStyleCnt="6">
        <dgm:presLayoutVars>
          <dgm:bulletEnabled val="1"/>
        </dgm:presLayoutVars>
      </dgm:prSet>
      <dgm:spPr/>
    </dgm:pt>
    <dgm:pt modelId="{C7D491E1-ED4B-4DCC-970E-F78EE316F788}" type="pres">
      <dgm:prSet presAssocID="{996432B4-8904-484F-81B5-AC9553D73562}" presName="parentNode1" presStyleLbl="node1" presStyleIdx="0" presStyleCnt="6">
        <dgm:presLayoutVars>
          <dgm:chMax val="1"/>
          <dgm:bulletEnabled val="1"/>
        </dgm:presLayoutVars>
      </dgm:prSet>
      <dgm:spPr/>
    </dgm:pt>
    <dgm:pt modelId="{C815F8C6-7189-4061-AECD-35D979766D60}" type="pres">
      <dgm:prSet presAssocID="{996432B4-8904-484F-81B5-AC9553D73562}" presName="connSite1" presStyleCnt="0"/>
      <dgm:spPr/>
    </dgm:pt>
    <dgm:pt modelId="{8E881D5E-2262-4BD0-9787-DEBDEDE97AAE}" type="pres">
      <dgm:prSet presAssocID="{5553D597-A92D-4287-B24D-E01B960EFFDF}" presName="Name9" presStyleLbl="sibTrans2D1" presStyleIdx="0" presStyleCnt="5"/>
      <dgm:spPr/>
    </dgm:pt>
    <dgm:pt modelId="{943FFE0E-4645-467F-80D3-6331F637E941}" type="pres">
      <dgm:prSet presAssocID="{ACBBC7C2-4903-4552-BE3F-6AEB5E193E9B}" presName="composite2" presStyleCnt="0"/>
      <dgm:spPr/>
    </dgm:pt>
    <dgm:pt modelId="{38B96DC7-4AE8-4B1C-BB84-3CD69406A65E}" type="pres">
      <dgm:prSet presAssocID="{ACBBC7C2-4903-4552-BE3F-6AEB5E193E9B}" presName="dummyNode2" presStyleLbl="node1" presStyleIdx="0" presStyleCnt="6"/>
      <dgm:spPr/>
    </dgm:pt>
    <dgm:pt modelId="{4701C6EE-E3E4-446A-A619-C7C1D1D5AEFE}" type="pres">
      <dgm:prSet presAssocID="{ACBBC7C2-4903-4552-BE3F-6AEB5E193E9B}" presName="childNode2" presStyleLbl="bgAcc1" presStyleIdx="1" presStyleCnt="6">
        <dgm:presLayoutVars>
          <dgm:bulletEnabled val="1"/>
        </dgm:presLayoutVars>
      </dgm:prSet>
      <dgm:spPr/>
    </dgm:pt>
    <dgm:pt modelId="{7B6C263D-6294-4BD6-A519-7679C6FB86E9}" type="pres">
      <dgm:prSet presAssocID="{ACBBC7C2-4903-4552-BE3F-6AEB5E193E9B}" presName="childNode2tx" presStyleLbl="bgAcc1" presStyleIdx="1" presStyleCnt="6">
        <dgm:presLayoutVars>
          <dgm:bulletEnabled val="1"/>
        </dgm:presLayoutVars>
      </dgm:prSet>
      <dgm:spPr/>
    </dgm:pt>
    <dgm:pt modelId="{B7BF21ED-943C-4D52-A566-568162C3E4D2}" type="pres">
      <dgm:prSet presAssocID="{ACBBC7C2-4903-4552-BE3F-6AEB5E193E9B}" presName="parentNode2" presStyleLbl="node1" presStyleIdx="1" presStyleCnt="6">
        <dgm:presLayoutVars>
          <dgm:chMax val="0"/>
          <dgm:bulletEnabled val="1"/>
        </dgm:presLayoutVars>
      </dgm:prSet>
      <dgm:spPr/>
    </dgm:pt>
    <dgm:pt modelId="{896BAA75-4C85-4661-8786-C4ACD5870DAA}" type="pres">
      <dgm:prSet presAssocID="{ACBBC7C2-4903-4552-BE3F-6AEB5E193E9B}" presName="connSite2" presStyleCnt="0"/>
      <dgm:spPr/>
    </dgm:pt>
    <dgm:pt modelId="{DDD736B4-42C7-4DE2-9DED-B29EC27AF5C4}" type="pres">
      <dgm:prSet presAssocID="{D2429888-7225-4D7F-9244-D01B7189DF5B}" presName="Name18" presStyleLbl="sibTrans2D1" presStyleIdx="1" presStyleCnt="5"/>
      <dgm:spPr/>
    </dgm:pt>
    <dgm:pt modelId="{03042B69-E691-412A-A702-43D69B292DBE}" type="pres">
      <dgm:prSet presAssocID="{62E06F36-12FA-41EF-9FEB-CF971C3F8258}" presName="composite1" presStyleCnt="0"/>
      <dgm:spPr/>
    </dgm:pt>
    <dgm:pt modelId="{5C39C72A-144E-4353-9791-5DF6F06137B4}" type="pres">
      <dgm:prSet presAssocID="{62E06F36-12FA-41EF-9FEB-CF971C3F8258}" presName="dummyNode1" presStyleLbl="node1" presStyleIdx="1" presStyleCnt="6"/>
      <dgm:spPr/>
    </dgm:pt>
    <dgm:pt modelId="{DA61A418-E861-4812-A9BB-FFC7048E2EF7}" type="pres">
      <dgm:prSet presAssocID="{62E06F36-12FA-41EF-9FEB-CF971C3F8258}" presName="childNode1" presStyleLbl="bgAcc1" presStyleIdx="2" presStyleCnt="6">
        <dgm:presLayoutVars>
          <dgm:bulletEnabled val="1"/>
        </dgm:presLayoutVars>
      </dgm:prSet>
      <dgm:spPr/>
    </dgm:pt>
    <dgm:pt modelId="{D6DFDF24-4699-4F09-A489-66FEB4A35824}" type="pres">
      <dgm:prSet presAssocID="{62E06F36-12FA-41EF-9FEB-CF971C3F8258}" presName="childNode1tx" presStyleLbl="bgAcc1" presStyleIdx="2" presStyleCnt="6">
        <dgm:presLayoutVars>
          <dgm:bulletEnabled val="1"/>
        </dgm:presLayoutVars>
      </dgm:prSet>
      <dgm:spPr/>
    </dgm:pt>
    <dgm:pt modelId="{276E4A31-8974-4FB2-AB10-C0A06C80AF42}" type="pres">
      <dgm:prSet presAssocID="{62E06F36-12FA-41EF-9FEB-CF971C3F8258}" presName="parentNode1" presStyleLbl="node1" presStyleIdx="2" presStyleCnt="6">
        <dgm:presLayoutVars>
          <dgm:chMax val="1"/>
          <dgm:bulletEnabled val="1"/>
        </dgm:presLayoutVars>
      </dgm:prSet>
      <dgm:spPr/>
    </dgm:pt>
    <dgm:pt modelId="{FA76AD11-D228-49B3-A572-F74F0B202B01}" type="pres">
      <dgm:prSet presAssocID="{62E06F36-12FA-41EF-9FEB-CF971C3F8258}" presName="connSite1" presStyleCnt="0"/>
      <dgm:spPr/>
    </dgm:pt>
    <dgm:pt modelId="{FA1601EB-B168-4D60-A5C2-7E0ADD0C25BD}" type="pres">
      <dgm:prSet presAssocID="{9E0C1F9B-CDEC-4C86-90B4-7908AADAD585}" presName="Name9" presStyleLbl="sibTrans2D1" presStyleIdx="2" presStyleCnt="5"/>
      <dgm:spPr/>
    </dgm:pt>
    <dgm:pt modelId="{06BE7A48-9A7C-4A02-A10B-67EEA8BA70E3}" type="pres">
      <dgm:prSet presAssocID="{1C71C768-B430-45D6-9A36-53B34B6B2C51}" presName="composite2" presStyleCnt="0"/>
      <dgm:spPr/>
    </dgm:pt>
    <dgm:pt modelId="{E460316D-F8FA-4AFC-BEC1-D48FB0F7A184}" type="pres">
      <dgm:prSet presAssocID="{1C71C768-B430-45D6-9A36-53B34B6B2C51}" presName="dummyNode2" presStyleLbl="node1" presStyleIdx="2" presStyleCnt="6"/>
      <dgm:spPr/>
    </dgm:pt>
    <dgm:pt modelId="{B43B6A0B-1844-42CB-9B24-D3D9553E248C}" type="pres">
      <dgm:prSet presAssocID="{1C71C768-B430-45D6-9A36-53B34B6B2C51}" presName="childNode2" presStyleLbl="bgAcc1" presStyleIdx="3" presStyleCnt="6">
        <dgm:presLayoutVars>
          <dgm:bulletEnabled val="1"/>
        </dgm:presLayoutVars>
      </dgm:prSet>
      <dgm:spPr/>
    </dgm:pt>
    <dgm:pt modelId="{0F64C2E4-9A4E-4067-BF32-D0C5B3DB18E0}" type="pres">
      <dgm:prSet presAssocID="{1C71C768-B430-45D6-9A36-53B34B6B2C51}" presName="childNode2tx" presStyleLbl="bgAcc1" presStyleIdx="3" presStyleCnt="6">
        <dgm:presLayoutVars>
          <dgm:bulletEnabled val="1"/>
        </dgm:presLayoutVars>
      </dgm:prSet>
      <dgm:spPr/>
    </dgm:pt>
    <dgm:pt modelId="{D2BA96DC-6992-439C-BD55-6DA89BFBB04A}" type="pres">
      <dgm:prSet presAssocID="{1C71C768-B430-45D6-9A36-53B34B6B2C51}" presName="parentNode2" presStyleLbl="node1" presStyleIdx="3" presStyleCnt="6">
        <dgm:presLayoutVars>
          <dgm:chMax val="0"/>
          <dgm:bulletEnabled val="1"/>
        </dgm:presLayoutVars>
      </dgm:prSet>
      <dgm:spPr/>
    </dgm:pt>
    <dgm:pt modelId="{3DD7F3B9-25F9-430F-B01E-98B7DADC40C1}" type="pres">
      <dgm:prSet presAssocID="{1C71C768-B430-45D6-9A36-53B34B6B2C51}" presName="connSite2" presStyleCnt="0"/>
      <dgm:spPr/>
    </dgm:pt>
    <dgm:pt modelId="{129709CB-55E6-4F7E-854D-656B21D6EE19}" type="pres">
      <dgm:prSet presAssocID="{DD3F1273-1C43-4810-BAD1-B38B258C5D46}" presName="Name18" presStyleLbl="sibTrans2D1" presStyleIdx="3" presStyleCnt="5"/>
      <dgm:spPr/>
    </dgm:pt>
    <dgm:pt modelId="{62B7F055-3288-4780-99AC-48988AF90F79}" type="pres">
      <dgm:prSet presAssocID="{C22D6230-E79B-46FF-B74E-19DEF7BE2B53}" presName="composite1" presStyleCnt="0"/>
      <dgm:spPr/>
    </dgm:pt>
    <dgm:pt modelId="{D161C68A-0F01-4A49-8EB7-2915385F2559}" type="pres">
      <dgm:prSet presAssocID="{C22D6230-E79B-46FF-B74E-19DEF7BE2B53}" presName="dummyNode1" presStyleLbl="node1" presStyleIdx="3" presStyleCnt="6"/>
      <dgm:spPr/>
    </dgm:pt>
    <dgm:pt modelId="{3EDFEC5C-FC1A-46E5-9D31-6E55787B9E68}" type="pres">
      <dgm:prSet presAssocID="{C22D6230-E79B-46FF-B74E-19DEF7BE2B53}" presName="childNode1" presStyleLbl="bgAcc1" presStyleIdx="4" presStyleCnt="6">
        <dgm:presLayoutVars>
          <dgm:bulletEnabled val="1"/>
        </dgm:presLayoutVars>
      </dgm:prSet>
      <dgm:spPr/>
    </dgm:pt>
    <dgm:pt modelId="{82403668-A52E-46D9-AC5D-048D8C2D5E6E}" type="pres">
      <dgm:prSet presAssocID="{C22D6230-E79B-46FF-B74E-19DEF7BE2B53}" presName="childNode1tx" presStyleLbl="bgAcc1" presStyleIdx="4" presStyleCnt="6">
        <dgm:presLayoutVars>
          <dgm:bulletEnabled val="1"/>
        </dgm:presLayoutVars>
      </dgm:prSet>
      <dgm:spPr/>
    </dgm:pt>
    <dgm:pt modelId="{46B15B10-C163-4FAB-B69A-06C6B3F206FB}" type="pres">
      <dgm:prSet presAssocID="{C22D6230-E79B-46FF-B74E-19DEF7BE2B53}" presName="parentNode1" presStyleLbl="node1" presStyleIdx="4" presStyleCnt="6">
        <dgm:presLayoutVars>
          <dgm:chMax val="1"/>
          <dgm:bulletEnabled val="1"/>
        </dgm:presLayoutVars>
      </dgm:prSet>
      <dgm:spPr/>
    </dgm:pt>
    <dgm:pt modelId="{BA1EB46A-F3F7-4BF9-AE8A-50DC5BD8415F}" type="pres">
      <dgm:prSet presAssocID="{C22D6230-E79B-46FF-B74E-19DEF7BE2B53}" presName="connSite1" presStyleCnt="0"/>
      <dgm:spPr/>
    </dgm:pt>
    <dgm:pt modelId="{253F551E-1104-420E-BFF0-8BE1B8706344}" type="pres">
      <dgm:prSet presAssocID="{A769D535-A540-47E0-9428-45FC3A5FACDE}" presName="Name9" presStyleLbl="sibTrans2D1" presStyleIdx="4" presStyleCnt="5"/>
      <dgm:spPr/>
    </dgm:pt>
    <dgm:pt modelId="{F5D08B97-68BB-4A7A-8727-BAEFA0F3EE36}" type="pres">
      <dgm:prSet presAssocID="{242D77E6-577A-4A4B-B080-2829BB09077F}" presName="composite2" presStyleCnt="0"/>
      <dgm:spPr/>
    </dgm:pt>
    <dgm:pt modelId="{21467690-096E-4D2F-9974-12BB316CE9D1}" type="pres">
      <dgm:prSet presAssocID="{242D77E6-577A-4A4B-B080-2829BB09077F}" presName="dummyNode2" presStyleLbl="node1" presStyleIdx="4" presStyleCnt="6"/>
      <dgm:spPr/>
    </dgm:pt>
    <dgm:pt modelId="{9EACEB3A-5D13-4F31-9226-3EFC74BE3FF5}" type="pres">
      <dgm:prSet presAssocID="{242D77E6-577A-4A4B-B080-2829BB09077F}" presName="childNode2" presStyleLbl="bgAcc1" presStyleIdx="5" presStyleCnt="6">
        <dgm:presLayoutVars>
          <dgm:bulletEnabled val="1"/>
        </dgm:presLayoutVars>
      </dgm:prSet>
      <dgm:spPr/>
    </dgm:pt>
    <dgm:pt modelId="{BF2F1309-326B-4EC1-8946-C974E5000AE0}" type="pres">
      <dgm:prSet presAssocID="{242D77E6-577A-4A4B-B080-2829BB09077F}" presName="childNode2tx" presStyleLbl="bgAcc1" presStyleIdx="5" presStyleCnt="6">
        <dgm:presLayoutVars>
          <dgm:bulletEnabled val="1"/>
        </dgm:presLayoutVars>
      </dgm:prSet>
      <dgm:spPr/>
    </dgm:pt>
    <dgm:pt modelId="{770B60B8-DB06-4B2E-8D07-869E7EB249D7}" type="pres">
      <dgm:prSet presAssocID="{242D77E6-577A-4A4B-B080-2829BB09077F}" presName="parentNode2" presStyleLbl="node1" presStyleIdx="5" presStyleCnt="6">
        <dgm:presLayoutVars>
          <dgm:chMax val="0"/>
          <dgm:bulletEnabled val="1"/>
        </dgm:presLayoutVars>
      </dgm:prSet>
      <dgm:spPr/>
    </dgm:pt>
    <dgm:pt modelId="{BF8CE1F3-CACF-4782-8D39-F55B469E9E24}" type="pres">
      <dgm:prSet presAssocID="{242D77E6-577A-4A4B-B080-2829BB09077F}" presName="connSite2" presStyleCnt="0"/>
      <dgm:spPr/>
    </dgm:pt>
  </dgm:ptLst>
  <dgm:cxnLst>
    <dgm:cxn modelId="{86E66D06-D5A3-401B-9AD2-0E6044ACA7AF}" srcId="{2CCA94BA-9DFD-4AB7-8A57-AD946F208666}" destId="{1C71C768-B430-45D6-9A36-53B34B6B2C51}" srcOrd="3" destOrd="0" parTransId="{C7D48B61-26FA-4804-88FE-524D66E7E26A}" sibTransId="{DD3F1273-1C43-4810-BAD1-B38B258C5D46}"/>
    <dgm:cxn modelId="{E9DF3008-FDAD-4997-A499-7046599A87DF}" type="presOf" srcId="{E8930781-1A65-478B-90A7-0B4C30F83D5F}" destId="{BF2F1309-326B-4EC1-8946-C974E5000AE0}" srcOrd="1" destOrd="1" presId="urn:microsoft.com/office/officeart/2005/8/layout/hProcess4"/>
    <dgm:cxn modelId="{51857709-6B2C-4C35-AE1D-FEB830BCD0EF}" type="presOf" srcId="{5399E685-90A3-4BD4-A7CC-31A0A14CCAAE}" destId="{82403668-A52E-46D9-AC5D-048D8C2D5E6E}" srcOrd="1" destOrd="0" presId="urn:microsoft.com/office/officeart/2005/8/layout/hProcess4"/>
    <dgm:cxn modelId="{E2E94C0C-A278-41D5-A0E4-11F562F9A465}" type="presOf" srcId="{75748859-8634-4EF9-AE40-A15826DADD29}" destId="{D6DFDF24-4699-4F09-A489-66FEB4A35824}" srcOrd="1" destOrd="1" presId="urn:microsoft.com/office/officeart/2005/8/layout/hProcess4"/>
    <dgm:cxn modelId="{B617BD1E-4D3B-4637-9091-B2BEDD107782}" type="presOf" srcId="{DD3F1273-1C43-4810-BAD1-B38B258C5D46}" destId="{129709CB-55E6-4F7E-854D-656B21D6EE19}" srcOrd="0" destOrd="0" presId="urn:microsoft.com/office/officeart/2005/8/layout/hProcess4"/>
    <dgm:cxn modelId="{A8BDF22A-0FBA-42B8-9277-82143769E956}" srcId="{242D77E6-577A-4A4B-B080-2829BB09077F}" destId="{E8930781-1A65-478B-90A7-0B4C30F83D5F}" srcOrd="1" destOrd="0" parTransId="{78309DE2-8B97-4165-A406-BF817D40D1DF}" sibTransId="{93FFFF08-4499-4B86-926E-0A66CFA631DC}"/>
    <dgm:cxn modelId="{A6A0A736-E5A4-4C05-8482-47E8F555D692}" srcId="{C22D6230-E79B-46FF-B74E-19DEF7BE2B53}" destId="{5399E685-90A3-4BD4-A7CC-31A0A14CCAAE}" srcOrd="0" destOrd="0" parTransId="{BC25FE06-35D0-433B-97A5-B160FE6CFC01}" sibTransId="{35E3AA61-1775-4E65-8D85-299137180672}"/>
    <dgm:cxn modelId="{0E9DA85C-BCBE-4201-936E-7EED09136F4E}" type="presOf" srcId="{5EFA2748-6F7E-459E-BAEE-47A64DEA36D0}" destId="{BF2F1309-326B-4EC1-8946-C974E5000AE0}" srcOrd="1" destOrd="2" presId="urn:microsoft.com/office/officeart/2005/8/layout/hProcess4"/>
    <dgm:cxn modelId="{C0178461-760B-469C-9A3A-B134F66BDDDF}" type="presOf" srcId="{893C1F61-BFDC-488A-8BDA-615B0F170303}" destId="{20143B8D-0E2D-4447-937B-915C4184D700}" srcOrd="0" destOrd="0" presId="urn:microsoft.com/office/officeart/2005/8/layout/hProcess4"/>
    <dgm:cxn modelId="{A1A83862-2641-4371-87FA-A34E9863D167}" srcId="{62E06F36-12FA-41EF-9FEB-CF971C3F8258}" destId="{75748859-8634-4EF9-AE40-A15826DADD29}" srcOrd="1" destOrd="0" parTransId="{E30BA272-DE2A-45AB-9C1A-A2D982EE8CB9}" sibTransId="{3C86ECDA-B562-4159-8FF4-3577BECB53F0}"/>
    <dgm:cxn modelId="{98892C63-A002-4E1F-85DA-80D664CC2D2A}" type="presOf" srcId="{996432B4-8904-484F-81B5-AC9553D73562}" destId="{C7D491E1-ED4B-4DCC-970E-F78EE316F788}" srcOrd="0" destOrd="0" presId="urn:microsoft.com/office/officeart/2005/8/layout/hProcess4"/>
    <dgm:cxn modelId="{99758743-EDD1-423E-B112-ABA1E05F11AA}" type="presOf" srcId="{6DE19DAB-EFDB-486C-B237-432BBA6C6DE2}" destId="{BF2F1309-326B-4EC1-8946-C974E5000AE0}" srcOrd="1" destOrd="0" presId="urn:microsoft.com/office/officeart/2005/8/layout/hProcess4"/>
    <dgm:cxn modelId="{4E9AB464-33C0-455F-90A8-187F609A6FFE}" type="presOf" srcId="{E8930781-1A65-478B-90A7-0B4C30F83D5F}" destId="{9EACEB3A-5D13-4F31-9226-3EFC74BE3FF5}" srcOrd="0" destOrd="1" presId="urn:microsoft.com/office/officeart/2005/8/layout/hProcess4"/>
    <dgm:cxn modelId="{8900646B-FDCF-45B0-A795-0F3835FA1BB9}" srcId="{2CCA94BA-9DFD-4AB7-8A57-AD946F208666}" destId="{C22D6230-E79B-46FF-B74E-19DEF7BE2B53}" srcOrd="4" destOrd="0" parTransId="{C629A382-5C20-4406-A653-99896DEAA93C}" sibTransId="{A769D535-A540-47E0-9428-45FC3A5FACDE}"/>
    <dgm:cxn modelId="{7E19DF6B-E7FD-45E4-A796-7DB9015E3FBA}" type="presOf" srcId="{017BE8AC-2041-40E1-B5FD-24140EE78AC9}" destId="{0F64C2E4-9A4E-4067-BF32-D0C5B3DB18E0}" srcOrd="1" destOrd="1" presId="urn:microsoft.com/office/officeart/2005/8/layout/hProcess4"/>
    <dgm:cxn modelId="{5E32044C-439B-4436-A102-12C91E60655B}" type="presOf" srcId="{03D1DE06-CB59-40C8-8A75-2E94A3033C58}" destId="{20143B8D-0E2D-4447-937B-915C4184D700}" srcOrd="0" destOrd="1" presId="urn:microsoft.com/office/officeart/2005/8/layout/hProcess4"/>
    <dgm:cxn modelId="{8DF4C86C-46C0-41F2-AC60-4410F4D26F39}" srcId="{242D77E6-577A-4A4B-B080-2829BB09077F}" destId="{5EFA2748-6F7E-459E-BAEE-47A64DEA36D0}" srcOrd="2" destOrd="0" parTransId="{49383228-0136-4EC6-8C8F-AD53BB7C65FF}" sibTransId="{BB7955CD-F981-44A8-A91C-F44C09285F2C}"/>
    <dgm:cxn modelId="{6E48DF51-356F-4064-A5B7-DEEBE78A62B0}" srcId="{C22D6230-E79B-46FF-B74E-19DEF7BE2B53}" destId="{7D1620E0-7EE0-4DCE-ADB2-3BDB107FD64F}" srcOrd="1" destOrd="0" parTransId="{92C53B52-3562-42E0-B2F2-F4C3043A84CB}" sibTransId="{8D003900-4460-47CC-BE9A-8EA842C56F3B}"/>
    <dgm:cxn modelId="{81E14355-1441-43F6-B2FF-F6E5E4AAD4F6}" type="presOf" srcId="{242D77E6-577A-4A4B-B080-2829BB09077F}" destId="{770B60B8-DB06-4B2E-8D07-869E7EB249D7}" srcOrd="0" destOrd="0" presId="urn:microsoft.com/office/officeart/2005/8/layout/hProcess4"/>
    <dgm:cxn modelId="{78882E57-6DB9-48E1-926D-14546836FD4B}" type="presOf" srcId="{5399E685-90A3-4BD4-A7CC-31A0A14CCAAE}" destId="{3EDFEC5C-FC1A-46E5-9D31-6E55787B9E68}" srcOrd="0" destOrd="0" presId="urn:microsoft.com/office/officeart/2005/8/layout/hProcess4"/>
    <dgm:cxn modelId="{F954967F-8C3E-46FA-BDE2-E13AC1A47F66}" type="presOf" srcId="{03D1DE06-CB59-40C8-8A75-2E94A3033C58}" destId="{2912B2E7-C4F2-44EE-83AF-DE7F5B0F1CEC}" srcOrd="1" destOrd="1" presId="urn:microsoft.com/office/officeart/2005/8/layout/hProcess4"/>
    <dgm:cxn modelId="{C8112582-E388-4BA3-A8B0-6EC4FEF46C0C}" type="presOf" srcId="{15C1BF7C-03AA-40C3-8AF0-726928FEF3E6}" destId="{0F64C2E4-9A4E-4067-BF32-D0C5B3DB18E0}" srcOrd="1" destOrd="0" presId="urn:microsoft.com/office/officeart/2005/8/layout/hProcess4"/>
    <dgm:cxn modelId="{FA8D8182-0C12-404E-818C-841AD5B05662}" srcId="{2CCA94BA-9DFD-4AB7-8A57-AD946F208666}" destId="{242D77E6-577A-4A4B-B080-2829BB09077F}" srcOrd="5" destOrd="0" parTransId="{F02C6E44-4136-4BF6-A1D2-72416DD04A11}" sibTransId="{EACCC1AE-0D23-44C7-9EDF-444D647B5453}"/>
    <dgm:cxn modelId="{B99B1583-0B70-43E6-8BC9-45B8E2060267}" srcId="{2CCA94BA-9DFD-4AB7-8A57-AD946F208666}" destId="{62E06F36-12FA-41EF-9FEB-CF971C3F8258}" srcOrd="2" destOrd="0" parTransId="{66C1001E-CABF-455F-9F0B-9AB6D28A6D75}" sibTransId="{9E0C1F9B-CDEC-4C86-90B4-7908AADAD585}"/>
    <dgm:cxn modelId="{8EDDF483-AB51-4797-B638-258DB92CC8BD}" srcId="{1C71C768-B430-45D6-9A36-53B34B6B2C51}" destId="{15C1BF7C-03AA-40C3-8AF0-726928FEF3E6}" srcOrd="0" destOrd="0" parTransId="{8CBEB54E-ECA4-45B3-A73D-1A4E7A0D5934}" sibTransId="{A84DF15C-44D6-4BF8-9854-43F7126F3424}"/>
    <dgm:cxn modelId="{28CCBA88-5BDB-4852-8DF2-DA4FFF163AD4}" srcId="{62E06F36-12FA-41EF-9FEB-CF971C3F8258}" destId="{FF21B123-4D41-4123-837F-3BD13E9808E7}" srcOrd="0" destOrd="0" parTransId="{F47CF081-A900-4160-A978-7183FE95B627}" sibTransId="{9CD5A2C3-3465-4526-AD18-5EED0D617CF5}"/>
    <dgm:cxn modelId="{A8714A8D-9A10-431A-A66D-DE57E4D0B2CF}" srcId="{2CCA94BA-9DFD-4AB7-8A57-AD946F208666}" destId="{ACBBC7C2-4903-4552-BE3F-6AEB5E193E9B}" srcOrd="1" destOrd="0" parTransId="{9B971F99-CA9F-4AC3-AED8-424B82130BA9}" sibTransId="{D2429888-7225-4D7F-9244-D01B7189DF5B}"/>
    <dgm:cxn modelId="{0707508D-7C30-4EE6-8561-6532DC812E7A}" type="presOf" srcId="{C22D6230-E79B-46FF-B74E-19DEF7BE2B53}" destId="{46B15B10-C163-4FAB-B69A-06C6B3F206FB}" srcOrd="0" destOrd="0" presId="urn:microsoft.com/office/officeart/2005/8/layout/hProcess4"/>
    <dgm:cxn modelId="{A38E0395-9DDC-452C-B928-7E9C3AA2B93D}" srcId="{ACBBC7C2-4903-4552-BE3F-6AEB5E193E9B}" destId="{630A2209-2CBD-4DC9-85CB-2E22741B4B3D}" srcOrd="0" destOrd="0" parTransId="{EFD3688C-F561-4751-AFE7-ACF216321D85}" sibTransId="{FCF3D4E1-2B0E-4AF8-AAB2-0BCB1F6AD003}"/>
    <dgm:cxn modelId="{F5788D9C-EAA5-409E-8A10-AE3DE5685F84}" type="presOf" srcId="{5553D597-A92D-4287-B24D-E01B960EFFDF}" destId="{8E881D5E-2262-4BD0-9787-DEBDEDE97AAE}" srcOrd="0" destOrd="0" presId="urn:microsoft.com/office/officeart/2005/8/layout/hProcess4"/>
    <dgm:cxn modelId="{170948A0-B032-4F0A-8BDF-DFC06AD5F76D}" type="presOf" srcId="{FF21B123-4D41-4123-837F-3BD13E9808E7}" destId="{DA61A418-E861-4812-A9BB-FFC7048E2EF7}" srcOrd="0" destOrd="0" presId="urn:microsoft.com/office/officeart/2005/8/layout/hProcess4"/>
    <dgm:cxn modelId="{85B6ABA5-2B67-4E4A-B4BC-13D977757F48}" type="presOf" srcId="{9E0C1F9B-CDEC-4C86-90B4-7908AADAD585}" destId="{FA1601EB-B168-4D60-A5C2-7E0ADD0C25BD}" srcOrd="0" destOrd="0" presId="urn:microsoft.com/office/officeart/2005/8/layout/hProcess4"/>
    <dgm:cxn modelId="{EAF7F0A7-8366-424D-876C-1503EF1D7C8D}" type="presOf" srcId="{FF21B123-4D41-4123-837F-3BD13E9808E7}" destId="{D6DFDF24-4699-4F09-A489-66FEB4A35824}" srcOrd="1" destOrd="0" presId="urn:microsoft.com/office/officeart/2005/8/layout/hProcess4"/>
    <dgm:cxn modelId="{5E2490A8-9BE2-4058-8FBD-00E0F1BC7972}" srcId="{996432B4-8904-484F-81B5-AC9553D73562}" destId="{893C1F61-BFDC-488A-8BDA-615B0F170303}" srcOrd="0" destOrd="0" parTransId="{B09CFFE9-1166-49B5-9DC4-46BF5C96534F}" sibTransId="{1D8F22D6-F416-4B0F-9628-D40D011FA12A}"/>
    <dgm:cxn modelId="{9448BDB0-3CF1-4E91-BD56-29527661DBE1}" srcId="{242D77E6-577A-4A4B-B080-2829BB09077F}" destId="{6DE19DAB-EFDB-486C-B237-432BBA6C6DE2}" srcOrd="0" destOrd="0" parTransId="{D5428570-9A37-478A-B91A-3D1B8EB4BA08}" sibTransId="{C84FCB67-9C4A-40C5-83A5-4624D45C9ADD}"/>
    <dgm:cxn modelId="{035E6FBD-E0B1-4DED-99FB-F654C849767D}" type="presOf" srcId="{017BE8AC-2041-40E1-B5FD-24140EE78AC9}" destId="{B43B6A0B-1844-42CB-9B24-D3D9553E248C}" srcOrd="0" destOrd="1" presId="urn:microsoft.com/office/officeart/2005/8/layout/hProcess4"/>
    <dgm:cxn modelId="{6C8BE8BE-1181-4EAF-B002-D00EF579FE34}" type="presOf" srcId="{A769D535-A540-47E0-9428-45FC3A5FACDE}" destId="{253F551E-1104-420E-BFF0-8BE1B8706344}" srcOrd="0" destOrd="0" presId="urn:microsoft.com/office/officeart/2005/8/layout/hProcess4"/>
    <dgm:cxn modelId="{2901BDC3-A4AC-4145-A70A-336DE96C55E3}" type="presOf" srcId="{75748859-8634-4EF9-AE40-A15826DADD29}" destId="{DA61A418-E861-4812-A9BB-FFC7048E2EF7}" srcOrd="0" destOrd="1" presId="urn:microsoft.com/office/officeart/2005/8/layout/hProcess4"/>
    <dgm:cxn modelId="{9B4E12C7-A967-4DB4-91A2-3BE27172E39B}" type="presOf" srcId="{7D1620E0-7EE0-4DCE-ADB2-3BDB107FD64F}" destId="{82403668-A52E-46D9-AC5D-048D8C2D5E6E}" srcOrd="1" destOrd="1" presId="urn:microsoft.com/office/officeart/2005/8/layout/hProcess4"/>
    <dgm:cxn modelId="{589481C8-4661-4B7C-BC23-7B1A033223C1}" type="presOf" srcId="{2CCA94BA-9DFD-4AB7-8A57-AD946F208666}" destId="{9510B443-1F0A-46C7-9E78-82747C676DF9}" srcOrd="0" destOrd="0" presId="urn:microsoft.com/office/officeart/2005/8/layout/hProcess4"/>
    <dgm:cxn modelId="{A7EE91CB-4D18-40DF-B759-012E69F7B55F}" type="presOf" srcId="{D2429888-7225-4D7F-9244-D01B7189DF5B}" destId="{DDD736B4-42C7-4DE2-9DED-B29EC27AF5C4}" srcOrd="0" destOrd="0" presId="urn:microsoft.com/office/officeart/2005/8/layout/hProcess4"/>
    <dgm:cxn modelId="{5F0A53CC-96BE-4E2D-B3C6-6D1C9810BBB5}" type="presOf" srcId="{62E06F36-12FA-41EF-9FEB-CF971C3F8258}" destId="{276E4A31-8974-4FB2-AB10-C0A06C80AF42}" srcOrd="0" destOrd="0" presId="urn:microsoft.com/office/officeart/2005/8/layout/hProcess4"/>
    <dgm:cxn modelId="{4AE88FCF-4871-44C6-BEBE-0587A1D4C508}" type="presOf" srcId="{630A2209-2CBD-4DC9-85CB-2E22741B4B3D}" destId="{4701C6EE-E3E4-446A-A619-C7C1D1D5AEFE}" srcOrd="0" destOrd="0" presId="urn:microsoft.com/office/officeart/2005/8/layout/hProcess4"/>
    <dgm:cxn modelId="{58BC2FD0-7195-4364-B8A5-FB170BB789F4}" type="presOf" srcId="{630A2209-2CBD-4DC9-85CB-2E22741B4B3D}" destId="{7B6C263D-6294-4BD6-A519-7679C6FB86E9}" srcOrd="1" destOrd="0" presId="urn:microsoft.com/office/officeart/2005/8/layout/hProcess4"/>
    <dgm:cxn modelId="{9597F0D3-0FE8-41C1-A771-0FF15CB8FA3C}" type="presOf" srcId="{5EFA2748-6F7E-459E-BAEE-47A64DEA36D0}" destId="{9EACEB3A-5D13-4F31-9226-3EFC74BE3FF5}" srcOrd="0" destOrd="2" presId="urn:microsoft.com/office/officeart/2005/8/layout/hProcess4"/>
    <dgm:cxn modelId="{B05FEDE4-2E6D-4D6E-84CB-82158E9B1283}" srcId="{1C71C768-B430-45D6-9A36-53B34B6B2C51}" destId="{017BE8AC-2041-40E1-B5FD-24140EE78AC9}" srcOrd="1" destOrd="0" parTransId="{B57965B9-D04F-45A5-AAFF-73AB1330BC7D}" sibTransId="{9D22AB23-B1D4-4F1C-82AD-38BA171431CE}"/>
    <dgm:cxn modelId="{04A1F5E9-ECBB-482F-AD95-10D085CBF70E}" type="presOf" srcId="{1C71C768-B430-45D6-9A36-53B34B6B2C51}" destId="{D2BA96DC-6992-439C-BD55-6DA89BFBB04A}" srcOrd="0" destOrd="0" presId="urn:microsoft.com/office/officeart/2005/8/layout/hProcess4"/>
    <dgm:cxn modelId="{9433EEEE-CF1F-4178-B34C-742F6ABECF12}" type="presOf" srcId="{15C1BF7C-03AA-40C3-8AF0-726928FEF3E6}" destId="{B43B6A0B-1844-42CB-9B24-D3D9553E248C}" srcOrd="0" destOrd="0" presId="urn:microsoft.com/office/officeart/2005/8/layout/hProcess4"/>
    <dgm:cxn modelId="{5234B5F0-EE9C-4A67-8A17-18D7E110D7D2}" srcId="{996432B4-8904-484F-81B5-AC9553D73562}" destId="{03D1DE06-CB59-40C8-8A75-2E94A3033C58}" srcOrd="1" destOrd="0" parTransId="{0915E4A5-FCE5-4E13-830C-BB0B2D6E2D7B}" sibTransId="{BA8B9FD9-B27B-4178-953C-C9AEBFEEC476}"/>
    <dgm:cxn modelId="{71FD80F3-E435-4D7E-84EE-B004144F78F4}" type="presOf" srcId="{893C1F61-BFDC-488A-8BDA-615B0F170303}" destId="{2912B2E7-C4F2-44EE-83AF-DE7F5B0F1CEC}" srcOrd="1" destOrd="0" presId="urn:microsoft.com/office/officeart/2005/8/layout/hProcess4"/>
    <dgm:cxn modelId="{36890DF7-762C-4F7D-A84D-6B18D3B39606}" type="presOf" srcId="{7D1620E0-7EE0-4DCE-ADB2-3BDB107FD64F}" destId="{3EDFEC5C-FC1A-46E5-9D31-6E55787B9E68}" srcOrd="0" destOrd="1" presId="urn:microsoft.com/office/officeart/2005/8/layout/hProcess4"/>
    <dgm:cxn modelId="{F5F0F7F8-C23F-417E-8AB3-F812C29795E5}" srcId="{2CCA94BA-9DFD-4AB7-8A57-AD946F208666}" destId="{996432B4-8904-484F-81B5-AC9553D73562}" srcOrd="0" destOrd="0" parTransId="{01C09CC2-0B4D-4646-BD24-BEADCD2B5E97}" sibTransId="{5553D597-A92D-4287-B24D-E01B960EFFDF}"/>
    <dgm:cxn modelId="{BDAE8CFA-9EB7-436A-9503-9A065C751010}" type="presOf" srcId="{6DE19DAB-EFDB-486C-B237-432BBA6C6DE2}" destId="{9EACEB3A-5D13-4F31-9226-3EFC74BE3FF5}" srcOrd="0" destOrd="0" presId="urn:microsoft.com/office/officeart/2005/8/layout/hProcess4"/>
    <dgm:cxn modelId="{FB2EDDFE-054A-4F46-BE46-90C7A513C2C5}" type="presOf" srcId="{ACBBC7C2-4903-4552-BE3F-6AEB5E193E9B}" destId="{B7BF21ED-943C-4D52-A566-568162C3E4D2}" srcOrd="0" destOrd="0" presId="urn:microsoft.com/office/officeart/2005/8/layout/hProcess4"/>
    <dgm:cxn modelId="{5AD3C339-8575-4FEA-AF61-A85E8E9888D2}" type="presParOf" srcId="{9510B443-1F0A-46C7-9E78-82747C676DF9}" destId="{57672752-3E7B-45C4-85F6-03F5D38C32CC}" srcOrd="0" destOrd="0" presId="urn:microsoft.com/office/officeart/2005/8/layout/hProcess4"/>
    <dgm:cxn modelId="{3037606C-638C-491F-AAB6-B6C8E0D885FA}" type="presParOf" srcId="{9510B443-1F0A-46C7-9E78-82747C676DF9}" destId="{017D70C8-925E-46B2-90D7-4CB3CC5C4911}" srcOrd="1" destOrd="0" presId="urn:microsoft.com/office/officeart/2005/8/layout/hProcess4"/>
    <dgm:cxn modelId="{890E56E5-1030-44D7-B3C9-553C3534DA72}" type="presParOf" srcId="{9510B443-1F0A-46C7-9E78-82747C676DF9}" destId="{AEF17DA8-68AF-4C79-803D-8254DB124C0F}" srcOrd="2" destOrd="0" presId="urn:microsoft.com/office/officeart/2005/8/layout/hProcess4"/>
    <dgm:cxn modelId="{06B4E9BD-5355-4A6C-98FF-5388E86DA524}" type="presParOf" srcId="{AEF17DA8-68AF-4C79-803D-8254DB124C0F}" destId="{03503BD0-3832-455F-B24D-0919C3BB67D0}" srcOrd="0" destOrd="0" presId="urn:microsoft.com/office/officeart/2005/8/layout/hProcess4"/>
    <dgm:cxn modelId="{C538F862-3FDF-4D2F-8810-33EEFB34CF0E}" type="presParOf" srcId="{03503BD0-3832-455F-B24D-0919C3BB67D0}" destId="{D66BA724-EC98-472B-B9CC-A239F582BBA5}" srcOrd="0" destOrd="0" presId="urn:microsoft.com/office/officeart/2005/8/layout/hProcess4"/>
    <dgm:cxn modelId="{63628150-C07A-4EC9-8404-1895C7AC6A05}" type="presParOf" srcId="{03503BD0-3832-455F-B24D-0919C3BB67D0}" destId="{20143B8D-0E2D-4447-937B-915C4184D700}" srcOrd="1" destOrd="0" presId="urn:microsoft.com/office/officeart/2005/8/layout/hProcess4"/>
    <dgm:cxn modelId="{B05C236D-BDEE-4F54-B277-185CC232EE97}" type="presParOf" srcId="{03503BD0-3832-455F-B24D-0919C3BB67D0}" destId="{2912B2E7-C4F2-44EE-83AF-DE7F5B0F1CEC}" srcOrd="2" destOrd="0" presId="urn:microsoft.com/office/officeart/2005/8/layout/hProcess4"/>
    <dgm:cxn modelId="{7E0AA5F6-CF3F-4603-AD6D-F05787106F82}" type="presParOf" srcId="{03503BD0-3832-455F-B24D-0919C3BB67D0}" destId="{C7D491E1-ED4B-4DCC-970E-F78EE316F788}" srcOrd="3" destOrd="0" presId="urn:microsoft.com/office/officeart/2005/8/layout/hProcess4"/>
    <dgm:cxn modelId="{98311117-EE07-4325-9DD6-A6AC7EC96A9E}" type="presParOf" srcId="{03503BD0-3832-455F-B24D-0919C3BB67D0}" destId="{C815F8C6-7189-4061-AECD-35D979766D60}" srcOrd="4" destOrd="0" presId="urn:microsoft.com/office/officeart/2005/8/layout/hProcess4"/>
    <dgm:cxn modelId="{D2D3757A-3663-42E2-9ED7-05500A30D043}" type="presParOf" srcId="{AEF17DA8-68AF-4C79-803D-8254DB124C0F}" destId="{8E881D5E-2262-4BD0-9787-DEBDEDE97AAE}" srcOrd="1" destOrd="0" presId="urn:microsoft.com/office/officeart/2005/8/layout/hProcess4"/>
    <dgm:cxn modelId="{B991961B-F13B-468B-9095-AC016C0FAEAF}" type="presParOf" srcId="{AEF17DA8-68AF-4C79-803D-8254DB124C0F}" destId="{943FFE0E-4645-467F-80D3-6331F637E941}" srcOrd="2" destOrd="0" presId="urn:microsoft.com/office/officeart/2005/8/layout/hProcess4"/>
    <dgm:cxn modelId="{FA93E72E-48F2-40BD-9BED-ED572CCFAC64}" type="presParOf" srcId="{943FFE0E-4645-467F-80D3-6331F637E941}" destId="{38B96DC7-4AE8-4B1C-BB84-3CD69406A65E}" srcOrd="0" destOrd="0" presId="urn:microsoft.com/office/officeart/2005/8/layout/hProcess4"/>
    <dgm:cxn modelId="{87EA5AA2-4348-41B6-B9CF-C15A4839679C}" type="presParOf" srcId="{943FFE0E-4645-467F-80D3-6331F637E941}" destId="{4701C6EE-E3E4-446A-A619-C7C1D1D5AEFE}" srcOrd="1" destOrd="0" presId="urn:microsoft.com/office/officeart/2005/8/layout/hProcess4"/>
    <dgm:cxn modelId="{19187DDE-584C-4B65-B72F-830665B75AA9}" type="presParOf" srcId="{943FFE0E-4645-467F-80D3-6331F637E941}" destId="{7B6C263D-6294-4BD6-A519-7679C6FB86E9}" srcOrd="2" destOrd="0" presId="urn:microsoft.com/office/officeart/2005/8/layout/hProcess4"/>
    <dgm:cxn modelId="{858E8989-16E7-467E-AED4-6B6619EDAB28}" type="presParOf" srcId="{943FFE0E-4645-467F-80D3-6331F637E941}" destId="{B7BF21ED-943C-4D52-A566-568162C3E4D2}" srcOrd="3" destOrd="0" presId="urn:microsoft.com/office/officeart/2005/8/layout/hProcess4"/>
    <dgm:cxn modelId="{BAC3A625-4B62-4846-A1FD-898DB7C0C94F}" type="presParOf" srcId="{943FFE0E-4645-467F-80D3-6331F637E941}" destId="{896BAA75-4C85-4661-8786-C4ACD5870DAA}" srcOrd="4" destOrd="0" presId="urn:microsoft.com/office/officeart/2005/8/layout/hProcess4"/>
    <dgm:cxn modelId="{EB49EAED-6ACD-45C8-95B9-6283C70F48CC}" type="presParOf" srcId="{AEF17DA8-68AF-4C79-803D-8254DB124C0F}" destId="{DDD736B4-42C7-4DE2-9DED-B29EC27AF5C4}" srcOrd="3" destOrd="0" presId="urn:microsoft.com/office/officeart/2005/8/layout/hProcess4"/>
    <dgm:cxn modelId="{3D0A4C7D-C344-4BDB-B287-198C8F8967AD}" type="presParOf" srcId="{AEF17DA8-68AF-4C79-803D-8254DB124C0F}" destId="{03042B69-E691-412A-A702-43D69B292DBE}" srcOrd="4" destOrd="0" presId="urn:microsoft.com/office/officeart/2005/8/layout/hProcess4"/>
    <dgm:cxn modelId="{DBE1028E-1167-45CD-9CDB-007E961DCC5C}" type="presParOf" srcId="{03042B69-E691-412A-A702-43D69B292DBE}" destId="{5C39C72A-144E-4353-9791-5DF6F06137B4}" srcOrd="0" destOrd="0" presId="urn:microsoft.com/office/officeart/2005/8/layout/hProcess4"/>
    <dgm:cxn modelId="{41DD2609-601E-40BA-9768-F86C1EB15892}" type="presParOf" srcId="{03042B69-E691-412A-A702-43D69B292DBE}" destId="{DA61A418-E861-4812-A9BB-FFC7048E2EF7}" srcOrd="1" destOrd="0" presId="urn:microsoft.com/office/officeart/2005/8/layout/hProcess4"/>
    <dgm:cxn modelId="{1F7EDA0C-1B62-4059-BC31-18D60FA50F22}" type="presParOf" srcId="{03042B69-E691-412A-A702-43D69B292DBE}" destId="{D6DFDF24-4699-4F09-A489-66FEB4A35824}" srcOrd="2" destOrd="0" presId="urn:microsoft.com/office/officeart/2005/8/layout/hProcess4"/>
    <dgm:cxn modelId="{5E0916D1-5B2D-4AC8-9A76-3DE5B197724D}" type="presParOf" srcId="{03042B69-E691-412A-A702-43D69B292DBE}" destId="{276E4A31-8974-4FB2-AB10-C0A06C80AF42}" srcOrd="3" destOrd="0" presId="urn:microsoft.com/office/officeart/2005/8/layout/hProcess4"/>
    <dgm:cxn modelId="{4FD9680B-4763-48C4-82C2-BD321AD78EA6}" type="presParOf" srcId="{03042B69-E691-412A-A702-43D69B292DBE}" destId="{FA76AD11-D228-49B3-A572-F74F0B202B01}" srcOrd="4" destOrd="0" presId="urn:microsoft.com/office/officeart/2005/8/layout/hProcess4"/>
    <dgm:cxn modelId="{192D4AED-C8B4-4FF1-BE8F-50275EEB18A0}" type="presParOf" srcId="{AEF17DA8-68AF-4C79-803D-8254DB124C0F}" destId="{FA1601EB-B168-4D60-A5C2-7E0ADD0C25BD}" srcOrd="5" destOrd="0" presId="urn:microsoft.com/office/officeart/2005/8/layout/hProcess4"/>
    <dgm:cxn modelId="{FA5E5276-331D-46E2-9B61-A5353E6CA302}" type="presParOf" srcId="{AEF17DA8-68AF-4C79-803D-8254DB124C0F}" destId="{06BE7A48-9A7C-4A02-A10B-67EEA8BA70E3}" srcOrd="6" destOrd="0" presId="urn:microsoft.com/office/officeart/2005/8/layout/hProcess4"/>
    <dgm:cxn modelId="{F43A41D7-904B-4406-B823-36375A304606}" type="presParOf" srcId="{06BE7A48-9A7C-4A02-A10B-67EEA8BA70E3}" destId="{E460316D-F8FA-4AFC-BEC1-D48FB0F7A184}" srcOrd="0" destOrd="0" presId="urn:microsoft.com/office/officeart/2005/8/layout/hProcess4"/>
    <dgm:cxn modelId="{B5AB6724-A687-4A1D-8539-8BA6960D5F47}" type="presParOf" srcId="{06BE7A48-9A7C-4A02-A10B-67EEA8BA70E3}" destId="{B43B6A0B-1844-42CB-9B24-D3D9553E248C}" srcOrd="1" destOrd="0" presId="urn:microsoft.com/office/officeart/2005/8/layout/hProcess4"/>
    <dgm:cxn modelId="{DD5D6F4F-0979-45C5-8F49-5D12D52B2993}" type="presParOf" srcId="{06BE7A48-9A7C-4A02-A10B-67EEA8BA70E3}" destId="{0F64C2E4-9A4E-4067-BF32-D0C5B3DB18E0}" srcOrd="2" destOrd="0" presId="urn:microsoft.com/office/officeart/2005/8/layout/hProcess4"/>
    <dgm:cxn modelId="{3E5EEFB2-0C25-4CE0-BC82-7063A67C0B41}" type="presParOf" srcId="{06BE7A48-9A7C-4A02-A10B-67EEA8BA70E3}" destId="{D2BA96DC-6992-439C-BD55-6DA89BFBB04A}" srcOrd="3" destOrd="0" presId="urn:microsoft.com/office/officeart/2005/8/layout/hProcess4"/>
    <dgm:cxn modelId="{D22BD91E-ABA4-4D66-850A-BB484D0B00E7}" type="presParOf" srcId="{06BE7A48-9A7C-4A02-A10B-67EEA8BA70E3}" destId="{3DD7F3B9-25F9-430F-B01E-98B7DADC40C1}" srcOrd="4" destOrd="0" presId="urn:microsoft.com/office/officeart/2005/8/layout/hProcess4"/>
    <dgm:cxn modelId="{D51BBD59-8F30-400E-B2A4-1A36595994FA}" type="presParOf" srcId="{AEF17DA8-68AF-4C79-803D-8254DB124C0F}" destId="{129709CB-55E6-4F7E-854D-656B21D6EE19}" srcOrd="7" destOrd="0" presId="urn:microsoft.com/office/officeart/2005/8/layout/hProcess4"/>
    <dgm:cxn modelId="{97080851-11EE-470E-97D8-9DC9449E122E}" type="presParOf" srcId="{AEF17DA8-68AF-4C79-803D-8254DB124C0F}" destId="{62B7F055-3288-4780-99AC-48988AF90F79}" srcOrd="8" destOrd="0" presId="urn:microsoft.com/office/officeart/2005/8/layout/hProcess4"/>
    <dgm:cxn modelId="{6E363860-11D1-4593-9A0F-B097B4B6A304}" type="presParOf" srcId="{62B7F055-3288-4780-99AC-48988AF90F79}" destId="{D161C68A-0F01-4A49-8EB7-2915385F2559}" srcOrd="0" destOrd="0" presId="urn:microsoft.com/office/officeart/2005/8/layout/hProcess4"/>
    <dgm:cxn modelId="{29534AEA-3AF2-4F5F-890F-63F4B8F18D1C}" type="presParOf" srcId="{62B7F055-3288-4780-99AC-48988AF90F79}" destId="{3EDFEC5C-FC1A-46E5-9D31-6E55787B9E68}" srcOrd="1" destOrd="0" presId="urn:microsoft.com/office/officeart/2005/8/layout/hProcess4"/>
    <dgm:cxn modelId="{0E76BE6E-6A6D-47C0-9791-11BBC8F355CC}" type="presParOf" srcId="{62B7F055-3288-4780-99AC-48988AF90F79}" destId="{82403668-A52E-46D9-AC5D-048D8C2D5E6E}" srcOrd="2" destOrd="0" presId="urn:microsoft.com/office/officeart/2005/8/layout/hProcess4"/>
    <dgm:cxn modelId="{395A87CA-7697-45A6-8589-230011EF8733}" type="presParOf" srcId="{62B7F055-3288-4780-99AC-48988AF90F79}" destId="{46B15B10-C163-4FAB-B69A-06C6B3F206FB}" srcOrd="3" destOrd="0" presId="urn:microsoft.com/office/officeart/2005/8/layout/hProcess4"/>
    <dgm:cxn modelId="{044A5637-C439-43FE-8584-DB3DA55C91F6}" type="presParOf" srcId="{62B7F055-3288-4780-99AC-48988AF90F79}" destId="{BA1EB46A-F3F7-4BF9-AE8A-50DC5BD8415F}" srcOrd="4" destOrd="0" presId="urn:microsoft.com/office/officeart/2005/8/layout/hProcess4"/>
    <dgm:cxn modelId="{64840789-509F-4540-9F7E-C12049782854}" type="presParOf" srcId="{AEF17DA8-68AF-4C79-803D-8254DB124C0F}" destId="{253F551E-1104-420E-BFF0-8BE1B8706344}" srcOrd="9" destOrd="0" presId="urn:microsoft.com/office/officeart/2005/8/layout/hProcess4"/>
    <dgm:cxn modelId="{04C68FAA-34D7-4C50-899C-3E315B47DADE}" type="presParOf" srcId="{AEF17DA8-68AF-4C79-803D-8254DB124C0F}" destId="{F5D08B97-68BB-4A7A-8727-BAEFA0F3EE36}" srcOrd="10" destOrd="0" presId="urn:microsoft.com/office/officeart/2005/8/layout/hProcess4"/>
    <dgm:cxn modelId="{E3E42575-BA69-47E5-B6D4-2F5C541BD08F}" type="presParOf" srcId="{F5D08B97-68BB-4A7A-8727-BAEFA0F3EE36}" destId="{21467690-096E-4D2F-9974-12BB316CE9D1}" srcOrd="0" destOrd="0" presId="urn:microsoft.com/office/officeart/2005/8/layout/hProcess4"/>
    <dgm:cxn modelId="{4CC29CD6-8EE0-4106-92E8-D0442796FFD6}" type="presParOf" srcId="{F5D08B97-68BB-4A7A-8727-BAEFA0F3EE36}" destId="{9EACEB3A-5D13-4F31-9226-3EFC74BE3FF5}" srcOrd="1" destOrd="0" presId="urn:microsoft.com/office/officeart/2005/8/layout/hProcess4"/>
    <dgm:cxn modelId="{6BEF27CF-78C0-40DE-9537-F31619510164}" type="presParOf" srcId="{F5D08B97-68BB-4A7A-8727-BAEFA0F3EE36}" destId="{BF2F1309-326B-4EC1-8946-C974E5000AE0}" srcOrd="2" destOrd="0" presId="urn:microsoft.com/office/officeart/2005/8/layout/hProcess4"/>
    <dgm:cxn modelId="{7F970E93-33A8-4722-9EFD-E11BC2202873}" type="presParOf" srcId="{F5D08B97-68BB-4A7A-8727-BAEFA0F3EE36}" destId="{770B60B8-DB06-4B2E-8D07-869E7EB249D7}" srcOrd="3" destOrd="0" presId="urn:microsoft.com/office/officeart/2005/8/layout/hProcess4"/>
    <dgm:cxn modelId="{00388276-F63A-41B0-BA1F-1E456FC752F0}" type="presParOf" srcId="{F5D08B97-68BB-4A7A-8727-BAEFA0F3EE36}" destId="{BF8CE1F3-CACF-4782-8D39-F55B469E9E2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CA94BA-9DFD-4AB7-8A57-AD946F20866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996432B4-8904-484F-81B5-AC9553D73562}">
      <dgm:prSet phldrT="[Text]"/>
      <dgm:spPr/>
      <dgm:t>
        <a:bodyPr/>
        <a:lstStyle/>
        <a:p>
          <a:r>
            <a:rPr lang="en-GB" dirty="0">
              <a:solidFill>
                <a:schemeClr val="accent1"/>
              </a:solidFill>
            </a:rPr>
            <a:t>Stressor perceived</a:t>
          </a:r>
        </a:p>
      </dgm:t>
    </dgm:pt>
    <dgm:pt modelId="{01C09CC2-0B4D-4646-BD24-BEADCD2B5E97}" type="parTrans" cxnId="{F5F0F7F8-C23F-417E-8AB3-F812C29795E5}">
      <dgm:prSet/>
      <dgm:spPr/>
      <dgm:t>
        <a:bodyPr/>
        <a:lstStyle/>
        <a:p>
          <a:endParaRPr lang="en-GB">
            <a:solidFill>
              <a:schemeClr val="tx1"/>
            </a:solidFill>
          </a:endParaRPr>
        </a:p>
      </dgm:t>
    </dgm:pt>
    <dgm:pt modelId="{5553D597-A92D-4287-B24D-E01B960EFFDF}" type="sibTrans" cxnId="{F5F0F7F8-C23F-417E-8AB3-F812C29795E5}">
      <dgm:prSet/>
      <dgm:spPr/>
      <dgm:t>
        <a:bodyPr/>
        <a:lstStyle/>
        <a:p>
          <a:endParaRPr lang="en-GB">
            <a:solidFill>
              <a:schemeClr val="tx1"/>
            </a:solidFill>
          </a:endParaRPr>
        </a:p>
      </dgm:t>
    </dgm:pt>
    <dgm:pt modelId="{893C1F61-BFDC-488A-8BDA-615B0F170303}">
      <dgm:prSet phldrT="[Text]"/>
      <dgm:spPr/>
      <dgm:t>
        <a:bodyPr/>
        <a:lstStyle/>
        <a:p>
          <a:r>
            <a:rPr lang="en-GB" dirty="0">
              <a:solidFill>
                <a:schemeClr val="tx1"/>
              </a:solidFill>
            </a:rPr>
            <a:t>Threat</a:t>
          </a:r>
        </a:p>
      </dgm:t>
    </dgm:pt>
    <dgm:pt modelId="{B09CFFE9-1166-49B5-9DC4-46BF5C96534F}" type="parTrans" cxnId="{5E2490A8-9BE2-4058-8FBD-00E0F1BC7972}">
      <dgm:prSet/>
      <dgm:spPr/>
      <dgm:t>
        <a:bodyPr/>
        <a:lstStyle/>
        <a:p>
          <a:endParaRPr lang="en-GB">
            <a:solidFill>
              <a:schemeClr val="tx1"/>
            </a:solidFill>
          </a:endParaRPr>
        </a:p>
      </dgm:t>
    </dgm:pt>
    <dgm:pt modelId="{1D8F22D6-F416-4B0F-9628-D40D011FA12A}" type="sibTrans" cxnId="{5E2490A8-9BE2-4058-8FBD-00E0F1BC7972}">
      <dgm:prSet/>
      <dgm:spPr/>
      <dgm:t>
        <a:bodyPr/>
        <a:lstStyle/>
        <a:p>
          <a:endParaRPr lang="en-GB">
            <a:solidFill>
              <a:schemeClr val="tx1"/>
            </a:solidFill>
          </a:endParaRPr>
        </a:p>
      </dgm:t>
    </dgm:pt>
    <dgm:pt modelId="{03D1DE06-CB59-40C8-8A75-2E94A3033C58}">
      <dgm:prSet phldrT="[Text]"/>
      <dgm:spPr/>
      <dgm:t>
        <a:bodyPr/>
        <a:lstStyle/>
        <a:p>
          <a:r>
            <a:rPr lang="en-GB" dirty="0">
              <a:solidFill>
                <a:schemeClr val="tx1"/>
              </a:solidFill>
            </a:rPr>
            <a:t>Danger</a:t>
          </a:r>
        </a:p>
      </dgm:t>
    </dgm:pt>
    <dgm:pt modelId="{0915E4A5-FCE5-4E13-830C-BB0B2D6E2D7B}" type="parTrans" cxnId="{5234B5F0-EE9C-4A67-8A17-18D7E110D7D2}">
      <dgm:prSet/>
      <dgm:spPr/>
      <dgm:t>
        <a:bodyPr/>
        <a:lstStyle/>
        <a:p>
          <a:endParaRPr lang="en-GB">
            <a:solidFill>
              <a:schemeClr val="tx1"/>
            </a:solidFill>
          </a:endParaRPr>
        </a:p>
      </dgm:t>
    </dgm:pt>
    <dgm:pt modelId="{BA8B9FD9-B27B-4178-953C-C9AEBFEEC476}" type="sibTrans" cxnId="{5234B5F0-EE9C-4A67-8A17-18D7E110D7D2}">
      <dgm:prSet/>
      <dgm:spPr/>
      <dgm:t>
        <a:bodyPr/>
        <a:lstStyle/>
        <a:p>
          <a:endParaRPr lang="en-GB">
            <a:solidFill>
              <a:schemeClr val="tx1"/>
            </a:solidFill>
          </a:endParaRPr>
        </a:p>
      </dgm:t>
    </dgm:pt>
    <dgm:pt modelId="{ACBBC7C2-4903-4552-BE3F-6AEB5E193E9B}">
      <dgm:prSet phldrT="[Text]"/>
      <dgm:spPr/>
      <dgm:t>
        <a:bodyPr/>
        <a:lstStyle/>
        <a:p>
          <a:r>
            <a:rPr lang="en-GB" dirty="0">
              <a:solidFill>
                <a:schemeClr val="accent1"/>
              </a:solidFill>
            </a:rPr>
            <a:t>Hypothalamus</a:t>
          </a:r>
        </a:p>
      </dgm:t>
    </dgm:pt>
    <dgm:pt modelId="{9B971F99-CA9F-4AC3-AED8-424B82130BA9}" type="parTrans" cxnId="{A8714A8D-9A10-431A-A66D-DE57E4D0B2CF}">
      <dgm:prSet/>
      <dgm:spPr/>
      <dgm:t>
        <a:bodyPr/>
        <a:lstStyle/>
        <a:p>
          <a:endParaRPr lang="en-GB">
            <a:solidFill>
              <a:schemeClr val="tx1"/>
            </a:solidFill>
          </a:endParaRPr>
        </a:p>
      </dgm:t>
    </dgm:pt>
    <dgm:pt modelId="{D2429888-7225-4D7F-9244-D01B7189DF5B}" type="sibTrans" cxnId="{A8714A8D-9A10-431A-A66D-DE57E4D0B2CF}">
      <dgm:prSet/>
      <dgm:spPr/>
      <dgm:t>
        <a:bodyPr/>
        <a:lstStyle/>
        <a:p>
          <a:endParaRPr lang="en-GB">
            <a:solidFill>
              <a:schemeClr val="tx1"/>
            </a:solidFill>
          </a:endParaRPr>
        </a:p>
      </dgm:t>
    </dgm:pt>
    <dgm:pt modelId="{630A2209-2CBD-4DC9-85CB-2E22741B4B3D}">
      <dgm:prSet phldrT="[Text]"/>
      <dgm:spPr/>
      <dgm:t>
        <a:bodyPr/>
        <a:lstStyle/>
        <a:p>
          <a:r>
            <a:rPr lang="en-GB" dirty="0">
              <a:solidFill>
                <a:schemeClr val="tx1"/>
              </a:solidFill>
            </a:rPr>
            <a:t>Activates pituitary gland</a:t>
          </a:r>
        </a:p>
      </dgm:t>
    </dgm:pt>
    <dgm:pt modelId="{EFD3688C-F561-4751-AFE7-ACF216321D85}" type="parTrans" cxnId="{A38E0395-9DDC-452C-B928-7E9C3AA2B93D}">
      <dgm:prSet/>
      <dgm:spPr/>
      <dgm:t>
        <a:bodyPr/>
        <a:lstStyle/>
        <a:p>
          <a:endParaRPr lang="en-GB">
            <a:solidFill>
              <a:schemeClr val="tx1"/>
            </a:solidFill>
          </a:endParaRPr>
        </a:p>
      </dgm:t>
    </dgm:pt>
    <dgm:pt modelId="{FCF3D4E1-2B0E-4AF8-AAB2-0BCB1F6AD003}" type="sibTrans" cxnId="{A38E0395-9DDC-452C-B928-7E9C3AA2B93D}">
      <dgm:prSet/>
      <dgm:spPr/>
      <dgm:t>
        <a:bodyPr/>
        <a:lstStyle/>
        <a:p>
          <a:endParaRPr lang="en-GB">
            <a:solidFill>
              <a:schemeClr val="tx1"/>
            </a:solidFill>
          </a:endParaRPr>
        </a:p>
      </dgm:t>
    </dgm:pt>
    <dgm:pt modelId="{62E06F36-12FA-41EF-9FEB-CF971C3F8258}">
      <dgm:prSet phldrT="[Text]"/>
      <dgm:spPr/>
      <dgm:t>
        <a:bodyPr/>
        <a:lstStyle/>
        <a:p>
          <a:r>
            <a:rPr lang="en-GB" dirty="0">
              <a:solidFill>
                <a:schemeClr val="accent1"/>
              </a:solidFill>
            </a:rPr>
            <a:t>Sympathetic NS stimulated</a:t>
          </a:r>
        </a:p>
      </dgm:t>
    </dgm:pt>
    <dgm:pt modelId="{66C1001E-CABF-455F-9F0B-9AB6D28A6D75}" type="parTrans" cxnId="{B99B1583-0B70-43E6-8BC9-45B8E2060267}">
      <dgm:prSet/>
      <dgm:spPr/>
      <dgm:t>
        <a:bodyPr/>
        <a:lstStyle/>
        <a:p>
          <a:endParaRPr lang="en-GB">
            <a:solidFill>
              <a:schemeClr val="tx1"/>
            </a:solidFill>
          </a:endParaRPr>
        </a:p>
      </dgm:t>
    </dgm:pt>
    <dgm:pt modelId="{9E0C1F9B-CDEC-4C86-90B4-7908AADAD585}" type="sibTrans" cxnId="{B99B1583-0B70-43E6-8BC9-45B8E2060267}">
      <dgm:prSet/>
      <dgm:spPr/>
      <dgm:t>
        <a:bodyPr/>
        <a:lstStyle/>
        <a:p>
          <a:endParaRPr lang="en-GB">
            <a:solidFill>
              <a:schemeClr val="tx1"/>
            </a:solidFill>
          </a:endParaRPr>
        </a:p>
      </dgm:t>
    </dgm:pt>
    <dgm:pt modelId="{1C71C768-B430-45D6-9A36-53B34B6B2C51}">
      <dgm:prSet phldrT="[Text]"/>
      <dgm:spPr/>
      <dgm:t>
        <a:bodyPr/>
        <a:lstStyle/>
        <a:p>
          <a:r>
            <a:rPr lang="en-GB" dirty="0">
              <a:solidFill>
                <a:schemeClr val="accent1"/>
              </a:solidFill>
            </a:rPr>
            <a:t>Adrenal gland</a:t>
          </a:r>
        </a:p>
      </dgm:t>
    </dgm:pt>
    <dgm:pt modelId="{C7D48B61-26FA-4804-88FE-524D66E7E26A}" type="parTrans" cxnId="{86E66D06-D5A3-401B-9AD2-0E6044ACA7AF}">
      <dgm:prSet/>
      <dgm:spPr/>
      <dgm:t>
        <a:bodyPr/>
        <a:lstStyle/>
        <a:p>
          <a:endParaRPr lang="en-GB">
            <a:solidFill>
              <a:schemeClr val="tx1"/>
            </a:solidFill>
          </a:endParaRPr>
        </a:p>
      </dgm:t>
    </dgm:pt>
    <dgm:pt modelId="{DD3F1273-1C43-4810-BAD1-B38B258C5D46}" type="sibTrans" cxnId="{86E66D06-D5A3-401B-9AD2-0E6044ACA7AF}">
      <dgm:prSet/>
      <dgm:spPr/>
      <dgm:t>
        <a:bodyPr/>
        <a:lstStyle/>
        <a:p>
          <a:endParaRPr lang="en-GB">
            <a:solidFill>
              <a:schemeClr val="tx1"/>
            </a:solidFill>
          </a:endParaRPr>
        </a:p>
      </dgm:t>
    </dgm:pt>
    <dgm:pt modelId="{FF21B123-4D41-4123-837F-3BD13E9808E7}">
      <dgm:prSet phldrT="[Text]"/>
      <dgm:spPr/>
      <dgm:t>
        <a:bodyPr/>
        <a:lstStyle/>
        <a:p>
          <a:r>
            <a:rPr lang="en-GB" dirty="0">
              <a:solidFill>
                <a:schemeClr val="tx1"/>
              </a:solidFill>
            </a:rPr>
            <a:t>Immediate</a:t>
          </a:r>
        </a:p>
      </dgm:t>
    </dgm:pt>
    <dgm:pt modelId="{F47CF081-A900-4160-A978-7183FE95B627}" type="parTrans" cxnId="{28CCBA88-5BDB-4852-8DF2-DA4FFF163AD4}">
      <dgm:prSet/>
      <dgm:spPr/>
      <dgm:t>
        <a:bodyPr/>
        <a:lstStyle/>
        <a:p>
          <a:endParaRPr lang="en-GB">
            <a:solidFill>
              <a:schemeClr val="tx1"/>
            </a:solidFill>
          </a:endParaRPr>
        </a:p>
      </dgm:t>
    </dgm:pt>
    <dgm:pt modelId="{9CD5A2C3-3465-4526-AD18-5EED0D617CF5}" type="sibTrans" cxnId="{28CCBA88-5BDB-4852-8DF2-DA4FFF163AD4}">
      <dgm:prSet/>
      <dgm:spPr/>
      <dgm:t>
        <a:bodyPr/>
        <a:lstStyle/>
        <a:p>
          <a:endParaRPr lang="en-GB">
            <a:solidFill>
              <a:schemeClr val="tx1"/>
            </a:solidFill>
          </a:endParaRPr>
        </a:p>
      </dgm:t>
    </dgm:pt>
    <dgm:pt modelId="{017BE8AC-2041-40E1-B5FD-24140EE78AC9}">
      <dgm:prSet phldrT="[Text]"/>
      <dgm:spPr/>
      <dgm:t>
        <a:bodyPr/>
        <a:lstStyle/>
        <a:p>
          <a:r>
            <a:rPr lang="en-GB" b="1" dirty="0">
              <a:solidFill>
                <a:schemeClr val="tx1"/>
              </a:solidFill>
            </a:rPr>
            <a:t>Fight or flight response</a:t>
          </a:r>
        </a:p>
      </dgm:t>
    </dgm:pt>
    <dgm:pt modelId="{B57965B9-D04F-45A5-AAFF-73AB1330BC7D}" type="parTrans" cxnId="{B05FEDE4-2E6D-4D6E-84CB-82158E9B1283}">
      <dgm:prSet/>
      <dgm:spPr/>
      <dgm:t>
        <a:bodyPr/>
        <a:lstStyle/>
        <a:p>
          <a:endParaRPr lang="en-GB">
            <a:solidFill>
              <a:schemeClr val="tx1"/>
            </a:solidFill>
          </a:endParaRPr>
        </a:p>
      </dgm:t>
    </dgm:pt>
    <dgm:pt modelId="{9D22AB23-B1D4-4F1C-82AD-38BA171431CE}" type="sibTrans" cxnId="{B05FEDE4-2E6D-4D6E-84CB-82158E9B1283}">
      <dgm:prSet/>
      <dgm:spPr/>
      <dgm:t>
        <a:bodyPr/>
        <a:lstStyle/>
        <a:p>
          <a:endParaRPr lang="en-GB">
            <a:solidFill>
              <a:schemeClr val="tx1"/>
            </a:solidFill>
          </a:endParaRPr>
        </a:p>
      </dgm:t>
    </dgm:pt>
    <dgm:pt modelId="{C22D6230-E79B-46FF-B74E-19DEF7BE2B53}">
      <dgm:prSet phldrT="[Text]"/>
      <dgm:spPr/>
      <dgm:t>
        <a:bodyPr/>
        <a:lstStyle/>
        <a:p>
          <a:r>
            <a:rPr lang="en-GB" dirty="0">
              <a:solidFill>
                <a:schemeClr val="accent1"/>
              </a:solidFill>
            </a:rPr>
            <a:t>Physiological changes</a:t>
          </a:r>
        </a:p>
      </dgm:t>
    </dgm:pt>
    <dgm:pt modelId="{C629A382-5C20-4406-A653-99896DEAA93C}" type="parTrans" cxnId="{8900646B-FDCF-45B0-A795-0F3835FA1BB9}">
      <dgm:prSet/>
      <dgm:spPr/>
      <dgm:t>
        <a:bodyPr/>
        <a:lstStyle/>
        <a:p>
          <a:endParaRPr lang="en-GB">
            <a:solidFill>
              <a:schemeClr val="tx1"/>
            </a:solidFill>
          </a:endParaRPr>
        </a:p>
      </dgm:t>
    </dgm:pt>
    <dgm:pt modelId="{A769D535-A540-47E0-9428-45FC3A5FACDE}" type="sibTrans" cxnId="{8900646B-FDCF-45B0-A795-0F3835FA1BB9}">
      <dgm:prSet/>
      <dgm:spPr/>
      <dgm:t>
        <a:bodyPr/>
        <a:lstStyle/>
        <a:p>
          <a:endParaRPr lang="en-GB">
            <a:solidFill>
              <a:schemeClr val="tx1"/>
            </a:solidFill>
          </a:endParaRPr>
        </a:p>
      </dgm:t>
    </dgm:pt>
    <dgm:pt modelId="{75748859-8634-4EF9-AE40-A15826DADD29}">
      <dgm:prSet phldrT="[Text]"/>
      <dgm:spPr/>
      <dgm:t>
        <a:bodyPr/>
        <a:lstStyle/>
        <a:p>
          <a:r>
            <a:rPr lang="en-GB" dirty="0">
              <a:solidFill>
                <a:schemeClr val="tx1"/>
              </a:solidFill>
            </a:rPr>
            <a:t>Automatic</a:t>
          </a:r>
        </a:p>
      </dgm:t>
    </dgm:pt>
    <dgm:pt modelId="{E30BA272-DE2A-45AB-9C1A-A2D982EE8CB9}" type="parTrans" cxnId="{A1A83862-2641-4371-87FA-A34E9863D167}">
      <dgm:prSet/>
      <dgm:spPr/>
      <dgm:t>
        <a:bodyPr/>
        <a:lstStyle/>
        <a:p>
          <a:endParaRPr lang="en-GB">
            <a:solidFill>
              <a:schemeClr val="tx1"/>
            </a:solidFill>
          </a:endParaRPr>
        </a:p>
      </dgm:t>
    </dgm:pt>
    <dgm:pt modelId="{3C86ECDA-B562-4159-8FF4-3577BECB53F0}" type="sibTrans" cxnId="{A1A83862-2641-4371-87FA-A34E9863D167}">
      <dgm:prSet/>
      <dgm:spPr/>
      <dgm:t>
        <a:bodyPr/>
        <a:lstStyle/>
        <a:p>
          <a:endParaRPr lang="en-GB">
            <a:solidFill>
              <a:schemeClr val="tx1"/>
            </a:solidFill>
          </a:endParaRPr>
        </a:p>
      </dgm:t>
    </dgm:pt>
    <dgm:pt modelId="{5399E685-90A3-4BD4-A7CC-31A0A14CCAAE}">
      <dgm:prSet phldrT="[Text]"/>
      <dgm:spPr/>
      <dgm:t>
        <a:bodyPr/>
        <a:lstStyle/>
        <a:p>
          <a:r>
            <a:rPr lang="en-GB" dirty="0">
              <a:solidFill>
                <a:schemeClr val="tx1"/>
              </a:solidFill>
            </a:rPr>
            <a:t>e.g., increases HR</a:t>
          </a:r>
        </a:p>
      </dgm:t>
    </dgm:pt>
    <dgm:pt modelId="{BC25FE06-35D0-433B-97A5-B160FE6CFC01}" type="parTrans" cxnId="{A6A0A736-E5A4-4C05-8482-47E8F555D692}">
      <dgm:prSet/>
      <dgm:spPr/>
      <dgm:t>
        <a:bodyPr/>
        <a:lstStyle/>
        <a:p>
          <a:endParaRPr lang="en-GB">
            <a:solidFill>
              <a:schemeClr val="tx1"/>
            </a:solidFill>
          </a:endParaRPr>
        </a:p>
      </dgm:t>
    </dgm:pt>
    <dgm:pt modelId="{35E3AA61-1775-4E65-8D85-299137180672}" type="sibTrans" cxnId="{A6A0A736-E5A4-4C05-8482-47E8F555D692}">
      <dgm:prSet/>
      <dgm:spPr/>
      <dgm:t>
        <a:bodyPr/>
        <a:lstStyle/>
        <a:p>
          <a:endParaRPr lang="en-GB">
            <a:solidFill>
              <a:schemeClr val="tx1"/>
            </a:solidFill>
          </a:endParaRPr>
        </a:p>
      </dgm:t>
    </dgm:pt>
    <dgm:pt modelId="{242D77E6-577A-4A4B-B080-2829BB09077F}">
      <dgm:prSet phldrT="[Text]"/>
      <dgm:spPr/>
      <dgm:t>
        <a:bodyPr/>
        <a:lstStyle/>
        <a:p>
          <a:r>
            <a:rPr lang="en-GB" dirty="0">
              <a:solidFill>
                <a:schemeClr val="accent1"/>
              </a:solidFill>
            </a:rPr>
            <a:t>Parasympathetic NS stimulated</a:t>
          </a:r>
        </a:p>
      </dgm:t>
    </dgm:pt>
    <dgm:pt modelId="{F02C6E44-4136-4BF6-A1D2-72416DD04A11}" type="parTrans" cxnId="{FA8D8182-0C12-404E-818C-841AD5B05662}">
      <dgm:prSet/>
      <dgm:spPr/>
      <dgm:t>
        <a:bodyPr/>
        <a:lstStyle/>
        <a:p>
          <a:endParaRPr lang="en-GB">
            <a:solidFill>
              <a:schemeClr val="tx1"/>
            </a:solidFill>
          </a:endParaRPr>
        </a:p>
      </dgm:t>
    </dgm:pt>
    <dgm:pt modelId="{EACCC1AE-0D23-44C7-9EDF-444D647B5453}" type="sibTrans" cxnId="{FA8D8182-0C12-404E-818C-841AD5B05662}">
      <dgm:prSet/>
      <dgm:spPr/>
      <dgm:t>
        <a:bodyPr/>
        <a:lstStyle/>
        <a:p>
          <a:endParaRPr lang="en-GB">
            <a:solidFill>
              <a:schemeClr val="tx1"/>
            </a:solidFill>
          </a:endParaRPr>
        </a:p>
      </dgm:t>
    </dgm:pt>
    <dgm:pt modelId="{6DE19DAB-EFDB-486C-B237-432BBA6C6DE2}">
      <dgm:prSet phldrT="[Text]"/>
      <dgm:spPr/>
      <dgm:t>
        <a:bodyPr/>
        <a:lstStyle/>
        <a:p>
          <a:r>
            <a:rPr lang="en-GB" dirty="0">
              <a:solidFill>
                <a:schemeClr val="tx1"/>
              </a:solidFill>
            </a:rPr>
            <a:t>Dampens responses</a:t>
          </a:r>
        </a:p>
      </dgm:t>
    </dgm:pt>
    <dgm:pt modelId="{D5428570-9A37-478A-B91A-3D1B8EB4BA08}" type="parTrans" cxnId="{9448BDB0-3CF1-4E91-BD56-29527661DBE1}">
      <dgm:prSet/>
      <dgm:spPr/>
      <dgm:t>
        <a:bodyPr/>
        <a:lstStyle/>
        <a:p>
          <a:endParaRPr lang="en-GB">
            <a:solidFill>
              <a:schemeClr val="tx1"/>
            </a:solidFill>
          </a:endParaRPr>
        </a:p>
      </dgm:t>
    </dgm:pt>
    <dgm:pt modelId="{C84FCB67-9C4A-40C5-83A5-4624D45C9ADD}" type="sibTrans" cxnId="{9448BDB0-3CF1-4E91-BD56-29527661DBE1}">
      <dgm:prSet/>
      <dgm:spPr/>
      <dgm:t>
        <a:bodyPr/>
        <a:lstStyle/>
        <a:p>
          <a:endParaRPr lang="en-GB">
            <a:solidFill>
              <a:schemeClr val="tx1"/>
            </a:solidFill>
          </a:endParaRPr>
        </a:p>
      </dgm:t>
    </dgm:pt>
    <dgm:pt modelId="{E8930781-1A65-478B-90A7-0B4C30F83D5F}">
      <dgm:prSet phldrT="[Text]"/>
      <dgm:spPr/>
      <dgm:t>
        <a:bodyPr/>
        <a:lstStyle/>
        <a:p>
          <a:r>
            <a:rPr lang="en-GB" dirty="0">
              <a:solidFill>
                <a:schemeClr val="tx1"/>
              </a:solidFill>
            </a:rPr>
            <a:t>e.g., lowers HR,</a:t>
          </a:r>
        </a:p>
      </dgm:t>
    </dgm:pt>
    <dgm:pt modelId="{78309DE2-8B97-4165-A406-BF817D40D1DF}" type="parTrans" cxnId="{A8BDF22A-0FBA-42B8-9277-82143769E956}">
      <dgm:prSet/>
      <dgm:spPr/>
      <dgm:t>
        <a:bodyPr/>
        <a:lstStyle/>
        <a:p>
          <a:endParaRPr lang="en-GB">
            <a:solidFill>
              <a:schemeClr val="tx1"/>
            </a:solidFill>
          </a:endParaRPr>
        </a:p>
      </dgm:t>
    </dgm:pt>
    <dgm:pt modelId="{93FFFF08-4499-4B86-926E-0A66CFA631DC}" type="sibTrans" cxnId="{A8BDF22A-0FBA-42B8-9277-82143769E956}">
      <dgm:prSet/>
      <dgm:spPr/>
      <dgm:t>
        <a:bodyPr/>
        <a:lstStyle/>
        <a:p>
          <a:endParaRPr lang="en-GB">
            <a:solidFill>
              <a:schemeClr val="tx1"/>
            </a:solidFill>
          </a:endParaRPr>
        </a:p>
      </dgm:t>
    </dgm:pt>
    <dgm:pt modelId="{7D1620E0-7EE0-4DCE-ADB2-3BDB107FD64F}">
      <dgm:prSet phldrT="[Text]"/>
      <dgm:spPr/>
      <dgm:t>
        <a:bodyPr/>
        <a:lstStyle/>
        <a:p>
          <a:r>
            <a:rPr lang="en-GB" dirty="0">
              <a:solidFill>
                <a:schemeClr val="tx1"/>
              </a:solidFill>
            </a:rPr>
            <a:t>Lasts until threat is gone or 20-60 minutes</a:t>
          </a:r>
        </a:p>
      </dgm:t>
    </dgm:pt>
    <dgm:pt modelId="{92C53B52-3562-42E0-B2F2-F4C3043A84CB}" type="parTrans" cxnId="{6E48DF51-356F-4064-A5B7-DEEBE78A62B0}">
      <dgm:prSet/>
      <dgm:spPr/>
      <dgm:t>
        <a:bodyPr/>
        <a:lstStyle/>
        <a:p>
          <a:endParaRPr lang="en-GB">
            <a:solidFill>
              <a:schemeClr val="tx1"/>
            </a:solidFill>
          </a:endParaRPr>
        </a:p>
      </dgm:t>
    </dgm:pt>
    <dgm:pt modelId="{8D003900-4460-47CC-BE9A-8EA842C56F3B}" type="sibTrans" cxnId="{6E48DF51-356F-4064-A5B7-DEEBE78A62B0}">
      <dgm:prSet/>
      <dgm:spPr/>
      <dgm:t>
        <a:bodyPr/>
        <a:lstStyle/>
        <a:p>
          <a:endParaRPr lang="en-GB">
            <a:solidFill>
              <a:schemeClr val="tx1"/>
            </a:solidFill>
          </a:endParaRPr>
        </a:p>
      </dgm:t>
    </dgm:pt>
    <dgm:pt modelId="{5EFA2748-6F7E-459E-BAEE-47A64DEA36D0}">
      <dgm:prSet phldrT="[Text]"/>
      <dgm:spPr/>
      <dgm:t>
        <a:bodyPr/>
        <a:lstStyle/>
        <a:p>
          <a:r>
            <a:rPr lang="en-GB" dirty="0">
              <a:solidFill>
                <a:schemeClr val="tx1"/>
              </a:solidFill>
            </a:rPr>
            <a:t>Rest and digest</a:t>
          </a:r>
        </a:p>
      </dgm:t>
    </dgm:pt>
    <dgm:pt modelId="{49383228-0136-4EC6-8C8F-AD53BB7C65FF}" type="parTrans" cxnId="{8DF4C86C-46C0-41F2-AC60-4410F4D26F39}">
      <dgm:prSet/>
      <dgm:spPr/>
      <dgm:t>
        <a:bodyPr/>
        <a:lstStyle/>
        <a:p>
          <a:endParaRPr lang="en-GB">
            <a:solidFill>
              <a:schemeClr val="tx1"/>
            </a:solidFill>
          </a:endParaRPr>
        </a:p>
      </dgm:t>
    </dgm:pt>
    <dgm:pt modelId="{BB7955CD-F981-44A8-A91C-F44C09285F2C}" type="sibTrans" cxnId="{8DF4C86C-46C0-41F2-AC60-4410F4D26F39}">
      <dgm:prSet/>
      <dgm:spPr/>
      <dgm:t>
        <a:bodyPr/>
        <a:lstStyle/>
        <a:p>
          <a:endParaRPr lang="en-GB">
            <a:solidFill>
              <a:schemeClr val="tx1"/>
            </a:solidFill>
          </a:endParaRPr>
        </a:p>
      </dgm:t>
    </dgm:pt>
    <dgm:pt modelId="{15C1BF7C-03AA-40C3-8AF0-726928FEF3E6}">
      <dgm:prSet phldrT="[Text]"/>
      <dgm:spPr/>
      <dgm:t>
        <a:bodyPr/>
        <a:lstStyle/>
        <a:p>
          <a:r>
            <a:rPr lang="en-GB">
              <a:solidFill>
                <a:schemeClr val="tx1"/>
              </a:solidFill>
            </a:rPr>
            <a:t>releases </a:t>
          </a:r>
          <a:r>
            <a:rPr lang="en-GB" dirty="0">
              <a:solidFill>
                <a:schemeClr val="tx1"/>
              </a:solidFill>
            </a:rPr>
            <a:t>adrenaline</a:t>
          </a:r>
        </a:p>
      </dgm:t>
    </dgm:pt>
    <dgm:pt modelId="{8CBEB54E-ECA4-45B3-A73D-1A4E7A0D5934}" type="parTrans" cxnId="{8EDDF483-AB51-4797-B638-258DB92CC8BD}">
      <dgm:prSet/>
      <dgm:spPr/>
      <dgm:t>
        <a:bodyPr/>
        <a:lstStyle/>
        <a:p>
          <a:endParaRPr lang="en-GB">
            <a:solidFill>
              <a:schemeClr val="tx1"/>
            </a:solidFill>
          </a:endParaRPr>
        </a:p>
      </dgm:t>
    </dgm:pt>
    <dgm:pt modelId="{A84DF15C-44D6-4BF8-9854-43F7126F3424}" type="sibTrans" cxnId="{8EDDF483-AB51-4797-B638-258DB92CC8BD}">
      <dgm:prSet/>
      <dgm:spPr/>
      <dgm:t>
        <a:bodyPr/>
        <a:lstStyle/>
        <a:p>
          <a:endParaRPr lang="en-GB">
            <a:solidFill>
              <a:schemeClr val="tx1"/>
            </a:solidFill>
          </a:endParaRPr>
        </a:p>
      </dgm:t>
    </dgm:pt>
    <dgm:pt modelId="{9510B443-1F0A-46C7-9E78-82747C676DF9}" type="pres">
      <dgm:prSet presAssocID="{2CCA94BA-9DFD-4AB7-8A57-AD946F208666}" presName="Name0" presStyleCnt="0">
        <dgm:presLayoutVars>
          <dgm:dir/>
          <dgm:animLvl val="lvl"/>
          <dgm:resizeHandles val="exact"/>
        </dgm:presLayoutVars>
      </dgm:prSet>
      <dgm:spPr/>
    </dgm:pt>
    <dgm:pt modelId="{57672752-3E7B-45C4-85F6-03F5D38C32CC}" type="pres">
      <dgm:prSet presAssocID="{2CCA94BA-9DFD-4AB7-8A57-AD946F208666}" presName="tSp" presStyleCnt="0"/>
      <dgm:spPr/>
    </dgm:pt>
    <dgm:pt modelId="{017D70C8-925E-46B2-90D7-4CB3CC5C4911}" type="pres">
      <dgm:prSet presAssocID="{2CCA94BA-9DFD-4AB7-8A57-AD946F208666}" presName="bSp" presStyleCnt="0"/>
      <dgm:spPr/>
    </dgm:pt>
    <dgm:pt modelId="{AEF17DA8-68AF-4C79-803D-8254DB124C0F}" type="pres">
      <dgm:prSet presAssocID="{2CCA94BA-9DFD-4AB7-8A57-AD946F208666}" presName="process" presStyleCnt="0"/>
      <dgm:spPr/>
    </dgm:pt>
    <dgm:pt modelId="{03503BD0-3832-455F-B24D-0919C3BB67D0}" type="pres">
      <dgm:prSet presAssocID="{996432B4-8904-484F-81B5-AC9553D73562}" presName="composite1" presStyleCnt="0"/>
      <dgm:spPr/>
    </dgm:pt>
    <dgm:pt modelId="{D66BA724-EC98-472B-B9CC-A239F582BBA5}" type="pres">
      <dgm:prSet presAssocID="{996432B4-8904-484F-81B5-AC9553D73562}" presName="dummyNode1" presStyleLbl="node1" presStyleIdx="0" presStyleCnt="6"/>
      <dgm:spPr/>
    </dgm:pt>
    <dgm:pt modelId="{20143B8D-0E2D-4447-937B-915C4184D700}" type="pres">
      <dgm:prSet presAssocID="{996432B4-8904-484F-81B5-AC9553D73562}" presName="childNode1" presStyleLbl="bgAcc1" presStyleIdx="0" presStyleCnt="6">
        <dgm:presLayoutVars>
          <dgm:bulletEnabled val="1"/>
        </dgm:presLayoutVars>
      </dgm:prSet>
      <dgm:spPr/>
    </dgm:pt>
    <dgm:pt modelId="{2912B2E7-C4F2-44EE-83AF-DE7F5B0F1CEC}" type="pres">
      <dgm:prSet presAssocID="{996432B4-8904-484F-81B5-AC9553D73562}" presName="childNode1tx" presStyleLbl="bgAcc1" presStyleIdx="0" presStyleCnt="6">
        <dgm:presLayoutVars>
          <dgm:bulletEnabled val="1"/>
        </dgm:presLayoutVars>
      </dgm:prSet>
      <dgm:spPr/>
    </dgm:pt>
    <dgm:pt modelId="{C7D491E1-ED4B-4DCC-970E-F78EE316F788}" type="pres">
      <dgm:prSet presAssocID="{996432B4-8904-484F-81B5-AC9553D73562}" presName="parentNode1" presStyleLbl="node1" presStyleIdx="0" presStyleCnt="6">
        <dgm:presLayoutVars>
          <dgm:chMax val="1"/>
          <dgm:bulletEnabled val="1"/>
        </dgm:presLayoutVars>
      </dgm:prSet>
      <dgm:spPr/>
    </dgm:pt>
    <dgm:pt modelId="{C815F8C6-7189-4061-AECD-35D979766D60}" type="pres">
      <dgm:prSet presAssocID="{996432B4-8904-484F-81B5-AC9553D73562}" presName="connSite1" presStyleCnt="0"/>
      <dgm:spPr/>
    </dgm:pt>
    <dgm:pt modelId="{8E881D5E-2262-4BD0-9787-DEBDEDE97AAE}" type="pres">
      <dgm:prSet presAssocID="{5553D597-A92D-4287-B24D-E01B960EFFDF}" presName="Name9" presStyleLbl="sibTrans2D1" presStyleIdx="0" presStyleCnt="5"/>
      <dgm:spPr/>
    </dgm:pt>
    <dgm:pt modelId="{943FFE0E-4645-467F-80D3-6331F637E941}" type="pres">
      <dgm:prSet presAssocID="{ACBBC7C2-4903-4552-BE3F-6AEB5E193E9B}" presName="composite2" presStyleCnt="0"/>
      <dgm:spPr/>
    </dgm:pt>
    <dgm:pt modelId="{38B96DC7-4AE8-4B1C-BB84-3CD69406A65E}" type="pres">
      <dgm:prSet presAssocID="{ACBBC7C2-4903-4552-BE3F-6AEB5E193E9B}" presName="dummyNode2" presStyleLbl="node1" presStyleIdx="0" presStyleCnt="6"/>
      <dgm:spPr/>
    </dgm:pt>
    <dgm:pt modelId="{4701C6EE-E3E4-446A-A619-C7C1D1D5AEFE}" type="pres">
      <dgm:prSet presAssocID="{ACBBC7C2-4903-4552-BE3F-6AEB5E193E9B}" presName="childNode2" presStyleLbl="bgAcc1" presStyleIdx="1" presStyleCnt="6">
        <dgm:presLayoutVars>
          <dgm:bulletEnabled val="1"/>
        </dgm:presLayoutVars>
      </dgm:prSet>
      <dgm:spPr/>
    </dgm:pt>
    <dgm:pt modelId="{7B6C263D-6294-4BD6-A519-7679C6FB86E9}" type="pres">
      <dgm:prSet presAssocID="{ACBBC7C2-4903-4552-BE3F-6AEB5E193E9B}" presName="childNode2tx" presStyleLbl="bgAcc1" presStyleIdx="1" presStyleCnt="6">
        <dgm:presLayoutVars>
          <dgm:bulletEnabled val="1"/>
        </dgm:presLayoutVars>
      </dgm:prSet>
      <dgm:spPr/>
    </dgm:pt>
    <dgm:pt modelId="{B7BF21ED-943C-4D52-A566-568162C3E4D2}" type="pres">
      <dgm:prSet presAssocID="{ACBBC7C2-4903-4552-BE3F-6AEB5E193E9B}" presName="parentNode2" presStyleLbl="node1" presStyleIdx="1" presStyleCnt="6">
        <dgm:presLayoutVars>
          <dgm:chMax val="0"/>
          <dgm:bulletEnabled val="1"/>
        </dgm:presLayoutVars>
      </dgm:prSet>
      <dgm:spPr/>
    </dgm:pt>
    <dgm:pt modelId="{896BAA75-4C85-4661-8786-C4ACD5870DAA}" type="pres">
      <dgm:prSet presAssocID="{ACBBC7C2-4903-4552-BE3F-6AEB5E193E9B}" presName="connSite2" presStyleCnt="0"/>
      <dgm:spPr/>
    </dgm:pt>
    <dgm:pt modelId="{DDD736B4-42C7-4DE2-9DED-B29EC27AF5C4}" type="pres">
      <dgm:prSet presAssocID="{D2429888-7225-4D7F-9244-D01B7189DF5B}" presName="Name18" presStyleLbl="sibTrans2D1" presStyleIdx="1" presStyleCnt="5"/>
      <dgm:spPr/>
    </dgm:pt>
    <dgm:pt modelId="{03042B69-E691-412A-A702-43D69B292DBE}" type="pres">
      <dgm:prSet presAssocID="{62E06F36-12FA-41EF-9FEB-CF971C3F8258}" presName="composite1" presStyleCnt="0"/>
      <dgm:spPr/>
    </dgm:pt>
    <dgm:pt modelId="{5C39C72A-144E-4353-9791-5DF6F06137B4}" type="pres">
      <dgm:prSet presAssocID="{62E06F36-12FA-41EF-9FEB-CF971C3F8258}" presName="dummyNode1" presStyleLbl="node1" presStyleIdx="1" presStyleCnt="6"/>
      <dgm:spPr/>
    </dgm:pt>
    <dgm:pt modelId="{DA61A418-E861-4812-A9BB-FFC7048E2EF7}" type="pres">
      <dgm:prSet presAssocID="{62E06F36-12FA-41EF-9FEB-CF971C3F8258}" presName="childNode1" presStyleLbl="bgAcc1" presStyleIdx="2" presStyleCnt="6">
        <dgm:presLayoutVars>
          <dgm:bulletEnabled val="1"/>
        </dgm:presLayoutVars>
      </dgm:prSet>
      <dgm:spPr/>
    </dgm:pt>
    <dgm:pt modelId="{D6DFDF24-4699-4F09-A489-66FEB4A35824}" type="pres">
      <dgm:prSet presAssocID="{62E06F36-12FA-41EF-9FEB-CF971C3F8258}" presName="childNode1tx" presStyleLbl="bgAcc1" presStyleIdx="2" presStyleCnt="6">
        <dgm:presLayoutVars>
          <dgm:bulletEnabled val="1"/>
        </dgm:presLayoutVars>
      </dgm:prSet>
      <dgm:spPr/>
    </dgm:pt>
    <dgm:pt modelId="{276E4A31-8974-4FB2-AB10-C0A06C80AF42}" type="pres">
      <dgm:prSet presAssocID="{62E06F36-12FA-41EF-9FEB-CF971C3F8258}" presName="parentNode1" presStyleLbl="node1" presStyleIdx="2" presStyleCnt="6">
        <dgm:presLayoutVars>
          <dgm:chMax val="1"/>
          <dgm:bulletEnabled val="1"/>
        </dgm:presLayoutVars>
      </dgm:prSet>
      <dgm:spPr/>
    </dgm:pt>
    <dgm:pt modelId="{FA76AD11-D228-49B3-A572-F74F0B202B01}" type="pres">
      <dgm:prSet presAssocID="{62E06F36-12FA-41EF-9FEB-CF971C3F8258}" presName="connSite1" presStyleCnt="0"/>
      <dgm:spPr/>
    </dgm:pt>
    <dgm:pt modelId="{FA1601EB-B168-4D60-A5C2-7E0ADD0C25BD}" type="pres">
      <dgm:prSet presAssocID="{9E0C1F9B-CDEC-4C86-90B4-7908AADAD585}" presName="Name9" presStyleLbl="sibTrans2D1" presStyleIdx="2" presStyleCnt="5"/>
      <dgm:spPr/>
    </dgm:pt>
    <dgm:pt modelId="{06BE7A48-9A7C-4A02-A10B-67EEA8BA70E3}" type="pres">
      <dgm:prSet presAssocID="{1C71C768-B430-45D6-9A36-53B34B6B2C51}" presName="composite2" presStyleCnt="0"/>
      <dgm:spPr/>
    </dgm:pt>
    <dgm:pt modelId="{E460316D-F8FA-4AFC-BEC1-D48FB0F7A184}" type="pres">
      <dgm:prSet presAssocID="{1C71C768-B430-45D6-9A36-53B34B6B2C51}" presName="dummyNode2" presStyleLbl="node1" presStyleIdx="2" presStyleCnt="6"/>
      <dgm:spPr/>
    </dgm:pt>
    <dgm:pt modelId="{B43B6A0B-1844-42CB-9B24-D3D9553E248C}" type="pres">
      <dgm:prSet presAssocID="{1C71C768-B430-45D6-9A36-53B34B6B2C51}" presName="childNode2" presStyleLbl="bgAcc1" presStyleIdx="3" presStyleCnt="6">
        <dgm:presLayoutVars>
          <dgm:bulletEnabled val="1"/>
        </dgm:presLayoutVars>
      </dgm:prSet>
      <dgm:spPr/>
    </dgm:pt>
    <dgm:pt modelId="{0F64C2E4-9A4E-4067-BF32-D0C5B3DB18E0}" type="pres">
      <dgm:prSet presAssocID="{1C71C768-B430-45D6-9A36-53B34B6B2C51}" presName="childNode2tx" presStyleLbl="bgAcc1" presStyleIdx="3" presStyleCnt="6">
        <dgm:presLayoutVars>
          <dgm:bulletEnabled val="1"/>
        </dgm:presLayoutVars>
      </dgm:prSet>
      <dgm:spPr/>
    </dgm:pt>
    <dgm:pt modelId="{D2BA96DC-6992-439C-BD55-6DA89BFBB04A}" type="pres">
      <dgm:prSet presAssocID="{1C71C768-B430-45D6-9A36-53B34B6B2C51}" presName="parentNode2" presStyleLbl="node1" presStyleIdx="3" presStyleCnt="6">
        <dgm:presLayoutVars>
          <dgm:chMax val="0"/>
          <dgm:bulletEnabled val="1"/>
        </dgm:presLayoutVars>
      </dgm:prSet>
      <dgm:spPr/>
    </dgm:pt>
    <dgm:pt modelId="{3DD7F3B9-25F9-430F-B01E-98B7DADC40C1}" type="pres">
      <dgm:prSet presAssocID="{1C71C768-B430-45D6-9A36-53B34B6B2C51}" presName="connSite2" presStyleCnt="0"/>
      <dgm:spPr/>
    </dgm:pt>
    <dgm:pt modelId="{129709CB-55E6-4F7E-854D-656B21D6EE19}" type="pres">
      <dgm:prSet presAssocID="{DD3F1273-1C43-4810-BAD1-B38B258C5D46}" presName="Name18" presStyleLbl="sibTrans2D1" presStyleIdx="3" presStyleCnt="5"/>
      <dgm:spPr/>
    </dgm:pt>
    <dgm:pt modelId="{62B7F055-3288-4780-99AC-48988AF90F79}" type="pres">
      <dgm:prSet presAssocID="{C22D6230-E79B-46FF-B74E-19DEF7BE2B53}" presName="composite1" presStyleCnt="0"/>
      <dgm:spPr/>
    </dgm:pt>
    <dgm:pt modelId="{D161C68A-0F01-4A49-8EB7-2915385F2559}" type="pres">
      <dgm:prSet presAssocID="{C22D6230-E79B-46FF-B74E-19DEF7BE2B53}" presName="dummyNode1" presStyleLbl="node1" presStyleIdx="3" presStyleCnt="6"/>
      <dgm:spPr/>
    </dgm:pt>
    <dgm:pt modelId="{3EDFEC5C-FC1A-46E5-9D31-6E55787B9E68}" type="pres">
      <dgm:prSet presAssocID="{C22D6230-E79B-46FF-B74E-19DEF7BE2B53}" presName="childNode1" presStyleLbl="bgAcc1" presStyleIdx="4" presStyleCnt="6">
        <dgm:presLayoutVars>
          <dgm:bulletEnabled val="1"/>
        </dgm:presLayoutVars>
      </dgm:prSet>
      <dgm:spPr/>
    </dgm:pt>
    <dgm:pt modelId="{82403668-A52E-46D9-AC5D-048D8C2D5E6E}" type="pres">
      <dgm:prSet presAssocID="{C22D6230-E79B-46FF-B74E-19DEF7BE2B53}" presName="childNode1tx" presStyleLbl="bgAcc1" presStyleIdx="4" presStyleCnt="6">
        <dgm:presLayoutVars>
          <dgm:bulletEnabled val="1"/>
        </dgm:presLayoutVars>
      </dgm:prSet>
      <dgm:spPr/>
    </dgm:pt>
    <dgm:pt modelId="{46B15B10-C163-4FAB-B69A-06C6B3F206FB}" type="pres">
      <dgm:prSet presAssocID="{C22D6230-E79B-46FF-B74E-19DEF7BE2B53}" presName="parentNode1" presStyleLbl="node1" presStyleIdx="4" presStyleCnt="6">
        <dgm:presLayoutVars>
          <dgm:chMax val="1"/>
          <dgm:bulletEnabled val="1"/>
        </dgm:presLayoutVars>
      </dgm:prSet>
      <dgm:spPr/>
    </dgm:pt>
    <dgm:pt modelId="{BA1EB46A-F3F7-4BF9-AE8A-50DC5BD8415F}" type="pres">
      <dgm:prSet presAssocID="{C22D6230-E79B-46FF-B74E-19DEF7BE2B53}" presName="connSite1" presStyleCnt="0"/>
      <dgm:spPr/>
    </dgm:pt>
    <dgm:pt modelId="{253F551E-1104-420E-BFF0-8BE1B8706344}" type="pres">
      <dgm:prSet presAssocID="{A769D535-A540-47E0-9428-45FC3A5FACDE}" presName="Name9" presStyleLbl="sibTrans2D1" presStyleIdx="4" presStyleCnt="5"/>
      <dgm:spPr/>
    </dgm:pt>
    <dgm:pt modelId="{F5D08B97-68BB-4A7A-8727-BAEFA0F3EE36}" type="pres">
      <dgm:prSet presAssocID="{242D77E6-577A-4A4B-B080-2829BB09077F}" presName="composite2" presStyleCnt="0"/>
      <dgm:spPr/>
    </dgm:pt>
    <dgm:pt modelId="{21467690-096E-4D2F-9974-12BB316CE9D1}" type="pres">
      <dgm:prSet presAssocID="{242D77E6-577A-4A4B-B080-2829BB09077F}" presName="dummyNode2" presStyleLbl="node1" presStyleIdx="4" presStyleCnt="6"/>
      <dgm:spPr/>
    </dgm:pt>
    <dgm:pt modelId="{9EACEB3A-5D13-4F31-9226-3EFC74BE3FF5}" type="pres">
      <dgm:prSet presAssocID="{242D77E6-577A-4A4B-B080-2829BB09077F}" presName="childNode2" presStyleLbl="bgAcc1" presStyleIdx="5" presStyleCnt="6">
        <dgm:presLayoutVars>
          <dgm:bulletEnabled val="1"/>
        </dgm:presLayoutVars>
      </dgm:prSet>
      <dgm:spPr/>
    </dgm:pt>
    <dgm:pt modelId="{BF2F1309-326B-4EC1-8946-C974E5000AE0}" type="pres">
      <dgm:prSet presAssocID="{242D77E6-577A-4A4B-B080-2829BB09077F}" presName="childNode2tx" presStyleLbl="bgAcc1" presStyleIdx="5" presStyleCnt="6">
        <dgm:presLayoutVars>
          <dgm:bulletEnabled val="1"/>
        </dgm:presLayoutVars>
      </dgm:prSet>
      <dgm:spPr/>
    </dgm:pt>
    <dgm:pt modelId="{770B60B8-DB06-4B2E-8D07-869E7EB249D7}" type="pres">
      <dgm:prSet presAssocID="{242D77E6-577A-4A4B-B080-2829BB09077F}" presName="parentNode2" presStyleLbl="node1" presStyleIdx="5" presStyleCnt="6">
        <dgm:presLayoutVars>
          <dgm:chMax val="0"/>
          <dgm:bulletEnabled val="1"/>
        </dgm:presLayoutVars>
      </dgm:prSet>
      <dgm:spPr/>
    </dgm:pt>
    <dgm:pt modelId="{BF8CE1F3-CACF-4782-8D39-F55B469E9E24}" type="pres">
      <dgm:prSet presAssocID="{242D77E6-577A-4A4B-B080-2829BB09077F}" presName="connSite2" presStyleCnt="0"/>
      <dgm:spPr/>
    </dgm:pt>
  </dgm:ptLst>
  <dgm:cxnLst>
    <dgm:cxn modelId="{86E66D06-D5A3-401B-9AD2-0E6044ACA7AF}" srcId="{2CCA94BA-9DFD-4AB7-8A57-AD946F208666}" destId="{1C71C768-B430-45D6-9A36-53B34B6B2C51}" srcOrd="3" destOrd="0" parTransId="{C7D48B61-26FA-4804-88FE-524D66E7E26A}" sibTransId="{DD3F1273-1C43-4810-BAD1-B38B258C5D46}"/>
    <dgm:cxn modelId="{E9DF3008-FDAD-4997-A499-7046599A87DF}" type="presOf" srcId="{E8930781-1A65-478B-90A7-0B4C30F83D5F}" destId="{BF2F1309-326B-4EC1-8946-C974E5000AE0}" srcOrd="1" destOrd="1" presId="urn:microsoft.com/office/officeart/2005/8/layout/hProcess4"/>
    <dgm:cxn modelId="{51857709-6B2C-4C35-AE1D-FEB830BCD0EF}" type="presOf" srcId="{5399E685-90A3-4BD4-A7CC-31A0A14CCAAE}" destId="{82403668-A52E-46D9-AC5D-048D8C2D5E6E}" srcOrd="1" destOrd="0" presId="urn:microsoft.com/office/officeart/2005/8/layout/hProcess4"/>
    <dgm:cxn modelId="{E2E94C0C-A278-41D5-A0E4-11F562F9A465}" type="presOf" srcId="{75748859-8634-4EF9-AE40-A15826DADD29}" destId="{D6DFDF24-4699-4F09-A489-66FEB4A35824}" srcOrd="1" destOrd="1" presId="urn:microsoft.com/office/officeart/2005/8/layout/hProcess4"/>
    <dgm:cxn modelId="{B617BD1E-4D3B-4637-9091-B2BEDD107782}" type="presOf" srcId="{DD3F1273-1C43-4810-BAD1-B38B258C5D46}" destId="{129709CB-55E6-4F7E-854D-656B21D6EE19}" srcOrd="0" destOrd="0" presId="urn:microsoft.com/office/officeart/2005/8/layout/hProcess4"/>
    <dgm:cxn modelId="{A8BDF22A-0FBA-42B8-9277-82143769E956}" srcId="{242D77E6-577A-4A4B-B080-2829BB09077F}" destId="{E8930781-1A65-478B-90A7-0B4C30F83D5F}" srcOrd="1" destOrd="0" parTransId="{78309DE2-8B97-4165-A406-BF817D40D1DF}" sibTransId="{93FFFF08-4499-4B86-926E-0A66CFA631DC}"/>
    <dgm:cxn modelId="{A6A0A736-E5A4-4C05-8482-47E8F555D692}" srcId="{C22D6230-E79B-46FF-B74E-19DEF7BE2B53}" destId="{5399E685-90A3-4BD4-A7CC-31A0A14CCAAE}" srcOrd="0" destOrd="0" parTransId="{BC25FE06-35D0-433B-97A5-B160FE6CFC01}" sibTransId="{35E3AA61-1775-4E65-8D85-299137180672}"/>
    <dgm:cxn modelId="{0E9DA85C-BCBE-4201-936E-7EED09136F4E}" type="presOf" srcId="{5EFA2748-6F7E-459E-BAEE-47A64DEA36D0}" destId="{BF2F1309-326B-4EC1-8946-C974E5000AE0}" srcOrd="1" destOrd="2" presId="urn:microsoft.com/office/officeart/2005/8/layout/hProcess4"/>
    <dgm:cxn modelId="{C0178461-760B-469C-9A3A-B134F66BDDDF}" type="presOf" srcId="{893C1F61-BFDC-488A-8BDA-615B0F170303}" destId="{20143B8D-0E2D-4447-937B-915C4184D700}" srcOrd="0" destOrd="0" presId="urn:microsoft.com/office/officeart/2005/8/layout/hProcess4"/>
    <dgm:cxn modelId="{A1A83862-2641-4371-87FA-A34E9863D167}" srcId="{62E06F36-12FA-41EF-9FEB-CF971C3F8258}" destId="{75748859-8634-4EF9-AE40-A15826DADD29}" srcOrd="1" destOrd="0" parTransId="{E30BA272-DE2A-45AB-9C1A-A2D982EE8CB9}" sibTransId="{3C86ECDA-B562-4159-8FF4-3577BECB53F0}"/>
    <dgm:cxn modelId="{98892C63-A002-4E1F-85DA-80D664CC2D2A}" type="presOf" srcId="{996432B4-8904-484F-81B5-AC9553D73562}" destId="{C7D491E1-ED4B-4DCC-970E-F78EE316F788}" srcOrd="0" destOrd="0" presId="urn:microsoft.com/office/officeart/2005/8/layout/hProcess4"/>
    <dgm:cxn modelId="{99758743-EDD1-423E-B112-ABA1E05F11AA}" type="presOf" srcId="{6DE19DAB-EFDB-486C-B237-432BBA6C6DE2}" destId="{BF2F1309-326B-4EC1-8946-C974E5000AE0}" srcOrd="1" destOrd="0" presId="urn:microsoft.com/office/officeart/2005/8/layout/hProcess4"/>
    <dgm:cxn modelId="{4E9AB464-33C0-455F-90A8-187F609A6FFE}" type="presOf" srcId="{E8930781-1A65-478B-90A7-0B4C30F83D5F}" destId="{9EACEB3A-5D13-4F31-9226-3EFC74BE3FF5}" srcOrd="0" destOrd="1" presId="urn:microsoft.com/office/officeart/2005/8/layout/hProcess4"/>
    <dgm:cxn modelId="{8900646B-FDCF-45B0-A795-0F3835FA1BB9}" srcId="{2CCA94BA-9DFD-4AB7-8A57-AD946F208666}" destId="{C22D6230-E79B-46FF-B74E-19DEF7BE2B53}" srcOrd="4" destOrd="0" parTransId="{C629A382-5C20-4406-A653-99896DEAA93C}" sibTransId="{A769D535-A540-47E0-9428-45FC3A5FACDE}"/>
    <dgm:cxn modelId="{7E19DF6B-E7FD-45E4-A796-7DB9015E3FBA}" type="presOf" srcId="{017BE8AC-2041-40E1-B5FD-24140EE78AC9}" destId="{0F64C2E4-9A4E-4067-BF32-D0C5B3DB18E0}" srcOrd="1" destOrd="1" presId="urn:microsoft.com/office/officeart/2005/8/layout/hProcess4"/>
    <dgm:cxn modelId="{5E32044C-439B-4436-A102-12C91E60655B}" type="presOf" srcId="{03D1DE06-CB59-40C8-8A75-2E94A3033C58}" destId="{20143B8D-0E2D-4447-937B-915C4184D700}" srcOrd="0" destOrd="1" presId="urn:microsoft.com/office/officeart/2005/8/layout/hProcess4"/>
    <dgm:cxn modelId="{8DF4C86C-46C0-41F2-AC60-4410F4D26F39}" srcId="{242D77E6-577A-4A4B-B080-2829BB09077F}" destId="{5EFA2748-6F7E-459E-BAEE-47A64DEA36D0}" srcOrd="2" destOrd="0" parTransId="{49383228-0136-4EC6-8C8F-AD53BB7C65FF}" sibTransId="{BB7955CD-F981-44A8-A91C-F44C09285F2C}"/>
    <dgm:cxn modelId="{6E48DF51-356F-4064-A5B7-DEEBE78A62B0}" srcId="{C22D6230-E79B-46FF-B74E-19DEF7BE2B53}" destId="{7D1620E0-7EE0-4DCE-ADB2-3BDB107FD64F}" srcOrd="1" destOrd="0" parTransId="{92C53B52-3562-42E0-B2F2-F4C3043A84CB}" sibTransId="{8D003900-4460-47CC-BE9A-8EA842C56F3B}"/>
    <dgm:cxn modelId="{81E14355-1441-43F6-B2FF-F6E5E4AAD4F6}" type="presOf" srcId="{242D77E6-577A-4A4B-B080-2829BB09077F}" destId="{770B60B8-DB06-4B2E-8D07-869E7EB249D7}" srcOrd="0" destOrd="0" presId="urn:microsoft.com/office/officeart/2005/8/layout/hProcess4"/>
    <dgm:cxn modelId="{78882E57-6DB9-48E1-926D-14546836FD4B}" type="presOf" srcId="{5399E685-90A3-4BD4-A7CC-31A0A14CCAAE}" destId="{3EDFEC5C-FC1A-46E5-9D31-6E55787B9E68}" srcOrd="0" destOrd="0" presId="urn:microsoft.com/office/officeart/2005/8/layout/hProcess4"/>
    <dgm:cxn modelId="{F954967F-8C3E-46FA-BDE2-E13AC1A47F66}" type="presOf" srcId="{03D1DE06-CB59-40C8-8A75-2E94A3033C58}" destId="{2912B2E7-C4F2-44EE-83AF-DE7F5B0F1CEC}" srcOrd="1" destOrd="1" presId="urn:microsoft.com/office/officeart/2005/8/layout/hProcess4"/>
    <dgm:cxn modelId="{C8112582-E388-4BA3-A8B0-6EC4FEF46C0C}" type="presOf" srcId="{15C1BF7C-03AA-40C3-8AF0-726928FEF3E6}" destId="{0F64C2E4-9A4E-4067-BF32-D0C5B3DB18E0}" srcOrd="1" destOrd="0" presId="urn:microsoft.com/office/officeart/2005/8/layout/hProcess4"/>
    <dgm:cxn modelId="{FA8D8182-0C12-404E-818C-841AD5B05662}" srcId="{2CCA94BA-9DFD-4AB7-8A57-AD946F208666}" destId="{242D77E6-577A-4A4B-B080-2829BB09077F}" srcOrd="5" destOrd="0" parTransId="{F02C6E44-4136-4BF6-A1D2-72416DD04A11}" sibTransId="{EACCC1AE-0D23-44C7-9EDF-444D647B5453}"/>
    <dgm:cxn modelId="{B99B1583-0B70-43E6-8BC9-45B8E2060267}" srcId="{2CCA94BA-9DFD-4AB7-8A57-AD946F208666}" destId="{62E06F36-12FA-41EF-9FEB-CF971C3F8258}" srcOrd="2" destOrd="0" parTransId="{66C1001E-CABF-455F-9F0B-9AB6D28A6D75}" sibTransId="{9E0C1F9B-CDEC-4C86-90B4-7908AADAD585}"/>
    <dgm:cxn modelId="{8EDDF483-AB51-4797-B638-258DB92CC8BD}" srcId="{1C71C768-B430-45D6-9A36-53B34B6B2C51}" destId="{15C1BF7C-03AA-40C3-8AF0-726928FEF3E6}" srcOrd="0" destOrd="0" parTransId="{8CBEB54E-ECA4-45B3-A73D-1A4E7A0D5934}" sibTransId="{A84DF15C-44D6-4BF8-9854-43F7126F3424}"/>
    <dgm:cxn modelId="{28CCBA88-5BDB-4852-8DF2-DA4FFF163AD4}" srcId="{62E06F36-12FA-41EF-9FEB-CF971C3F8258}" destId="{FF21B123-4D41-4123-837F-3BD13E9808E7}" srcOrd="0" destOrd="0" parTransId="{F47CF081-A900-4160-A978-7183FE95B627}" sibTransId="{9CD5A2C3-3465-4526-AD18-5EED0D617CF5}"/>
    <dgm:cxn modelId="{A8714A8D-9A10-431A-A66D-DE57E4D0B2CF}" srcId="{2CCA94BA-9DFD-4AB7-8A57-AD946F208666}" destId="{ACBBC7C2-4903-4552-BE3F-6AEB5E193E9B}" srcOrd="1" destOrd="0" parTransId="{9B971F99-CA9F-4AC3-AED8-424B82130BA9}" sibTransId="{D2429888-7225-4D7F-9244-D01B7189DF5B}"/>
    <dgm:cxn modelId="{0707508D-7C30-4EE6-8561-6532DC812E7A}" type="presOf" srcId="{C22D6230-E79B-46FF-B74E-19DEF7BE2B53}" destId="{46B15B10-C163-4FAB-B69A-06C6B3F206FB}" srcOrd="0" destOrd="0" presId="urn:microsoft.com/office/officeart/2005/8/layout/hProcess4"/>
    <dgm:cxn modelId="{A38E0395-9DDC-452C-B928-7E9C3AA2B93D}" srcId="{ACBBC7C2-4903-4552-BE3F-6AEB5E193E9B}" destId="{630A2209-2CBD-4DC9-85CB-2E22741B4B3D}" srcOrd="0" destOrd="0" parTransId="{EFD3688C-F561-4751-AFE7-ACF216321D85}" sibTransId="{FCF3D4E1-2B0E-4AF8-AAB2-0BCB1F6AD003}"/>
    <dgm:cxn modelId="{F5788D9C-EAA5-409E-8A10-AE3DE5685F84}" type="presOf" srcId="{5553D597-A92D-4287-B24D-E01B960EFFDF}" destId="{8E881D5E-2262-4BD0-9787-DEBDEDE97AAE}" srcOrd="0" destOrd="0" presId="urn:microsoft.com/office/officeart/2005/8/layout/hProcess4"/>
    <dgm:cxn modelId="{170948A0-B032-4F0A-8BDF-DFC06AD5F76D}" type="presOf" srcId="{FF21B123-4D41-4123-837F-3BD13E9808E7}" destId="{DA61A418-E861-4812-A9BB-FFC7048E2EF7}" srcOrd="0" destOrd="0" presId="urn:microsoft.com/office/officeart/2005/8/layout/hProcess4"/>
    <dgm:cxn modelId="{85B6ABA5-2B67-4E4A-B4BC-13D977757F48}" type="presOf" srcId="{9E0C1F9B-CDEC-4C86-90B4-7908AADAD585}" destId="{FA1601EB-B168-4D60-A5C2-7E0ADD0C25BD}" srcOrd="0" destOrd="0" presId="urn:microsoft.com/office/officeart/2005/8/layout/hProcess4"/>
    <dgm:cxn modelId="{EAF7F0A7-8366-424D-876C-1503EF1D7C8D}" type="presOf" srcId="{FF21B123-4D41-4123-837F-3BD13E9808E7}" destId="{D6DFDF24-4699-4F09-A489-66FEB4A35824}" srcOrd="1" destOrd="0" presId="urn:microsoft.com/office/officeart/2005/8/layout/hProcess4"/>
    <dgm:cxn modelId="{5E2490A8-9BE2-4058-8FBD-00E0F1BC7972}" srcId="{996432B4-8904-484F-81B5-AC9553D73562}" destId="{893C1F61-BFDC-488A-8BDA-615B0F170303}" srcOrd="0" destOrd="0" parTransId="{B09CFFE9-1166-49B5-9DC4-46BF5C96534F}" sibTransId="{1D8F22D6-F416-4B0F-9628-D40D011FA12A}"/>
    <dgm:cxn modelId="{9448BDB0-3CF1-4E91-BD56-29527661DBE1}" srcId="{242D77E6-577A-4A4B-B080-2829BB09077F}" destId="{6DE19DAB-EFDB-486C-B237-432BBA6C6DE2}" srcOrd="0" destOrd="0" parTransId="{D5428570-9A37-478A-B91A-3D1B8EB4BA08}" sibTransId="{C84FCB67-9C4A-40C5-83A5-4624D45C9ADD}"/>
    <dgm:cxn modelId="{035E6FBD-E0B1-4DED-99FB-F654C849767D}" type="presOf" srcId="{017BE8AC-2041-40E1-B5FD-24140EE78AC9}" destId="{B43B6A0B-1844-42CB-9B24-D3D9553E248C}" srcOrd="0" destOrd="1" presId="urn:microsoft.com/office/officeart/2005/8/layout/hProcess4"/>
    <dgm:cxn modelId="{6C8BE8BE-1181-4EAF-B002-D00EF579FE34}" type="presOf" srcId="{A769D535-A540-47E0-9428-45FC3A5FACDE}" destId="{253F551E-1104-420E-BFF0-8BE1B8706344}" srcOrd="0" destOrd="0" presId="urn:microsoft.com/office/officeart/2005/8/layout/hProcess4"/>
    <dgm:cxn modelId="{2901BDC3-A4AC-4145-A70A-336DE96C55E3}" type="presOf" srcId="{75748859-8634-4EF9-AE40-A15826DADD29}" destId="{DA61A418-E861-4812-A9BB-FFC7048E2EF7}" srcOrd="0" destOrd="1" presId="urn:microsoft.com/office/officeart/2005/8/layout/hProcess4"/>
    <dgm:cxn modelId="{9B4E12C7-A967-4DB4-91A2-3BE27172E39B}" type="presOf" srcId="{7D1620E0-7EE0-4DCE-ADB2-3BDB107FD64F}" destId="{82403668-A52E-46D9-AC5D-048D8C2D5E6E}" srcOrd="1" destOrd="1" presId="urn:microsoft.com/office/officeart/2005/8/layout/hProcess4"/>
    <dgm:cxn modelId="{589481C8-4661-4B7C-BC23-7B1A033223C1}" type="presOf" srcId="{2CCA94BA-9DFD-4AB7-8A57-AD946F208666}" destId="{9510B443-1F0A-46C7-9E78-82747C676DF9}" srcOrd="0" destOrd="0" presId="urn:microsoft.com/office/officeart/2005/8/layout/hProcess4"/>
    <dgm:cxn modelId="{A7EE91CB-4D18-40DF-B759-012E69F7B55F}" type="presOf" srcId="{D2429888-7225-4D7F-9244-D01B7189DF5B}" destId="{DDD736B4-42C7-4DE2-9DED-B29EC27AF5C4}" srcOrd="0" destOrd="0" presId="urn:microsoft.com/office/officeart/2005/8/layout/hProcess4"/>
    <dgm:cxn modelId="{5F0A53CC-96BE-4E2D-B3C6-6D1C9810BBB5}" type="presOf" srcId="{62E06F36-12FA-41EF-9FEB-CF971C3F8258}" destId="{276E4A31-8974-4FB2-AB10-C0A06C80AF42}" srcOrd="0" destOrd="0" presId="urn:microsoft.com/office/officeart/2005/8/layout/hProcess4"/>
    <dgm:cxn modelId="{4AE88FCF-4871-44C6-BEBE-0587A1D4C508}" type="presOf" srcId="{630A2209-2CBD-4DC9-85CB-2E22741B4B3D}" destId="{4701C6EE-E3E4-446A-A619-C7C1D1D5AEFE}" srcOrd="0" destOrd="0" presId="urn:microsoft.com/office/officeart/2005/8/layout/hProcess4"/>
    <dgm:cxn modelId="{58BC2FD0-7195-4364-B8A5-FB170BB789F4}" type="presOf" srcId="{630A2209-2CBD-4DC9-85CB-2E22741B4B3D}" destId="{7B6C263D-6294-4BD6-A519-7679C6FB86E9}" srcOrd="1" destOrd="0" presId="urn:microsoft.com/office/officeart/2005/8/layout/hProcess4"/>
    <dgm:cxn modelId="{9597F0D3-0FE8-41C1-A771-0FF15CB8FA3C}" type="presOf" srcId="{5EFA2748-6F7E-459E-BAEE-47A64DEA36D0}" destId="{9EACEB3A-5D13-4F31-9226-3EFC74BE3FF5}" srcOrd="0" destOrd="2" presId="urn:microsoft.com/office/officeart/2005/8/layout/hProcess4"/>
    <dgm:cxn modelId="{B05FEDE4-2E6D-4D6E-84CB-82158E9B1283}" srcId="{1C71C768-B430-45D6-9A36-53B34B6B2C51}" destId="{017BE8AC-2041-40E1-B5FD-24140EE78AC9}" srcOrd="1" destOrd="0" parTransId="{B57965B9-D04F-45A5-AAFF-73AB1330BC7D}" sibTransId="{9D22AB23-B1D4-4F1C-82AD-38BA171431CE}"/>
    <dgm:cxn modelId="{04A1F5E9-ECBB-482F-AD95-10D085CBF70E}" type="presOf" srcId="{1C71C768-B430-45D6-9A36-53B34B6B2C51}" destId="{D2BA96DC-6992-439C-BD55-6DA89BFBB04A}" srcOrd="0" destOrd="0" presId="urn:microsoft.com/office/officeart/2005/8/layout/hProcess4"/>
    <dgm:cxn modelId="{9433EEEE-CF1F-4178-B34C-742F6ABECF12}" type="presOf" srcId="{15C1BF7C-03AA-40C3-8AF0-726928FEF3E6}" destId="{B43B6A0B-1844-42CB-9B24-D3D9553E248C}" srcOrd="0" destOrd="0" presId="urn:microsoft.com/office/officeart/2005/8/layout/hProcess4"/>
    <dgm:cxn modelId="{5234B5F0-EE9C-4A67-8A17-18D7E110D7D2}" srcId="{996432B4-8904-484F-81B5-AC9553D73562}" destId="{03D1DE06-CB59-40C8-8A75-2E94A3033C58}" srcOrd="1" destOrd="0" parTransId="{0915E4A5-FCE5-4E13-830C-BB0B2D6E2D7B}" sibTransId="{BA8B9FD9-B27B-4178-953C-C9AEBFEEC476}"/>
    <dgm:cxn modelId="{71FD80F3-E435-4D7E-84EE-B004144F78F4}" type="presOf" srcId="{893C1F61-BFDC-488A-8BDA-615B0F170303}" destId="{2912B2E7-C4F2-44EE-83AF-DE7F5B0F1CEC}" srcOrd="1" destOrd="0" presId="urn:microsoft.com/office/officeart/2005/8/layout/hProcess4"/>
    <dgm:cxn modelId="{36890DF7-762C-4F7D-A84D-6B18D3B39606}" type="presOf" srcId="{7D1620E0-7EE0-4DCE-ADB2-3BDB107FD64F}" destId="{3EDFEC5C-FC1A-46E5-9D31-6E55787B9E68}" srcOrd="0" destOrd="1" presId="urn:microsoft.com/office/officeart/2005/8/layout/hProcess4"/>
    <dgm:cxn modelId="{F5F0F7F8-C23F-417E-8AB3-F812C29795E5}" srcId="{2CCA94BA-9DFD-4AB7-8A57-AD946F208666}" destId="{996432B4-8904-484F-81B5-AC9553D73562}" srcOrd="0" destOrd="0" parTransId="{01C09CC2-0B4D-4646-BD24-BEADCD2B5E97}" sibTransId="{5553D597-A92D-4287-B24D-E01B960EFFDF}"/>
    <dgm:cxn modelId="{BDAE8CFA-9EB7-436A-9503-9A065C751010}" type="presOf" srcId="{6DE19DAB-EFDB-486C-B237-432BBA6C6DE2}" destId="{9EACEB3A-5D13-4F31-9226-3EFC74BE3FF5}" srcOrd="0" destOrd="0" presId="urn:microsoft.com/office/officeart/2005/8/layout/hProcess4"/>
    <dgm:cxn modelId="{FB2EDDFE-054A-4F46-BE46-90C7A513C2C5}" type="presOf" srcId="{ACBBC7C2-4903-4552-BE3F-6AEB5E193E9B}" destId="{B7BF21ED-943C-4D52-A566-568162C3E4D2}" srcOrd="0" destOrd="0" presId="urn:microsoft.com/office/officeart/2005/8/layout/hProcess4"/>
    <dgm:cxn modelId="{5AD3C339-8575-4FEA-AF61-A85E8E9888D2}" type="presParOf" srcId="{9510B443-1F0A-46C7-9E78-82747C676DF9}" destId="{57672752-3E7B-45C4-85F6-03F5D38C32CC}" srcOrd="0" destOrd="0" presId="urn:microsoft.com/office/officeart/2005/8/layout/hProcess4"/>
    <dgm:cxn modelId="{3037606C-638C-491F-AAB6-B6C8E0D885FA}" type="presParOf" srcId="{9510B443-1F0A-46C7-9E78-82747C676DF9}" destId="{017D70C8-925E-46B2-90D7-4CB3CC5C4911}" srcOrd="1" destOrd="0" presId="urn:microsoft.com/office/officeart/2005/8/layout/hProcess4"/>
    <dgm:cxn modelId="{890E56E5-1030-44D7-B3C9-553C3534DA72}" type="presParOf" srcId="{9510B443-1F0A-46C7-9E78-82747C676DF9}" destId="{AEF17DA8-68AF-4C79-803D-8254DB124C0F}" srcOrd="2" destOrd="0" presId="urn:microsoft.com/office/officeart/2005/8/layout/hProcess4"/>
    <dgm:cxn modelId="{06B4E9BD-5355-4A6C-98FF-5388E86DA524}" type="presParOf" srcId="{AEF17DA8-68AF-4C79-803D-8254DB124C0F}" destId="{03503BD0-3832-455F-B24D-0919C3BB67D0}" srcOrd="0" destOrd="0" presId="urn:microsoft.com/office/officeart/2005/8/layout/hProcess4"/>
    <dgm:cxn modelId="{C538F862-3FDF-4D2F-8810-33EEFB34CF0E}" type="presParOf" srcId="{03503BD0-3832-455F-B24D-0919C3BB67D0}" destId="{D66BA724-EC98-472B-B9CC-A239F582BBA5}" srcOrd="0" destOrd="0" presId="urn:microsoft.com/office/officeart/2005/8/layout/hProcess4"/>
    <dgm:cxn modelId="{63628150-C07A-4EC9-8404-1895C7AC6A05}" type="presParOf" srcId="{03503BD0-3832-455F-B24D-0919C3BB67D0}" destId="{20143B8D-0E2D-4447-937B-915C4184D700}" srcOrd="1" destOrd="0" presId="urn:microsoft.com/office/officeart/2005/8/layout/hProcess4"/>
    <dgm:cxn modelId="{B05C236D-BDEE-4F54-B277-185CC232EE97}" type="presParOf" srcId="{03503BD0-3832-455F-B24D-0919C3BB67D0}" destId="{2912B2E7-C4F2-44EE-83AF-DE7F5B0F1CEC}" srcOrd="2" destOrd="0" presId="urn:microsoft.com/office/officeart/2005/8/layout/hProcess4"/>
    <dgm:cxn modelId="{7E0AA5F6-CF3F-4603-AD6D-F05787106F82}" type="presParOf" srcId="{03503BD0-3832-455F-B24D-0919C3BB67D0}" destId="{C7D491E1-ED4B-4DCC-970E-F78EE316F788}" srcOrd="3" destOrd="0" presId="urn:microsoft.com/office/officeart/2005/8/layout/hProcess4"/>
    <dgm:cxn modelId="{98311117-EE07-4325-9DD6-A6AC7EC96A9E}" type="presParOf" srcId="{03503BD0-3832-455F-B24D-0919C3BB67D0}" destId="{C815F8C6-7189-4061-AECD-35D979766D60}" srcOrd="4" destOrd="0" presId="urn:microsoft.com/office/officeart/2005/8/layout/hProcess4"/>
    <dgm:cxn modelId="{D2D3757A-3663-42E2-9ED7-05500A30D043}" type="presParOf" srcId="{AEF17DA8-68AF-4C79-803D-8254DB124C0F}" destId="{8E881D5E-2262-4BD0-9787-DEBDEDE97AAE}" srcOrd="1" destOrd="0" presId="urn:microsoft.com/office/officeart/2005/8/layout/hProcess4"/>
    <dgm:cxn modelId="{B991961B-F13B-468B-9095-AC016C0FAEAF}" type="presParOf" srcId="{AEF17DA8-68AF-4C79-803D-8254DB124C0F}" destId="{943FFE0E-4645-467F-80D3-6331F637E941}" srcOrd="2" destOrd="0" presId="urn:microsoft.com/office/officeart/2005/8/layout/hProcess4"/>
    <dgm:cxn modelId="{FA93E72E-48F2-40BD-9BED-ED572CCFAC64}" type="presParOf" srcId="{943FFE0E-4645-467F-80D3-6331F637E941}" destId="{38B96DC7-4AE8-4B1C-BB84-3CD69406A65E}" srcOrd="0" destOrd="0" presId="urn:microsoft.com/office/officeart/2005/8/layout/hProcess4"/>
    <dgm:cxn modelId="{87EA5AA2-4348-41B6-B9CF-C15A4839679C}" type="presParOf" srcId="{943FFE0E-4645-467F-80D3-6331F637E941}" destId="{4701C6EE-E3E4-446A-A619-C7C1D1D5AEFE}" srcOrd="1" destOrd="0" presId="urn:microsoft.com/office/officeart/2005/8/layout/hProcess4"/>
    <dgm:cxn modelId="{19187DDE-584C-4B65-B72F-830665B75AA9}" type="presParOf" srcId="{943FFE0E-4645-467F-80D3-6331F637E941}" destId="{7B6C263D-6294-4BD6-A519-7679C6FB86E9}" srcOrd="2" destOrd="0" presId="urn:microsoft.com/office/officeart/2005/8/layout/hProcess4"/>
    <dgm:cxn modelId="{858E8989-16E7-467E-AED4-6B6619EDAB28}" type="presParOf" srcId="{943FFE0E-4645-467F-80D3-6331F637E941}" destId="{B7BF21ED-943C-4D52-A566-568162C3E4D2}" srcOrd="3" destOrd="0" presId="urn:microsoft.com/office/officeart/2005/8/layout/hProcess4"/>
    <dgm:cxn modelId="{BAC3A625-4B62-4846-A1FD-898DB7C0C94F}" type="presParOf" srcId="{943FFE0E-4645-467F-80D3-6331F637E941}" destId="{896BAA75-4C85-4661-8786-C4ACD5870DAA}" srcOrd="4" destOrd="0" presId="urn:microsoft.com/office/officeart/2005/8/layout/hProcess4"/>
    <dgm:cxn modelId="{EB49EAED-6ACD-45C8-95B9-6283C70F48CC}" type="presParOf" srcId="{AEF17DA8-68AF-4C79-803D-8254DB124C0F}" destId="{DDD736B4-42C7-4DE2-9DED-B29EC27AF5C4}" srcOrd="3" destOrd="0" presId="urn:microsoft.com/office/officeart/2005/8/layout/hProcess4"/>
    <dgm:cxn modelId="{3D0A4C7D-C344-4BDB-B287-198C8F8967AD}" type="presParOf" srcId="{AEF17DA8-68AF-4C79-803D-8254DB124C0F}" destId="{03042B69-E691-412A-A702-43D69B292DBE}" srcOrd="4" destOrd="0" presId="urn:microsoft.com/office/officeart/2005/8/layout/hProcess4"/>
    <dgm:cxn modelId="{DBE1028E-1167-45CD-9CDB-007E961DCC5C}" type="presParOf" srcId="{03042B69-E691-412A-A702-43D69B292DBE}" destId="{5C39C72A-144E-4353-9791-5DF6F06137B4}" srcOrd="0" destOrd="0" presId="urn:microsoft.com/office/officeart/2005/8/layout/hProcess4"/>
    <dgm:cxn modelId="{41DD2609-601E-40BA-9768-F86C1EB15892}" type="presParOf" srcId="{03042B69-E691-412A-A702-43D69B292DBE}" destId="{DA61A418-E861-4812-A9BB-FFC7048E2EF7}" srcOrd="1" destOrd="0" presId="urn:microsoft.com/office/officeart/2005/8/layout/hProcess4"/>
    <dgm:cxn modelId="{1F7EDA0C-1B62-4059-BC31-18D60FA50F22}" type="presParOf" srcId="{03042B69-E691-412A-A702-43D69B292DBE}" destId="{D6DFDF24-4699-4F09-A489-66FEB4A35824}" srcOrd="2" destOrd="0" presId="urn:microsoft.com/office/officeart/2005/8/layout/hProcess4"/>
    <dgm:cxn modelId="{5E0916D1-5B2D-4AC8-9A76-3DE5B197724D}" type="presParOf" srcId="{03042B69-E691-412A-A702-43D69B292DBE}" destId="{276E4A31-8974-4FB2-AB10-C0A06C80AF42}" srcOrd="3" destOrd="0" presId="urn:microsoft.com/office/officeart/2005/8/layout/hProcess4"/>
    <dgm:cxn modelId="{4FD9680B-4763-48C4-82C2-BD321AD78EA6}" type="presParOf" srcId="{03042B69-E691-412A-A702-43D69B292DBE}" destId="{FA76AD11-D228-49B3-A572-F74F0B202B01}" srcOrd="4" destOrd="0" presId="urn:microsoft.com/office/officeart/2005/8/layout/hProcess4"/>
    <dgm:cxn modelId="{192D4AED-C8B4-4FF1-BE8F-50275EEB18A0}" type="presParOf" srcId="{AEF17DA8-68AF-4C79-803D-8254DB124C0F}" destId="{FA1601EB-B168-4D60-A5C2-7E0ADD0C25BD}" srcOrd="5" destOrd="0" presId="urn:microsoft.com/office/officeart/2005/8/layout/hProcess4"/>
    <dgm:cxn modelId="{FA5E5276-331D-46E2-9B61-A5353E6CA302}" type="presParOf" srcId="{AEF17DA8-68AF-4C79-803D-8254DB124C0F}" destId="{06BE7A48-9A7C-4A02-A10B-67EEA8BA70E3}" srcOrd="6" destOrd="0" presId="urn:microsoft.com/office/officeart/2005/8/layout/hProcess4"/>
    <dgm:cxn modelId="{F43A41D7-904B-4406-B823-36375A304606}" type="presParOf" srcId="{06BE7A48-9A7C-4A02-A10B-67EEA8BA70E3}" destId="{E460316D-F8FA-4AFC-BEC1-D48FB0F7A184}" srcOrd="0" destOrd="0" presId="urn:microsoft.com/office/officeart/2005/8/layout/hProcess4"/>
    <dgm:cxn modelId="{B5AB6724-A687-4A1D-8539-8BA6960D5F47}" type="presParOf" srcId="{06BE7A48-9A7C-4A02-A10B-67EEA8BA70E3}" destId="{B43B6A0B-1844-42CB-9B24-D3D9553E248C}" srcOrd="1" destOrd="0" presId="urn:microsoft.com/office/officeart/2005/8/layout/hProcess4"/>
    <dgm:cxn modelId="{DD5D6F4F-0979-45C5-8F49-5D12D52B2993}" type="presParOf" srcId="{06BE7A48-9A7C-4A02-A10B-67EEA8BA70E3}" destId="{0F64C2E4-9A4E-4067-BF32-D0C5B3DB18E0}" srcOrd="2" destOrd="0" presId="urn:microsoft.com/office/officeart/2005/8/layout/hProcess4"/>
    <dgm:cxn modelId="{3E5EEFB2-0C25-4CE0-BC82-7063A67C0B41}" type="presParOf" srcId="{06BE7A48-9A7C-4A02-A10B-67EEA8BA70E3}" destId="{D2BA96DC-6992-439C-BD55-6DA89BFBB04A}" srcOrd="3" destOrd="0" presId="urn:microsoft.com/office/officeart/2005/8/layout/hProcess4"/>
    <dgm:cxn modelId="{D22BD91E-ABA4-4D66-850A-BB484D0B00E7}" type="presParOf" srcId="{06BE7A48-9A7C-4A02-A10B-67EEA8BA70E3}" destId="{3DD7F3B9-25F9-430F-B01E-98B7DADC40C1}" srcOrd="4" destOrd="0" presId="urn:microsoft.com/office/officeart/2005/8/layout/hProcess4"/>
    <dgm:cxn modelId="{D51BBD59-8F30-400E-B2A4-1A36595994FA}" type="presParOf" srcId="{AEF17DA8-68AF-4C79-803D-8254DB124C0F}" destId="{129709CB-55E6-4F7E-854D-656B21D6EE19}" srcOrd="7" destOrd="0" presId="urn:microsoft.com/office/officeart/2005/8/layout/hProcess4"/>
    <dgm:cxn modelId="{97080851-11EE-470E-97D8-9DC9449E122E}" type="presParOf" srcId="{AEF17DA8-68AF-4C79-803D-8254DB124C0F}" destId="{62B7F055-3288-4780-99AC-48988AF90F79}" srcOrd="8" destOrd="0" presId="urn:microsoft.com/office/officeart/2005/8/layout/hProcess4"/>
    <dgm:cxn modelId="{6E363860-11D1-4593-9A0F-B097B4B6A304}" type="presParOf" srcId="{62B7F055-3288-4780-99AC-48988AF90F79}" destId="{D161C68A-0F01-4A49-8EB7-2915385F2559}" srcOrd="0" destOrd="0" presId="urn:microsoft.com/office/officeart/2005/8/layout/hProcess4"/>
    <dgm:cxn modelId="{29534AEA-3AF2-4F5F-890F-63F4B8F18D1C}" type="presParOf" srcId="{62B7F055-3288-4780-99AC-48988AF90F79}" destId="{3EDFEC5C-FC1A-46E5-9D31-6E55787B9E68}" srcOrd="1" destOrd="0" presId="urn:microsoft.com/office/officeart/2005/8/layout/hProcess4"/>
    <dgm:cxn modelId="{0E76BE6E-6A6D-47C0-9791-11BBC8F355CC}" type="presParOf" srcId="{62B7F055-3288-4780-99AC-48988AF90F79}" destId="{82403668-A52E-46D9-AC5D-048D8C2D5E6E}" srcOrd="2" destOrd="0" presId="urn:microsoft.com/office/officeart/2005/8/layout/hProcess4"/>
    <dgm:cxn modelId="{395A87CA-7697-45A6-8589-230011EF8733}" type="presParOf" srcId="{62B7F055-3288-4780-99AC-48988AF90F79}" destId="{46B15B10-C163-4FAB-B69A-06C6B3F206FB}" srcOrd="3" destOrd="0" presId="urn:microsoft.com/office/officeart/2005/8/layout/hProcess4"/>
    <dgm:cxn modelId="{044A5637-C439-43FE-8584-DB3DA55C91F6}" type="presParOf" srcId="{62B7F055-3288-4780-99AC-48988AF90F79}" destId="{BA1EB46A-F3F7-4BF9-AE8A-50DC5BD8415F}" srcOrd="4" destOrd="0" presId="urn:microsoft.com/office/officeart/2005/8/layout/hProcess4"/>
    <dgm:cxn modelId="{64840789-509F-4540-9F7E-C12049782854}" type="presParOf" srcId="{AEF17DA8-68AF-4C79-803D-8254DB124C0F}" destId="{253F551E-1104-420E-BFF0-8BE1B8706344}" srcOrd="9" destOrd="0" presId="urn:microsoft.com/office/officeart/2005/8/layout/hProcess4"/>
    <dgm:cxn modelId="{04C68FAA-34D7-4C50-899C-3E315B47DADE}" type="presParOf" srcId="{AEF17DA8-68AF-4C79-803D-8254DB124C0F}" destId="{F5D08B97-68BB-4A7A-8727-BAEFA0F3EE36}" srcOrd="10" destOrd="0" presId="urn:microsoft.com/office/officeart/2005/8/layout/hProcess4"/>
    <dgm:cxn modelId="{E3E42575-BA69-47E5-B6D4-2F5C541BD08F}" type="presParOf" srcId="{F5D08B97-68BB-4A7A-8727-BAEFA0F3EE36}" destId="{21467690-096E-4D2F-9974-12BB316CE9D1}" srcOrd="0" destOrd="0" presId="urn:microsoft.com/office/officeart/2005/8/layout/hProcess4"/>
    <dgm:cxn modelId="{4CC29CD6-8EE0-4106-92E8-D0442796FFD6}" type="presParOf" srcId="{F5D08B97-68BB-4A7A-8727-BAEFA0F3EE36}" destId="{9EACEB3A-5D13-4F31-9226-3EFC74BE3FF5}" srcOrd="1" destOrd="0" presId="urn:microsoft.com/office/officeart/2005/8/layout/hProcess4"/>
    <dgm:cxn modelId="{6BEF27CF-78C0-40DE-9537-F31619510164}" type="presParOf" srcId="{F5D08B97-68BB-4A7A-8727-BAEFA0F3EE36}" destId="{BF2F1309-326B-4EC1-8946-C974E5000AE0}" srcOrd="2" destOrd="0" presId="urn:microsoft.com/office/officeart/2005/8/layout/hProcess4"/>
    <dgm:cxn modelId="{7F970E93-33A8-4722-9EFD-E11BC2202873}" type="presParOf" srcId="{F5D08B97-68BB-4A7A-8727-BAEFA0F3EE36}" destId="{770B60B8-DB06-4B2E-8D07-869E7EB249D7}" srcOrd="3" destOrd="0" presId="urn:microsoft.com/office/officeart/2005/8/layout/hProcess4"/>
    <dgm:cxn modelId="{00388276-F63A-41B0-BA1F-1E456FC752F0}" type="presParOf" srcId="{F5D08B97-68BB-4A7A-8727-BAEFA0F3EE36}" destId="{BF8CE1F3-CACF-4782-8D39-F55B469E9E2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D6DD3-322E-4E9C-BABF-71CC3B7F1878}">
      <dsp:nvSpPr>
        <dsp:cNvPr id="0" name=""/>
        <dsp:cNvSpPr/>
      </dsp:nvSpPr>
      <dsp:spPr>
        <a:xfrm>
          <a:off x="4630857" y="2669"/>
          <a:ext cx="1505503" cy="100366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Nervous system</a:t>
          </a:r>
        </a:p>
      </dsp:txBody>
      <dsp:txXfrm>
        <a:off x="4660253" y="32065"/>
        <a:ext cx="1446711" cy="944877"/>
      </dsp:txXfrm>
    </dsp:sp>
    <dsp:sp modelId="{F02281BA-A20E-4C1E-8037-AABFDC72AEF2}">
      <dsp:nvSpPr>
        <dsp:cNvPr id="0" name=""/>
        <dsp:cNvSpPr/>
      </dsp:nvSpPr>
      <dsp:spPr>
        <a:xfrm>
          <a:off x="3426454" y="1006338"/>
          <a:ext cx="1957154" cy="401467"/>
        </a:xfrm>
        <a:custGeom>
          <a:avLst/>
          <a:gdLst/>
          <a:ahLst/>
          <a:cxnLst/>
          <a:rect l="0" t="0" r="0" b="0"/>
          <a:pathLst>
            <a:path>
              <a:moveTo>
                <a:pt x="1957154" y="0"/>
              </a:moveTo>
              <a:lnTo>
                <a:pt x="1957154" y="200733"/>
              </a:lnTo>
              <a:lnTo>
                <a:pt x="0" y="200733"/>
              </a:lnTo>
              <a:lnTo>
                <a:pt x="0" y="401467"/>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673BA9-0F44-4B9C-8806-5A2F9FF33DBB}">
      <dsp:nvSpPr>
        <dsp:cNvPr id="0" name=""/>
        <dsp:cNvSpPr/>
      </dsp:nvSpPr>
      <dsp:spPr>
        <a:xfrm>
          <a:off x="2673702" y="1407805"/>
          <a:ext cx="1505503" cy="100366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Central Nervous System (CNS)</a:t>
          </a:r>
        </a:p>
      </dsp:txBody>
      <dsp:txXfrm>
        <a:off x="2703098" y="1437201"/>
        <a:ext cx="1446711" cy="944877"/>
      </dsp:txXfrm>
    </dsp:sp>
    <dsp:sp modelId="{390BD22C-6433-457C-A40D-07B3FBEDBDAD}">
      <dsp:nvSpPr>
        <dsp:cNvPr id="0" name=""/>
        <dsp:cNvSpPr/>
      </dsp:nvSpPr>
      <dsp:spPr>
        <a:xfrm>
          <a:off x="2447877" y="2411475"/>
          <a:ext cx="978577" cy="401467"/>
        </a:xfrm>
        <a:custGeom>
          <a:avLst/>
          <a:gdLst/>
          <a:ahLst/>
          <a:cxnLst/>
          <a:rect l="0" t="0" r="0" b="0"/>
          <a:pathLst>
            <a:path>
              <a:moveTo>
                <a:pt x="978577" y="0"/>
              </a:moveTo>
              <a:lnTo>
                <a:pt x="978577" y="200733"/>
              </a:lnTo>
              <a:lnTo>
                <a:pt x="0" y="200733"/>
              </a:lnTo>
              <a:lnTo>
                <a:pt x="0" y="401467"/>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D7A2B7-A6E3-4494-9E83-279AF8118872}">
      <dsp:nvSpPr>
        <dsp:cNvPr id="0" name=""/>
        <dsp:cNvSpPr/>
      </dsp:nvSpPr>
      <dsp:spPr>
        <a:xfrm>
          <a:off x="1695125" y="2812942"/>
          <a:ext cx="1505503" cy="100366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Spinal cord</a:t>
          </a:r>
        </a:p>
        <a:p>
          <a:pPr marL="0" lvl="0" indent="0" algn="ctr" defTabSz="666750">
            <a:lnSpc>
              <a:spcPct val="90000"/>
            </a:lnSpc>
            <a:spcBef>
              <a:spcPct val="0"/>
            </a:spcBef>
            <a:spcAft>
              <a:spcPct val="35000"/>
            </a:spcAft>
            <a:buNone/>
          </a:pPr>
          <a:r>
            <a:rPr lang="en-GB" sz="1500" b="1" i="1" kern="1200" dirty="0"/>
            <a:t>Connects CNS to the PNS</a:t>
          </a:r>
        </a:p>
      </dsp:txBody>
      <dsp:txXfrm>
        <a:off x="1724521" y="2842338"/>
        <a:ext cx="1446711" cy="944877"/>
      </dsp:txXfrm>
    </dsp:sp>
    <dsp:sp modelId="{4EBD2963-F691-47A1-994F-3FDFBE0D907F}">
      <dsp:nvSpPr>
        <dsp:cNvPr id="0" name=""/>
        <dsp:cNvSpPr/>
      </dsp:nvSpPr>
      <dsp:spPr>
        <a:xfrm>
          <a:off x="3426454" y="2411475"/>
          <a:ext cx="978577" cy="401467"/>
        </a:xfrm>
        <a:custGeom>
          <a:avLst/>
          <a:gdLst/>
          <a:ahLst/>
          <a:cxnLst/>
          <a:rect l="0" t="0" r="0" b="0"/>
          <a:pathLst>
            <a:path>
              <a:moveTo>
                <a:pt x="0" y="0"/>
              </a:moveTo>
              <a:lnTo>
                <a:pt x="0" y="200733"/>
              </a:lnTo>
              <a:lnTo>
                <a:pt x="978577" y="200733"/>
              </a:lnTo>
              <a:lnTo>
                <a:pt x="978577" y="401467"/>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121C3D-DE7C-4EEF-8E7D-D33A8CEA7D55}">
      <dsp:nvSpPr>
        <dsp:cNvPr id="0" name=""/>
        <dsp:cNvSpPr/>
      </dsp:nvSpPr>
      <dsp:spPr>
        <a:xfrm>
          <a:off x="3652280" y="2812942"/>
          <a:ext cx="1505503" cy="100366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Brain</a:t>
          </a:r>
        </a:p>
      </dsp:txBody>
      <dsp:txXfrm>
        <a:off x="3681676" y="2842338"/>
        <a:ext cx="1446711" cy="944877"/>
      </dsp:txXfrm>
    </dsp:sp>
    <dsp:sp modelId="{8042C838-1BF2-4345-8CCD-4FBCE1CF17D6}">
      <dsp:nvSpPr>
        <dsp:cNvPr id="0" name=""/>
        <dsp:cNvSpPr/>
      </dsp:nvSpPr>
      <dsp:spPr>
        <a:xfrm>
          <a:off x="5383609" y="1006338"/>
          <a:ext cx="1957154" cy="401467"/>
        </a:xfrm>
        <a:custGeom>
          <a:avLst/>
          <a:gdLst/>
          <a:ahLst/>
          <a:cxnLst/>
          <a:rect l="0" t="0" r="0" b="0"/>
          <a:pathLst>
            <a:path>
              <a:moveTo>
                <a:pt x="0" y="0"/>
              </a:moveTo>
              <a:lnTo>
                <a:pt x="0" y="200733"/>
              </a:lnTo>
              <a:lnTo>
                <a:pt x="1957154" y="200733"/>
              </a:lnTo>
              <a:lnTo>
                <a:pt x="1957154" y="401467"/>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01B310-82CA-4714-81B5-36D564AE02A4}">
      <dsp:nvSpPr>
        <dsp:cNvPr id="0" name=""/>
        <dsp:cNvSpPr/>
      </dsp:nvSpPr>
      <dsp:spPr>
        <a:xfrm>
          <a:off x="6588012" y="1407805"/>
          <a:ext cx="1505503" cy="1003669"/>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Peripheral nervous system (PNS)</a:t>
          </a:r>
        </a:p>
      </dsp:txBody>
      <dsp:txXfrm>
        <a:off x="6617408" y="1437201"/>
        <a:ext cx="1446711" cy="944877"/>
      </dsp:txXfrm>
    </dsp:sp>
    <dsp:sp modelId="{09BB0C26-2AF7-4CEF-8F71-D736B1B47AFF}">
      <dsp:nvSpPr>
        <dsp:cNvPr id="0" name=""/>
        <dsp:cNvSpPr/>
      </dsp:nvSpPr>
      <dsp:spPr>
        <a:xfrm>
          <a:off x="6362187" y="2411475"/>
          <a:ext cx="978577" cy="401467"/>
        </a:xfrm>
        <a:custGeom>
          <a:avLst/>
          <a:gdLst/>
          <a:ahLst/>
          <a:cxnLst/>
          <a:rect l="0" t="0" r="0" b="0"/>
          <a:pathLst>
            <a:path>
              <a:moveTo>
                <a:pt x="978577" y="0"/>
              </a:moveTo>
              <a:lnTo>
                <a:pt x="978577" y="200733"/>
              </a:lnTo>
              <a:lnTo>
                <a:pt x="0" y="200733"/>
              </a:lnTo>
              <a:lnTo>
                <a:pt x="0" y="401467"/>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E789BE-DFD0-484F-9D7F-471D26ED6CB5}">
      <dsp:nvSpPr>
        <dsp:cNvPr id="0" name=""/>
        <dsp:cNvSpPr/>
      </dsp:nvSpPr>
      <dsp:spPr>
        <a:xfrm>
          <a:off x="5609435" y="2812942"/>
          <a:ext cx="1505503" cy="100366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Somatic nervous system (SNS)</a:t>
          </a:r>
        </a:p>
      </dsp:txBody>
      <dsp:txXfrm>
        <a:off x="5638831" y="2842338"/>
        <a:ext cx="1446711" cy="944877"/>
      </dsp:txXfrm>
    </dsp:sp>
    <dsp:sp modelId="{C8B95822-40E3-42AD-A263-41C633C80C4A}">
      <dsp:nvSpPr>
        <dsp:cNvPr id="0" name=""/>
        <dsp:cNvSpPr/>
      </dsp:nvSpPr>
      <dsp:spPr>
        <a:xfrm>
          <a:off x="7340764" y="2411475"/>
          <a:ext cx="978577" cy="401467"/>
        </a:xfrm>
        <a:custGeom>
          <a:avLst/>
          <a:gdLst/>
          <a:ahLst/>
          <a:cxnLst/>
          <a:rect l="0" t="0" r="0" b="0"/>
          <a:pathLst>
            <a:path>
              <a:moveTo>
                <a:pt x="0" y="0"/>
              </a:moveTo>
              <a:lnTo>
                <a:pt x="0" y="200733"/>
              </a:lnTo>
              <a:lnTo>
                <a:pt x="978577" y="200733"/>
              </a:lnTo>
              <a:lnTo>
                <a:pt x="978577" y="401467"/>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E1FF4D-8F44-447D-ACE7-7B2A804919C6}">
      <dsp:nvSpPr>
        <dsp:cNvPr id="0" name=""/>
        <dsp:cNvSpPr/>
      </dsp:nvSpPr>
      <dsp:spPr>
        <a:xfrm>
          <a:off x="7566590" y="2812942"/>
          <a:ext cx="1505503" cy="100366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Autonomic nervous system (ANS)</a:t>
          </a:r>
        </a:p>
      </dsp:txBody>
      <dsp:txXfrm>
        <a:off x="7595986" y="2842338"/>
        <a:ext cx="1446711" cy="944877"/>
      </dsp:txXfrm>
    </dsp:sp>
    <dsp:sp modelId="{C7BA46D8-5D11-4598-8D26-7DE2CCA800A1}">
      <dsp:nvSpPr>
        <dsp:cNvPr id="0" name=""/>
        <dsp:cNvSpPr/>
      </dsp:nvSpPr>
      <dsp:spPr>
        <a:xfrm>
          <a:off x="7340764" y="3816612"/>
          <a:ext cx="978577" cy="401467"/>
        </a:xfrm>
        <a:custGeom>
          <a:avLst/>
          <a:gdLst/>
          <a:ahLst/>
          <a:cxnLst/>
          <a:rect l="0" t="0" r="0" b="0"/>
          <a:pathLst>
            <a:path>
              <a:moveTo>
                <a:pt x="978577" y="0"/>
              </a:moveTo>
              <a:lnTo>
                <a:pt x="978577" y="200733"/>
              </a:lnTo>
              <a:lnTo>
                <a:pt x="0" y="200733"/>
              </a:lnTo>
              <a:lnTo>
                <a:pt x="0" y="401467"/>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1DF2A5-E13E-4A9F-887C-056F4AA63D4B}">
      <dsp:nvSpPr>
        <dsp:cNvPr id="0" name=""/>
        <dsp:cNvSpPr/>
      </dsp:nvSpPr>
      <dsp:spPr>
        <a:xfrm>
          <a:off x="6588012" y="4218079"/>
          <a:ext cx="1505503" cy="100366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Sympathetic nervous system (SNS)</a:t>
          </a:r>
          <a:endParaRPr lang="en-GB" sz="1500" kern="1200" dirty="0"/>
        </a:p>
      </dsp:txBody>
      <dsp:txXfrm>
        <a:off x="6617408" y="4247475"/>
        <a:ext cx="1446711" cy="944877"/>
      </dsp:txXfrm>
    </dsp:sp>
    <dsp:sp modelId="{639682B9-F2AA-4537-BC37-B75042FF983F}">
      <dsp:nvSpPr>
        <dsp:cNvPr id="0" name=""/>
        <dsp:cNvSpPr/>
      </dsp:nvSpPr>
      <dsp:spPr>
        <a:xfrm>
          <a:off x="8319342" y="3816612"/>
          <a:ext cx="978577" cy="401467"/>
        </a:xfrm>
        <a:custGeom>
          <a:avLst/>
          <a:gdLst/>
          <a:ahLst/>
          <a:cxnLst/>
          <a:rect l="0" t="0" r="0" b="0"/>
          <a:pathLst>
            <a:path>
              <a:moveTo>
                <a:pt x="0" y="0"/>
              </a:moveTo>
              <a:lnTo>
                <a:pt x="0" y="200733"/>
              </a:lnTo>
              <a:lnTo>
                <a:pt x="978577" y="200733"/>
              </a:lnTo>
              <a:lnTo>
                <a:pt x="978577" y="401467"/>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1FA318-8B8A-4DDA-A0D7-3C53A3092B2D}">
      <dsp:nvSpPr>
        <dsp:cNvPr id="0" name=""/>
        <dsp:cNvSpPr/>
      </dsp:nvSpPr>
      <dsp:spPr>
        <a:xfrm>
          <a:off x="8545167" y="4218079"/>
          <a:ext cx="1505503" cy="100366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Parasympathetic nervous system (PNS)</a:t>
          </a:r>
          <a:endParaRPr lang="en-GB" sz="1500" kern="1200" dirty="0"/>
        </a:p>
      </dsp:txBody>
      <dsp:txXfrm>
        <a:off x="8574563" y="4247475"/>
        <a:ext cx="1446711" cy="944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D6DD3-322E-4E9C-BABF-71CC3B7F1878}">
      <dsp:nvSpPr>
        <dsp:cNvPr id="0" name=""/>
        <dsp:cNvSpPr/>
      </dsp:nvSpPr>
      <dsp:spPr>
        <a:xfrm>
          <a:off x="4630857" y="2669"/>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Nervous system</a:t>
          </a:r>
        </a:p>
      </dsp:txBody>
      <dsp:txXfrm>
        <a:off x="4660253" y="32065"/>
        <a:ext cx="1446711" cy="944877"/>
      </dsp:txXfrm>
    </dsp:sp>
    <dsp:sp modelId="{F02281BA-A20E-4C1E-8037-AABFDC72AEF2}">
      <dsp:nvSpPr>
        <dsp:cNvPr id="0" name=""/>
        <dsp:cNvSpPr/>
      </dsp:nvSpPr>
      <dsp:spPr>
        <a:xfrm>
          <a:off x="3426454" y="1006338"/>
          <a:ext cx="1957154" cy="401467"/>
        </a:xfrm>
        <a:custGeom>
          <a:avLst/>
          <a:gdLst/>
          <a:ahLst/>
          <a:cxnLst/>
          <a:rect l="0" t="0" r="0" b="0"/>
          <a:pathLst>
            <a:path>
              <a:moveTo>
                <a:pt x="1957154" y="0"/>
              </a:moveTo>
              <a:lnTo>
                <a:pt x="1957154" y="200733"/>
              </a:lnTo>
              <a:lnTo>
                <a:pt x="0" y="200733"/>
              </a:lnTo>
              <a:lnTo>
                <a:pt x="0" y="401467"/>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673BA9-0F44-4B9C-8806-5A2F9FF33DBB}">
      <dsp:nvSpPr>
        <dsp:cNvPr id="0" name=""/>
        <dsp:cNvSpPr/>
      </dsp:nvSpPr>
      <dsp:spPr>
        <a:xfrm>
          <a:off x="2673702" y="1407805"/>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Central Nervous System (CNS)</a:t>
          </a:r>
        </a:p>
      </dsp:txBody>
      <dsp:txXfrm>
        <a:off x="2703098" y="1437201"/>
        <a:ext cx="1446711" cy="944877"/>
      </dsp:txXfrm>
    </dsp:sp>
    <dsp:sp modelId="{390BD22C-6433-457C-A40D-07B3FBEDBDAD}">
      <dsp:nvSpPr>
        <dsp:cNvPr id="0" name=""/>
        <dsp:cNvSpPr/>
      </dsp:nvSpPr>
      <dsp:spPr>
        <a:xfrm>
          <a:off x="2447877" y="2411475"/>
          <a:ext cx="978577" cy="401467"/>
        </a:xfrm>
        <a:custGeom>
          <a:avLst/>
          <a:gdLst/>
          <a:ahLst/>
          <a:cxnLst/>
          <a:rect l="0" t="0" r="0" b="0"/>
          <a:pathLst>
            <a:path>
              <a:moveTo>
                <a:pt x="978577" y="0"/>
              </a:moveTo>
              <a:lnTo>
                <a:pt x="978577" y="200733"/>
              </a:lnTo>
              <a:lnTo>
                <a:pt x="0" y="200733"/>
              </a:lnTo>
              <a:lnTo>
                <a:pt x="0" y="401467"/>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D7A2B7-A6E3-4494-9E83-279AF8118872}">
      <dsp:nvSpPr>
        <dsp:cNvPr id="0" name=""/>
        <dsp:cNvSpPr/>
      </dsp:nvSpPr>
      <dsp:spPr>
        <a:xfrm>
          <a:off x="1695125" y="2812942"/>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Spina</a:t>
          </a:r>
        </a:p>
        <a:p>
          <a:pPr marL="0" lvl="0" indent="0" algn="ctr" defTabSz="666750">
            <a:lnSpc>
              <a:spcPct val="90000"/>
            </a:lnSpc>
            <a:spcBef>
              <a:spcPct val="0"/>
            </a:spcBef>
            <a:spcAft>
              <a:spcPct val="35000"/>
            </a:spcAft>
            <a:buNone/>
          </a:pPr>
          <a:endParaRPr lang="en-GB" sz="1500" kern="1200" dirty="0">
            <a:solidFill>
              <a:schemeClr val="tx1"/>
            </a:solidFill>
          </a:endParaRPr>
        </a:p>
        <a:p>
          <a:pPr marL="0" lvl="0" indent="0" algn="ctr" defTabSz="666750">
            <a:lnSpc>
              <a:spcPct val="90000"/>
            </a:lnSpc>
            <a:spcBef>
              <a:spcPct val="0"/>
            </a:spcBef>
            <a:spcAft>
              <a:spcPct val="35000"/>
            </a:spcAft>
            <a:buNone/>
          </a:pPr>
          <a:r>
            <a:rPr lang="en-GB" sz="1500" kern="1200" dirty="0">
              <a:solidFill>
                <a:schemeClr val="tx1"/>
              </a:solidFill>
            </a:rPr>
            <a:t>l cord</a:t>
          </a:r>
        </a:p>
      </dsp:txBody>
      <dsp:txXfrm>
        <a:off x="1724521" y="2842338"/>
        <a:ext cx="1446711" cy="944877"/>
      </dsp:txXfrm>
    </dsp:sp>
    <dsp:sp modelId="{4EBD2963-F691-47A1-994F-3FDFBE0D907F}">
      <dsp:nvSpPr>
        <dsp:cNvPr id="0" name=""/>
        <dsp:cNvSpPr/>
      </dsp:nvSpPr>
      <dsp:spPr>
        <a:xfrm>
          <a:off x="3426454" y="2411475"/>
          <a:ext cx="978577" cy="401467"/>
        </a:xfrm>
        <a:custGeom>
          <a:avLst/>
          <a:gdLst/>
          <a:ahLst/>
          <a:cxnLst/>
          <a:rect l="0" t="0" r="0" b="0"/>
          <a:pathLst>
            <a:path>
              <a:moveTo>
                <a:pt x="0" y="0"/>
              </a:moveTo>
              <a:lnTo>
                <a:pt x="0" y="200733"/>
              </a:lnTo>
              <a:lnTo>
                <a:pt x="978577" y="200733"/>
              </a:lnTo>
              <a:lnTo>
                <a:pt x="978577" y="401467"/>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121C3D-DE7C-4EEF-8E7D-D33A8CEA7D55}">
      <dsp:nvSpPr>
        <dsp:cNvPr id="0" name=""/>
        <dsp:cNvSpPr/>
      </dsp:nvSpPr>
      <dsp:spPr>
        <a:xfrm>
          <a:off x="3652280" y="2812942"/>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Brain</a:t>
          </a:r>
        </a:p>
      </dsp:txBody>
      <dsp:txXfrm>
        <a:off x="3681676" y="2842338"/>
        <a:ext cx="1446711" cy="944877"/>
      </dsp:txXfrm>
    </dsp:sp>
    <dsp:sp modelId="{8042C838-1BF2-4345-8CCD-4FBCE1CF17D6}">
      <dsp:nvSpPr>
        <dsp:cNvPr id="0" name=""/>
        <dsp:cNvSpPr/>
      </dsp:nvSpPr>
      <dsp:spPr>
        <a:xfrm>
          <a:off x="5383609" y="1006338"/>
          <a:ext cx="1957154" cy="401467"/>
        </a:xfrm>
        <a:custGeom>
          <a:avLst/>
          <a:gdLst/>
          <a:ahLst/>
          <a:cxnLst/>
          <a:rect l="0" t="0" r="0" b="0"/>
          <a:pathLst>
            <a:path>
              <a:moveTo>
                <a:pt x="0" y="0"/>
              </a:moveTo>
              <a:lnTo>
                <a:pt x="0" y="200733"/>
              </a:lnTo>
              <a:lnTo>
                <a:pt x="1957154" y="200733"/>
              </a:lnTo>
              <a:lnTo>
                <a:pt x="1957154" y="401467"/>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01B310-82CA-4714-81B5-36D564AE02A4}">
      <dsp:nvSpPr>
        <dsp:cNvPr id="0" name=""/>
        <dsp:cNvSpPr/>
      </dsp:nvSpPr>
      <dsp:spPr>
        <a:xfrm>
          <a:off x="6588012" y="1407805"/>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Peripheral nervous system (PNS)</a:t>
          </a:r>
        </a:p>
      </dsp:txBody>
      <dsp:txXfrm>
        <a:off x="6617408" y="1437201"/>
        <a:ext cx="1446711" cy="944877"/>
      </dsp:txXfrm>
    </dsp:sp>
    <dsp:sp modelId="{09BB0C26-2AF7-4CEF-8F71-D736B1B47AFF}">
      <dsp:nvSpPr>
        <dsp:cNvPr id="0" name=""/>
        <dsp:cNvSpPr/>
      </dsp:nvSpPr>
      <dsp:spPr>
        <a:xfrm>
          <a:off x="6362187" y="2411475"/>
          <a:ext cx="978577" cy="401467"/>
        </a:xfrm>
        <a:custGeom>
          <a:avLst/>
          <a:gdLst/>
          <a:ahLst/>
          <a:cxnLst/>
          <a:rect l="0" t="0" r="0" b="0"/>
          <a:pathLst>
            <a:path>
              <a:moveTo>
                <a:pt x="978577" y="0"/>
              </a:moveTo>
              <a:lnTo>
                <a:pt x="978577" y="200733"/>
              </a:lnTo>
              <a:lnTo>
                <a:pt x="0" y="200733"/>
              </a:lnTo>
              <a:lnTo>
                <a:pt x="0" y="401467"/>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E789BE-DFD0-484F-9D7F-471D26ED6CB5}">
      <dsp:nvSpPr>
        <dsp:cNvPr id="0" name=""/>
        <dsp:cNvSpPr/>
      </dsp:nvSpPr>
      <dsp:spPr>
        <a:xfrm>
          <a:off x="5609435" y="2812942"/>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Somatic nervous system (SNS)</a:t>
          </a:r>
        </a:p>
      </dsp:txBody>
      <dsp:txXfrm>
        <a:off x="5638831" y="2842338"/>
        <a:ext cx="1446711" cy="944877"/>
      </dsp:txXfrm>
    </dsp:sp>
    <dsp:sp modelId="{C8B95822-40E3-42AD-A263-41C633C80C4A}">
      <dsp:nvSpPr>
        <dsp:cNvPr id="0" name=""/>
        <dsp:cNvSpPr/>
      </dsp:nvSpPr>
      <dsp:spPr>
        <a:xfrm>
          <a:off x="7340764" y="2411475"/>
          <a:ext cx="978577" cy="401467"/>
        </a:xfrm>
        <a:custGeom>
          <a:avLst/>
          <a:gdLst/>
          <a:ahLst/>
          <a:cxnLst/>
          <a:rect l="0" t="0" r="0" b="0"/>
          <a:pathLst>
            <a:path>
              <a:moveTo>
                <a:pt x="0" y="0"/>
              </a:moveTo>
              <a:lnTo>
                <a:pt x="0" y="200733"/>
              </a:lnTo>
              <a:lnTo>
                <a:pt x="978577" y="200733"/>
              </a:lnTo>
              <a:lnTo>
                <a:pt x="978577" y="401467"/>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E1FF4D-8F44-447D-ACE7-7B2A804919C6}">
      <dsp:nvSpPr>
        <dsp:cNvPr id="0" name=""/>
        <dsp:cNvSpPr/>
      </dsp:nvSpPr>
      <dsp:spPr>
        <a:xfrm>
          <a:off x="7566590" y="2812942"/>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Autonomic nervous system (ANS)</a:t>
          </a:r>
        </a:p>
      </dsp:txBody>
      <dsp:txXfrm>
        <a:off x="7595986" y="2842338"/>
        <a:ext cx="1446711" cy="944877"/>
      </dsp:txXfrm>
    </dsp:sp>
    <dsp:sp modelId="{C7BA46D8-5D11-4598-8D26-7DE2CCA800A1}">
      <dsp:nvSpPr>
        <dsp:cNvPr id="0" name=""/>
        <dsp:cNvSpPr/>
      </dsp:nvSpPr>
      <dsp:spPr>
        <a:xfrm>
          <a:off x="7340764" y="3816612"/>
          <a:ext cx="978577" cy="401467"/>
        </a:xfrm>
        <a:custGeom>
          <a:avLst/>
          <a:gdLst/>
          <a:ahLst/>
          <a:cxnLst/>
          <a:rect l="0" t="0" r="0" b="0"/>
          <a:pathLst>
            <a:path>
              <a:moveTo>
                <a:pt x="978577" y="0"/>
              </a:moveTo>
              <a:lnTo>
                <a:pt x="978577" y="200733"/>
              </a:lnTo>
              <a:lnTo>
                <a:pt x="0" y="200733"/>
              </a:lnTo>
              <a:lnTo>
                <a:pt x="0" y="401467"/>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1DF2A5-E13E-4A9F-887C-056F4AA63D4B}">
      <dsp:nvSpPr>
        <dsp:cNvPr id="0" name=""/>
        <dsp:cNvSpPr/>
      </dsp:nvSpPr>
      <dsp:spPr>
        <a:xfrm>
          <a:off x="6588012" y="4218079"/>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Sympathetic nervous system (SNS)</a:t>
          </a:r>
        </a:p>
      </dsp:txBody>
      <dsp:txXfrm>
        <a:off x="6617408" y="4247475"/>
        <a:ext cx="1446711" cy="944877"/>
      </dsp:txXfrm>
    </dsp:sp>
    <dsp:sp modelId="{639682B9-F2AA-4537-BC37-B75042FF983F}">
      <dsp:nvSpPr>
        <dsp:cNvPr id="0" name=""/>
        <dsp:cNvSpPr/>
      </dsp:nvSpPr>
      <dsp:spPr>
        <a:xfrm>
          <a:off x="8319342" y="3816612"/>
          <a:ext cx="978577" cy="401467"/>
        </a:xfrm>
        <a:custGeom>
          <a:avLst/>
          <a:gdLst/>
          <a:ahLst/>
          <a:cxnLst/>
          <a:rect l="0" t="0" r="0" b="0"/>
          <a:pathLst>
            <a:path>
              <a:moveTo>
                <a:pt x="0" y="0"/>
              </a:moveTo>
              <a:lnTo>
                <a:pt x="0" y="200733"/>
              </a:lnTo>
              <a:lnTo>
                <a:pt x="978577" y="200733"/>
              </a:lnTo>
              <a:lnTo>
                <a:pt x="978577" y="401467"/>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1FA318-8B8A-4DDA-A0D7-3C53A3092B2D}">
      <dsp:nvSpPr>
        <dsp:cNvPr id="0" name=""/>
        <dsp:cNvSpPr/>
      </dsp:nvSpPr>
      <dsp:spPr>
        <a:xfrm>
          <a:off x="8545167" y="4218079"/>
          <a:ext cx="1505503" cy="1003669"/>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Parasympathetic nervous system (PNS)</a:t>
          </a:r>
        </a:p>
      </dsp:txBody>
      <dsp:txXfrm>
        <a:off x="8574563" y="4247475"/>
        <a:ext cx="1446711" cy="944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43B8D-0E2D-4447-937B-915C4184D700}">
      <dsp:nvSpPr>
        <dsp:cNvPr id="0" name=""/>
        <dsp:cNvSpPr/>
      </dsp:nvSpPr>
      <dsp:spPr>
        <a:xfrm>
          <a:off x="6169"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Threat</a:t>
          </a:r>
        </a:p>
        <a:p>
          <a:pPr marL="114300" lvl="1" indent="-114300" algn="l" defTabSz="666750">
            <a:lnSpc>
              <a:spcPct val="90000"/>
            </a:lnSpc>
            <a:spcBef>
              <a:spcPct val="0"/>
            </a:spcBef>
            <a:spcAft>
              <a:spcPct val="15000"/>
            </a:spcAft>
            <a:buChar char="•"/>
          </a:pPr>
          <a:r>
            <a:rPr lang="en-GB" sz="1500" kern="1200" dirty="0"/>
            <a:t>Danger</a:t>
          </a:r>
        </a:p>
      </dsp:txBody>
      <dsp:txXfrm>
        <a:off x="36922" y="2711143"/>
        <a:ext cx="1558726" cy="988485"/>
      </dsp:txXfrm>
    </dsp:sp>
    <dsp:sp modelId="{8E881D5E-2262-4BD0-9787-DEBDEDE97AAE}">
      <dsp:nvSpPr>
        <dsp:cNvPr id="0" name=""/>
        <dsp:cNvSpPr/>
      </dsp:nvSpPr>
      <dsp:spPr>
        <a:xfrm>
          <a:off x="923731" y="3023928"/>
          <a:ext cx="1749497" cy="1749497"/>
        </a:xfrm>
        <a:prstGeom prst="leftCircularArrow">
          <a:avLst>
            <a:gd name="adj1" fmla="val 2943"/>
            <a:gd name="adj2" fmla="val 360318"/>
            <a:gd name="adj3" fmla="val 2135829"/>
            <a:gd name="adj4" fmla="val 9024489"/>
            <a:gd name="adj5"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491E1-ED4B-4DCC-970E-F78EE316F788}">
      <dsp:nvSpPr>
        <dsp:cNvPr id="0" name=""/>
        <dsp:cNvSpPr/>
      </dsp:nvSpPr>
      <dsp:spPr>
        <a:xfrm>
          <a:off x="366221" y="3730381"/>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Stressor perceived</a:t>
          </a:r>
        </a:p>
      </dsp:txBody>
      <dsp:txXfrm>
        <a:off x="382995" y="3747155"/>
        <a:ext cx="1406658" cy="539174"/>
      </dsp:txXfrm>
    </dsp:sp>
    <dsp:sp modelId="{4701C6EE-E3E4-446A-A619-C7C1D1D5AEFE}">
      <dsp:nvSpPr>
        <dsp:cNvPr id="0" name=""/>
        <dsp:cNvSpPr/>
      </dsp:nvSpPr>
      <dsp:spPr>
        <a:xfrm>
          <a:off x="20515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Activates pituitary gland</a:t>
          </a:r>
        </a:p>
      </dsp:txBody>
      <dsp:txXfrm>
        <a:off x="2082323" y="2997504"/>
        <a:ext cx="1558726" cy="988485"/>
      </dsp:txXfrm>
    </dsp:sp>
    <dsp:sp modelId="{DDD736B4-42C7-4DE2-9DED-B29EC27AF5C4}">
      <dsp:nvSpPr>
        <dsp:cNvPr id="0" name=""/>
        <dsp:cNvSpPr/>
      </dsp:nvSpPr>
      <dsp:spPr>
        <a:xfrm>
          <a:off x="2955629" y="1871309"/>
          <a:ext cx="1956527" cy="1956527"/>
        </a:xfrm>
        <a:prstGeom prst="circularArrow">
          <a:avLst>
            <a:gd name="adj1" fmla="val 2631"/>
            <a:gd name="adj2" fmla="val 319855"/>
            <a:gd name="adj3" fmla="val 19504634"/>
            <a:gd name="adj4" fmla="val 12575511"/>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F21ED-943C-4D52-A566-568162C3E4D2}">
      <dsp:nvSpPr>
        <dsp:cNvPr id="0" name=""/>
        <dsp:cNvSpPr/>
      </dsp:nvSpPr>
      <dsp:spPr>
        <a:xfrm>
          <a:off x="2411621" y="2394028"/>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Hypothalamus</a:t>
          </a:r>
        </a:p>
      </dsp:txBody>
      <dsp:txXfrm>
        <a:off x="2428395" y="2410802"/>
        <a:ext cx="1406658" cy="539174"/>
      </dsp:txXfrm>
    </dsp:sp>
    <dsp:sp modelId="{DA61A418-E861-4812-A9BB-FFC7048E2EF7}">
      <dsp:nvSpPr>
        <dsp:cNvPr id="0" name=""/>
        <dsp:cNvSpPr/>
      </dsp:nvSpPr>
      <dsp:spPr>
        <a:xfrm>
          <a:off x="40969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Immediate</a:t>
          </a:r>
        </a:p>
        <a:p>
          <a:pPr marL="114300" lvl="1" indent="-114300" algn="l" defTabSz="666750">
            <a:lnSpc>
              <a:spcPct val="90000"/>
            </a:lnSpc>
            <a:spcBef>
              <a:spcPct val="0"/>
            </a:spcBef>
            <a:spcAft>
              <a:spcPct val="15000"/>
            </a:spcAft>
            <a:buChar char="•"/>
          </a:pPr>
          <a:r>
            <a:rPr lang="en-GB" sz="1500" kern="1200" dirty="0"/>
            <a:t>Automatic</a:t>
          </a:r>
        </a:p>
      </dsp:txBody>
      <dsp:txXfrm>
        <a:off x="4127723" y="2711143"/>
        <a:ext cx="1558726" cy="988485"/>
      </dsp:txXfrm>
    </dsp:sp>
    <dsp:sp modelId="{FA1601EB-B168-4D60-A5C2-7E0ADD0C25BD}">
      <dsp:nvSpPr>
        <dsp:cNvPr id="0" name=""/>
        <dsp:cNvSpPr/>
      </dsp:nvSpPr>
      <dsp:spPr>
        <a:xfrm>
          <a:off x="5014531" y="3023928"/>
          <a:ext cx="1749497" cy="1749497"/>
        </a:xfrm>
        <a:prstGeom prst="leftCircularArrow">
          <a:avLst>
            <a:gd name="adj1" fmla="val 2943"/>
            <a:gd name="adj2" fmla="val 360318"/>
            <a:gd name="adj3" fmla="val 2135829"/>
            <a:gd name="adj4" fmla="val 9024489"/>
            <a:gd name="adj5"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E4A31-8974-4FB2-AB10-C0A06C80AF42}">
      <dsp:nvSpPr>
        <dsp:cNvPr id="0" name=""/>
        <dsp:cNvSpPr/>
      </dsp:nvSpPr>
      <dsp:spPr>
        <a:xfrm>
          <a:off x="4457021" y="3730381"/>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Sympathetic NS stimulated</a:t>
          </a:r>
        </a:p>
      </dsp:txBody>
      <dsp:txXfrm>
        <a:off x="4473795" y="3747155"/>
        <a:ext cx="1406658" cy="539174"/>
      </dsp:txXfrm>
    </dsp:sp>
    <dsp:sp modelId="{B43B6A0B-1844-42CB-9B24-D3D9553E248C}">
      <dsp:nvSpPr>
        <dsp:cNvPr id="0" name=""/>
        <dsp:cNvSpPr/>
      </dsp:nvSpPr>
      <dsp:spPr>
        <a:xfrm>
          <a:off x="61423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a:t>releases </a:t>
          </a:r>
          <a:r>
            <a:rPr lang="en-GB" sz="1500" kern="1200" dirty="0"/>
            <a:t>adrenaline</a:t>
          </a:r>
        </a:p>
        <a:p>
          <a:pPr marL="114300" lvl="1" indent="-114300" algn="l" defTabSz="666750">
            <a:lnSpc>
              <a:spcPct val="90000"/>
            </a:lnSpc>
            <a:spcBef>
              <a:spcPct val="0"/>
            </a:spcBef>
            <a:spcAft>
              <a:spcPct val="15000"/>
            </a:spcAft>
            <a:buChar char="•"/>
          </a:pPr>
          <a:r>
            <a:rPr lang="en-GB" sz="1500" b="1" kern="1200" dirty="0"/>
            <a:t>Fight or flight response</a:t>
          </a:r>
        </a:p>
      </dsp:txBody>
      <dsp:txXfrm>
        <a:off x="6173123" y="2997504"/>
        <a:ext cx="1558726" cy="988485"/>
      </dsp:txXfrm>
    </dsp:sp>
    <dsp:sp modelId="{129709CB-55E6-4F7E-854D-656B21D6EE19}">
      <dsp:nvSpPr>
        <dsp:cNvPr id="0" name=""/>
        <dsp:cNvSpPr/>
      </dsp:nvSpPr>
      <dsp:spPr>
        <a:xfrm>
          <a:off x="7046430" y="1871309"/>
          <a:ext cx="1956527" cy="1956527"/>
        </a:xfrm>
        <a:prstGeom prst="circularArrow">
          <a:avLst>
            <a:gd name="adj1" fmla="val 2631"/>
            <a:gd name="adj2" fmla="val 319855"/>
            <a:gd name="adj3" fmla="val 19504634"/>
            <a:gd name="adj4" fmla="val 12575511"/>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A96DC-6992-439C-BD55-6DA89BFBB04A}">
      <dsp:nvSpPr>
        <dsp:cNvPr id="0" name=""/>
        <dsp:cNvSpPr/>
      </dsp:nvSpPr>
      <dsp:spPr>
        <a:xfrm>
          <a:off x="6502422" y="2394028"/>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Adrenal gland</a:t>
          </a:r>
        </a:p>
      </dsp:txBody>
      <dsp:txXfrm>
        <a:off x="6519196" y="2410802"/>
        <a:ext cx="1406658" cy="539174"/>
      </dsp:txXfrm>
    </dsp:sp>
    <dsp:sp modelId="{3EDFEC5C-FC1A-46E5-9D31-6E55787B9E68}">
      <dsp:nvSpPr>
        <dsp:cNvPr id="0" name=""/>
        <dsp:cNvSpPr/>
      </dsp:nvSpPr>
      <dsp:spPr>
        <a:xfrm>
          <a:off x="81877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e.g., increases HR</a:t>
          </a:r>
        </a:p>
        <a:p>
          <a:pPr marL="114300" lvl="1" indent="-114300" algn="l" defTabSz="666750">
            <a:lnSpc>
              <a:spcPct val="90000"/>
            </a:lnSpc>
            <a:spcBef>
              <a:spcPct val="0"/>
            </a:spcBef>
            <a:spcAft>
              <a:spcPct val="15000"/>
            </a:spcAft>
            <a:buChar char="•"/>
          </a:pPr>
          <a:r>
            <a:rPr lang="en-GB" sz="1500" kern="1200" dirty="0"/>
            <a:t>Lasts until threat is gone or 20-60 minutes</a:t>
          </a:r>
        </a:p>
      </dsp:txBody>
      <dsp:txXfrm>
        <a:off x="8218523" y="2711143"/>
        <a:ext cx="1558726" cy="988485"/>
      </dsp:txXfrm>
    </dsp:sp>
    <dsp:sp modelId="{253F551E-1104-420E-BFF0-8BE1B8706344}">
      <dsp:nvSpPr>
        <dsp:cNvPr id="0" name=""/>
        <dsp:cNvSpPr/>
      </dsp:nvSpPr>
      <dsp:spPr>
        <a:xfrm>
          <a:off x="9105332" y="3023928"/>
          <a:ext cx="1749497" cy="1749497"/>
        </a:xfrm>
        <a:prstGeom prst="leftCircularArrow">
          <a:avLst>
            <a:gd name="adj1" fmla="val 2943"/>
            <a:gd name="adj2" fmla="val 360318"/>
            <a:gd name="adj3" fmla="val 2135829"/>
            <a:gd name="adj4" fmla="val 9024489"/>
            <a:gd name="adj5"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15B10-C163-4FAB-B69A-06C6B3F206FB}">
      <dsp:nvSpPr>
        <dsp:cNvPr id="0" name=""/>
        <dsp:cNvSpPr/>
      </dsp:nvSpPr>
      <dsp:spPr>
        <a:xfrm>
          <a:off x="8547822" y="3730381"/>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Physiological changes</a:t>
          </a:r>
        </a:p>
      </dsp:txBody>
      <dsp:txXfrm>
        <a:off x="8564596" y="3747155"/>
        <a:ext cx="1406658" cy="539174"/>
      </dsp:txXfrm>
    </dsp:sp>
    <dsp:sp modelId="{9EACEB3A-5D13-4F31-9226-3EFC74BE3FF5}">
      <dsp:nvSpPr>
        <dsp:cNvPr id="0" name=""/>
        <dsp:cNvSpPr/>
      </dsp:nvSpPr>
      <dsp:spPr>
        <a:xfrm>
          <a:off x="10233171"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Dampens responses</a:t>
          </a:r>
        </a:p>
        <a:p>
          <a:pPr marL="114300" lvl="1" indent="-114300" algn="l" defTabSz="666750">
            <a:lnSpc>
              <a:spcPct val="90000"/>
            </a:lnSpc>
            <a:spcBef>
              <a:spcPct val="0"/>
            </a:spcBef>
            <a:spcAft>
              <a:spcPct val="15000"/>
            </a:spcAft>
            <a:buChar char="•"/>
          </a:pPr>
          <a:r>
            <a:rPr lang="en-GB" sz="1500" kern="1200" dirty="0"/>
            <a:t>e.g., lowers HR,</a:t>
          </a:r>
        </a:p>
        <a:p>
          <a:pPr marL="114300" lvl="1" indent="-114300" algn="l" defTabSz="666750">
            <a:lnSpc>
              <a:spcPct val="90000"/>
            </a:lnSpc>
            <a:spcBef>
              <a:spcPct val="0"/>
            </a:spcBef>
            <a:spcAft>
              <a:spcPct val="15000"/>
            </a:spcAft>
            <a:buChar char="•"/>
          </a:pPr>
          <a:r>
            <a:rPr lang="en-GB" sz="1500" kern="1200" dirty="0"/>
            <a:t>Rest and digest</a:t>
          </a:r>
        </a:p>
      </dsp:txBody>
      <dsp:txXfrm>
        <a:off x="10263924" y="2997504"/>
        <a:ext cx="1558726" cy="988485"/>
      </dsp:txXfrm>
    </dsp:sp>
    <dsp:sp modelId="{770B60B8-DB06-4B2E-8D07-869E7EB249D7}">
      <dsp:nvSpPr>
        <dsp:cNvPr id="0" name=""/>
        <dsp:cNvSpPr/>
      </dsp:nvSpPr>
      <dsp:spPr>
        <a:xfrm>
          <a:off x="10593222" y="2394028"/>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t>Parasympathetic NS stimulated</a:t>
          </a:r>
        </a:p>
      </dsp:txBody>
      <dsp:txXfrm>
        <a:off x="10609996" y="2410802"/>
        <a:ext cx="1406658" cy="539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43B8D-0E2D-4447-937B-915C4184D700}">
      <dsp:nvSpPr>
        <dsp:cNvPr id="0" name=""/>
        <dsp:cNvSpPr/>
      </dsp:nvSpPr>
      <dsp:spPr>
        <a:xfrm>
          <a:off x="6169"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chemeClr val="tx1"/>
              </a:solidFill>
            </a:rPr>
            <a:t>Threat</a:t>
          </a:r>
        </a:p>
        <a:p>
          <a:pPr marL="114300" lvl="1" indent="-114300" algn="l" defTabSz="666750">
            <a:lnSpc>
              <a:spcPct val="90000"/>
            </a:lnSpc>
            <a:spcBef>
              <a:spcPct val="0"/>
            </a:spcBef>
            <a:spcAft>
              <a:spcPct val="15000"/>
            </a:spcAft>
            <a:buChar char="•"/>
          </a:pPr>
          <a:r>
            <a:rPr lang="en-GB" sz="1500" kern="1200" dirty="0">
              <a:solidFill>
                <a:schemeClr val="tx1"/>
              </a:solidFill>
            </a:rPr>
            <a:t>Danger</a:t>
          </a:r>
        </a:p>
      </dsp:txBody>
      <dsp:txXfrm>
        <a:off x="36922" y="2711143"/>
        <a:ext cx="1558726" cy="988485"/>
      </dsp:txXfrm>
    </dsp:sp>
    <dsp:sp modelId="{8E881D5E-2262-4BD0-9787-DEBDEDE97AAE}">
      <dsp:nvSpPr>
        <dsp:cNvPr id="0" name=""/>
        <dsp:cNvSpPr/>
      </dsp:nvSpPr>
      <dsp:spPr>
        <a:xfrm>
          <a:off x="923731" y="3023928"/>
          <a:ext cx="1749497" cy="1749497"/>
        </a:xfrm>
        <a:prstGeom prst="leftCircularArrow">
          <a:avLst>
            <a:gd name="adj1" fmla="val 2943"/>
            <a:gd name="adj2" fmla="val 360318"/>
            <a:gd name="adj3" fmla="val 2135829"/>
            <a:gd name="adj4" fmla="val 9024489"/>
            <a:gd name="adj5"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D491E1-ED4B-4DCC-970E-F78EE316F788}">
      <dsp:nvSpPr>
        <dsp:cNvPr id="0" name=""/>
        <dsp:cNvSpPr/>
      </dsp:nvSpPr>
      <dsp:spPr>
        <a:xfrm>
          <a:off x="366221" y="3730381"/>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accent1"/>
              </a:solidFill>
            </a:rPr>
            <a:t>Stressor perceived</a:t>
          </a:r>
        </a:p>
      </dsp:txBody>
      <dsp:txXfrm>
        <a:off x="382995" y="3747155"/>
        <a:ext cx="1406658" cy="539174"/>
      </dsp:txXfrm>
    </dsp:sp>
    <dsp:sp modelId="{4701C6EE-E3E4-446A-A619-C7C1D1D5AEFE}">
      <dsp:nvSpPr>
        <dsp:cNvPr id="0" name=""/>
        <dsp:cNvSpPr/>
      </dsp:nvSpPr>
      <dsp:spPr>
        <a:xfrm>
          <a:off x="20515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chemeClr val="tx1"/>
              </a:solidFill>
            </a:rPr>
            <a:t>Activates pituitary gland</a:t>
          </a:r>
        </a:p>
      </dsp:txBody>
      <dsp:txXfrm>
        <a:off x="2082323" y="2997504"/>
        <a:ext cx="1558726" cy="988485"/>
      </dsp:txXfrm>
    </dsp:sp>
    <dsp:sp modelId="{DDD736B4-42C7-4DE2-9DED-B29EC27AF5C4}">
      <dsp:nvSpPr>
        <dsp:cNvPr id="0" name=""/>
        <dsp:cNvSpPr/>
      </dsp:nvSpPr>
      <dsp:spPr>
        <a:xfrm>
          <a:off x="2955629" y="1871309"/>
          <a:ext cx="1956527" cy="1956527"/>
        </a:xfrm>
        <a:prstGeom prst="circularArrow">
          <a:avLst>
            <a:gd name="adj1" fmla="val 2631"/>
            <a:gd name="adj2" fmla="val 319855"/>
            <a:gd name="adj3" fmla="val 19504634"/>
            <a:gd name="adj4" fmla="val 12575511"/>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F21ED-943C-4D52-A566-568162C3E4D2}">
      <dsp:nvSpPr>
        <dsp:cNvPr id="0" name=""/>
        <dsp:cNvSpPr/>
      </dsp:nvSpPr>
      <dsp:spPr>
        <a:xfrm>
          <a:off x="2411621" y="2394028"/>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accent1"/>
              </a:solidFill>
            </a:rPr>
            <a:t>Hypothalamus</a:t>
          </a:r>
        </a:p>
      </dsp:txBody>
      <dsp:txXfrm>
        <a:off x="2428395" y="2410802"/>
        <a:ext cx="1406658" cy="539174"/>
      </dsp:txXfrm>
    </dsp:sp>
    <dsp:sp modelId="{DA61A418-E861-4812-A9BB-FFC7048E2EF7}">
      <dsp:nvSpPr>
        <dsp:cNvPr id="0" name=""/>
        <dsp:cNvSpPr/>
      </dsp:nvSpPr>
      <dsp:spPr>
        <a:xfrm>
          <a:off x="40969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chemeClr val="tx1"/>
              </a:solidFill>
            </a:rPr>
            <a:t>Immediate</a:t>
          </a:r>
        </a:p>
        <a:p>
          <a:pPr marL="114300" lvl="1" indent="-114300" algn="l" defTabSz="666750">
            <a:lnSpc>
              <a:spcPct val="90000"/>
            </a:lnSpc>
            <a:spcBef>
              <a:spcPct val="0"/>
            </a:spcBef>
            <a:spcAft>
              <a:spcPct val="15000"/>
            </a:spcAft>
            <a:buChar char="•"/>
          </a:pPr>
          <a:r>
            <a:rPr lang="en-GB" sz="1500" kern="1200" dirty="0">
              <a:solidFill>
                <a:schemeClr val="tx1"/>
              </a:solidFill>
            </a:rPr>
            <a:t>Automatic</a:t>
          </a:r>
        </a:p>
      </dsp:txBody>
      <dsp:txXfrm>
        <a:off x="4127723" y="2711143"/>
        <a:ext cx="1558726" cy="988485"/>
      </dsp:txXfrm>
    </dsp:sp>
    <dsp:sp modelId="{FA1601EB-B168-4D60-A5C2-7E0ADD0C25BD}">
      <dsp:nvSpPr>
        <dsp:cNvPr id="0" name=""/>
        <dsp:cNvSpPr/>
      </dsp:nvSpPr>
      <dsp:spPr>
        <a:xfrm>
          <a:off x="5014531" y="3023928"/>
          <a:ext cx="1749497" cy="1749497"/>
        </a:xfrm>
        <a:prstGeom prst="leftCircularArrow">
          <a:avLst>
            <a:gd name="adj1" fmla="val 2943"/>
            <a:gd name="adj2" fmla="val 360318"/>
            <a:gd name="adj3" fmla="val 2135829"/>
            <a:gd name="adj4" fmla="val 9024489"/>
            <a:gd name="adj5"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E4A31-8974-4FB2-AB10-C0A06C80AF42}">
      <dsp:nvSpPr>
        <dsp:cNvPr id="0" name=""/>
        <dsp:cNvSpPr/>
      </dsp:nvSpPr>
      <dsp:spPr>
        <a:xfrm>
          <a:off x="4457021" y="3730381"/>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accent1"/>
              </a:solidFill>
            </a:rPr>
            <a:t>Sympathetic NS stimulated</a:t>
          </a:r>
        </a:p>
      </dsp:txBody>
      <dsp:txXfrm>
        <a:off x="4473795" y="3747155"/>
        <a:ext cx="1406658" cy="539174"/>
      </dsp:txXfrm>
    </dsp:sp>
    <dsp:sp modelId="{B43B6A0B-1844-42CB-9B24-D3D9553E248C}">
      <dsp:nvSpPr>
        <dsp:cNvPr id="0" name=""/>
        <dsp:cNvSpPr/>
      </dsp:nvSpPr>
      <dsp:spPr>
        <a:xfrm>
          <a:off x="61423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a:solidFill>
                <a:schemeClr val="tx1"/>
              </a:solidFill>
            </a:rPr>
            <a:t>releases </a:t>
          </a:r>
          <a:r>
            <a:rPr lang="en-GB" sz="1500" kern="1200" dirty="0">
              <a:solidFill>
                <a:schemeClr val="tx1"/>
              </a:solidFill>
            </a:rPr>
            <a:t>adrenaline</a:t>
          </a:r>
        </a:p>
        <a:p>
          <a:pPr marL="114300" lvl="1" indent="-114300" algn="l" defTabSz="666750">
            <a:lnSpc>
              <a:spcPct val="90000"/>
            </a:lnSpc>
            <a:spcBef>
              <a:spcPct val="0"/>
            </a:spcBef>
            <a:spcAft>
              <a:spcPct val="15000"/>
            </a:spcAft>
            <a:buChar char="•"/>
          </a:pPr>
          <a:r>
            <a:rPr lang="en-GB" sz="1500" b="1" kern="1200" dirty="0">
              <a:solidFill>
                <a:schemeClr val="tx1"/>
              </a:solidFill>
            </a:rPr>
            <a:t>Fight or flight response</a:t>
          </a:r>
        </a:p>
      </dsp:txBody>
      <dsp:txXfrm>
        <a:off x="6173123" y="2997504"/>
        <a:ext cx="1558726" cy="988485"/>
      </dsp:txXfrm>
    </dsp:sp>
    <dsp:sp modelId="{129709CB-55E6-4F7E-854D-656B21D6EE19}">
      <dsp:nvSpPr>
        <dsp:cNvPr id="0" name=""/>
        <dsp:cNvSpPr/>
      </dsp:nvSpPr>
      <dsp:spPr>
        <a:xfrm>
          <a:off x="7046430" y="1871309"/>
          <a:ext cx="1956527" cy="1956527"/>
        </a:xfrm>
        <a:prstGeom prst="circularArrow">
          <a:avLst>
            <a:gd name="adj1" fmla="val 2631"/>
            <a:gd name="adj2" fmla="val 319855"/>
            <a:gd name="adj3" fmla="val 19504634"/>
            <a:gd name="adj4" fmla="val 12575511"/>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A96DC-6992-439C-BD55-6DA89BFBB04A}">
      <dsp:nvSpPr>
        <dsp:cNvPr id="0" name=""/>
        <dsp:cNvSpPr/>
      </dsp:nvSpPr>
      <dsp:spPr>
        <a:xfrm>
          <a:off x="6502422" y="2394028"/>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accent1"/>
              </a:solidFill>
            </a:rPr>
            <a:t>Adrenal gland</a:t>
          </a:r>
        </a:p>
      </dsp:txBody>
      <dsp:txXfrm>
        <a:off x="6519196" y="2410802"/>
        <a:ext cx="1406658" cy="539174"/>
      </dsp:txXfrm>
    </dsp:sp>
    <dsp:sp modelId="{3EDFEC5C-FC1A-46E5-9D31-6E55787B9E68}">
      <dsp:nvSpPr>
        <dsp:cNvPr id="0" name=""/>
        <dsp:cNvSpPr/>
      </dsp:nvSpPr>
      <dsp:spPr>
        <a:xfrm>
          <a:off x="8187770"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chemeClr val="tx1"/>
              </a:solidFill>
            </a:rPr>
            <a:t>e.g., increases HR</a:t>
          </a:r>
        </a:p>
        <a:p>
          <a:pPr marL="114300" lvl="1" indent="-114300" algn="l" defTabSz="666750">
            <a:lnSpc>
              <a:spcPct val="90000"/>
            </a:lnSpc>
            <a:spcBef>
              <a:spcPct val="0"/>
            </a:spcBef>
            <a:spcAft>
              <a:spcPct val="15000"/>
            </a:spcAft>
            <a:buChar char="•"/>
          </a:pPr>
          <a:r>
            <a:rPr lang="en-GB" sz="1500" kern="1200" dirty="0">
              <a:solidFill>
                <a:schemeClr val="tx1"/>
              </a:solidFill>
            </a:rPr>
            <a:t>Lasts until threat is gone or 20-60 minutes</a:t>
          </a:r>
        </a:p>
      </dsp:txBody>
      <dsp:txXfrm>
        <a:off x="8218523" y="2711143"/>
        <a:ext cx="1558726" cy="988485"/>
      </dsp:txXfrm>
    </dsp:sp>
    <dsp:sp modelId="{253F551E-1104-420E-BFF0-8BE1B8706344}">
      <dsp:nvSpPr>
        <dsp:cNvPr id="0" name=""/>
        <dsp:cNvSpPr/>
      </dsp:nvSpPr>
      <dsp:spPr>
        <a:xfrm>
          <a:off x="9105332" y="3023928"/>
          <a:ext cx="1749497" cy="1749497"/>
        </a:xfrm>
        <a:prstGeom prst="leftCircularArrow">
          <a:avLst>
            <a:gd name="adj1" fmla="val 2943"/>
            <a:gd name="adj2" fmla="val 360318"/>
            <a:gd name="adj3" fmla="val 2135829"/>
            <a:gd name="adj4" fmla="val 9024489"/>
            <a:gd name="adj5"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15B10-C163-4FAB-B69A-06C6B3F206FB}">
      <dsp:nvSpPr>
        <dsp:cNvPr id="0" name=""/>
        <dsp:cNvSpPr/>
      </dsp:nvSpPr>
      <dsp:spPr>
        <a:xfrm>
          <a:off x="8547822" y="3730381"/>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accent1"/>
              </a:solidFill>
            </a:rPr>
            <a:t>Physiological changes</a:t>
          </a:r>
        </a:p>
      </dsp:txBody>
      <dsp:txXfrm>
        <a:off x="8564596" y="3747155"/>
        <a:ext cx="1406658" cy="539174"/>
      </dsp:txXfrm>
    </dsp:sp>
    <dsp:sp modelId="{9EACEB3A-5D13-4F31-9226-3EFC74BE3FF5}">
      <dsp:nvSpPr>
        <dsp:cNvPr id="0" name=""/>
        <dsp:cNvSpPr/>
      </dsp:nvSpPr>
      <dsp:spPr>
        <a:xfrm>
          <a:off x="10233171" y="2680390"/>
          <a:ext cx="1620232" cy="1336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chemeClr val="tx1"/>
              </a:solidFill>
            </a:rPr>
            <a:t>Dampens responses</a:t>
          </a:r>
        </a:p>
        <a:p>
          <a:pPr marL="114300" lvl="1" indent="-114300" algn="l" defTabSz="666750">
            <a:lnSpc>
              <a:spcPct val="90000"/>
            </a:lnSpc>
            <a:spcBef>
              <a:spcPct val="0"/>
            </a:spcBef>
            <a:spcAft>
              <a:spcPct val="15000"/>
            </a:spcAft>
            <a:buChar char="•"/>
          </a:pPr>
          <a:r>
            <a:rPr lang="en-GB" sz="1500" kern="1200" dirty="0">
              <a:solidFill>
                <a:schemeClr val="tx1"/>
              </a:solidFill>
            </a:rPr>
            <a:t>e.g., lowers HR,</a:t>
          </a:r>
        </a:p>
        <a:p>
          <a:pPr marL="114300" lvl="1" indent="-114300" algn="l" defTabSz="666750">
            <a:lnSpc>
              <a:spcPct val="90000"/>
            </a:lnSpc>
            <a:spcBef>
              <a:spcPct val="0"/>
            </a:spcBef>
            <a:spcAft>
              <a:spcPct val="15000"/>
            </a:spcAft>
            <a:buChar char="•"/>
          </a:pPr>
          <a:r>
            <a:rPr lang="en-GB" sz="1500" kern="1200" dirty="0">
              <a:solidFill>
                <a:schemeClr val="tx1"/>
              </a:solidFill>
            </a:rPr>
            <a:t>Rest and digest</a:t>
          </a:r>
        </a:p>
      </dsp:txBody>
      <dsp:txXfrm>
        <a:off x="10263924" y="2997504"/>
        <a:ext cx="1558726" cy="988485"/>
      </dsp:txXfrm>
    </dsp:sp>
    <dsp:sp modelId="{770B60B8-DB06-4B2E-8D07-869E7EB249D7}">
      <dsp:nvSpPr>
        <dsp:cNvPr id="0" name=""/>
        <dsp:cNvSpPr/>
      </dsp:nvSpPr>
      <dsp:spPr>
        <a:xfrm>
          <a:off x="10593222" y="2394028"/>
          <a:ext cx="1440206" cy="57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accent1"/>
              </a:solidFill>
            </a:rPr>
            <a:t>Parasympathetic NS stimulated</a:t>
          </a:r>
        </a:p>
      </dsp:txBody>
      <dsp:txXfrm>
        <a:off x="10609996" y="2410802"/>
        <a:ext cx="1406658" cy="5391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817DB-4427-43BF-BBA0-42125922AFE6}" type="datetimeFigureOut">
              <a:t>9/12/2025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B72A8-A6E3-49AC-A621-34E17063837D}" type="slidenum">
              <a:t>‹#›</a:t>
            </a:fld>
            <a:endParaRPr lang="en-GB"/>
          </a:p>
        </p:txBody>
      </p:sp>
    </p:spTree>
    <p:extLst>
      <p:ext uri="{BB962C8B-B14F-4D97-AF65-F5344CB8AC3E}">
        <p14:creationId xmlns:p14="http://schemas.microsoft.com/office/powerpoint/2010/main" val="276296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Fill in key terms</a:t>
            </a:r>
          </a:p>
        </p:txBody>
      </p:sp>
      <p:sp>
        <p:nvSpPr>
          <p:cNvPr id="4" name="Slide Number Placeholder 3"/>
          <p:cNvSpPr>
            <a:spLocks noGrp="1"/>
          </p:cNvSpPr>
          <p:nvPr>
            <p:ph type="sldNum" sz="quarter" idx="5"/>
          </p:nvPr>
        </p:nvSpPr>
        <p:spPr/>
        <p:txBody>
          <a:bodyPr/>
          <a:lstStyle/>
          <a:p>
            <a:fld id="{291B72A8-A6E3-49AC-A621-34E17063837D}" type="slidenum">
              <a:t>3</a:t>
            </a:fld>
            <a:endParaRPr lang="en-GB"/>
          </a:p>
        </p:txBody>
      </p:sp>
    </p:spTree>
    <p:extLst>
      <p:ext uri="{BB962C8B-B14F-4D97-AF65-F5344CB8AC3E}">
        <p14:creationId xmlns:p14="http://schemas.microsoft.com/office/powerpoint/2010/main" val="149668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7631-74B6-D185-720E-7087CD894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FBA74-E508-764B-CE50-6AAFC6206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45A4A-18BE-4C9D-EFC6-4D4ACC0226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BD654C-4572-255B-A5EC-7DA86A510BE8}"/>
              </a:ext>
            </a:extLst>
          </p:cNvPr>
          <p:cNvSpPr>
            <a:spLocks noGrp="1"/>
          </p:cNvSpPr>
          <p:nvPr>
            <p:ph type="sldNum" sz="quarter" idx="5"/>
          </p:nvPr>
        </p:nvSpPr>
        <p:spPr/>
        <p:txBody>
          <a:bodyPr/>
          <a:lstStyle/>
          <a:p>
            <a:fld id="{DA533568-BE9F-46B0-BDA2-CE6B0FAC96D7}" type="slidenum">
              <a:rPr lang="en-GB" smtClean="0"/>
              <a:t>28</a:t>
            </a:fld>
            <a:endParaRPr lang="en-GB"/>
          </a:p>
        </p:txBody>
      </p:sp>
    </p:spTree>
    <p:extLst>
      <p:ext uri="{BB962C8B-B14F-4D97-AF65-F5344CB8AC3E}">
        <p14:creationId xmlns:p14="http://schemas.microsoft.com/office/powerpoint/2010/main" val="101275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1ADD-2936-9C3F-A457-504EC6363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7E1DD-DD95-31FD-21ED-30C0B5F8E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EA361-A162-7D17-A75C-A20DAFC9FE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8BBF3C-7FB8-1845-5CD9-08D76C8BFD19}"/>
              </a:ext>
            </a:extLst>
          </p:cNvPr>
          <p:cNvSpPr>
            <a:spLocks noGrp="1"/>
          </p:cNvSpPr>
          <p:nvPr>
            <p:ph type="sldNum" sz="quarter" idx="5"/>
          </p:nvPr>
        </p:nvSpPr>
        <p:spPr/>
        <p:txBody>
          <a:bodyPr/>
          <a:lstStyle/>
          <a:p>
            <a:fld id="{DA533568-BE9F-46B0-BDA2-CE6B0FAC96D7}" type="slidenum">
              <a:rPr lang="en-GB" smtClean="0"/>
              <a:t>29</a:t>
            </a:fld>
            <a:endParaRPr lang="en-GB"/>
          </a:p>
        </p:txBody>
      </p:sp>
    </p:spTree>
    <p:extLst>
      <p:ext uri="{BB962C8B-B14F-4D97-AF65-F5344CB8AC3E}">
        <p14:creationId xmlns:p14="http://schemas.microsoft.com/office/powerpoint/2010/main" val="155726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418B9-0C1C-1B40-DF7C-3BC9DDCE7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A36E4-AF86-E289-4238-2DE7E9975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AA1CB-16F9-B450-F5BF-B55E0BE0EE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77C9A7-2F17-2EE9-1FC9-CE767CF9A5C5}"/>
              </a:ext>
            </a:extLst>
          </p:cNvPr>
          <p:cNvSpPr>
            <a:spLocks noGrp="1"/>
          </p:cNvSpPr>
          <p:nvPr>
            <p:ph type="sldNum" sz="quarter" idx="5"/>
          </p:nvPr>
        </p:nvSpPr>
        <p:spPr/>
        <p:txBody>
          <a:bodyPr/>
          <a:lstStyle/>
          <a:p>
            <a:fld id="{DA533568-BE9F-46B0-BDA2-CE6B0FAC96D7}" type="slidenum">
              <a:rPr lang="en-GB" smtClean="0"/>
              <a:t>30</a:t>
            </a:fld>
            <a:endParaRPr lang="en-GB"/>
          </a:p>
        </p:txBody>
      </p:sp>
    </p:spTree>
    <p:extLst>
      <p:ext uri="{BB962C8B-B14F-4D97-AF65-F5344CB8AC3E}">
        <p14:creationId xmlns:p14="http://schemas.microsoft.com/office/powerpoint/2010/main" val="283140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C67ED-1560-D054-962F-A8179CA25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C8A3-DE4D-7658-7C62-8D387C8F2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E16AB-1170-119C-0AFD-53606663C0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9A8C2-7B72-2CB5-F66A-A7FBEC0C80C2}"/>
              </a:ext>
            </a:extLst>
          </p:cNvPr>
          <p:cNvSpPr>
            <a:spLocks noGrp="1"/>
          </p:cNvSpPr>
          <p:nvPr>
            <p:ph type="sldNum" sz="quarter" idx="5"/>
          </p:nvPr>
        </p:nvSpPr>
        <p:spPr/>
        <p:txBody>
          <a:bodyPr/>
          <a:lstStyle/>
          <a:p>
            <a:fld id="{DA533568-BE9F-46B0-BDA2-CE6B0FAC96D7}" type="slidenum">
              <a:rPr lang="en-GB" smtClean="0"/>
              <a:t>31</a:t>
            </a:fld>
            <a:endParaRPr lang="en-GB"/>
          </a:p>
        </p:txBody>
      </p:sp>
    </p:spTree>
    <p:extLst>
      <p:ext uri="{BB962C8B-B14F-4D97-AF65-F5344CB8AC3E}">
        <p14:creationId xmlns:p14="http://schemas.microsoft.com/office/powerpoint/2010/main" val="345791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30E3-0B2B-8CEB-C0DF-9CCE94F5F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2F73-4721-E2B4-24FF-76B3ECD7B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BEA88-B538-6999-C153-88ADE48EE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07059-1ED5-B1FC-E65D-E1EE05A11290}"/>
              </a:ext>
            </a:extLst>
          </p:cNvPr>
          <p:cNvSpPr>
            <a:spLocks noGrp="1"/>
          </p:cNvSpPr>
          <p:nvPr>
            <p:ph type="sldNum" sz="quarter" idx="5"/>
          </p:nvPr>
        </p:nvSpPr>
        <p:spPr/>
        <p:txBody>
          <a:bodyPr/>
          <a:lstStyle/>
          <a:p>
            <a:fld id="{DA533568-BE9F-46B0-BDA2-CE6B0FAC96D7}" type="slidenum">
              <a:rPr lang="en-GB" smtClean="0"/>
              <a:t>37</a:t>
            </a:fld>
            <a:endParaRPr lang="en-GB"/>
          </a:p>
        </p:txBody>
      </p:sp>
    </p:spTree>
    <p:extLst>
      <p:ext uri="{BB962C8B-B14F-4D97-AF65-F5344CB8AC3E}">
        <p14:creationId xmlns:p14="http://schemas.microsoft.com/office/powerpoint/2010/main" val="158611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7206-073A-3D8B-4C30-B039D1BB2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A6503-07BB-0C45-89C5-1625F6294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A66E9-2EEF-1C83-DCEF-F6DA6A2E22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51701A-4D7C-AA2D-92DA-05732C9591B4}"/>
              </a:ext>
            </a:extLst>
          </p:cNvPr>
          <p:cNvSpPr>
            <a:spLocks noGrp="1"/>
          </p:cNvSpPr>
          <p:nvPr>
            <p:ph type="sldNum" sz="quarter" idx="5"/>
          </p:nvPr>
        </p:nvSpPr>
        <p:spPr/>
        <p:txBody>
          <a:bodyPr/>
          <a:lstStyle/>
          <a:p>
            <a:fld id="{DA533568-BE9F-46B0-BDA2-CE6B0FAC96D7}" type="slidenum">
              <a:rPr lang="en-GB" smtClean="0"/>
              <a:t>38</a:t>
            </a:fld>
            <a:endParaRPr lang="en-GB"/>
          </a:p>
        </p:txBody>
      </p:sp>
    </p:spTree>
    <p:extLst>
      <p:ext uri="{BB962C8B-B14F-4D97-AF65-F5344CB8AC3E}">
        <p14:creationId xmlns:p14="http://schemas.microsoft.com/office/powerpoint/2010/main" val="108102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81D5D-B363-1028-9FA8-96CE67224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79411-45B2-5B90-F28A-269348EE6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C0ABE-2BFE-3DE8-5900-122093B47B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43335F-AF5C-F6B1-9C1B-BC128BD156C0}"/>
              </a:ext>
            </a:extLst>
          </p:cNvPr>
          <p:cNvSpPr>
            <a:spLocks noGrp="1"/>
          </p:cNvSpPr>
          <p:nvPr>
            <p:ph type="sldNum" sz="quarter" idx="5"/>
          </p:nvPr>
        </p:nvSpPr>
        <p:spPr/>
        <p:txBody>
          <a:bodyPr/>
          <a:lstStyle/>
          <a:p>
            <a:fld id="{DA533568-BE9F-46B0-BDA2-CE6B0FAC96D7}" type="slidenum">
              <a:rPr lang="en-GB" smtClean="0"/>
              <a:t>39</a:t>
            </a:fld>
            <a:endParaRPr lang="en-GB"/>
          </a:p>
        </p:txBody>
      </p:sp>
    </p:spTree>
    <p:extLst>
      <p:ext uri="{BB962C8B-B14F-4D97-AF65-F5344CB8AC3E}">
        <p14:creationId xmlns:p14="http://schemas.microsoft.com/office/powerpoint/2010/main" val="322846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0DD1-DCB5-22B8-257F-885178888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0E94C-0213-1893-39DA-A8AA87108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FF70F-6522-94CC-A5CD-E123487CC3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59FE2-8EF1-9080-2FA3-CBF000695DAF}"/>
              </a:ext>
            </a:extLst>
          </p:cNvPr>
          <p:cNvSpPr>
            <a:spLocks noGrp="1"/>
          </p:cNvSpPr>
          <p:nvPr>
            <p:ph type="sldNum" sz="quarter" idx="5"/>
          </p:nvPr>
        </p:nvSpPr>
        <p:spPr/>
        <p:txBody>
          <a:bodyPr/>
          <a:lstStyle/>
          <a:p>
            <a:fld id="{DA533568-BE9F-46B0-BDA2-CE6B0FAC96D7}" type="slidenum">
              <a:rPr lang="en-GB" smtClean="0"/>
              <a:t>40</a:t>
            </a:fld>
            <a:endParaRPr lang="en-GB"/>
          </a:p>
        </p:txBody>
      </p:sp>
    </p:spTree>
    <p:extLst>
      <p:ext uri="{BB962C8B-B14F-4D97-AF65-F5344CB8AC3E}">
        <p14:creationId xmlns:p14="http://schemas.microsoft.com/office/powerpoint/2010/main" val="2694696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9689-95A7-7A8D-37F7-CFC71E696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D2EA3-39DC-76ED-77F2-C53102915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B9ACD-1F73-6997-1C43-2BD6934E5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F5F7AF-DBAE-987F-135F-6F8812FF4150}"/>
              </a:ext>
            </a:extLst>
          </p:cNvPr>
          <p:cNvSpPr>
            <a:spLocks noGrp="1"/>
          </p:cNvSpPr>
          <p:nvPr>
            <p:ph type="sldNum" sz="quarter" idx="5"/>
          </p:nvPr>
        </p:nvSpPr>
        <p:spPr/>
        <p:txBody>
          <a:bodyPr/>
          <a:lstStyle/>
          <a:p>
            <a:fld id="{DA533568-BE9F-46B0-BDA2-CE6B0FAC96D7}" type="slidenum">
              <a:rPr lang="en-GB" smtClean="0"/>
              <a:t>41</a:t>
            </a:fld>
            <a:endParaRPr lang="en-GB"/>
          </a:p>
        </p:txBody>
      </p:sp>
    </p:spTree>
    <p:extLst>
      <p:ext uri="{BB962C8B-B14F-4D97-AF65-F5344CB8AC3E}">
        <p14:creationId xmlns:p14="http://schemas.microsoft.com/office/powerpoint/2010/main" val="634179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F6FE-0835-A361-3589-2AB0C34CC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5CE1D-E97B-3E60-0EC1-A4F414E6B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01BF5-7F3F-AE6C-8EA8-512EBB317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4BBFBB-38B3-5834-C508-603031EDE9B4}"/>
              </a:ext>
            </a:extLst>
          </p:cNvPr>
          <p:cNvSpPr>
            <a:spLocks noGrp="1"/>
          </p:cNvSpPr>
          <p:nvPr>
            <p:ph type="sldNum" sz="quarter" idx="5"/>
          </p:nvPr>
        </p:nvSpPr>
        <p:spPr/>
        <p:txBody>
          <a:bodyPr/>
          <a:lstStyle/>
          <a:p>
            <a:fld id="{DA533568-BE9F-46B0-BDA2-CE6B0FAC96D7}" type="slidenum">
              <a:rPr lang="en-GB" smtClean="0"/>
              <a:t>42</a:t>
            </a:fld>
            <a:endParaRPr lang="en-GB"/>
          </a:p>
        </p:txBody>
      </p:sp>
    </p:spTree>
    <p:extLst>
      <p:ext uri="{BB962C8B-B14F-4D97-AF65-F5344CB8AC3E}">
        <p14:creationId xmlns:p14="http://schemas.microsoft.com/office/powerpoint/2010/main" val="325000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49993-5257-AE0D-7D18-E3FB4525A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3E5F3-1E6F-524C-B7C2-3B2E675E4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4651E4-D4B9-D1B5-4499-D4B3529AB1B4}"/>
              </a:ext>
            </a:extLst>
          </p:cNvPr>
          <p:cNvSpPr>
            <a:spLocks noGrp="1"/>
          </p:cNvSpPr>
          <p:nvPr>
            <p:ph type="body" idx="1"/>
          </p:nvPr>
        </p:nvSpPr>
        <p:spPr/>
        <p:txBody>
          <a:bodyPr/>
          <a:lstStyle/>
          <a:p>
            <a:r>
              <a:rPr lang="en-US" dirty="0">
                <a:ea typeface="Calibri"/>
                <a:cs typeface="Calibri"/>
              </a:rPr>
              <a:t>Fill in key terms</a:t>
            </a:r>
          </a:p>
        </p:txBody>
      </p:sp>
      <p:sp>
        <p:nvSpPr>
          <p:cNvPr id="4" name="Slide Number Placeholder 3">
            <a:extLst>
              <a:ext uri="{FF2B5EF4-FFF2-40B4-BE49-F238E27FC236}">
                <a16:creationId xmlns:a16="http://schemas.microsoft.com/office/drawing/2014/main" id="{065F92DB-6BB0-4BDB-E703-0D02F04476C5}"/>
              </a:ext>
            </a:extLst>
          </p:cNvPr>
          <p:cNvSpPr>
            <a:spLocks noGrp="1"/>
          </p:cNvSpPr>
          <p:nvPr>
            <p:ph type="sldNum" sz="quarter" idx="5"/>
          </p:nvPr>
        </p:nvSpPr>
        <p:spPr/>
        <p:txBody>
          <a:bodyPr/>
          <a:lstStyle/>
          <a:p>
            <a:fld id="{291B72A8-A6E3-49AC-A621-34E17063837D}" type="slidenum">
              <a:t>4</a:t>
            </a:fld>
            <a:endParaRPr lang="en-GB"/>
          </a:p>
        </p:txBody>
      </p:sp>
    </p:spTree>
    <p:extLst>
      <p:ext uri="{BB962C8B-B14F-4D97-AF65-F5344CB8AC3E}">
        <p14:creationId xmlns:p14="http://schemas.microsoft.com/office/powerpoint/2010/main" val="2939517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9F4AE-3203-DC6D-3EEE-D995599A8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AC34B-C4F8-0162-2179-ED20CFB1A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5FFAA-18D5-9DFC-0EC3-34F27D3D60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70A6D0-3346-2BA2-496A-A1C22682B369}"/>
              </a:ext>
            </a:extLst>
          </p:cNvPr>
          <p:cNvSpPr>
            <a:spLocks noGrp="1"/>
          </p:cNvSpPr>
          <p:nvPr>
            <p:ph type="sldNum" sz="quarter" idx="5"/>
          </p:nvPr>
        </p:nvSpPr>
        <p:spPr/>
        <p:txBody>
          <a:bodyPr/>
          <a:lstStyle/>
          <a:p>
            <a:fld id="{DA533568-BE9F-46B0-BDA2-CE6B0FAC96D7}" type="slidenum">
              <a:rPr lang="en-GB" smtClean="0"/>
              <a:t>43</a:t>
            </a:fld>
            <a:endParaRPr lang="en-GB"/>
          </a:p>
        </p:txBody>
      </p:sp>
    </p:spTree>
    <p:extLst>
      <p:ext uri="{BB962C8B-B14F-4D97-AF65-F5344CB8AC3E}">
        <p14:creationId xmlns:p14="http://schemas.microsoft.com/office/powerpoint/2010/main" val="766880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7F597-1234-7F03-B969-DA05F737F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22B05-71D8-A3D4-710D-77C0BFED5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1883D-8FC6-DCA2-9E29-26A84259E0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EA7678-DC4E-01FD-8A1C-F03D2527CCF3}"/>
              </a:ext>
            </a:extLst>
          </p:cNvPr>
          <p:cNvSpPr>
            <a:spLocks noGrp="1"/>
          </p:cNvSpPr>
          <p:nvPr>
            <p:ph type="sldNum" sz="quarter" idx="5"/>
          </p:nvPr>
        </p:nvSpPr>
        <p:spPr/>
        <p:txBody>
          <a:bodyPr/>
          <a:lstStyle/>
          <a:p>
            <a:fld id="{DA533568-BE9F-46B0-BDA2-CE6B0FAC96D7}" type="slidenum">
              <a:rPr lang="en-GB" smtClean="0"/>
              <a:t>44</a:t>
            </a:fld>
            <a:endParaRPr lang="en-GB"/>
          </a:p>
        </p:txBody>
      </p:sp>
    </p:spTree>
    <p:extLst>
      <p:ext uri="{BB962C8B-B14F-4D97-AF65-F5344CB8AC3E}">
        <p14:creationId xmlns:p14="http://schemas.microsoft.com/office/powerpoint/2010/main" val="1061199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C67ED-1560-D054-962F-A8179CA25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C8A3-DE4D-7658-7C62-8D387C8F2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E16AB-1170-119C-0AFD-53606663C0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9A8C2-7B72-2CB5-F66A-A7FBEC0C80C2}"/>
              </a:ext>
            </a:extLst>
          </p:cNvPr>
          <p:cNvSpPr>
            <a:spLocks noGrp="1"/>
          </p:cNvSpPr>
          <p:nvPr>
            <p:ph type="sldNum" sz="quarter" idx="5"/>
          </p:nvPr>
        </p:nvSpPr>
        <p:spPr/>
        <p:txBody>
          <a:bodyPr/>
          <a:lstStyle/>
          <a:p>
            <a:fld id="{DA533568-BE9F-46B0-BDA2-CE6B0FAC96D7}" type="slidenum">
              <a:rPr lang="en-GB" smtClean="0"/>
              <a:t>45</a:t>
            </a:fld>
            <a:endParaRPr lang="en-GB"/>
          </a:p>
        </p:txBody>
      </p:sp>
    </p:spTree>
    <p:extLst>
      <p:ext uri="{BB962C8B-B14F-4D97-AF65-F5344CB8AC3E}">
        <p14:creationId xmlns:p14="http://schemas.microsoft.com/office/powerpoint/2010/main" val="34579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30E3-0B2B-8CEB-C0DF-9CCE94F5F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2F73-4721-E2B4-24FF-76B3ECD7B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BEA88-B538-6999-C153-88ADE48EE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07059-1ED5-B1FC-E65D-E1EE05A11290}"/>
              </a:ext>
            </a:extLst>
          </p:cNvPr>
          <p:cNvSpPr>
            <a:spLocks noGrp="1"/>
          </p:cNvSpPr>
          <p:nvPr>
            <p:ph type="sldNum" sz="quarter" idx="5"/>
          </p:nvPr>
        </p:nvSpPr>
        <p:spPr/>
        <p:txBody>
          <a:bodyPr/>
          <a:lstStyle/>
          <a:p>
            <a:fld id="{DA533568-BE9F-46B0-BDA2-CE6B0FAC96D7}" type="slidenum">
              <a:rPr lang="en-GB" smtClean="0"/>
              <a:t>51</a:t>
            </a:fld>
            <a:endParaRPr lang="en-GB"/>
          </a:p>
        </p:txBody>
      </p:sp>
    </p:spTree>
    <p:extLst>
      <p:ext uri="{BB962C8B-B14F-4D97-AF65-F5344CB8AC3E}">
        <p14:creationId xmlns:p14="http://schemas.microsoft.com/office/powerpoint/2010/main" val="158611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2C3B0-92F0-26D5-CAA7-DEA852848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5EB45-1667-6472-B36F-9B89FF35E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784AF-B362-8E4E-054E-619348F67D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9444D0-ED32-DB55-6B03-2EE194C3EFE2}"/>
              </a:ext>
            </a:extLst>
          </p:cNvPr>
          <p:cNvSpPr>
            <a:spLocks noGrp="1"/>
          </p:cNvSpPr>
          <p:nvPr>
            <p:ph type="sldNum" sz="quarter" idx="5"/>
          </p:nvPr>
        </p:nvSpPr>
        <p:spPr/>
        <p:txBody>
          <a:bodyPr/>
          <a:lstStyle/>
          <a:p>
            <a:fld id="{DA533568-BE9F-46B0-BDA2-CE6B0FAC96D7}" type="slidenum">
              <a:rPr lang="en-GB" smtClean="0"/>
              <a:t>52</a:t>
            </a:fld>
            <a:endParaRPr lang="en-GB"/>
          </a:p>
        </p:txBody>
      </p:sp>
    </p:spTree>
    <p:extLst>
      <p:ext uri="{BB962C8B-B14F-4D97-AF65-F5344CB8AC3E}">
        <p14:creationId xmlns:p14="http://schemas.microsoft.com/office/powerpoint/2010/main" val="2206292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CBE61-D202-4FC3-D99F-FD2FC1FA7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7BD4B-61A2-FDE5-9001-33B26E4A4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EE1BC1-699A-83DB-80E2-D31C9E6331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C5F346-DAEC-BACE-587A-7E9B9AEA4696}"/>
              </a:ext>
            </a:extLst>
          </p:cNvPr>
          <p:cNvSpPr>
            <a:spLocks noGrp="1"/>
          </p:cNvSpPr>
          <p:nvPr>
            <p:ph type="sldNum" sz="quarter" idx="5"/>
          </p:nvPr>
        </p:nvSpPr>
        <p:spPr/>
        <p:txBody>
          <a:bodyPr/>
          <a:lstStyle/>
          <a:p>
            <a:fld id="{DA533568-BE9F-46B0-BDA2-CE6B0FAC96D7}" type="slidenum">
              <a:rPr lang="en-GB" smtClean="0"/>
              <a:t>53</a:t>
            </a:fld>
            <a:endParaRPr lang="en-GB"/>
          </a:p>
        </p:txBody>
      </p:sp>
    </p:spTree>
    <p:extLst>
      <p:ext uri="{BB962C8B-B14F-4D97-AF65-F5344CB8AC3E}">
        <p14:creationId xmlns:p14="http://schemas.microsoft.com/office/powerpoint/2010/main" val="651722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031BB-B476-00E2-7B5E-FB3F8B4A3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9F2CE-6487-6383-7E3A-9B13CA8C7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37071-50E5-F8FA-8DCD-3296ECBEB9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A1B753-A848-14F8-F1B4-7ECF0D76C97E}"/>
              </a:ext>
            </a:extLst>
          </p:cNvPr>
          <p:cNvSpPr>
            <a:spLocks noGrp="1"/>
          </p:cNvSpPr>
          <p:nvPr>
            <p:ph type="sldNum" sz="quarter" idx="5"/>
          </p:nvPr>
        </p:nvSpPr>
        <p:spPr/>
        <p:txBody>
          <a:bodyPr/>
          <a:lstStyle/>
          <a:p>
            <a:fld id="{DA533568-BE9F-46B0-BDA2-CE6B0FAC96D7}" type="slidenum">
              <a:rPr lang="en-GB" smtClean="0"/>
              <a:t>54</a:t>
            </a:fld>
            <a:endParaRPr lang="en-GB"/>
          </a:p>
        </p:txBody>
      </p:sp>
    </p:spTree>
    <p:extLst>
      <p:ext uri="{BB962C8B-B14F-4D97-AF65-F5344CB8AC3E}">
        <p14:creationId xmlns:p14="http://schemas.microsoft.com/office/powerpoint/2010/main" val="2584065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81D5D-B363-1028-9FA8-96CE67224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79411-45B2-5B90-F28A-269348EE6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C0ABE-2BFE-3DE8-5900-122093B47B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43335F-AF5C-F6B1-9C1B-BC128BD156C0}"/>
              </a:ext>
            </a:extLst>
          </p:cNvPr>
          <p:cNvSpPr>
            <a:spLocks noGrp="1"/>
          </p:cNvSpPr>
          <p:nvPr>
            <p:ph type="sldNum" sz="quarter" idx="5"/>
          </p:nvPr>
        </p:nvSpPr>
        <p:spPr/>
        <p:txBody>
          <a:bodyPr/>
          <a:lstStyle/>
          <a:p>
            <a:fld id="{DA533568-BE9F-46B0-BDA2-CE6B0FAC96D7}" type="slidenum">
              <a:rPr lang="en-GB" smtClean="0"/>
              <a:t>55</a:t>
            </a:fld>
            <a:endParaRPr lang="en-GB"/>
          </a:p>
        </p:txBody>
      </p:sp>
    </p:spTree>
    <p:extLst>
      <p:ext uri="{BB962C8B-B14F-4D97-AF65-F5344CB8AC3E}">
        <p14:creationId xmlns:p14="http://schemas.microsoft.com/office/powerpoint/2010/main" val="3228461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15850-37DE-0F72-1349-5D5B0C85C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8424E-DEC9-6BDB-6D97-4E09EABFE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E035DE-E058-0AAF-282F-B6F45AE905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5E48C0-5B80-48AE-5072-6D602D66B3B7}"/>
              </a:ext>
            </a:extLst>
          </p:cNvPr>
          <p:cNvSpPr>
            <a:spLocks noGrp="1"/>
          </p:cNvSpPr>
          <p:nvPr>
            <p:ph type="sldNum" sz="quarter" idx="5"/>
          </p:nvPr>
        </p:nvSpPr>
        <p:spPr/>
        <p:txBody>
          <a:bodyPr/>
          <a:lstStyle/>
          <a:p>
            <a:fld id="{DA533568-BE9F-46B0-BDA2-CE6B0FAC96D7}" type="slidenum">
              <a:rPr lang="en-GB" smtClean="0"/>
              <a:t>56</a:t>
            </a:fld>
            <a:endParaRPr lang="en-GB"/>
          </a:p>
        </p:txBody>
      </p:sp>
    </p:spTree>
    <p:extLst>
      <p:ext uri="{BB962C8B-B14F-4D97-AF65-F5344CB8AC3E}">
        <p14:creationId xmlns:p14="http://schemas.microsoft.com/office/powerpoint/2010/main" val="389691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9689-95A7-7A8D-37F7-CFC71E696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D2EA3-39DC-76ED-77F2-C53102915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B9ACD-1F73-6997-1C43-2BD6934E5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F5F7AF-DBAE-987F-135F-6F8812FF4150}"/>
              </a:ext>
            </a:extLst>
          </p:cNvPr>
          <p:cNvSpPr>
            <a:spLocks noGrp="1"/>
          </p:cNvSpPr>
          <p:nvPr>
            <p:ph type="sldNum" sz="quarter" idx="5"/>
          </p:nvPr>
        </p:nvSpPr>
        <p:spPr/>
        <p:txBody>
          <a:bodyPr/>
          <a:lstStyle/>
          <a:p>
            <a:fld id="{DA533568-BE9F-46B0-BDA2-CE6B0FAC96D7}" type="slidenum">
              <a:rPr lang="en-GB" smtClean="0"/>
              <a:t>57</a:t>
            </a:fld>
            <a:endParaRPr lang="en-GB"/>
          </a:p>
        </p:txBody>
      </p:sp>
    </p:spTree>
    <p:extLst>
      <p:ext uri="{BB962C8B-B14F-4D97-AF65-F5344CB8AC3E}">
        <p14:creationId xmlns:p14="http://schemas.microsoft.com/office/powerpoint/2010/main" val="63417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330E3-0B2B-8CEB-C0DF-9CCE94F5F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2F73-4721-E2B4-24FF-76B3ECD7B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BEA88-B538-6999-C153-88ADE48EE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07059-1ED5-B1FC-E65D-E1EE05A11290}"/>
              </a:ext>
            </a:extLst>
          </p:cNvPr>
          <p:cNvSpPr>
            <a:spLocks noGrp="1"/>
          </p:cNvSpPr>
          <p:nvPr>
            <p:ph type="sldNum" sz="quarter" idx="5"/>
          </p:nvPr>
        </p:nvSpPr>
        <p:spPr/>
        <p:txBody>
          <a:bodyPr/>
          <a:lstStyle/>
          <a:p>
            <a:fld id="{DA533568-BE9F-46B0-BDA2-CE6B0FAC96D7}" type="slidenum">
              <a:rPr lang="en-GB" smtClean="0"/>
              <a:t>21</a:t>
            </a:fld>
            <a:endParaRPr lang="en-GB"/>
          </a:p>
        </p:txBody>
      </p:sp>
    </p:spTree>
    <p:extLst>
      <p:ext uri="{BB962C8B-B14F-4D97-AF65-F5344CB8AC3E}">
        <p14:creationId xmlns:p14="http://schemas.microsoft.com/office/powerpoint/2010/main" val="1586110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B3577-0B0B-B672-AC5A-45CCFA868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5F6DC-832F-BBB5-2DA5-60C6C85C5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6FB37-0991-0FBE-A765-1822A1CE60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C73E66-FB0C-D402-46BE-90B069FD1BE5}"/>
              </a:ext>
            </a:extLst>
          </p:cNvPr>
          <p:cNvSpPr>
            <a:spLocks noGrp="1"/>
          </p:cNvSpPr>
          <p:nvPr>
            <p:ph type="sldNum" sz="quarter" idx="5"/>
          </p:nvPr>
        </p:nvSpPr>
        <p:spPr/>
        <p:txBody>
          <a:bodyPr/>
          <a:lstStyle/>
          <a:p>
            <a:fld id="{DA533568-BE9F-46B0-BDA2-CE6B0FAC96D7}" type="slidenum">
              <a:rPr lang="en-GB" smtClean="0"/>
              <a:t>58</a:t>
            </a:fld>
            <a:endParaRPr lang="en-GB"/>
          </a:p>
        </p:txBody>
      </p:sp>
    </p:spTree>
    <p:extLst>
      <p:ext uri="{BB962C8B-B14F-4D97-AF65-F5344CB8AC3E}">
        <p14:creationId xmlns:p14="http://schemas.microsoft.com/office/powerpoint/2010/main" val="2596260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C67ED-1560-D054-962F-A8179CA25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C8A3-DE4D-7658-7C62-8D387C8F2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E16AB-1170-119C-0AFD-53606663C0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79A8C2-7B72-2CB5-F66A-A7FBEC0C80C2}"/>
              </a:ext>
            </a:extLst>
          </p:cNvPr>
          <p:cNvSpPr>
            <a:spLocks noGrp="1"/>
          </p:cNvSpPr>
          <p:nvPr>
            <p:ph type="sldNum" sz="quarter" idx="5"/>
          </p:nvPr>
        </p:nvSpPr>
        <p:spPr/>
        <p:txBody>
          <a:bodyPr/>
          <a:lstStyle/>
          <a:p>
            <a:fld id="{DA533568-BE9F-46B0-BDA2-CE6B0FAC96D7}" type="slidenum">
              <a:rPr lang="en-GB" smtClean="0"/>
              <a:t>59</a:t>
            </a:fld>
            <a:endParaRPr lang="en-GB"/>
          </a:p>
        </p:txBody>
      </p:sp>
    </p:spTree>
    <p:extLst>
      <p:ext uri="{BB962C8B-B14F-4D97-AF65-F5344CB8AC3E}">
        <p14:creationId xmlns:p14="http://schemas.microsoft.com/office/powerpoint/2010/main" val="34579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81D5D-B363-1028-9FA8-96CE67224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79411-45B2-5B90-F28A-269348EE6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C0ABE-2BFE-3DE8-5900-122093B47B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43335F-AF5C-F6B1-9C1B-BC128BD156C0}"/>
              </a:ext>
            </a:extLst>
          </p:cNvPr>
          <p:cNvSpPr>
            <a:spLocks noGrp="1"/>
          </p:cNvSpPr>
          <p:nvPr>
            <p:ph type="sldNum" sz="quarter" idx="5"/>
          </p:nvPr>
        </p:nvSpPr>
        <p:spPr/>
        <p:txBody>
          <a:bodyPr/>
          <a:lstStyle/>
          <a:p>
            <a:fld id="{DA533568-BE9F-46B0-BDA2-CE6B0FAC96D7}" type="slidenum">
              <a:rPr lang="en-GB" smtClean="0"/>
              <a:t>22</a:t>
            </a:fld>
            <a:endParaRPr lang="en-GB"/>
          </a:p>
        </p:txBody>
      </p:sp>
    </p:spTree>
    <p:extLst>
      <p:ext uri="{BB962C8B-B14F-4D97-AF65-F5344CB8AC3E}">
        <p14:creationId xmlns:p14="http://schemas.microsoft.com/office/powerpoint/2010/main" val="322846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EA5ED-9F2D-570A-2FBF-ACB7C9642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DBC89-8CCD-9C11-8C8D-CD1B340C0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DEF13-DA0D-75DE-A034-A3DB833E64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D2527C-DF9E-D957-7DD4-52007C27C93E}"/>
              </a:ext>
            </a:extLst>
          </p:cNvPr>
          <p:cNvSpPr>
            <a:spLocks noGrp="1"/>
          </p:cNvSpPr>
          <p:nvPr>
            <p:ph type="sldNum" sz="quarter" idx="5"/>
          </p:nvPr>
        </p:nvSpPr>
        <p:spPr/>
        <p:txBody>
          <a:bodyPr/>
          <a:lstStyle/>
          <a:p>
            <a:fld id="{DA533568-BE9F-46B0-BDA2-CE6B0FAC96D7}" type="slidenum">
              <a:rPr lang="en-GB" smtClean="0"/>
              <a:t>23</a:t>
            </a:fld>
            <a:endParaRPr lang="en-GB"/>
          </a:p>
        </p:txBody>
      </p:sp>
    </p:spTree>
    <p:extLst>
      <p:ext uri="{BB962C8B-B14F-4D97-AF65-F5344CB8AC3E}">
        <p14:creationId xmlns:p14="http://schemas.microsoft.com/office/powerpoint/2010/main" val="253646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97595-B103-833B-5A0B-D6AEC5C06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804BD-BA2A-9BAA-4D61-DF269CA39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56437-9B0A-8CF3-344B-E6530E2C7C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099C1A-274B-CE15-FA17-3B6876B8D69E}"/>
              </a:ext>
            </a:extLst>
          </p:cNvPr>
          <p:cNvSpPr>
            <a:spLocks noGrp="1"/>
          </p:cNvSpPr>
          <p:nvPr>
            <p:ph type="sldNum" sz="quarter" idx="5"/>
          </p:nvPr>
        </p:nvSpPr>
        <p:spPr/>
        <p:txBody>
          <a:bodyPr/>
          <a:lstStyle/>
          <a:p>
            <a:fld id="{DA533568-BE9F-46B0-BDA2-CE6B0FAC96D7}" type="slidenum">
              <a:rPr lang="en-GB" smtClean="0"/>
              <a:t>24</a:t>
            </a:fld>
            <a:endParaRPr lang="en-GB"/>
          </a:p>
        </p:txBody>
      </p:sp>
    </p:spTree>
    <p:extLst>
      <p:ext uri="{BB962C8B-B14F-4D97-AF65-F5344CB8AC3E}">
        <p14:creationId xmlns:p14="http://schemas.microsoft.com/office/powerpoint/2010/main" val="91998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EA9D7-7813-C50C-F005-23F79CDF7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9F41B-1A19-4DE6-4E70-EFE64CFF8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8EEFC-8BAD-CC30-D39C-DB0C9F925B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62370C-15CD-ACA3-FAD4-51DD9F9B2E9D}"/>
              </a:ext>
            </a:extLst>
          </p:cNvPr>
          <p:cNvSpPr>
            <a:spLocks noGrp="1"/>
          </p:cNvSpPr>
          <p:nvPr>
            <p:ph type="sldNum" sz="quarter" idx="5"/>
          </p:nvPr>
        </p:nvSpPr>
        <p:spPr/>
        <p:txBody>
          <a:bodyPr/>
          <a:lstStyle/>
          <a:p>
            <a:fld id="{DA533568-BE9F-46B0-BDA2-CE6B0FAC96D7}" type="slidenum">
              <a:rPr lang="en-GB" smtClean="0"/>
              <a:t>25</a:t>
            </a:fld>
            <a:endParaRPr lang="en-GB"/>
          </a:p>
        </p:txBody>
      </p:sp>
    </p:spTree>
    <p:extLst>
      <p:ext uri="{BB962C8B-B14F-4D97-AF65-F5344CB8AC3E}">
        <p14:creationId xmlns:p14="http://schemas.microsoft.com/office/powerpoint/2010/main" val="102965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E222-357D-7463-ED74-C63AE4AE8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84B24-A84F-9183-FE6C-29C0F10AC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D2271-4E0F-E36E-FD67-299AF0AB21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30B505-332C-071A-2E03-21E91B747F9C}"/>
              </a:ext>
            </a:extLst>
          </p:cNvPr>
          <p:cNvSpPr>
            <a:spLocks noGrp="1"/>
          </p:cNvSpPr>
          <p:nvPr>
            <p:ph type="sldNum" sz="quarter" idx="5"/>
          </p:nvPr>
        </p:nvSpPr>
        <p:spPr/>
        <p:txBody>
          <a:bodyPr/>
          <a:lstStyle/>
          <a:p>
            <a:fld id="{DA533568-BE9F-46B0-BDA2-CE6B0FAC96D7}" type="slidenum">
              <a:rPr lang="en-GB" smtClean="0"/>
              <a:t>26</a:t>
            </a:fld>
            <a:endParaRPr lang="en-GB"/>
          </a:p>
        </p:txBody>
      </p:sp>
    </p:spTree>
    <p:extLst>
      <p:ext uri="{BB962C8B-B14F-4D97-AF65-F5344CB8AC3E}">
        <p14:creationId xmlns:p14="http://schemas.microsoft.com/office/powerpoint/2010/main" val="141641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9689-95A7-7A8D-37F7-CFC71E696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D2EA3-39DC-76ED-77F2-C53102915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B9ACD-1F73-6997-1C43-2BD6934E50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F5F7AF-DBAE-987F-135F-6F8812FF4150}"/>
              </a:ext>
            </a:extLst>
          </p:cNvPr>
          <p:cNvSpPr>
            <a:spLocks noGrp="1"/>
          </p:cNvSpPr>
          <p:nvPr>
            <p:ph type="sldNum" sz="quarter" idx="5"/>
          </p:nvPr>
        </p:nvSpPr>
        <p:spPr/>
        <p:txBody>
          <a:bodyPr/>
          <a:lstStyle/>
          <a:p>
            <a:fld id="{DA533568-BE9F-46B0-BDA2-CE6B0FAC96D7}" type="slidenum">
              <a:rPr lang="en-GB" smtClean="0"/>
              <a:t>27</a:t>
            </a:fld>
            <a:endParaRPr lang="en-GB"/>
          </a:p>
        </p:txBody>
      </p:sp>
    </p:spTree>
    <p:extLst>
      <p:ext uri="{BB962C8B-B14F-4D97-AF65-F5344CB8AC3E}">
        <p14:creationId xmlns:p14="http://schemas.microsoft.com/office/powerpoint/2010/main" val="63417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2"/>
            <a:ext cx="10515600" cy="2852737"/>
          </a:xfrm>
        </p:spPr>
        <p:txBody>
          <a:bodyPr anchor="ctr" anchorCtr="0"/>
          <a:lstStyle>
            <a:lvl1pPr marL="0" indent="0">
              <a:defRPr sz="6000"/>
            </a:lvl1pPr>
          </a:lstStyle>
          <a:p>
            <a:r>
              <a:rPr lang="en-US"/>
              <a:t>Click to edit Master title style</a:t>
            </a:r>
            <a:endParaRPr lang="en-GB" dirty="0"/>
          </a:p>
        </p:txBody>
      </p:sp>
      <p:sp>
        <p:nvSpPr>
          <p:cNvPr id="3" name="Text Placeholder 2"/>
          <p:cNvSpPr>
            <a:spLocks noGrp="1"/>
          </p:cNvSpPr>
          <p:nvPr>
            <p:ph type="body" idx="1"/>
          </p:nvPr>
        </p:nvSpPr>
        <p:spPr>
          <a:xfrm>
            <a:off x="831851" y="3953412"/>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7615"/>
            <a:ext cx="10515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F31CC20-69BB-E346-928B-A430FCE51A0F}"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6C03D-D3F0-304F-BF13-FA1F29C9D228}" type="slidenum">
              <a:rPr lang="en-US" smtClean="0"/>
              <a:t>‹#›</a:t>
            </a:fld>
            <a:endParaRPr lang="en-US"/>
          </a:p>
        </p:txBody>
      </p:sp>
    </p:spTree>
    <p:extLst>
      <p:ext uri="{BB962C8B-B14F-4D97-AF65-F5344CB8AC3E}">
        <p14:creationId xmlns:p14="http://schemas.microsoft.com/office/powerpoint/2010/main" val="245262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US"/>
              <a:t>Click to edit Master title style</a:t>
            </a:r>
            <a:endParaRPr lang="en-GB"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US"/>
              <a:t>Click to edit Master title style</a:t>
            </a:r>
            <a:endParaRPr lang="en-GB" dirty="0"/>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38200" y="6356354"/>
            <a:ext cx="2743200" cy="365125"/>
          </a:xfrm>
          <a:prstGeom prst="rect">
            <a:avLst/>
          </a:prstGeom>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C0C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 id="2147483670" r:id="rId10"/>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fEix4uFw8qw?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q3OITaAZLNc?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6.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7.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jEHwB1PG_-Q?feature=oembed" TargetMode="Externa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21.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2.xml"/><Relationship Id="rId4" Type="http://schemas.openxmlformats.org/officeDocument/2006/relationships/image" Target="../media/image2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27.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28.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cs typeface="Arial"/>
              </a:rPr>
              <a:t>The Nervous System and Endocrine System</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858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D2FA56F-448A-BE66-B309-EE291DE9EE74}"/>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ABBF6FDE-5EE7-177D-57BC-1B923903EEC9}"/>
              </a:ext>
            </a:extLst>
          </p:cNvPr>
          <p:cNvGrpSpPr/>
          <p:nvPr/>
        </p:nvGrpSpPr>
        <p:grpSpPr>
          <a:xfrm>
            <a:off x="0" y="270744"/>
            <a:ext cx="12192000" cy="6316510"/>
            <a:chOff x="0" y="270744"/>
            <a:chExt cx="12192000" cy="6316510"/>
          </a:xfrm>
        </p:grpSpPr>
        <p:pic>
          <p:nvPicPr>
            <p:cNvPr id="3" name="Picture 2">
              <a:extLst>
                <a:ext uri="{FF2B5EF4-FFF2-40B4-BE49-F238E27FC236}">
                  <a16:creationId xmlns:a16="http://schemas.microsoft.com/office/drawing/2014/main" id="{55FBAD22-0F41-5B3A-2042-BE2F85C116EF}"/>
                </a:ext>
              </a:extLst>
            </p:cNvPr>
            <p:cNvPicPr>
              <a:picLocks noChangeAspect="1"/>
            </p:cNvPicPr>
            <p:nvPr/>
          </p:nvPicPr>
          <p:blipFill>
            <a:blip r:embed="rId2"/>
            <a:stretch>
              <a:fillRect/>
            </a:stretch>
          </p:blipFill>
          <p:spPr>
            <a:xfrm>
              <a:off x="0" y="270745"/>
              <a:ext cx="12192000" cy="6316509"/>
            </a:xfrm>
            <a:prstGeom prst="rect">
              <a:avLst/>
            </a:prstGeom>
          </p:spPr>
        </p:pic>
        <p:pic>
          <p:nvPicPr>
            <p:cNvPr id="28" name="Picture 27">
              <a:extLst>
                <a:ext uri="{FF2B5EF4-FFF2-40B4-BE49-F238E27FC236}">
                  <a16:creationId xmlns:a16="http://schemas.microsoft.com/office/drawing/2014/main" id="{E92A800E-15D5-9E55-1780-1DC4CC71CA69}"/>
                </a:ext>
              </a:extLst>
            </p:cNvPr>
            <p:cNvPicPr>
              <a:picLocks noChangeAspect="1"/>
            </p:cNvPicPr>
            <p:nvPr/>
          </p:nvPicPr>
          <p:blipFill>
            <a:blip r:embed="rId3"/>
            <a:stretch>
              <a:fillRect/>
            </a:stretch>
          </p:blipFill>
          <p:spPr>
            <a:xfrm>
              <a:off x="5245356" y="270745"/>
              <a:ext cx="5772956" cy="5172797"/>
            </a:xfrm>
            <a:prstGeom prst="rect">
              <a:avLst/>
            </a:prstGeom>
          </p:spPr>
        </p:pic>
        <p:pic>
          <p:nvPicPr>
            <p:cNvPr id="4" name="Picture 3">
              <a:extLst>
                <a:ext uri="{FF2B5EF4-FFF2-40B4-BE49-F238E27FC236}">
                  <a16:creationId xmlns:a16="http://schemas.microsoft.com/office/drawing/2014/main" id="{ADA35D5F-8D73-18A9-2D69-BF2A4338070A}"/>
                </a:ext>
              </a:extLst>
            </p:cNvPr>
            <p:cNvPicPr>
              <a:picLocks noChangeAspect="1"/>
            </p:cNvPicPr>
            <p:nvPr/>
          </p:nvPicPr>
          <p:blipFill>
            <a:blip r:embed="rId4"/>
            <a:stretch>
              <a:fillRect/>
            </a:stretch>
          </p:blipFill>
          <p:spPr>
            <a:xfrm>
              <a:off x="11018312" y="270744"/>
              <a:ext cx="1173688" cy="6316509"/>
            </a:xfrm>
            <a:prstGeom prst="rect">
              <a:avLst/>
            </a:prstGeom>
          </p:spPr>
        </p:pic>
      </p:grpSp>
    </p:spTree>
    <p:extLst>
      <p:ext uri="{BB962C8B-B14F-4D97-AF65-F5344CB8AC3E}">
        <p14:creationId xmlns:p14="http://schemas.microsoft.com/office/powerpoint/2010/main" val="2923360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77B3851-C518-3A12-3646-9723C1D375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B90D8A-16C5-B28C-1510-88CFD7FAD8DF}"/>
              </a:ext>
            </a:extLst>
          </p:cNvPr>
          <p:cNvPicPr>
            <a:picLocks noChangeAspect="1"/>
          </p:cNvPicPr>
          <p:nvPr/>
        </p:nvPicPr>
        <p:blipFill>
          <a:blip r:embed="rId2"/>
          <a:stretch>
            <a:fillRect/>
          </a:stretch>
        </p:blipFill>
        <p:spPr>
          <a:xfrm>
            <a:off x="3387545" y="612672"/>
            <a:ext cx="2572109" cy="1467055"/>
          </a:xfrm>
          <a:prstGeom prst="rect">
            <a:avLst/>
          </a:prstGeom>
        </p:spPr>
      </p:pic>
      <p:pic>
        <p:nvPicPr>
          <p:cNvPr id="7" name="Picture 6">
            <a:extLst>
              <a:ext uri="{FF2B5EF4-FFF2-40B4-BE49-F238E27FC236}">
                <a16:creationId xmlns:a16="http://schemas.microsoft.com/office/drawing/2014/main" id="{61C91343-C93D-EDE7-A083-7D90AE5977D4}"/>
              </a:ext>
            </a:extLst>
          </p:cNvPr>
          <p:cNvPicPr>
            <a:picLocks noChangeAspect="1"/>
          </p:cNvPicPr>
          <p:nvPr/>
        </p:nvPicPr>
        <p:blipFill>
          <a:blip r:embed="rId3"/>
          <a:stretch>
            <a:fillRect/>
          </a:stretch>
        </p:blipFill>
        <p:spPr>
          <a:xfrm>
            <a:off x="4862731" y="2202548"/>
            <a:ext cx="1409897" cy="438211"/>
          </a:xfrm>
          <a:prstGeom prst="rect">
            <a:avLst/>
          </a:prstGeom>
        </p:spPr>
      </p:pic>
      <p:pic>
        <p:nvPicPr>
          <p:cNvPr id="9" name="Picture 8">
            <a:extLst>
              <a:ext uri="{FF2B5EF4-FFF2-40B4-BE49-F238E27FC236}">
                <a16:creationId xmlns:a16="http://schemas.microsoft.com/office/drawing/2014/main" id="{33138C93-297C-DDCF-CA2F-B686948FAC78}"/>
              </a:ext>
            </a:extLst>
          </p:cNvPr>
          <p:cNvPicPr>
            <a:picLocks noChangeAspect="1"/>
          </p:cNvPicPr>
          <p:nvPr/>
        </p:nvPicPr>
        <p:blipFill>
          <a:blip r:embed="rId4"/>
          <a:stretch>
            <a:fillRect/>
          </a:stretch>
        </p:blipFill>
        <p:spPr>
          <a:xfrm>
            <a:off x="6317176" y="716373"/>
            <a:ext cx="543001" cy="3210373"/>
          </a:xfrm>
          <a:prstGeom prst="rect">
            <a:avLst/>
          </a:prstGeom>
        </p:spPr>
      </p:pic>
      <p:pic>
        <p:nvPicPr>
          <p:cNvPr id="11" name="Picture 10">
            <a:extLst>
              <a:ext uri="{FF2B5EF4-FFF2-40B4-BE49-F238E27FC236}">
                <a16:creationId xmlns:a16="http://schemas.microsoft.com/office/drawing/2014/main" id="{A6811647-2D40-0D2F-65D1-4AD8BF118D8D}"/>
              </a:ext>
            </a:extLst>
          </p:cNvPr>
          <p:cNvPicPr>
            <a:picLocks noChangeAspect="1"/>
          </p:cNvPicPr>
          <p:nvPr/>
        </p:nvPicPr>
        <p:blipFill>
          <a:blip r:embed="rId5"/>
          <a:stretch>
            <a:fillRect/>
          </a:stretch>
        </p:blipFill>
        <p:spPr>
          <a:xfrm>
            <a:off x="4128929" y="3167025"/>
            <a:ext cx="1457528" cy="523948"/>
          </a:xfrm>
          <a:prstGeom prst="rect">
            <a:avLst/>
          </a:prstGeom>
        </p:spPr>
      </p:pic>
      <p:pic>
        <p:nvPicPr>
          <p:cNvPr id="13" name="Picture 12">
            <a:extLst>
              <a:ext uri="{FF2B5EF4-FFF2-40B4-BE49-F238E27FC236}">
                <a16:creationId xmlns:a16="http://schemas.microsoft.com/office/drawing/2014/main" id="{B9AD2D0C-9152-6CE7-7E20-DFD8AF176421}"/>
              </a:ext>
            </a:extLst>
          </p:cNvPr>
          <p:cNvPicPr>
            <a:picLocks noChangeAspect="1"/>
          </p:cNvPicPr>
          <p:nvPr/>
        </p:nvPicPr>
        <p:blipFill>
          <a:blip r:embed="rId6"/>
          <a:stretch>
            <a:fillRect/>
          </a:stretch>
        </p:blipFill>
        <p:spPr>
          <a:xfrm>
            <a:off x="4119676" y="3792646"/>
            <a:ext cx="1486107" cy="476316"/>
          </a:xfrm>
          <a:prstGeom prst="rect">
            <a:avLst/>
          </a:prstGeom>
        </p:spPr>
      </p:pic>
      <p:pic>
        <p:nvPicPr>
          <p:cNvPr id="15" name="Picture 14">
            <a:extLst>
              <a:ext uri="{FF2B5EF4-FFF2-40B4-BE49-F238E27FC236}">
                <a16:creationId xmlns:a16="http://schemas.microsoft.com/office/drawing/2014/main" id="{5D788B07-52C7-93F3-2465-79A4CC1577FC}"/>
              </a:ext>
            </a:extLst>
          </p:cNvPr>
          <p:cNvPicPr>
            <a:picLocks noChangeAspect="1"/>
          </p:cNvPicPr>
          <p:nvPr/>
        </p:nvPicPr>
        <p:blipFill>
          <a:blip r:embed="rId7"/>
          <a:stretch>
            <a:fillRect/>
          </a:stretch>
        </p:blipFill>
        <p:spPr>
          <a:xfrm>
            <a:off x="2461821" y="4446625"/>
            <a:ext cx="4791744" cy="514422"/>
          </a:xfrm>
          <a:prstGeom prst="rect">
            <a:avLst/>
          </a:prstGeom>
        </p:spPr>
      </p:pic>
      <p:pic>
        <p:nvPicPr>
          <p:cNvPr id="17" name="Picture 16">
            <a:extLst>
              <a:ext uri="{FF2B5EF4-FFF2-40B4-BE49-F238E27FC236}">
                <a16:creationId xmlns:a16="http://schemas.microsoft.com/office/drawing/2014/main" id="{988CC17D-2D37-C0F5-2295-282ACDEA8F42}"/>
              </a:ext>
            </a:extLst>
          </p:cNvPr>
          <p:cNvPicPr>
            <a:picLocks noChangeAspect="1"/>
          </p:cNvPicPr>
          <p:nvPr/>
        </p:nvPicPr>
        <p:blipFill>
          <a:blip r:embed="rId8"/>
          <a:stretch>
            <a:fillRect/>
          </a:stretch>
        </p:blipFill>
        <p:spPr>
          <a:xfrm>
            <a:off x="3909823" y="4961047"/>
            <a:ext cx="1895740" cy="485843"/>
          </a:xfrm>
          <a:prstGeom prst="rect">
            <a:avLst/>
          </a:prstGeom>
        </p:spPr>
      </p:pic>
      <p:pic>
        <p:nvPicPr>
          <p:cNvPr id="19" name="Picture 18">
            <a:extLst>
              <a:ext uri="{FF2B5EF4-FFF2-40B4-BE49-F238E27FC236}">
                <a16:creationId xmlns:a16="http://schemas.microsoft.com/office/drawing/2014/main" id="{C2EE0CBA-D30A-D482-4DD4-2007C2ABD153}"/>
              </a:ext>
            </a:extLst>
          </p:cNvPr>
          <p:cNvPicPr>
            <a:picLocks noChangeAspect="1"/>
          </p:cNvPicPr>
          <p:nvPr/>
        </p:nvPicPr>
        <p:blipFill>
          <a:blip r:embed="rId9"/>
          <a:srcRect t="68585"/>
          <a:stretch>
            <a:fillRect/>
          </a:stretch>
        </p:blipFill>
        <p:spPr>
          <a:xfrm>
            <a:off x="10603025" y="3641757"/>
            <a:ext cx="1467055" cy="389047"/>
          </a:xfrm>
          <a:prstGeom prst="rect">
            <a:avLst/>
          </a:prstGeom>
        </p:spPr>
      </p:pic>
      <p:pic>
        <p:nvPicPr>
          <p:cNvPr id="21" name="Picture 20">
            <a:extLst>
              <a:ext uri="{FF2B5EF4-FFF2-40B4-BE49-F238E27FC236}">
                <a16:creationId xmlns:a16="http://schemas.microsoft.com/office/drawing/2014/main" id="{3A16EFAA-F90F-5FAC-3B11-6C1315F00C1D}"/>
              </a:ext>
            </a:extLst>
          </p:cNvPr>
          <p:cNvPicPr>
            <a:picLocks noChangeAspect="1"/>
          </p:cNvPicPr>
          <p:nvPr/>
        </p:nvPicPr>
        <p:blipFill>
          <a:blip r:embed="rId10"/>
          <a:stretch>
            <a:fillRect/>
          </a:stretch>
        </p:blipFill>
        <p:spPr>
          <a:xfrm>
            <a:off x="8934730" y="4284677"/>
            <a:ext cx="1590897" cy="323895"/>
          </a:xfrm>
          <a:prstGeom prst="rect">
            <a:avLst/>
          </a:prstGeom>
        </p:spPr>
      </p:pic>
      <p:sp>
        <p:nvSpPr>
          <p:cNvPr id="22" name="TextBox 21">
            <a:extLst>
              <a:ext uri="{FF2B5EF4-FFF2-40B4-BE49-F238E27FC236}">
                <a16:creationId xmlns:a16="http://schemas.microsoft.com/office/drawing/2014/main" id="{58A62EC5-526A-A47E-B8F4-BAEC0EB032F4}"/>
              </a:ext>
            </a:extLst>
          </p:cNvPr>
          <p:cNvSpPr txBox="1"/>
          <p:nvPr/>
        </p:nvSpPr>
        <p:spPr>
          <a:xfrm>
            <a:off x="7398765" y="1080986"/>
            <a:ext cx="1677062" cy="400110"/>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Frontal lobe</a:t>
            </a:r>
          </a:p>
        </p:txBody>
      </p:sp>
      <p:sp>
        <p:nvSpPr>
          <p:cNvPr id="23" name="TextBox 22">
            <a:extLst>
              <a:ext uri="{FF2B5EF4-FFF2-40B4-BE49-F238E27FC236}">
                <a16:creationId xmlns:a16="http://schemas.microsoft.com/office/drawing/2014/main" id="{8CAF4320-B00F-4EB5-5F3B-2BFF1786A150}"/>
              </a:ext>
            </a:extLst>
          </p:cNvPr>
          <p:cNvSpPr txBox="1"/>
          <p:nvPr/>
        </p:nvSpPr>
        <p:spPr>
          <a:xfrm>
            <a:off x="9855168" y="516318"/>
            <a:ext cx="1745991" cy="400110"/>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Parietal lobe</a:t>
            </a:r>
          </a:p>
        </p:txBody>
      </p:sp>
      <p:sp>
        <p:nvSpPr>
          <p:cNvPr id="25" name="TextBox 24">
            <a:extLst>
              <a:ext uri="{FF2B5EF4-FFF2-40B4-BE49-F238E27FC236}">
                <a16:creationId xmlns:a16="http://schemas.microsoft.com/office/drawing/2014/main" id="{68EAA7BC-1B5B-A90F-5457-54A7E0A70DA7}"/>
              </a:ext>
            </a:extLst>
          </p:cNvPr>
          <p:cNvSpPr txBox="1"/>
          <p:nvPr/>
        </p:nvSpPr>
        <p:spPr>
          <a:xfrm>
            <a:off x="10965100" y="1921449"/>
            <a:ext cx="1268296" cy="707886"/>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Occipital</a:t>
            </a:r>
          </a:p>
          <a:p>
            <a:r>
              <a:rPr lang="en-GB" sz="2000" b="1" i="1" dirty="0">
                <a:solidFill>
                  <a:srgbClr val="00B050"/>
                </a:solidFill>
                <a:latin typeface="Comic Sans MS" panose="030F0702030302020204" pitchFamily="66" charset="0"/>
              </a:rPr>
              <a:t>lobe</a:t>
            </a:r>
          </a:p>
        </p:txBody>
      </p:sp>
      <p:sp>
        <p:nvSpPr>
          <p:cNvPr id="26" name="TextBox 25">
            <a:extLst>
              <a:ext uri="{FF2B5EF4-FFF2-40B4-BE49-F238E27FC236}">
                <a16:creationId xmlns:a16="http://schemas.microsoft.com/office/drawing/2014/main" id="{A8B3BB73-4D83-CFB9-0539-EE6D1C05D926}"/>
              </a:ext>
            </a:extLst>
          </p:cNvPr>
          <p:cNvSpPr txBox="1"/>
          <p:nvPr/>
        </p:nvSpPr>
        <p:spPr>
          <a:xfrm>
            <a:off x="8848565" y="2640759"/>
            <a:ext cx="1745991" cy="400110"/>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Parietal lobe</a:t>
            </a:r>
          </a:p>
        </p:txBody>
      </p:sp>
    </p:spTree>
    <p:extLst>
      <p:ext uri="{BB962C8B-B14F-4D97-AF65-F5344CB8AC3E}">
        <p14:creationId xmlns:p14="http://schemas.microsoft.com/office/powerpoint/2010/main" val="399253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04AD75-9EDE-8BD0-6946-0B4F1BA3F295}"/>
              </a:ext>
            </a:extLst>
          </p:cNvPr>
          <p:cNvPicPr>
            <a:picLocks noChangeAspect="1"/>
          </p:cNvPicPr>
          <p:nvPr/>
        </p:nvPicPr>
        <p:blipFill>
          <a:blip r:embed="rId2"/>
          <a:stretch>
            <a:fillRect/>
          </a:stretch>
        </p:blipFill>
        <p:spPr>
          <a:xfrm>
            <a:off x="0" y="242771"/>
            <a:ext cx="12192000" cy="6198669"/>
          </a:xfrm>
          <a:prstGeom prst="rect">
            <a:avLst/>
          </a:prstGeom>
        </p:spPr>
      </p:pic>
      <p:pic>
        <p:nvPicPr>
          <p:cNvPr id="11" name="Picture 10">
            <a:extLst>
              <a:ext uri="{FF2B5EF4-FFF2-40B4-BE49-F238E27FC236}">
                <a16:creationId xmlns:a16="http://schemas.microsoft.com/office/drawing/2014/main" id="{C334BDAC-8A12-29F5-4E1E-F274FA5B3908}"/>
              </a:ext>
            </a:extLst>
          </p:cNvPr>
          <p:cNvPicPr>
            <a:picLocks noChangeAspect="1"/>
          </p:cNvPicPr>
          <p:nvPr/>
        </p:nvPicPr>
        <p:blipFill>
          <a:blip r:embed="rId3"/>
          <a:stretch>
            <a:fillRect/>
          </a:stretch>
        </p:blipFill>
        <p:spPr>
          <a:xfrm>
            <a:off x="381886" y="863895"/>
            <a:ext cx="943107" cy="314369"/>
          </a:xfrm>
          <a:prstGeom prst="rect">
            <a:avLst/>
          </a:prstGeom>
        </p:spPr>
      </p:pic>
    </p:spTree>
    <p:extLst>
      <p:ext uri="{BB962C8B-B14F-4D97-AF65-F5344CB8AC3E}">
        <p14:creationId xmlns:p14="http://schemas.microsoft.com/office/powerpoint/2010/main" val="62508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C3B8-B03C-BDBF-6FA9-BA5003C204FD}"/>
              </a:ext>
            </a:extLst>
          </p:cNvPr>
          <p:cNvSpPr>
            <a:spLocks noGrp="1"/>
          </p:cNvSpPr>
          <p:nvPr>
            <p:ph type="title"/>
          </p:nvPr>
        </p:nvSpPr>
        <p:spPr/>
        <p:txBody>
          <a:bodyPr/>
          <a:lstStyle/>
          <a:p>
            <a:r>
              <a:rPr lang="en-GB" dirty="0"/>
              <a:t>Comparing the CNS structures</a:t>
            </a:r>
          </a:p>
        </p:txBody>
      </p:sp>
      <p:sp>
        <p:nvSpPr>
          <p:cNvPr id="3" name="Text Placeholder 2">
            <a:extLst>
              <a:ext uri="{FF2B5EF4-FFF2-40B4-BE49-F238E27FC236}">
                <a16:creationId xmlns:a16="http://schemas.microsoft.com/office/drawing/2014/main" id="{91CC3375-8E02-F87D-AAE5-78B472465451}"/>
              </a:ext>
            </a:extLst>
          </p:cNvPr>
          <p:cNvSpPr>
            <a:spLocks noGrp="1"/>
          </p:cNvSpPr>
          <p:nvPr>
            <p:ph type="body" idx="1"/>
          </p:nvPr>
        </p:nvSpPr>
        <p:spPr/>
        <p:txBody>
          <a:bodyPr/>
          <a:lstStyle/>
          <a:p>
            <a:r>
              <a:rPr lang="en-GB" dirty="0"/>
              <a:t>Similarities</a:t>
            </a:r>
          </a:p>
        </p:txBody>
      </p:sp>
      <p:sp>
        <p:nvSpPr>
          <p:cNvPr id="4" name="Content Placeholder 3">
            <a:extLst>
              <a:ext uri="{FF2B5EF4-FFF2-40B4-BE49-F238E27FC236}">
                <a16:creationId xmlns:a16="http://schemas.microsoft.com/office/drawing/2014/main" id="{187A11C1-C7F9-1207-2AAD-577E07ADF3AD}"/>
              </a:ext>
            </a:extLst>
          </p:cNvPr>
          <p:cNvSpPr>
            <a:spLocks noGrp="1"/>
          </p:cNvSpPr>
          <p:nvPr>
            <p:ph sz="half" idx="2"/>
          </p:nvPr>
        </p:nvSpPr>
        <p:spPr/>
        <p:txBody>
          <a:bodyPr>
            <a:normAutofit fontScale="70000" lnSpcReduction="20000"/>
          </a:bodyPr>
          <a:lstStyle/>
          <a:p>
            <a:r>
              <a:rPr lang="en-GB" b="1" dirty="0">
                <a:solidFill>
                  <a:srgbClr val="0070C0"/>
                </a:solidFill>
              </a:rPr>
              <a:t>The brain stem and spinal cord both control involuntary processes (e.g. BS controls breathing and CS controls involuntary reflexes).</a:t>
            </a:r>
          </a:p>
          <a:p>
            <a:endParaRPr lang="en-GB" dirty="0"/>
          </a:p>
        </p:txBody>
      </p:sp>
      <p:sp>
        <p:nvSpPr>
          <p:cNvPr id="5" name="Text Placeholder 4">
            <a:extLst>
              <a:ext uri="{FF2B5EF4-FFF2-40B4-BE49-F238E27FC236}">
                <a16:creationId xmlns:a16="http://schemas.microsoft.com/office/drawing/2014/main" id="{555E9CBC-E866-AFD4-ABD8-5415600F8F74}"/>
              </a:ext>
            </a:extLst>
          </p:cNvPr>
          <p:cNvSpPr>
            <a:spLocks noGrp="1"/>
          </p:cNvSpPr>
          <p:nvPr>
            <p:ph type="body" sz="quarter" idx="3"/>
          </p:nvPr>
        </p:nvSpPr>
        <p:spPr/>
        <p:txBody>
          <a:bodyPr/>
          <a:lstStyle/>
          <a:p>
            <a:r>
              <a:rPr lang="en-GB" dirty="0"/>
              <a:t>Differences</a:t>
            </a:r>
          </a:p>
        </p:txBody>
      </p:sp>
      <p:sp>
        <p:nvSpPr>
          <p:cNvPr id="6" name="Content Placeholder 5">
            <a:extLst>
              <a:ext uri="{FF2B5EF4-FFF2-40B4-BE49-F238E27FC236}">
                <a16:creationId xmlns:a16="http://schemas.microsoft.com/office/drawing/2014/main" id="{AAC297E2-721E-2B2A-C027-4AED04259091}"/>
              </a:ext>
            </a:extLst>
          </p:cNvPr>
          <p:cNvSpPr>
            <a:spLocks noGrp="1"/>
          </p:cNvSpPr>
          <p:nvPr>
            <p:ph sz="quarter" idx="4"/>
          </p:nvPr>
        </p:nvSpPr>
        <p:spPr/>
        <p:txBody>
          <a:bodyPr>
            <a:normAutofit fontScale="70000" lnSpcReduction="20000"/>
          </a:bodyPr>
          <a:lstStyle/>
          <a:p>
            <a:r>
              <a:rPr lang="en-GB" dirty="0"/>
              <a:t>The brain provides conscious awareness and allows for higher-order thinking, while the spinal cord allows for simple reflex responses. </a:t>
            </a:r>
          </a:p>
          <a:p>
            <a:r>
              <a:rPr lang="en-GB" b="1" dirty="0">
                <a:solidFill>
                  <a:srgbClr val="0070C0"/>
                </a:solidFill>
              </a:rPr>
              <a:t>The brain consists of multiple regions responsible for different functions, whereas the spinal cord has one main function.</a:t>
            </a:r>
          </a:p>
          <a:p>
            <a:pPr marL="0" indent="0">
              <a:buNone/>
            </a:pPr>
            <a:endParaRPr lang="en-GB" dirty="0"/>
          </a:p>
        </p:txBody>
      </p:sp>
    </p:spTree>
    <p:extLst>
      <p:ext uri="{BB962C8B-B14F-4D97-AF65-F5344CB8AC3E}">
        <p14:creationId xmlns:p14="http://schemas.microsoft.com/office/powerpoint/2010/main" val="26007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entral Nervous System vs Peripheral Nervous System | CNS &amp; PNS Structure and Function">
            <a:hlinkClick r:id="" action="ppaction://media"/>
            <a:extLst>
              <a:ext uri="{FF2B5EF4-FFF2-40B4-BE49-F238E27FC236}">
                <a16:creationId xmlns:a16="http://schemas.microsoft.com/office/drawing/2014/main" id="{4552105A-5CE7-88BB-802C-AE2DBDAFC828}"/>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0525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005E-136F-0854-8261-14EC33B020AA}"/>
              </a:ext>
            </a:extLst>
          </p:cNvPr>
          <p:cNvSpPr>
            <a:spLocks noGrp="1"/>
          </p:cNvSpPr>
          <p:nvPr>
            <p:ph type="title"/>
          </p:nvPr>
        </p:nvSpPr>
        <p:spPr/>
        <p:txBody>
          <a:bodyPr/>
          <a:lstStyle/>
          <a:p>
            <a:r>
              <a:rPr lang="en-GB" dirty="0"/>
              <a:t>The PNS – Somatic Nervous System (SNS)</a:t>
            </a:r>
          </a:p>
        </p:txBody>
      </p:sp>
      <p:sp>
        <p:nvSpPr>
          <p:cNvPr id="5" name="Content Placeholder 4">
            <a:extLst>
              <a:ext uri="{FF2B5EF4-FFF2-40B4-BE49-F238E27FC236}">
                <a16:creationId xmlns:a16="http://schemas.microsoft.com/office/drawing/2014/main" id="{FF877045-9A8C-8A18-A4DF-F6F993D79587}"/>
              </a:ext>
            </a:extLst>
          </p:cNvPr>
          <p:cNvSpPr>
            <a:spLocks noGrp="1"/>
          </p:cNvSpPr>
          <p:nvPr>
            <p:ph idx="1"/>
          </p:nvPr>
        </p:nvSpPr>
        <p:spPr>
          <a:xfrm>
            <a:off x="293298" y="1548811"/>
            <a:ext cx="11898702" cy="5162540"/>
          </a:xfrm>
        </p:spPr>
        <p:txBody>
          <a:bodyPr>
            <a:normAutofit fontScale="92500" lnSpcReduction="20000"/>
          </a:bodyPr>
          <a:lstStyle/>
          <a:p>
            <a:r>
              <a:rPr lang="en-GB" b="1" dirty="0">
                <a:solidFill>
                  <a:srgbClr val="0070C0"/>
                </a:solidFill>
              </a:rPr>
              <a:t>Controls </a:t>
            </a:r>
            <a:r>
              <a:rPr lang="en-GB" b="1" i="1" dirty="0">
                <a:solidFill>
                  <a:srgbClr val="0070C0"/>
                </a:solidFill>
              </a:rPr>
              <a:t>voluntary</a:t>
            </a:r>
            <a:r>
              <a:rPr lang="en-GB" b="1" dirty="0">
                <a:solidFill>
                  <a:srgbClr val="0070C0"/>
                </a:solidFill>
              </a:rPr>
              <a:t> movement. </a:t>
            </a:r>
          </a:p>
          <a:p>
            <a:r>
              <a:rPr lang="en-GB" dirty="0"/>
              <a:t>Made up of sensory receptors that carry information to the spinal cord and brain</a:t>
            </a:r>
          </a:p>
          <a:p>
            <a:r>
              <a:rPr lang="en-GB" b="1" dirty="0">
                <a:solidFill>
                  <a:srgbClr val="0070C0"/>
                </a:solidFill>
              </a:rPr>
              <a:t>Contains motor pathways that allow the brain to control movement. </a:t>
            </a:r>
          </a:p>
          <a:p>
            <a:r>
              <a:rPr lang="en-GB" dirty="0"/>
              <a:t>Carries sensory information from the outside world to the brain and provides muscle responses via the motor pathways. </a:t>
            </a:r>
          </a:p>
          <a:p>
            <a:r>
              <a:rPr lang="en-GB" b="1" dirty="0">
                <a:solidFill>
                  <a:srgbClr val="0070C0"/>
                </a:solidFill>
              </a:rPr>
              <a:t>Is involved in reflex actions, and these reflexes occur quickly without the involvement of the CNS. </a:t>
            </a:r>
          </a:p>
          <a:p>
            <a:endParaRPr lang="en-GB" dirty="0"/>
          </a:p>
          <a:p>
            <a:endParaRPr lang="en-GB" dirty="0"/>
          </a:p>
        </p:txBody>
      </p:sp>
    </p:spTree>
    <p:extLst>
      <p:ext uri="{BB962C8B-B14F-4D97-AF65-F5344CB8AC3E}">
        <p14:creationId xmlns:p14="http://schemas.microsoft.com/office/powerpoint/2010/main" val="1112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6049F-3B37-EF4B-F8AC-E4DC46A4B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DA214E-F4A8-843E-DD62-DBA86FAEE693}"/>
              </a:ext>
            </a:extLst>
          </p:cNvPr>
          <p:cNvSpPr>
            <a:spLocks noGrp="1"/>
          </p:cNvSpPr>
          <p:nvPr>
            <p:ph type="title"/>
          </p:nvPr>
        </p:nvSpPr>
        <p:spPr/>
        <p:txBody>
          <a:bodyPr/>
          <a:lstStyle/>
          <a:p>
            <a:r>
              <a:rPr lang="en-GB" dirty="0"/>
              <a:t>The PNS – Autonomic Nervous System (ANS)</a:t>
            </a:r>
          </a:p>
        </p:txBody>
      </p:sp>
      <p:sp>
        <p:nvSpPr>
          <p:cNvPr id="5" name="Content Placeholder 4">
            <a:extLst>
              <a:ext uri="{FF2B5EF4-FFF2-40B4-BE49-F238E27FC236}">
                <a16:creationId xmlns:a16="http://schemas.microsoft.com/office/drawing/2014/main" id="{FE6A19AB-D8D7-7D9B-EBEA-D5D5D7515C54}"/>
              </a:ext>
            </a:extLst>
          </p:cNvPr>
          <p:cNvSpPr>
            <a:spLocks noGrp="1"/>
          </p:cNvSpPr>
          <p:nvPr>
            <p:ph idx="1"/>
          </p:nvPr>
        </p:nvSpPr>
        <p:spPr>
          <a:xfrm>
            <a:off x="293298" y="1548811"/>
            <a:ext cx="11898702" cy="5162540"/>
          </a:xfrm>
        </p:spPr>
        <p:txBody>
          <a:bodyPr>
            <a:normAutofit fontScale="92500" lnSpcReduction="20000"/>
          </a:bodyPr>
          <a:lstStyle/>
          <a:p>
            <a:r>
              <a:rPr lang="en-GB" b="1" dirty="0">
                <a:solidFill>
                  <a:srgbClr val="0070C0"/>
                </a:solidFill>
              </a:rPr>
              <a:t>The autonomic nervous system plays an important role in homeostasis  (maintaining stability while adjusting to conditions that are optimal for survival).</a:t>
            </a:r>
          </a:p>
          <a:p>
            <a:r>
              <a:rPr lang="en-GB" dirty="0">
                <a:solidFill>
                  <a:schemeClr val="bg1"/>
                </a:solidFill>
              </a:rPr>
              <a:t>It has two divisions (sub-structures): </a:t>
            </a:r>
          </a:p>
          <a:p>
            <a:pPr lvl="1"/>
            <a:r>
              <a:rPr lang="en-GB" dirty="0">
                <a:solidFill>
                  <a:schemeClr val="bg1"/>
                </a:solidFill>
              </a:rPr>
              <a:t>Sympathetic Nervous System</a:t>
            </a:r>
          </a:p>
          <a:p>
            <a:pPr lvl="2"/>
            <a:r>
              <a:rPr lang="en-GB" dirty="0">
                <a:solidFill>
                  <a:schemeClr val="bg1"/>
                </a:solidFill>
              </a:rPr>
              <a:t>Prepares the body for action (fight-or-flight).</a:t>
            </a:r>
          </a:p>
          <a:p>
            <a:pPr lvl="2"/>
            <a:r>
              <a:rPr lang="en-GB" dirty="0">
                <a:solidFill>
                  <a:schemeClr val="bg1"/>
                </a:solidFill>
              </a:rPr>
              <a:t>Increases heart rate, dilates pupils, inhibits digestion.</a:t>
            </a:r>
          </a:p>
          <a:p>
            <a:pPr lvl="1"/>
            <a:r>
              <a:rPr lang="en-GB" dirty="0">
                <a:solidFill>
                  <a:schemeClr val="bg1"/>
                </a:solidFill>
              </a:rPr>
              <a:t>Parasympathetic Nervous System</a:t>
            </a:r>
          </a:p>
          <a:p>
            <a:pPr lvl="2"/>
            <a:r>
              <a:rPr lang="en-GB" dirty="0">
                <a:solidFill>
                  <a:schemeClr val="bg1"/>
                </a:solidFill>
              </a:rPr>
              <a:t>Responsible for rest and recovery (rest-and-digest)</a:t>
            </a:r>
          </a:p>
          <a:p>
            <a:pPr lvl="2"/>
            <a:r>
              <a:rPr lang="en-GB" dirty="0">
                <a:solidFill>
                  <a:schemeClr val="bg1"/>
                </a:solidFill>
              </a:rPr>
              <a:t>Decreases heart rate, constricts pupils, stimulates digestion</a:t>
            </a:r>
            <a:endParaRPr lang="en-GB" dirty="0"/>
          </a:p>
        </p:txBody>
      </p:sp>
    </p:spTree>
    <p:extLst>
      <p:ext uri="{BB962C8B-B14F-4D97-AF65-F5344CB8AC3E}">
        <p14:creationId xmlns:p14="http://schemas.microsoft.com/office/powerpoint/2010/main" val="34863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86CA8-FCEB-31C8-D190-6AE7B5578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F2CF6-9E41-75CE-1D31-434E1B4D409A}"/>
              </a:ext>
            </a:extLst>
          </p:cNvPr>
          <p:cNvSpPr>
            <a:spLocks noGrp="1"/>
          </p:cNvSpPr>
          <p:nvPr>
            <p:ph type="title"/>
          </p:nvPr>
        </p:nvSpPr>
        <p:spPr/>
        <p:txBody>
          <a:bodyPr/>
          <a:lstStyle/>
          <a:p>
            <a:r>
              <a:rPr lang="en-GB" dirty="0"/>
              <a:t>Comparing the PNS structures</a:t>
            </a:r>
          </a:p>
        </p:txBody>
      </p:sp>
      <p:sp>
        <p:nvSpPr>
          <p:cNvPr id="3" name="Text Placeholder 2">
            <a:extLst>
              <a:ext uri="{FF2B5EF4-FFF2-40B4-BE49-F238E27FC236}">
                <a16:creationId xmlns:a16="http://schemas.microsoft.com/office/drawing/2014/main" id="{A0D48878-05FD-ED57-1B3B-B7596942382A}"/>
              </a:ext>
            </a:extLst>
          </p:cNvPr>
          <p:cNvSpPr>
            <a:spLocks noGrp="1"/>
          </p:cNvSpPr>
          <p:nvPr>
            <p:ph type="body" idx="1"/>
          </p:nvPr>
        </p:nvSpPr>
        <p:spPr/>
        <p:txBody>
          <a:bodyPr/>
          <a:lstStyle/>
          <a:p>
            <a:r>
              <a:rPr lang="en-GB" dirty="0"/>
              <a:t>Similarities</a:t>
            </a:r>
          </a:p>
        </p:txBody>
      </p:sp>
      <p:sp>
        <p:nvSpPr>
          <p:cNvPr id="4" name="Content Placeholder 3">
            <a:extLst>
              <a:ext uri="{FF2B5EF4-FFF2-40B4-BE49-F238E27FC236}">
                <a16:creationId xmlns:a16="http://schemas.microsoft.com/office/drawing/2014/main" id="{4199A910-A8A2-B006-27AC-96C191B51177}"/>
              </a:ext>
            </a:extLst>
          </p:cNvPr>
          <p:cNvSpPr>
            <a:spLocks noGrp="1"/>
          </p:cNvSpPr>
          <p:nvPr>
            <p:ph sz="half" idx="2"/>
          </p:nvPr>
        </p:nvSpPr>
        <p:spPr/>
        <p:txBody>
          <a:bodyPr>
            <a:normAutofit fontScale="70000" lnSpcReduction="20000"/>
          </a:bodyPr>
          <a:lstStyle/>
          <a:p>
            <a:r>
              <a:rPr lang="en-GB" b="1" dirty="0">
                <a:solidFill>
                  <a:srgbClr val="0070C0"/>
                </a:solidFill>
              </a:rPr>
              <a:t>The sympathetic NS and the somatic NS respond to external stimuli. </a:t>
            </a:r>
          </a:p>
          <a:p>
            <a:r>
              <a:rPr lang="en-GB" dirty="0">
                <a:solidFill>
                  <a:schemeClr val="bg1"/>
                </a:solidFill>
              </a:rPr>
              <a:t>The sympathetic NS responds to external stimuli by preparing the body for fight or flight, and the somatic NS responds to external stimuli (by carrying information from sensory receptors to the spinal cord and brain).</a:t>
            </a:r>
          </a:p>
          <a:p>
            <a:endParaRPr lang="en-GB" dirty="0"/>
          </a:p>
        </p:txBody>
      </p:sp>
      <p:sp>
        <p:nvSpPr>
          <p:cNvPr id="5" name="Text Placeholder 4">
            <a:extLst>
              <a:ext uri="{FF2B5EF4-FFF2-40B4-BE49-F238E27FC236}">
                <a16:creationId xmlns:a16="http://schemas.microsoft.com/office/drawing/2014/main" id="{95F82100-BD2E-76E3-3067-E931B63C73D4}"/>
              </a:ext>
            </a:extLst>
          </p:cNvPr>
          <p:cNvSpPr>
            <a:spLocks noGrp="1"/>
          </p:cNvSpPr>
          <p:nvPr>
            <p:ph type="body" sz="quarter" idx="3"/>
          </p:nvPr>
        </p:nvSpPr>
        <p:spPr/>
        <p:txBody>
          <a:bodyPr/>
          <a:lstStyle/>
          <a:p>
            <a:r>
              <a:rPr lang="en-GB" dirty="0"/>
              <a:t>Differences</a:t>
            </a:r>
          </a:p>
        </p:txBody>
      </p:sp>
      <p:sp>
        <p:nvSpPr>
          <p:cNvPr id="6" name="Content Placeholder 5">
            <a:extLst>
              <a:ext uri="{FF2B5EF4-FFF2-40B4-BE49-F238E27FC236}">
                <a16:creationId xmlns:a16="http://schemas.microsoft.com/office/drawing/2014/main" id="{2B9E69FF-A82E-9AC4-6E03-CF34A0EEEA0A}"/>
              </a:ext>
            </a:extLst>
          </p:cNvPr>
          <p:cNvSpPr>
            <a:spLocks noGrp="1"/>
          </p:cNvSpPr>
          <p:nvPr>
            <p:ph sz="quarter" idx="4"/>
          </p:nvPr>
        </p:nvSpPr>
        <p:spPr/>
        <p:txBody>
          <a:bodyPr>
            <a:normAutofit fontScale="70000" lnSpcReduction="20000"/>
          </a:bodyPr>
          <a:lstStyle/>
          <a:p>
            <a:r>
              <a:rPr lang="en-GB" dirty="0"/>
              <a:t>The ANS consists of two sub-components, whereas the somatic nervous system only has one.</a:t>
            </a:r>
          </a:p>
          <a:p>
            <a:r>
              <a:rPr lang="en-GB" b="1" dirty="0">
                <a:solidFill>
                  <a:srgbClr val="0070C0"/>
                </a:solidFill>
              </a:rPr>
              <a:t>The ANS controls internal organs and glands, while the somatic nervous system controls muscles and movement. </a:t>
            </a:r>
          </a:p>
          <a:p>
            <a:pPr marL="0" indent="0">
              <a:buNone/>
            </a:pPr>
            <a:endParaRPr lang="en-GB" dirty="0"/>
          </a:p>
        </p:txBody>
      </p:sp>
    </p:spTree>
    <p:extLst>
      <p:ext uri="{BB962C8B-B14F-4D97-AF65-F5344CB8AC3E}">
        <p14:creationId xmlns:p14="http://schemas.microsoft.com/office/powerpoint/2010/main" val="30458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CA99-E5CF-C9DC-88D5-179C586DCD85}"/>
              </a:ext>
            </a:extLst>
          </p:cNvPr>
          <p:cNvSpPr>
            <a:spLocks noGrp="1"/>
          </p:cNvSpPr>
          <p:nvPr>
            <p:ph type="title"/>
          </p:nvPr>
        </p:nvSpPr>
        <p:spPr/>
        <p:txBody>
          <a:bodyPr anchor="ctr">
            <a:normAutofit/>
          </a:bodyPr>
          <a:lstStyle/>
          <a:p>
            <a:r>
              <a:rPr lang="en-GB" dirty="0"/>
              <a:t>Sympathetic and Parasympathetic Responses</a:t>
            </a:r>
          </a:p>
        </p:txBody>
      </p:sp>
      <p:sp>
        <p:nvSpPr>
          <p:cNvPr id="11" name="AutoShape 3">
            <a:extLst>
              <a:ext uri="{FF2B5EF4-FFF2-40B4-BE49-F238E27FC236}">
                <a16:creationId xmlns:a16="http://schemas.microsoft.com/office/drawing/2014/main" id="{D1A653A0-A374-6769-FFF6-663200B0A837}"/>
              </a:ext>
            </a:extLst>
          </p:cNvPr>
          <p:cNvSpPr>
            <a:spLocks noChangeAspect="1" noChangeArrowheads="1" noTextEdit="1"/>
          </p:cNvSpPr>
          <p:nvPr/>
        </p:nvSpPr>
        <p:spPr bwMode="auto">
          <a:xfrm>
            <a:off x="506413" y="1397000"/>
            <a:ext cx="111791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5">
            <a:extLst>
              <a:ext uri="{FF2B5EF4-FFF2-40B4-BE49-F238E27FC236}">
                <a16:creationId xmlns:a16="http://schemas.microsoft.com/office/drawing/2014/main" id="{5048C15A-FD3E-E5EE-27E0-C08ACB3D470D}"/>
              </a:ext>
            </a:extLst>
          </p:cNvPr>
          <p:cNvSpPr>
            <a:spLocks noChangeArrowheads="1"/>
          </p:cNvSpPr>
          <p:nvPr/>
        </p:nvSpPr>
        <p:spPr bwMode="auto">
          <a:xfrm>
            <a:off x="512763" y="1458913"/>
            <a:ext cx="5573713" cy="7239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a16="http://schemas.microsoft.com/office/drawing/2014/main" id="{520AA738-383C-EF0C-8220-86293E5CD6C1}"/>
              </a:ext>
            </a:extLst>
          </p:cNvPr>
          <p:cNvSpPr>
            <a:spLocks noChangeArrowheads="1"/>
          </p:cNvSpPr>
          <p:nvPr/>
        </p:nvSpPr>
        <p:spPr bwMode="auto">
          <a:xfrm>
            <a:off x="6086476" y="1458913"/>
            <a:ext cx="5572125" cy="72390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7">
            <a:extLst>
              <a:ext uri="{FF2B5EF4-FFF2-40B4-BE49-F238E27FC236}">
                <a16:creationId xmlns:a16="http://schemas.microsoft.com/office/drawing/2014/main" id="{BA8F7F55-E8A9-3719-ED74-F8E8FE43AC1F}"/>
              </a:ext>
            </a:extLst>
          </p:cNvPr>
          <p:cNvSpPr>
            <a:spLocks noChangeArrowheads="1"/>
          </p:cNvSpPr>
          <p:nvPr/>
        </p:nvSpPr>
        <p:spPr bwMode="auto">
          <a:xfrm>
            <a:off x="512763" y="2182813"/>
            <a:ext cx="5573713" cy="72390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8">
            <a:extLst>
              <a:ext uri="{FF2B5EF4-FFF2-40B4-BE49-F238E27FC236}">
                <a16:creationId xmlns:a16="http://schemas.microsoft.com/office/drawing/2014/main" id="{A76C503F-F74D-605F-8DA1-9FC4BCA6FC85}"/>
              </a:ext>
            </a:extLst>
          </p:cNvPr>
          <p:cNvSpPr>
            <a:spLocks noChangeArrowheads="1"/>
          </p:cNvSpPr>
          <p:nvPr/>
        </p:nvSpPr>
        <p:spPr bwMode="auto">
          <a:xfrm>
            <a:off x="6086476" y="2182813"/>
            <a:ext cx="5572125" cy="72390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9">
            <a:extLst>
              <a:ext uri="{FF2B5EF4-FFF2-40B4-BE49-F238E27FC236}">
                <a16:creationId xmlns:a16="http://schemas.microsoft.com/office/drawing/2014/main" id="{31A173E6-9F8A-DBE9-DF1E-9A4CE1D57C83}"/>
              </a:ext>
            </a:extLst>
          </p:cNvPr>
          <p:cNvSpPr>
            <a:spLocks noChangeArrowheads="1"/>
          </p:cNvSpPr>
          <p:nvPr/>
        </p:nvSpPr>
        <p:spPr bwMode="auto">
          <a:xfrm>
            <a:off x="512763" y="2906713"/>
            <a:ext cx="5573713" cy="72390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0">
            <a:extLst>
              <a:ext uri="{FF2B5EF4-FFF2-40B4-BE49-F238E27FC236}">
                <a16:creationId xmlns:a16="http://schemas.microsoft.com/office/drawing/2014/main" id="{E8974B24-354B-FF4C-7CB0-1C89F5C70A61}"/>
              </a:ext>
            </a:extLst>
          </p:cNvPr>
          <p:cNvSpPr>
            <a:spLocks noChangeArrowheads="1"/>
          </p:cNvSpPr>
          <p:nvPr/>
        </p:nvSpPr>
        <p:spPr bwMode="auto">
          <a:xfrm>
            <a:off x="6086476" y="2906713"/>
            <a:ext cx="5572125" cy="72390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1">
            <a:extLst>
              <a:ext uri="{FF2B5EF4-FFF2-40B4-BE49-F238E27FC236}">
                <a16:creationId xmlns:a16="http://schemas.microsoft.com/office/drawing/2014/main" id="{46A78809-DF15-56F9-721D-5DC891001856}"/>
              </a:ext>
            </a:extLst>
          </p:cNvPr>
          <p:cNvSpPr>
            <a:spLocks noChangeArrowheads="1"/>
          </p:cNvSpPr>
          <p:nvPr/>
        </p:nvSpPr>
        <p:spPr bwMode="auto">
          <a:xfrm>
            <a:off x="512763" y="3630613"/>
            <a:ext cx="5573713" cy="72231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2">
            <a:extLst>
              <a:ext uri="{FF2B5EF4-FFF2-40B4-BE49-F238E27FC236}">
                <a16:creationId xmlns:a16="http://schemas.microsoft.com/office/drawing/2014/main" id="{4159EA2C-4BA8-78D6-621A-B8D09BB888D0}"/>
              </a:ext>
            </a:extLst>
          </p:cNvPr>
          <p:cNvSpPr>
            <a:spLocks noChangeArrowheads="1"/>
          </p:cNvSpPr>
          <p:nvPr/>
        </p:nvSpPr>
        <p:spPr bwMode="auto">
          <a:xfrm>
            <a:off x="6086476" y="3630613"/>
            <a:ext cx="5572125" cy="72231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3">
            <a:extLst>
              <a:ext uri="{FF2B5EF4-FFF2-40B4-BE49-F238E27FC236}">
                <a16:creationId xmlns:a16="http://schemas.microsoft.com/office/drawing/2014/main" id="{519B3120-1A85-D572-4655-A8B943F72F55}"/>
              </a:ext>
            </a:extLst>
          </p:cNvPr>
          <p:cNvSpPr>
            <a:spLocks noChangeArrowheads="1"/>
          </p:cNvSpPr>
          <p:nvPr/>
        </p:nvSpPr>
        <p:spPr bwMode="auto">
          <a:xfrm>
            <a:off x="512763" y="4352925"/>
            <a:ext cx="5573713" cy="72390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0FB0BCB2-A782-53CF-617D-9228DBB3A7D6}"/>
              </a:ext>
            </a:extLst>
          </p:cNvPr>
          <p:cNvSpPr>
            <a:spLocks noChangeArrowheads="1"/>
          </p:cNvSpPr>
          <p:nvPr/>
        </p:nvSpPr>
        <p:spPr bwMode="auto">
          <a:xfrm>
            <a:off x="6086476" y="4352925"/>
            <a:ext cx="5572125" cy="72390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5">
            <a:extLst>
              <a:ext uri="{FF2B5EF4-FFF2-40B4-BE49-F238E27FC236}">
                <a16:creationId xmlns:a16="http://schemas.microsoft.com/office/drawing/2014/main" id="{35EAC1DD-88C2-7040-5DE0-D337D8B521CC}"/>
              </a:ext>
            </a:extLst>
          </p:cNvPr>
          <p:cNvSpPr>
            <a:spLocks noChangeArrowheads="1"/>
          </p:cNvSpPr>
          <p:nvPr/>
        </p:nvSpPr>
        <p:spPr bwMode="auto">
          <a:xfrm>
            <a:off x="512763" y="5076825"/>
            <a:ext cx="5573713" cy="72390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6">
            <a:extLst>
              <a:ext uri="{FF2B5EF4-FFF2-40B4-BE49-F238E27FC236}">
                <a16:creationId xmlns:a16="http://schemas.microsoft.com/office/drawing/2014/main" id="{51445779-95A7-E5AF-22B4-9A155BF11F23}"/>
              </a:ext>
            </a:extLst>
          </p:cNvPr>
          <p:cNvSpPr>
            <a:spLocks noChangeArrowheads="1"/>
          </p:cNvSpPr>
          <p:nvPr/>
        </p:nvSpPr>
        <p:spPr bwMode="auto">
          <a:xfrm>
            <a:off x="6086476" y="5076825"/>
            <a:ext cx="5572125" cy="72390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17">
            <a:extLst>
              <a:ext uri="{FF2B5EF4-FFF2-40B4-BE49-F238E27FC236}">
                <a16:creationId xmlns:a16="http://schemas.microsoft.com/office/drawing/2014/main" id="{732C5B4D-F416-623B-74F4-909021D3DB3D}"/>
              </a:ext>
            </a:extLst>
          </p:cNvPr>
          <p:cNvSpPr>
            <a:spLocks noChangeArrowheads="1"/>
          </p:cNvSpPr>
          <p:nvPr/>
        </p:nvSpPr>
        <p:spPr bwMode="auto">
          <a:xfrm>
            <a:off x="512763" y="5800725"/>
            <a:ext cx="5573713" cy="72390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Rectangle 18">
            <a:extLst>
              <a:ext uri="{FF2B5EF4-FFF2-40B4-BE49-F238E27FC236}">
                <a16:creationId xmlns:a16="http://schemas.microsoft.com/office/drawing/2014/main" id="{18F4F60C-85DC-EAED-9F63-9D68C2D4DE78}"/>
              </a:ext>
            </a:extLst>
          </p:cNvPr>
          <p:cNvSpPr>
            <a:spLocks noChangeArrowheads="1"/>
          </p:cNvSpPr>
          <p:nvPr/>
        </p:nvSpPr>
        <p:spPr bwMode="auto">
          <a:xfrm>
            <a:off x="6086476" y="5800725"/>
            <a:ext cx="5572125" cy="723900"/>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Line 19">
            <a:extLst>
              <a:ext uri="{FF2B5EF4-FFF2-40B4-BE49-F238E27FC236}">
                <a16:creationId xmlns:a16="http://schemas.microsoft.com/office/drawing/2014/main" id="{C2091403-B26D-49A6-2AF8-E2A11D01E53F}"/>
              </a:ext>
            </a:extLst>
          </p:cNvPr>
          <p:cNvSpPr>
            <a:spLocks noChangeShapeType="1"/>
          </p:cNvSpPr>
          <p:nvPr/>
        </p:nvSpPr>
        <p:spPr bwMode="auto">
          <a:xfrm>
            <a:off x="6086476" y="1452563"/>
            <a:ext cx="0" cy="5078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0">
            <a:extLst>
              <a:ext uri="{FF2B5EF4-FFF2-40B4-BE49-F238E27FC236}">
                <a16:creationId xmlns:a16="http://schemas.microsoft.com/office/drawing/2014/main" id="{C93260E0-AEAD-6B9C-7CA5-51AD4A164534}"/>
              </a:ext>
            </a:extLst>
          </p:cNvPr>
          <p:cNvSpPr>
            <a:spLocks noChangeShapeType="1"/>
          </p:cNvSpPr>
          <p:nvPr/>
        </p:nvSpPr>
        <p:spPr bwMode="auto">
          <a:xfrm>
            <a:off x="506413" y="2182813"/>
            <a:ext cx="111585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1">
            <a:extLst>
              <a:ext uri="{FF2B5EF4-FFF2-40B4-BE49-F238E27FC236}">
                <a16:creationId xmlns:a16="http://schemas.microsoft.com/office/drawing/2014/main" id="{0257170C-1935-78D8-806B-F25B84D30CCB}"/>
              </a:ext>
            </a:extLst>
          </p:cNvPr>
          <p:cNvSpPr>
            <a:spLocks noChangeShapeType="1"/>
          </p:cNvSpPr>
          <p:nvPr/>
        </p:nvSpPr>
        <p:spPr bwMode="auto">
          <a:xfrm>
            <a:off x="506413" y="2906713"/>
            <a:ext cx="11158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2">
            <a:extLst>
              <a:ext uri="{FF2B5EF4-FFF2-40B4-BE49-F238E27FC236}">
                <a16:creationId xmlns:a16="http://schemas.microsoft.com/office/drawing/2014/main" id="{24EF0832-EB83-C554-1BFC-8A67C5AC2C3B}"/>
              </a:ext>
            </a:extLst>
          </p:cNvPr>
          <p:cNvSpPr>
            <a:spLocks noChangeShapeType="1"/>
          </p:cNvSpPr>
          <p:nvPr/>
        </p:nvSpPr>
        <p:spPr bwMode="auto">
          <a:xfrm>
            <a:off x="506413" y="3630613"/>
            <a:ext cx="11158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3">
            <a:extLst>
              <a:ext uri="{FF2B5EF4-FFF2-40B4-BE49-F238E27FC236}">
                <a16:creationId xmlns:a16="http://schemas.microsoft.com/office/drawing/2014/main" id="{830DD97B-87BE-9777-4C69-389A49C9391F}"/>
              </a:ext>
            </a:extLst>
          </p:cNvPr>
          <p:cNvSpPr>
            <a:spLocks noChangeShapeType="1"/>
          </p:cNvSpPr>
          <p:nvPr/>
        </p:nvSpPr>
        <p:spPr bwMode="auto">
          <a:xfrm>
            <a:off x="506413" y="4352925"/>
            <a:ext cx="11158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4">
            <a:extLst>
              <a:ext uri="{FF2B5EF4-FFF2-40B4-BE49-F238E27FC236}">
                <a16:creationId xmlns:a16="http://schemas.microsoft.com/office/drawing/2014/main" id="{4D28EF58-E175-3A05-2258-56A5A4087CB4}"/>
              </a:ext>
            </a:extLst>
          </p:cNvPr>
          <p:cNvSpPr>
            <a:spLocks noChangeShapeType="1"/>
          </p:cNvSpPr>
          <p:nvPr/>
        </p:nvSpPr>
        <p:spPr bwMode="auto">
          <a:xfrm>
            <a:off x="506413" y="5076825"/>
            <a:ext cx="11158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5">
            <a:extLst>
              <a:ext uri="{FF2B5EF4-FFF2-40B4-BE49-F238E27FC236}">
                <a16:creationId xmlns:a16="http://schemas.microsoft.com/office/drawing/2014/main" id="{4DB43869-95E3-36CB-EC45-BF3731B9A1D3}"/>
              </a:ext>
            </a:extLst>
          </p:cNvPr>
          <p:cNvSpPr>
            <a:spLocks noChangeShapeType="1"/>
          </p:cNvSpPr>
          <p:nvPr/>
        </p:nvSpPr>
        <p:spPr bwMode="auto">
          <a:xfrm>
            <a:off x="506413" y="5800725"/>
            <a:ext cx="11158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6">
            <a:extLst>
              <a:ext uri="{FF2B5EF4-FFF2-40B4-BE49-F238E27FC236}">
                <a16:creationId xmlns:a16="http://schemas.microsoft.com/office/drawing/2014/main" id="{9AC05D8E-5B02-897B-3A1F-DFAB5B96E7B6}"/>
              </a:ext>
            </a:extLst>
          </p:cNvPr>
          <p:cNvSpPr>
            <a:spLocks noChangeShapeType="1"/>
          </p:cNvSpPr>
          <p:nvPr/>
        </p:nvSpPr>
        <p:spPr bwMode="auto">
          <a:xfrm>
            <a:off x="512763" y="1452563"/>
            <a:ext cx="0" cy="5078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27">
            <a:extLst>
              <a:ext uri="{FF2B5EF4-FFF2-40B4-BE49-F238E27FC236}">
                <a16:creationId xmlns:a16="http://schemas.microsoft.com/office/drawing/2014/main" id="{AF1D2E17-F1AB-29F8-DAA8-BA40364AF7C0}"/>
              </a:ext>
            </a:extLst>
          </p:cNvPr>
          <p:cNvSpPr>
            <a:spLocks noChangeShapeType="1"/>
          </p:cNvSpPr>
          <p:nvPr/>
        </p:nvSpPr>
        <p:spPr bwMode="auto">
          <a:xfrm>
            <a:off x="11658601" y="1452563"/>
            <a:ext cx="0" cy="5078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28">
            <a:extLst>
              <a:ext uri="{FF2B5EF4-FFF2-40B4-BE49-F238E27FC236}">
                <a16:creationId xmlns:a16="http://schemas.microsoft.com/office/drawing/2014/main" id="{D358B7F3-4377-36F4-0E8F-6DEE3CEB29BB}"/>
              </a:ext>
            </a:extLst>
          </p:cNvPr>
          <p:cNvSpPr>
            <a:spLocks noChangeShapeType="1"/>
          </p:cNvSpPr>
          <p:nvPr/>
        </p:nvSpPr>
        <p:spPr bwMode="auto">
          <a:xfrm>
            <a:off x="506413" y="1458913"/>
            <a:ext cx="11158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29">
            <a:extLst>
              <a:ext uri="{FF2B5EF4-FFF2-40B4-BE49-F238E27FC236}">
                <a16:creationId xmlns:a16="http://schemas.microsoft.com/office/drawing/2014/main" id="{D96F2E78-43E5-F6EE-5C54-7DB10FFAC908}"/>
              </a:ext>
            </a:extLst>
          </p:cNvPr>
          <p:cNvSpPr>
            <a:spLocks noChangeShapeType="1"/>
          </p:cNvSpPr>
          <p:nvPr/>
        </p:nvSpPr>
        <p:spPr bwMode="auto">
          <a:xfrm>
            <a:off x="506413" y="6524625"/>
            <a:ext cx="111585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Rectangle 30">
            <a:extLst>
              <a:ext uri="{FF2B5EF4-FFF2-40B4-BE49-F238E27FC236}">
                <a16:creationId xmlns:a16="http://schemas.microsoft.com/office/drawing/2014/main" id="{C1F8BE62-DF4B-A3F6-8F3A-50DDE6C47956}"/>
              </a:ext>
            </a:extLst>
          </p:cNvPr>
          <p:cNvSpPr>
            <a:spLocks noChangeArrowheads="1"/>
          </p:cNvSpPr>
          <p:nvPr/>
        </p:nvSpPr>
        <p:spPr bwMode="auto">
          <a:xfrm>
            <a:off x="6178551" y="1500188"/>
            <a:ext cx="26733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anose="020F0502020204030204" pitchFamily="34" charset="0"/>
              </a:rPr>
              <a:t>Parasympathetic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1">
            <a:extLst>
              <a:ext uri="{FF2B5EF4-FFF2-40B4-BE49-F238E27FC236}">
                <a16:creationId xmlns:a16="http://schemas.microsoft.com/office/drawing/2014/main" id="{CF1844D4-5455-22F0-711A-670B0E07C79E}"/>
              </a:ext>
            </a:extLst>
          </p:cNvPr>
          <p:cNvSpPr>
            <a:spLocks noChangeArrowheads="1"/>
          </p:cNvSpPr>
          <p:nvPr/>
        </p:nvSpPr>
        <p:spPr bwMode="auto">
          <a:xfrm>
            <a:off x="604838" y="1500188"/>
            <a:ext cx="2035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panose="020F0502020204030204" pitchFamily="34" charset="0"/>
              </a:rPr>
              <a:t>Sympathetic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2">
            <a:extLst>
              <a:ext uri="{FF2B5EF4-FFF2-40B4-BE49-F238E27FC236}">
                <a16:creationId xmlns:a16="http://schemas.microsoft.com/office/drawing/2014/main" id="{145DCEF1-5315-FDD8-60F7-4DE80C8142FE}"/>
              </a:ext>
            </a:extLst>
          </p:cNvPr>
          <p:cNvSpPr>
            <a:spLocks noChangeArrowheads="1"/>
          </p:cNvSpPr>
          <p:nvPr/>
        </p:nvSpPr>
        <p:spPr bwMode="auto">
          <a:xfrm>
            <a:off x="6178551" y="2224088"/>
            <a:ext cx="31797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Decreases heart 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3">
            <a:extLst>
              <a:ext uri="{FF2B5EF4-FFF2-40B4-BE49-F238E27FC236}">
                <a16:creationId xmlns:a16="http://schemas.microsoft.com/office/drawing/2014/main" id="{86FC1924-E687-E699-9FF6-67CB50751AF9}"/>
              </a:ext>
            </a:extLst>
          </p:cNvPr>
          <p:cNvSpPr>
            <a:spLocks noChangeArrowheads="1"/>
          </p:cNvSpPr>
          <p:nvPr/>
        </p:nvSpPr>
        <p:spPr bwMode="auto">
          <a:xfrm>
            <a:off x="604838" y="2224088"/>
            <a:ext cx="3060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rPr>
              <a:t>Increases heart rate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34">
            <a:extLst>
              <a:ext uri="{FF2B5EF4-FFF2-40B4-BE49-F238E27FC236}">
                <a16:creationId xmlns:a16="http://schemas.microsoft.com/office/drawing/2014/main" id="{AA95E70F-50F2-0492-C156-7F5596138CEA}"/>
              </a:ext>
            </a:extLst>
          </p:cNvPr>
          <p:cNvSpPr>
            <a:spLocks noChangeArrowheads="1"/>
          </p:cNvSpPr>
          <p:nvPr/>
        </p:nvSpPr>
        <p:spPr bwMode="auto">
          <a:xfrm>
            <a:off x="6178551" y="2944813"/>
            <a:ext cx="38020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Decreases breathing rate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5">
            <a:extLst>
              <a:ext uri="{FF2B5EF4-FFF2-40B4-BE49-F238E27FC236}">
                <a16:creationId xmlns:a16="http://schemas.microsoft.com/office/drawing/2014/main" id="{64F0B6D8-441F-0612-1CF1-9A03C9A4582F}"/>
              </a:ext>
            </a:extLst>
          </p:cNvPr>
          <p:cNvSpPr>
            <a:spLocks noChangeArrowheads="1"/>
          </p:cNvSpPr>
          <p:nvPr/>
        </p:nvSpPr>
        <p:spPr bwMode="auto">
          <a:xfrm>
            <a:off x="604838" y="2944813"/>
            <a:ext cx="368458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rPr>
              <a:t>Increases breathing rate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6">
            <a:extLst>
              <a:ext uri="{FF2B5EF4-FFF2-40B4-BE49-F238E27FC236}">
                <a16:creationId xmlns:a16="http://schemas.microsoft.com/office/drawing/2014/main" id="{BC552EB9-3901-D50D-AD8C-9AACA166D470}"/>
              </a:ext>
            </a:extLst>
          </p:cNvPr>
          <p:cNvSpPr>
            <a:spLocks noChangeArrowheads="1"/>
          </p:cNvSpPr>
          <p:nvPr/>
        </p:nvSpPr>
        <p:spPr bwMode="auto">
          <a:xfrm>
            <a:off x="6178551" y="3670300"/>
            <a:ext cx="25606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Constricts pupils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7">
            <a:extLst>
              <a:ext uri="{FF2B5EF4-FFF2-40B4-BE49-F238E27FC236}">
                <a16:creationId xmlns:a16="http://schemas.microsoft.com/office/drawing/2014/main" id="{B56271D6-82BB-FB02-980C-DF07B84AE8BA}"/>
              </a:ext>
            </a:extLst>
          </p:cNvPr>
          <p:cNvSpPr>
            <a:spLocks noChangeArrowheads="1"/>
          </p:cNvSpPr>
          <p:nvPr/>
        </p:nvSpPr>
        <p:spPr bwMode="auto">
          <a:xfrm>
            <a:off x="604838" y="3670300"/>
            <a:ext cx="21129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Dilates pupils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8">
            <a:extLst>
              <a:ext uri="{FF2B5EF4-FFF2-40B4-BE49-F238E27FC236}">
                <a16:creationId xmlns:a16="http://schemas.microsoft.com/office/drawing/2014/main" id="{C2C3445D-4B76-8BCE-B920-5815084EF8C7}"/>
              </a:ext>
            </a:extLst>
          </p:cNvPr>
          <p:cNvSpPr>
            <a:spLocks noChangeArrowheads="1"/>
          </p:cNvSpPr>
          <p:nvPr/>
        </p:nvSpPr>
        <p:spPr bwMode="auto">
          <a:xfrm>
            <a:off x="6178551" y="4394200"/>
            <a:ext cx="31083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Stimulates digestion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9">
            <a:extLst>
              <a:ext uri="{FF2B5EF4-FFF2-40B4-BE49-F238E27FC236}">
                <a16:creationId xmlns:a16="http://schemas.microsoft.com/office/drawing/2014/main" id="{A498556F-5834-3B4D-8FEF-E081D3864E80}"/>
              </a:ext>
            </a:extLst>
          </p:cNvPr>
          <p:cNvSpPr>
            <a:spLocks noChangeArrowheads="1"/>
          </p:cNvSpPr>
          <p:nvPr/>
        </p:nvSpPr>
        <p:spPr bwMode="auto">
          <a:xfrm>
            <a:off x="604838" y="4394200"/>
            <a:ext cx="26606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Inhibits digestion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0">
            <a:extLst>
              <a:ext uri="{FF2B5EF4-FFF2-40B4-BE49-F238E27FC236}">
                <a16:creationId xmlns:a16="http://schemas.microsoft.com/office/drawing/2014/main" id="{574B2534-2B0F-7CE8-C9D7-7B34678F0BAC}"/>
              </a:ext>
            </a:extLst>
          </p:cNvPr>
          <p:cNvSpPr>
            <a:spLocks noChangeArrowheads="1"/>
          </p:cNvSpPr>
          <p:nvPr/>
        </p:nvSpPr>
        <p:spPr bwMode="auto">
          <a:xfrm>
            <a:off x="6178551" y="5118100"/>
            <a:ext cx="38084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Stimulates saliva product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1">
            <a:extLst>
              <a:ext uri="{FF2B5EF4-FFF2-40B4-BE49-F238E27FC236}">
                <a16:creationId xmlns:a16="http://schemas.microsoft.com/office/drawing/2014/main" id="{A3FF0D93-E409-3CA7-C1F7-F4C71E158CA7}"/>
              </a:ext>
            </a:extLst>
          </p:cNvPr>
          <p:cNvSpPr>
            <a:spLocks noChangeArrowheads="1"/>
          </p:cNvSpPr>
          <p:nvPr/>
        </p:nvSpPr>
        <p:spPr bwMode="auto">
          <a:xfrm>
            <a:off x="604838" y="5118100"/>
            <a:ext cx="38147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Inhibits saliva production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AA61458A-1C7A-504D-4B57-C47180BF2FD5}"/>
              </a:ext>
            </a:extLst>
          </p:cNvPr>
          <p:cNvSpPr>
            <a:spLocks noChangeArrowheads="1"/>
          </p:cNvSpPr>
          <p:nvPr/>
        </p:nvSpPr>
        <p:spPr bwMode="auto">
          <a:xfrm>
            <a:off x="6178551" y="5838825"/>
            <a:ext cx="23939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Relaxes rectum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3">
            <a:extLst>
              <a:ext uri="{FF2B5EF4-FFF2-40B4-BE49-F238E27FC236}">
                <a16:creationId xmlns:a16="http://schemas.microsoft.com/office/drawing/2014/main" id="{6EFA6F12-BD45-1FB9-076E-4F9171D7F3E5}"/>
              </a:ext>
            </a:extLst>
          </p:cNvPr>
          <p:cNvSpPr>
            <a:spLocks noChangeArrowheads="1"/>
          </p:cNvSpPr>
          <p:nvPr/>
        </p:nvSpPr>
        <p:spPr bwMode="auto">
          <a:xfrm>
            <a:off x="604838" y="5838825"/>
            <a:ext cx="2692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panose="020F0502020204030204" pitchFamily="34" charset="0"/>
              </a:rPr>
              <a:t>Contracts rectum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Box 50">
            <a:extLst>
              <a:ext uri="{FF2B5EF4-FFF2-40B4-BE49-F238E27FC236}">
                <a16:creationId xmlns:a16="http://schemas.microsoft.com/office/drawing/2014/main" id="{3DFB3067-E40A-B04C-06DB-81399F031CA3}"/>
              </a:ext>
            </a:extLst>
          </p:cNvPr>
          <p:cNvSpPr txBox="1"/>
          <p:nvPr/>
        </p:nvSpPr>
        <p:spPr>
          <a:xfrm>
            <a:off x="3265488" y="5901065"/>
            <a:ext cx="2693366" cy="523220"/>
          </a:xfrm>
          <a:prstGeom prst="rect">
            <a:avLst/>
          </a:prstGeom>
          <a:noFill/>
        </p:spPr>
        <p:txBody>
          <a:bodyPr wrap="none" rtlCol="0">
            <a:spAutoFit/>
          </a:bodyPr>
          <a:lstStyle/>
          <a:p>
            <a:r>
              <a:rPr lang="en-GB" sz="2800" b="1" i="1" dirty="0">
                <a:solidFill>
                  <a:srgbClr val="0070C0"/>
                </a:solidFill>
                <a:latin typeface="Comic Sans MS" panose="030F0702030302020204" pitchFamily="66" charset="0"/>
                <a:cs typeface="Courier New" panose="02070309020205020404" pitchFamily="49" charset="0"/>
              </a:rPr>
              <a:t>Fight or flight</a:t>
            </a:r>
          </a:p>
        </p:txBody>
      </p:sp>
      <p:sp>
        <p:nvSpPr>
          <p:cNvPr id="52" name="TextBox 51">
            <a:extLst>
              <a:ext uri="{FF2B5EF4-FFF2-40B4-BE49-F238E27FC236}">
                <a16:creationId xmlns:a16="http://schemas.microsoft.com/office/drawing/2014/main" id="{A6D8AA82-4BEB-1FD9-38AB-4B61F4BFBD84}"/>
              </a:ext>
            </a:extLst>
          </p:cNvPr>
          <p:cNvSpPr txBox="1"/>
          <p:nvPr/>
        </p:nvSpPr>
        <p:spPr>
          <a:xfrm>
            <a:off x="8837612" y="5893682"/>
            <a:ext cx="2680542" cy="523220"/>
          </a:xfrm>
          <a:prstGeom prst="rect">
            <a:avLst/>
          </a:prstGeom>
          <a:noFill/>
        </p:spPr>
        <p:txBody>
          <a:bodyPr wrap="none" rtlCol="0">
            <a:spAutoFit/>
          </a:bodyPr>
          <a:lstStyle/>
          <a:p>
            <a:r>
              <a:rPr lang="en-GB" sz="2800" b="1" i="1" dirty="0">
                <a:solidFill>
                  <a:srgbClr val="0070C0"/>
                </a:solidFill>
                <a:latin typeface="Comic Sans MS" panose="030F0702030302020204" pitchFamily="66" charset="0"/>
                <a:cs typeface="Courier New" panose="02070309020205020404" pitchFamily="49" charset="0"/>
              </a:rPr>
              <a:t>Rest or digest</a:t>
            </a:r>
          </a:p>
        </p:txBody>
      </p:sp>
    </p:spTree>
    <p:extLst>
      <p:ext uri="{BB962C8B-B14F-4D97-AF65-F5344CB8AC3E}">
        <p14:creationId xmlns:p14="http://schemas.microsoft.com/office/powerpoint/2010/main" val="1874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6BA3C80-FD73-796F-16ED-B76744FFA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5E981-451E-783B-EFBD-2E26847969AD}"/>
              </a:ext>
            </a:extLst>
          </p:cNvPr>
          <p:cNvSpPr>
            <a:spLocks noGrp="1"/>
          </p:cNvSpPr>
          <p:nvPr>
            <p:ph type="title"/>
          </p:nvPr>
        </p:nvSpPr>
        <p:spPr>
          <a:xfrm>
            <a:off x="0" y="1"/>
            <a:ext cx="12192000" cy="1325563"/>
          </a:xfrm>
        </p:spPr>
        <p:txBody>
          <a:bodyPr anchor="ctr">
            <a:normAutofit/>
          </a:bodyPr>
          <a:lstStyle/>
          <a:p>
            <a:r>
              <a:rPr lang="en-GB" dirty="0"/>
              <a:t>Sympathetic and Parasympathetic Responses</a:t>
            </a:r>
          </a:p>
        </p:txBody>
      </p:sp>
      <p:graphicFrame>
        <p:nvGraphicFramePr>
          <p:cNvPr id="5" name="Content Placeholder 4">
            <a:extLst>
              <a:ext uri="{FF2B5EF4-FFF2-40B4-BE49-F238E27FC236}">
                <a16:creationId xmlns:a16="http://schemas.microsoft.com/office/drawing/2014/main" id="{F230EA74-9011-4A86-B96A-9546B15670D4}"/>
              </a:ext>
            </a:extLst>
          </p:cNvPr>
          <p:cNvGraphicFramePr>
            <a:graphicFrameLocks noGrp="1"/>
          </p:cNvGraphicFramePr>
          <p:nvPr>
            <p:ph idx="1"/>
          </p:nvPr>
        </p:nvGraphicFramePr>
        <p:xfrm>
          <a:off x="603849" y="1509623"/>
          <a:ext cx="11145328" cy="5063709"/>
        </p:xfrm>
        <a:graphic>
          <a:graphicData uri="http://schemas.openxmlformats.org/drawingml/2006/table">
            <a:tbl>
              <a:tblPr firstRow="1" bandRow="1">
                <a:tableStyleId>{5C22544A-7EE6-4342-B048-85BDC9FD1C3A}</a:tableStyleId>
              </a:tblPr>
              <a:tblGrid>
                <a:gridCol w="5572664">
                  <a:extLst>
                    <a:ext uri="{9D8B030D-6E8A-4147-A177-3AD203B41FA5}">
                      <a16:colId xmlns:a16="http://schemas.microsoft.com/office/drawing/2014/main" val="2751034062"/>
                    </a:ext>
                  </a:extLst>
                </a:gridCol>
                <a:gridCol w="5572664">
                  <a:extLst>
                    <a:ext uri="{9D8B030D-6E8A-4147-A177-3AD203B41FA5}">
                      <a16:colId xmlns:a16="http://schemas.microsoft.com/office/drawing/2014/main" val="3026919486"/>
                    </a:ext>
                  </a:extLst>
                </a:gridCol>
              </a:tblGrid>
              <a:tr h="723387">
                <a:tc>
                  <a:txBody>
                    <a:bodyPr/>
                    <a:lstStyle/>
                    <a:p>
                      <a:r>
                        <a:rPr lang="en-GB" sz="2800" dirty="0"/>
                        <a:t>Sympathetic</a:t>
                      </a:r>
                    </a:p>
                  </a:txBody>
                  <a:tcPr/>
                </a:tc>
                <a:tc>
                  <a:txBody>
                    <a:bodyPr/>
                    <a:lstStyle/>
                    <a:p>
                      <a:r>
                        <a:rPr lang="en-GB" sz="2800" dirty="0"/>
                        <a:t>Parasympathetic</a:t>
                      </a:r>
                    </a:p>
                  </a:txBody>
                  <a:tcPr/>
                </a:tc>
                <a:extLst>
                  <a:ext uri="{0D108BD9-81ED-4DB2-BD59-A6C34878D82A}">
                    <a16:rowId xmlns:a16="http://schemas.microsoft.com/office/drawing/2014/main" val="649697065"/>
                  </a:ext>
                </a:extLst>
              </a:tr>
              <a:tr h="723387">
                <a:tc>
                  <a:txBody>
                    <a:bodyPr/>
                    <a:lstStyle/>
                    <a:p>
                      <a:r>
                        <a:rPr lang="en-GB" sz="2800" dirty="0"/>
                        <a:t>Increases heart rate</a:t>
                      </a:r>
                    </a:p>
                  </a:txBody>
                  <a:tcPr/>
                </a:tc>
                <a:tc>
                  <a:txBody>
                    <a:bodyPr/>
                    <a:lstStyle/>
                    <a:p>
                      <a:r>
                        <a:rPr lang="en-GB" sz="2800" dirty="0"/>
                        <a:t>Decreases heart rate</a:t>
                      </a:r>
                    </a:p>
                  </a:txBody>
                  <a:tcPr/>
                </a:tc>
                <a:extLst>
                  <a:ext uri="{0D108BD9-81ED-4DB2-BD59-A6C34878D82A}">
                    <a16:rowId xmlns:a16="http://schemas.microsoft.com/office/drawing/2014/main" val="1971389456"/>
                  </a:ext>
                </a:extLst>
              </a:tr>
              <a:tr h="723387">
                <a:tc>
                  <a:txBody>
                    <a:bodyPr/>
                    <a:lstStyle/>
                    <a:p>
                      <a:r>
                        <a:rPr lang="en-GB" sz="2800" dirty="0"/>
                        <a:t>Increases breathing rate</a:t>
                      </a:r>
                    </a:p>
                  </a:txBody>
                  <a:tcPr/>
                </a:tc>
                <a:tc>
                  <a:txBody>
                    <a:bodyPr/>
                    <a:lstStyle/>
                    <a:p>
                      <a:r>
                        <a:rPr lang="en-GB" sz="2800" dirty="0"/>
                        <a:t>Decreases breathing rate</a:t>
                      </a:r>
                    </a:p>
                  </a:txBody>
                  <a:tcPr/>
                </a:tc>
                <a:extLst>
                  <a:ext uri="{0D108BD9-81ED-4DB2-BD59-A6C34878D82A}">
                    <a16:rowId xmlns:a16="http://schemas.microsoft.com/office/drawing/2014/main" val="1042868790"/>
                  </a:ext>
                </a:extLst>
              </a:tr>
              <a:tr h="723387">
                <a:tc>
                  <a:txBody>
                    <a:bodyPr/>
                    <a:lstStyle/>
                    <a:p>
                      <a:r>
                        <a:rPr lang="en-GB" sz="2800" dirty="0"/>
                        <a:t>Dilates pupils</a:t>
                      </a:r>
                    </a:p>
                  </a:txBody>
                  <a:tcPr/>
                </a:tc>
                <a:tc>
                  <a:txBody>
                    <a:bodyPr/>
                    <a:lstStyle/>
                    <a:p>
                      <a:r>
                        <a:rPr lang="en-GB" sz="2800" dirty="0"/>
                        <a:t>Constricts pupils</a:t>
                      </a:r>
                    </a:p>
                  </a:txBody>
                  <a:tcPr/>
                </a:tc>
                <a:extLst>
                  <a:ext uri="{0D108BD9-81ED-4DB2-BD59-A6C34878D82A}">
                    <a16:rowId xmlns:a16="http://schemas.microsoft.com/office/drawing/2014/main" val="1044144965"/>
                  </a:ext>
                </a:extLst>
              </a:tr>
              <a:tr h="723387">
                <a:tc>
                  <a:txBody>
                    <a:bodyPr/>
                    <a:lstStyle/>
                    <a:p>
                      <a:r>
                        <a:rPr lang="en-GB" sz="2800" dirty="0"/>
                        <a:t>Inhibits digestion</a:t>
                      </a:r>
                    </a:p>
                  </a:txBody>
                  <a:tcPr/>
                </a:tc>
                <a:tc>
                  <a:txBody>
                    <a:bodyPr/>
                    <a:lstStyle/>
                    <a:p>
                      <a:r>
                        <a:rPr lang="en-GB" sz="2800" dirty="0"/>
                        <a:t>Stimulates digestion</a:t>
                      </a:r>
                    </a:p>
                  </a:txBody>
                  <a:tcPr/>
                </a:tc>
                <a:extLst>
                  <a:ext uri="{0D108BD9-81ED-4DB2-BD59-A6C34878D82A}">
                    <a16:rowId xmlns:a16="http://schemas.microsoft.com/office/drawing/2014/main" val="4284483990"/>
                  </a:ext>
                </a:extLst>
              </a:tr>
              <a:tr h="723387">
                <a:tc>
                  <a:txBody>
                    <a:bodyPr/>
                    <a:lstStyle/>
                    <a:p>
                      <a:r>
                        <a:rPr lang="en-GB" sz="2800" dirty="0"/>
                        <a:t>Inhibits saliva production</a:t>
                      </a:r>
                    </a:p>
                  </a:txBody>
                  <a:tcPr/>
                </a:tc>
                <a:tc>
                  <a:txBody>
                    <a:bodyPr/>
                    <a:lstStyle/>
                    <a:p>
                      <a:r>
                        <a:rPr lang="en-GB" sz="2800" dirty="0"/>
                        <a:t>Stimulates saliva product</a:t>
                      </a:r>
                    </a:p>
                  </a:txBody>
                  <a:tcPr/>
                </a:tc>
                <a:extLst>
                  <a:ext uri="{0D108BD9-81ED-4DB2-BD59-A6C34878D82A}">
                    <a16:rowId xmlns:a16="http://schemas.microsoft.com/office/drawing/2014/main" val="3412645380"/>
                  </a:ext>
                </a:extLst>
              </a:tr>
              <a:tr h="723387">
                <a:tc>
                  <a:txBody>
                    <a:bodyPr/>
                    <a:lstStyle/>
                    <a:p>
                      <a:r>
                        <a:rPr lang="en-GB" sz="2800" dirty="0"/>
                        <a:t>Contracts rectum</a:t>
                      </a:r>
                    </a:p>
                  </a:txBody>
                  <a:tcPr/>
                </a:tc>
                <a:tc>
                  <a:txBody>
                    <a:bodyPr/>
                    <a:lstStyle/>
                    <a:p>
                      <a:r>
                        <a:rPr lang="en-GB" sz="2800" dirty="0"/>
                        <a:t>Relaxes rectum</a:t>
                      </a:r>
                    </a:p>
                  </a:txBody>
                  <a:tcPr/>
                </a:tc>
                <a:extLst>
                  <a:ext uri="{0D108BD9-81ED-4DB2-BD59-A6C34878D82A}">
                    <a16:rowId xmlns:a16="http://schemas.microsoft.com/office/drawing/2014/main" val="3845265998"/>
                  </a:ext>
                </a:extLst>
              </a:tr>
            </a:tbl>
          </a:graphicData>
        </a:graphic>
      </p:graphicFrame>
    </p:spTree>
    <p:extLst>
      <p:ext uri="{BB962C8B-B14F-4D97-AF65-F5344CB8AC3E}">
        <p14:creationId xmlns:p14="http://schemas.microsoft.com/office/powerpoint/2010/main" val="429306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What you need to know</a:t>
            </a:r>
            <a:endParaRPr lang="en-GB" dirty="0"/>
          </a:p>
        </p:txBody>
      </p:sp>
      <p:sp>
        <p:nvSpPr>
          <p:cNvPr id="3" name="Content Placeholder 2"/>
          <p:cNvSpPr>
            <a:spLocks noGrp="1"/>
          </p:cNvSpPr>
          <p:nvPr>
            <p:ph idx="1"/>
          </p:nvPr>
        </p:nvSpPr>
        <p:spPr>
          <a:xfrm>
            <a:off x="253999" y="1473200"/>
            <a:ext cx="11743267" cy="5257800"/>
          </a:xfrm>
        </p:spPr>
        <p:txBody>
          <a:bodyPr vert="horz" lIns="91440" tIns="45720" rIns="91440" bIns="45720" rtlCol="0" anchor="t">
            <a:normAutofit/>
          </a:bodyPr>
          <a:lstStyle/>
          <a:p>
            <a:pPr marL="227965" indent="-227965"/>
            <a:r>
              <a:rPr lang="en-GB" b="1" dirty="0">
                <a:solidFill>
                  <a:srgbClr val="0070C0"/>
                </a:solidFill>
                <a:ea typeface="Calibri"/>
              </a:rPr>
              <a:t>The divisions of the nervous system: central and peripheral (somatic and autonomic)</a:t>
            </a:r>
            <a:endParaRPr lang="en-US" b="1" dirty="0">
              <a:solidFill>
                <a:srgbClr val="0070C0"/>
              </a:solidFill>
            </a:endParaRPr>
          </a:p>
          <a:p>
            <a:pPr marL="227965" indent="-227965"/>
            <a:r>
              <a:rPr lang="en-GB" dirty="0">
                <a:ea typeface="Calibri"/>
              </a:rPr>
              <a:t>The function of the endocrine system: glands and hormones</a:t>
            </a:r>
          </a:p>
          <a:p>
            <a:pPr marL="227965" indent="-227965"/>
            <a:r>
              <a:rPr lang="en-GB" b="1" dirty="0">
                <a:solidFill>
                  <a:srgbClr val="0070C0"/>
                </a:solidFill>
                <a:ea typeface="Calibri"/>
              </a:rPr>
              <a:t>The fight or flight response and the role of adrenaline</a:t>
            </a:r>
          </a:p>
        </p:txBody>
      </p:sp>
    </p:spTree>
    <p:extLst>
      <p:ext uri="{BB962C8B-B14F-4D97-AF65-F5344CB8AC3E}">
        <p14:creationId xmlns:p14="http://schemas.microsoft.com/office/powerpoint/2010/main" val="36395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2-Minute Neuroscience: Divisions of the Nervous System">
            <a:hlinkClick r:id="" action="ppaction://media"/>
            <a:extLst>
              <a:ext uri="{FF2B5EF4-FFF2-40B4-BE49-F238E27FC236}">
                <a16:creationId xmlns:a16="http://schemas.microsoft.com/office/drawing/2014/main" id="{4121966E-7166-5B24-4843-2C04A4168995}"/>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94874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7250-1C99-E076-0B2C-111C46887AF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F4A4378-42CA-EF4B-0D4D-AC7CD6451313}"/>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82459-E775-6E3B-8CCA-297E412238C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DD7F1-70FA-49F7-6807-B2837C1A892F}"/>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FEA236C-E934-73A7-AB75-D879E09F4146}"/>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Which part of the nervous system is responsible for the 'fight or flight' response?</a:t>
            </a:r>
            <a:endParaRPr lang="en-US" sz="2400" b="1">
              <a:ea typeface="+mn-lt"/>
              <a:cs typeface="+mn-lt"/>
            </a:endParaRPr>
          </a:p>
          <a:p>
            <a:endParaRPr lang="en-GB" sz="2400" dirty="0">
              <a:ea typeface="+mn-lt"/>
              <a:cs typeface="+mn-lt"/>
            </a:endParaRPr>
          </a:p>
          <a:p>
            <a:pPr marL="457200" indent="-457200">
              <a:buAutoNum type="alphaUcPeriod"/>
            </a:pPr>
            <a:r>
              <a:rPr lang="en-GB" sz="2400">
                <a:ea typeface="+mn-lt"/>
                <a:cs typeface="+mn-lt"/>
              </a:rPr>
              <a:t>Central Nervous System (CNS)</a:t>
            </a:r>
          </a:p>
          <a:p>
            <a:pPr marL="457200" indent="-457200">
              <a:buAutoNum type="alphaUcPeriod"/>
            </a:pPr>
            <a:r>
              <a:rPr lang="en-GB" sz="2400">
                <a:ea typeface="+mn-lt"/>
                <a:cs typeface="+mn-lt"/>
              </a:rPr>
              <a:t>Autonomic Nervous System (ANS)</a:t>
            </a:r>
          </a:p>
          <a:p>
            <a:pPr marL="457200" indent="-457200">
              <a:buAutoNum type="alphaUcPeriod"/>
            </a:pPr>
            <a:r>
              <a:rPr lang="en-GB" sz="2400">
                <a:ea typeface="+mn-lt"/>
                <a:cs typeface="+mn-lt"/>
              </a:rPr>
              <a:t>Sympathetic Nervous System (SNS)</a:t>
            </a:r>
          </a:p>
          <a:p>
            <a:pPr marL="457200" indent="-457200">
              <a:buAutoNum type="alphaUcPeriod"/>
            </a:pPr>
            <a:r>
              <a:rPr lang="en-GB" sz="2400">
                <a:ea typeface="+mn-lt"/>
                <a:cs typeface="+mn-lt"/>
              </a:rPr>
              <a:t>Parasympathetic Nervous System (PNS)</a:t>
            </a:r>
            <a:endParaRPr lang="en-GB" sz="240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04CF2EDF-0AB3-5BD5-A702-0C2D36BE6690}"/>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082117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94D8C-5B86-862E-63B9-027F5169712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DBF04A9-FE8E-08B8-50EA-AD6778C4D629}"/>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49AD7A-4AA9-367A-2115-0C1361E8BEA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7FF7E0-6B9F-7D4F-DFAA-8E97134B0B64}"/>
              </a:ext>
            </a:extLst>
          </p:cNvPr>
          <p:cNvSpPr/>
          <p:nvPr/>
        </p:nvSpPr>
        <p:spPr>
          <a:xfrm>
            <a:off x="5780312" y="587996"/>
            <a:ext cx="5469725" cy="830997"/>
          </a:xfrm>
          <a:prstGeom prst="rect">
            <a:avLst/>
          </a:prstGeom>
        </p:spPr>
        <p:txBody>
          <a:bodyPr wrap="square">
            <a:spAutoFit/>
          </a:bodyPr>
          <a:lstStyle/>
          <a:p>
            <a:r>
              <a:rPr lang="en-US" sz="4800" b="1"/>
              <a:t>KNOWLEDGE CHECK</a:t>
            </a:r>
          </a:p>
        </p:txBody>
      </p:sp>
      <p:pic>
        <p:nvPicPr>
          <p:cNvPr id="19" name="Picture 18" descr="A group of question marks in bubbles&#10;&#10;AI-generated content may be incorrect.">
            <a:extLst>
              <a:ext uri="{FF2B5EF4-FFF2-40B4-BE49-F238E27FC236}">
                <a16:creationId xmlns:a16="http://schemas.microsoft.com/office/drawing/2014/main" id="{7FC68CB9-D69D-B356-4D9F-CBAF5BA5FD5B}"/>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
        <p:nvSpPr>
          <p:cNvPr id="8" name="TextBox 7">
            <a:extLst>
              <a:ext uri="{FF2B5EF4-FFF2-40B4-BE49-F238E27FC236}">
                <a16:creationId xmlns:a16="http://schemas.microsoft.com/office/drawing/2014/main" id="{DD9CA4E2-9C6B-29E5-5296-C237A6771E3C}"/>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Which part of the nervous system is responsible for the 'fight or flight' response?</a:t>
            </a:r>
            <a:endParaRPr lang="en-US" sz="2400" b="1">
              <a:ea typeface="+mn-lt"/>
              <a:cs typeface="+mn-lt"/>
            </a:endParaRPr>
          </a:p>
          <a:p>
            <a:endParaRPr lang="en-GB" sz="2400" dirty="0">
              <a:ea typeface="+mn-lt"/>
              <a:cs typeface="+mn-lt"/>
            </a:endParaRPr>
          </a:p>
          <a:p>
            <a:pPr marL="457200" indent="-457200">
              <a:buAutoNum type="alphaUcPeriod"/>
            </a:pPr>
            <a:r>
              <a:rPr lang="en-GB" sz="2400">
                <a:ea typeface="+mn-lt"/>
                <a:cs typeface="+mn-lt"/>
              </a:rPr>
              <a:t>Central Nervous System (CNS)</a:t>
            </a:r>
          </a:p>
          <a:p>
            <a:pPr marL="457200" indent="-457200">
              <a:buAutoNum type="alphaUcPeriod"/>
            </a:pPr>
            <a:r>
              <a:rPr lang="en-GB" sz="2400">
                <a:ea typeface="+mn-lt"/>
                <a:cs typeface="+mn-lt"/>
              </a:rPr>
              <a:t>Autonomic Nervous System (ANS)</a:t>
            </a:r>
          </a:p>
          <a:p>
            <a:pPr marL="457200" indent="-457200">
              <a:buAutoNum type="alphaUcPeriod"/>
            </a:pPr>
            <a:r>
              <a:rPr lang="en-GB" sz="2400">
                <a:solidFill>
                  <a:schemeClr val="accent2">
                    <a:lumMod val="76000"/>
                  </a:schemeClr>
                </a:solidFill>
                <a:ea typeface="+mn-lt"/>
                <a:cs typeface="+mn-lt"/>
              </a:rPr>
              <a:t>Sympathetic Nervous System (SNS)</a:t>
            </a:r>
          </a:p>
          <a:p>
            <a:pPr marL="457200" indent="-457200">
              <a:buAutoNum type="alphaUcPeriod"/>
            </a:pPr>
            <a:r>
              <a:rPr lang="en-GB" sz="2400">
                <a:ea typeface="+mn-lt"/>
                <a:cs typeface="+mn-lt"/>
              </a:rPr>
              <a:t>Parasympathetic Nervous System (PNS)</a:t>
            </a:r>
            <a:endParaRPr lang="en-GB" sz="2400">
              <a:ea typeface="Calibri"/>
              <a:cs typeface="Calibri"/>
            </a:endParaRPr>
          </a:p>
          <a:p>
            <a:endParaRPr lang="en-GB" sz="2000" b="1" dirty="0">
              <a:ea typeface="Calibri"/>
              <a:cs typeface="Calibri"/>
            </a:endParaRPr>
          </a:p>
        </p:txBody>
      </p:sp>
    </p:spTree>
    <p:custDataLst>
      <p:tags r:id="rId1"/>
    </p:custDataLst>
    <p:extLst>
      <p:ext uri="{BB962C8B-B14F-4D97-AF65-F5344CB8AC3E}">
        <p14:creationId xmlns:p14="http://schemas.microsoft.com/office/powerpoint/2010/main" val="189549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0E9CD-F535-D03E-E738-57D4E0E89C7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B9052DE-8B32-1CD7-A4B1-4D172E042328}"/>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BEDD46-4778-F9F4-F51C-8ABADDE23187}"/>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891B2-379A-3F49-D88C-98CDFBA29F0D}"/>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A9E6D819-14A9-245F-E29E-070776E2A309}"/>
              </a:ext>
            </a:extLst>
          </p:cNvPr>
          <p:cNvSpPr txBox="1"/>
          <p:nvPr/>
        </p:nvSpPr>
        <p:spPr>
          <a:xfrm>
            <a:off x="5786339" y="1379916"/>
            <a:ext cx="5455037" cy="4154984"/>
          </a:xfrm>
          <a:prstGeom prst="rect">
            <a:avLst/>
          </a:prstGeom>
          <a:noFill/>
        </p:spPr>
        <p:txBody>
          <a:bodyPr wrap="square" lIns="91440" tIns="45720" rIns="91440" bIns="45720" anchor="t">
            <a:spAutoFit/>
          </a:bodyPr>
          <a:lstStyle/>
          <a:p>
            <a:r>
              <a:rPr lang="en-GB" sz="2400" b="1">
                <a:ea typeface="+mn-lt"/>
                <a:cs typeface="+mn-lt"/>
              </a:rPr>
              <a:t>Which of the following is primarily controlled by the somatic nervous system?</a:t>
            </a:r>
          </a:p>
          <a:p>
            <a:endParaRPr lang="en-GB" sz="2400" dirty="0">
              <a:ea typeface="+mn-lt"/>
              <a:cs typeface="+mn-lt"/>
            </a:endParaRPr>
          </a:p>
          <a:p>
            <a:pPr marL="457200" indent="-457200">
              <a:buAutoNum type="alphaUcPeriod"/>
            </a:pPr>
            <a:r>
              <a:rPr lang="en-GB" sz="2400">
                <a:ea typeface="+mn-lt"/>
                <a:cs typeface="+mn-lt"/>
              </a:rPr>
              <a:t>Heart rate</a:t>
            </a:r>
            <a:endParaRPr lang="en-US" dirty="0">
              <a:ea typeface="+mn-lt"/>
              <a:cs typeface="+mn-lt"/>
            </a:endParaRPr>
          </a:p>
          <a:p>
            <a:pPr marL="457200" indent="-457200">
              <a:buAutoNum type="alphaUcPeriod"/>
            </a:pPr>
            <a:r>
              <a:rPr lang="en-GB" sz="2400">
                <a:ea typeface="+mn-lt"/>
                <a:cs typeface="+mn-lt"/>
              </a:rPr>
              <a:t>Breathing rate</a:t>
            </a:r>
            <a:endParaRPr lang="en-US">
              <a:ea typeface="+mn-lt"/>
              <a:cs typeface="+mn-lt"/>
            </a:endParaRPr>
          </a:p>
          <a:p>
            <a:pPr marL="457200" indent="-457200">
              <a:buAutoNum type="alphaUcPeriod"/>
            </a:pPr>
            <a:r>
              <a:rPr lang="en-GB" sz="2400">
                <a:ea typeface="+mn-lt"/>
                <a:cs typeface="+mn-lt"/>
              </a:rPr>
              <a:t>Voluntary movement of skeletal muscles</a:t>
            </a:r>
            <a:endParaRPr lang="en-US">
              <a:ea typeface="+mn-lt"/>
              <a:cs typeface="+mn-lt"/>
            </a:endParaRPr>
          </a:p>
          <a:p>
            <a:pPr marL="457200" indent="-457200">
              <a:buAutoNum type="alphaUcPeriod"/>
            </a:pPr>
            <a:r>
              <a:rPr lang="en-GB" sz="2400">
                <a:ea typeface="+mn-lt"/>
                <a:cs typeface="+mn-lt"/>
              </a:rPr>
              <a:t>Digestion</a:t>
            </a:r>
            <a:endParaRPr lang="en-US">
              <a:ea typeface="Calibri" panose="020F0502020204030204"/>
              <a:cs typeface="Calibri" panose="020F0502020204030204"/>
            </a:endParaRP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31FAD705-BFE8-5CEA-5CEA-FC17E53F5577}"/>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74525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58D46-9C9D-19A0-ABCD-660C03C4065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984433-E558-F7FA-AEA8-4C74D51CFB4E}"/>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F46A13-B299-E8EF-95B6-1EFB8E4547D1}"/>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2CED00-5345-7236-26AF-0A5C314459C7}"/>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22C130B7-588A-C5E6-AD82-BB954032C9CC}"/>
              </a:ext>
            </a:extLst>
          </p:cNvPr>
          <p:cNvSpPr txBox="1"/>
          <p:nvPr/>
        </p:nvSpPr>
        <p:spPr>
          <a:xfrm>
            <a:off x="5786339" y="1379916"/>
            <a:ext cx="5455037" cy="4154984"/>
          </a:xfrm>
          <a:prstGeom prst="rect">
            <a:avLst/>
          </a:prstGeom>
          <a:noFill/>
        </p:spPr>
        <p:txBody>
          <a:bodyPr wrap="square" lIns="91440" tIns="45720" rIns="91440" bIns="45720" anchor="t">
            <a:spAutoFit/>
          </a:bodyPr>
          <a:lstStyle/>
          <a:p>
            <a:r>
              <a:rPr lang="en-GB" sz="2400" b="1">
                <a:ea typeface="+mn-lt"/>
                <a:cs typeface="+mn-lt"/>
              </a:rPr>
              <a:t>Which of the following is primarily controlled by the somatic nervous system?</a:t>
            </a:r>
            <a:endParaRPr lang="en-US" b="1">
              <a:ea typeface="+mn-lt"/>
              <a:cs typeface="+mn-lt"/>
            </a:endParaRPr>
          </a:p>
          <a:p>
            <a:endParaRPr lang="en-GB" sz="2400" dirty="0">
              <a:ea typeface="+mn-lt"/>
              <a:cs typeface="+mn-lt"/>
            </a:endParaRPr>
          </a:p>
          <a:p>
            <a:pPr marL="457200" indent="-457200">
              <a:buAutoNum type="alphaUcPeriod"/>
            </a:pPr>
            <a:r>
              <a:rPr lang="en-GB" sz="2400">
                <a:ea typeface="+mn-lt"/>
                <a:cs typeface="+mn-lt"/>
              </a:rPr>
              <a:t>Heart rate</a:t>
            </a:r>
            <a:endParaRPr lang="en-US" dirty="0">
              <a:ea typeface="+mn-lt"/>
              <a:cs typeface="+mn-lt"/>
            </a:endParaRPr>
          </a:p>
          <a:p>
            <a:pPr marL="457200" indent="-457200">
              <a:buAutoNum type="alphaUcPeriod"/>
            </a:pPr>
            <a:r>
              <a:rPr lang="en-GB" sz="2400">
                <a:ea typeface="+mn-lt"/>
                <a:cs typeface="+mn-lt"/>
              </a:rPr>
              <a:t>Breathing rate</a:t>
            </a:r>
            <a:endParaRPr lang="en-US">
              <a:ea typeface="+mn-lt"/>
              <a:cs typeface="+mn-lt"/>
            </a:endParaRPr>
          </a:p>
          <a:p>
            <a:pPr marL="457200" indent="-457200">
              <a:buAutoNum type="alphaUcPeriod"/>
            </a:pPr>
            <a:r>
              <a:rPr lang="en-GB" sz="2400">
                <a:solidFill>
                  <a:schemeClr val="accent2">
                    <a:lumMod val="76000"/>
                  </a:schemeClr>
                </a:solidFill>
                <a:ea typeface="+mn-lt"/>
                <a:cs typeface="+mn-lt"/>
              </a:rPr>
              <a:t>Voluntary movement of skeletal muscles</a:t>
            </a:r>
            <a:endParaRPr lang="en-US">
              <a:solidFill>
                <a:schemeClr val="accent2">
                  <a:lumMod val="76000"/>
                </a:schemeClr>
              </a:solidFill>
              <a:ea typeface="+mn-lt"/>
              <a:cs typeface="+mn-lt"/>
            </a:endParaRPr>
          </a:p>
          <a:p>
            <a:pPr marL="457200" indent="-457200">
              <a:buAutoNum type="alphaUcPeriod"/>
            </a:pPr>
            <a:r>
              <a:rPr lang="en-GB" sz="2400">
                <a:ea typeface="+mn-lt"/>
                <a:cs typeface="+mn-lt"/>
              </a:rPr>
              <a:t>Digestion</a:t>
            </a:r>
            <a:endParaRPr lang="en-US">
              <a:ea typeface="Calibri" panose="020F0502020204030204"/>
              <a:cs typeface="Calibri" panose="020F0502020204030204"/>
            </a:endParaRPr>
          </a:p>
          <a:p>
            <a:endParaRPr lang="en-GB" sz="2400" dirty="0">
              <a:ea typeface="Calibri"/>
              <a:cs typeface="Calibri"/>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0138AB4A-5070-DB1D-9A6B-9ECED7EEB611}"/>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59392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748FC-318D-EB91-579B-E6BE3DA5B3C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97CD394-F66E-1171-8A48-66AFB1218E72}"/>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AC1550-F0B1-35C2-7612-3234B04D4BCB}"/>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B9DF39-1270-35C4-9C77-0D6E3766E2F0}"/>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52FB805-DD2C-68E0-DED0-CCC23F4466FC}"/>
              </a:ext>
            </a:extLst>
          </p:cNvPr>
          <p:cNvSpPr txBox="1"/>
          <p:nvPr/>
        </p:nvSpPr>
        <p:spPr>
          <a:xfrm>
            <a:off x="5885300" y="1577838"/>
            <a:ext cx="5455037" cy="3323987"/>
          </a:xfrm>
          <a:prstGeom prst="rect">
            <a:avLst/>
          </a:prstGeom>
          <a:noFill/>
        </p:spPr>
        <p:txBody>
          <a:bodyPr wrap="square" lIns="91440" tIns="45720" rIns="91440" bIns="45720" anchor="t">
            <a:spAutoFit/>
          </a:bodyPr>
          <a:lstStyle/>
          <a:p>
            <a:r>
              <a:rPr lang="en-GB" sz="2400" b="1">
                <a:ea typeface="+mn-lt"/>
                <a:cs typeface="+mn-lt"/>
              </a:rPr>
              <a:t>Which of the following structures is part of the central nervous system (CNS)?</a:t>
            </a:r>
            <a:br>
              <a:rPr lang="en-GB" sz="2400" b="1" dirty="0">
                <a:ea typeface="+mn-lt"/>
                <a:cs typeface="+mn-lt"/>
              </a:rPr>
            </a:br>
            <a:endParaRPr lang="en-US" b="1">
              <a:ea typeface="Calibri"/>
              <a:cs typeface="Calibri"/>
            </a:endParaRPr>
          </a:p>
          <a:p>
            <a:pPr marL="457200" indent="-457200">
              <a:buAutoNum type="alphaUcPeriod"/>
            </a:pPr>
            <a:r>
              <a:rPr lang="en-GB" sz="2400">
                <a:ea typeface="+mn-lt"/>
                <a:cs typeface="+mn-lt"/>
              </a:rPr>
              <a:t>Spinal cord</a:t>
            </a:r>
            <a:endParaRPr lang="en-US" dirty="0">
              <a:ea typeface="+mn-lt"/>
              <a:cs typeface="+mn-lt"/>
            </a:endParaRPr>
          </a:p>
          <a:p>
            <a:pPr marL="457200" indent="-457200">
              <a:buAutoNum type="alphaUcPeriod"/>
            </a:pPr>
            <a:r>
              <a:rPr lang="en-GB" sz="2400">
                <a:ea typeface="+mn-lt"/>
                <a:cs typeface="+mn-lt"/>
              </a:rPr>
              <a:t>Sympathetic nervous system</a:t>
            </a:r>
          </a:p>
          <a:p>
            <a:pPr marL="457200" indent="-457200">
              <a:buAutoNum type="alphaUcPeriod"/>
            </a:pPr>
            <a:r>
              <a:rPr lang="en-GB" sz="2400">
                <a:ea typeface="+mn-lt"/>
                <a:cs typeface="+mn-lt"/>
              </a:rPr>
              <a:t>Peripheral nerves</a:t>
            </a:r>
            <a:endParaRPr lang="en-US">
              <a:ea typeface="+mn-lt"/>
              <a:cs typeface="+mn-lt"/>
            </a:endParaRPr>
          </a:p>
          <a:p>
            <a:pPr marL="457200" indent="-457200">
              <a:buAutoNum type="alphaUcPeriod"/>
            </a:pPr>
            <a:r>
              <a:rPr lang="en-GB" sz="2400">
                <a:ea typeface="+mn-lt"/>
                <a:cs typeface="+mn-lt"/>
              </a:rPr>
              <a:t>Hormones released by the pituitary </a:t>
            </a:r>
            <a:r>
              <a:rPr lang="en-GB" sz="2400" dirty="0">
                <a:ea typeface="+mn-lt"/>
                <a:cs typeface="+mn-lt"/>
              </a:rPr>
              <a:t>gland</a:t>
            </a:r>
            <a:endParaRPr lang="en-US">
              <a:ea typeface="Calibri" panose="020F0502020204030204"/>
              <a:cs typeface="Calibri" panose="020F0502020204030204"/>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49ABE61C-20BD-61B5-9212-78C275398AC2}"/>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38406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342E9-C85A-9FF1-5A70-882CE50CD6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0AFD985-5F41-12A0-207C-BB96E7759684}"/>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058A35-D46B-26F8-61C2-5CA836AE2F24}"/>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5A4424-D360-9E3A-7D03-CA8394E6A10B}"/>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89F3D08F-4E1E-DC01-66A2-FE9594428923}"/>
              </a:ext>
            </a:extLst>
          </p:cNvPr>
          <p:cNvSpPr txBox="1"/>
          <p:nvPr/>
        </p:nvSpPr>
        <p:spPr>
          <a:xfrm>
            <a:off x="5885300" y="1577838"/>
            <a:ext cx="5455037" cy="3323987"/>
          </a:xfrm>
          <a:prstGeom prst="rect">
            <a:avLst/>
          </a:prstGeom>
          <a:noFill/>
        </p:spPr>
        <p:txBody>
          <a:bodyPr wrap="square" lIns="91440" tIns="45720" rIns="91440" bIns="45720" anchor="t">
            <a:spAutoFit/>
          </a:bodyPr>
          <a:lstStyle/>
          <a:p>
            <a:r>
              <a:rPr lang="en-GB" sz="2400" b="1">
                <a:ea typeface="+mn-lt"/>
                <a:cs typeface="+mn-lt"/>
              </a:rPr>
              <a:t>Which of the following structures is part of the central nervous system (CNS)?</a:t>
            </a:r>
            <a:br>
              <a:rPr lang="en-GB" sz="2400" b="1" dirty="0">
                <a:ea typeface="+mn-lt"/>
                <a:cs typeface="+mn-lt"/>
              </a:rPr>
            </a:br>
            <a:endParaRPr lang="en-US" b="1">
              <a:ea typeface="Calibri"/>
              <a:cs typeface="Calibri"/>
            </a:endParaRPr>
          </a:p>
          <a:p>
            <a:pPr marL="457200" indent="-457200">
              <a:buAutoNum type="alphaUcPeriod"/>
            </a:pPr>
            <a:r>
              <a:rPr lang="en-GB" sz="2400">
                <a:solidFill>
                  <a:schemeClr val="accent2">
                    <a:lumMod val="76000"/>
                  </a:schemeClr>
                </a:solidFill>
                <a:ea typeface="+mn-lt"/>
                <a:cs typeface="+mn-lt"/>
              </a:rPr>
              <a:t>Spinal cord</a:t>
            </a:r>
            <a:endParaRPr lang="en-US">
              <a:solidFill>
                <a:schemeClr val="accent2">
                  <a:lumMod val="76000"/>
                </a:schemeClr>
              </a:solidFill>
              <a:ea typeface="+mn-lt"/>
              <a:cs typeface="+mn-lt"/>
            </a:endParaRPr>
          </a:p>
          <a:p>
            <a:pPr marL="457200" indent="-457200">
              <a:buAutoNum type="alphaUcPeriod"/>
            </a:pPr>
            <a:r>
              <a:rPr lang="en-GB" sz="2400">
                <a:ea typeface="+mn-lt"/>
                <a:cs typeface="+mn-lt"/>
              </a:rPr>
              <a:t>Sympathetic nervous system</a:t>
            </a:r>
          </a:p>
          <a:p>
            <a:pPr marL="457200" indent="-457200">
              <a:buAutoNum type="alphaUcPeriod"/>
            </a:pPr>
            <a:r>
              <a:rPr lang="en-GB" sz="2400">
                <a:ea typeface="+mn-lt"/>
                <a:cs typeface="+mn-lt"/>
              </a:rPr>
              <a:t>Peripheral nerves</a:t>
            </a:r>
            <a:endParaRPr lang="en-US">
              <a:ea typeface="+mn-lt"/>
              <a:cs typeface="+mn-lt"/>
            </a:endParaRPr>
          </a:p>
          <a:p>
            <a:pPr marL="457200" indent="-457200">
              <a:buAutoNum type="alphaUcPeriod"/>
            </a:pPr>
            <a:r>
              <a:rPr lang="en-GB" sz="2400">
                <a:ea typeface="+mn-lt"/>
                <a:cs typeface="+mn-lt"/>
              </a:rPr>
              <a:t>Hormones released by the pituitary </a:t>
            </a:r>
            <a:r>
              <a:rPr lang="en-GB" sz="2400" dirty="0">
                <a:ea typeface="+mn-lt"/>
                <a:cs typeface="+mn-lt"/>
              </a:rPr>
              <a:t>gland</a:t>
            </a:r>
            <a:endParaRPr lang="en-US">
              <a:ea typeface="Calibri" panose="020F0502020204030204"/>
              <a:cs typeface="Calibri" panose="020F0502020204030204"/>
            </a:endParaRPr>
          </a:p>
          <a:p>
            <a:endParaRPr lang="en-GB" sz="2400" b="1" dirty="0">
              <a:ea typeface="+mn-lt"/>
              <a:cs typeface="+mn-lt"/>
            </a:endParaRPr>
          </a:p>
        </p:txBody>
      </p:sp>
      <p:pic>
        <p:nvPicPr>
          <p:cNvPr id="19" name="Picture 18" descr="A group of question marks in bubbles&#10;&#10;AI-generated content may be incorrect.">
            <a:extLst>
              <a:ext uri="{FF2B5EF4-FFF2-40B4-BE49-F238E27FC236}">
                <a16:creationId xmlns:a16="http://schemas.microsoft.com/office/drawing/2014/main" id="{4BF2DF84-C9E1-46DE-D3BF-8518836B886A}"/>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162110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D772-6444-37F2-5BF6-A10C3D742E6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2C276D-C9EB-B4DF-2F4A-2430A8B9B96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0DDD327F-BB5B-0BA1-96AF-3D9F53FB7FBA}"/>
              </a:ext>
            </a:extLst>
          </p:cNvPr>
          <p:cNvSpPr txBox="1"/>
          <p:nvPr/>
        </p:nvSpPr>
        <p:spPr>
          <a:xfrm>
            <a:off x="838201" y="1564654"/>
            <a:ext cx="10398370" cy="2123658"/>
          </a:xfrm>
          <a:prstGeom prst="rect">
            <a:avLst/>
          </a:prstGeom>
          <a:noFill/>
        </p:spPr>
        <p:txBody>
          <a:bodyPr wrap="square" lIns="91440" tIns="45720" rIns="91440" bIns="45720" rtlCol="0" anchor="t">
            <a:spAutoFit/>
          </a:bodyPr>
          <a:lstStyle/>
          <a:p>
            <a:r>
              <a:rPr lang="en-GB" sz="2600" b="1" dirty="0">
                <a:solidFill>
                  <a:srgbClr val="0070C0"/>
                </a:solidFill>
                <a:ea typeface="+mn-lt"/>
                <a:cs typeface="+mn-lt"/>
              </a:rPr>
              <a:t>Explain the structure and function of the peripheral nervous system. </a:t>
            </a:r>
          </a:p>
          <a:p>
            <a:r>
              <a:rPr lang="en-GB" sz="2600" b="1" dirty="0">
                <a:solidFill>
                  <a:srgbClr val="0070C0"/>
                </a:solidFill>
                <a:ea typeface="+mn-lt"/>
                <a:cs typeface="+mn-lt"/>
              </a:rPr>
              <a:t>(4 marks)</a:t>
            </a:r>
          </a:p>
          <a:p>
            <a:endParaRPr lang="en-GB" sz="2600" dirty="0">
              <a:solidFill>
                <a:schemeClr val="bg1"/>
              </a:solidFill>
              <a:ea typeface="+mn-lt"/>
              <a:cs typeface="+mn-lt"/>
            </a:endParaRPr>
          </a:p>
          <a:p>
            <a:r>
              <a:rPr lang="en-GB" sz="2600" b="1" dirty="0">
                <a:solidFill>
                  <a:schemeClr val="bg1"/>
                </a:solidFill>
                <a:ea typeface="+mn-lt"/>
                <a:cs typeface="+mn-lt"/>
              </a:rPr>
              <a:t>Make a list of what you would expect to see in an answer to this question. </a:t>
            </a:r>
            <a:endParaRPr lang="en-US" sz="2600" b="1" dirty="0">
              <a:solidFill>
                <a:schemeClr val="bg1"/>
              </a:solidFill>
              <a:ea typeface="Calibri"/>
              <a:cs typeface="Calibri"/>
            </a:endParaRPr>
          </a:p>
          <a:p>
            <a:endParaRPr lang="en-US" sz="2800" i="1" dirty="0">
              <a:solidFill>
                <a:schemeClr val="bg1"/>
              </a:solidFill>
              <a:ea typeface="+mn-lt"/>
              <a:cs typeface="+mn-lt"/>
            </a:endParaRPr>
          </a:p>
        </p:txBody>
      </p:sp>
    </p:spTree>
    <p:custDataLst>
      <p:tags r:id="rId1"/>
    </p:custDataLst>
    <p:extLst>
      <p:ext uri="{BB962C8B-B14F-4D97-AF65-F5344CB8AC3E}">
        <p14:creationId xmlns:p14="http://schemas.microsoft.com/office/powerpoint/2010/main" val="127402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B35E4-C196-E02B-8703-E27521B3CF0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20A8243-1B32-40A0-0DE7-D73A8C695DF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409588AC-B94F-8E12-0947-32071AF10C0E}"/>
              </a:ext>
            </a:extLst>
          </p:cNvPr>
          <p:cNvSpPr txBox="1"/>
          <p:nvPr/>
        </p:nvSpPr>
        <p:spPr>
          <a:xfrm>
            <a:off x="838201" y="1564654"/>
            <a:ext cx="10398370" cy="2123658"/>
          </a:xfrm>
          <a:prstGeom prst="rect">
            <a:avLst/>
          </a:prstGeom>
          <a:noFill/>
        </p:spPr>
        <p:txBody>
          <a:bodyPr wrap="square" lIns="91440" tIns="45720" rIns="91440" bIns="45720" rtlCol="0" anchor="t">
            <a:spAutoFit/>
          </a:bodyPr>
          <a:lstStyle/>
          <a:p>
            <a:r>
              <a:rPr lang="en-GB" sz="2600" b="1" dirty="0">
                <a:solidFill>
                  <a:srgbClr val="0070C0"/>
                </a:solidFill>
                <a:ea typeface="+mn-lt"/>
                <a:cs typeface="+mn-lt"/>
              </a:rPr>
              <a:t>Explain the structure and function of the peripheral nervous system. </a:t>
            </a:r>
          </a:p>
          <a:p>
            <a:r>
              <a:rPr lang="en-GB" sz="2600" b="1" dirty="0">
                <a:solidFill>
                  <a:srgbClr val="0070C0"/>
                </a:solidFill>
                <a:ea typeface="+mn-lt"/>
                <a:cs typeface="+mn-lt"/>
              </a:rPr>
              <a:t>(4 marks)</a:t>
            </a:r>
          </a:p>
          <a:p>
            <a:endParaRPr lang="en-GB" sz="2600" dirty="0">
              <a:solidFill>
                <a:schemeClr val="bg1"/>
              </a:solidFill>
              <a:ea typeface="+mn-lt"/>
              <a:cs typeface="+mn-lt"/>
            </a:endParaRPr>
          </a:p>
          <a:p>
            <a:r>
              <a:rPr lang="en-GB" sz="2600" b="1" dirty="0">
                <a:solidFill>
                  <a:schemeClr val="bg1"/>
                </a:solidFill>
                <a:ea typeface="+mn-lt"/>
                <a:cs typeface="+mn-lt"/>
              </a:rPr>
              <a:t>Make a list of what you would expect to see in an answer to this question. </a:t>
            </a:r>
            <a:endParaRPr lang="en-US" sz="2600" b="1" dirty="0">
              <a:solidFill>
                <a:schemeClr val="bg1"/>
              </a:solidFill>
              <a:ea typeface="Calibri"/>
              <a:cs typeface="Calibri"/>
            </a:endParaRPr>
          </a:p>
          <a:p>
            <a:endParaRPr lang="en-US" sz="2800" i="1" dirty="0">
              <a:solidFill>
                <a:schemeClr val="bg1"/>
              </a:solidFill>
              <a:ea typeface="+mn-lt"/>
              <a:cs typeface="+mn-lt"/>
            </a:endParaRPr>
          </a:p>
        </p:txBody>
      </p:sp>
      <p:sp>
        <p:nvSpPr>
          <p:cNvPr id="8" name="TextBox 7">
            <a:extLst>
              <a:ext uri="{FF2B5EF4-FFF2-40B4-BE49-F238E27FC236}">
                <a16:creationId xmlns:a16="http://schemas.microsoft.com/office/drawing/2014/main" id="{AAD090EA-7298-FD83-8CB1-FE250975F723}"/>
              </a:ext>
            </a:extLst>
          </p:cNvPr>
          <p:cNvSpPr txBox="1"/>
          <p:nvPr/>
        </p:nvSpPr>
        <p:spPr>
          <a:xfrm>
            <a:off x="955429" y="3429000"/>
            <a:ext cx="10507227" cy="2308324"/>
          </a:xfrm>
          <a:prstGeom prst="rect">
            <a:avLst/>
          </a:prstGeom>
          <a:noFill/>
        </p:spPr>
        <p:txBody>
          <a:bodyPr wrap="square" lIns="91440" tIns="45720" rIns="91440" bIns="45720" rtlCol="0" anchor="t">
            <a:spAutoFit/>
          </a:bodyPr>
          <a:lstStyle/>
          <a:p>
            <a:pPr marL="457200" indent="-457200">
              <a:buAutoNum type="arabicPeriod"/>
            </a:pPr>
            <a:r>
              <a:rPr lang="en-GB" sz="2400" b="1" dirty="0">
                <a:solidFill>
                  <a:srgbClr val="0070C0"/>
                </a:solidFill>
                <a:ea typeface="+mn-lt"/>
                <a:cs typeface="+mn-lt"/>
              </a:rPr>
              <a:t>What is the PNS?</a:t>
            </a:r>
          </a:p>
          <a:p>
            <a:pPr marL="457200" indent="-457200">
              <a:buAutoNum type="arabicPeriod"/>
            </a:pPr>
            <a:r>
              <a:rPr lang="en-GB" sz="2400" b="1" dirty="0">
                <a:solidFill>
                  <a:srgbClr val="0070C0"/>
                </a:solidFill>
                <a:ea typeface="+mn-lt"/>
                <a:cs typeface="+mn-lt"/>
              </a:rPr>
              <a:t>What the structure of the PNS looks like (e.g. branches/sections)</a:t>
            </a:r>
          </a:p>
          <a:p>
            <a:pPr marL="457200" indent="-457200">
              <a:buAutoNum type="arabicPeriod"/>
            </a:pPr>
            <a:r>
              <a:rPr lang="en-GB" sz="2400" b="1" dirty="0">
                <a:solidFill>
                  <a:srgbClr val="0070C0"/>
                </a:solidFill>
                <a:ea typeface="+mn-lt"/>
                <a:cs typeface="+mn-lt"/>
              </a:rPr>
              <a:t>Outline the role of the somatic nervous system</a:t>
            </a:r>
          </a:p>
          <a:p>
            <a:pPr marL="457200" indent="-457200">
              <a:buAutoNum type="arabicPeriod"/>
            </a:pPr>
            <a:r>
              <a:rPr lang="en-GB" sz="2400" b="1" dirty="0">
                <a:solidFill>
                  <a:srgbClr val="0070C0"/>
                </a:solidFill>
                <a:ea typeface="+mn-lt"/>
                <a:cs typeface="+mn-lt"/>
              </a:rPr>
              <a:t>Outline the role and structure of the autonomic nervous system </a:t>
            </a:r>
          </a:p>
          <a:p>
            <a:pPr marL="457200" indent="-457200">
              <a:buAutoNum type="arabicPeriod"/>
            </a:pPr>
            <a:r>
              <a:rPr lang="en-GB" sz="2400" b="1" dirty="0">
                <a:solidFill>
                  <a:srgbClr val="0070C0"/>
                </a:solidFill>
                <a:ea typeface="+mn-lt"/>
                <a:cs typeface="+mn-lt"/>
              </a:rPr>
              <a:t>Specialist terminology</a:t>
            </a:r>
          </a:p>
          <a:p>
            <a:pPr marL="457200" indent="-457200">
              <a:buAutoNum type="arabicPeriod"/>
            </a:pPr>
            <a:r>
              <a:rPr lang="en-GB" sz="2400" b="1" dirty="0">
                <a:solidFill>
                  <a:srgbClr val="0070C0"/>
                </a:solidFill>
                <a:ea typeface="+mn-lt"/>
                <a:cs typeface="+mn-lt"/>
              </a:rPr>
              <a:t>Sufficient elaboration</a:t>
            </a:r>
          </a:p>
        </p:txBody>
      </p:sp>
    </p:spTree>
    <p:custDataLst>
      <p:tags r:id="rId1"/>
    </p:custDataLst>
    <p:extLst>
      <p:ext uri="{BB962C8B-B14F-4D97-AF65-F5344CB8AC3E}">
        <p14:creationId xmlns:p14="http://schemas.microsoft.com/office/powerpoint/2010/main" val="9487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C1C57-F84F-C033-AA1D-81D774C5A77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1143936-6765-005C-E9DC-E78A17E1BB48}"/>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50F5D0B9-0DEA-F09E-896C-9C552A80B9EC}"/>
              </a:ext>
            </a:extLst>
          </p:cNvPr>
          <p:cNvSpPr txBox="1"/>
          <p:nvPr/>
        </p:nvSpPr>
        <p:spPr>
          <a:xfrm>
            <a:off x="838201" y="1564654"/>
            <a:ext cx="10398370" cy="2123658"/>
          </a:xfrm>
          <a:prstGeom prst="rect">
            <a:avLst/>
          </a:prstGeom>
          <a:noFill/>
        </p:spPr>
        <p:txBody>
          <a:bodyPr wrap="square" lIns="91440" tIns="45720" rIns="91440" bIns="45720" rtlCol="0" anchor="t">
            <a:spAutoFit/>
          </a:bodyPr>
          <a:lstStyle/>
          <a:p>
            <a:r>
              <a:rPr lang="en-GB" sz="2600" b="1" dirty="0">
                <a:solidFill>
                  <a:srgbClr val="0070C0"/>
                </a:solidFill>
                <a:ea typeface="+mn-lt"/>
                <a:cs typeface="+mn-lt"/>
              </a:rPr>
              <a:t>Explain the structure and function of the peripheral nervous system. </a:t>
            </a:r>
          </a:p>
          <a:p>
            <a:r>
              <a:rPr lang="en-GB" sz="2600" b="1" dirty="0">
                <a:solidFill>
                  <a:srgbClr val="0070C0"/>
                </a:solidFill>
                <a:ea typeface="+mn-lt"/>
                <a:cs typeface="+mn-lt"/>
              </a:rPr>
              <a:t>(4 marks)</a:t>
            </a:r>
          </a:p>
          <a:p>
            <a:endParaRPr lang="en-GB" sz="2600" dirty="0">
              <a:solidFill>
                <a:srgbClr val="0070C0"/>
              </a:solidFill>
              <a:ea typeface="+mn-lt"/>
              <a:cs typeface="+mn-lt"/>
            </a:endParaRPr>
          </a:p>
          <a:p>
            <a:r>
              <a:rPr lang="en-GB" sz="2600" b="1" dirty="0">
                <a:solidFill>
                  <a:schemeClr val="bg1"/>
                </a:solidFill>
                <a:ea typeface="+mn-lt"/>
                <a:cs typeface="+mn-lt"/>
              </a:rPr>
              <a:t>Write a response to this question, and include everything from your list. </a:t>
            </a:r>
            <a:endParaRPr lang="en-US" sz="2600" b="1" dirty="0">
              <a:solidFill>
                <a:schemeClr val="bg1"/>
              </a:solidFill>
              <a:ea typeface="Calibri"/>
              <a:cs typeface="Calibri"/>
            </a:endParaRPr>
          </a:p>
          <a:p>
            <a:endParaRPr lang="en-US" sz="2800" i="1" dirty="0">
              <a:solidFill>
                <a:srgbClr val="0070C0"/>
              </a:solidFill>
              <a:ea typeface="+mn-lt"/>
              <a:cs typeface="+mn-lt"/>
            </a:endParaRPr>
          </a:p>
        </p:txBody>
      </p:sp>
    </p:spTree>
    <p:custDataLst>
      <p:tags r:id="rId1"/>
    </p:custDataLst>
    <p:extLst>
      <p:ext uri="{BB962C8B-B14F-4D97-AF65-F5344CB8AC3E}">
        <p14:creationId xmlns:p14="http://schemas.microsoft.com/office/powerpoint/2010/main" val="72638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1020"/>
            <a:r>
              <a:rPr lang="en-GB" dirty="0">
                <a:latin typeface="Arial"/>
                <a:cs typeface="Arial"/>
              </a:rPr>
              <a:t>Key terms</a:t>
            </a:r>
            <a:endParaRPr lang="en-GB" dirty="0"/>
          </a:p>
        </p:txBody>
      </p:sp>
      <p:sp>
        <p:nvSpPr>
          <p:cNvPr id="7" name="AutoShape 3">
            <a:extLst>
              <a:ext uri="{FF2B5EF4-FFF2-40B4-BE49-F238E27FC236}">
                <a16:creationId xmlns:a16="http://schemas.microsoft.com/office/drawing/2014/main" id="{0E6B111C-1DCE-7448-0FC2-087FC4F83DDB}"/>
              </a:ext>
            </a:extLst>
          </p:cNvPr>
          <p:cNvSpPr>
            <a:spLocks noChangeAspect="1" noChangeArrowheads="1" noTextEdit="1"/>
          </p:cNvSpPr>
          <p:nvPr/>
        </p:nvSpPr>
        <p:spPr bwMode="auto">
          <a:xfrm>
            <a:off x="519113" y="1622425"/>
            <a:ext cx="1129188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a:extLst>
              <a:ext uri="{FF2B5EF4-FFF2-40B4-BE49-F238E27FC236}">
                <a16:creationId xmlns:a16="http://schemas.microsoft.com/office/drawing/2014/main" id="{92E9A59C-889F-8947-C685-426A3A8023CD}"/>
              </a:ext>
            </a:extLst>
          </p:cNvPr>
          <p:cNvSpPr>
            <a:spLocks noChangeArrowheads="1"/>
          </p:cNvSpPr>
          <p:nvPr/>
        </p:nvSpPr>
        <p:spPr bwMode="auto">
          <a:xfrm>
            <a:off x="525463" y="1714500"/>
            <a:ext cx="3790950" cy="3746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a:extLst>
              <a:ext uri="{FF2B5EF4-FFF2-40B4-BE49-F238E27FC236}">
                <a16:creationId xmlns:a16="http://schemas.microsoft.com/office/drawing/2014/main" id="{A34C8B45-F9D4-6E0A-7C81-B775EC5AC50F}"/>
              </a:ext>
            </a:extLst>
          </p:cNvPr>
          <p:cNvSpPr>
            <a:spLocks noChangeArrowheads="1"/>
          </p:cNvSpPr>
          <p:nvPr/>
        </p:nvSpPr>
        <p:spPr bwMode="auto">
          <a:xfrm>
            <a:off x="4316413" y="1714500"/>
            <a:ext cx="7481887" cy="3746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7">
            <a:extLst>
              <a:ext uri="{FF2B5EF4-FFF2-40B4-BE49-F238E27FC236}">
                <a16:creationId xmlns:a16="http://schemas.microsoft.com/office/drawing/2014/main" id="{66D9674B-0D45-0DEA-53FF-5C6E6C247D09}"/>
              </a:ext>
            </a:extLst>
          </p:cNvPr>
          <p:cNvSpPr>
            <a:spLocks noChangeArrowheads="1"/>
          </p:cNvSpPr>
          <p:nvPr/>
        </p:nvSpPr>
        <p:spPr bwMode="auto">
          <a:xfrm>
            <a:off x="525463" y="2089150"/>
            <a:ext cx="3790950"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a:extLst>
              <a:ext uri="{FF2B5EF4-FFF2-40B4-BE49-F238E27FC236}">
                <a16:creationId xmlns:a16="http://schemas.microsoft.com/office/drawing/2014/main" id="{98B5F131-A5A6-D5AC-E067-E7D4A74D3DBE}"/>
              </a:ext>
            </a:extLst>
          </p:cNvPr>
          <p:cNvSpPr>
            <a:spLocks noChangeArrowheads="1"/>
          </p:cNvSpPr>
          <p:nvPr/>
        </p:nvSpPr>
        <p:spPr bwMode="auto">
          <a:xfrm>
            <a:off x="4316413" y="2089150"/>
            <a:ext cx="7481887"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a:extLst>
              <a:ext uri="{FF2B5EF4-FFF2-40B4-BE49-F238E27FC236}">
                <a16:creationId xmlns:a16="http://schemas.microsoft.com/office/drawing/2014/main" id="{E78F0CA2-1A1A-117E-F120-7FF0E3D2CC21}"/>
              </a:ext>
            </a:extLst>
          </p:cNvPr>
          <p:cNvSpPr>
            <a:spLocks noChangeArrowheads="1"/>
          </p:cNvSpPr>
          <p:nvPr/>
        </p:nvSpPr>
        <p:spPr bwMode="auto">
          <a:xfrm>
            <a:off x="525463" y="2825750"/>
            <a:ext cx="3790950"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Rectangle 10">
            <a:extLst>
              <a:ext uri="{FF2B5EF4-FFF2-40B4-BE49-F238E27FC236}">
                <a16:creationId xmlns:a16="http://schemas.microsoft.com/office/drawing/2014/main" id="{3425BA4E-179D-B93C-E27C-E323D3D367E7}"/>
              </a:ext>
            </a:extLst>
          </p:cNvPr>
          <p:cNvSpPr>
            <a:spLocks noChangeArrowheads="1"/>
          </p:cNvSpPr>
          <p:nvPr/>
        </p:nvSpPr>
        <p:spPr bwMode="auto">
          <a:xfrm>
            <a:off x="4316413" y="2825750"/>
            <a:ext cx="7481887"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1">
            <a:extLst>
              <a:ext uri="{FF2B5EF4-FFF2-40B4-BE49-F238E27FC236}">
                <a16:creationId xmlns:a16="http://schemas.microsoft.com/office/drawing/2014/main" id="{2BBD9AFE-31C9-7875-5FEE-28961A34164E}"/>
              </a:ext>
            </a:extLst>
          </p:cNvPr>
          <p:cNvSpPr>
            <a:spLocks noChangeArrowheads="1"/>
          </p:cNvSpPr>
          <p:nvPr/>
        </p:nvSpPr>
        <p:spPr bwMode="auto">
          <a:xfrm>
            <a:off x="525463" y="3562350"/>
            <a:ext cx="3790950" cy="879475"/>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2">
            <a:extLst>
              <a:ext uri="{FF2B5EF4-FFF2-40B4-BE49-F238E27FC236}">
                <a16:creationId xmlns:a16="http://schemas.microsoft.com/office/drawing/2014/main" id="{EC6E5BE3-773A-1A99-FBC9-9711762DC222}"/>
              </a:ext>
            </a:extLst>
          </p:cNvPr>
          <p:cNvSpPr>
            <a:spLocks noChangeArrowheads="1"/>
          </p:cNvSpPr>
          <p:nvPr/>
        </p:nvSpPr>
        <p:spPr bwMode="auto">
          <a:xfrm>
            <a:off x="4316413" y="3562350"/>
            <a:ext cx="7481887" cy="881063"/>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3">
            <a:extLst>
              <a:ext uri="{FF2B5EF4-FFF2-40B4-BE49-F238E27FC236}">
                <a16:creationId xmlns:a16="http://schemas.microsoft.com/office/drawing/2014/main" id="{EAB621F6-B3C2-737B-A17E-F275FFBCC59A}"/>
              </a:ext>
            </a:extLst>
          </p:cNvPr>
          <p:cNvSpPr>
            <a:spLocks noChangeArrowheads="1"/>
          </p:cNvSpPr>
          <p:nvPr/>
        </p:nvSpPr>
        <p:spPr bwMode="auto">
          <a:xfrm>
            <a:off x="525463" y="4441825"/>
            <a:ext cx="3790950"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4">
            <a:extLst>
              <a:ext uri="{FF2B5EF4-FFF2-40B4-BE49-F238E27FC236}">
                <a16:creationId xmlns:a16="http://schemas.microsoft.com/office/drawing/2014/main" id="{25E64CAF-5DF2-0184-FDD2-AB1A26FCE0CC}"/>
              </a:ext>
            </a:extLst>
          </p:cNvPr>
          <p:cNvSpPr>
            <a:spLocks noChangeArrowheads="1"/>
          </p:cNvSpPr>
          <p:nvPr/>
        </p:nvSpPr>
        <p:spPr bwMode="auto">
          <a:xfrm>
            <a:off x="4316413" y="4443413"/>
            <a:ext cx="7481887" cy="73660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5">
            <a:extLst>
              <a:ext uri="{FF2B5EF4-FFF2-40B4-BE49-F238E27FC236}">
                <a16:creationId xmlns:a16="http://schemas.microsoft.com/office/drawing/2014/main" id="{AC5CFF87-96DD-1CB7-DB35-B84BA2E70739}"/>
              </a:ext>
            </a:extLst>
          </p:cNvPr>
          <p:cNvSpPr>
            <a:spLocks noChangeArrowheads="1"/>
          </p:cNvSpPr>
          <p:nvPr/>
        </p:nvSpPr>
        <p:spPr bwMode="auto">
          <a:xfrm>
            <a:off x="525463" y="5178425"/>
            <a:ext cx="3790950" cy="11112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6">
            <a:extLst>
              <a:ext uri="{FF2B5EF4-FFF2-40B4-BE49-F238E27FC236}">
                <a16:creationId xmlns:a16="http://schemas.microsoft.com/office/drawing/2014/main" id="{4E3F100D-2F2A-8110-DE48-B49F13D89CAB}"/>
              </a:ext>
            </a:extLst>
          </p:cNvPr>
          <p:cNvSpPr>
            <a:spLocks noChangeArrowheads="1"/>
          </p:cNvSpPr>
          <p:nvPr/>
        </p:nvSpPr>
        <p:spPr bwMode="auto">
          <a:xfrm>
            <a:off x="4316413" y="5180013"/>
            <a:ext cx="7481887" cy="1111250"/>
          </a:xfrm>
          <a:prstGeom prst="rect">
            <a:avLst/>
          </a:prstGeom>
          <a:solidFill>
            <a:srgbClr val="E7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17">
            <a:extLst>
              <a:ext uri="{FF2B5EF4-FFF2-40B4-BE49-F238E27FC236}">
                <a16:creationId xmlns:a16="http://schemas.microsoft.com/office/drawing/2014/main" id="{45B55D40-55A6-4108-D9C8-58D3A607A100}"/>
              </a:ext>
            </a:extLst>
          </p:cNvPr>
          <p:cNvSpPr>
            <a:spLocks noChangeShapeType="1"/>
          </p:cNvSpPr>
          <p:nvPr/>
        </p:nvSpPr>
        <p:spPr bwMode="auto">
          <a:xfrm>
            <a:off x="4316413" y="1708150"/>
            <a:ext cx="0" cy="45878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8">
            <a:extLst>
              <a:ext uri="{FF2B5EF4-FFF2-40B4-BE49-F238E27FC236}">
                <a16:creationId xmlns:a16="http://schemas.microsoft.com/office/drawing/2014/main" id="{4E7646A0-AA54-FE03-D393-8DDD7E32EACA}"/>
              </a:ext>
            </a:extLst>
          </p:cNvPr>
          <p:cNvSpPr>
            <a:spLocks noChangeShapeType="1"/>
          </p:cNvSpPr>
          <p:nvPr/>
        </p:nvSpPr>
        <p:spPr bwMode="auto">
          <a:xfrm>
            <a:off x="519113" y="208915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9">
            <a:extLst>
              <a:ext uri="{FF2B5EF4-FFF2-40B4-BE49-F238E27FC236}">
                <a16:creationId xmlns:a16="http://schemas.microsoft.com/office/drawing/2014/main" id="{69023541-961D-3925-572B-685DE0CE1C7D}"/>
              </a:ext>
            </a:extLst>
          </p:cNvPr>
          <p:cNvSpPr>
            <a:spLocks noChangeShapeType="1"/>
          </p:cNvSpPr>
          <p:nvPr/>
        </p:nvSpPr>
        <p:spPr bwMode="auto">
          <a:xfrm>
            <a:off x="519113" y="282575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20">
            <a:extLst>
              <a:ext uri="{FF2B5EF4-FFF2-40B4-BE49-F238E27FC236}">
                <a16:creationId xmlns:a16="http://schemas.microsoft.com/office/drawing/2014/main" id="{30398C7B-FC18-2875-EB68-E792BCD90523}"/>
              </a:ext>
            </a:extLst>
          </p:cNvPr>
          <p:cNvSpPr>
            <a:spLocks noChangeShapeType="1"/>
          </p:cNvSpPr>
          <p:nvPr/>
        </p:nvSpPr>
        <p:spPr bwMode="auto">
          <a:xfrm>
            <a:off x="519113" y="356235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21">
            <a:extLst>
              <a:ext uri="{FF2B5EF4-FFF2-40B4-BE49-F238E27FC236}">
                <a16:creationId xmlns:a16="http://schemas.microsoft.com/office/drawing/2014/main" id="{573CA790-41CF-A62D-83CA-DB83C6A38A4A}"/>
              </a:ext>
            </a:extLst>
          </p:cNvPr>
          <p:cNvSpPr>
            <a:spLocks noChangeShapeType="1"/>
          </p:cNvSpPr>
          <p:nvPr/>
        </p:nvSpPr>
        <p:spPr bwMode="auto">
          <a:xfrm>
            <a:off x="519113" y="4443413"/>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2">
            <a:extLst>
              <a:ext uri="{FF2B5EF4-FFF2-40B4-BE49-F238E27FC236}">
                <a16:creationId xmlns:a16="http://schemas.microsoft.com/office/drawing/2014/main" id="{D84C2F14-1BBB-B36F-E21A-4E2C14B79B08}"/>
              </a:ext>
            </a:extLst>
          </p:cNvPr>
          <p:cNvSpPr>
            <a:spLocks noChangeShapeType="1"/>
          </p:cNvSpPr>
          <p:nvPr/>
        </p:nvSpPr>
        <p:spPr bwMode="auto">
          <a:xfrm>
            <a:off x="519113" y="5180013"/>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3">
            <a:extLst>
              <a:ext uri="{FF2B5EF4-FFF2-40B4-BE49-F238E27FC236}">
                <a16:creationId xmlns:a16="http://schemas.microsoft.com/office/drawing/2014/main" id="{6AE19BF0-3FCD-A564-DCE5-A789664DF132}"/>
              </a:ext>
            </a:extLst>
          </p:cNvPr>
          <p:cNvSpPr>
            <a:spLocks noChangeShapeType="1"/>
          </p:cNvSpPr>
          <p:nvPr/>
        </p:nvSpPr>
        <p:spPr bwMode="auto">
          <a:xfrm>
            <a:off x="525463" y="1708150"/>
            <a:ext cx="0" cy="45878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4">
            <a:extLst>
              <a:ext uri="{FF2B5EF4-FFF2-40B4-BE49-F238E27FC236}">
                <a16:creationId xmlns:a16="http://schemas.microsoft.com/office/drawing/2014/main" id="{4BB38F9A-07C0-8358-CFF4-A0150AF00C0A}"/>
              </a:ext>
            </a:extLst>
          </p:cNvPr>
          <p:cNvSpPr>
            <a:spLocks noChangeShapeType="1"/>
          </p:cNvSpPr>
          <p:nvPr/>
        </p:nvSpPr>
        <p:spPr bwMode="auto">
          <a:xfrm>
            <a:off x="11798300" y="1708150"/>
            <a:ext cx="0" cy="4587875"/>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5">
            <a:extLst>
              <a:ext uri="{FF2B5EF4-FFF2-40B4-BE49-F238E27FC236}">
                <a16:creationId xmlns:a16="http://schemas.microsoft.com/office/drawing/2014/main" id="{55BC7C5E-C740-1959-343E-25D0C6D6D31C}"/>
              </a:ext>
            </a:extLst>
          </p:cNvPr>
          <p:cNvSpPr>
            <a:spLocks noChangeShapeType="1"/>
          </p:cNvSpPr>
          <p:nvPr/>
        </p:nvSpPr>
        <p:spPr bwMode="auto">
          <a:xfrm>
            <a:off x="519113" y="1714500"/>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6">
            <a:extLst>
              <a:ext uri="{FF2B5EF4-FFF2-40B4-BE49-F238E27FC236}">
                <a16:creationId xmlns:a16="http://schemas.microsoft.com/office/drawing/2014/main" id="{92298FC1-FC07-E3E3-4AC4-53A7FAB23126}"/>
              </a:ext>
            </a:extLst>
          </p:cNvPr>
          <p:cNvSpPr>
            <a:spLocks noChangeShapeType="1"/>
          </p:cNvSpPr>
          <p:nvPr/>
        </p:nvSpPr>
        <p:spPr bwMode="auto">
          <a:xfrm>
            <a:off x="519113" y="6291263"/>
            <a:ext cx="11285537"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7">
            <a:extLst>
              <a:ext uri="{FF2B5EF4-FFF2-40B4-BE49-F238E27FC236}">
                <a16:creationId xmlns:a16="http://schemas.microsoft.com/office/drawing/2014/main" id="{C3D4B529-AAE8-4ACD-150D-4ED225CF3BDC}"/>
              </a:ext>
            </a:extLst>
          </p:cNvPr>
          <p:cNvSpPr>
            <a:spLocks noChangeArrowheads="1"/>
          </p:cNvSpPr>
          <p:nvPr/>
        </p:nvSpPr>
        <p:spPr bwMode="auto">
          <a:xfrm>
            <a:off x="4384675" y="1708150"/>
            <a:ext cx="1427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70C0"/>
                </a:solidFill>
                <a:effectLst/>
                <a:latin typeface="Calibri" panose="020F0502020204030204" pitchFamily="34" charset="0"/>
              </a:rPr>
              <a:t>Definition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204E5E28-D40E-B48D-C6D4-9E0EE9459A9B}"/>
              </a:ext>
            </a:extLst>
          </p:cNvPr>
          <p:cNvSpPr>
            <a:spLocks noChangeArrowheads="1"/>
          </p:cNvSpPr>
          <p:nvPr/>
        </p:nvSpPr>
        <p:spPr bwMode="auto">
          <a:xfrm>
            <a:off x="595313" y="1708150"/>
            <a:ext cx="8223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70C0"/>
                </a:solidFill>
                <a:effectLst/>
                <a:latin typeface="Calibri" panose="020F0502020204030204" pitchFamily="34" charset="0"/>
              </a:rPr>
              <a:t>Term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164CBCC4-0387-54CC-8367-0C1CD90A121E}"/>
              </a:ext>
            </a:extLst>
          </p:cNvPr>
          <p:cNvSpPr>
            <a:spLocks noChangeArrowheads="1"/>
          </p:cNvSpPr>
          <p:nvPr/>
        </p:nvSpPr>
        <p:spPr bwMode="auto">
          <a:xfrm>
            <a:off x="4384675" y="2085975"/>
            <a:ext cx="7186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 network of cells that acts as the main communication system for the body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73DD283C-8CD5-BBF7-184A-E4A7C84D390C}"/>
              </a:ext>
            </a:extLst>
          </p:cNvPr>
          <p:cNvSpPr>
            <a:spLocks noChangeArrowheads="1"/>
          </p:cNvSpPr>
          <p:nvPr/>
        </p:nvSpPr>
        <p:spPr bwMode="auto">
          <a:xfrm>
            <a:off x="595313" y="2085975"/>
            <a:ext cx="197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Nervous system (NS)</a:t>
            </a:r>
            <a:endParaRPr kumimoji="0" lang="en-US" altLang="en-US" sz="1800" b="1" i="0" u="none" strike="noStrike" cap="none" normalizeH="0" baseline="0" dirty="0">
              <a:ln>
                <a:noFill/>
              </a:ln>
              <a:solidFill>
                <a:schemeClr val="tx1"/>
              </a:solidFill>
              <a:effectLst/>
            </a:endParaRPr>
          </a:p>
        </p:txBody>
      </p:sp>
      <p:sp>
        <p:nvSpPr>
          <p:cNvPr id="34" name="Rectangle 31">
            <a:extLst>
              <a:ext uri="{FF2B5EF4-FFF2-40B4-BE49-F238E27FC236}">
                <a16:creationId xmlns:a16="http://schemas.microsoft.com/office/drawing/2014/main" id="{52C03B31-C44A-1087-94A9-C8CA011E6327}"/>
              </a:ext>
            </a:extLst>
          </p:cNvPr>
          <p:cNvSpPr>
            <a:spLocks noChangeArrowheads="1"/>
          </p:cNvSpPr>
          <p:nvPr/>
        </p:nvSpPr>
        <p:spPr bwMode="auto">
          <a:xfrm>
            <a:off x="4384675" y="2822575"/>
            <a:ext cx="5065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Main system containing the brain and the spinal cord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63C7A70C-CA85-34B6-67F7-8C624CFD3391}"/>
              </a:ext>
            </a:extLst>
          </p:cNvPr>
          <p:cNvSpPr>
            <a:spLocks noChangeArrowheads="1"/>
          </p:cNvSpPr>
          <p:nvPr/>
        </p:nvSpPr>
        <p:spPr bwMode="auto">
          <a:xfrm>
            <a:off x="595313" y="2822575"/>
            <a:ext cx="2803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Central nervous system (CNS)</a:t>
            </a:r>
            <a:endParaRPr kumimoji="0" lang="en-US" altLang="en-US" sz="1800" b="1" i="0" u="none" strike="noStrike" cap="none" normalizeH="0" baseline="0" dirty="0">
              <a:ln>
                <a:noFill/>
              </a:ln>
              <a:solidFill>
                <a:schemeClr val="tx1"/>
              </a:solidFill>
              <a:effectLst/>
            </a:endParaRPr>
          </a:p>
        </p:txBody>
      </p:sp>
      <p:sp>
        <p:nvSpPr>
          <p:cNvPr id="36" name="Rectangle 33">
            <a:extLst>
              <a:ext uri="{FF2B5EF4-FFF2-40B4-BE49-F238E27FC236}">
                <a16:creationId xmlns:a16="http://schemas.microsoft.com/office/drawing/2014/main" id="{78DB4F1F-2021-B08C-1078-CA0B040A4ADD}"/>
              </a:ext>
            </a:extLst>
          </p:cNvPr>
          <p:cNvSpPr>
            <a:spLocks noChangeArrowheads="1"/>
          </p:cNvSpPr>
          <p:nvPr/>
        </p:nvSpPr>
        <p:spPr bwMode="auto">
          <a:xfrm>
            <a:off x="4384675" y="3557588"/>
            <a:ext cx="70627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Sends messages from the senses to the brain/spinal cord. Sends messages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a:extLst>
              <a:ext uri="{FF2B5EF4-FFF2-40B4-BE49-F238E27FC236}">
                <a16:creationId xmlns:a16="http://schemas.microsoft.com/office/drawing/2014/main" id="{05BB870C-2DDF-F722-32BA-F70D54F1130F}"/>
              </a:ext>
            </a:extLst>
          </p:cNvPr>
          <p:cNvSpPr>
            <a:spLocks noChangeArrowheads="1"/>
          </p:cNvSpPr>
          <p:nvPr/>
        </p:nvSpPr>
        <p:spPr bwMode="auto">
          <a:xfrm>
            <a:off x="4384675" y="3833813"/>
            <a:ext cx="4732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from the brain/spinal cord to muscles and glands.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24C34D42-E118-44BA-FB3E-60F0DC65C3B0}"/>
              </a:ext>
            </a:extLst>
          </p:cNvPr>
          <p:cNvSpPr>
            <a:spLocks noChangeArrowheads="1"/>
          </p:cNvSpPr>
          <p:nvPr/>
        </p:nvSpPr>
        <p:spPr bwMode="auto">
          <a:xfrm>
            <a:off x="595313" y="3557588"/>
            <a:ext cx="310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Peripheral nervous system (PNS)</a:t>
            </a:r>
            <a:endParaRPr kumimoji="0" lang="en-US" altLang="en-US" sz="1800" b="1" i="0" u="none" strike="noStrike" cap="none" normalizeH="0" baseline="0" dirty="0">
              <a:ln>
                <a:noFill/>
              </a:ln>
              <a:solidFill>
                <a:schemeClr val="tx1"/>
              </a:solidFill>
              <a:effectLst/>
            </a:endParaRPr>
          </a:p>
        </p:txBody>
      </p:sp>
      <p:sp>
        <p:nvSpPr>
          <p:cNvPr id="39" name="Rectangle 36">
            <a:extLst>
              <a:ext uri="{FF2B5EF4-FFF2-40B4-BE49-F238E27FC236}">
                <a16:creationId xmlns:a16="http://schemas.microsoft.com/office/drawing/2014/main" id="{8F9F7AFD-ED14-FD44-5728-0AA64BC888DC}"/>
              </a:ext>
            </a:extLst>
          </p:cNvPr>
          <p:cNvSpPr>
            <a:spLocks noChangeArrowheads="1"/>
          </p:cNvSpPr>
          <p:nvPr/>
        </p:nvSpPr>
        <p:spPr bwMode="auto">
          <a:xfrm>
            <a:off x="4384675" y="4437063"/>
            <a:ext cx="6967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Controls muscle movement. Receives information from sensory receptors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C33E321A-90EA-9A6A-2171-51B5E3716721}"/>
              </a:ext>
            </a:extLst>
          </p:cNvPr>
          <p:cNvSpPr>
            <a:spLocks noChangeArrowheads="1"/>
          </p:cNvSpPr>
          <p:nvPr/>
        </p:nvSpPr>
        <p:spPr bwMode="auto">
          <a:xfrm>
            <a:off x="595313" y="4437063"/>
            <a:ext cx="287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Somatic nervous system (SNS)</a:t>
            </a:r>
            <a:endParaRPr kumimoji="0" lang="en-US" altLang="en-US" sz="1800" b="1" i="0" u="none" strike="noStrike" cap="none" normalizeH="0" baseline="0" dirty="0">
              <a:ln>
                <a:noFill/>
              </a:ln>
              <a:solidFill>
                <a:schemeClr val="tx1"/>
              </a:solidFill>
              <a:effectLst/>
            </a:endParaRPr>
          </a:p>
        </p:txBody>
      </p:sp>
      <p:sp>
        <p:nvSpPr>
          <p:cNvPr id="41" name="Rectangle 38">
            <a:extLst>
              <a:ext uri="{FF2B5EF4-FFF2-40B4-BE49-F238E27FC236}">
                <a16:creationId xmlns:a16="http://schemas.microsoft.com/office/drawing/2014/main" id="{9D3735EE-CDE4-A720-F0AE-311D81B6ADD0}"/>
              </a:ext>
            </a:extLst>
          </p:cNvPr>
          <p:cNvSpPr>
            <a:spLocks noChangeArrowheads="1"/>
          </p:cNvSpPr>
          <p:nvPr/>
        </p:nvSpPr>
        <p:spPr bwMode="auto">
          <a:xfrm>
            <a:off x="4384675" y="5173663"/>
            <a:ext cx="5749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Automatic (involuntary) control of breathing, heart rate, etc.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7052904D-3B21-B31A-2E41-8425DAC61C45}"/>
              </a:ext>
            </a:extLst>
          </p:cNvPr>
          <p:cNvSpPr>
            <a:spLocks noChangeArrowheads="1"/>
          </p:cNvSpPr>
          <p:nvPr/>
        </p:nvSpPr>
        <p:spPr bwMode="auto">
          <a:xfrm>
            <a:off x="595313" y="5173663"/>
            <a:ext cx="318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rPr>
              <a:t>Autonomic nervous system (ANS)</a:t>
            </a:r>
            <a:endParaRPr kumimoji="0" lang="en-US" altLang="en-US" sz="1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9365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8" grpId="0"/>
      <p:bldP spid="40"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A1FB-96A8-2B04-39C3-36154893B3B1}"/>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3576BFF-6B3A-63AF-3081-8FFEAD094C23}"/>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EXAMPLE ANSWER</a:t>
            </a:r>
            <a:endParaRPr lang="en-US" dirty="0">
              <a:solidFill>
                <a:schemeClr val="bg1"/>
              </a:solidFill>
            </a:endParaRPr>
          </a:p>
        </p:txBody>
      </p:sp>
      <p:sp>
        <p:nvSpPr>
          <p:cNvPr id="3" name="TextBox 2">
            <a:extLst>
              <a:ext uri="{FF2B5EF4-FFF2-40B4-BE49-F238E27FC236}">
                <a16:creationId xmlns:a16="http://schemas.microsoft.com/office/drawing/2014/main" id="{6F7AD6D7-AFA9-09A4-3150-ED308FB3F7B8}"/>
              </a:ext>
            </a:extLst>
          </p:cNvPr>
          <p:cNvSpPr txBox="1"/>
          <p:nvPr/>
        </p:nvSpPr>
        <p:spPr>
          <a:xfrm>
            <a:off x="838201" y="1572473"/>
            <a:ext cx="10507227" cy="4154984"/>
          </a:xfrm>
          <a:prstGeom prst="rect">
            <a:avLst/>
          </a:prstGeom>
          <a:noFill/>
        </p:spPr>
        <p:txBody>
          <a:bodyPr wrap="square" lIns="91440" tIns="45720" rIns="91440" bIns="45720" rtlCol="0" anchor="t">
            <a:spAutoFit/>
          </a:bodyPr>
          <a:lstStyle/>
          <a:p>
            <a:r>
              <a:rPr lang="en-GB" sz="2400" b="1" dirty="0">
                <a:solidFill>
                  <a:srgbClr val="0070C0"/>
                </a:solidFill>
                <a:ea typeface="+mn-lt"/>
                <a:cs typeface="+mn-lt"/>
              </a:rPr>
              <a:t>The PNS consists of all the nerves outside the central nervous system (CNS), including sensory and motor neurons.</a:t>
            </a:r>
          </a:p>
          <a:p>
            <a:endParaRPr lang="en-GB" sz="2400" dirty="0">
              <a:solidFill>
                <a:schemeClr val="bg1"/>
              </a:solidFill>
              <a:ea typeface="+mn-lt"/>
              <a:cs typeface="+mn-lt"/>
            </a:endParaRPr>
          </a:p>
          <a:p>
            <a:r>
              <a:rPr lang="en-GB" sz="2400" dirty="0">
                <a:solidFill>
                  <a:schemeClr val="bg1"/>
                </a:solidFill>
                <a:ea typeface="+mn-lt"/>
                <a:cs typeface="+mn-lt"/>
              </a:rPr>
              <a:t>It is divided into two main branches: the somatic nervous system, which controls voluntary movement of skeletal muscles, and the autonomic nervous system, which regulates involuntary functions such as heart rate and digestion.</a:t>
            </a:r>
          </a:p>
          <a:p>
            <a:endParaRPr lang="en-GB" sz="2400" dirty="0">
              <a:solidFill>
                <a:schemeClr val="bg1"/>
              </a:solidFill>
              <a:ea typeface="Calibri"/>
              <a:cs typeface="Calibri"/>
            </a:endParaRPr>
          </a:p>
          <a:p>
            <a:r>
              <a:rPr lang="en-GB" sz="2400" b="1" dirty="0">
                <a:solidFill>
                  <a:srgbClr val="0070C0"/>
                </a:solidFill>
                <a:ea typeface="+mn-lt"/>
                <a:cs typeface="+mn-lt"/>
              </a:rPr>
              <a:t>The somatic nervous system carries sensory information to the CNS and motor commands from the CNS to muscles. The autonomic nervous system is further div</a:t>
            </a:r>
            <a:r>
              <a:rPr lang="en-GB" sz="2400" b="1" dirty="0">
                <a:solidFill>
                  <a:srgbClr val="0070C0"/>
                </a:solidFill>
                <a:latin typeface="24"/>
                <a:ea typeface="+mn-lt"/>
                <a:cs typeface="+mn-lt"/>
              </a:rPr>
              <a:t>ided into the sympathetic and parasympathetic nervous systems, which work together to regulate the body's responses to stress and relaxation.</a:t>
            </a:r>
            <a:endParaRPr lang="en-GB" sz="2400" b="1" dirty="0">
              <a:solidFill>
                <a:srgbClr val="0070C0"/>
              </a:solidFill>
              <a:latin typeface="24"/>
            </a:endParaRPr>
          </a:p>
        </p:txBody>
      </p:sp>
    </p:spTree>
    <p:custDataLst>
      <p:tags r:id="rId1"/>
    </p:custDataLst>
    <p:extLst>
      <p:ext uri="{BB962C8B-B14F-4D97-AF65-F5344CB8AC3E}">
        <p14:creationId xmlns:p14="http://schemas.microsoft.com/office/powerpoint/2010/main" val="349122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2272-00DB-FED2-811B-B84E0DB7648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91F0B64-64F0-942B-BD2A-609BE0126AB7}"/>
              </a:ext>
            </a:extLst>
          </p:cNvPr>
          <p:cNvSpPr/>
          <p:nvPr/>
        </p:nvSpPr>
        <p:spPr>
          <a:xfrm>
            <a:off x="715512" y="196861"/>
            <a:ext cx="2930376" cy="7100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EXAM GOLD:</a:t>
            </a:r>
          </a:p>
        </p:txBody>
      </p:sp>
      <p:sp>
        <p:nvSpPr>
          <p:cNvPr id="9" name="Rounded Rectangle 7">
            <a:extLst>
              <a:ext uri="{FF2B5EF4-FFF2-40B4-BE49-F238E27FC236}">
                <a16:creationId xmlns:a16="http://schemas.microsoft.com/office/drawing/2014/main" id="{F0178E67-C2D7-3B79-A243-0C2992B1BAC3}"/>
              </a:ext>
            </a:extLst>
          </p:cNvPr>
          <p:cNvSpPr/>
          <p:nvPr/>
        </p:nvSpPr>
        <p:spPr>
          <a:xfrm>
            <a:off x="715513" y="1297459"/>
            <a:ext cx="10986862" cy="4485503"/>
          </a:xfrm>
          <a:prstGeom prst="roundRect">
            <a:avLst/>
          </a:prstGeom>
          <a:solidFill>
            <a:schemeClr val="tx2"/>
          </a:solidFill>
          <a:ln/>
        </p:spPr>
        <p:style>
          <a:lnRef idx="2">
            <a:schemeClr val="accent5"/>
          </a:lnRef>
          <a:fillRef idx="1">
            <a:schemeClr val="lt1"/>
          </a:fillRef>
          <a:effectRef idx="0">
            <a:schemeClr val="accent5"/>
          </a:effectRef>
          <a:fontRef idx="minor">
            <a:schemeClr val="dk1"/>
          </a:fontRef>
        </p:style>
        <p:txBody>
          <a:bodyPr rtlCol="0" anchor="t"/>
          <a:lstStyle/>
          <a:p>
            <a:pPr marL="360000"/>
            <a:endParaRPr lang="en-GB" sz="3200">
              <a:solidFill>
                <a:schemeClr val="tx1"/>
              </a:solidFill>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9923757-3006-1FB7-BA78-4C428FD0AF36}"/>
              </a:ext>
            </a:extLst>
          </p:cNvPr>
          <p:cNvSpPr txBox="1"/>
          <p:nvPr/>
        </p:nvSpPr>
        <p:spPr>
          <a:xfrm>
            <a:off x="838201" y="1782395"/>
            <a:ext cx="10359733" cy="3693319"/>
          </a:xfrm>
          <a:prstGeom prst="rect">
            <a:avLst/>
          </a:prstGeom>
          <a:noFill/>
        </p:spPr>
        <p:txBody>
          <a:bodyPr wrap="square" lIns="91440" tIns="45720" rIns="91440" bIns="45720" rtlCol="0" anchor="t">
            <a:spAutoFit/>
          </a:bodyPr>
          <a:lstStyle/>
          <a:p>
            <a:pPr marL="816610" indent="-457200">
              <a:buFont typeface="Arial" panose="020B0604020202020204" pitchFamily="34" charset="0"/>
              <a:buChar char="•"/>
            </a:pPr>
            <a:r>
              <a:rPr lang="en-GB" sz="2600" b="1" dirty="0">
                <a:solidFill>
                  <a:srgbClr val="0070C0"/>
                </a:solidFill>
                <a:latin typeface="Calibri"/>
                <a:ea typeface="Calibri"/>
                <a:cs typeface="Calibri"/>
              </a:rPr>
              <a:t>You should make sure you can talk about the structure, function and roles of the nervous system, with appropriate terminology. An answer without specialist terms will be muddled and lack scientific accuracy. </a:t>
            </a:r>
          </a:p>
          <a:p>
            <a:pPr marL="816610" indent="-457200">
              <a:buFont typeface="Arial" panose="020B0604020202020204" pitchFamily="34" charset="0"/>
              <a:buChar char="•"/>
            </a:pPr>
            <a:endParaRPr lang="en-GB" sz="2600" dirty="0">
              <a:latin typeface="Calibri"/>
              <a:cs typeface="Calibri"/>
            </a:endParaRPr>
          </a:p>
          <a:p>
            <a:pPr marL="816610" indent="-457200">
              <a:buFont typeface="Arial" panose="020B0604020202020204" pitchFamily="34" charset="0"/>
              <a:buChar char="•"/>
            </a:pPr>
            <a:r>
              <a:rPr lang="en-GB" sz="2600" dirty="0">
                <a:solidFill>
                  <a:schemeClr val="bg1"/>
                </a:solidFill>
                <a:latin typeface="Calibri"/>
                <a:cs typeface="Calibri"/>
              </a:rPr>
              <a:t>Do not overlook the importance of understanding the difference between the areas of the nervous system. You should be able to talk about structural differences, or differences in what the areas are responsible for. </a:t>
            </a:r>
            <a:endParaRPr lang="en-US" sz="2600" dirty="0">
              <a:solidFill>
                <a:schemeClr val="bg1"/>
              </a:solidFill>
            </a:endParaRPr>
          </a:p>
        </p:txBody>
      </p:sp>
    </p:spTree>
    <p:custDataLst>
      <p:tags r:id="rId1"/>
    </p:custDataLst>
    <p:extLst>
      <p:ext uri="{BB962C8B-B14F-4D97-AF65-F5344CB8AC3E}">
        <p14:creationId xmlns:p14="http://schemas.microsoft.com/office/powerpoint/2010/main" val="3243570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83522-BCE7-C401-B8FF-34066092D281}"/>
              </a:ext>
            </a:extLst>
          </p:cNvPr>
          <p:cNvSpPr>
            <a:spLocks noGrp="1"/>
          </p:cNvSpPr>
          <p:nvPr>
            <p:ph type="ctrTitle"/>
          </p:nvPr>
        </p:nvSpPr>
        <p:spPr/>
        <p:txBody>
          <a:bodyPr/>
          <a:lstStyle/>
          <a:p>
            <a:r>
              <a:rPr lang="en-GB" dirty="0"/>
              <a:t>The Endocrine System</a:t>
            </a:r>
          </a:p>
        </p:txBody>
      </p:sp>
      <p:sp>
        <p:nvSpPr>
          <p:cNvPr id="6" name="Subtitle 5">
            <a:extLst>
              <a:ext uri="{FF2B5EF4-FFF2-40B4-BE49-F238E27FC236}">
                <a16:creationId xmlns:a16="http://schemas.microsoft.com/office/drawing/2014/main" id="{2FC5A07D-57E7-D8C7-7EAA-0FBD3ACE3BB1}"/>
              </a:ext>
            </a:extLst>
          </p:cNvPr>
          <p:cNvSpPr>
            <a:spLocks noGrp="1"/>
          </p:cNvSpPr>
          <p:nvPr>
            <p:ph type="subTitle" idx="1"/>
          </p:nvPr>
        </p:nvSpPr>
        <p:spPr/>
        <p:txBody>
          <a:bodyPr>
            <a:normAutofit lnSpcReduction="10000"/>
          </a:bodyPr>
          <a:lstStyle/>
          <a:p>
            <a:r>
              <a:rPr lang="en-GB" dirty="0"/>
              <a:t>Glands and hormones!</a:t>
            </a:r>
          </a:p>
          <a:p>
            <a:r>
              <a:rPr lang="en-GB" dirty="0"/>
              <a:t>Gland = organ that produces chemicals</a:t>
            </a:r>
          </a:p>
          <a:p>
            <a:r>
              <a:rPr lang="en-GB" dirty="0"/>
              <a:t>Hormone = chemical messages</a:t>
            </a:r>
          </a:p>
        </p:txBody>
      </p:sp>
    </p:spTree>
    <p:extLst>
      <p:ext uri="{BB962C8B-B14F-4D97-AF65-F5344CB8AC3E}">
        <p14:creationId xmlns:p14="http://schemas.microsoft.com/office/powerpoint/2010/main" val="134278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E150-7B96-87D5-BB29-D62C858978F4}"/>
              </a:ext>
            </a:extLst>
          </p:cNvPr>
          <p:cNvSpPr>
            <a:spLocks noGrp="1"/>
          </p:cNvSpPr>
          <p:nvPr>
            <p:ph type="title"/>
          </p:nvPr>
        </p:nvSpPr>
        <p:spPr/>
        <p:txBody>
          <a:bodyPr/>
          <a:lstStyle/>
          <a:p>
            <a:r>
              <a:rPr lang="en-GB" dirty="0"/>
              <a:t>What is the endocrine system?</a:t>
            </a:r>
          </a:p>
        </p:txBody>
      </p:sp>
      <p:sp>
        <p:nvSpPr>
          <p:cNvPr id="3" name="Content Placeholder 2">
            <a:extLst>
              <a:ext uri="{FF2B5EF4-FFF2-40B4-BE49-F238E27FC236}">
                <a16:creationId xmlns:a16="http://schemas.microsoft.com/office/drawing/2014/main" id="{8C5098F8-EA32-3D91-DA36-921A80489E1B}"/>
              </a:ext>
            </a:extLst>
          </p:cNvPr>
          <p:cNvSpPr>
            <a:spLocks noGrp="1"/>
          </p:cNvSpPr>
          <p:nvPr>
            <p:ph idx="1"/>
          </p:nvPr>
        </p:nvSpPr>
        <p:spPr>
          <a:xfrm>
            <a:off x="310551" y="1548810"/>
            <a:ext cx="11757804" cy="5171167"/>
          </a:xfrm>
        </p:spPr>
        <p:txBody>
          <a:bodyPr>
            <a:normAutofit/>
          </a:bodyPr>
          <a:lstStyle/>
          <a:p>
            <a:r>
              <a:rPr lang="en-GB" b="1" dirty="0">
                <a:solidFill>
                  <a:srgbClr val="0070C0"/>
                </a:solidFill>
              </a:rPr>
              <a:t>A network of glands across the body that secrete (produce and discharge) chemical messages called hormones.​</a:t>
            </a:r>
          </a:p>
          <a:p>
            <a:r>
              <a:rPr lang="en-GB" dirty="0"/>
              <a:t>Uses blood vessels to transport hormones around the body to a specific target cell. The system helps to regulate the activity of cells and organs in the body.​</a:t>
            </a:r>
          </a:p>
          <a:p>
            <a:r>
              <a:rPr lang="en-GB" b="1" dirty="0">
                <a:solidFill>
                  <a:srgbClr val="0070C0"/>
                </a:solidFill>
              </a:rPr>
              <a:t>It controls vital physiological processes in the body.</a:t>
            </a:r>
          </a:p>
          <a:p>
            <a:endParaRPr lang="en-GB" dirty="0"/>
          </a:p>
        </p:txBody>
      </p:sp>
    </p:spTree>
    <p:extLst>
      <p:ext uri="{BB962C8B-B14F-4D97-AF65-F5344CB8AC3E}">
        <p14:creationId xmlns:p14="http://schemas.microsoft.com/office/powerpoint/2010/main" val="11565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517E6E-7119-7FD1-6D10-17AF76EB810B}"/>
              </a:ext>
            </a:extLst>
          </p:cNvPr>
          <p:cNvPicPr>
            <a:picLocks noChangeAspect="1"/>
          </p:cNvPicPr>
          <p:nvPr/>
        </p:nvPicPr>
        <p:blipFill>
          <a:blip r:embed="rId2"/>
          <a:srcRect l="14389" t="8961" r="20905"/>
          <a:stretch>
            <a:fillRect/>
          </a:stretch>
        </p:blipFill>
        <p:spPr>
          <a:xfrm>
            <a:off x="3708400" y="670560"/>
            <a:ext cx="4338320" cy="6119178"/>
          </a:xfrm>
          <a:prstGeom prst="rect">
            <a:avLst/>
          </a:prstGeom>
          <a:noFill/>
        </p:spPr>
      </p:pic>
      <p:sp>
        <p:nvSpPr>
          <p:cNvPr id="4" name="TextBox 3">
            <a:extLst>
              <a:ext uri="{FF2B5EF4-FFF2-40B4-BE49-F238E27FC236}">
                <a16:creationId xmlns:a16="http://schemas.microsoft.com/office/drawing/2014/main" id="{C029B2DB-ED69-BE9F-030F-26645163859C}"/>
              </a:ext>
            </a:extLst>
          </p:cNvPr>
          <p:cNvSpPr txBox="1"/>
          <p:nvPr/>
        </p:nvSpPr>
        <p:spPr>
          <a:xfrm>
            <a:off x="8178800" y="973465"/>
            <a:ext cx="1875835" cy="400110"/>
          </a:xfrm>
          <a:prstGeom prst="rect">
            <a:avLst/>
          </a:prstGeom>
          <a:noFill/>
        </p:spPr>
        <p:txBody>
          <a:bodyPr wrap="none" rtlCol="0">
            <a:spAutoFit/>
          </a:bodyPr>
          <a:lstStyle/>
          <a:p>
            <a:r>
              <a:rPr lang="en-GB" sz="2000" b="1" i="1" dirty="0">
                <a:solidFill>
                  <a:srgbClr val="0070C0"/>
                </a:solidFill>
                <a:latin typeface="Comic Sans MS" panose="030F0702030302020204" pitchFamily="66" charset="0"/>
                <a:cs typeface="Courier New" panose="02070309020205020404" pitchFamily="49" charset="0"/>
              </a:rPr>
              <a:t>Hypothalamus</a:t>
            </a:r>
          </a:p>
        </p:txBody>
      </p:sp>
      <p:sp>
        <p:nvSpPr>
          <p:cNvPr id="5" name="TextBox 4">
            <a:extLst>
              <a:ext uri="{FF2B5EF4-FFF2-40B4-BE49-F238E27FC236}">
                <a16:creationId xmlns:a16="http://schemas.microsoft.com/office/drawing/2014/main" id="{4C339736-3A51-CD55-251A-350868807642}"/>
              </a:ext>
            </a:extLst>
          </p:cNvPr>
          <p:cNvSpPr txBox="1"/>
          <p:nvPr/>
        </p:nvSpPr>
        <p:spPr>
          <a:xfrm>
            <a:off x="8178800" y="1474208"/>
            <a:ext cx="1991251" cy="400110"/>
          </a:xfrm>
          <a:prstGeom prst="rect">
            <a:avLst/>
          </a:prstGeom>
          <a:noFill/>
        </p:spPr>
        <p:txBody>
          <a:bodyPr wrap="none" rtlCol="0">
            <a:spAutoFit/>
          </a:bodyPr>
          <a:lstStyle/>
          <a:p>
            <a:r>
              <a:rPr lang="en-GB" sz="2000" b="1" i="1" dirty="0">
                <a:solidFill>
                  <a:srgbClr val="0070C0"/>
                </a:solidFill>
                <a:latin typeface="Comic Sans MS" panose="030F0702030302020204" pitchFamily="66" charset="0"/>
                <a:cs typeface="Courier New" panose="02070309020205020404" pitchFamily="49" charset="0"/>
              </a:rPr>
              <a:t>Pituitary gland</a:t>
            </a:r>
          </a:p>
        </p:txBody>
      </p:sp>
      <p:sp>
        <p:nvSpPr>
          <p:cNvPr id="6" name="TextBox 5">
            <a:extLst>
              <a:ext uri="{FF2B5EF4-FFF2-40B4-BE49-F238E27FC236}">
                <a16:creationId xmlns:a16="http://schemas.microsoft.com/office/drawing/2014/main" id="{957DA063-F85C-A95C-18AD-CD30734E6A04}"/>
              </a:ext>
            </a:extLst>
          </p:cNvPr>
          <p:cNvSpPr txBox="1"/>
          <p:nvPr/>
        </p:nvSpPr>
        <p:spPr>
          <a:xfrm>
            <a:off x="8178800" y="2332002"/>
            <a:ext cx="1877437" cy="400110"/>
          </a:xfrm>
          <a:prstGeom prst="rect">
            <a:avLst/>
          </a:prstGeom>
          <a:noFill/>
        </p:spPr>
        <p:txBody>
          <a:bodyPr wrap="none" rtlCol="0">
            <a:spAutoFit/>
          </a:bodyPr>
          <a:lstStyle/>
          <a:p>
            <a:r>
              <a:rPr lang="en-GB" sz="2000" b="1" i="1" dirty="0">
                <a:solidFill>
                  <a:srgbClr val="0070C0"/>
                </a:solidFill>
                <a:latin typeface="Comic Sans MS" panose="030F0702030302020204" pitchFamily="66" charset="0"/>
                <a:cs typeface="Courier New" panose="02070309020205020404" pitchFamily="49" charset="0"/>
              </a:rPr>
              <a:t>Thyroid gland</a:t>
            </a:r>
          </a:p>
        </p:txBody>
      </p:sp>
      <p:sp>
        <p:nvSpPr>
          <p:cNvPr id="7" name="TextBox 6">
            <a:extLst>
              <a:ext uri="{FF2B5EF4-FFF2-40B4-BE49-F238E27FC236}">
                <a16:creationId xmlns:a16="http://schemas.microsoft.com/office/drawing/2014/main" id="{3DD4F928-1AE5-9E5C-050C-342FBF9A1978}"/>
              </a:ext>
            </a:extLst>
          </p:cNvPr>
          <p:cNvSpPr txBox="1"/>
          <p:nvPr/>
        </p:nvSpPr>
        <p:spPr>
          <a:xfrm>
            <a:off x="1830963" y="4408996"/>
            <a:ext cx="1882247" cy="400110"/>
          </a:xfrm>
          <a:prstGeom prst="rect">
            <a:avLst/>
          </a:prstGeom>
          <a:noFill/>
        </p:spPr>
        <p:txBody>
          <a:bodyPr wrap="none" rtlCol="0">
            <a:spAutoFit/>
          </a:bodyPr>
          <a:lstStyle/>
          <a:p>
            <a:r>
              <a:rPr lang="en-GB" sz="2000" b="1" i="1" dirty="0">
                <a:solidFill>
                  <a:srgbClr val="0070C0"/>
                </a:solidFill>
                <a:latin typeface="Comic Sans MS" panose="030F0702030302020204" pitchFamily="66" charset="0"/>
                <a:cs typeface="Courier New" panose="02070309020205020404" pitchFamily="49" charset="0"/>
              </a:rPr>
              <a:t>Adrenal gland</a:t>
            </a:r>
          </a:p>
        </p:txBody>
      </p:sp>
      <p:sp>
        <p:nvSpPr>
          <p:cNvPr id="8" name="TextBox 7">
            <a:extLst>
              <a:ext uri="{FF2B5EF4-FFF2-40B4-BE49-F238E27FC236}">
                <a16:creationId xmlns:a16="http://schemas.microsoft.com/office/drawing/2014/main" id="{A75F0364-8BDB-3F73-F2A9-A88D679D360B}"/>
              </a:ext>
            </a:extLst>
          </p:cNvPr>
          <p:cNvSpPr txBox="1"/>
          <p:nvPr/>
        </p:nvSpPr>
        <p:spPr>
          <a:xfrm>
            <a:off x="2786353" y="5599367"/>
            <a:ext cx="922047" cy="400110"/>
          </a:xfrm>
          <a:prstGeom prst="rect">
            <a:avLst/>
          </a:prstGeom>
          <a:noFill/>
        </p:spPr>
        <p:txBody>
          <a:bodyPr wrap="none" rtlCol="0">
            <a:spAutoFit/>
          </a:bodyPr>
          <a:lstStyle/>
          <a:p>
            <a:r>
              <a:rPr lang="en-GB" sz="2000" b="1" i="1" dirty="0">
                <a:solidFill>
                  <a:srgbClr val="0070C0"/>
                </a:solidFill>
                <a:latin typeface="Comic Sans MS" panose="030F0702030302020204" pitchFamily="66" charset="0"/>
                <a:cs typeface="Courier New" panose="02070309020205020404" pitchFamily="49" charset="0"/>
              </a:rPr>
              <a:t>Ovary</a:t>
            </a:r>
          </a:p>
        </p:txBody>
      </p:sp>
      <p:sp>
        <p:nvSpPr>
          <p:cNvPr id="9" name="TextBox 8">
            <a:extLst>
              <a:ext uri="{FF2B5EF4-FFF2-40B4-BE49-F238E27FC236}">
                <a16:creationId xmlns:a16="http://schemas.microsoft.com/office/drawing/2014/main" id="{6C3281D4-BBD6-A5A0-EFDF-02C2CD478785}"/>
              </a:ext>
            </a:extLst>
          </p:cNvPr>
          <p:cNvSpPr txBox="1"/>
          <p:nvPr/>
        </p:nvSpPr>
        <p:spPr>
          <a:xfrm>
            <a:off x="2690173" y="6194552"/>
            <a:ext cx="1018227" cy="400110"/>
          </a:xfrm>
          <a:prstGeom prst="rect">
            <a:avLst/>
          </a:prstGeom>
          <a:noFill/>
        </p:spPr>
        <p:txBody>
          <a:bodyPr wrap="none" rtlCol="0">
            <a:spAutoFit/>
          </a:bodyPr>
          <a:lstStyle/>
          <a:p>
            <a:r>
              <a:rPr lang="en-GB" sz="2000" b="1" i="1" dirty="0">
                <a:solidFill>
                  <a:srgbClr val="0070C0"/>
                </a:solidFill>
                <a:latin typeface="Comic Sans MS" panose="030F0702030302020204" pitchFamily="66" charset="0"/>
                <a:cs typeface="Courier New" panose="02070309020205020404" pitchFamily="49" charset="0"/>
              </a:rPr>
              <a:t>Testes</a:t>
            </a:r>
          </a:p>
        </p:txBody>
      </p:sp>
      <p:sp>
        <p:nvSpPr>
          <p:cNvPr id="10" name="Title 9">
            <a:extLst>
              <a:ext uri="{FF2B5EF4-FFF2-40B4-BE49-F238E27FC236}">
                <a16:creationId xmlns:a16="http://schemas.microsoft.com/office/drawing/2014/main" id="{67FA937A-F01D-E491-AF58-9FFE18C97F65}"/>
              </a:ext>
            </a:extLst>
          </p:cNvPr>
          <p:cNvSpPr>
            <a:spLocks noGrp="1"/>
          </p:cNvSpPr>
          <p:nvPr>
            <p:ph type="title"/>
          </p:nvPr>
        </p:nvSpPr>
        <p:spPr>
          <a:xfrm>
            <a:off x="0" y="2"/>
            <a:ext cx="12192000" cy="858521"/>
          </a:xfrm>
        </p:spPr>
        <p:txBody>
          <a:bodyPr/>
          <a:lstStyle/>
          <a:p>
            <a:r>
              <a:rPr lang="en-GB" dirty="0"/>
              <a:t>Where are glands found in the body?</a:t>
            </a:r>
          </a:p>
        </p:txBody>
      </p:sp>
    </p:spTree>
    <p:extLst>
      <p:ext uri="{BB962C8B-B14F-4D97-AF65-F5344CB8AC3E}">
        <p14:creationId xmlns:p14="http://schemas.microsoft.com/office/powerpoint/2010/main" val="137566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D0A3-3169-9A75-1359-5A586A5233E8}"/>
              </a:ext>
            </a:extLst>
          </p:cNvPr>
          <p:cNvSpPr>
            <a:spLocks noGrp="1"/>
          </p:cNvSpPr>
          <p:nvPr>
            <p:ph type="title"/>
          </p:nvPr>
        </p:nvSpPr>
        <p:spPr>
          <a:xfrm>
            <a:off x="0" y="1"/>
            <a:ext cx="12192000" cy="1325563"/>
          </a:xfrm>
        </p:spPr>
        <p:txBody>
          <a:bodyPr anchor="ctr">
            <a:normAutofit/>
          </a:bodyPr>
          <a:lstStyle/>
          <a:p>
            <a:r>
              <a:rPr lang="en-GB" dirty="0"/>
              <a:t>Glands: complete the function column</a:t>
            </a:r>
          </a:p>
        </p:txBody>
      </p:sp>
      <p:pic>
        <p:nvPicPr>
          <p:cNvPr id="5" name="Picture 4">
            <a:extLst>
              <a:ext uri="{FF2B5EF4-FFF2-40B4-BE49-F238E27FC236}">
                <a16:creationId xmlns:a16="http://schemas.microsoft.com/office/drawing/2014/main" id="{C127DC8D-02FB-B59A-95C1-5C8691FB9C36}"/>
              </a:ext>
            </a:extLst>
          </p:cNvPr>
          <p:cNvPicPr>
            <a:picLocks noChangeAspect="1"/>
          </p:cNvPicPr>
          <p:nvPr/>
        </p:nvPicPr>
        <p:blipFill>
          <a:blip r:embed="rId2"/>
          <a:stretch>
            <a:fillRect/>
          </a:stretch>
        </p:blipFill>
        <p:spPr>
          <a:xfrm>
            <a:off x="106388" y="2175728"/>
            <a:ext cx="11979224" cy="3563818"/>
          </a:xfrm>
          <a:prstGeom prst="rect">
            <a:avLst/>
          </a:prstGeom>
          <a:noFill/>
        </p:spPr>
      </p:pic>
    </p:spTree>
    <p:extLst>
      <p:ext uri="{BB962C8B-B14F-4D97-AF65-F5344CB8AC3E}">
        <p14:creationId xmlns:p14="http://schemas.microsoft.com/office/powerpoint/2010/main" val="29249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BF7B-AC4E-064A-2B83-76F9D710F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F2FD6-20E9-AC82-0F7F-67C9E4159D3E}"/>
              </a:ext>
            </a:extLst>
          </p:cNvPr>
          <p:cNvSpPr>
            <a:spLocks noGrp="1"/>
          </p:cNvSpPr>
          <p:nvPr>
            <p:ph type="title"/>
          </p:nvPr>
        </p:nvSpPr>
        <p:spPr>
          <a:xfrm>
            <a:off x="0" y="1"/>
            <a:ext cx="12192000" cy="1325563"/>
          </a:xfrm>
        </p:spPr>
        <p:txBody>
          <a:bodyPr anchor="ctr">
            <a:normAutofit/>
          </a:bodyPr>
          <a:lstStyle/>
          <a:p>
            <a:r>
              <a:rPr lang="en-GB" dirty="0"/>
              <a:t>Hormones: complete the function, high- and low-level columns</a:t>
            </a:r>
          </a:p>
        </p:txBody>
      </p:sp>
      <p:pic>
        <p:nvPicPr>
          <p:cNvPr id="5" name="Picture 4">
            <a:extLst>
              <a:ext uri="{FF2B5EF4-FFF2-40B4-BE49-F238E27FC236}">
                <a16:creationId xmlns:a16="http://schemas.microsoft.com/office/drawing/2014/main" id="{3826D347-1A5E-B151-64D7-F2067DF100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6451" y="1647090"/>
            <a:ext cx="11735583" cy="4777817"/>
          </a:xfrm>
          <a:prstGeom prst="rect">
            <a:avLst/>
          </a:prstGeom>
          <a:noFill/>
        </p:spPr>
      </p:pic>
    </p:spTree>
    <p:extLst>
      <p:ext uri="{BB962C8B-B14F-4D97-AF65-F5344CB8AC3E}">
        <p14:creationId xmlns:p14="http://schemas.microsoft.com/office/powerpoint/2010/main" val="219425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7250-1C99-E076-0B2C-111C46887AF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F4A4378-42CA-EF4B-0D4D-AC7CD6451313}"/>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82459-E775-6E3B-8CCA-297E412238C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DD7F1-70FA-49F7-6807-B2837C1A892F}"/>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FEA236C-E934-73A7-AB75-D879E09F4146}"/>
              </a:ext>
            </a:extLst>
          </p:cNvPr>
          <p:cNvSpPr txBox="1"/>
          <p:nvPr/>
        </p:nvSpPr>
        <p:spPr>
          <a:xfrm>
            <a:off x="5815647" y="1418993"/>
            <a:ext cx="5455037" cy="4154984"/>
          </a:xfrm>
          <a:prstGeom prst="rect">
            <a:avLst/>
          </a:prstGeom>
          <a:noFill/>
        </p:spPr>
        <p:txBody>
          <a:bodyPr wrap="square" lIns="91440" tIns="45720" rIns="91440" bIns="45720" anchor="t">
            <a:spAutoFit/>
          </a:bodyPr>
          <a:lstStyle/>
          <a:p>
            <a:pPr>
              <a:buNone/>
            </a:pPr>
            <a:r>
              <a:rPr lang="en-GB" sz="2200" b="1"/>
              <a:t>The hypothalamus is involved in the endocrine system by:</a:t>
            </a:r>
          </a:p>
          <a:p>
            <a:pPr>
              <a:buNone/>
            </a:pPr>
            <a:endParaRPr lang="en-GB" sz="2200"/>
          </a:p>
          <a:p>
            <a:pPr marL="457200" indent="-457200">
              <a:buFont typeface="+mj-lt"/>
              <a:buAutoNum type="alphaUcPeriod"/>
            </a:pPr>
            <a:r>
              <a:rPr lang="en-GB" sz="2200"/>
              <a:t>Producing adrenaline in response to stress</a:t>
            </a:r>
          </a:p>
          <a:p>
            <a:pPr marL="457200" indent="-457200">
              <a:buFont typeface="+mj-lt"/>
              <a:buAutoNum type="alphaUcPeriod"/>
            </a:pPr>
            <a:r>
              <a:rPr lang="en-GB" sz="2200"/>
              <a:t>Regulating the pituitary gland to control hormone release</a:t>
            </a:r>
          </a:p>
          <a:p>
            <a:pPr marL="457200" indent="-457200">
              <a:buFont typeface="+mj-lt"/>
              <a:buAutoNum type="alphaUcPeriod"/>
            </a:pPr>
            <a:r>
              <a:rPr lang="en-GB" sz="2200"/>
              <a:t>Stimulating the thyroid to produce thyroxine</a:t>
            </a:r>
          </a:p>
          <a:p>
            <a:pPr marL="457200" indent="-457200">
              <a:buFont typeface="+mj-lt"/>
              <a:buAutoNum type="alphaUcPeriod"/>
            </a:pPr>
            <a:r>
              <a:rPr lang="en-GB" sz="2200"/>
              <a:t>Controlling the release of growth hormones directly into the bloodstream</a:t>
            </a:r>
          </a:p>
          <a:p>
            <a:endParaRPr lang="en-GB" sz="2400" b="1">
              <a:ea typeface="Calibri"/>
              <a:cs typeface="Calibri"/>
            </a:endParaRPr>
          </a:p>
          <a:p>
            <a:endParaRPr lang="en-GB" sz="2000" b="1">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04CF2EDF-0AB3-5BD5-A702-0C2D36BE6690}"/>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1694815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7D29-BD21-BAAA-B30B-4D8D23B5102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397540-2115-4F68-518B-C6BB3767D8F7}"/>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430CDF-0865-BE05-9AE8-82CBFBE5BCA5}"/>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A60ED1-FA38-0101-C99C-C1DB36F868FB}"/>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0EF7769E-F6DA-FF0B-A1A1-CDBABD64C611}"/>
              </a:ext>
            </a:extLst>
          </p:cNvPr>
          <p:cNvSpPr txBox="1"/>
          <p:nvPr/>
        </p:nvSpPr>
        <p:spPr>
          <a:xfrm>
            <a:off x="5815647" y="1418993"/>
            <a:ext cx="5455037" cy="4154984"/>
          </a:xfrm>
          <a:prstGeom prst="rect">
            <a:avLst/>
          </a:prstGeom>
          <a:noFill/>
        </p:spPr>
        <p:txBody>
          <a:bodyPr wrap="square" lIns="91440" tIns="45720" rIns="91440" bIns="45720" anchor="t">
            <a:spAutoFit/>
          </a:bodyPr>
          <a:lstStyle/>
          <a:p>
            <a:pPr>
              <a:buNone/>
            </a:pPr>
            <a:r>
              <a:rPr lang="en-GB" sz="2200" b="1"/>
              <a:t>The hypothalamus is involved in the endocrine system by:</a:t>
            </a:r>
          </a:p>
          <a:p>
            <a:pPr>
              <a:buNone/>
            </a:pPr>
            <a:endParaRPr lang="en-GB" sz="2200"/>
          </a:p>
          <a:p>
            <a:pPr marL="457200" indent="-457200">
              <a:buFont typeface="+mj-lt"/>
              <a:buAutoNum type="alphaUcPeriod"/>
            </a:pPr>
            <a:r>
              <a:rPr lang="en-GB" sz="2200"/>
              <a:t>Producing adrenaline in response to stress</a:t>
            </a:r>
          </a:p>
          <a:p>
            <a:pPr marL="457200" indent="-457200">
              <a:buFont typeface="+mj-lt"/>
              <a:buAutoNum type="alphaUcPeriod"/>
            </a:pPr>
            <a:r>
              <a:rPr lang="en-GB" sz="2200">
                <a:solidFill>
                  <a:schemeClr val="accent2">
                    <a:lumMod val="75000"/>
                  </a:schemeClr>
                </a:solidFill>
              </a:rPr>
              <a:t>Regulating the pituitary gland to control hormone release</a:t>
            </a:r>
          </a:p>
          <a:p>
            <a:pPr marL="457200" indent="-457200">
              <a:buFont typeface="+mj-lt"/>
              <a:buAutoNum type="alphaUcPeriod"/>
            </a:pPr>
            <a:r>
              <a:rPr lang="en-GB" sz="2200"/>
              <a:t>Stimulating the thyroid to produce thyroxine</a:t>
            </a:r>
          </a:p>
          <a:p>
            <a:pPr marL="457200" indent="-457200">
              <a:buFont typeface="+mj-lt"/>
              <a:buAutoNum type="alphaUcPeriod"/>
            </a:pPr>
            <a:r>
              <a:rPr lang="en-GB" sz="2200"/>
              <a:t>Controlling the release of growth hormones directly into the bloodstream</a:t>
            </a:r>
          </a:p>
          <a:p>
            <a:endParaRPr lang="en-GB" sz="2400" b="1">
              <a:ea typeface="Calibri"/>
              <a:cs typeface="Calibri"/>
            </a:endParaRPr>
          </a:p>
          <a:p>
            <a:endParaRPr lang="en-GB" sz="2000" b="1">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91C24765-1E08-4F3A-4210-A7C120D5A1EC}"/>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2117526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94D8C-5B86-862E-63B9-027F5169712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DBF04A9-FE8E-08B8-50EA-AD6778C4D629}"/>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49AD7A-4AA9-367A-2115-0C1361E8BEA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7FF7E0-6B9F-7D4F-DFAA-8E97134B0B64}"/>
              </a:ext>
            </a:extLst>
          </p:cNvPr>
          <p:cNvSpPr/>
          <p:nvPr/>
        </p:nvSpPr>
        <p:spPr>
          <a:xfrm>
            <a:off x="5780312" y="587996"/>
            <a:ext cx="5469725" cy="830997"/>
          </a:xfrm>
          <a:prstGeom prst="rect">
            <a:avLst/>
          </a:prstGeom>
        </p:spPr>
        <p:txBody>
          <a:bodyPr wrap="square">
            <a:spAutoFit/>
          </a:bodyPr>
          <a:lstStyle/>
          <a:p>
            <a:r>
              <a:rPr lang="en-US" sz="4800" b="1"/>
              <a:t>KNOWLEDGE CHECK</a:t>
            </a:r>
          </a:p>
        </p:txBody>
      </p:sp>
      <p:pic>
        <p:nvPicPr>
          <p:cNvPr id="19" name="Picture 18" descr="A group of question marks in bubbles&#10;&#10;AI-generated content may be incorrect.">
            <a:extLst>
              <a:ext uri="{FF2B5EF4-FFF2-40B4-BE49-F238E27FC236}">
                <a16:creationId xmlns:a16="http://schemas.microsoft.com/office/drawing/2014/main" id="{7FC68CB9-D69D-B356-4D9F-CBAF5BA5FD5B}"/>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
        <p:nvSpPr>
          <p:cNvPr id="8" name="TextBox 7">
            <a:extLst>
              <a:ext uri="{FF2B5EF4-FFF2-40B4-BE49-F238E27FC236}">
                <a16:creationId xmlns:a16="http://schemas.microsoft.com/office/drawing/2014/main" id="{DD9CA4E2-9C6B-29E5-5296-C237A6771E3C}"/>
              </a:ext>
            </a:extLst>
          </p:cNvPr>
          <p:cNvSpPr txBox="1"/>
          <p:nvPr/>
        </p:nvSpPr>
        <p:spPr>
          <a:xfrm>
            <a:off x="5795855" y="1567435"/>
            <a:ext cx="5455037" cy="3724096"/>
          </a:xfrm>
          <a:prstGeom prst="rect">
            <a:avLst/>
          </a:prstGeom>
          <a:noFill/>
        </p:spPr>
        <p:txBody>
          <a:bodyPr wrap="square" lIns="91440" tIns="45720" rIns="91440" bIns="45720" anchor="t">
            <a:spAutoFit/>
          </a:bodyPr>
          <a:lstStyle/>
          <a:p>
            <a:pPr>
              <a:buNone/>
            </a:pPr>
            <a:r>
              <a:rPr lang="en-GB" sz="2400" b="1"/>
              <a:t>Cortisol, often referred to as the "stress hormone," is primarily produced by which part of the body?</a:t>
            </a:r>
          </a:p>
          <a:p>
            <a:endParaRPr lang="en-GB" sz="2400"/>
          </a:p>
          <a:p>
            <a:pPr marL="457200" indent="-457200">
              <a:buFont typeface="+mj-lt"/>
              <a:buAutoNum type="alphaUcPeriod"/>
            </a:pPr>
            <a:r>
              <a:rPr lang="en-GB" sz="2400"/>
              <a:t>Pituitary gland</a:t>
            </a:r>
          </a:p>
          <a:p>
            <a:pPr marL="457200" indent="-457200">
              <a:buFont typeface="+mj-lt"/>
              <a:buAutoNum type="alphaUcPeriod"/>
            </a:pPr>
            <a:r>
              <a:rPr lang="en-GB" sz="2400"/>
              <a:t>Adrenal cortex</a:t>
            </a:r>
          </a:p>
          <a:p>
            <a:pPr marL="457200" indent="-457200">
              <a:buFont typeface="+mj-lt"/>
              <a:buAutoNum type="alphaUcPeriod"/>
            </a:pPr>
            <a:r>
              <a:rPr lang="en-GB" sz="2400"/>
              <a:t>Ovaries</a:t>
            </a:r>
          </a:p>
          <a:p>
            <a:pPr marL="457200" indent="-457200">
              <a:buFont typeface="+mj-lt"/>
              <a:buAutoNum type="alphaUcPeriod"/>
            </a:pPr>
            <a:r>
              <a:rPr lang="en-GB" sz="2400"/>
              <a:t>Pineal gland</a:t>
            </a:r>
          </a:p>
          <a:p>
            <a:endParaRPr lang="en-GB" sz="2400" b="1">
              <a:ea typeface="Calibri"/>
              <a:cs typeface="Calibri"/>
            </a:endParaRPr>
          </a:p>
          <a:p>
            <a:endParaRPr lang="en-GB" sz="2000" b="1">
              <a:ea typeface="Calibri"/>
              <a:cs typeface="Calibri"/>
            </a:endParaRPr>
          </a:p>
        </p:txBody>
      </p:sp>
    </p:spTree>
    <p:custDataLst>
      <p:tags r:id="rId1"/>
    </p:custDataLst>
    <p:extLst>
      <p:ext uri="{BB962C8B-B14F-4D97-AF65-F5344CB8AC3E}">
        <p14:creationId xmlns:p14="http://schemas.microsoft.com/office/powerpoint/2010/main" val="230245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51E8342-3691-DF21-D357-5560FC4BC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4E7D3-A121-75D6-F581-CB4C07726255}"/>
              </a:ext>
            </a:extLst>
          </p:cNvPr>
          <p:cNvSpPr>
            <a:spLocks noGrp="1"/>
          </p:cNvSpPr>
          <p:nvPr>
            <p:ph type="title"/>
          </p:nvPr>
        </p:nvSpPr>
        <p:spPr/>
        <p:txBody>
          <a:bodyPr/>
          <a:lstStyle/>
          <a:p>
            <a:pPr marL="541020"/>
            <a:r>
              <a:rPr lang="en-GB" dirty="0">
                <a:latin typeface="Arial"/>
                <a:cs typeface="Arial"/>
              </a:rPr>
              <a:t>Key terms</a:t>
            </a:r>
            <a:endParaRPr lang="en-GB" dirty="0"/>
          </a:p>
        </p:txBody>
      </p:sp>
      <p:graphicFrame>
        <p:nvGraphicFramePr>
          <p:cNvPr id="5" name="Table 4">
            <a:extLst>
              <a:ext uri="{FF2B5EF4-FFF2-40B4-BE49-F238E27FC236}">
                <a16:creationId xmlns:a16="http://schemas.microsoft.com/office/drawing/2014/main" id="{5D043ECF-140D-B8A0-021A-9E66D8E6DC7A}"/>
              </a:ext>
            </a:extLst>
          </p:cNvPr>
          <p:cNvGraphicFramePr>
            <a:graphicFrameLocks noGrp="1"/>
          </p:cNvGraphicFramePr>
          <p:nvPr/>
        </p:nvGraphicFramePr>
        <p:xfrm>
          <a:off x="428624" y="1500187"/>
          <a:ext cx="11271172" cy="4574220"/>
        </p:xfrm>
        <a:graphic>
          <a:graphicData uri="http://schemas.openxmlformats.org/drawingml/2006/table">
            <a:tbl>
              <a:tblPr firstRow="1" firstCol="1" bandRow="1">
                <a:tableStyleId>{5940675A-B579-460E-94D1-54222C63F5DA}</a:tableStyleId>
              </a:tblPr>
              <a:tblGrid>
                <a:gridCol w="3789693">
                  <a:extLst>
                    <a:ext uri="{9D8B030D-6E8A-4147-A177-3AD203B41FA5}">
                      <a16:colId xmlns:a16="http://schemas.microsoft.com/office/drawing/2014/main" val="3932856215"/>
                    </a:ext>
                  </a:extLst>
                </a:gridCol>
                <a:gridCol w="7481479">
                  <a:extLst>
                    <a:ext uri="{9D8B030D-6E8A-4147-A177-3AD203B41FA5}">
                      <a16:colId xmlns:a16="http://schemas.microsoft.com/office/drawing/2014/main" val="2649634624"/>
                    </a:ext>
                  </a:extLst>
                </a:gridCol>
              </a:tblGrid>
              <a:tr h="374486">
                <a:tc>
                  <a:txBody>
                    <a:bodyPr/>
                    <a:lstStyle/>
                    <a:p>
                      <a:pPr>
                        <a:buNone/>
                      </a:pPr>
                      <a:r>
                        <a:rPr lang="en-GB" sz="2400" b="1" dirty="0">
                          <a:solidFill>
                            <a:srgbClr val="0070C0"/>
                          </a:solidFill>
                          <a:effectLst/>
                        </a:rPr>
                        <a:t>Term</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buNone/>
                      </a:pPr>
                      <a:r>
                        <a:rPr lang="en-GB" sz="2400" b="1" dirty="0">
                          <a:solidFill>
                            <a:srgbClr val="0070C0"/>
                          </a:solidFill>
                          <a:effectLst/>
                        </a:rPr>
                        <a:t>Definition</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513242142"/>
                  </a:ext>
                </a:extLst>
              </a:tr>
              <a:tr h="736489">
                <a:tc>
                  <a:txBody>
                    <a:bodyPr/>
                    <a:lstStyle/>
                    <a:p>
                      <a:pPr>
                        <a:buNone/>
                      </a:pPr>
                      <a:r>
                        <a:rPr lang="en-GB" dirty="0">
                          <a:solidFill>
                            <a:schemeClr val="bg1"/>
                          </a:solidFill>
                          <a:effectLst/>
                        </a:rPr>
                        <a:t>Nervous system (NS)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buNone/>
                      </a:pPr>
                      <a:r>
                        <a:rPr lang="en-GB" dirty="0">
                          <a:solidFill>
                            <a:schemeClr val="bg1"/>
                          </a:solidFill>
                          <a:effectLst/>
                        </a:rPr>
                        <a:t>A network of cells that acts as the main communication system for the body</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517219737"/>
                  </a:ext>
                </a:extLst>
              </a:tr>
              <a:tr h="736489">
                <a:tc>
                  <a:txBody>
                    <a:bodyPr/>
                    <a:lstStyle/>
                    <a:p>
                      <a:pPr>
                        <a:buNone/>
                      </a:pPr>
                      <a:r>
                        <a:rPr lang="en-GB" dirty="0">
                          <a:solidFill>
                            <a:schemeClr val="bg1"/>
                          </a:solidFill>
                          <a:effectLst/>
                        </a:rPr>
                        <a:t>Central nervous system (CNS)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buNone/>
                      </a:pPr>
                      <a:r>
                        <a:rPr lang="en-GB" dirty="0">
                          <a:solidFill>
                            <a:schemeClr val="bg1"/>
                          </a:solidFill>
                          <a:effectLst/>
                        </a:rPr>
                        <a:t>Main system containing the brain and the spinal cord</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227639566"/>
                  </a:ext>
                </a:extLst>
              </a:tr>
              <a:tr h="879292">
                <a:tc>
                  <a:txBody>
                    <a:bodyPr/>
                    <a:lstStyle/>
                    <a:p>
                      <a:pPr>
                        <a:buNone/>
                      </a:pPr>
                      <a:r>
                        <a:rPr lang="en-GB" dirty="0">
                          <a:solidFill>
                            <a:schemeClr val="bg1"/>
                          </a:solidFill>
                          <a:effectLst/>
                        </a:rPr>
                        <a:t>Peripheral nervous system (PNS)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buNone/>
                      </a:pPr>
                      <a:r>
                        <a:rPr lang="en-GB" dirty="0">
                          <a:solidFill>
                            <a:schemeClr val="bg1"/>
                          </a:solidFill>
                          <a:effectLst/>
                        </a:rPr>
                        <a:t>Sends messages from the senses to the brain/spinal cord. Sends messages from the brain/spinal cord to muscles and glands.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186784424"/>
                  </a:ext>
                </a:extLst>
              </a:tr>
              <a:tr h="736489">
                <a:tc>
                  <a:txBody>
                    <a:bodyPr/>
                    <a:lstStyle/>
                    <a:p>
                      <a:pPr>
                        <a:buNone/>
                      </a:pPr>
                      <a:r>
                        <a:rPr lang="en-GB" dirty="0">
                          <a:solidFill>
                            <a:schemeClr val="bg1"/>
                          </a:solidFill>
                          <a:effectLst/>
                        </a:rPr>
                        <a:t>Somatic nervous system (SNS)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buNone/>
                      </a:pPr>
                      <a:r>
                        <a:rPr lang="en-GB" dirty="0">
                          <a:solidFill>
                            <a:schemeClr val="bg1"/>
                          </a:solidFill>
                          <a:effectLst/>
                        </a:rPr>
                        <a:t>Controls muscle movement. Receives information from sensory receptors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068373354"/>
                  </a:ext>
                </a:extLst>
              </a:tr>
              <a:tr h="1110975">
                <a:tc>
                  <a:txBody>
                    <a:bodyPr/>
                    <a:lstStyle/>
                    <a:p>
                      <a:pPr>
                        <a:buNone/>
                      </a:pPr>
                      <a:r>
                        <a:rPr lang="en-GB" dirty="0">
                          <a:solidFill>
                            <a:schemeClr val="bg1"/>
                          </a:solidFill>
                          <a:effectLst/>
                        </a:rPr>
                        <a:t>Autonomic nervous system (ANS)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buNone/>
                      </a:pPr>
                      <a:r>
                        <a:rPr lang="en-GB" dirty="0">
                          <a:solidFill>
                            <a:schemeClr val="bg1"/>
                          </a:solidFill>
                          <a:effectLst/>
                        </a:rPr>
                        <a:t>Automatic (involuntary) control of breathing, heart rate, etc.</a:t>
                      </a:r>
                    </a:p>
                    <a:p>
                      <a:pPr>
                        <a:buNone/>
                      </a:pPr>
                      <a:endParaRPr lang="en-GB" dirty="0">
                        <a:solidFill>
                          <a:schemeClr val="bg1"/>
                        </a:solidFill>
                        <a:effectLs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084296122"/>
                  </a:ext>
                </a:extLst>
              </a:tr>
            </a:tbl>
          </a:graphicData>
        </a:graphic>
      </p:graphicFrame>
    </p:spTree>
    <p:extLst>
      <p:ext uri="{BB962C8B-B14F-4D97-AF65-F5344CB8AC3E}">
        <p14:creationId xmlns:p14="http://schemas.microsoft.com/office/powerpoint/2010/main" val="4152428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E495-F11C-15F9-12E9-020FA034B32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C7F3A23-5CAA-5B59-E8A8-EB4BD01F5FF9}"/>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631099-D70C-205F-E0B2-1378EE919648}"/>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E2BDC9-95C1-19A4-DF11-7B00C8DD0EFA}"/>
              </a:ext>
            </a:extLst>
          </p:cNvPr>
          <p:cNvSpPr/>
          <p:nvPr/>
        </p:nvSpPr>
        <p:spPr>
          <a:xfrm>
            <a:off x="5780312" y="587996"/>
            <a:ext cx="5469725" cy="830997"/>
          </a:xfrm>
          <a:prstGeom prst="rect">
            <a:avLst/>
          </a:prstGeom>
        </p:spPr>
        <p:txBody>
          <a:bodyPr wrap="square">
            <a:spAutoFit/>
          </a:bodyPr>
          <a:lstStyle/>
          <a:p>
            <a:r>
              <a:rPr lang="en-US" sz="4800" b="1"/>
              <a:t>KNOWLEDGE CHECK</a:t>
            </a:r>
          </a:p>
        </p:txBody>
      </p:sp>
      <p:pic>
        <p:nvPicPr>
          <p:cNvPr id="19" name="Picture 18" descr="A group of question marks in bubbles&#10;&#10;AI-generated content may be incorrect.">
            <a:extLst>
              <a:ext uri="{FF2B5EF4-FFF2-40B4-BE49-F238E27FC236}">
                <a16:creationId xmlns:a16="http://schemas.microsoft.com/office/drawing/2014/main" id="{58BB44AD-94D9-A0B1-399E-3A57A08A2751}"/>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
        <p:nvSpPr>
          <p:cNvPr id="8" name="TextBox 7">
            <a:extLst>
              <a:ext uri="{FF2B5EF4-FFF2-40B4-BE49-F238E27FC236}">
                <a16:creationId xmlns:a16="http://schemas.microsoft.com/office/drawing/2014/main" id="{7547B769-A1FF-EC4B-F5BA-CCEC1134BEDE}"/>
              </a:ext>
            </a:extLst>
          </p:cNvPr>
          <p:cNvSpPr txBox="1"/>
          <p:nvPr/>
        </p:nvSpPr>
        <p:spPr>
          <a:xfrm>
            <a:off x="5795855" y="1567435"/>
            <a:ext cx="5455037" cy="3724096"/>
          </a:xfrm>
          <a:prstGeom prst="rect">
            <a:avLst/>
          </a:prstGeom>
          <a:noFill/>
        </p:spPr>
        <p:txBody>
          <a:bodyPr wrap="square" lIns="91440" tIns="45720" rIns="91440" bIns="45720" anchor="t">
            <a:spAutoFit/>
          </a:bodyPr>
          <a:lstStyle/>
          <a:p>
            <a:pPr>
              <a:buNone/>
            </a:pPr>
            <a:r>
              <a:rPr lang="en-GB" sz="2400" b="1"/>
              <a:t>Cortisol, often referred to as the "stress hormone," is primarily produced by which part of the body?</a:t>
            </a:r>
          </a:p>
          <a:p>
            <a:endParaRPr lang="en-GB" sz="2400"/>
          </a:p>
          <a:p>
            <a:pPr marL="457200" indent="-457200">
              <a:buFont typeface="+mj-lt"/>
              <a:buAutoNum type="alphaUcPeriod"/>
            </a:pPr>
            <a:r>
              <a:rPr lang="en-GB" sz="2400"/>
              <a:t>Pituitary gland</a:t>
            </a:r>
          </a:p>
          <a:p>
            <a:pPr marL="457200" indent="-457200">
              <a:buFont typeface="+mj-lt"/>
              <a:buAutoNum type="alphaUcPeriod"/>
            </a:pPr>
            <a:r>
              <a:rPr lang="en-GB" sz="2400">
                <a:solidFill>
                  <a:schemeClr val="accent2">
                    <a:lumMod val="75000"/>
                  </a:schemeClr>
                </a:solidFill>
              </a:rPr>
              <a:t>Adrenal cortex</a:t>
            </a:r>
          </a:p>
          <a:p>
            <a:pPr marL="457200" indent="-457200">
              <a:buFont typeface="+mj-lt"/>
              <a:buAutoNum type="alphaUcPeriod"/>
            </a:pPr>
            <a:r>
              <a:rPr lang="en-GB" sz="2400"/>
              <a:t>Ovaries</a:t>
            </a:r>
          </a:p>
          <a:p>
            <a:pPr marL="457200" indent="-457200">
              <a:buFont typeface="+mj-lt"/>
              <a:buAutoNum type="alphaUcPeriod"/>
            </a:pPr>
            <a:r>
              <a:rPr lang="en-GB" sz="2400"/>
              <a:t>Pineal gland</a:t>
            </a:r>
          </a:p>
          <a:p>
            <a:endParaRPr lang="en-GB" sz="2400" b="1">
              <a:ea typeface="Calibri"/>
              <a:cs typeface="Calibri"/>
            </a:endParaRPr>
          </a:p>
          <a:p>
            <a:endParaRPr lang="en-GB" sz="2000" b="1">
              <a:ea typeface="Calibri"/>
              <a:cs typeface="Calibri"/>
            </a:endParaRPr>
          </a:p>
        </p:txBody>
      </p:sp>
    </p:spTree>
    <p:custDataLst>
      <p:tags r:id="rId1"/>
    </p:custDataLst>
    <p:extLst>
      <p:ext uri="{BB962C8B-B14F-4D97-AF65-F5344CB8AC3E}">
        <p14:creationId xmlns:p14="http://schemas.microsoft.com/office/powerpoint/2010/main" val="691167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D772-6444-37F2-5BF6-A10C3D742E6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2C276D-C9EB-B4DF-2F4A-2430A8B9B96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0DDD327F-BB5B-0BA1-96AF-3D9F53FB7FBA}"/>
              </a:ext>
            </a:extLst>
          </p:cNvPr>
          <p:cNvSpPr txBox="1"/>
          <p:nvPr/>
        </p:nvSpPr>
        <p:spPr>
          <a:xfrm>
            <a:off x="838201" y="1559738"/>
            <a:ext cx="10398370" cy="954107"/>
          </a:xfrm>
          <a:prstGeom prst="rect">
            <a:avLst/>
          </a:prstGeom>
          <a:noFill/>
        </p:spPr>
        <p:txBody>
          <a:bodyPr wrap="square" lIns="91440" tIns="45720" rIns="91440" bIns="45720" rtlCol="0" anchor="t">
            <a:spAutoFit/>
          </a:bodyPr>
          <a:lstStyle/>
          <a:p>
            <a:r>
              <a:rPr lang="en-GB" sz="2800" b="1" dirty="0">
                <a:solidFill>
                  <a:srgbClr val="0070C0"/>
                </a:solidFill>
              </a:rPr>
              <a:t>Other than adrenaline, identify one other hormone and explain the effect it has on the body. (3 marks)</a:t>
            </a:r>
            <a:endParaRPr lang="en-US" sz="2400" b="1" i="1" dirty="0">
              <a:solidFill>
                <a:srgbClr val="0070C0"/>
              </a:solidFill>
              <a:ea typeface="+mn-lt"/>
              <a:cs typeface="+mn-lt"/>
            </a:endParaRPr>
          </a:p>
        </p:txBody>
      </p:sp>
    </p:spTree>
    <p:custDataLst>
      <p:tags r:id="rId1"/>
    </p:custDataLst>
    <p:extLst>
      <p:ext uri="{BB962C8B-B14F-4D97-AF65-F5344CB8AC3E}">
        <p14:creationId xmlns:p14="http://schemas.microsoft.com/office/powerpoint/2010/main" val="1593711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5C72-0348-6E36-966D-05E34824128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540038C-9484-C1F7-6A4F-46CB41AE48E2}"/>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EXAMPLE ANSWER</a:t>
            </a:r>
            <a:endParaRPr lang="en-US" dirty="0">
              <a:solidFill>
                <a:schemeClr val="bg1"/>
              </a:solidFill>
            </a:endParaRPr>
          </a:p>
        </p:txBody>
      </p:sp>
      <p:sp>
        <p:nvSpPr>
          <p:cNvPr id="3" name="TextBox 2">
            <a:extLst>
              <a:ext uri="{FF2B5EF4-FFF2-40B4-BE49-F238E27FC236}">
                <a16:creationId xmlns:a16="http://schemas.microsoft.com/office/drawing/2014/main" id="{E8DFE317-1290-7306-7455-837D493EC6A1}"/>
              </a:ext>
            </a:extLst>
          </p:cNvPr>
          <p:cNvSpPr txBox="1"/>
          <p:nvPr/>
        </p:nvSpPr>
        <p:spPr>
          <a:xfrm>
            <a:off x="838201" y="1559738"/>
            <a:ext cx="10398370" cy="4401205"/>
          </a:xfrm>
          <a:prstGeom prst="rect">
            <a:avLst/>
          </a:prstGeom>
          <a:noFill/>
        </p:spPr>
        <p:txBody>
          <a:bodyPr wrap="square" lIns="91440" tIns="45720" rIns="91440" bIns="45720" rtlCol="0" anchor="t">
            <a:spAutoFit/>
          </a:bodyPr>
          <a:lstStyle/>
          <a:p>
            <a:r>
              <a:rPr lang="en-GB" sz="2800" b="1" dirty="0">
                <a:solidFill>
                  <a:srgbClr val="0070C0"/>
                </a:solidFill>
              </a:rPr>
              <a:t>Other than adrenaline, identify one other hormone and explain the effect it has on the body. (3 marks)</a:t>
            </a:r>
          </a:p>
          <a:p>
            <a:endParaRPr lang="en-GB" sz="2800" b="1" i="1" dirty="0">
              <a:solidFill>
                <a:srgbClr val="0070C0"/>
              </a:solidFill>
              <a:ea typeface="+mn-lt"/>
              <a:cs typeface="+mn-lt"/>
            </a:endParaRPr>
          </a:p>
          <a:p>
            <a:r>
              <a:rPr lang="en-GB" sz="2800" dirty="0">
                <a:solidFill>
                  <a:schemeClr val="bg1"/>
                </a:solidFill>
                <a:ea typeface="+mn-lt"/>
                <a:cs typeface="+mn-lt"/>
              </a:rPr>
              <a:t>Testosterone is a hormone that is released by the testes. </a:t>
            </a:r>
          </a:p>
          <a:p>
            <a:endParaRPr lang="en-GB" sz="2800" dirty="0">
              <a:solidFill>
                <a:schemeClr val="bg1"/>
              </a:solidFill>
              <a:ea typeface="+mn-lt"/>
              <a:cs typeface="+mn-lt"/>
            </a:endParaRPr>
          </a:p>
          <a:p>
            <a:r>
              <a:rPr lang="en-GB" sz="2800" dirty="0">
                <a:solidFill>
                  <a:schemeClr val="bg1"/>
                </a:solidFill>
                <a:ea typeface="+mn-lt"/>
                <a:cs typeface="+mn-lt"/>
              </a:rPr>
              <a:t>It plays a role in the development of the male reproductive system, and the development of masculine genitalia and features. </a:t>
            </a:r>
          </a:p>
          <a:p>
            <a:endParaRPr lang="en-GB" sz="2800" dirty="0">
              <a:solidFill>
                <a:schemeClr val="bg1"/>
              </a:solidFill>
              <a:ea typeface="+mn-lt"/>
              <a:cs typeface="+mn-lt"/>
            </a:endParaRPr>
          </a:p>
          <a:p>
            <a:r>
              <a:rPr lang="en-GB" sz="2800" dirty="0">
                <a:solidFill>
                  <a:schemeClr val="bg1"/>
                </a:solidFill>
                <a:ea typeface="+mn-lt"/>
                <a:cs typeface="+mn-lt"/>
              </a:rPr>
              <a:t>It is also implicated in aggression levels and levels often increase in adolescent males. </a:t>
            </a:r>
            <a:endParaRPr lang="en-US" sz="2400" dirty="0">
              <a:solidFill>
                <a:schemeClr val="bg1"/>
              </a:solidFill>
              <a:ea typeface="+mn-lt"/>
              <a:cs typeface="+mn-lt"/>
            </a:endParaRPr>
          </a:p>
        </p:txBody>
      </p:sp>
      <p:sp>
        <p:nvSpPr>
          <p:cNvPr id="2" name="Rectangle 1">
            <a:extLst>
              <a:ext uri="{FF2B5EF4-FFF2-40B4-BE49-F238E27FC236}">
                <a16:creationId xmlns:a16="http://schemas.microsoft.com/office/drawing/2014/main" id="{BEA0C1AE-F059-2FF6-5F02-6B5F84C89621}"/>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ECC53D-F30A-F93F-ACD9-8B87AEEEA991}"/>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87CF7AD4-65B3-BEE8-2F87-9693729D37F0}"/>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65F7BB5-534A-9F29-CE6B-315A0561D55F}"/>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025F5E0E-5AEF-0F00-A29D-3B1EB2DF9669}"/>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4272301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CC7E0-2EF7-9E80-BF55-3FE71BB006DF}"/>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AACB57A5-F05D-D1E7-EF47-31029DC14F20}"/>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1FD08BE6-2CB9-06EF-AE1D-819C891AB281}"/>
              </a:ext>
            </a:extLst>
          </p:cNvPr>
          <p:cNvSpPr txBox="1"/>
          <p:nvPr/>
        </p:nvSpPr>
        <p:spPr>
          <a:xfrm>
            <a:off x="838201" y="1559738"/>
            <a:ext cx="10398370" cy="954107"/>
          </a:xfrm>
          <a:prstGeom prst="rect">
            <a:avLst/>
          </a:prstGeom>
          <a:noFill/>
        </p:spPr>
        <p:txBody>
          <a:bodyPr wrap="square" lIns="91440" tIns="45720" rIns="91440" bIns="45720" rtlCol="0" anchor="t">
            <a:spAutoFit/>
          </a:bodyPr>
          <a:lstStyle/>
          <a:p>
            <a:r>
              <a:rPr lang="en-GB" sz="2800" b="1" dirty="0">
                <a:solidFill>
                  <a:srgbClr val="0070C0"/>
                </a:solidFill>
              </a:rPr>
              <a:t>Other than the adrenal gland, identify one other gland and explain its role in the endocrine system. (4 marks)</a:t>
            </a:r>
            <a:endParaRPr lang="en-US" sz="2400" b="1" i="1" dirty="0">
              <a:solidFill>
                <a:srgbClr val="0070C0"/>
              </a:solidFill>
              <a:ea typeface="+mn-lt"/>
              <a:cs typeface="+mn-lt"/>
            </a:endParaRPr>
          </a:p>
        </p:txBody>
      </p:sp>
    </p:spTree>
    <p:custDataLst>
      <p:tags r:id="rId1"/>
    </p:custDataLst>
    <p:extLst>
      <p:ext uri="{BB962C8B-B14F-4D97-AF65-F5344CB8AC3E}">
        <p14:creationId xmlns:p14="http://schemas.microsoft.com/office/powerpoint/2010/main" val="1090613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D776E-9730-7B97-3FAA-7F3BABCE582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91B3B740-10E0-F8DF-7DC1-31141E4BD761}"/>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EXAMPLE ANSWER</a:t>
            </a:r>
            <a:endParaRPr lang="en-US" dirty="0">
              <a:solidFill>
                <a:schemeClr val="bg1"/>
              </a:solidFill>
            </a:endParaRPr>
          </a:p>
        </p:txBody>
      </p:sp>
      <p:sp>
        <p:nvSpPr>
          <p:cNvPr id="3" name="TextBox 2">
            <a:extLst>
              <a:ext uri="{FF2B5EF4-FFF2-40B4-BE49-F238E27FC236}">
                <a16:creationId xmlns:a16="http://schemas.microsoft.com/office/drawing/2014/main" id="{B3EABC42-CBE3-EC21-4FF7-0DF341DEEF5C}"/>
              </a:ext>
            </a:extLst>
          </p:cNvPr>
          <p:cNvSpPr txBox="1"/>
          <p:nvPr/>
        </p:nvSpPr>
        <p:spPr>
          <a:xfrm>
            <a:off x="838201" y="1559738"/>
            <a:ext cx="10398370" cy="5262979"/>
          </a:xfrm>
          <a:prstGeom prst="rect">
            <a:avLst/>
          </a:prstGeom>
          <a:noFill/>
        </p:spPr>
        <p:txBody>
          <a:bodyPr wrap="square" lIns="91440" tIns="45720" rIns="91440" bIns="45720" rtlCol="0" anchor="t">
            <a:spAutoFit/>
          </a:bodyPr>
          <a:lstStyle/>
          <a:p>
            <a:r>
              <a:rPr lang="en-GB" sz="2800" b="1" dirty="0">
                <a:solidFill>
                  <a:srgbClr val="0070C0"/>
                </a:solidFill>
              </a:rPr>
              <a:t>Other than the adrenal gland, identify one other gland and explain its role in the endocrine system. (4 marks)</a:t>
            </a:r>
          </a:p>
          <a:p>
            <a:endParaRPr lang="en-GB" sz="2800" b="1" i="1" dirty="0">
              <a:solidFill>
                <a:srgbClr val="0070C0"/>
              </a:solidFill>
              <a:ea typeface="+mn-lt"/>
              <a:cs typeface="+mn-lt"/>
            </a:endParaRPr>
          </a:p>
          <a:p>
            <a:r>
              <a:rPr lang="en-GB" sz="2800" dirty="0">
                <a:solidFill>
                  <a:schemeClr val="bg1"/>
                </a:solidFill>
                <a:ea typeface="+mn-lt"/>
                <a:cs typeface="+mn-lt"/>
              </a:rPr>
              <a:t>One other gland is the pineal gland. It is responsible for releasing the hormone melatonin. </a:t>
            </a:r>
          </a:p>
          <a:p>
            <a:endParaRPr lang="en-GB" sz="2800" dirty="0">
              <a:solidFill>
                <a:schemeClr val="bg1"/>
              </a:solidFill>
              <a:ea typeface="+mn-lt"/>
              <a:cs typeface="+mn-lt"/>
            </a:endParaRPr>
          </a:p>
          <a:p>
            <a:r>
              <a:rPr lang="en-GB" sz="2800" dirty="0">
                <a:solidFill>
                  <a:schemeClr val="bg1"/>
                </a:solidFill>
                <a:ea typeface="+mn-lt"/>
                <a:cs typeface="+mn-lt"/>
              </a:rPr>
              <a:t>This is influential for our sleep-wake cycle. High levels of melatonin are produced by the pineal gland when it is dark, making us sleepy, and melatonin is inhibited in daylight, making us feel alert. </a:t>
            </a:r>
          </a:p>
          <a:p>
            <a:endParaRPr lang="en-GB" sz="2800" dirty="0">
              <a:solidFill>
                <a:schemeClr val="bg1"/>
              </a:solidFill>
              <a:ea typeface="+mn-lt"/>
              <a:cs typeface="+mn-lt"/>
            </a:endParaRPr>
          </a:p>
          <a:p>
            <a:r>
              <a:rPr lang="en-GB" sz="2800" dirty="0">
                <a:solidFill>
                  <a:schemeClr val="bg1"/>
                </a:solidFill>
                <a:ea typeface="+mn-lt"/>
                <a:cs typeface="+mn-lt"/>
              </a:rPr>
              <a:t>This gland secretes or regulates levels of melatonin in response to environmental information such as light levels. </a:t>
            </a:r>
            <a:endParaRPr lang="en-US" sz="2400" dirty="0">
              <a:solidFill>
                <a:schemeClr val="bg1"/>
              </a:solidFill>
              <a:ea typeface="+mn-lt"/>
              <a:cs typeface="+mn-lt"/>
            </a:endParaRPr>
          </a:p>
        </p:txBody>
      </p:sp>
    </p:spTree>
    <p:custDataLst>
      <p:tags r:id="rId1"/>
    </p:custDataLst>
    <p:extLst>
      <p:ext uri="{BB962C8B-B14F-4D97-AF65-F5344CB8AC3E}">
        <p14:creationId xmlns:p14="http://schemas.microsoft.com/office/powerpoint/2010/main" val="425177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2272-00DB-FED2-811B-B84E0DB7648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91F0B64-64F0-942B-BD2A-609BE0126AB7}"/>
              </a:ext>
            </a:extLst>
          </p:cNvPr>
          <p:cNvSpPr/>
          <p:nvPr/>
        </p:nvSpPr>
        <p:spPr>
          <a:xfrm>
            <a:off x="715512" y="196861"/>
            <a:ext cx="2930376" cy="7100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EXAM GOLD:</a:t>
            </a:r>
          </a:p>
        </p:txBody>
      </p:sp>
      <p:sp>
        <p:nvSpPr>
          <p:cNvPr id="9" name="Rounded Rectangle 7">
            <a:extLst>
              <a:ext uri="{FF2B5EF4-FFF2-40B4-BE49-F238E27FC236}">
                <a16:creationId xmlns:a16="http://schemas.microsoft.com/office/drawing/2014/main" id="{F0178E67-C2D7-3B79-A243-0C2992B1BAC3}"/>
              </a:ext>
            </a:extLst>
          </p:cNvPr>
          <p:cNvSpPr/>
          <p:nvPr/>
        </p:nvSpPr>
        <p:spPr>
          <a:xfrm>
            <a:off x="715513" y="1297459"/>
            <a:ext cx="10986862" cy="4485503"/>
          </a:xfrm>
          <a:prstGeom prst="round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0"/>
            <a:endParaRPr lang="en-GB" sz="3200">
              <a:solidFill>
                <a:schemeClr val="tx1"/>
              </a:solidFill>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9923757-3006-1FB7-BA78-4C428FD0AF36}"/>
              </a:ext>
            </a:extLst>
          </p:cNvPr>
          <p:cNvSpPr txBox="1"/>
          <p:nvPr/>
        </p:nvSpPr>
        <p:spPr>
          <a:xfrm>
            <a:off x="681893" y="1499882"/>
            <a:ext cx="10645219" cy="3970318"/>
          </a:xfrm>
          <a:prstGeom prst="rect">
            <a:avLst/>
          </a:prstGeom>
          <a:noFill/>
        </p:spPr>
        <p:txBody>
          <a:bodyPr wrap="square" lIns="91440" tIns="45720" rIns="91440" bIns="45720" rtlCol="0" anchor="t">
            <a:spAutoFit/>
          </a:bodyPr>
          <a:lstStyle/>
          <a:p>
            <a:pPr marL="816610" indent="-457200">
              <a:buFont typeface="Arial" panose="020B0604020202020204" pitchFamily="34" charset="0"/>
              <a:buChar char="•"/>
            </a:pPr>
            <a:r>
              <a:rPr lang="en-GB" sz="2800" b="1" dirty="0">
                <a:solidFill>
                  <a:srgbClr val="0070C0"/>
                </a:solidFill>
                <a:ea typeface="+mn-lt"/>
                <a:cs typeface="+mn-lt"/>
              </a:rPr>
              <a:t>You should have several examples of hormones prepared as part of your revision; however, you need to be able to elaborate on what they do and the functions they are involved in. Additionally, look out for questions that tell you not to use adrenaline in your answer. </a:t>
            </a:r>
          </a:p>
          <a:p>
            <a:pPr marL="816610" indent="-457200">
              <a:buFont typeface="Arial" panose="020B0604020202020204" pitchFamily="34" charset="0"/>
              <a:buChar char="•"/>
            </a:pPr>
            <a:endParaRPr lang="en-GB" sz="2800" b="1" dirty="0">
              <a:solidFill>
                <a:srgbClr val="0070C0"/>
              </a:solidFill>
              <a:ea typeface="+mn-lt"/>
              <a:cs typeface="+mn-lt"/>
            </a:endParaRPr>
          </a:p>
          <a:p>
            <a:pPr marL="816610" indent="-457200">
              <a:buFont typeface="Arial" panose="020B0604020202020204" pitchFamily="34" charset="0"/>
              <a:buChar char="•"/>
            </a:pPr>
            <a:r>
              <a:rPr lang="en-GB" sz="2800" dirty="0">
                <a:solidFill>
                  <a:schemeClr val="bg1"/>
                </a:solidFill>
                <a:ea typeface="+mn-lt"/>
                <a:cs typeface="+mn-lt"/>
              </a:rPr>
              <a:t>There is no evaluation required for this area of biopsychology. However, it overlaps with other parts of the topic (e.g. fight or flight), so it needs to be revised thoroughly. </a:t>
            </a:r>
            <a:endParaRPr lang="en-GB" sz="3200" dirty="0">
              <a:solidFill>
                <a:schemeClr val="bg1"/>
              </a:solidFill>
              <a:ea typeface="Calibri"/>
              <a:cs typeface="Calibri"/>
            </a:endParaRPr>
          </a:p>
        </p:txBody>
      </p:sp>
    </p:spTree>
    <p:custDataLst>
      <p:tags r:id="rId1"/>
    </p:custDataLst>
    <p:extLst>
      <p:ext uri="{BB962C8B-B14F-4D97-AF65-F5344CB8AC3E}">
        <p14:creationId xmlns:p14="http://schemas.microsoft.com/office/powerpoint/2010/main" val="3339314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0590-FF72-12D0-95FE-0FEFFFDAC441}"/>
              </a:ext>
            </a:extLst>
          </p:cNvPr>
          <p:cNvSpPr>
            <a:spLocks noGrp="1"/>
          </p:cNvSpPr>
          <p:nvPr>
            <p:ph type="ctrTitle"/>
          </p:nvPr>
        </p:nvSpPr>
        <p:spPr/>
        <p:txBody>
          <a:bodyPr/>
          <a:lstStyle/>
          <a:p>
            <a:r>
              <a:rPr lang="en-GB" dirty="0"/>
              <a:t>The Fight or Flight Response</a:t>
            </a:r>
          </a:p>
        </p:txBody>
      </p:sp>
      <p:sp>
        <p:nvSpPr>
          <p:cNvPr id="3" name="Subtitle 2">
            <a:extLst>
              <a:ext uri="{FF2B5EF4-FFF2-40B4-BE49-F238E27FC236}">
                <a16:creationId xmlns:a16="http://schemas.microsoft.com/office/drawing/2014/main" id="{DFBCB0F4-2AA3-6972-9ACD-380D761AAA5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24349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Fight Flight Freeze Response">
            <a:hlinkClick r:id="" action="ppaction://media"/>
            <a:extLst>
              <a:ext uri="{FF2B5EF4-FFF2-40B4-BE49-F238E27FC236}">
                <a16:creationId xmlns:a16="http://schemas.microsoft.com/office/drawing/2014/main" id="{77D3AB45-1C66-F9A8-25A9-0EB76652F19D}"/>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11092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9CC9A20-95F9-4C21-A49D-A2C079A5931A}"/>
              </a:ext>
            </a:extLst>
          </p:cNvPr>
          <p:cNvGraphicFramePr/>
          <p:nvPr>
            <p:extLst>
              <p:ext uri="{D42A27DB-BD31-4B8C-83A1-F6EECF244321}">
                <p14:modId xmlns:p14="http://schemas.microsoft.com/office/powerpoint/2010/main" val="1123477505"/>
              </p:ext>
            </p:extLst>
          </p:nvPr>
        </p:nvGraphicFramePr>
        <p:xfrm>
          <a:off x="76200" y="84666"/>
          <a:ext cx="12039599" cy="6697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37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7D491E1-ED4B-4DCC-970E-F78EE316F7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20143B8D-0E2D-4447-937B-915C4184D7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E881D5E-2262-4BD0-9787-DEBDEDE97AAE}"/>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B7BF21ED-943C-4D52-A566-568162C3E4D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4701C6EE-E3E4-446A-A619-C7C1D1D5AEF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DDD736B4-42C7-4DE2-9DED-B29EC27AF5C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276E4A31-8974-4FB2-AB10-C0A06C80AF4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DA61A418-E861-4812-A9BB-FFC7048E2E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FA1601EB-B168-4D60-A5C2-7E0ADD0C25B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D2BA96DC-6992-439C-BD55-6DA89BFBB04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B43B6A0B-1844-42CB-9B24-D3D9553E248C}"/>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graphicEl>
                                              <a:dgm id="{129709CB-55E6-4F7E-854D-656B21D6EE19}"/>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46B15B10-C163-4FAB-B69A-06C6B3F206FB}"/>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3EDFEC5C-FC1A-46E5-9D31-6E55787B9E68}"/>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253F551E-1104-420E-BFF0-8BE1B8706344}"/>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770B60B8-DB06-4B2E-8D07-869E7EB249D7}"/>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graphicEl>
                                              <a:dgm id="{9EACEB3A-5D13-4F31-9226-3EFC74BE3F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9CC9A20-95F9-4C21-A49D-A2C079A5931A}"/>
              </a:ext>
            </a:extLst>
          </p:cNvPr>
          <p:cNvGraphicFramePr/>
          <p:nvPr>
            <p:extLst>
              <p:ext uri="{D42A27DB-BD31-4B8C-83A1-F6EECF244321}">
                <p14:modId xmlns:p14="http://schemas.microsoft.com/office/powerpoint/2010/main" val="2496550244"/>
              </p:ext>
            </p:extLst>
          </p:nvPr>
        </p:nvGraphicFramePr>
        <p:xfrm>
          <a:off x="76200" y="84666"/>
          <a:ext cx="12039599" cy="6697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9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7D491E1-ED4B-4DCC-970E-F78EE316F7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E881D5E-2262-4BD0-9787-DEBDEDE97AA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B7BF21ED-943C-4D52-A566-568162C3E4D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DDD736B4-42C7-4DE2-9DED-B29EC27AF5C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276E4A31-8974-4FB2-AB10-C0A06C80AF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A1601EB-B168-4D60-A5C2-7E0ADD0C25B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D2BA96DC-6992-439C-BD55-6DA89BFBB04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129709CB-55E6-4F7E-854D-656B21D6EE1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46B15B10-C163-4FAB-B69A-06C6B3F206F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253F551E-1104-420E-BFF0-8BE1B870634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770B60B8-DB06-4B2E-8D07-869E7EB249D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20143B8D-0E2D-4447-937B-915C4184D700}"/>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graphicEl>
                                              <a:dgm id="{4701C6EE-E3E4-446A-A619-C7C1D1D5AEFE}"/>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graphicEl>
                                              <a:dgm id="{DA61A418-E861-4812-A9BB-FFC7048E2EF7}"/>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B43B6A0B-1844-42CB-9B24-D3D9553E248C}"/>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graphicEl>
                                              <a:dgm id="{3EDFEC5C-FC1A-46E5-9D31-6E55787B9E68}"/>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graphicEl>
                                              <a:dgm id="{9EACEB3A-5D13-4F31-9226-3EFC74BE3F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ABA0-940A-E08D-FF06-79220659D55E}"/>
              </a:ext>
            </a:extLst>
          </p:cNvPr>
          <p:cNvSpPr>
            <a:spLocks noGrp="1"/>
          </p:cNvSpPr>
          <p:nvPr>
            <p:ph type="title"/>
          </p:nvPr>
        </p:nvSpPr>
        <p:spPr/>
        <p:txBody>
          <a:bodyPr/>
          <a:lstStyle/>
          <a:p>
            <a:r>
              <a:rPr lang="en-GB" dirty="0"/>
              <a:t>Structure of the nervous system</a:t>
            </a:r>
          </a:p>
        </p:txBody>
      </p:sp>
      <p:graphicFrame>
        <p:nvGraphicFramePr>
          <p:cNvPr id="6" name="Diagram 5">
            <a:extLst>
              <a:ext uri="{FF2B5EF4-FFF2-40B4-BE49-F238E27FC236}">
                <a16:creationId xmlns:a16="http://schemas.microsoft.com/office/drawing/2014/main" id="{4D1EE7B5-8F3D-1D12-6811-CB7A2188C6D6}"/>
              </a:ext>
            </a:extLst>
          </p:cNvPr>
          <p:cNvGraphicFramePr/>
          <p:nvPr>
            <p:extLst>
              <p:ext uri="{D42A27DB-BD31-4B8C-83A1-F6EECF244321}">
                <p14:modId xmlns:p14="http://schemas.microsoft.com/office/powerpoint/2010/main" val="3190040134"/>
              </p:ext>
            </p:extLst>
          </p:nvPr>
        </p:nvGraphicFramePr>
        <p:xfrm>
          <a:off x="103695" y="1430905"/>
          <a:ext cx="11745797" cy="522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560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22D6DD3-322E-4E9C-BABF-71CC3B7F187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02281BA-A20E-4C1E-8037-AABFDC72AEF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70673BA9-0F44-4B9C-8806-5A2F9FF33DB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042C838-1BF2-4345-8CCD-4FBCE1CF17D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8101B310-82CA-4714-81B5-36D564AE02A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90BD22C-6433-457C-A40D-07B3FBEDBDA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1D7A2B7-A6E3-4494-9E83-279AF811887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4EBD2963-F691-47A1-994F-3FDFBE0D907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C0121C3D-DE7C-4EEF-8E7D-D33A8CEA7D5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9BB0C26-2AF7-4CEF-8F71-D736B1B47AF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E2E789BE-DFD0-484F-9D7F-471D26ED6CB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C8B95822-40E3-42AD-A263-41C633C80C4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B4E1FF4D-8F44-447D-ACE7-7B2A804919C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C7BA46D8-5D11-4598-8D26-7DE2CCA800A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401DF2A5-E13E-4A9F-887C-056F4AA63D4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639682B9-F2AA-4537-BC37-B75042FF983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831FA318-8B8A-4DDA-A0D7-3C53A3092B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D9CB-2E76-9B5A-97A6-F1EED3E9DD0D}"/>
              </a:ext>
            </a:extLst>
          </p:cNvPr>
          <p:cNvSpPr>
            <a:spLocks noGrp="1"/>
          </p:cNvSpPr>
          <p:nvPr>
            <p:ph type="title"/>
          </p:nvPr>
        </p:nvSpPr>
        <p:spPr/>
        <p:txBody>
          <a:bodyPr/>
          <a:lstStyle/>
          <a:p>
            <a:r>
              <a:rPr lang="en-GB" dirty="0"/>
              <a:t>Fight or flight – fill in the gaps! </a:t>
            </a:r>
          </a:p>
        </p:txBody>
      </p:sp>
      <p:sp>
        <p:nvSpPr>
          <p:cNvPr id="3" name="Content Placeholder 2">
            <a:extLst>
              <a:ext uri="{FF2B5EF4-FFF2-40B4-BE49-F238E27FC236}">
                <a16:creationId xmlns:a16="http://schemas.microsoft.com/office/drawing/2014/main" id="{6AC41F96-4FF2-A5C7-6EC8-4E93C73A212E}"/>
              </a:ext>
            </a:extLst>
          </p:cNvPr>
          <p:cNvSpPr>
            <a:spLocks noGrp="1"/>
          </p:cNvSpPr>
          <p:nvPr>
            <p:ph idx="1"/>
          </p:nvPr>
        </p:nvSpPr>
        <p:spPr>
          <a:xfrm>
            <a:off x="67733" y="1498600"/>
            <a:ext cx="12031134" cy="5130799"/>
          </a:xfrm>
        </p:spPr>
        <p:txBody>
          <a:bodyPr>
            <a:normAutofit fontScale="77500" lnSpcReduction="20000"/>
          </a:bodyPr>
          <a:lstStyle/>
          <a:p>
            <a:pPr lvl="0"/>
            <a:r>
              <a:rPr lang="en-GB" b="1" dirty="0">
                <a:solidFill>
                  <a:srgbClr val="0070C0"/>
                </a:solidFill>
              </a:rPr>
              <a:t>When a person perceives a threat, the </a:t>
            </a:r>
            <a:r>
              <a:rPr lang="en-GB" b="1" i="1" dirty="0">
                <a:solidFill>
                  <a:srgbClr val="0070C0"/>
                </a:solidFill>
              </a:rPr>
              <a:t>hypothalamus</a:t>
            </a:r>
            <a:r>
              <a:rPr lang="en-GB" b="1" dirty="0">
                <a:solidFill>
                  <a:srgbClr val="0070C0"/>
                </a:solidFill>
              </a:rPr>
              <a:t> activates the </a:t>
            </a:r>
            <a:r>
              <a:rPr lang="en-GB" b="1" i="1" dirty="0">
                <a:solidFill>
                  <a:srgbClr val="0070C0"/>
                </a:solidFill>
              </a:rPr>
              <a:t>pituitary gland</a:t>
            </a:r>
            <a:r>
              <a:rPr lang="en-GB" b="1" dirty="0">
                <a:solidFill>
                  <a:srgbClr val="0070C0"/>
                </a:solidFill>
              </a:rPr>
              <a:t>.</a:t>
            </a:r>
          </a:p>
          <a:p>
            <a:pPr lvl="0"/>
            <a:r>
              <a:rPr lang="en-GB" dirty="0"/>
              <a:t>This triggers the </a:t>
            </a:r>
            <a:r>
              <a:rPr lang="en-GB" b="1" i="1" dirty="0"/>
              <a:t>sympathetic</a:t>
            </a:r>
            <a:r>
              <a:rPr lang="en-GB" dirty="0"/>
              <a:t> branch of the autonomic nervous system.</a:t>
            </a:r>
          </a:p>
          <a:p>
            <a:pPr lvl="0"/>
            <a:r>
              <a:rPr lang="en-GB" b="1" dirty="0">
                <a:solidFill>
                  <a:srgbClr val="0070C0"/>
                </a:solidFill>
              </a:rPr>
              <a:t>The adrenal medulla releases </a:t>
            </a:r>
            <a:r>
              <a:rPr lang="en-GB" b="1" i="1" dirty="0">
                <a:solidFill>
                  <a:srgbClr val="0070C0"/>
                </a:solidFill>
              </a:rPr>
              <a:t>adrenaline</a:t>
            </a:r>
            <a:r>
              <a:rPr lang="en-GB" b="1" dirty="0">
                <a:solidFill>
                  <a:srgbClr val="0070C0"/>
                </a:solidFill>
              </a:rPr>
              <a:t> into the bloodstream.</a:t>
            </a:r>
          </a:p>
          <a:p>
            <a:pPr lvl="0"/>
            <a:r>
              <a:rPr lang="en-GB" dirty="0"/>
              <a:t>This hormone causes </a:t>
            </a:r>
            <a:r>
              <a:rPr lang="en-GB" b="1" i="1" dirty="0"/>
              <a:t>physiological</a:t>
            </a:r>
            <a:r>
              <a:rPr lang="en-GB" dirty="0"/>
              <a:t> changes such as increased </a:t>
            </a:r>
            <a:r>
              <a:rPr lang="en-GB" b="1" i="1" dirty="0"/>
              <a:t>heart rate</a:t>
            </a:r>
            <a:r>
              <a:rPr lang="en-GB" dirty="0"/>
              <a:t> and rapid breathing.</a:t>
            </a:r>
          </a:p>
          <a:p>
            <a:r>
              <a:rPr lang="en-GB" sz="3100" b="1" dirty="0">
                <a:solidFill>
                  <a:srgbClr val="0070C0"/>
                </a:solidFill>
              </a:rPr>
              <a:t>These changes are immediate and automatic, helping the body prepare for action.</a:t>
            </a:r>
          </a:p>
          <a:p>
            <a:pPr lvl="0"/>
            <a:r>
              <a:rPr lang="en-GB" dirty="0"/>
              <a:t>Once the threat has passed, the </a:t>
            </a:r>
            <a:r>
              <a:rPr lang="en-GB" b="1" i="1" dirty="0"/>
              <a:t>parasympathetic</a:t>
            </a:r>
            <a:r>
              <a:rPr lang="en-GB" dirty="0"/>
              <a:t> branch of the ANS calms the body down.</a:t>
            </a:r>
          </a:p>
          <a:p>
            <a:pPr lvl="0"/>
            <a:r>
              <a:rPr lang="en-GB" sz="3100" b="1" dirty="0">
                <a:solidFill>
                  <a:srgbClr val="0070C0"/>
                </a:solidFill>
              </a:rPr>
              <a:t>This calming response is sometimes called “rest and digest.”</a:t>
            </a:r>
          </a:p>
          <a:p>
            <a:endParaRPr lang="en-GB" dirty="0"/>
          </a:p>
        </p:txBody>
      </p:sp>
    </p:spTree>
    <p:extLst>
      <p:ext uri="{BB962C8B-B14F-4D97-AF65-F5344CB8AC3E}">
        <p14:creationId xmlns:p14="http://schemas.microsoft.com/office/powerpoint/2010/main" val="38305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87250-1C99-E076-0B2C-111C46887AF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F4A4378-42CA-EF4B-0D4D-AC7CD6451313}"/>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82459-E775-6E3B-8CCA-297E412238C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DD7F1-70FA-49F7-6807-B2837C1A892F}"/>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BFEA236C-E934-73A7-AB75-D879E09F4146}"/>
              </a:ext>
            </a:extLst>
          </p:cNvPr>
          <p:cNvSpPr txBox="1"/>
          <p:nvPr/>
        </p:nvSpPr>
        <p:spPr>
          <a:xfrm>
            <a:off x="5795855" y="1567435"/>
            <a:ext cx="5455037" cy="3631763"/>
          </a:xfrm>
          <a:prstGeom prst="rect">
            <a:avLst/>
          </a:prstGeom>
          <a:noFill/>
        </p:spPr>
        <p:txBody>
          <a:bodyPr wrap="square" lIns="91440" tIns="45720" rIns="91440" bIns="45720" anchor="t">
            <a:spAutoFit/>
          </a:bodyPr>
          <a:lstStyle/>
          <a:p>
            <a:r>
              <a:rPr lang="en-GB" sz="2400" b="1">
                <a:ea typeface="+mn-lt"/>
                <a:cs typeface="+mn-lt"/>
              </a:rPr>
              <a:t>Which part of the nervous system is activated during the fight or flight response?</a:t>
            </a:r>
            <a:br>
              <a:rPr lang="en-GB" sz="2400" b="1" dirty="0">
                <a:ea typeface="+mn-lt"/>
                <a:cs typeface="+mn-lt"/>
              </a:rPr>
            </a:br>
            <a:endParaRPr lang="en-US">
              <a:ea typeface="+mn-lt"/>
              <a:cs typeface="+mn-lt"/>
            </a:endParaRPr>
          </a:p>
          <a:p>
            <a:pPr marL="457200" indent="-457200">
              <a:buAutoNum type="alphaUcPeriod"/>
            </a:pPr>
            <a:r>
              <a:rPr lang="en-GB" sz="2400">
                <a:ea typeface="+mn-lt"/>
                <a:cs typeface="+mn-lt"/>
              </a:rPr>
              <a:t>Parasympathetic nervous system</a:t>
            </a:r>
            <a:endParaRPr lang="en-US">
              <a:ea typeface="+mn-lt"/>
              <a:cs typeface="+mn-lt"/>
            </a:endParaRPr>
          </a:p>
          <a:p>
            <a:pPr marL="457200" indent="-457200">
              <a:buAutoNum type="alphaUcPeriod"/>
            </a:pPr>
            <a:r>
              <a:rPr lang="en-GB" sz="2400">
                <a:ea typeface="+mn-lt"/>
                <a:cs typeface="+mn-lt"/>
              </a:rPr>
              <a:t>Somatic nervous system</a:t>
            </a:r>
            <a:endParaRPr lang="en-US">
              <a:ea typeface="+mn-lt"/>
              <a:cs typeface="+mn-lt"/>
            </a:endParaRPr>
          </a:p>
          <a:p>
            <a:pPr marL="457200" indent="-457200">
              <a:buAutoNum type="alphaUcPeriod"/>
            </a:pPr>
            <a:r>
              <a:rPr lang="en-GB" sz="2400">
                <a:ea typeface="+mn-lt"/>
                <a:cs typeface="+mn-lt"/>
              </a:rPr>
              <a:t>Sympathetic nervous system</a:t>
            </a:r>
            <a:endParaRPr lang="en-US">
              <a:ea typeface="+mn-lt"/>
              <a:cs typeface="+mn-lt"/>
            </a:endParaRPr>
          </a:p>
          <a:p>
            <a:pPr marL="457200" indent="-457200">
              <a:buAutoNum type="alphaUcPeriod"/>
            </a:pPr>
            <a:r>
              <a:rPr lang="en-GB" sz="2400">
                <a:ea typeface="+mn-lt"/>
                <a:cs typeface="+mn-lt"/>
              </a:rPr>
              <a:t>Central nervous system</a:t>
            </a:r>
            <a:endParaRPr lang="en-US">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04CF2EDF-0AB3-5BD5-A702-0C2D36BE6690}"/>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2414137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79FD3-ACB3-F1B4-2174-E0392430BD6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D38AB98-A659-79D2-D32F-7FD245A6A08E}"/>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CB36A5-96A5-9334-7C84-778564E2ABC4}"/>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8F6E52-8852-B657-E99D-BFB354973DEC}"/>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7F4A7976-5C82-E45C-9E5C-9B66666BD804}"/>
              </a:ext>
            </a:extLst>
          </p:cNvPr>
          <p:cNvSpPr txBox="1"/>
          <p:nvPr/>
        </p:nvSpPr>
        <p:spPr>
          <a:xfrm>
            <a:off x="5795855" y="1567435"/>
            <a:ext cx="5455037" cy="3631763"/>
          </a:xfrm>
          <a:prstGeom prst="rect">
            <a:avLst/>
          </a:prstGeom>
          <a:noFill/>
        </p:spPr>
        <p:txBody>
          <a:bodyPr wrap="square" lIns="91440" tIns="45720" rIns="91440" bIns="45720" anchor="t">
            <a:spAutoFit/>
          </a:bodyPr>
          <a:lstStyle/>
          <a:p>
            <a:r>
              <a:rPr lang="en-GB" sz="2400" b="1">
                <a:ea typeface="+mn-lt"/>
                <a:cs typeface="+mn-lt"/>
              </a:rPr>
              <a:t>Which part of the nervous system is activated during the fight or flight response?</a:t>
            </a:r>
            <a:br>
              <a:rPr lang="en-GB" sz="2400" b="1" dirty="0">
                <a:ea typeface="+mn-lt"/>
                <a:cs typeface="+mn-lt"/>
              </a:rPr>
            </a:br>
            <a:endParaRPr lang="en-US">
              <a:ea typeface="+mn-lt"/>
              <a:cs typeface="+mn-lt"/>
            </a:endParaRPr>
          </a:p>
          <a:p>
            <a:pPr marL="457200" indent="-457200">
              <a:buAutoNum type="alphaUcPeriod"/>
            </a:pPr>
            <a:r>
              <a:rPr lang="en-GB" sz="2400">
                <a:ea typeface="+mn-lt"/>
                <a:cs typeface="+mn-lt"/>
              </a:rPr>
              <a:t>Parasympathetic nervous system</a:t>
            </a:r>
            <a:endParaRPr lang="en-US">
              <a:ea typeface="+mn-lt"/>
              <a:cs typeface="+mn-lt"/>
            </a:endParaRPr>
          </a:p>
          <a:p>
            <a:pPr marL="457200" indent="-457200">
              <a:buAutoNum type="alphaUcPeriod"/>
            </a:pPr>
            <a:r>
              <a:rPr lang="en-GB" sz="2400">
                <a:ea typeface="+mn-lt"/>
                <a:cs typeface="+mn-lt"/>
              </a:rPr>
              <a:t>Somatic nervous system</a:t>
            </a:r>
            <a:endParaRPr lang="en-US">
              <a:ea typeface="+mn-lt"/>
              <a:cs typeface="+mn-lt"/>
            </a:endParaRPr>
          </a:p>
          <a:p>
            <a:pPr marL="457200" indent="-457200">
              <a:buAutoNum type="alphaUcPeriod"/>
            </a:pPr>
            <a:r>
              <a:rPr lang="en-GB" sz="2400">
                <a:solidFill>
                  <a:schemeClr val="accent2">
                    <a:lumMod val="76000"/>
                  </a:schemeClr>
                </a:solidFill>
                <a:ea typeface="+mn-lt"/>
                <a:cs typeface="+mn-lt"/>
              </a:rPr>
              <a:t>Sympathetic nervous system</a:t>
            </a:r>
            <a:endParaRPr lang="en-US">
              <a:solidFill>
                <a:schemeClr val="accent2">
                  <a:lumMod val="76000"/>
                </a:schemeClr>
              </a:solidFill>
              <a:ea typeface="+mn-lt"/>
              <a:cs typeface="+mn-lt"/>
            </a:endParaRPr>
          </a:p>
          <a:p>
            <a:pPr marL="457200" indent="-457200">
              <a:buAutoNum type="alphaUcPeriod"/>
            </a:pPr>
            <a:r>
              <a:rPr lang="en-GB" sz="2400">
                <a:ea typeface="+mn-lt"/>
                <a:cs typeface="+mn-lt"/>
              </a:rPr>
              <a:t>Central nervous system</a:t>
            </a:r>
            <a:endParaRPr lang="en-US">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B1631CFF-384E-3B61-70EA-83D81ABDEFBB}"/>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277696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A39C-9A2A-DFF8-0946-E0F48287D07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1F95109-1E48-FA7F-7B6E-F09D46A64B82}"/>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0507C2-76D1-8B97-3A9C-0750F0323972}"/>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A9BB80-C1DB-7353-6106-6ACD91F8C32B}"/>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01FC096A-9C02-069A-4EB7-21924BFBF295}"/>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According to Gray (1988), what additional response might occur before the fight or flight response?</a:t>
            </a:r>
            <a:endParaRPr lang="en-US">
              <a:ea typeface="+mn-lt"/>
              <a:cs typeface="+mn-lt"/>
            </a:endParaRPr>
          </a:p>
          <a:p>
            <a:pPr marL="457200" indent="-457200">
              <a:buAutoNum type="alphaUcPeriod"/>
            </a:pPr>
            <a:endParaRPr lang="en-GB" sz="2400" b="1" dirty="0">
              <a:ea typeface="+mn-lt"/>
              <a:cs typeface="+mn-lt"/>
            </a:endParaRPr>
          </a:p>
          <a:p>
            <a:pPr marL="457200" indent="-457200">
              <a:buAutoNum type="alphaUcPeriod"/>
            </a:pPr>
            <a:r>
              <a:rPr lang="en-GB" sz="2400">
                <a:ea typeface="+mn-lt"/>
                <a:cs typeface="+mn-lt"/>
              </a:rPr>
              <a:t>Tend and befriend</a:t>
            </a:r>
            <a:endParaRPr lang="en-US">
              <a:ea typeface="+mn-lt"/>
              <a:cs typeface="+mn-lt"/>
            </a:endParaRPr>
          </a:p>
          <a:p>
            <a:pPr marL="457200" indent="-457200">
              <a:buAutoNum type="alphaUcPeriod"/>
            </a:pPr>
            <a:r>
              <a:rPr lang="en-GB" sz="2400">
                <a:ea typeface="+mn-lt"/>
                <a:cs typeface="+mn-lt"/>
              </a:rPr>
              <a:t>Sleep response</a:t>
            </a:r>
            <a:endParaRPr lang="en-US">
              <a:ea typeface="+mn-lt"/>
              <a:cs typeface="+mn-lt"/>
            </a:endParaRPr>
          </a:p>
          <a:p>
            <a:pPr marL="457200" indent="-457200">
              <a:buAutoNum type="alphaUcPeriod"/>
            </a:pPr>
            <a:r>
              <a:rPr lang="en-GB" sz="2400">
                <a:ea typeface="+mn-lt"/>
                <a:cs typeface="+mn-lt"/>
              </a:rPr>
              <a:t>Freeze response</a:t>
            </a:r>
            <a:endParaRPr lang="en-US">
              <a:ea typeface="+mn-lt"/>
              <a:cs typeface="+mn-lt"/>
            </a:endParaRPr>
          </a:p>
          <a:p>
            <a:pPr marL="457200" indent="-457200">
              <a:buAutoNum type="alphaUcPeriod"/>
            </a:pPr>
            <a:r>
              <a:rPr lang="en-GB" sz="2400">
                <a:ea typeface="+mn-lt"/>
                <a:cs typeface="+mn-lt"/>
              </a:rPr>
              <a:t>Withdraw response</a:t>
            </a:r>
            <a:endParaRPr lang="en-US">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F1A0BD62-55E4-A5DD-9560-430F759E60FA}"/>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73874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A08A5-3683-54B6-E50D-4892F5AE261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A6AADB4-192C-4E5D-FC55-00BAC2312AE2}"/>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9A2CF0-CF31-2E3A-CBC7-DF1507BFEDF3}"/>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049D5A-A939-8430-62E5-E97D89BA9E46}"/>
              </a:ext>
            </a:extLst>
          </p:cNvPr>
          <p:cNvSpPr/>
          <p:nvPr/>
        </p:nvSpPr>
        <p:spPr>
          <a:xfrm>
            <a:off x="5780312" y="587996"/>
            <a:ext cx="5469725" cy="830997"/>
          </a:xfrm>
          <a:prstGeom prst="rect">
            <a:avLst/>
          </a:prstGeom>
        </p:spPr>
        <p:txBody>
          <a:bodyPr wrap="square">
            <a:spAutoFit/>
          </a:bodyPr>
          <a:lstStyle/>
          <a:p>
            <a:r>
              <a:rPr lang="en-US" sz="4800" b="1"/>
              <a:t>KNOWLEDGE CHECK</a:t>
            </a:r>
          </a:p>
        </p:txBody>
      </p:sp>
      <p:sp>
        <p:nvSpPr>
          <p:cNvPr id="17" name="TextBox 16">
            <a:extLst>
              <a:ext uri="{FF2B5EF4-FFF2-40B4-BE49-F238E27FC236}">
                <a16:creationId xmlns:a16="http://schemas.microsoft.com/office/drawing/2014/main" id="{252C78CB-7591-54DF-3A58-B1100CABEBE6}"/>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According to Gray (1988), what additional response might occur before the fight or flight response?</a:t>
            </a:r>
            <a:endParaRPr lang="en-US">
              <a:ea typeface="+mn-lt"/>
              <a:cs typeface="+mn-lt"/>
            </a:endParaRPr>
          </a:p>
          <a:p>
            <a:pPr marL="457200" indent="-457200">
              <a:buAutoNum type="alphaUcPeriod"/>
            </a:pPr>
            <a:endParaRPr lang="en-GB" sz="2400" b="1" dirty="0">
              <a:ea typeface="+mn-lt"/>
              <a:cs typeface="+mn-lt"/>
            </a:endParaRPr>
          </a:p>
          <a:p>
            <a:pPr marL="457200" indent="-457200">
              <a:buAutoNum type="alphaUcPeriod"/>
            </a:pPr>
            <a:r>
              <a:rPr lang="en-GB" sz="2400">
                <a:ea typeface="+mn-lt"/>
                <a:cs typeface="+mn-lt"/>
              </a:rPr>
              <a:t>Tend and befriend</a:t>
            </a:r>
            <a:endParaRPr lang="en-US">
              <a:ea typeface="+mn-lt"/>
              <a:cs typeface="+mn-lt"/>
            </a:endParaRPr>
          </a:p>
          <a:p>
            <a:pPr marL="457200" indent="-457200">
              <a:buAutoNum type="alphaUcPeriod"/>
            </a:pPr>
            <a:r>
              <a:rPr lang="en-GB" sz="2400">
                <a:ea typeface="+mn-lt"/>
                <a:cs typeface="+mn-lt"/>
              </a:rPr>
              <a:t>Sleep response</a:t>
            </a:r>
            <a:endParaRPr lang="en-US">
              <a:ea typeface="+mn-lt"/>
              <a:cs typeface="+mn-lt"/>
            </a:endParaRPr>
          </a:p>
          <a:p>
            <a:pPr marL="457200" indent="-457200">
              <a:buAutoNum type="alphaUcPeriod"/>
            </a:pPr>
            <a:r>
              <a:rPr lang="en-GB" sz="2400">
                <a:solidFill>
                  <a:schemeClr val="accent2">
                    <a:lumMod val="76000"/>
                  </a:schemeClr>
                </a:solidFill>
                <a:ea typeface="+mn-lt"/>
                <a:cs typeface="+mn-lt"/>
              </a:rPr>
              <a:t>Freeze response</a:t>
            </a:r>
            <a:endParaRPr lang="en-US">
              <a:solidFill>
                <a:schemeClr val="accent2">
                  <a:lumMod val="76000"/>
                </a:schemeClr>
              </a:solidFill>
              <a:ea typeface="+mn-lt"/>
              <a:cs typeface="+mn-lt"/>
            </a:endParaRPr>
          </a:p>
          <a:p>
            <a:pPr marL="457200" indent="-457200">
              <a:buAutoNum type="alphaUcPeriod"/>
            </a:pPr>
            <a:r>
              <a:rPr lang="en-GB" sz="2400">
                <a:ea typeface="+mn-lt"/>
                <a:cs typeface="+mn-lt"/>
              </a:rPr>
              <a:t>Withdraw response</a:t>
            </a:r>
            <a:endParaRPr lang="en-US">
              <a:ea typeface="Calibri"/>
              <a:cs typeface="Calibri"/>
            </a:endParaRPr>
          </a:p>
          <a:p>
            <a:endParaRPr lang="en-GB" sz="2400" b="1" dirty="0">
              <a:ea typeface="Calibri"/>
              <a:cs typeface="Calibri"/>
            </a:endParaRPr>
          </a:p>
          <a:p>
            <a:endParaRPr lang="en-GB" sz="2000" b="1" dirty="0">
              <a:ea typeface="Calibri"/>
              <a:cs typeface="Calibri"/>
            </a:endParaRPr>
          </a:p>
        </p:txBody>
      </p:sp>
      <p:pic>
        <p:nvPicPr>
          <p:cNvPr id="19" name="Picture 18" descr="A group of question marks in bubbles&#10;&#10;AI-generated content may be incorrect.">
            <a:extLst>
              <a:ext uri="{FF2B5EF4-FFF2-40B4-BE49-F238E27FC236}">
                <a16:creationId xmlns:a16="http://schemas.microsoft.com/office/drawing/2014/main" id="{1DA30C17-D63E-0123-E06D-E2DA7A18C339}"/>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Tree>
    <p:custDataLst>
      <p:tags r:id="rId1"/>
    </p:custDataLst>
    <p:extLst>
      <p:ext uri="{BB962C8B-B14F-4D97-AF65-F5344CB8AC3E}">
        <p14:creationId xmlns:p14="http://schemas.microsoft.com/office/powerpoint/2010/main" val="3965037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94D8C-5B86-862E-63B9-027F5169712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DBF04A9-FE8E-08B8-50EA-AD6778C4D629}"/>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49AD7A-4AA9-367A-2115-0C1361E8BEAE}"/>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7FF7E0-6B9F-7D4F-DFAA-8E97134B0B64}"/>
              </a:ext>
            </a:extLst>
          </p:cNvPr>
          <p:cNvSpPr/>
          <p:nvPr/>
        </p:nvSpPr>
        <p:spPr>
          <a:xfrm>
            <a:off x="5780312" y="587996"/>
            <a:ext cx="5469725" cy="830997"/>
          </a:xfrm>
          <a:prstGeom prst="rect">
            <a:avLst/>
          </a:prstGeom>
        </p:spPr>
        <p:txBody>
          <a:bodyPr wrap="square">
            <a:spAutoFit/>
          </a:bodyPr>
          <a:lstStyle/>
          <a:p>
            <a:r>
              <a:rPr lang="en-US" sz="4800" b="1"/>
              <a:t>KNOWLEDGE CHECK</a:t>
            </a:r>
          </a:p>
        </p:txBody>
      </p:sp>
      <p:pic>
        <p:nvPicPr>
          <p:cNvPr id="19" name="Picture 18" descr="A group of question marks in bubbles&#10;&#10;AI-generated content may be incorrect.">
            <a:extLst>
              <a:ext uri="{FF2B5EF4-FFF2-40B4-BE49-F238E27FC236}">
                <a16:creationId xmlns:a16="http://schemas.microsoft.com/office/drawing/2014/main" id="{7FC68CB9-D69D-B356-4D9F-CBAF5BA5FD5B}"/>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
        <p:nvSpPr>
          <p:cNvPr id="8" name="TextBox 7">
            <a:extLst>
              <a:ext uri="{FF2B5EF4-FFF2-40B4-BE49-F238E27FC236}">
                <a16:creationId xmlns:a16="http://schemas.microsoft.com/office/drawing/2014/main" id="{DD9CA4E2-9C6B-29E5-5296-C237A6771E3C}"/>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Which of the following is a typical physiological change that occurs during the fight or flight response?</a:t>
            </a:r>
            <a:endParaRPr lang="en-US">
              <a:ea typeface="+mn-lt"/>
              <a:cs typeface="+mn-lt"/>
            </a:endParaRPr>
          </a:p>
          <a:p>
            <a:pPr marL="457200" indent="-457200">
              <a:buAutoNum type="alphaUcPeriod"/>
            </a:pPr>
            <a:endParaRPr lang="en-GB" sz="2400" b="1" dirty="0">
              <a:ea typeface="+mn-lt"/>
              <a:cs typeface="+mn-lt"/>
            </a:endParaRPr>
          </a:p>
          <a:p>
            <a:pPr marL="457200" indent="-457200">
              <a:buAutoNum type="alphaUcPeriod"/>
            </a:pPr>
            <a:r>
              <a:rPr lang="en-GB" sz="2400">
                <a:ea typeface="+mn-lt"/>
                <a:cs typeface="+mn-lt"/>
              </a:rPr>
              <a:t>Decreased heart rate</a:t>
            </a:r>
            <a:endParaRPr lang="en-US">
              <a:ea typeface="+mn-lt"/>
              <a:cs typeface="+mn-lt"/>
            </a:endParaRPr>
          </a:p>
          <a:p>
            <a:pPr marL="457200" indent="-457200">
              <a:buAutoNum type="alphaUcPeriod"/>
            </a:pPr>
            <a:r>
              <a:rPr lang="en-GB" sz="2400">
                <a:ea typeface="+mn-lt"/>
                <a:cs typeface="+mn-lt"/>
              </a:rPr>
              <a:t>Constricted pupils</a:t>
            </a:r>
            <a:endParaRPr lang="en-US">
              <a:ea typeface="+mn-lt"/>
              <a:cs typeface="+mn-lt"/>
            </a:endParaRPr>
          </a:p>
          <a:p>
            <a:pPr marL="457200" indent="-457200">
              <a:buAutoNum type="alphaUcPeriod"/>
            </a:pPr>
            <a:r>
              <a:rPr lang="en-GB" sz="2400">
                <a:ea typeface="+mn-lt"/>
                <a:cs typeface="+mn-lt"/>
              </a:rPr>
              <a:t>Increased digestion</a:t>
            </a:r>
            <a:endParaRPr lang="en-US">
              <a:ea typeface="+mn-lt"/>
              <a:cs typeface="+mn-lt"/>
            </a:endParaRPr>
          </a:p>
          <a:p>
            <a:pPr marL="457200" indent="-457200">
              <a:buAutoNum type="alphaUcPeriod"/>
            </a:pPr>
            <a:r>
              <a:rPr lang="en-GB" sz="2400">
                <a:ea typeface="+mn-lt"/>
                <a:cs typeface="+mn-lt"/>
              </a:rPr>
              <a:t>Increased respiration rate</a:t>
            </a:r>
            <a:endParaRPr lang="en-US">
              <a:ea typeface="Calibri"/>
              <a:cs typeface="Calibri"/>
            </a:endParaRPr>
          </a:p>
          <a:p>
            <a:endParaRPr lang="en-GB" sz="2400" b="1" dirty="0">
              <a:ea typeface="Calibri"/>
              <a:cs typeface="Calibri"/>
            </a:endParaRPr>
          </a:p>
          <a:p>
            <a:endParaRPr lang="en-GB" sz="2000" b="1" dirty="0">
              <a:ea typeface="Calibri"/>
              <a:cs typeface="Calibri"/>
            </a:endParaRPr>
          </a:p>
        </p:txBody>
      </p:sp>
    </p:spTree>
    <p:custDataLst>
      <p:tags r:id="rId1"/>
    </p:custDataLst>
    <p:extLst>
      <p:ext uri="{BB962C8B-B14F-4D97-AF65-F5344CB8AC3E}">
        <p14:creationId xmlns:p14="http://schemas.microsoft.com/office/powerpoint/2010/main" val="4263437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5AAFC-E0DD-874E-5B5D-AF2C23C15D0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BB4E62D-87F8-813E-83F8-E3B02704DB2B}"/>
              </a:ext>
            </a:extLst>
          </p:cNvPr>
          <p:cNvSpPr/>
          <p:nvPr/>
        </p:nvSpPr>
        <p:spPr>
          <a:xfrm>
            <a:off x="0" y="1"/>
            <a:ext cx="12192000" cy="616099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CAB33-459F-1E44-3B32-78DD2F75E699}"/>
              </a:ext>
            </a:extLst>
          </p:cNvPr>
          <p:cNvSpPr/>
          <p:nvPr/>
        </p:nvSpPr>
        <p:spPr>
          <a:xfrm>
            <a:off x="462402" y="302540"/>
            <a:ext cx="11236908" cy="5047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36FAB8-A45B-9676-F2DF-0C0FFFC10B7F}"/>
              </a:ext>
            </a:extLst>
          </p:cNvPr>
          <p:cNvSpPr/>
          <p:nvPr/>
        </p:nvSpPr>
        <p:spPr>
          <a:xfrm>
            <a:off x="5780312" y="587996"/>
            <a:ext cx="5469725" cy="830997"/>
          </a:xfrm>
          <a:prstGeom prst="rect">
            <a:avLst/>
          </a:prstGeom>
        </p:spPr>
        <p:txBody>
          <a:bodyPr wrap="square">
            <a:spAutoFit/>
          </a:bodyPr>
          <a:lstStyle/>
          <a:p>
            <a:r>
              <a:rPr lang="en-US" sz="4800" b="1"/>
              <a:t>KNOWLEDGE CHECK</a:t>
            </a:r>
          </a:p>
        </p:txBody>
      </p:sp>
      <p:pic>
        <p:nvPicPr>
          <p:cNvPr id="19" name="Picture 18" descr="A group of question marks in bubbles&#10;&#10;AI-generated content may be incorrect.">
            <a:extLst>
              <a:ext uri="{FF2B5EF4-FFF2-40B4-BE49-F238E27FC236}">
                <a16:creationId xmlns:a16="http://schemas.microsoft.com/office/drawing/2014/main" id="{984BC57C-23BE-9C7B-90FC-497481A60D15}"/>
              </a:ext>
            </a:extLst>
          </p:cNvPr>
          <p:cNvPicPr>
            <a:picLocks noChangeAspect="1"/>
          </p:cNvPicPr>
          <p:nvPr/>
        </p:nvPicPr>
        <p:blipFill>
          <a:blip r:embed="rId4">
            <a:extLst>
              <a:ext uri="{28A0092B-C50C-407E-A947-70E740481C1C}">
                <a14:useLocalDpi xmlns:a14="http://schemas.microsoft.com/office/drawing/2010/main" val="0"/>
              </a:ext>
            </a:extLst>
          </a:blip>
          <a:srcRect l="10396" t="25681" r="11222" b="26372"/>
          <a:stretch/>
        </p:blipFill>
        <p:spPr>
          <a:xfrm rot="20764113">
            <a:off x="830252" y="1397846"/>
            <a:ext cx="4303192" cy="2632222"/>
          </a:xfrm>
          <a:prstGeom prst="rect">
            <a:avLst/>
          </a:prstGeom>
        </p:spPr>
      </p:pic>
      <p:sp>
        <p:nvSpPr>
          <p:cNvPr id="8" name="TextBox 7">
            <a:extLst>
              <a:ext uri="{FF2B5EF4-FFF2-40B4-BE49-F238E27FC236}">
                <a16:creationId xmlns:a16="http://schemas.microsoft.com/office/drawing/2014/main" id="{27C4543F-E9CA-004E-465B-15C14389E684}"/>
              </a:ext>
            </a:extLst>
          </p:cNvPr>
          <p:cNvSpPr txBox="1"/>
          <p:nvPr/>
        </p:nvSpPr>
        <p:spPr>
          <a:xfrm>
            <a:off x="5795855" y="1567435"/>
            <a:ext cx="5455037" cy="3724096"/>
          </a:xfrm>
          <a:prstGeom prst="rect">
            <a:avLst/>
          </a:prstGeom>
          <a:noFill/>
        </p:spPr>
        <p:txBody>
          <a:bodyPr wrap="square" lIns="91440" tIns="45720" rIns="91440" bIns="45720" anchor="t">
            <a:spAutoFit/>
          </a:bodyPr>
          <a:lstStyle/>
          <a:p>
            <a:r>
              <a:rPr lang="en-GB" sz="2400" b="1">
                <a:ea typeface="+mn-lt"/>
                <a:cs typeface="+mn-lt"/>
              </a:rPr>
              <a:t>Which of the following is a typical physiological change that occurs during the fight or flight response?</a:t>
            </a:r>
            <a:endParaRPr lang="en-US">
              <a:ea typeface="+mn-lt"/>
              <a:cs typeface="+mn-lt"/>
            </a:endParaRPr>
          </a:p>
          <a:p>
            <a:pPr marL="457200" indent="-457200">
              <a:buAutoNum type="alphaUcPeriod"/>
            </a:pPr>
            <a:endParaRPr lang="en-GB" sz="2400" b="1" dirty="0">
              <a:ea typeface="+mn-lt"/>
              <a:cs typeface="+mn-lt"/>
            </a:endParaRPr>
          </a:p>
          <a:p>
            <a:pPr marL="457200" indent="-457200">
              <a:buAutoNum type="alphaUcPeriod"/>
            </a:pPr>
            <a:r>
              <a:rPr lang="en-GB" sz="2400">
                <a:ea typeface="+mn-lt"/>
                <a:cs typeface="+mn-lt"/>
              </a:rPr>
              <a:t>Decreased heart rate</a:t>
            </a:r>
            <a:endParaRPr lang="en-US">
              <a:ea typeface="+mn-lt"/>
              <a:cs typeface="+mn-lt"/>
            </a:endParaRPr>
          </a:p>
          <a:p>
            <a:pPr marL="457200" indent="-457200">
              <a:buAutoNum type="alphaUcPeriod"/>
            </a:pPr>
            <a:r>
              <a:rPr lang="en-GB" sz="2400">
                <a:ea typeface="+mn-lt"/>
                <a:cs typeface="+mn-lt"/>
              </a:rPr>
              <a:t>Constricted pupils</a:t>
            </a:r>
            <a:endParaRPr lang="en-US">
              <a:ea typeface="+mn-lt"/>
              <a:cs typeface="+mn-lt"/>
            </a:endParaRPr>
          </a:p>
          <a:p>
            <a:pPr marL="457200" indent="-457200">
              <a:buAutoNum type="alphaUcPeriod"/>
            </a:pPr>
            <a:r>
              <a:rPr lang="en-GB" sz="2400">
                <a:ea typeface="+mn-lt"/>
                <a:cs typeface="+mn-lt"/>
              </a:rPr>
              <a:t>Increased digestion</a:t>
            </a:r>
            <a:endParaRPr lang="en-US">
              <a:ea typeface="+mn-lt"/>
              <a:cs typeface="+mn-lt"/>
            </a:endParaRPr>
          </a:p>
          <a:p>
            <a:pPr marL="457200" indent="-457200">
              <a:buAutoNum type="alphaUcPeriod"/>
            </a:pPr>
            <a:r>
              <a:rPr lang="en-GB" sz="2400">
                <a:solidFill>
                  <a:schemeClr val="accent2">
                    <a:lumMod val="76000"/>
                  </a:schemeClr>
                </a:solidFill>
                <a:ea typeface="+mn-lt"/>
                <a:cs typeface="+mn-lt"/>
              </a:rPr>
              <a:t>Increased respiration rate</a:t>
            </a:r>
            <a:endParaRPr lang="en-US">
              <a:solidFill>
                <a:schemeClr val="accent2">
                  <a:lumMod val="76000"/>
                </a:schemeClr>
              </a:solidFill>
              <a:ea typeface="Calibri"/>
              <a:cs typeface="Calibri"/>
            </a:endParaRPr>
          </a:p>
          <a:p>
            <a:endParaRPr lang="en-GB" sz="2400" b="1" dirty="0">
              <a:ea typeface="Calibri"/>
              <a:cs typeface="Calibri"/>
            </a:endParaRPr>
          </a:p>
          <a:p>
            <a:endParaRPr lang="en-GB" sz="2000" b="1" dirty="0">
              <a:ea typeface="Calibri"/>
              <a:cs typeface="Calibri"/>
            </a:endParaRPr>
          </a:p>
        </p:txBody>
      </p:sp>
    </p:spTree>
    <p:custDataLst>
      <p:tags r:id="rId1"/>
    </p:custDataLst>
    <p:extLst>
      <p:ext uri="{BB962C8B-B14F-4D97-AF65-F5344CB8AC3E}">
        <p14:creationId xmlns:p14="http://schemas.microsoft.com/office/powerpoint/2010/main" val="1759767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D772-6444-37F2-5BF6-A10C3D742E63}"/>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E2C276D-C9EB-B4DF-2F4A-2430A8B9B96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a:solidFill>
                  <a:schemeClr val="bg1"/>
                </a:solidFill>
                <a:ea typeface="Calibri"/>
                <a:cs typeface="Calibri"/>
              </a:rPr>
              <a:t>EXAM PRACTICE</a:t>
            </a:r>
            <a:endParaRPr lang="en-US">
              <a:solidFill>
                <a:schemeClr val="bg1"/>
              </a:solidFill>
            </a:endParaRPr>
          </a:p>
        </p:txBody>
      </p:sp>
      <p:sp>
        <p:nvSpPr>
          <p:cNvPr id="3" name="TextBox 2">
            <a:extLst>
              <a:ext uri="{FF2B5EF4-FFF2-40B4-BE49-F238E27FC236}">
                <a16:creationId xmlns:a16="http://schemas.microsoft.com/office/drawing/2014/main" id="{0DDD327F-BB5B-0BA1-96AF-3D9F53FB7FBA}"/>
              </a:ext>
            </a:extLst>
          </p:cNvPr>
          <p:cNvSpPr txBox="1"/>
          <p:nvPr/>
        </p:nvSpPr>
        <p:spPr>
          <a:xfrm>
            <a:off x="839865" y="1712138"/>
            <a:ext cx="10398370" cy="4031873"/>
          </a:xfrm>
          <a:prstGeom prst="rect">
            <a:avLst/>
          </a:prstGeom>
          <a:noFill/>
        </p:spPr>
        <p:txBody>
          <a:bodyPr wrap="square" lIns="91440" tIns="45720" rIns="91440" bIns="45720" rtlCol="0" anchor="t">
            <a:spAutoFit/>
          </a:bodyPr>
          <a:lstStyle/>
          <a:p>
            <a:r>
              <a:rPr lang="en-GB" sz="2400" b="1" dirty="0">
                <a:solidFill>
                  <a:srgbClr val="0070C0"/>
                </a:solidFill>
                <a:ea typeface="+mn-lt"/>
                <a:cs typeface="+mn-lt"/>
              </a:rPr>
              <a:t>Sarah is walking home late at night when she hears footsteps behind her. Her heart starts racing, her breathing becomes faster, and she feels a surge of energy. She quickly crosses the street and runs home.</a:t>
            </a:r>
            <a:endParaRPr lang="en-GB" sz="2400" b="1" dirty="0">
              <a:solidFill>
                <a:srgbClr val="0070C0"/>
              </a:solidFill>
              <a:ea typeface="Calibri"/>
              <a:cs typeface="Calibri"/>
            </a:endParaRPr>
          </a:p>
          <a:p>
            <a:endParaRPr lang="en-GB" sz="2400" b="1" dirty="0">
              <a:solidFill>
                <a:srgbClr val="0070C0"/>
              </a:solidFill>
              <a:ea typeface="+mn-lt"/>
              <a:cs typeface="+mn-lt"/>
            </a:endParaRPr>
          </a:p>
          <a:p>
            <a:r>
              <a:rPr lang="en-GB" sz="2400" b="1" dirty="0">
                <a:solidFill>
                  <a:srgbClr val="0070C0"/>
                </a:solidFill>
                <a:ea typeface="+mn-lt"/>
                <a:cs typeface="+mn-lt"/>
              </a:rPr>
              <a:t>Using your knowledge of the fight or flight response, explain Sarah’s reaction. (6 marks)</a:t>
            </a:r>
            <a:endParaRPr lang="en-GB" sz="1400" b="1" dirty="0">
              <a:solidFill>
                <a:srgbClr val="0070C0"/>
              </a:solidFill>
              <a:ea typeface="+mn-lt"/>
              <a:cs typeface="+mn-lt"/>
            </a:endParaRPr>
          </a:p>
          <a:p>
            <a:endParaRPr lang="en-GB" sz="2800" b="1" dirty="0">
              <a:solidFill>
                <a:srgbClr val="0070C0"/>
              </a:solidFill>
              <a:ea typeface="+mn-lt"/>
              <a:cs typeface="+mn-lt"/>
            </a:endParaRPr>
          </a:p>
          <a:p>
            <a:r>
              <a:rPr lang="en-GB" sz="2400" dirty="0">
                <a:solidFill>
                  <a:schemeClr val="bg1"/>
                </a:solidFill>
                <a:ea typeface="+mn-lt"/>
                <a:cs typeface="+mn-lt"/>
              </a:rPr>
              <a:t>Create a list of things you would expect to see in a good answer to this question. </a:t>
            </a:r>
          </a:p>
          <a:p>
            <a:endParaRPr lang="en-GB" sz="3200" b="1" dirty="0">
              <a:solidFill>
                <a:srgbClr val="0070C0"/>
              </a:solidFill>
              <a:ea typeface="Calibri"/>
              <a:cs typeface="Calibri"/>
            </a:endParaRPr>
          </a:p>
          <a:p>
            <a:endParaRPr lang="en-US" sz="2800" b="1" i="1" dirty="0">
              <a:solidFill>
                <a:srgbClr val="0070C0"/>
              </a:solidFill>
              <a:ea typeface="+mn-lt"/>
              <a:cs typeface="+mn-lt"/>
            </a:endParaRPr>
          </a:p>
        </p:txBody>
      </p:sp>
      <p:sp>
        <p:nvSpPr>
          <p:cNvPr id="2" name="Rectangle 1">
            <a:extLst>
              <a:ext uri="{FF2B5EF4-FFF2-40B4-BE49-F238E27FC236}">
                <a16:creationId xmlns:a16="http://schemas.microsoft.com/office/drawing/2014/main" id="{8F04108D-6D39-9A84-69EA-D699E11FC596}"/>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8758B463-57D2-975F-0D9C-79045ADD2B37}"/>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150958AE-68D0-8D0A-FD85-02BDACA3467E}"/>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4F1758B-299A-3B11-B9E9-FFCAF783E9D5}"/>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734CDA78-1F52-BF54-16B2-739A2CCC780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4013248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B7A10-38BB-3216-DE94-E4F378245E8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8D24562-E8EC-AA66-12BD-D4757A35B6F5}"/>
              </a:ext>
            </a:extLst>
          </p:cNvPr>
          <p:cNvSpPr/>
          <p:nvPr/>
        </p:nvSpPr>
        <p:spPr>
          <a:xfrm>
            <a:off x="838201" y="318002"/>
            <a:ext cx="10515600" cy="886149"/>
          </a:xfrm>
          <a:prstGeom prst="rect">
            <a:avLst/>
          </a:prstGeom>
          <a:solidFill>
            <a:schemeClr val="accent4"/>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6565" lvl="1" algn="ctr" defTabSz="914377"/>
            <a:r>
              <a:rPr lang="en-US" sz="4400" b="1" dirty="0">
                <a:solidFill>
                  <a:schemeClr val="bg1"/>
                </a:solidFill>
                <a:ea typeface="Calibri"/>
                <a:cs typeface="Calibri"/>
              </a:rPr>
              <a:t>SUGGESTIONS</a:t>
            </a:r>
            <a:endParaRPr lang="en-US" dirty="0"/>
          </a:p>
        </p:txBody>
      </p:sp>
      <p:sp>
        <p:nvSpPr>
          <p:cNvPr id="3" name="TextBox 2">
            <a:extLst>
              <a:ext uri="{FF2B5EF4-FFF2-40B4-BE49-F238E27FC236}">
                <a16:creationId xmlns:a16="http://schemas.microsoft.com/office/drawing/2014/main" id="{4BFEDDB6-92B9-911B-45A3-893499F4F81E}"/>
              </a:ext>
            </a:extLst>
          </p:cNvPr>
          <p:cNvSpPr txBox="1"/>
          <p:nvPr/>
        </p:nvSpPr>
        <p:spPr>
          <a:xfrm>
            <a:off x="839865" y="1524113"/>
            <a:ext cx="10507227" cy="4154984"/>
          </a:xfrm>
          <a:prstGeom prst="rect">
            <a:avLst/>
          </a:prstGeom>
          <a:noFill/>
        </p:spPr>
        <p:txBody>
          <a:bodyPr wrap="square" lIns="91440" tIns="45720" rIns="91440" bIns="45720" rtlCol="0" anchor="t">
            <a:spAutoFit/>
          </a:bodyPr>
          <a:lstStyle/>
          <a:p>
            <a:r>
              <a:rPr lang="en-GB" sz="2400" b="1" dirty="0">
                <a:solidFill>
                  <a:srgbClr val="0070C0"/>
                </a:solidFill>
                <a:highlight>
                  <a:srgbClr val="FFFF00"/>
                </a:highlight>
                <a:ea typeface="+mn-lt"/>
                <a:cs typeface="+mn-lt"/>
              </a:rPr>
              <a:t>[AO2 = 6 marks]</a:t>
            </a:r>
          </a:p>
          <a:p>
            <a:endParaRPr lang="en-GB" sz="2400" b="1" dirty="0">
              <a:solidFill>
                <a:srgbClr val="0070C0"/>
              </a:solidFill>
              <a:highlight>
                <a:srgbClr val="FFFF00"/>
              </a:highlight>
              <a:ea typeface="+mn-lt"/>
              <a:cs typeface="+mn-lt"/>
            </a:endParaRPr>
          </a:p>
          <a:p>
            <a:r>
              <a:rPr lang="en-GB" sz="2400" b="1" dirty="0">
                <a:solidFill>
                  <a:srgbClr val="0070C0"/>
                </a:solidFill>
                <a:ea typeface="+mn-lt"/>
                <a:cs typeface="+mn-lt"/>
              </a:rPr>
              <a:t>To gain full marks, students should:</a:t>
            </a:r>
          </a:p>
          <a:p>
            <a:endParaRPr lang="en-GB" sz="2400" b="1" dirty="0">
              <a:solidFill>
                <a:srgbClr val="0070C0"/>
              </a:solidFill>
              <a:ea typeface="+mn-lt"/>
              <a:cs typeface="+mn-lt"/>
            </a:endParaRPr>
          </a:p>
          <a:p>
            <a:pPr marL="457200" indent="-457200">
              <a:buFont typeface="Wingdings"/>
              <a:buChar char="§"/>
            </a:pPr>
            <a:r>
              <a:rPr lang="en-GB" sz="2400" b="1" dirty="0">
                <a:solidFill>
                  <a:srgbClr val="0070C0"/>
                </a:solidFill>
                <a:ea typeface="+mn-lt"/>
                <a:cs typeface="+mn-lt"/>
              </a:rPr>
              <a:t>Correctly refer to the autonomic nervous system, particularly the sympathetic branch</a:t>
            </a:r>
          </a:p>
          <a:p>
            <a:pPr marL="457200" indent="-457200">
              <a:buFont typeface="Wingdings"/>
              <a:buChar char="§"/>
            </a:pPr>
            <a:r>
              <a:rPr lang="en-GB" sz="2400" dirty="0">
                <a:solidFill>
                  <a:schemeClr val="bg1"/>
                </a:solidFill>
                <a:ea typeface="+mn-lt"/>
                <a:cs typeface="+mn-lt"/>
              </a:rPr>
              <a:t>Suggest a stressor in the stem</a:t>
            </a:r>
            <a:endParaRPr lang="en-GB" sz="1600" dirty="0">
              <a:solidFill>
                <a:schemeClr val="bg1"/>
              </a:solidFill>
              <a:ea typeface="Calibri"/>
              <a:cs typeface="Calibri"/>
            </a:endParaRPr>
          </a:p>
          <a:p>
            <a:pPr marL="457200" indent="-457200">
              <a:buFont typeface="Wingdings"/>
              <a:buChar char="§"/>
            </a:pPr>
            <a:r>
              <a:rPr lang="en-GB" sz="2400" b="1" dirty="0">
                <a:solidFill>
                  <a:srgbClr val="0070C0"/>
                </a:solidFill>
                <a:ea typeface="+mn-lt"/>
                <a:cs typeface="+mn-lt"/>
              </a:rPr>
              <a:t>Mention the role of the adrenal medulla</a:t>
            </a:r>
            <a:endParaRPr lang="en-GB" sz="1600" b="1" dirty="0">
              <a:solidFill>
                <a:srgbClr val="0070C0"/>
              </a:solidFill>
              <a:ea typeface="Calibri"/>
              <a:cs typeface="Calibri"/>
            </a:endParaRPr>
          </a:p>
          <a:p>
            <a:pPr marL="457200" indent="-457200">
              <a:buFont typeface="Wingdings"/>
              <a:buChar char="§"/>
            </a:pPr>
            <a:r>
              <a:rPr lang="en-GB" sz="2400" dirty="0">
                <a:solidFill>
                  <a:schemeClr val="bg1"/>
                </a:solidFill>
                <a:ea typeface="+mn-lt"/>
                <a:cs typeface="+mn-lt"/>
              </a:rPr>
              <a:t>Explain the release of adrenaline, and how this affects the body</a:t>
            </a:r>
            <a:endParaRPr lang="en-GB" sz="1600" dirty="0">
              <a:solidFill>
                <a:schemeClr val="bg1"/>
              </a:solidFill>
              <a:ea typeface="Calibri"/>
              <a:cs typeface="Calibri"/>
            </a:endParaRPr>
          </a:p>
          <a:p>
            <a:pPr marL="457200" indent="-457200">
              <a:buFont typeface="Wingdings"/>
              <a:buChar char="§"/>
            </a:pPr>
            <a:r>
              <a:rPr lang="en-GB" sz="2400" b="1" dirty="0">
                <a:solidFill>
                  <a:srgbClr val="0070C0"/>
                </a:solidFill>
                <a:ea typeface="+mn-lt"/>
                <a:cs typeface="+mn-lt"/>
              </a:rPr>
              <a:t>Link these physiological changes to the behaviours observed in the scenario (e.g., increased heart rate, running)</a:t>
            </a:r>
            <a:endParaRPr lang="en-US" sz="2000" b="1" i="1" dirty="0">
              <a:solidFill>
                <a:srgbClr val="0070C0"/>
              </a:solidFill>
              <a:latin typeface="24"/>
              <a:ea typeface="+mn-lt"/>
              <a:cs typeface="+mn-lt"/>
            </a:endParaRPr>
          </a:p>
        </p:txBody>
      </p:sp>
      <p:sp>
        <p:nvSpPr>
          <p:cNvPr id="2" name="Rectangle 1">
            <a:extLst>
              <a:ext uri="{FF2B5EF4-FFF2-40B4-BE49-F238E27FC236}">
                <a16:creationId xmlns:a16="http://schemas.microsoft.com/office/drawing/2014/main" id="{DFAE8214-B107-7CF1-5228-D06DA9B73556}"/>
              </a:ext>
            </a:extLst>
          </p:cNvPr>
          <p:cNvSpPr/>
          <p:nvPr/>
        </p:nvSpPr>
        <p:spPr>
          <a:xfrm>
            <a:off x="0" y="6239435"/>
            <a:ext cx="12192000" cy="6185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548BA122-707A-4132-7EC7-C566AFE4B6F9}"/>
              </a:ext>
            </a:extLst>
          </p:cNvPr>
          <p:cNvSpPr/>
          <p:nvPr/>
        </p:nvSpPr>
        <p:spPr>
          <a:xfrm>
            <a:off x="4529957" y="6239435"/>
            <a:ext cx="7662043" cy="618565"/>
          </a:xfrm>
          <a:custGeom>
            <a:avLst/>
            <a:gdLst>
              <a:gd name="connsiteX0" fmla="*/ 223964 w 7662043"/>
              <a:gd name="connsiteY0" fmla="*/ 0 h 618565"/>
              <a:gd name="connsiteX1" fmla="*/ 2764222 w 7662043"/>
              <a:gd name="connsiteY1" fmla="*/ 0 h 618565"/>
              <a:gd name="connsiteX2" fmla="*/ 7325711 w 7662043"/>
              <a:gd name="connsiteY2" fmla="*/ 0 h 618565"/>
              <a:gd name="connsiteX3" fmla="*/ 7662043 w 7662043"/>
              <a:gd name="connsiteY3" fmla="*/ 0 h 618565"/>
              <a:gd name="connsiteX4" fmla="*/ 7662043 w 7662043"/>
              <a:gd name="connsiteY4" fmla="*/ 618565 h 618565"/>
              <a:gd name="connsiteX5" fmla="*/ 7101747 w 7662043"/>
              <a:gd name="connsiteY5" fmla="*/ 618565 h 618565"/>
              <a:gd name="connsiteX6" fmla="*/ 2764222 w 7662043"/>
              <a:gd name="connsiteY6" fmla="*/ 618565 h 618565"/>
              <a:gd name="connsiteX7" fmla="*/ 0 w 7662043"/>
              <a:gd name="connsiteY7" fmla="*/ 618565 h 6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043" h="618565">
                <a:moveTo>
                  <a:pt x="223964" y="0"/>
                </a:moveTo>
                <a:lnTo>
                  <a:pt x="2764222" y="0"/>
                </a:lnTo>
                <a:lnTo>
                  <a:pt x="7325711" y="0"/>
                </a:lnTo>
                <a:lnTo>
                  <a:pt x="7662043" y="0"/>
                </a:lnTo>
                <a:lnTo>
                  <a:pt x="7662043" y="618565"/>
                </a:lnTo>
                <a:lnTo>
                  <a:pt x="7101747" y="618565"/>
                </a:lnTo>
                <a:lnTo>
                  <a:pt x="2764222" y="618565"/>
                </a:lnTo>
                <a:lnTo>
                  <a:pt x="0" y="618565"/>
                </a:ln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US" sz="1351">
              <a:solidFill>
                <a:prstClr val="white"/>
              </a:solidFill>
              <a:latin typeface="Calibri" panose="020F0502020204030204"/>
            </a:endParaRPr>
          </a:p>
        </p:txBody>
      </p:sp>
      <p:sp>
        <p:nvSpPr>
          <p:cNvPr id="5" name="Rectangle 7">
            <a:extLst>
              <a:ext uri="{FF2B5EF4-FFF2-40B4-BE49-F238E27FC236}">
                <a16:creationId xmlns:a16="http://schemas.microsoft.com/office/drawing/2014/main" id="{9F1E18C3-255B-0D92-FE7C-0DAF145B8A74}"/>
              </a:ext>
            </a:extLst>
          </p:cNvPr>
          <p:cNvSpPr txBox="1"/>
          <p:nvPr/>
        </p:nvSpPr>
        <p:spPr>
          <a:xfrm>
            <a:off x="838201" y="6309150"/>
            <a:ext cx="3339070"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TUTOR2U.NET/PSYCHOLOGY</a:t>
            </a:r>
          </a:p>
        </p:txBody>
      </p:sp>
      <p:pic>
        <p:nvPicPr>
          <p:cNvPr id="6" name="Picture 5" descr="A picture containing scissors&#10;&#10;Description automatically generated">
            <a:extLst>
              <a:ext uri="{FF2B5EF4-FFF2-40B4-BE49-F238E27FC236}">
                <a16:creationId xmlns:a16="http://schemas.microsoft.com/office/drawing/2014/main" id="{8FC7E37F-B89A-BA17-9C8F-F70E825F74D8}"/>
              </a:ext>
            </a:extLst>
          </p:cNvPr>
          <p:cNvPicPr>
            <a:picLocks noChangeAspect="1"/>
          </p:cNvPicPr>
          <p:nvPr/>
        </p:nvPicPr>
        <p:blipFill>
          <a:blip r:embed="rId4"/>
          <a:stretch>
            <a:fillRect/>
          </a:stretch>
        </p:blipFill>
        <p:spPr>
          <a:xfrm>
            <a:off x="315149" y="6300431"/>
            <a:ext cx="523052" cy="479132"/>
          </a:xfrm>
          <a:prstGeom prst="rect">
            <a:avLst/>
          </a:prstGeom>
        </p:spPr>
      </p:pic>
      <p:sp>
        <p:nvSpPr>
          <p:cNvPr id="7" name="Rectangle 7">
            <a:extLst>
              <a:ext uri="{FF2B5EF4-FFF2-40B4-BE49-F238E27FC236}">
                <a16:creationId xmlns:a16="http://schemas.microsoft.com/office/drawing/2014/main" id="{91740585-3578-643A-1F8C-A0BDC06015E6}"/>
              </a:ext>
            </a:extLst>
          </p:cNvPr>
          <p:cNvSpPr txBox="1"/>
          <p:nvPr/>
        </p:nvSpPr>
        <p:spPr>
          <a:xfrm>
            <a:off x="9076666" y="6309150"/>
            <a:ext cx="2500869" cy="503590"/>
          </a:xfrm>
          <a:prstGeom prst="rect">
            <a:avLst/>
          </a:prstGeom>
          <a:noFill/>
        </p:spPr>
        <p:txBody>
          <a:bodyPr wrap="square" lIns="108000" tIns="36000" rIns="108000" bIns="36000" rtlCol="0" anchor="ctr">
            <a:spAutoFit/>
          </a:bodyPr>
          <a:lstStyle/>
          <a:p>
            <a:pPr defTabSz="914377"/>
            <a:r>
              <a:rPr lang="en-US" sz="2800" b="1">
                <a:solidFill>
                  <a:srgbClr val="FFFFFF"/>
                </a:solidFill>
                <a:latin typeface="Bebas Neue" panose="020B0606020202050201" pitchFamily="34" charset="0"/>
              </a:rPr>
              <a:t>TOPIC POWERPOINTS</a:t>
            </a:r>
          </a:p>
        </p:txBody>
      </p:sp>
    </p:spTree>
    <p:custDataLst>
      <p:tags r:id="rId1"/>
    </p:custDataLst>
    <p:extLst>
      <p:ext uri="{BB962C8B-B14F-4D97-AF65-F5344CB8AC3E}">
        <p14:creationId xmlns:p14="http://schemas.microsoft.com/office/powerpoint/2010/main" val="33831178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B2272-00DB-FED2-811B-B84E0DB7648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91F0B64-64F0-942B-BD2A-609BE0126AB7}"/>
              </a:ext>
            </a:extLst>
          </p:cNvPr>
          <p:cNvSpPr/>
          <p:nvPr/>
        </p:nvSpPr>
        <p:spPr>
          <a:xfrm>
            <a:off x="715512" y="196861"/>
            <a:ext cx="2930376" cy="71000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EXAM GOLD:</a:t>
            </a:r>
          </a:p>
        </p:txBody>
      </p:sp>
      <p:sp>
        <p:nvSpPr>
          <p:cNvPr id="9" name="Rounded Rectangle 7">
            <a:extLst>
              <a:ext uri="{FF2B5EF4-FFF2-40B4-BE49-F238E27FC236}">
                <a16:creationId xmlns:a16="http://schemas.microsoft.com/office/drawing/2014/main" id="{F0178E67-C2D7-3B79-A243-0C2992B1BAC3}"/>
              </a:ext>
            </a:extLst>
          </p:cNvPr>
          <p:cNvSpPr/>
          <p:nvPr/>
        </p:nvSpPr>
        <p:spPr>
          <a:xfrm>
            <a:off x="715513" y="1297459"/>
            <a:ext cx="10986862" cy="4485503"/>
          </a:xfrm>
          <a:prstGeom prst="roundRect">
            <a:avLst/>
          </a:prstGeom>
          <a:noFill/>
          <a:ln w="152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0"/>
            <a:endParaRPr lang="en-GB" sz="3200">
              <a:solidFill>
                <a:schemeClr val="tx1"/>
              </a:solidFill>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9923757-3006-1FB7-BA78-4C428FD0AF36}"/>
              </a:ext>
            </a:extLst>
          </p:cNvPr>
          <p:cNvSpPr txBox="1"/>
          <p:nvPr/>
        </p:nvSpPr>
        <p:spPr>
          <a:xfrm>
            <a:off x="1122007" y="1756150"/>
            <a:ext cx="9947985" cy="3785652"/>
          </a:xfrm>
          <a:prstGeom prst="rect">
            <a:avLst/>
          </a:prstGeom>
          <a:noFill/>
        </p:spPr>
        <p:txBody>
          <a:bodyPr wrap="square" lIns="91440" tIns="45720" rIns="91440" bIns="45720" rtlCol="0" anchor="t">
            <a:spAutoFit/>
          </a:bodyPr>
          <a:lstStyle/>
          <a:p>
            <a:pPr marL="457200" indent="-457200">
              <a:buFont typeface="Arial"/>
              <a:buChar char="•"/>
            </a:pPr>
            <a:r>
              <a:rPr lang="en-GB" sz="2400" b="1" dirty="0">
                <a:solidFill>
                  <a:srgbClr val="0070C0"/>
                </a:solidFill>
                <a:ea typeface="+mn-lt"/>
                <a:cs typeface="+mn-lt"/>
              </a:rPr>
              <a:t>When describing the fight or flight response, don't just say "adrenaline is released" — examiners want to see that you know where and how this happens. You should explain the role of adrenaline, and you could be asked to just focus your attention on this part of the fight or flight response. </a:t>
            </a:r>
            <a:endParaRPr lang="en-GB" sz="2400" b="1" dirty="0">
              <a:solidFill>
                <a:srgbClr val="0070C0"/>
              </a:solidFill>
              <a:ea typeface="Calibri"/>
              <a:cs typeface="Calibri"/>
            </a:endParaRPr>
          </a:p>
          <a:p>
            <a:pPr marL="457200" indent="-457200">
              <a:buFont typeface="Arial"/>
              <a:buChar char="•"/>
            </a:pPr>
            <a:endParaRPr lang="en-GB" sz="2400" b="1" dirty="0">
              <a:solidFill>
                <a:srgbClr val="0070C0"/>
              </a:solidFill>
              <a:ea typeface="Calibri"/>
              <a:cs typeface="Calibri"/>
            </a:endParaRPr>
          </a:p>
          <a:p>
            <a:pPr marL="457200" indent="-457200">
              <a:buFont typeface="Arial"/>
              <a:buChar char="•"/>
            </a:pPr>
            <a:r>
              <a:rPr lang="en-GB" sz="2400" b="1" dirty="0">
                <a:solidFill>
                  <a:srgbClr val="0070C0"/>
                </a:solidFill>
                <a:ea typeface="Calibri"/>
                <a:cs typeface="Calibri"/>
              </a:rPr>
              <a:t>When you describe/explain/apply your knowledge of the fight or flight response, make sure you include the role of the parasympathetic nervous system (if relevant). This is a fundamental part of the bodily response to stress. </a:t>
            </a:r>
          </a:p>
        </p:txBody>
      </p:sp>
    </p:spTree>
    <p:custDataLst>
      <p:tags r:id="rId1"/>
    </p:custDataLst>
    <p:extLst>
      <p:ext uri="{BB962C8B-B14F-4D97-AF65-F5344CB8AC3E}">
        <p14:creationId xmlns:p14="http://schemas.microsoft.com/office/powerpoint/2010/main" val="138095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72653E2-EADE-EBD3-ECB6-FC67C9EBE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95B70-34D8-33F3-C302-5A5F8F869AC1}"/>
              </a:ext>
            </a:extLst>
          </p:cNvPr>
          <p:cNvSpPr>
            <a:spLocks noGrp="1"/>
          </p:cNvSpPr>
          <p:nvPr>
            <p:ph type="title"/>
          </p:nvPr>
        </p:nvSpPr>
        <p:spPr/>
        <p:txBody>
          <a:bodyPr/>
          <a:lstStyle/>
          <a:p>
            <a:r>
              <a:rPr lang="en-GB" dirty="0"/>
              <a:t>Structure of the nervous system</a:t>
            </a:r>
          </a:p>
        </p:txBody>
      </p:sp>
      <p:graphicFrame>
        <p:nvGraphicFramePr>
          <p:cNvPr id="6" name="Diagram 5">
            <a:extLst>
              <a:ext uri="{FF2B5EF4-FFF2-40B4-BE49-F238E27FC236}">
                <a16:creationId xmlns:a16="http://schemas.microsoft.com/office/drawing/2014/main" id="{8C29ADC3-09E0-6D8E-D322-3334B108F272}"/>
              </a:ext>
            </a:extLst>
          </p:cNvPr>
          <p:cNvGraphicFramePr/>
          <p:nvPr>
            <p:extLst>
              <p:ext uri="{D42A27DB-BD31-4B8C-83A1-F6EECF244321}">
                <p14:modId xmlns:p14="http://schemas.microsoft.com/office/powerpoint/2010/main" val="1423431252"/>
              </p:ext>
            </p:extLst>
          </p:nvPr>
        </p:nvGraphicFramePr>
        <p:xfrm>
          <a:off x="103695" y="1430905"/>
          <a:ext cx="11745797" cy="522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9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22D6DD3-322E-4E9C-BABF-71CC3B7F187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02281BA-A20E-4C1E-8037-AABFDC72AEF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70673BA9-0F44-4B9C-8806-5A2F9FF33DB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042C838-1BF2-4345-8CCD-4FBCE1CF17D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8101B310-82CA-4714-81B5-36D564AE02A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90BD22C-6433-457C-A40D-07B3FBEDBDA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1D7A2B7-A6E3-4494-9E83-279AF811887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4EBD2963-F691-47A1-994F-3FDFBE0D907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C0121C3D-DE7C-4EEF-8E7D-D33A8CEA7D5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9BB0C26-2AF7-4CEF-8F71-D736B1B47AF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E2E789BE-DFD0-484F-9D7F-471D26ED6CB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C8B95822-40E3-42AD-A263-41C633C80C4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B4E1FF4D-8F44-447D-ACE7-7B2A804919C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C7BA46D8-5D11-4598-8D26-7DE2CCA800A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401DF2A5-E13E-4A9F-887C-056F4AA63D4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639682B9-F2AA-4537-BC37-B75042FF983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831FA318-8B8A-4DDA-A0D7-3C53A3092B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B3CE-1129-9CB3-2E5C-3D146F53517E}"/>
              </a:ext>
            </a:extLst>
          </p:cNvPr>
          <p:cNvSpPr>
            <a:spLocks noGrp="1"/>
          </p:cNvSpPr>
          <p:nvPr>
            <p:ph type="title"/>
          </p:nvPr>
        </p:nvSpPr>
        <p:spPr/>
        <p:txBody>
          <a:bodyPr/>
          <a:lstStyle/>
          <a:p>
            <a:r>
              <a:rPr lang="en-GB" dirty="0"/>
              <a:t>Definition of the nervous system</a:t>
            </a:r>
          </a:p>
        </p:txBody>
      </p:sp>
      <p:sp>
        <p:nvSpPr>
          <p:cNvPr id="5" name="Content Placeholder 4">
            <a:extLst>
              <a:ext uri="{FF2B5EF4-FFF2-40B4-BE49-F238E27FC236}">
                <a16:creationId xmlns:a16="http://schemas.microsoft.com/office/drawing/2014/main" id="{86783C8D-1C8A-ADFF-06AA-04A685AD7D0F}"/>
              </a:ext>
            </a:extLst>
          </p:cNvPr>
          <p:cNvSpPr txBox="1">
            <a:spLocks noGrp="1"/>
          </p:cNvSpPr>
          <p:nvPr>
            <p:ph idx="1"/>
          </p:nvPr>
        </p:nvSpPr>
        <p:spPr>
          <a:xfrm>
            <a:off x="254000" y="1549400"/>
            <a:ext cx="11704320" cy="4161460"/>
          </a:xfrm>
          <a:prstGeom prst="rect">
            <a:avLst/>
          </a:prstGeom>
          <a:noFill/>
        </p:spPr>
        <p:txBody>
          <a:bodyPr wrap="square">
            <a:spAutoFit/>
          </a:bodyPr>
          <a:lstStyle/>
          <a:p>
            <a:pPr marL="342900" indent="-342900">
              <a:buFont typeface="Arial" panose="020B0604020202020204" pitchFamily="34" charset="0"/>
              <a:buChar char="•"/>
            </a:pPr>
            <a:r>
              <a:rPr lang="en-GB" sz="3600" b="1" dirty="0">
                <a:solidFill>
                  <a:srgbClr val="0070C0"/>
                </a:solidFill>
                <a:ea typeface="+mn-lt"/>
                <a:cs typeface="+mn-lt"/>
              </a:rPr>
              <a:t>The body’s internal communication system.</a:t>
            </a:r>
          </a:p>
          <a:p>
            <a:pPr marL="342900" indent="-342900">
              <a:buFont typeface="Arial" panose="020B0604020202020204" pitchFamily="34" charset="0"/>
              <a:buChar char="•"/>
            </a:pPr>
            <a:r>
              <a:rPr lang="en-GB" sz="3600" dirty="0">
                <a:ea typeface="+mn-lt"/>
                <a:cs typeface="+mn-lt"/>
              </a:rPr>
              <a:t>Collects, processes, and responds to environmental information. </a:t>
            </a:r>
          </a:p>
          <a:p>
            <a:pPr marL="342900" indent="-342900">
              <a:buFont typeface="Arial" panose="020B0604020202020204" pitchFamily="34" charset="0"/>
              <a:buChar char="•"/>
            </a:pPr>
            <a:r>
              <a:rPr lang="en-GB" sz="3600" b="1" dirty="0">
                <a:solidFill>
                  <a:srgbClr val="0070C0"/>
                </a:solidFill>
                <a:ea typeface="+mn-lt"/>
                <a:cs typeface="+mn-lt"/>
              </a:rPr>
              <a:t>Coordinates different organs in the body.</a:t>
            </a:r>
          </a:p>
          <a:p>
            <a:pPr marL="342900" indent="-342900">
              <a:buFont typeface="Arial" panose="020B0604020202020204" pitchFamily="34" charset="0"/>
              <a:buChar char="•"/>
            </a:pPr>
            <a:r>
              <a:rPr lang="en-GB" sz="3600" dirty="0">
                <a:ea typeface="+mn-lt"/>
                <a:cs typeface="+mn-lt"/>
              </a:rPr>
              <a:t>Divided into two parts: CNS and PNS</a:t>
            </a:r>
            <a:endParaRPr lang="en-GB" sz="4400" dirty="0">
              <a:ea typeface="Calibri" panose="020F0502020204030204"/>
              <a:cs typeface="Calibri" panose="020F0502020204030204"/>
            </a:endParaRPr>
          </a:p>
        </p:txBody>
      </p:sp>
    </p:spTree>
    <p:extLst>
      <p:ext uri="{BB962C8B-B14F-4D97-AF65-F5344CB8AC3E}">
        <p14:creationId xmlns:p14="http://schemas.microsoft.com/office/powerpoint/2010/main" val="238301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F0B063-588D-7B4C-43EF-B85EE1441BBB}"/>
              </a:ext>
            </a:extLst>
          </p:cNvPr>
          <p:cNvSpPr>
            <a:spLocks noGrp="1"/>
          </p:cNvSpPr>
          <p:nvPr>
            <p:ph type="title"/>
          </p:nvPr>
        </p:nvSpPr>
        <p:spPr>
          <a:xfrm>
            <a:off x="0" y="1"/>
            <a:ext cx="12192000" cy="1325563"/>
          </a:xfrm>
        </p:spPr>
        <p:txBody>
          <a:bodyPr anchor="ctr">
            <a:normAutofit/>
          </a:bodyPr>
          <a:lstStyle/>
          <a:p>
            <a:r>
              <a:rPr lang="en-GB" dirty="0"/>
              <a:t>Relationship between CNS and PNS</a:t>
            </a:r>
          </a:p>
        </p:txBody>
      </p:sp>
      <p:pic>
        <p:nvPicPr>
          <p:cNvPr id="4" name="Picture 3" descr="A diagram of a human body&#10;&#10;AI-generated content may be incorrect.">
            <a:extLst>
              <a:ext uri="{FF2B5EF4-FFF2-40B4-BE49-F238E27FC236}">
                <a16:creationId xmlns:a16="http://schemas.microsoft.com/office/drawing/2014/main" id="{8A87223F-6B00-9567-992F-DC8EA49DDC47}"/>
              </a:ext>
            </a:extLst>
          </p:cNvPr>
          <p:cNvPicPr>
            <a:picLocks noChangeAspect="1"/>
          </p:cNvPicPr>
          <p:nvPr/>
        </p:nvPicPr>
        <p:blipFill>
          <a:blip r:embed="rId2"/>
          <a:stretch>
            <a:fillRect/>
          </a:stretch>
        </p:blipFill>
        <p:spPr>
          <a:xfrm>
            <a:off x="172340" y="1411825"/>
            <a:ext cx="5811520" cy="5404714"/>
          </a:xfrm>
          <a:prstGeom prst="rect">
            <a:avLst/>
          </a:prstGeom>
          <a:noFill/>
        </p:spPr>
      </p:pic>
      <p:sp>
        <p:nvSpPr>
          <p:cNvPr id="2" name="Content Placeholder 4">
            <a:extLst>
              <a:ext uri="{FF2B5EF4-FFF2-40B4-BE49-F238E27FC236}">
                <a16:creationId xmlns:a16="http://schemas.microsoft.com/office/drawing/2014/main" id="{D01355FE-B9A5-9522-040B-99DD1AAB2193}"/>
              </a:ext>
            </a:extLst>
          </p:cNvPr>
          <p:cNvSpPr txBox="1">
            <a:spLocks noGrp="1"/>
          </p:cNvSpPr>
          <p:nvPr>
            <p:ph idx="1"/>
          </p:nvPr>
        </p:nvSpPr>
        <p:spPr>
          <a:xfrm>
            <a:off x="6208140" y="1411826"/>
            <a:ext cx="5811520" cy="5309988"/>
          </a:xfrm>
          <a:prstGeom prst="rect">
            <a:avLst/>
          </a:prstGeom>
          <a:noFill/>
        </p:spPr>
        <p:txBody>
          <a:bodyPr wrap="square">
            <a:normAutofit fontScale="55000" lnSpcReduction="20000"/>
          </a:bodyPr>
          <a:lstStyle/>
          <a:p>
            <a:pPr marL="342900" indent="-342900">
              <a:buFont typeface="Arial" panose="020B0604020202020204" pitchFamily="34" charset="0"/>
              <a:buChar char="•"/>
            </a:pPr>
            <a:r>
              <a:rPr lang="en-GB" sz="4400" b="1" dirty="0">
                <a:solidFill>
                  <a:srgbClr val="0070C0"/>
                </a:solidFill>
                <a:ea typeface="Calibri" panose="020F0502020204030204"/>
                <a:cs typeface="Calibri" panose="020F0502020204030204"/>
              </a:rPr>
              <a:t>Brain: Centre of conscious awareness in 2 hemispheres. Mammals alone have a cerebral cortex (outer layer 3mm thick).</a:t>
            </a:r>
          </a:p>
          <a:p>
            <a:pPr marL="342900" indent="-342900">
              <a:buFont typeface="Arial" panose="020B0604020202020204" pitchFamily="34" charset="0"/>
              <a:buChar char="•"/>
            </a:pPr>
            <a:r>
              <a:rPr lang="en-GB" sz="4400" dirty="0">
                <a:ea typeface="Calibri" panose="020F0502020204030204"/>
                <a:cs typeface="Calibri" panose="020F0502020204030204"/>
              </a:rPr>
              <a:t>Spinal cord sends messages to/from the brain + connects nerves to the PNS. Controls simple reflexes.</a:t>
            </a:r>
          </a:p>
          <a:p>
            <a:pPr marL="342900" indent="-342900">
              <a:buFont typeface="Arial" panose="020B0604020202020204" pitchFamily="34" charset="0"/>
              <a:buChar char="•"/>
            </a:pPr>
            <a:r>
              <a:rPr lang="en-GB" sz="4400" b="1" dirty="0">
                <a:solidFill>
                  <a:srgbClr val="0070C0"/>
                </a:solidFill>
                <a:ea typeface="Calibri" panose="020F0502020204030204"/>
                <a:cs typeface="Calibri" panose="020F0502020204030204"/>
              </a:rPr>
              <a:t>PNS transmits messages to/from the CNS via neurons (nerve cells)</a:t>
            </a:r>
          </a:p>
          <a:p>
            <a:pPr marL="342900" indent="-342900">
              <a:buFont typeface="Arial" panose="020B0604020202020204" pitchFamily="34" charset="0"/>
              <a:buChar char="•"/>
            </a:pPr>
            <a:r>
              <a:rPr lang="en-GB" sz="4400" dirty="0">
                <a:solidFill>
                  <a:schemeClr val="bg1"/>
                </a:solidFill>
                <a:ea typeface="Calibri" panose="020F0502020204030204"/>
              </a:rPr>
              <a:t>The PNS connects the CNS to limbs and organs</a:t>
            </a:r>
          </a:p>
        </p:txBody>
      </p:sp>
      <p:sp>
        <p:nvSpPr>
          <p:cNvPr id="8" name="Rectangle 7">
            <a:extLst>
              <a:ext uri="{FF2B5EF4-FFF2-40B4-BE49-F238E27FC236}">
                <a16:creationId xmlns:a16="http://schemas.microsoft.com/office/drawing/2014/main" id="{C391E945-169A-4200-99E3-1F17BD6D73D3}"/>
              </a:ext>
            </a:extLst>
          </p:cNvPr>
          <p:cNvSpPr/>
          <p:nvPr/>
        </p:nvSpPr>
        <p:spPr>
          <a:xfrm>
            <a:off x="690465" y="2472612"/>
            <a:ext cx="1408923" cy="802433"/>
          </a:xfrm>
          <a:prstGeom prst="rect">
            <a:avLst/>
          </a:prstGeom>
          <a:solidFill>
            <a:srgbClr val="E7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250A140-1120-4995-A702-71DA648CD36E}"/>
              </a:ext>
            </a:extLst>
          </p:cNvPr>
          <p:cNvSpPr/>
          <p:nvPr/>
        </p:nvSpPr>
        <p:spPr>
          <a:xfrm>
            <a:off x="2448284" y="2338873"/>
            <a:ext cx="584165" cy="267478"/>
          </a:xfrm>
          <a:prstGeom prst="rect">
            <a:avLst/>
          </a:prstGeom>
          <a:solidFill>
            <a:srgbClr val="E7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0E23899-CC6C-4ED4-97A5-2F61963CC53E}"/>
              </a:ext>
            </a:extLst>
          </p:cNvPr>
          <p:cNvSpPr/>
          <p:nvPr/>
        </p:nvSpPr>
        <p:spPr>
          <a:xfrm>
            <a:off x="2493935" y="3004456"/>
            <a:ext cx="678473" cy="424544"/>
          </a:xfrm>
          <a:prstGeom prst="rect">
            <a:avLst/>
          </a:prstGeom>
          <a:solidFill>
            <a:srgbClr val="E7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A05D6AB-1538-46CF-8273-9AEBC3A64AEF}"/>
              </a:ext>
            </a:extLst>
          </p:cNvPr>
          <p:cNvSpPr/>
          <p:nvPr/>
        </p:nvSpPr>
        <p:spPr>
          <a:xfrm>
            <a:off x="716453" y="4939002"/>
            <a:ext cx="1504233" cy="724679"/>
          </a:xfrm>
          <a:prstGeom prst="rect">
            <a:avLst/>
          </a:prstGeom>
          <a:solidFill>
            <a:srgbClr val="E7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002982A-53AB-4B53-8B68-20595579CA50}"/>
              </a:ext>
            </a:extLst>
          </p:cNvPr>
          <p:cNvSpPr/>
          <p:nvPr/>
        </p:nvSpPr>
        <p:spPr>
          <a:xfrm>
            <a:off x="1913881" y="5972631"/>
            <a:ext cx="819988" cy="267478"/>
          </a:xfrm>
          <a:prstGeom prst="rect">
            <a:avLst/>
          </a:prstGeom>
          <a:solidFill>
            <a:srgbClr val="E7E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645C55CF-7F02-486C-B24C-048421F92692}"/>
              </a:ext>
            </a:extLst>
          </p:cNvPr>
          <p:cNvPicPr>
            <a:picLocks noChangeAspect="1"/>
          </p:cNvPicPr>
          <p:nvPr/>
        </p:nvPicPr>
        <p:blipFill>
          <a:blip r:embed="rId3"/>
          <a:stretch>
            <a:fillRect/>
          </a:stretch>
        </p:blipFill>
        <p:spPr>
          <a:xfrm>
            <a:off x="562059" y="2420271"/>
            <a:ext cx="1600423" cy="933580"/>
          </a:xfrm>
          <a:prstGeom prst="rect">
            <a:avLst/>
          </a:prstGeom>
        </p:spPr>
      </p:pic>
      <p:pic>
        <p:nvPicPr>
          <p:cNvPr id="21" name="Picture 20">
            <a:extLst>
              <a:ext uri="{FF2B5EF4-FFF2-40B4-BE49-F238E27FC236}">
                <a16:creationId xmlns:a16="http://schemas.microsoft.com/office/drawing/2014/main" id="{BDC8755B-39ED-476A-8693-349754F342A2}"/>
              </a:ext>
            </a:extLst>
          </p:cNvPr>
          <p:cNvPicPr>
            <a:picLocks noChangeAspect="1"/>
          </p:cNvPicPr>
          <p:nvPr/>
        </p:nvPicPr>
        <p:blipFill>
          <a:blip r:embed="rId4"/>
          <a:stretch>
            <a:fillRect/>
          </a:stretch>
        </p:blipFill>
        <p:spPr>
          <a:xfrm>
            <a:off x="2376222" y="2313435"/>
            <a:ext cx="762106" cy="285790"/>
          </a:xfrm>
          <a:prstGeom prst="rect">
            <a:avLst/>
          </a:prstGeom>
        </p:spPr>
      </p:pic>
      <p:pic>
        <p:nvPicPr>
          <p:cNvPr id="22" name="Picture 21">
            <a:extLst>
              <a:ext uri="{FF2B5EF4-FFF2-40B4-BE49-F238E27FC236}">
                <a16:creationId xmlns:a16="http://schemas.microsoft.com/office/drawing/2014/main" id="{6B3EF1B2-AD43-4C20-AD5B-1C46B542F17E}"/>
              </a:ext>
            </a:extLst>
          </p:cNvPr>
          <p:cNvPicPr>
            <a:picLocks noChangeAspect="1"/>
          </p:cNvPicPr>
          <p:nvPr/>
        </p:nvPicPr>
        <p:blipFill>
          <a:blip r:embed="rId5"/>
          <a:stretch>
            <a:fillRect/>
          </a:stretch>
        </p:blipFill>
        <p:spPr>
          <a:xfrm>
            <a:off x="2453722" y="2937859"/>
            <a:ext cx="779824" cy="496251"/>
          </a:xfrm>
          <a:prstGeom prst="rect">
            <a:avLst/>
          </a:prstGeom>
        </p:spPr>
      </p:pic>
      <p:pic>
        <p:nvPicPr>
          <p:cNvPr id="23" name="Picture 22">
            <a:extLst>
              <a:ext uri="{FF2B5EF4-FFF2-40B4-BE49-F238E27FC236}">
                <a16:creationId xmlns:a16="http://schemas.microsoft.com/office/drawing/2014/main" id="{0EECE837-07EC-4596-A612-558CA375F8DD}"/>
              </a:ext>
            </a:extLst>
          </p:cNvPr>
          <p:cNvPicPr>
            <a:picLocks noChangeAspect="1"/>
          </p:cNvPicPr>
          <p:nvPr/>
        </p:nvPicPr>
        <p:blipFill>
          <a:blip r:embed="rId6"/>
          <a:stretch>
            <a:fillRect/>
          </a:stretch>
        </p:blipFill>
        <p:spPr>
          <a:xfrm>
            <a:off x="693404" y="4902251"/>
            <a:ext cx="1469078" cy="776754"/>
          </a:xfrm>
          <a:prstGeom prst="rect">
            <a:avLst/>
          </a:prstGeom>
        </p:spPr>
      </p:pic>
      <p:pic>
        <p:nvPicPr>
          <p:cNvPr id="24" name="Picture 23">
            <a:extLst>
              <a:ext uri="{FF2B5EF4-FFF2-40B4-BE49-F238E27FC236}">
                <a16:creationId xmlns:a16="http://schemas.microsoft.com/office/drawing/2014/main" id="{AC508233-1DBE-4098-91F8-04796D30039D}"/>
              </a:ext>
            </a:extLst>
          </p:cNvPr>
          <p:cNvPicPr>
            <a:picLocks noChangeAspect="1"/>
          </p:cNvPicPr>
          <p:nvPr/>
        </p:nvPicPr>
        <p:blipFill>
          <a:blip r:embed="rId7"/>
          <a:stretch>
            <a:fillRect/>
          </a:stretch>
        </p:blipFill>
        <p:spPr>
          <a:xfrm>
            <a:off x="1917600" y="5946358"/>
            <a:ext cx="779824" cy="228434"/>
          </a:xfrm>
          <a:prstGeom prst="rect">
            <a:avLst/>
          </a:prstGeom>
        </p:spPr>
      </p:pic>
    </p:spTree>
    <p:extLst>
      <p:ext uri="{BB962C8B-B14F-4D97-AF65-F5344CB8AC3E}">
        <p14:creationId xmlns:p14="http://schemas.microsoft.com/office/powerpoint/2010/main" val="18699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3638FC-0395-16E7-92A8-69A58E6E4C54}"/>
              </a:ext>
            </a:extLst>
          </p:cNvPr>
          <p:cNvGrpSpPr/>
          <p:nvPr/>
        </p:nvGrpSpPr>
        <p:grpSpPr>
          <a:xfrm>
            <a:off x="0" y="270744"/>
            <a:ext cx="12192000" cy="6316510"/>
            <a:chOff x="0" y="270744"/>
            <a:chExt cx="12192000" cy="6316510"/>
          </a:xfrm>
        </p:grpSpPr>
        <p:pic>
          <p:nvPicPr>
            <p:cNvPr id="4" name="Picture 3">
              <a:extLst>
                <a:ext uri="{FF2B5EF4-FFF2-40B4-BE49-F238E27FC236}">
                  <a16:creationId xmlns:a16="http://schemas.microsoft.com/office/drawing/2014/main" id="{814F6913-BB88-6EC1-7D91-A871D4865690}"/>
                </a:ext>
              </a:extLst>
            </p:cNvPr>
            <p:cNvPicPr>
              <a:picLocks noChangeAspect="1"/>
            </p:cNvPicPr>
            <p:nvPr/>
          </p:nvPicPr>
          <p:blipFill>
            <a:blip r:embed="rId2"/>
            <a:stretch>
              <a:fillRect/>
            </a:stretch>
          </p:blipFill>
          <p:spPr>
            <a:xfrm>
              <a:off x="0" y="270745"/>
              <a:ext cx="12192000" cy="6316509"/>
            </a:xfrm>
            <a:prstGeom prst="rect">
              <a:avLst/>
            </a:prstGeom>
          </p:spPr>
        </p:pic>
        <p:pic>
          <p:nvPicPr>
            <p:cNvPr id="5" name="Picture 4">
              <a:extLst>
                <a:ext uri="{FF2B5EF4-FFF2-40B4-BE49-F238E27FC236}">
                  <a16:creationId xmlns:a16="http://schemas.microsoft.com/office/drawing/2014/main" id="{3D044901-846D-AE7A-BF65-58527FCE9355}"/>
                </a:ext>
              </a:extLst>
            </p:cNvPr>
            <p:cNvPicPr>
              <a:picLocks noChangeAspect="1"/>
            </p:cNvPicPr>
            <p:nvPr/>
          </p:nvPicPr>
          <p:blipFill>
            <a:blip r:embed="rId3"/>
            <a:stretch>
              <a:fillRect/>
            </a:stretch>
          </p:blipFill>
          <p:spPr>
            <a:xfrm>
              <a:off x="5245356" y="270745"/>
              <a:ext cx="5772956" cy="5172797"/>
            </a:xfrm>
            <a:prstGeom prst="rect">
              <a:avLst/>
            </a:prstGeom>
          </p:spPr>
        </p:pic>
        <p:pic>
          <p:nvPicPr>
            <p:cNvPr id="6" name="Picture 5">
              <a:extLst>
                <a:ext uri="{FF2B5EF4-FFF2-40B4-BE49-F238E27FC236}">
                  <a16:creationId xmlns:a16="http://schemas.microsoft.com/office/drawing/2014/main" id="{F3B46DAB-E963-8862-8F2E-22D998697723}"/>
                </a:ext>
              </a:extLst>
            </p:cNvPr>
            <p:cNvPicPr>
              <a:picLocks noChangeAspect="1"/>
            </p:cNvPicPr>
            <p:nvPr/>
          </p:nvPicPr>
          <p:blipFill>
            <a:blip r:embed="rId4"/>
            <a:stretch>
              <a:fillRect/>
            </a:stretch>
          </p:blipFill>
          <p:spPr>
            <a:xfrm>
              <a:off x="11018312" y="270744"/>
              <a:ext cx="1173688" cy="6316509"/>
            </a:xfrm>
            <a:prstGeom prst="rect">
              <a:avLst/>
            </a:prstGeom>
          </p:spPr>
        </p:pic>
      </p:grpSp>
      <p:pic>
        <p:nvPicPr>
          <p:cNvPr id="30" name="Picture 29">
            <a:extLst>
              <a:ext uri="{FF2B5EF4-FFF2-40B4-BE49-F238E27FC236}">
                <a16:creationId xmlns:a16="http://schemas.microsoft.com/office/drawing/2014/main" id="{AA2A7714-8C90-E1AC-6E93-D273480A75E0}"/>
              </a:ext>
            </a:extLst>
          </p:cNvPr>
          <p:cNvPicPr>
            <a:picLocks noChangeAspect="1"/>
          </p:cNvPicPr>
          <p:nvPr/>
        </p:nvPicPr>
        <p:blipFill>
          <a:blip r:embed="rId5"/>
          <a:stretch>
            <a:fillRect/>
          </a:stretch>
        </p:blipFill>
        <p:spPr>
          <a:xfrm>
            <a:off x="2295240" y="615771"/>
            <a:ext cx="2572109" cy="1467055"/>
          </a:xfrm>
          <a:prstGeom prst="rect">
            <a:avLst/>
          </a:prstGeom>
        </p:spPr>
      </p:pic>
      <p:pic>
        <p:nvPicPr>
          <p:cNvPr id="31" name="Picture 30">
            <a:extLst>
              <a:ext uri="{FF2B5EF4-FFF2-40B4-BE49-F238E27FC236}">
                <a16:creationId xmlns:a16="http://schemas.microsoft.com/office/drawing/2014/main" id="{91940749-AA96-F969-D78F-72F35AF8F7ED}"/>
              </a:ext>
            </a:extLst>
          </p:cNvPr>
          <p:cNvPicPr>
            <a:picLocks noChangeAspect="1"/>
          </p:cNvPicPr>
          <p:nvPr/>
        </p:nvPicPr>
        <p:blipFill>
          <a:blip r:embed="rId6"/>
          <a:stretch>
            <a:fillRect/>
          </a:stretch>
        </p:blipFill>
        <p:spPr>
          <a:xfrm>
            <a:off x="3435178" y="2270806"/>
            <a:ext cx="1409897" cy="438211"/>
          </a:xfrm>
          <a:prstGeom prst="rect">
            <a:avLst/>
          </a:prstGeom>
        </p:spPr>
      </p:pic>
      <p:pic>
        <p:nvPicPr>
          <p:cNvPr id="32" name="Picture 31">
            <a:extLst>
              <a:ext uri="{FF2B5EF4-FFF2-40B4-BE49-F238E27FC236}">
                <a16:creationId xmlns:a16="http://schemas.microsoft.com/office/drawing/2014/main" id="{F358D0CD-EA6A-289A-74B8-AD9A50A5C28D}"/>
              </a:ext>
            </a:extLst>
          </p:cNvPr>
          <p:cNvPicPr>
            <a:picLocks noChangeAspect="1"/>
          </p:cNvPicPr>
          <p:nvPr/>
        </p:nvPicPr>
        <p:blipFill>
          <a:blip r:embed="rId7"/>
          <a:srcRect r="12338"/>
          <a:stretch>
            <a:fillRect/>
          </a:stretch>
        </p:blipFill>
        <p:spPr>
          <a:xfrm>
            <a:off x="4889623" y="784631"/>
            <a:ext cx="476007" cy="3210373"/>
          </a:xfrm>
          <a:prstGeom prst="rect">
            <a:avLst/>
          </a:prstGeom>
        </p:spPr>
      </p:pic>
      <p:sp>
        <p:nvSpPr>
          <p:cNvPr id="39" name="TextBox 38">
            <a:extLst>
              <a:ext uri="{FF2B5EF4-FFF2-40B4-BE49-F238E27FC236}">
                <a16:creationId xmlns:a16="http://schemas.microsoft.com/office/drawing/2014/main" id="{EED8CB31-44BC-8581-A170-CE0BF2D48BDD}"/>
              </a:ext>
            </a:extLst>
          </p:cNvPr>
          <p:cNvSpPr txBox="1"/>
          <p:nvPr/>
        </p:nvSpPr>
        <p:spPr>
          <a:xfrm>
            <a:off x="5579008" y="473188"/>
            <a:ext cx="2114681" cy="1015663"/>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Frontal lobe</a:t>
            </a:r>
          </a:p>
          <a:p>
            <a:r>
              <a:rPr lang="en-GB" sz="2000" b="1" i="1" dirty="0">
                <a:solidFill>
                  <a:srgbClr val="0070C0"/>
                </a:solidFill>
                <a:latin typeface="Comic Sans MS" panose="030F0702030302020204" pitchFamily="66" charset="0"/>
              </a:rPr>
              <a:t>Decision making</a:t>
            </a:r>
          </a:p>
          <a:p>
            <a:r>
              <a:rPr lang="en-GB" sz="2000" b="1" i="1" dirty="0">
                <a:solidFill>
                  <a:srgbClr val="0070C0"/>
                </a:solidFill>
                <a:latin typeface="Comic Sans MS" panose="030F0702030302020204" pitchFamily="66" charset="0"/>
              </a:rPr>
              <a:t>Planning</a:t>
            </a:r>
          </a:p>
        </p:txBody>
      </p:sp>
      <p:sp>
        <p:nvSpPr>
          <p:cNvPr id="40" name="TextBox 39">
            <a:extLst>
              <a:ext uri="{FF2B5EF4-FFF2-40B4-BE49-F238E27FC236}">
                <a16:creationId xmlns:a16="http://schemas.microsoft.com/office/drawing/2014/main" id="{FA507747-3AD6-CFB8-7ABF-84D9FF7B43DF}"/>
              </a:ext>
            </a:extLst>
          </p:cNvPr>
          <p:cNvSpPr txBox="1"/>
          <p:nvPr/>
        </p:nvSpPr>
        <p:spPr>
          <a:xfrm>
            <a:off x="8427615" y="584576"/>
            <a:ext cx="3305713" cy="707886"/>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Parietal lobe</a:t>
            </a:r>
          </a:p>
          <a:p>
            <a:r>
              <a:rPr lang="en-GB" sz="2000" b="1" i="1" dirty="0">
                <a:solidFill>
                  <a:srgbClr val="0070C0"/>
                </a:solidFill>
                <a:latin typeface="Comic Sans MS" panose="030F0702030302020204" pitchFamily="66" charset="0"/>
              </a:rPr>
              <a:t>Touch, spatial awareness</a:t>
            </a:r>
          </a:p>
        </p:txBody>
      </p:sp>
      <p:sp>
        <p:nvSpPr>
          <p:cNvPr id="41" name="TextBox 40">
            <a:extLst>
              <a:ext uri="{FF2B5EF4-FFF2-40B4-BE49-F238E27FC236}">
                <a16:creationId xmlns:a16="http://schemas.microsoft.com/office/drawing/2014/main" id="{66BE7642-A716-4DD2-D02E-C5A54CD21AFF}"/>
              </a:ext>
            </a:extLst>
          </p:cNvPr>
          <p:cNvSpPr txBox="1"/>
          <p:nvPr/>
        </p:nvSpPr>
        <p:spPr>
          <a:xfrm>
            <a:off x="9938696" y="2149257"/>
            <a:ext cx="2253304" cy="707886"/>
          </a:xfrm>
          <a:prstGeom prst="rect">
            <a:avLst/>
          </a:prstGeom>
          <a:solidFill>
            <a:schemeClr val="tx2"/>
          </a:solidFill>
        </p:spPr>
        <p:txBody>
          <a:bodyPr wrap="square" rtlCol="0">
            <a:spAutoFit/>
          </a:bodyPr>
          <a:lstStyle/>
          <a:p>
            <a:r>
              <a:rPr lang="en-GB" sz="2000" b="1" i="1" dirty="0">
                <a:solidFill>
                  <a:srgbClr val="00B050"/>
                </a:solidFill>
                <a:latin typeface="Comic Sans MS" panose="030F0702030302020204" pitchFamily="66" charset="0"/>
              </a:rPr>
              <a:t>Occipital lobe</a:t>
            </a:r>
          </a:p>
          <a:p>
            <a:r>
              <a:rPr lang="en-GB" sz="2000" b="1" i="1" dirty="0">
                <a:solidFill>
                  <a:srgbClr val="0070C0"/>
                </a:solidFill>
                <a:latin typeface="Comic Sans MS" panose="030F0702030302020204" pitchFamily="66" charset="0"/>
              </a:rPr>
              <a:t>Visual processing</a:t>
            </a:r>
          </a:p>
        </p:txBody>
      </p:sp>
      <p:sp>
        <p:nvSpPr>
          <p:cNvPr id="42" name="TextBox 41">
            <a:extLst>
              <a:ext uri="{FF2B5EF4-FFF2-40B4-BE49-F238E27FC236}">
                <a16:creationId xmlns:a16="http://schemas.microsoft.com/office/drawing/2014/main" id="{B87AABB2-A7C1-823C-B522-27C32BE10D30}"/>
              </a:ext>
            </a:extLst>
          </p:cNvPr>
          <p:cNvSpPr txBox="1"/>
          <p:nvPr/>
        </p:nvSpPr>
        <p:spPr>
          <a:xfrm>
            <a:off x="6891544" y="2489911"/>
            <a:ext cx="2667718" cy="1015663"/>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Temporal lobe</a:t>
            </a:r>
          </a:p>
          <a:p>
            <a:r>
              <a:rPr lang="en-GB" sz="2000" b="1" i="1" dirty="0">
                <a:solidFill>
                  <a:srgbClr val="0070C0"/>
                </a:solidFill>
                <a:latin typeface="Comic Sans MS" panose="030F0702030302020204" pitchFamily="66" charset="0"/>
              </a:rPr>
              <a:t>Hearing, memory</a:t>
            </a:r>
          </a:p>
          <a:p>
            <a:r>
              <a:rPr lang="en-GB" sz="2000" b="1" i="1" dirty="0">
                <a:solidFill>
                  <a:srgbClr val="0070C0"/>
                </a:solidFill>
                <a:latin typeface="Comic Sans MS" panose="030F0702030302020204" pitchFamily="66" charset="0"/>
              </a:rPr>
              <a:t>Language processing</a:t>
            </a:r>
          </a:p>
        </p:txBody>
      </p:sp>
      <p:sp>
        <p:nvSpPr>
          <p:cNvPr id="7" name="TextBox 6">
            <a:extLst>
              <a:ext uri="{FF2B5EF4-FFF2-40B4-BE49-F238E27FC236}">
                <a16:creationId xmlns:a16="http://schemas.microsoft.com/office/drawing/2014/main" id="{3D5C8596-EF76-2EA0-504D-7DFBACE52AA3}"/>
              </a:ext>
            </a:extLst>
          </p:cNvPr>
          <p:cNvSpPr txBox="1"/>
          <p:nvPr/>
        </p:nvSpPr>
        <p:spPr>
          <a:xfrm>
            <a:off x="9603502" y="3774550"/>
            <a:ext cx="2472152" cy="1323439"/>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Cerebellum</a:t>
            </a:r>
          </a:p>
          <a:p>
            <a:r>
              <a:rPr lang="en-GB" sz="2000" b="1" i="1" dirty="0">
                <a:solidFill>
                  <a:srgbClr val="0070C0"/>
                </a:solidFill>
                <a:latin typeface="Comic Sans MS" panose="030F0702030302020204" pitchFamily="66" charset="0"/>
              </a:rPr>
              <a:t>Coordination</a:t>
            </a:r>
          </a:p>
          <a:p>
            <a:r>
              <a:rPr lang="en-GB" sz="2000" b="1" i="1" dirty="0">
                <a:solidFill>
                  <a:srgbClr val="0070C0"/>
                </a:solidFill>
                <a:latin typeface="Comic Sans MS" panose="030F0702030302020204" pitchFamily="66" charset="0"/>
              </a:rPr>
              <a:t>Balance</a:t>
            </a:r>
          </a:p>
          <a:p>
            <a:r>
              <a:rPr lang="en-GB" sz="2000" b="1" i="1" dirty="0">
                <a:solidFill>
                  <a:srgbClr val="0070C0"/>
                </a:solidFill>
                <a:latin typeface="Comic Sans MS" panose="030F0702030302020204" pitchFamily="66" charset="0"/>
              </a:rPr>
              <a:t>Fine motor control</a:t>
            </a:r>
          </a:p>
        </p:txBody>
      </p:sp>
      <p:sp>
        <p:nvSpPr>
          <p:cNvPr id="8" name="TextBox 7">
            <a:extLst>
              <a:ext uri="{FF2B5EF4-FFF2-40B4-BE49-F238E27FC236}">
                <a16:creationId xmlns:a16="http://schemas.microsoft.com/office/drawing/2014/main" id="{638F0785-4916-41B4-A9F5-BA0AF40E6FA6}"/>
              </a:ext>
            </a:extLst>
          </p:cNvPr>
          <p:cNvSpPr txBox="1"/>
          <p:nvPr/>
        </p:nvSpPr>
        <p:spPr>
          <a:xfrm>
            <a:off x="7155857" y="4195191"/>
            <a:ext cx="1516762" cy="1015663"/>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Brain stem</a:t>
            </a:r>
          </a:p>
          <a:p>
            <a:r>
              <a:rPr lang="en-GB" sz="2000" b="1" i="1" dirty="0">
                <a:solidFill>
                  <a:srgbClr val="0070C0"/>
                </a:solidFill>
                <a:latin typeface="Comic Sans MS" panose="030F0702030302020204" pitchFamily="66" charset="0"/>
              </a:rPr>
              <a:t>Breathing</a:t>
            </a:r>
          </a:p>
          <a:p>
            <a:r>
              <a:rPr lang="en-GB" sz="2000" b="1" i="1" dirty="0">
                <a:solidFill>
                  <a:srgbClr val="0070C0"/>
                </a:solidFill>
                <a:latin typeface="Comic Sans MS" panose="030F0702030302020204" pitchFamily="66" charset="0"/>
              </a:rPr>
              <a:t>Heartbeat</a:t>
            </a:r>
          </a:p>
        </p:txBody>
      </p:sp>
      <p:sp>
        <p:nvSpPr>
          <p:cNvPr id="10" name="TextBox 9">
            <a:extLst>
              <a:ext uri="{FF2B5EF4-FFF2-40B4-BE49-F238E27FC236}">
                <a16:creationId xmlns:a16="http://schemas.microsoft.com/office/drawing/2014/main" id="{B93E0591-7158-C05B-E486-C967C40A4104}"/>
              </a:ext>
            </a:extLst>
          </p:cNvPr>
          <p:cNvSpPr txBox="1"/>
          <p:nvPr/>
        </p:nvSpPr>
        <p:spPr>
          <a:xfrm>
            <a:off x="1893131" y="3995004"/>
            <a:ext cx="3256020" cy="1323439"/>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Left Hemisphere</a:t>
            </a:r>
          </a:p>
          <a:p>
            <a:r>
              <a:rPr lang="en-GB" sz="2000" b="1" i="1" dirty="0">
                <a:solidFill>
                  <a:srgbClr val="0070C0"/>
                </a:solidFill>
                <a:latin typeface="Comic Sans MS" panose="030F0702030302020204" pitchFamily="66" charset="0"/>
              </a:rPr>
              <a:t>Right side body control</a:t>
            </a:r>
          </a:p>
          <a:p>
            <a:r>
              <a:rPr lang="en-GB" sz="2000" b="1" i="1" dirty="0">
                <a:solidFill>
                  <a:srgbClr val="0070C0"/>
                </a:solidFill>
                <a:latin typeface="Comic Sans MS" panose="030F0702030302020204" pitchFamily="66" charset="0"/>
              </a:rPr>
              <a:t>Math and language skills</a:t>
            </a:r>
          </a:p>
          <a:p>
            <a:r>
              <a:rPr lang="en-GB" sz="2000" b="1" i="1" dirty="0">
                <a:solidFill>
                  <a:srgbClr val="0070C0"/>
                </a:solidFill>
                <a:latin typeface="Comic Sans MS" panose="030F0702030302020204" pitchFamily="66" charset="0"/>
              </a:rPr>
              <a:t>Logic and reasoning</a:t>
            </a:r>
          </a:p>
        </p:txBody>
      </p:sp>
      <p:sp>
        <p:nvSpPr>
          <p:cNvPr id="11" name="TextBox 10">
            <a:extLst>
              <a:ext uri="{FF2B5EF4-FFF2-40B4-BE49-F238E27FC236}">
                <a16:creationId xmlns:a16="http://schemas.microsoft.com/office/drawing/2014/main" id="{C7EA57F7-5FE2-7773-892C-CC1189259E42}"/>
              </a:ext>
            </a:extLst>
          </p:cNvPr>
          <p:cNvSpPr txBox="1"/>
          <p:nvPr/>
        </p:nvSpPr>
        <p:spPr>
          <a:xfrm>
            <a:off x="1893131" y="5403998"/>
            <a:ext cx="3926075" cy="1323439"/>
          </a:xfrm>
          <a:prstGeom prst="rect">
            <a:avLst/>
          </a:prstGeom>
          <a:solidFill>
            <a:schemeClr val="tx2"/>
          </a:solidFill>
        </p:spPr>
        <p:txBody>
          <a:bodyPr wrap="none" rtlCol="0">
            <a:spAutoFit/>
          </a:bodyPr>
          <a:lstStyle/>
          <a:p>
            <a:r>
              <a:rPr lang="en-GB" sz="2000" b="1" i="1" dirty="0">
                <a:solidFill>
                  <a:srgbClr val="00B050"/>
                </a:solidFill>
                <a:latin typeface="Comic Sans MS" panose="030F0702030302020204" pitchFamily="66" charset="0"/>
              </a:rPr>
              <a:t>Right hemisphere</a:t>
            </a:r>
          </a:p>
          <a:p>
            <a:r>
              <a:rPr lang="en-GB" sz="2000" b="1" i="1" dirty="0">
                <a:solidFill>
                  <a:srgbClr val="0070C0"/>
                </a:solidFill>
                <a:latin typeface="Comic Sans MS" panose="030F0702030302020204" pitchFamily="66" charset="0"/>
              </a:rPr>
              <a:t>Left side body control</a:t>
            </a:r>
          </a:p>
          <a:p>
            <a:r>
              <a:rPr lang="en-GB" sz="2000" b="1" i="1" dirty="0">
                <a:solidFill>
                  <a:srgbClr val="0070C0"/>
                </a:solidFill>
                <a:latin typeface="Comic Sans MS" panose="030F0702030302020204" pitchFamily="66" charset="0"/>
              </a:rPr>
              <a:t>Creative skills</a:t>
            </a:r>
          </a:p>
          <a:p>
            <a:r>
              <a:rPr lang="en-GB" sz="2000" b="1" i="1" dirty="0">
                <a:solidFill>
                  <a:srgbClr val="0070C0"/>
                </a:solidFill>
                <a:latin typeface="Comic Sans MS" panose="030F0702030302020204" pitchFamily="66" charset="0"/>
              </a:rPr>
              <a:t>Emotion and facial recognition</a:t>
            </a:r>
          </a:p>
        </p:txBody>
      </p:sp>
    </p:spTree>
    <p:extLst>
      <p:ext uri="{BB962C8B-B14F-4D97-AF65-F5344CB8AC3E}">
        <p14:creationId xmlns:p14="http://schemas.microsoft.com/office/powerpoint/2010/main" val="117552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7" grpId="0" animBg="1"/>
      <p:bldP spid="8"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5|2.4"/>
</p:tagLst>
</file>

<file path=ppt/tags/tag10.xml><?xml version="1.0" encoding="utf-8"?>
<p:tagLst xmlns:a="http://schemas.openxmlformats.org/drawingml/2006/main" xmlns:r="http://schemas.openxmlformats.org/officeDocument/2006/relationships" xmlns:p="http://schemas.openxmlformats.org/presentationml/2006/main">
  <p:tag name="TIMING" val="|21.5|2.4"/>
</p:tagLst>
</file>

<file path=ppt/tags/tag11.xml><?xml version="1.0" encoding="utf-8"?>
<p:tagLst xmlns:a="http://schemas.openxmlformats.org/drawingml/2006/main" xmlns:r="http://schemas.openxmlformats.org/officeDocument/2006/relationships" xmlns:p="http://schemas.openxmlformats.org/presentationml/2006/main">
  <p:tag name="TIMING" val="|21.5|2.4"/>
</p:tagLst>
</file>

<file path=ppt/tags/tag12.xml><?xml version="1.0" encoding="utf-8"?>
<p:tagLst xmlns:a="http://schemas.openxmlformats.org/drawingml/2006/main" xmlns:r="http://schemas.openxmlformats.org/officeDocument/2006/relationships" xmlns:p="http://schemas.openxmlformats.org/presentationml/2006/main">
  <p:tag name="TIMING" val="|21.5|2.4"/>
</p:tagLst>
</file>

<file path=ppt/tags/tag13.xml><?xml version="1.0" encoding="utf-8"?>
<p:tagLst xmlns:a="http://schemas.openxmlformats.org/drawingml/2006/main" xmlns:r="http://schemas.openxmlformats.org/officeDocument/2006/relationships" xmlns:p="http://schemas.openxmlformats.org/presentationml/2006/main">
  <p:tag name="TIMING" val="|21.5|2.4"/>
</p:tagLst>
</file>

<file path=ppt/tags/tag14.xml><?xml version="1.0" encoding="utf-8"?>
<p:tagLst xmlns:a="http://schemas.openxmlformats.org/drawingml/2006/main" xmlns:r="http://schemas.openxmlformats.org/officeDocument/2006/relationships" xmlns:p="http://schemas.openxmlformats.org/presentationml/2006/main">
  <p:tag name="TIMING" val="|21.5|2.4"/>
</p:tagLst>
</file>

<file path=ppt/tags/tag15.xml><?xml version="1.0" encoding="utf-8"?>
<p:tagLst xmlns:a="http://schemas.openxmlformats.org/drawingml/2006/main" xmlns:r="http://schemas.openxmlformats.org/officeDocument/2006/relationships" xmlns:p="http://schemas.openxmlformats.org/presentationml/2006/main">
  <p:tag name="TIMING" val="|21.5|2.4"/>
</p:tagLst>
</file>

<file path=ppt/tags/tag16.xml><?xml version="1.0" encoding="utf-8"?>
<p:tagLst xmlns:a="http://schemas.openxmlformats.org/drawingml/2006/main" xmlns:r="http://schemas.openxmlformats.org/officeDocument/2006/relationships" xmlns:p="http://schemas.openxmlformats.org/presentationml/2006/main">
  <p:tag name="TIMING" val="|21.5|2.4"/>
</p:tagLst>
</file>

<file path=ppt/tags/tag17.xml><?xml version="1.0" encoding="utf-8"?>
<p:tagLst xmlns:a="http://schemas.openxmlformats.org/drawingml/2006/main" xmlns:r="http://schemas.openxmlformats.org/officeDocument/2006/relationships" xmlns:p="http://schemas.openxmlformats.org/presentationml/2006/main">
  <p:tag name="TIMING" val="|21.5|2.4"/>
</p:tagLst>
</file>

<file path=ppt/tags/tag18.xml><?xml version="1.0" encoding="utf-8"?>
<p:tagLst xmlns:a="http://schemas.openxmlformats.org/drawingml/2006/main" xmlns:r="http://schemas.openxmlformats.org/officeDocument/2006/relationships" xmlns:p="http://schemas.openxmlformats.org/presentationml/2006/main">
  <p:tag name="TIMING" val="|21.5|2.4"/>
</p:tagLst>
</file>

<file path=ppt/tags/tag19.xml><?xml version="1.0" encoding="utf-8"?>
<p:tagLst xmlns:a="http://schemas.openxmlformats.org/drawingml/2006/main" xmlns:r="http://schemas.openxmlformats.org/officeDocument/2006/relationships" xmlns:p="http://schemas.openxmlformats.org/presentationml/2006/main">
  <p:tag name="TIMING" val="|21.5|2.4"/>
</p:tagLst>
</file>

<file path=ppt/tags/tag2.xml><?xml version="1.0" encoding="utf-8"?>
<p:tagLst xmlns:a="http://schemas.openxmlformats.org/drawingml/2006/main" xmlns:r="http://schemas.openxmlformats.org/officeDocument/2006/relationships" xmlns:p="http://schemas.openxmlformats.org/presentationml/2006/main">
  <p:tag name="TIMING" val="|21.5|2.4"/>
</p:tagLst>
</file>

<file path=ppt/tags/tag20.xml><?xml version="1.0" encoding="utf-8"?>
<p:tagLst xmlns:a="http://schemas.openxmlformats.org/drawingml/2006/main" xmlns:r="http://schemas.openxmlformats.org/officeDocument/2006/relationships" xmlns:p="http://schemas.openxmlformats.org/presentationml/2006/main">
  <p:tag name="TIMING" val="|21.5|2.4"/>
</p:tagLst>
</file>

<file path=ppt/tags/tag21.xml><?xml version="1.0" encoding="utf-8"?>
<p:tagLst xmlns:a="http://schemas.openxmlformats.org/drawingml/2006/main" xmlns:r="http://schemas.openxmlformats.org/officeDocument/2006/relationships" xmlns:p="http://schemas.openxmlformats.org/presentationml/2006/main">
  <p:tag name="TIMING" val="|21.5|2.4"/>
</p:tagLst>
</file>

<file path=ppt/tags/tag22.xml><?xml version="1.0" encoding="utf-8"?>
<p:tagLst xmlns:a="http://schemas.openxmlformats.org/drawingml/2006/main" xmlns:r="http://schemas.openxmlformats.org/officeDocument/2006/relationships" xmlns:p="http://schemas.openxmlformats.org/presentationml/2006/main">
  <p:tag name="TIMING" val="|21.5|2.4"/>
</p:tagLst>
</file>

<file path=ppt/tags/tag23.xml><?xml version="1.0" encoding="utf-8"?>
<p:tagLst xmlns:a="http://schemas.openxmlformats.org/drawingml/2006/main" xmlns:r="http://schemas.openxmlformats.org/officeDocument/2006/relationships" xmlns:p="http://schemas.openxmlformats.org/presentationml/2006/main">
  <p:tag name="TIMING" val="|21.5|2.4"/>
</p:tagLst>
</file>

<file path=ppt/tags/tag24.xml><?xml version="1.0" encoding="utf-8"?>
<p:tagLst xmlns:a="http://schemas.openxmlformats.org/drawingml/2006/main" xmlns:r="http://schemas.openxmlformats.org/officeDocument/2006/relationships" xmlns:p="http://schemas.openxmlformats.org/presentationml/2006/main">
  <p:tag name="TIMING" val="|21.5|2.4"/>
</p:tagLst>
</file>

<file path=ppt/tags/tag25.xml><?xml version="1.0" encoding="utf-8"?>
<p:tagLst xmlns:a="http://schemas.openxmlformats.org/drawingml/2006/main" xmlns:r="http://schemas.openxmlformats.org/officeDocument/2006/relationships" xmlns:p="http://schemas.openxmlformats.org/presentationml/2006/main">
  <p:tag name="TIMING" val="|21.5|2.4"/>
</p:tagLst>
</file>

<file path=ppt/tags/tag26.xml><?xml version="1.0" encoding="utf-8"?>
<p:tagLst xmlns:a="http://schemas.openxmlformats.org/drawingml/2006/main" xmlns:r="http://schemas.openxmlformats.org/officeDocument/2006/relationships" xmlns:p="http://schemas.openxmlformats.org/presentationml/2006/main">
  <p:tag name="TIMING" val="|21.5|2.4"/>
</p:tagLst>
</file>

<file path=ppt/tags/tag27.xml><?xml version="1.0" encoding="utf-8"?>
<p:tagLst xmlns:a="http://schemas.openxmlformats.org/drawingml/2006/main" xmlns:r="http://schemas.openxmlformats.org/officeDocument/2006/relationships" xmlns:p="http://schemas.openxmlformats.org/presentationml/2006/main">
  <p:tag name="TIMING" val="|21.5|2.4"/>
</p:tagLst>
</file>

<file path=ppt/tags/tag28.xml><?xml version="1.0" encoding="utf-8"?>
<p:tagLst xmlns:a="http://schemas.openxmlformats.org/drawingml/2006/main" xmlns:r="http://schemas.openxmlformats.org/officeDocument/2006/relationships" xmlns:p="http://schemas.openxmlformats.org/presentationml/2006/main">
  <p:tag name="TIMING" val="|21.5|2.4"/>
</p:tagLst>
</file>

<file path=ppt/tags/tag29.xml><?xml version="1.0" encoding="utf-8"?>
<p:tagLst xmlns:a="http://schemas.openxmlformats.org/drawingml/2006/main" xmlns:r="http://schemas.openxmlformats.org/officeDocument/2006/relationships" xmlns:p="http://schemas.openxmlformats.org/presentationml/2006/main">
  <p:tag name="TIMING" val="|21.5|2.4"/>
</p:tagLst>
</file>

<file path=ppt/tags/tag3.xml><?xml version="1.0" encoding="utf-8"?>
<p:tagLst xmlns:a="http://schemas.openxmlformats.org/drawingml/2006/main" xmlns:r="http://schemas.openxmlformats.org/officeDocument/2006/relationships" xmlns:p="http://schemas.openxmlformats.org/presentationml/2006/main">
  <p:tag name="TIMING" val="|21.5|2.4"/>
</p:tagLst>
</file>

<file path=ppt/tags/tag4.xml><?xml version="1.0" encoding="utf-8"?>
<p:tagLst xmlns:a="http://schemas.openxmlformats.org/drawingml/2006/main" xmlns:r="http://schemas.openxmlformats.org/officeDocument/2006/relationships" xmlns:p="http://schemas.openxmlformats.org/presentationml/2006/main">
  <p:tag name="TIMING" val="|21.5|2.4"/>
</p:tagLst>
</file>

<file path=ppt/tags/tag5.xml><?xml version="1.0" encoding="utf-8"?>
<p:tagLst xmlns:a="http://schemas.openxmlformats.org/drawingml/2006/main" xmlns:r="http://schemas.openxmlformats.org/officeDocument/2006/relationships" xmlns:p="http://schemas.openxmlformats.org/presentationml/2006/main">
  <p:tag name="TIMING" val="|21.5|2.4"/>
</p:tagLst>
</file>

<file path=ppt/tags/tag6.xml><?xml version="1.0" encoding="utf-8"?>
<p:tagLst xmlns:a="http://schemas.openxmlformats.org/drawingml/2006/main" xmlns:r="http://schemas.openxmlformats.org/officeDocument/2006/relationships" xmlns:p="http://schemas.openxmlformats.org/presentationml/2006/main">
  <p:tag name="TIMING" val="|21.5|2.4"/>
</p:tagLst>
</file>

<file path=ppt/tags/tag7.xml><?xml version="1.0" encoding="utf-8"?>
<p:tagLst xmlns:a="http://schemas.openxmlformats.org/drawingml/2006/main" xmlns:r="http://schemas.openxmlformats.org/officeDocument/2006/relationships" xmlns:p="http://schemas.openxmlformats.org/presentationml/2006/main">
  <p:tag name="TIMING" val="|21.5|2.4"/>
</p:tagLst>
</file>

<file path=ppt/tags/tag8.xml><?xml version="1.0" encoding="utf-8"?>
<p:tagLst xmlns:a="http://schemas.openxmlformats.org/drawingml/2006/main" xmlns:r="http://schemas.openxmlformats.org/officeDocument/2006/relationships" xmlns:p="http://schemas.openxmlformats.org/presentationml/2006/main">
  <p:tag name="TIMING" val="|21.5|2.4"/>
</p:tagLst>
</file>

<file path=ppt/tags/tag9.xml><?xml version="1.0" encoding="utf-8"?>
<p:tagLst xmlns:a="http://schemas.openxmlformats.org/drawingml/2006/main" xmlns:r="http://schemas.openxmlformats.org/officeDocument/2006/relationships" xmlns:p="http://schemas.openxmlformats.org/presentationml/2006/main">
  <p:tag name="TIMING" val="|21.5|2.4"/>
</p:tagLst>
</file>

<file path=ppt/theme/theme1.xml><?xml version="1.0" encoding="utf-8"?>
<a:theme xmlns:a="http://schemas.openxmlformats.org/drawingml/2006/main" name="Wallingford Trust Theme">
  <a:themeElements>
    <a:clrScheme name="Custom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9AFAF66-E9B3-48CE-B372-1F6F80D4DEA2}" vid="{A627980B-E4D4-4729-B4CD-87228889B1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3BCD586CA13E48BACDB8FE44682C36" ma:contentTypeVersion="12" ma:contentTypeDescription="Create a new document." ma:contentTypeScope="" ma:versionID="3a1db601a060e558473710fe57e8a2ba">
  <xsd:schema xmlns:xsd="http://www.w3.org/2001/XMLSchema" xmlns:xs="http://www.w3.org/2001/XMLSchema" xmlns:p="http://schemas.microsoft.com/office/2006/metadata/properties" xmlns:ns2="12c23345-8ea2-49f2-9662-81466da84a41" xmlns:ns3="6fb58957-7ec2-4523-8567-2bd25756fd2f" targetNamespace="http://schemas.microsoft.com/office/2006/metadata/properties" ma:root="true" ma:fieldsID="beb7c74d26ab171d1edbe3f6f5d00d08" ns2:_="" ns3:_="">
    <xsd:import namespace="12c23345-8ea2-49f2-9662-81466da84a41"/>
    <xsd:import namespace="6fb58957-7ec2-4523-8567-2bd25756fd2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c23345-8ea2-49f2-9662-81466da84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b58957-7ec2-4523-8567-2bd25756f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8d46c5-262a-4ec8-a2f4-2ea51afd3687}" ma:internalName="TaxCatchAll" ma:showField="CatchAllData" ma:web="6fb58957-7ec2-4523-8567-2bd25756fd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c23345-8ea2-49f2-9662-81466da84a41">
      <Terms xmlns="http://schemas.microsoft.com/office/infopath/2007/PartnerControls"/>
    </lcf76f155ced4ddcb4097134ff3c332f>
    <TaxCatchAll xmlns="6fb58957-7ec2-4523-8567-2bd25756fd2f" xsi:nil="true"/>
  </documentManagement>
</p:properties>
</file>

<file path=customXml/itemProps1.xml><?xml version="1.0" encoding="utf-8"?>
<ds:datastoreItem xmlns:ds="http://schemas.openxmlformats.org/officeDocument/2006/customXml" ds:itemID="{E83F256F-CA4E-4B3D-B89B-87E7EE309E8B}">
  <ds:schemaRefs>
    <ds:schemaRef ds:uri="http://schemas.microsoft.com/sharepoint/v3/contenttype/forms"/>
  </ds:schemaRefs>
</ds:datastoreItem>
</file>

<file path=customXml/itemProps2.xml><?xml version="1.0" encoding="utf-8"?>
<ds:datastoreItem xmlns:ds="http://schemas.openxmlformats.org/officeDocument/2006/customXml" ds:itemID="{8158289D-7BC8-4301-992A-8537DA8BC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c23345-8ea2-49f2-9662-81466da84a41"/>
    <ds:schemaRef ds:uri="6fb58957-7ec2-4523-8567-2bd25756f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FEE670-2BFE-437F-917C-39C57009811E}">
  <ds:schemaRefs>
    <ds:schemaRef ds:uri="http://purl.org/dc/terms/"/>
    <ds:schemaRef ds:uri="http://schemas.microsoft.com/office/2006/documentManagement/types"/>
    <ds:schemaRef ds:uri="12c23345-8ea2-49f2-9662-81466da84a41"/>
    <ds:schemaRef ds:uri="http://schemas.openxmlformats.org/package/2006/metadata/core-properties"/>
    <ds:schemaRef ds:uri="http://schemas.microsoft.com/office/infopath/2007/PartnerControls"/>
    <ds:schemaRef ds:uri="http://purl.org/dc/dcmitype/"/>
    <ds:schemaRef ds:uri="6fb58957-7ec2-4523-8567-2bd25756fd2f"/>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WS_High_Contrast_43</Template>
  <TotalTime>714</TotalTime>
  <Words>2714</Words>
  <Application>Microsoft Office PowerPoint</Application>
  <PresentationFormat>Widescreen</PresentationFormat>
  <Paragraphs>439</Paragraphs>
  <Slides>59</Slides>
  <Notes>31</Notes>
  <HiddenSlides>7</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24</vt:lpstr>
      <vt:lpstr>Arial</vt:lpstr>
      <vt:lpstr>Bebas Neue</vt:lpstr>
      <vt:lpstr>Calibri</vt:lpstr>
      <vt:lpstr>Comic Sans MS</vt:lpstr>
      <vt:lpstr>Wingdings</vt:lpstr>
      <vt:lpstr>Wallingford Trust Theme</vt:lpstr>
      <vt:lpstr>The Nervous System and Endocrine System</vt:lpstr>
      <vt:lpstr>What you need to know</vt:lpstr>
      <vt:lpstr>Key terms</vt:lpstr>
      <vt:lpstr>Key terms</vt:lpstr>
      <vt:lpstr>Structure of the nervous system</vt:lpstr>
      <vt:lpstr>Structure of the nervous system</vt:lpstr>
      <vt:lpstr>Definition of the nervous system</vt:lpstr>
      <vt:lpstr>Relationship between CNS and PNS</vt:lpstr>
      <vt:lpstr>PowerPoint Presentation</vt:lpstr>
      <vt:lpstr>PowerPoint Presentation</vt:lpstr>
      <vt:lpstr>PowerPoint Presentation</vt:lpstr>
      <vt:lpstr>PowerPoint Presentation</vt:lpstr>
      <vt:lpstr>Comparing the CNS structures</vt:lpstr>
      <vt:lpstr>PowerPoint Presentation</vt:lpstr>
      <vt:lpstr>The PNS – Somatic Nervous System (SNS)</vt:lpstr>
      <vt:lpstr>The PNS – Autonomic Nervous System (ANS)</vt:lpstr>
      <vt:lpstr>Comparing the PNS structures</vt:lpstr>
      <vt:lpstr>Sympathetic and Parasympathetic Responses</vt:lpstr>
      <vt:lpstr>Sympathetic and Parasympathetic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Endocrine System</vt:lpstr>
      <vt:lpstr>What is the endocrine system?</vt:lpstr>
      <vt:lpstr>Where are glands found in the body?</vt:lpstr>
      <vt:lpstr>Glands: complete the function column</vt:lpstr>
      <vt:lpstr>Hormones: complete the function, high- and low-level columns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Fight or Flight Response</vt:lpstr>
      <vt:lpstr>PowerPoint Presentation</vt:lpstr>
      <vt:lpstr>PowerPoint Presentation</vt:lpstr>
      <vt:lpstr>PowerPoint Presentation</vt:lpstr>
      <vt:lpstr>Fight or flight – fill in the gaps!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Vernon LEIGH</cp:lastModifiedBy>
  <cp:revision>23</cp:revision>
  <dcterms:created xsi:type="dcterms:W3CDTF">2022-09-13T19:39:38Z</dcterms:created>
  <dcterms:modified xsi:type="dcterms:W3CDTF">2025-09-12T14:16:58Z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0x010100F03BCD586CA13E48BACDB8FE44682C36</vt:lpwstr>
  </property>
  <property fmtid="{D5CDD505-2E9C-101B-9397-08002B2CF9AE}" pid="3" name="MediaServiceImageTags">
    <vt:lpwstr/>
  </property>
</Properties>
</file>