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0" r:id="rId7"/>
    <p:sldId id="261" r:id="rId8"/>
    <p:sldId id="262" r:id="rId9"/>
    <p:sldId id="257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55E73D-C6B1-3403-0511-A9BBD5E90E20}" v="110" dt="2025-09-25T10:24:13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non Leigh" userId="S::leighv@wallingfordschool.com::918c6f39-c291-430c-ba7b-2773449ea29a" providerId="AD" clId="Web-{2955E73D-C6B1-3403-0511-A9BBD5E90E20}"/>
    <pc:docChg chg="addSld delSld modSld">
      <pc:chgData name="Vernon Leigh" userId="S::leighv@wallingfordschool.com::918c6f39-c291-430c-ba7b-2773449ea29a" providerId="AD" clId="Web-{2955E73D-C6B1-3403-0511-A9BBD5E90E20}" dt="2025-09-25T10:24:13.952" v="112" actId="1076"/>
      <pc:docMkLst>
        <pc:docMk/>
      </pc:docMkLst>
      <pc:sldChg chg="addSp modSp mod modClrScheme chgLayout">
        <pc:chgData name="Vernon Leigh" userId="S::leighv@wallingfordschool.com::918c6f39-c291-430c-ba7b-2773449ea29a" providerId="AD" clId="Web-{2955E73D-C6B1-3403-0511-A9BBD5E90E20}" dt="2025-09-25T10:17:52.082" v="73" actId="20577"/>
        <pc:sldMkLst>
          <pc:docMk/>
          <pc:sldMk cId="659652110" sldId="257"/>
        </pc:sldMkLst>
        <pc:spChg chg="mod ord">
          <ac:chgData name="Vernon Leigh" userId="S::leighv@wallingfordschool.com::918c6f39-c291-430c-ba7b-2773449ea29a" providerId="AD" clId="Web-{2955E73D-C6B1-3403-0511-A9BBD5E90E20}" dt="2025-09-25T10:17:33.535" v="65"/>
          <ac:spMkLst>
            <pc:docMk/>
            <pc:sldMk cId="659652110" sldId="257"/>
            <ac:spMk id="2" creationId="{0BC19F72-5FEE-0A68-3218-84A6A67A5680}"/>
          </ac:spMkLst>
        </pc:spChg>
        <pc:spChg chg="add mod ord">
          <ac:chgData name="Vernon Leigh" userId="S::leighv@wallingfordschool.com::918c6f39-c291-430c-ba7b-2773449ea29a" providerId="AD" clId="Web-{2955E73D-C6B1-3403-0511-A9BBD5E90E20}" dt="2025-09-25T10:17:52.082" v="73" actId="20577"/>
          <ac:spMkLst>
            <pc:docMk/>
            <pc:sldMk cId="659652110" sldId="257"/>
            <ac:spMk id="3" creationId="{C267DE76-737B-2DB1-01B8-45C1943CA5F7}"/>
          </ac:spMkLst>
        </pc:spChg>
      </pc:sldChg>
      <pc:sldChg chg="addSp delSp modSp new mod modClrScheme chgLayout">
        <pc:chgData name="Vernon Leigh" userId="S::leighv@wallingfordschool.com::918c6f39-c291-430c-ba7b-2773449ea29a" providerId="AD" clId="Web-{2955E73D-C6B1-3403-0511-A9BBD5E90E20}" dt="2025-09-25T10:16:07.844" v="47" actId="20577"/>
        <pc:sldMkLst>
          <pc:docMk/>
          <pc:sldMk cId="109977242" sldId="258"/>
        </pc:sldMkLst>
        <pc:spChg chg="mod ord">
          <ac:chgData name="Vernon Leigh" userId="S::leighv@wallingfordschool.com::918c6f39-c291-430c-ba7b-2773449ea29a" providerId="AD" clId="Web-{2955E73D-C6B1-3403-0511-A9BBD5E90E20}" dt="2025-09-25T10:15:29.093" v="32"/>
          <ac:spMkLst>
            <pc:docMk/>
            <pc:sldMk cId="109977242" sldId="258"/>
            <ac:spMk id="2" creationId="{20C497D8-CE8E-80FD-CFAD-2752495E06A3}"/>
          </ac:spMkLst>
        </pc:spChg>
        <pc:spChg chg="mod ord">
          <ac:chgData name="Vernon Leigh" userId="S::leighv@wallingfordschool.com::918c6f39-c291-430c-ba7b-2773449ea29a" providerId="AD" clId="Web-{2955E73D-C6B1-3403-0511-A9BBD5E90E20}" dt="2025-09-25T10:16:07.844" v="47" actId="20577"/>
          <ac:spMkLst>
            <pc:docMk/>
            <pc:sldMk cId="109977242" sldId="258"/>
            <ac:spMk id="3" creationId="{2CD7D66A-EDC6-C35E-FDEB-806A389721FD}"/>
          </ac:spMkLst>
        </pc:spChg>
        <pc:spChg chg="add del mod ord">
          <ac:chgData name="Vernon Leigh" userId="S::leighv@wallingfordschool.com::918c6f39-c291-430c-ba7b-2773449ea29a" providerId="AD" clId="Web-{2955E73D-C6B1-3403-0511-A9BBD5E90E20}" dt="2025-09-25T10:15:39.515" v="35"/>
          <ac:spMkLst>
            <pc:docMk/>
            <pc:sldMk cId="109977242" sldId="258"/>
            <ac:spMk id="4" creationId="{9B682718-9242-E391-C1FC-DDCDFCB2ED01}"/>
          </ac:spMkLst>
        </pc:spChg>
      </pc:sldChg>
      <pc:sldChg chg="addSp modSp new del mod modClrScheme chgLayout">
        <pc:chgData name="Vernon Leigh" userId="S::leighv@wallingfordschool.com::918c6f39-c291-430c-ba7b-2773449ea29a" providerId="AD" clId="Web-{2955E73D-C6B1-3403-0511-A9BBD5E90E20}" dt="2025-09-25T10:17:20.457" v="64"/>
        <pc:sldMkLst>
          <pc:docMk/>
          <pc:sldMk cId="2686405123" sldId="259"/>
        </pc:sldMkLst>
        <pc:spChg chg="mod ord">
          <ac:chgData name="Vernon Leigh" userId="S::leighv@wallingfordschool.com::918c6f39-c291-430c-ba7b-2773449ea29a" providerId="AD" clId="Web-{2955E73D-C6B1-3403-0511-A9BBD5E90E20}" dt="2025-09-25T10:14:58.653" v="24"/>
          <ac:spMkLst>
            <pc:docMk/>
            <pc:sldMk cId="2686405123" sldId="259"/>
            <ac:spMk id="2" creationId="{2EEBC2A3-127C-9BF8-499C-AC22D410BE7D}"/>
          </ac:spMkLst>
        </pc:spChg>
        <pc:spChg chg="add mod ord">
          <ac:chgData name="Vernon Leigh" userId="S::leighv@wallingfordschool.com::918c6f39-c291-430c-ba7b-2773449ea29a" providerId="AD" clId="Web-{2955E73D-C6B1-3403-0511-A9BBD5E90E20}" dt="2025-09-25T10:15:02.763" v="25" actId="20577"/>
          <ac:spMkLst>
            <pc:docMk/>
            <pc:sldMk cId="2686405123" sldId="259"/>
            <ac:spMk id="3" creationId="{106E814A-9CEC-468E-A8DF-2039AD8F5D4A}"/>
          </ac:spMkLst>
        </pc:spChg>
      </pc:sldChg>
      <pc:sldChg chg="addSp delSp modSp add mod replId modClrScheme chgLayout">
        <pc:chgData name="Vernon Leigh" userId="S::leighv@wallingfordschool.com::918c6f39-c291-430c-ba7b-2773449ea29a" providerId="AD" clId="Web-{2955E73D-C6B1-3403-0511-A9BBD5E90E20}" dt="2025-09-25T10:17:07.534" v="63" actId="20577"/>
        <pc:sldMkLst>
          <pc:docMk/>
          <pc:sldMk cId="204723909" sldId="260"/>
        </pc:sldMkLst>
        <pc:spChg chg="mod ord">
          <ac:chgData name="Vernon Leigh" userId="S::leighv@wallingfordschool.com::918c6f39-c291-430c-ba7b-2773449ea29a" providerId="AD" clId="Web-{2955E73D-C6B1-3403-0511-A9BBD5E90E20}" dt="2025-09-25T10:16:14.923" v="49"/>
          <ac:spMkLst>
            <pc:docMk/>
            <pc:sldMk cId="204723909" sldId="260"/>
            <ac:spMk id="2" creationId="{36D9A7C3-172F-D7C8-997C-4F5E191F3D03}"/>
          </ac:spMkLst>
        </pc:spChg>
        <pc:spChg chg="mod ord">
          <ac:chgData name="Vernon Leigh" userId="S::leighv@wallingfordschool.com::918c6f39-c291-430c-ba7b-2773449ea29a" providerId="AD" clId="Web-{2955E73D-C6B1-3403-0511-A9BBD5E90E20}" dt="2025-09-25T10:17:07.534" v="63" actId="20577"/>
          <ac:spMkLst>
            <pc:docMk/>
            <pc:sldMk cId="204723909" sldId="260"/>
            <ac:spMk id="3" creationId="{FDC07BCF-FF77-042B-69B2-91C72B927B58}"/>
          </ac:spMkLst>
        </pc:spChg>
        <pc:spChg chg="del">
          <ac:chgData name="Vernon Leigh" userId="S::leighv@wallingfordschool.com::918c6f39-c291-430c-ba7b-2773449ea29a" providerId="AD" clId="Web-{2955E73D-C6B1-3403-0511-A9BBD5E90E20}" dt="2025-09-25T10:16:11.688" v="48"/>
          <ac:spMkLst>
            <pc:docMk/>
            <pc:sldMk cId="204723909" sldId="260"/>
            <ac:spMk id="4" creationId="{DBEE1A47-BC1F-BF96-1969-A1E1D01E9ACB}"/>
          </ac:spMkLst>
        </pc:spChg>
        <pc:spChg chg="add del mod">
          <ac:chgData name="Vernon Leigh" userId="S::leighv@wallingfordschool.com::918c6f39-c291-430c-ba7b-2773449ea29a" providerId="AD" clId="Web-{2955E73D-C6B1-3403-0511-A9BBD5E90E20}" dt="2025-09-25T10:16:14.923" v="49"/>
          <ac:spMkLst>
            <pc:docMk/>
            <pc:sldMk cId="204723909" sldId="260"/>
            <ac:spMk id="6" creationId="{BA341CEA-C030-B58B-FFBC-59CBEFCE3EED}"/>
          </ac:spMkLst>
        </pc:spChg>
      </pc:sldChg>
      <pc:sldChg chg="addSp modSp new">
        <pc:chgData name="Vernon Leigh" userId="S::leighv@wallingfordschool.com::918c6f39-c291-430c-ba7b-2773449ea29a" providerId="AD" clId="Web-{2955E73D-C6B1-3403-0511-A9BBD5E90E20}" dt="2025-09-25T10:18:37.865" v="79" actId="1076"/>
        <pc:sldMkLst>
          <pc:docMk/>
          <pc:sldMk cId="4215036036" sldId="261"/>
        </pc:sldMkLst>
        <pc:picChg chg="add mod">
          <ac:chgData name="Vernon Leigh" userId="S::leighv@wallingfordschool.com::918c6f39-c291-430c-ba7b-2773449ea29a" providerId="AD" clId="Web-{2955E73D-C6B1-3403-0511-A9BBD5E90E20}" dt="2025-09-25T10:18:37.865" v="79" actId="1076"/>
          <ac:picMkLst>
            <pc:docMk/>
            <pc:sldMk cId="4215036036" sldId="261"/>
            <ac:picMk id="2" creationId="{2D42663A-EB9B-537C-6DE8-2ABECB0AA091}"/>
          </ac:picMkLst>
        </pc:picChg>
      </pc:sldChg>
      <pc:sldChg chg="addSp delSp modSp new">
        <pc:chgData name="Vernon Leigh" userId="S::leighv@wallingfordschool.com::918c6f39-c291-430c-ba7b-2773449ea29a" providerId="AD" clId="Web-{2955E73D-C6B1-3403-0511-A9BBD5E90E20}" dt="2025-09-25T10:24:13.952" v="112" actId="1076"/>
        <pc:sldMkLst>
          <pc:docMk/>
          <pc:sldMk cId="794875524" sldId="262"/>
        </pc:sldMkLst>
        <pc:spChg chg="mod">
          <ac:chgData name="Vernon Leigh" userId="S::leighv@wallingfordschool.com::918c6f39-c291-430c-ba7b-2773449ea29a" providerId="AD" clId="Web-{2955E73D-C6B1-3403-0511-A9BBD5E90E20}" dt="2025-09-25T10:19:16.179" v="84" actId="20577"/>
          <ac:spMkLst>
            <pc:docMk/>
            <pc:sldMk cId="794875524" sldId="262"/>
            <ac:spMk id="2" creationId="{D315F420-FE7E-03C9-6AF9-882684ECACB7}"/>
          </ac:spMkLst>
        </pc:spChg>
        <pc:spChg chg="del">
          <ac:chgData name="Vernon Leigh" userId="S::leighv@wallingfordschool.com::918c6f39-c291-430c-ba7b-2773449ea29a" providerId="AD" clId="Web-{2955E73D-C6B1-3403-0511-A9BBD5E90E20}" dt="2025-09-25T10:19:20.445" v="85"/>
          <ac:spMkLst>
            <pc:docMk/>
            <pc:sldMk cId="794875524" sldId="262"/>
            <ac:spMk id="3" creationId="{E78B7A93-1CB0-5C5C-C688-28B67EA2D002}"/>
          </ac:spMkLst>
        </pc:spChg>
        <pc:spChg chg="add del mod">
          <ac:chgData name="Vernon Leigh" userId="S::leighv@wallingfordschool.com::918c6f39-c291-430c-ba7b-2773449ea29a" providerId="AD" clId="Web-{2955E73D-C6B1-3403-0511-A9BBD5E90E20}" dt="2025-09-25T10:20:32.697" v="103"/>
          <ac:spMkLst>
            <pc:docMk/>
            <pc:sldMk cId="794875524" sldId="262"/>
            <ac:spMk id="5" creationId="{44863D25-BAA8-4074-C626-5CB18738E4D4}"/>
          </ac:spMkLst>
        </pc:spChg>
        <pc:picChg chg="add mod">
          <ac:chgData name="Vernon Leigh" userId="S::leighv@wallingfordschool.com::918c6f39-c291-430c-ba7b-2773449ea29a" providerId="AD" clId="Web-{2955E73D-C6B1-3403-0511-A9BBD5E90E20}" dt="2025-09-25T10:20:37.197" v="105" actId="14100"/>
          <ac:picMkLst>
            <pc:docMk/>
            <pc:sldMk cId="794875524" sldId="262"/>
            <ac:picMk id="4" creationId="{3EFB53C7-CBE5-EB6C-46AD-DE26584F18CB}"/>
          </ac:picMkLst>
        </pc:picChg>
        <pc:picChg chg="add del mod">
          <ac:chgData name="Vernon Leigh" userId="S::leighv@wallingfordschool.com::918c6f39-c291-430c-ba7b-2773449ea29a" providerId="AD" clId="Web-{2955E73D-C6B1-3403-0511-A9BBD5E90E20}" dt="2025-09-25T10:22:08.903" v="107"/>
          <ac:picMkLst>
            <pc:docMk/>
            <pc:sldMk cId="794875524" sldId="262"/>
            <ac:picMk id="7" creationId="{7950C14E-0F30-41D6-029D-97E5AD8AF4FD}"/>
          </ac:picMkLst>
        </pc:picChg>
        <pc:picChg chg="add mod">
          <ac:chgData name="Vernon Leigh" userId="S::leighv@wallingfordschool.com::918c6f39-c291-430c-ba7b-2773449ea29a" providerId="AD" clId="Web-{2955E73D-C6B1-3403-0511-A9BBD5E90E20}" dt="2025-09-25T10:24:13.952" v="112" actId="1076"/>
          <ac:picMkLst>
            <pc:docMk/>
            <pc:sldMk cId="794875524" sldId="262"/>
            <ac:picMk id="8" creationId="{AF123C70-7A32-BC0D-ECD8-5CEA9ADA7221}"/>
          </ac:picMkLst>
        </pc:picChg>
      </pc:sldChg>
      <pc:sldChg chg="modSp new">
        <pc:chgData name="Vernon Leigh" userId="S::leighv@wallingfordschool.com::918c6f39-c291-430c-ba7b-2773449ea29a" providerId="AD" clId="Web-{2955E73D-C6B1-3403-0511-A9BBD5E90E20}" dt="2025-09-25T10:20:27.885" v="102" actId="20577"/>
        <pc:sldMkLst>
          <pc:docMk/>
          <pc:sldMk cId="226131244" sldId="263"/>
        </pc:sldMkLst>
        <pc:spChg chg="mod">
          <ac:chgData name="Vernon Leigh" userId="S::leighv@wallingfordschool.com::918c6f39-c291-430c-ba7b-2773449ea29a" providerId="AD" clId="Web-{2955E73D-C6B1-3403-0511-A9BBD5E90E20}" dt="2025-09-25T10:20:13.087" v="98" actId="20577"/>
          <ac:spMkLst>
            <pc:docMk/>
            <pc:sldMk cId="226131244" sldId="263"/>
            <ac:spMk id="2" creationId="{C4F0F6E9-4D53-4CA9-DA69-8D9B0F20F474}"/>
          </ac:spMkLst>
        </pc:spChg>
        <pc:spChg chg="mod">
          <ac:chgData name="Vernon Leigh" userId="S::leighv@wallingfordschool.com::918c6f39-c291-430c-ba7b-2773449ea29a" providerId="AD" clId="Web-{2955E73D-C6B1-3403-0511-A9BBD5E90E20}" dt="2025-09-25T10:20:27.885" v="102" actId="20577"/>
          <ac:spMkLst>
            <pc:docMk/>
            <pc:sldMk cId="226131244" sldId="263"/>
            <ac:spMk id="3" creationId="{42D9B990-FE8C-AE4F-E822-2A9924576C39}"/>
          </ac:spMkLst>
        </pc:spChg>
      </pc:sldChg>
    </pc:docChg>
  </pc:docChgLst>
  <pc:docChgLst>
    <pc:chgData name="Vernon LEIGH" userId="918c6f39-c291-430c-ba7b-2773449ea29a" providerId="ADAL" clId="{3644C9B3-89F9-44C0-BBFF-6355370A0937}"/>
    <pc:docChg chg="custSel addSld modSld">
      <pc:chgData name="Vernon LEIGH" userId="918c6f39-c291-430c-ba7b-2773449ea29a" providerId="ADAL" clId="{3644C9B3-89F9-44C0-BBFF-6355370A0937}" dt="2025-09-25T10:27:38.837" v="20" actId="1076"/>
      <pc:docMkLst>
        <pc:docMk/>
      </pc:docMkLst>
      <pc:sldChg chg="modSp mod">
        <pc:chgData name="Vernon LEIGH" userId="918c6f39-c291-430c-ba7b-2773449ea29a" providerId="ADAL" clId="{3644C9B3-89F9-44C0-BBFF-6355370A0937}" dt="2025-09-25T10:25:24.718" v="1" actId="27636"/>
        <pc:sldMkLst>
          <pc:docMk/>
          <pc:sldMk cId="659652110" sldId="257"/>
        </pc:sldMkLst>
        <pc:spChg chg="mod">
          <ac:chgData name="Vernon LEIGH" userId="918c6f39-c291-430c-ba7b-2773449ea29a" providerId="ADAL" clId="{3644C9B3-89F9-44C0-BBFF-6355370A0937}" dt="2025-09-25T10:25:24.718" v="1" actId="27636"/>
          <ac:spMkLst>
            <pc:docMk/>
            <pc:sldMk cId="659652110" sldId="257"/>
            <ac:spMk id="3" creationId="{C267DE76-737B-2DB1-01B8-45C1943CA5F7}"/>
          </ac:spMkLst>
        </pc:spChg>
      </pc:sldChg>
      <pc:sldChg chg="addSp modSp mod">
        <pc:chgData name="Vernon LEIGH" userId="918c6f39-c291-430c-ba7b-2773449ea29a" providerId="ADAL" clId="{3644C9B3-89F9-44C0-BBFF-6355370A0937}" dt="2025-09-25T10:25:56.799" v="15" actId="1076"/>
        <pc:sldMkLst>
          <pc:docMk/>
          <pc:sldMk cId="794875524" sldId="262"/>
        </pc:sldMkLst>
        <pc:spChg chg="mod">
          <ac:chgData name="Vernon LEIGH" userId="918c6f39-c291-430c-ba7b-2773449ea29a" providerId="ADAL" clId="{3644C9B3-89F9-44C0-BBFF-6355370A0937}" dt="2025-09-25T10:25:42.021" v="8" actId="1076"/>
          <ac:spMkLst>
            <pc:docMk/>
            <pc:sldMk cId="794875524" sldId="262"/>
            <ac:spMk id="2" creationId="{D315F420-FE7E-03C9-6AF9-882684ECACB7}"/>
          </ac:spMkLst>
        </pc:spChg>
        <pc:picChg chg="mod">
          <ac:chgData name="Vernon LEIGH" userId="918c6f39-c291-430c-ba7b-2773449ea29a" providerId="ADAL" clId="{3644C9B3-89F9-44C0-BBFF-6355370A0937}" dt="2025-09-25T10:25:49.761" v="11" actId="14100"/>
          <ac:picMkLst>
            <pc:docMk/>
            <pc:sldMk cId="794875524" sldId="262"/>
            <ac:picMk id="4" creationId="{3EFB53C7-CBE5-EB6C-46AD-DE26584F18CB}"/>
          </ac:picMkLst>
        </pc:picChg>
        <pc:picChg chg="add mod">
          <ac:chgData name="Vernon LEIGH" userId="918c6f39-c291-430c-ba7b-2773449ea29a" providerId="ADAL" clId="{3644C9B3-89F9-44C0-BBFF-6355370A0937}" dt="2025-09-25T10:25:56.799" v="15" actId="1076"/>
          <ac:picMkLst>
            <pc:docMk/>
            <pc:sldMk cId="794875524" sldId="262"/>
            <ac:picMk id="5" creationId="{F90A3449-59E4-435F-AAB6-58A20C8F6C42}"/>
          </ac:picMkLst>
        </pc:picChg>
        <pc:picChg chg="mod">
          <ac:chgData name="Vernon LEIGH" userId="918c6f39-c291-430c-ba7b-2773449ea29a" providerId="ADAL" clId="{3644C9B3-89F9-44C0-BBFF-6355370A0937}" dt="2025-09-25T10:25:54.610" v="13" actId="1076"/>
          <ac:picMkLst>
            <pc:docMk/>
            <pc:sldMk cId="794875524" sldId="262"/>
            <ac:picMk id="8" creationId="{AF123C70-7A32-BC0D-ECD8-5CEA9ADA7221}"/>
          </ac:picMkLst>
        </pc:picChg>
      </pc:sldChg>
      <pc:sldChg chg="addSp modSp new mod modAnim">
        <pc:chgData name="Vernon LEIGH" userId="918c6f39-c291-430c-ba7b-2773449ea29a" providerId="ADAL" clId="{3644C9B3-89F9-44C0-BBFF-6355370A0937}" dt="2025-09-25T10:27:38.837" v="20" actId="1076"/>
        <pc:sldMkLst>
          <pc:docMk/>
          <pc:sldMk cId="2075948709" sldId="264"/>
        </pc:sldMkLst>
        <pc:picChg chg="add mod">
          <ac:chgData name="Vernon LEIGH" userId="918c6f39-c291-430c-ba7b-2773449ea29a" providerId="ADAL" clId="{3644C9B3-89F9-44C0-BBFF-6355370A0937}" dt="2025-09-25T10:27:38.837" v="20" actId="1076"/>
          <ac:picMkLst>
            <pc:docMk/>
            <pc:sldMk cId="2075948709" sldId="264"/>
            <ac:picMk id="2" creationId="{01DA1F5B-9AD6-4703-BBA2-9FE041A40EF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C0A88-2738-96E2-3E60-53359BE28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C12E03-38BA-AFA5-056B-4102FA90DE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28106-8D3B-D199-1B7C-0B90D9F69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5F62-76D5-4260-A575-BCA94395366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7E2D0-1E8F-E335-551C-FCB412E85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CD346-8CDA-188C-B365-4E203D1C6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790B-8F45-4EDB-AD14-15220DA64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67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2FEE9-9579-D151-74BC-520634451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037A2D-D940-EF3F-8849-C2C3F5E46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1EEC7-0B86-DCE5-572C-7CD6E798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5F62-76D5-4260-A575-BCA94395366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2CA9F-3EF7-1AF8-C5F9-C1096715F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A2DEE-700F-3B8C-AEF9-62FBCA3E1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790B-8F45-4EDB-AD14-15220DA64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94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751E6E-52A0-FA7C-040E-57F95D5E8B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8EAF9-4127-F4B6-DD77-C0C35B3ED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02927-74C9-0405-2958-CCE684837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5F62-76D5-4260-A575-BCA94395366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40E47-568C-0EEF-AC9F-34CCAD7F8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00B3C-47AA-1FB4-D3CC-6DF5159A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790B-8F45-4EDB-AD14-15220DA64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19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F703C-5192-D72D-4C6F-A3D178BB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84501-5B17-1418-BCE5-00998C6D8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889B0-FD33-64F5-E41E-A3D42AE6E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5F62-76D5-4260-A575-BCA94395366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AACC2-E6AF-A83F-F04B-4A0687263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2EF81-8C96-38EA-36B7-3717859D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790B-8F45-4EDB-AD14-15220DA64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13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C5C2F-A85B-1718-81E6-104045C8D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65183-11D2-87C0-C815-25CDB0015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3B63A-F38D-ED66-9C13-A8400BD2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5F62-76D5-4260-A575-BCA94395366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3D580-5A7E-05B8-D8B3-6AC9EAA0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30118-9DCA-35A4-2A5E-CC27B632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790B-8F45-4EDB-AD14-15220DA64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88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B101C-CDCF-C319-7127-4AD21A2B2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BA77D-D6D7-6094-C7E6-66412C1DE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4A93A-A1B1-3165-81F2-2242A2A6B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18B19-86B9-F703-BADE-944C59830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5F62-76D5-4260-A575-BCA94395366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21657-3F67-EED5-D149-446C4B94D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55ED3-6CE4-7774-89C0-EF5D7DDDD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790B-8F45-4EDB-AD14-15220DA64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80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6DB96-AEF1-4C08-5D4E-A8799D0FE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36028-A3BF-01F6-8C49-74E9F20E3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19C1AE-2D10-0C34-D6A7-68C26F38B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6E4D99-12D7-EE06-8E79-F027E8F4E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E7FA2-158D-6EF2-9B06-DF1960DFE9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6227BD-0BF9-3D61-50E0-5593E93FE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5F62-76D5-4260-A575-BCA94395366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3D0F66-5145-2BC2-F4F9-929B141F2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AD433-0756-8678-8699-60827977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790B-8F45-4EDB-AD14-15220DA64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78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CEE18-90B2-CCEF-D033-C5FD29D7F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C09932-6803-1540-8D88-CAB9DC2F8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5F62-76D5-4260-A575-BCA94395366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6726D4-889C-0B82-7444-56B41E1A5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548ED-C73B-F95E-FBF3-74195DE36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790B-8F45-4EDB-AD14-15220DA64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05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2F92E-949D-3C26-3E91-2F7134831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5F62-76D5-4260-A575-BCA94395366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AA10F0-48C3-664A-D44D-B9AA5C83B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B9DAB-3035-641F-5008-5AEDEA787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790B-8F45-4EDB-AD14-15220DA64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93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32EB8-DB55-15AA-712B-341BA27F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E5F17-25E2-83F4-2793-F4DDDF85F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B4929-C166-389B-93B1-A6EC2DDD8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203CD-2F53-1203-8CC2-119AC75C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5F62-76D5-4260-A575-BCA94395366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15F9C-F620-AA56-7948-30AC2EB75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52678-DD9F-3026-D4F0-CFFECF549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790B-8F45-4EDB-AD14-15220DA64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24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7285-BC80-775E-E616-B314A0DA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803760-9DC2-5E36-F8CB-4C6923E29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C481F-12AF-C1FB-4A80-C26162EA5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3A5DD-1C4C-AD2F-CC10-6553C145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5F62-76D5-4260-A575-BCA94395366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FFFFB-6792-17A7-0850-8172DF5BC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DD787-8359-5766-9184-05493C75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790B-8F45-4EDB-AD14-15220DA64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67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24F7C-D940-DC7E-5381-EDEDB819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C78F1-AD7B-BFA4-0285-9B21EA6E8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49758-5E11-607E-3468-5F50C92D8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425F62-76D5-4260-A575-BCA94395366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FE79F-14F5-E5A0-131C-2694CD329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7900-0E2A-FCDD-B08D-82794EE89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3E790B-8F45-4EDB-AD14-15220DA64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0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WC-cVQmEmY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psychx33/chapter/the-brain-and-spinal-cord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oef68YabD0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730A0D-C8D8-0195-54B9-38B724B81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Victor Leborgne (Tan) – Broca’s Area</a:t>
            </a:r>
          </a:p>
        </p:txBody>
      </p:sp>
      <p:pic>
        <p:nvPicPr>
          <p:cNvPr id="1026" name="Picture 2" descr="Louis Victor Leborgne's brain">
            <a:extLst>
              <a:ext uri="{FF2B5EF4-FFF2-40B4-BE49-F238E27FC236}">
                <a16:creationId xmlns:a16="http://schemas.microsoft.com/office/drawing/2014/main" id="{066D8A0A-CDF2-B788-86AB-7CCB76D0B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557338"/>
            <a:ext cx="4133850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on Blogs">
            <a:extLst>
              <a:ext uri="{FF2B5EF4-FFF2-40B4-BE49-F238E27FC236}">
                <a16:creationId xmlns:a16="http://schemas.microsoft.com/office/drawing/2014/main" id="{76111751-94A0-7D3C-BBB4-22F70F296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2362200"/>
            <a:ext cx="69532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thers Paul Broca (1824-1880) painting - Paul Broca (1824-1880) print ...">
            <a:extLst>
              <a:ext uri="{FF2B5EF4-FFF2-40B4-BE49-F238E27FC236}">
                <a16:creationId xmlns:a16="http://schemas.microsoft.com/office/drawing/2014/main" id="{38CBC5A1-B3A5-CD36-578F-632B7D486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601" y="14288"/>
            <a:ext cx="1834474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322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497D8-CE8E-80FD-CFAD-2752495E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Broca's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7D66A-EDC6-C35E-FDEB-806A38972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70000"/>
              </a:lnSpc>
            </a:pPr>
            <a:r>
              <a:rPr lang="en-GB" dirty="0"/>
              <a:t>In 1861, Paul Broca studied a patient known as "Tan", who could only say the word "tan" but understood language well.</a:t>
            </a:r>
          </a:p>
          <a:p>
            <a:pPr>
              <a:lnSpc>
                <a:spcPct val="70000"/>
              </a:lnSpc>
            </a:pPr>
            <a:r>
              <a:rPr lang="en-GB" dirty="0"/>
              <a:t>After Tan’s death, Broca examined his brain and found damage in the left frontal lobe.</a:t>
            </a:r>
          </a:p>
          <a:p>
            <a:pPr>
              <a:lnSpc>
                <a:spcPct val="70000"/>
              </a:lnSpc>
            </a:pPr>
            <a:r>
              <a:rPr lang="en-GB" dirty="0"/>
              <a:t>Broca later studied more patients with similar symptoms and confirmed that this region was responsible for speech production.</a:t>
            </a:r>
          </a:p>
          <a:p>
            <a:pPr>
              <a:lnSpc>
                <a:spcPct val="70000"/>
              </a:lnSpc>
            </a:pPr>
            <a:endParaRPr lang="en-GB" dirty="0"/>
          </a:p>
          <a:p>
            <a:pPr>
              <a:lnSpc>
                <a:spcPct val="70000"/>
              </a:lnSpc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977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3F45B-DBC7-7E86-6F94-D96F04C5B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9A7C3-172F-D7C8-997C-4F5E191F3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Broca's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07BCF-FF77-042B-69B2-91C72B927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791" y="1788903"/>
            <a:ext cx="11507117" cy="49205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Location: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/>
              <a:t>Found in the frontal gyrus of the left hemisphere (usually).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/>
              <a:t>It's near the motor </a:t>
            </a:r>
            <a:r>
              <a:rPr lang="en-GB" sz="2600" dirty="0"/>
              <a:t>cortex</a:t>
            </a:r>
            <a:r>
              <a:rPr lang="en-GB" dirty="0"/>
              <a:t>, which controls muscles involved in speech.</a:t>
            </a:r>
          </a:p>
          <a:p>
            <a:r>
              <a:rPr lang="en-GB" dirty="0"/>
              <a:t>Function: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/>
              <a:t>Speech production: Broca's area is essential for forming grammatically correct sentences and coordinating the motor aspects of speech.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/>
              <a:t>It helps with syntax, grammar, and articulation.</a:t>
            </a:r>
          </a:p>
          <a:p>
            <a:r>
              <a:rPr lang="en-GB" dirty="0"/>
              <a:t>Damage to this area leads to Broca’s aphasia — speech becomes slow, effortful, and grammatically incorrect, but comprehension remains relatively intact.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23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Broca's Aphasia (Non-Fluent Aphasia)">
            <a:hlinkClick r:id="" action="ppaction://noaction"/>
            <a:extLst>
              <a:ext uri="{FF2B5EF4-FFF2-40B4-BE49-F238E27FC236}">
                <a16:creationId xmlns:a16="http://schemas.microsoft.com/office/drawing/2014/main" id="{2D42663A-EB9B-537C-6DE8-2ABECB0AA09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66110" y="4011"/>
            <a:ext cx="9059778" cy="684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36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5F420-FE7E-03C9-6AF9-882684ECA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6" y="86727"/>
            <a:ext cx="10515600" cy="1325563"/>
          </a:xfrm>
        </p:spPr>
        <p:txBody>
          <a:bodyPr/>
          <a:lstStyle/>
          <a:p>
            <a:r>
              <a:rPr lang="en-GB" dirty="0"/>
              <a:t>Wernicke's Area</a:t>
            </a:r>
          </a:p>
        </p:txBody>
      </p:sp>
      <p:pic>
        <p:nvPicPr>
          <p:cNvPr id="4" name="Picture 3" descr="A diagram of a brain&#10;&#10;AI-generated content may be incorrect.">
            <a:extLst>
              <a:ext uri="{FF2B5EF4-FFF2-40B4-BE49-F238E27FC236}">
                <a16:creationId xmlns:a16="http://schemas.microsoft.com/office/drawing/2014/main" id="{3EFB53C7-CBE5-EB6C-46AD-DE26584F1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477" y="1511694"/>
            <a:ext cx="4707370" cy="2897768"/>
          </a:xfrm>
          <a:prstGeom prst="rect">
            <a:avLst/>
          </a:prstGeom>
        </p:spPr>
      </p:pic>
      <p:pic>
        <p:nvPicPr>
          <p:cNvPr id="8" name="Picture 7" descr="Wernicke's aphasia — Brain &amp; Language 2025 documentation">
            <a:extLst>
              <a:ext uri="{FF2B5EF4-FFF2-40B4-BE49-F238E27FC236}">
                <a16:creationId xmlns:a16="http://schemas.microsoft.com/office/drawing/2014/main" id="{AF123C70-7A32-BC0D-ECD8-5CEA9ADA7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529" y="153190"/>
            <a:ext cx="3685865" cy="251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0A3449-59E4-435F-AAB6-58A20C8F6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5" y="2882153"/>
            <a:ext cx="6435533" cy="392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75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9F72-5FEE-0A68-3218-84A6A67A5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Wernicke’s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7DE76-737B-2DB1-01B8-45C1943CA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Location: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/>
              <a:t>Found in the posterior part of the superior temporal gyrus in the left hemisphere of the brain (for most people).</a:t>
            </a:r>
          </a:p>
          <a:p>
            <a:r>
              <a:rPr lang="en-GB" dirty="0"/>
              <a:t>Function: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/>
              <a:t>Language comprehension: Wernicke's area is crucial for understanding spoken and written language.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/>
              <a:t>It processes the meaning of words and sentences, allowing us to interpret language input.</a:t>
            </a:r>
          </a:p>
          <a:p>
            <a:r>
              <a:rPr lang="en-GB" dirty="0"/>
              <a:t>Damage to this area can result in Wernicke's aphasia, where speech remains fluent but lacks meaning, and comprehension is impaired.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65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0F6E9-4D53-4CA9-DA69-8D9B0F20F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Wernicke's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9B990-FE8C-AE4F-E822-2A9924576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In 1874, Carl Wernicke, a German neurologist, studied patients who had fluent but nonsensical speech and poor comprehension.</a:t>
            </a:r>
          </a:p>
          <a:p>
            <a:r>
              <a:rPr lang="en-GB"/>
              <a:t>He noticed that these symptoms were linked to damage in a specific area of the left temporal lobe, distinct from Broca’s area (which affects speech production).</a:t>
            </a:r>
          </a:p>
          <a:p>
            <a:r>
              <a:rPr lang="en-GB"/>
              <a:t>His work built on Paul Broca’s earlier findings and helped establish the idea of localization of brain function — that different parts of the brain are responsible for different cognitive tasks.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31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Fluent Aphasia (Wernicke's Aphasia)">
            <a:hlinkClick r:id="" action="ppaction://media"/>
            <a:extLst>
              <a:ext uri="{FF2B5EF4-FFF2-40B4-BE49-F238E27FC236}">
                <a16:creationId xmlns:a16="http://schemas.microsoft.com/office/drawing/2014/main" id="{01DA1F5B-9AD6-4703-BBA2-9FE041A40E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947" y="0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4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c23345-8ea2-49f2-9662-81466da84a41">
      <Terms xmlns="http://schemas.microsoft.com/office/infopath/2007/PartnerControls"/>
    </lcf76f155ced4ddcb4097134ff3c332f>
    <TaxCatchAll xmlns="6fb58957-7ec2-4523-8567-2bd25756fd2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3BCD586CA13E48BACDB8FE44682C36" ma:contentTypeVersion="12" ma:contentTypeDescription="Create a new document." ma:contentTypeScope="" ma:versionID="3a1db601a060e558473710fe57e8a2ba">
  <xsd:schema xmlns:xsd="http://www.w3.org/2001/XMLSchema" xmlns:xs="http://www.w3.org/2001/XMLSchema" xmlns:p="http://schemas.microsoft.com/office/2006/metadata/properties" xmlns:ns2="12c23345-8ea2-49f2-9662-81466da84a41" xmlns:ns3="6fb58957-7ec2-4523-8567-2bd25756fd2f" targetNamespace="http://schemas.microsoft.com/office/2006/metadata/properties" ma:root="true" ma:fieldsID="beb7c74d26ab171d1edbe3f6f5d00d08" ns2:_="" ns3:_="">
    <xsd:import namespace="12c23345-8ea2-49f2-9662-81466da84a41"/>
    <xsd:import namespace="6fb58957-7ec2-4523-8567-2bd25756fd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c23345-8ea2-49f2-9662-81466da84a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ad0ac55-8370-45de-8d35-391d2d0534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b58957-7ec2-4523-8567-2bd25756fd2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68d46c5-262a-4ec8-a2f4-2ea51afd3687}" ma:internalName="TaxCatchAll" ma:showField="CatchAllData" ma:web="6fb58957-7ec2-4523-8567-2bd25756f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BBBD00-42EF-4E33-8F52-350FDEDD0725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6fb58957-7ec2-4523-8567-2bd25756fd2f"/>
    <ds:schemaRef ds:uri="12c23345-8ea2-49f2-9662-81466da84a41"/>
  </ds:schemaRefs>
</ds:datastoreItem>
</file>

<file path=customXml/itemProps2.xml><?xml version="1.0" encoding="utf-8"?>
<ds:datastoreItem xmlns:ds="http://schemas.openxmlformats.org/officeDocument/2006/customXml" ds:itemID="{5D6864E6-84E1-4A6F-A93B-CF91A77005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c23345-8ea2-49f2-9662-81466da84a41"/>
    <ds:schemaRef ds:uri="6fb58957-7ec2-4523-8567-2bd25756fd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9B2566-3EFC-4692-BA63-B4F49F529D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327</Words>
  <Application>Microsoft Office PowerPoint</Application>
  <PresentationFormat>Widescreen</PresentationFormat>
  <Paragraphs>26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Courier New</vt:lpstr>
      <vt:lpstr>Office Theme</vt:lpstr>
      <vt:lpstr>Victor Leborgne (Tan) – Broca’s Area</vt:lpstr>
      <vt:lpstr>Broca's Area</vt:lpstr>
      <vt:lpstr>Broca's Area</vt:lpstr>
      <vt:lpstr>PowerPoint Presentation</vt:lpstr>
      <vt:lpstr>Wernicke's Area</vt:lpstr>
      <vt:lpstr>Wernicke’s Area</vt:lpstr>
      <vt:lpstr>Wernicke's Area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Victor Leborgne (Tan) – Broca’s Area</dc:title>
  <dc:creator>Vernon LEIGH</dc:creator>
  <cp:lastModifiedBy>Vernon LEIGH</cp:lastModifiedBy>
  <cp:revision>53</cp:revision>
  <dcterms:created xsi:type="dcterms:W3CDTF">2025-09-21T12:11:18Z</dcterms:created>
  <dcterms:modified xsi:type="dcterms:W3CDTF">2025-09-25T10:28:14Z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0x010100F03BCD586CA13E48BACDB8FE44682C36</vt:lpwstr>
  </property>
  <property fmtid="{D5CDD505-2E9C-101B-9397-08002B2CF9AE}" pid="3" name="MediaServiceImageTags">
    <vt:lpwstr/>
  </property>
</Properties>
</file>