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320" r:id="rId5"/>
    <p:sldId id="319" r:id="rId6"/>
    <p:sldId id="321" r:id="rId7"/>
    <p:sldId id="32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66"/>
    <a:srgbClr val="FED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2A836-2B24-C864-3F93-BC1C2FF59AE3}" v="162" dt="2020-09-08T08:42:55.437"/>
    <p1510:client id="{EF3ABB52-FDD3-4636-B291-40CEB812F675}" v="1538" dt="2020-09-07T20:48:30.698"/>
    <p1510:client id="{FF9E18EF-6D16-4152-A62F-6381472B9A38}" v="160" dt="2020-09-08T13:49:00.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4"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60ACC-AD22-4178-B37A-8B702818C334}"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E42BC-2508-4A76-AE8F-06227730EF43}" type="slidenum">
              <a:rPr lang="en-GB" smtClean="0"/>
              <a:t>‹#›</a:t>
            </a:fld>
            <a:endParaRPr lang="en-GB"/>
          </a:p>
        </p:txBody>
      </p:sp>
    </p:spTree>
    <p:extLst>
      <p:ext uri="{BB962C8B-B14F-4D97-AF65-F5344CB8AC3E}">
        <p14:creationId xmlns:p14="http://schemas.microsoft.com/office/powerpoint/2010/main" val="69972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forgetting curve to students</a:t>
            </a:r>
            <a:r>
              <a:rPr lang="en-US" baseline="0" dirty="0" smtClean="0"/>
              <a:t> – we know if we do not revisit topics, they will likely be permanently forgotten. We can overcome this by planning to revisit topics frequently. The sooner we start revisiting topics, the more successful we are in committing it to long term memory. </a:t>
            </a:r>
            <a:endParaRPr lang="en-GB" dirty="0"/>
          </a:p>
        </p:txBody>
      </p:sp>
      <p:sp>
        <p:nvSpPr>
          <p:cNvPr id="4" name="Slide Number Placeholder 3"/>
          <p:cNvSpPr>
            <a:spLocks noGrp="1"/>
          </p:cNvSpPr>
          <p:nvPr>
            <p:ph type="sldNum" sz="quarter" idx="10"/>
          </p:nvPr>
        </p:nvSpPr>
        <p:spPr/>
        <p:txBody>
          <a:bodyPr/>
          <a:lstStyle/>
          <a:p>
            <a:fld id="{761E42BC-2508-4A76-AE8F-06227730EF43}" type="slidenum">
              <a:rPr lang="en-GB" smtClean="0"/>
              <a:t>2</a:t>
            </a:fld>
            <a:endParaRPr lang="en-GB"/>
          </a:p>
        </p:txBody>
      </p:sp>
    </p:spTree>
    <p:extLst>
      <p:ext uri="{BB962C8B-B14F-4D97-AF65-F5344CB8AC3E}">
        <p14:creationId xmlns:p14="http://schemas.microsoft.com/office/powerpoint/2010/main" val="343838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1133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19985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FEDB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53597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3387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1721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8986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084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2387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92316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FEDB65"/>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rgbClr val="FEDB65"/>
                </a:solidFill>
                <a:latin typeface="Arial" panose="020B0604020202020204" pitchFamily="34" charset="0"/>
                <a:cs typeface="Arial" panose="020B0604020202020204" pitchFamily="34" charset="0"/>
              </a:defRPr>
            </a:lvl1pPr>
          </a:lstStyle>
          <a:p>
            <a:fld id="{7329EA65-CFD9-4B7C-816D-5C9F29CF89FC}" type="slidenum">
              <a:rPr lang="en-GB" smtClean="0"/>
              <a:t>‹#›</a:t>
            </a:fld>
            <a:endParaRPr lang="en-GB"/>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70541" y="6176963"/>
            <a:ext cx="1717233" cy="622111"/>
          </a:xfrm>
          <a:prstGeom prst="rect">
            <a:avLst/>
          </a:prstGeom>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25759" y="6176963"/>
            <a:ext cx="622111" cy="622111"/>
          </a:xfrm>
          <a:prstGeom prst="rect">
            <a:avLst/>
          </a:prstGeom>
        </p:spPr>
      </p:pic>
    </p:spTree>
    <p:extLst>
      <p:ext uri="{BB962C8B-B14F-4D97-AF65-F5344CB8AC3E}">
        <p14:creationId xmlns:p14="http://schemas.microsoft.com/office/powerpoint/2010/main" val="2563466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rgbClr val="FEDB65"/>
          </a:solidFill>
          <a:latin typeface="Eras Light ITC" panose="020B04020305040208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EDB6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EDB6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EDB6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Revision Strategies</a:t>
            </a:r>
            <a:br>
              <a:rPr lang="en-US" dirty="0" smtClean="0"/>
            </a:br>
            <a:r>
              <a:rPr lang="en-US" smtClean="0"/>
              <a:t>Year </a:t>
            </a:r>
            <a:r>
              <a:rPr lang="en-US" smtClean="0"/>
              <a:t>10</a:t>
            </a:r>
            <a:endParaRPr lang="en-GB" dirty="0"/>
          </a:p>
        </p:txBody>
      </p:sp>
      <p:sp>
        <p:nvSpPr>
          <p:cNvPr id="5" name="Subtitle 4"/>
          <p:cNvSpPr>
            <a:spLocks noGrp="1"/>
          </p:cNvSpPr>
          <p:nvPr>
            <p:ph type="subTitle" idx="1"/>
          </p:nvPr>
        </p:nvSpPr>
        <p:spPr/>
        <p:txBody>
          <a:bodyPr/>
          <a:lstStyle/>
          <a:p>
            <a:r>
              <a:rPr lang="en-US" dirty="0" smtClean="0"/>
              <a:t>Making a revision timetable</a:t>
            </a:r>
            <a:endParaRPr lang="en-GB" dirty="0"/>
          </a:p>
        </p:txBody>
      </p:sp>
    </p:spTree>
    <p:extLst>
      <p:ext uri="{BB962C8B-B14F-4D97-AF65-F5344CB8AC3E}">
        <p14:creationId xmlns:p14="http://schemas.microsoft.com/office/powerpoint/2010/main" val="241713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 in revising?</a:t>
            </a:r>
            <a:endParaRPr lang="en-GB" dirty="0"/>
          </a:p>
        </p:txBody>
      </p:sp>
      <p:pic>
        <p:nvPicPr>
          <p:cNvPr id="3" name="Picture 2"/>
          <p:cNvPicPr>
            <a:picLocks noChangeAspect="1"/>
          </p:cNvPicPr>
          <p:nvPr/>
        </p:nvPicPr>
        <p:blipFill>
          <a:blip r:embed="rId3"/>
          <a:stretch>
            <a:fillRect/>
          </a:stretch>
        </p:blipFill>
        <p:spPr>
          <a:xfrm>
            <a:off x="958723" y="1766086"/>
            <a:ext cx="4548010" cy="4230991"/>
          </a:xfrm>
          <a:prstGeom prst="rect">
            <a:avLst/>
          </a:prstGeom>
        </p:spPr>
      </p:pic>
      <p:pic>
        <p:nvPicPr>
          <p:cNvPr id="4" name="Picture 3"/>
          <p:cNvPicPr>
            <a:picLocks noChangeAspect="1"/>
          </p:cNvPicPr>
          <p:nvPr/>
        </p:nvPicPr>
        <p:blipFill>
          <a:blip r:embed="rId4"/>
          <a:stretch>
            <a:fillRect/>
          </a:stretch>
        </p:blipFill>
        <p:spPr>
          <a:xfrm>
            <a:off x="5946829" y="1690688"/>
            <a:ext cx="6486706" cy="3834716"/>
          </a:xfrm>
          <a:prstGeom prst="rect">
            <a:avLst/>
          </a:prstGeom>
        </p:spPr>
      </p:pic>
    </p:spTree>
    <p:extLst>
      <p:ext uri="{BB962C8B-B14F-4D97-AF65-F5344CB8AC3E}">
        <p14:creationId xmlns:p14="http://schemas.microsoft.com/office/powerpoint/2010/main" val="3232433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making a revision timetable a good idea?</a:t>
            </a:r>
            <a:endParaRPr lang="en-GB" dirty="0"/>
          </a:p>
        </p:txBody>
      </p:sp>
      <p:sp>
        <p:nvSpPr>
          <p:cNvPr id="3" name="Content Placeholder 2"/>
          <p:cNvSpPr>
            <a:spLocks noGrp="1"/>
          </p:cNvSpPr>
          <p:nvPr>
            <p:ph idx="1"/>
          </p:nvPr>
        </p:nvSpPr>
        <p:spPr/>
        <p:txBody>
          <a:bodyPr/>
          <a:lstStyle/>
          <a:p>
            <a:r>
              <a:rPr lang="en-US" dirty="0" smtClean="0"/>
              <a:t>Gets you </a:t>
            </a:r>
            <a:r>
              <a:rPr lang="en-US" dirty="0" err="1" smtClean="0"/>
              <a:t>organised</a:t>
            </a:r>
            <a:endParaRPr lang="en-US" dirty="0" smtClean="0"/>
          </a:p>
          <a:p>
            <a:r>
              <a:rPr lang="en-US" dirty="0" smtClean="0"/>
              <a:t>Makes you more likely to commit to revision</a:t>
            </a:r>
          </a:p>
          <a:p>
            <a:r>
              <a:rPr lang="en-US" dirty="0" smtClean="0"/>
              <a:t>An opportunity to plan for things to look forward to</a:t>
            </a:r>
          </a:p>
          <a:p>
            <a:r>
              <a:rPr lang="en-US" dirty="0" smtClean="0"/>
              <a:t>More manageable</a:t>
            </a:r>
            <a:endParaRPr lang="en-GB" dirty="0"/>
          </a:p>
        </p:txBody>
      </p:sp>
    </p:spTree>
    <p:extLst>
      <p:ext uri="{BB962C8B-B14F-4D97-AF65-F5344CB8AC3E}">
        <p14:creationId xmlns:p14="http://schemas.microsoft.com/office/powerpoint/2010/main" val="147098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 good revision timetable</a:t>
            </a:r>
            <a:endParaRPr lang="en-GB" dirty="0"/>
          </a:p>
        </p:txBody>
      </p:sp>
      <p:sp>
        <p:nvSpPr>
          <p:cNvPr id="3" name="Content Placeholder 2"/>
          <p:cNvSpPr>
            <a:spLocks noGrp="1"/>
          </p:cNvSpPr>
          <p:nvPr>
            <p:ph idx="1"/>
          </p:nvPr>
        </p:nvSpPr>
        <p:spPr/>
        <p:txBody>
          <a:bodyPr/>
          <a:lstStyle/>
          <a:p>
            <a:r>
              <a:rPr lang="en-US" dirty="0" smtClean="0"/>
              <a:t>First mark in important events </a:t>
            </a:r>
            <a:r>
              <a:rPr lang="en-US" dirty="0" err="1" smtClean="0"/>
              <a:t>eg</a:t>
            </a:r>
            <a:r>
              <a:rPr lang="en-US" dirty="0" smtClean="0"/>
              <a:t> birthdays / trips </a:t>
            </a:r>
          </a:p>
          <a:p>
            <a:r>
              <a:rPr lang="en-US" dirty="0" smtClean="0"/>
              <a:t>Next mark in your clubs / fixtures / work commitments</a:t>
            </a:r>
          </a:p>
          <a:p>
            <a:r>
              <a:rPr lang="en-US" dirty="0" smtClean="0"/>
              <a:t>Write a list of subjects you need to revise</a:t>
            </a:r>
          </a:p>
          <a:p>
            <a:r>
              <a:rPr lang="en-US" dirty="0" smtClean="0"/>
              <a:t>Aim to complete at least 2 hours revision every day in half term</a:t>
            </a:r>
          </a:p>
          <a:p>
            <a:r>
              <a:rPr lang="en-US" dirty="0" smtClean="0"/>
              <a:t>You should cover 2 – 3 different </a:t>
            </a:r>
            <a:r>
              <a:rPr lang="en-US" smtClean="0"/>
              <a:t>subjects each day</a:t>
            </a:r>
            <a:endParaRPr lang="en-GB" dirty="0"/>
          </a:p>
        </p:txBody>
      </p:sp>
    </p:spTree>
    <p:extLst>
      <p:ext uri="{BB962C8B-B14F-4D97-AF65-F5344CB8AC3E}">
        <p14:creationId xmlns:p14="http://schemas.microsoft.com/office/powerpoint/2010/main" val="3500420347"/>
      </p:ext>
    </p:extLst>
  </p:cSld>
  <p:clrMapOvr>
    <a:masterClrMapping/>
  </p:clrMapOvr>
</p:sld>
</file>

<file path=ppt/theme/theme1.xml><?xml version="1.0" encoding="utf-8"?>
<a:theme xmlns:a="http://schemas.openxmlformats.org/drawingml/2006/main" name="Wallingford Trus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llingford School PPT template (002)  -  Read-Only" id="{05DA22F2-A92A-49C4-97EF-C91FCA4088A0}" vid="{DD96DEFB-D10E-4CE1-8BA0-2B48FEE5A7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A6984435CBD046B3B0073C62E11BD8" ma:contentTypeVersion="13" ma:contentTypeDescription="Create a new document." ma:contentTypeScope="" ma:versionID="53ccb12a7f3f7a129d4f444032e6fab5">
  <xsd:schema xmlns:xsd="http://www.w3.org/2001/XMLSchema" xmlns:xs="http://www.w3.org/2001/XMLSchema" xmlns:p="http://schemas.microsoft.com/office/2006/metadata/properties" xmlns:ns3="a7fd3a9f-43c1-42fe-b606-97aee3738af0" xmlns:ns4="4375c113-6c14-49f3-b971-35f96b811057" targetNamespace="http://schemas.microsoft.com/office/2006/metadata/properties" ma:root="true" ma:fieldsID="4ded9778070541c47ce1a578311e25ad" ns3:_="" ns4:_="">
    <xsd:import namespace="a7fd3a9f-43c1-42fe-b606-97aee3738af0"/>
    <xsd:import namespace="4375c113-6c14-49f3-b971-35f96b8110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d3a9f-43c1-42fe-b606-97aee3738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75c113-6c14-49f3-b971-35f96b8110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EA0F53-C8CF-4D78-9B27-3775C62D5246}">
  <ds:schemaRefs>
    <ds:schemaRef ds:uri="http://schemas.microsoft.com/sharepoint/v3/contenttype/forms"/>
  </ds:schemaRefs>
</ds:datastoreItem>
</file>

<file path=customXml/itemProps2.xml><?xml version="1.0" encoding="utf-8"?>
<ds:datastoreItem xmlns:ds="http://schemas.openxmlformats.org/officeDocument/2006/customXml" ds:itemID="{4AA27BF6-569B-4843-9CD0-B7B1C6C4FEBF}">
  <ds:schemaRefs>
    <ds:schemaRef ds:uri="4375c113-6c14-49f3-b971-35f96b811057"/>
    <ds:schemaRef ds:uri="a7fd3a9f-43c1-42fe-b606-97aee3738a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926056-19B8-4C7F-A92D-915C97396BD8}">
  <ds:schemaRefs>
    <ds:schemaRef ds:uri="http://www.w3.org/XML/1998/namespace"/>
    <ds:schemaRef ds:uri="http://purl.org/dc/dcmitype/"/>
    <ds:schemaRef ds:uri="http://schemas.microsoft.com/office/2006/metadata/properties"/>
    <ds:schemaRef ds:uri="http://schemas.openxmlformats.org/package/2006/metadata/core-properties"/>
    <ds:schemaRef ds:uri="4375c113-6c14-49f3-b971-35f96b811057"/>
    <ds:schemaRef ds:uri="http://purl.org/dc/terms/"/>
    <ds:schemaRef ds:uri="http://schemas.microsoft.com/office/2006/documentManagement/types"/>
    <ds:schemaRef ds:uri="http://schemas.microsoft.com/office/infopath/2007/PartnerControls"/>
    <ds:schemaRef ds:uri="a7fd3a9f-43c1-42fe-b606-97aee3738af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2094</TotalTime>
  <Words>157</Words>
  <Application>Microsoft Office PowerPoint</Application>
  <PresentationFormat>Widescreen</PresentationFormat>
  <Paragraphs>16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Eras Light ITC</vt:lpstr>
      <vt:lpstr>Wallingford Trust Theme</vt:lpstr>
      <vt:lpstr>Revision Strategies Year 10</vt:lpstr>
      <vt:lpstr>What’s the point in revising?</vt:lpstr>
      <vt:lpstr>Why is making a revision timetable a good idea?</vt:lpstr>
      <vt:lpstr>Tips for a good revision timetable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Bigmore</dc:creator>
  <cp:lastModifiedBy>user</cp:lastModifiedBy>
  <cp:revision>82</cp:revision>
  <dcterms:created xsi:type="dcterms:W3CDTF">2020-08-05T16:11:03Z</dcterms:created>
  <dcterms:modified xsi:type="dcterms:W3CDTF">2022-03-01T11:02:17Z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0x0101001FA6984435CBD046B3B0073C62E11BD8</vt:lpwstr>
  </property>
</Properties>
</file>