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313" r:id="rId6"/>
    <p:sldId id="315" r:id="rId7"/>
    <p:sldId id="316" r:id="rId8"/>
    <p:sldId id="257" r:id="rId9"/>
    <p:sldId id="548" r:id="rId10"/>
    <p:sldId id="547" r:id="rId11"/>
    <p:sldId id="5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556631-BAE7-4165-B80F-235F5992E2C3}">
          <p14:sldIdLst>
            <p14:sldId id="256"/>
          </p14:sldIdLst>
        </p14:section>
        <p14:section name="Behaviourism" id="{7A6B174B-1F7A-4E82-8184-430EBD8BA8DF}">
          <p14:sldIdLst>
            <p14:sldId id="313"/>
            <p14:sldId id="315"/>
            <p14:sldId id="316"/>
            <p14:sldId id="257"/>
          </p14:sldIdLst>
        </p14:section>
        <p14:section name="Social Learning Theory" id="{19A71E2D-3BEE-4B0F-AA99-F361DA40501D}">
          <p14:sldIdLst>
            <p14:sldId id="548"/>
            <p14:sldId id="547"/>
            <p14:sldId id="54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DD58E-A020-F33A-261D-9555EA898407}" v="100" dt="2025-06-12T07:37:01.693"/>
    <p1510:client id="{EBC7C490-6876-E543-BC7C-DF514DF7736E}" v="666" dt="2025-06-11T14:21:37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onmicrosoft.com::918c6f39-c291-430c-ba7b-2773449ea29a" providerId="AD" clId="Web-{31EDD58E-A020-F33A-261D-9555EA898407}"/>
    <pc:docChg chg="addSld delSld modSld addSection modSection">
      <pc:chgData name="Vernon Leigh" userId="S::leighv@wallingfordschool.onmicrosoft.com::918c6f39-c291-430c-ba7b-2773449ea29a" providerId="AD" clId="Web-{31EDD58E-A020-F33A-261D-9555EA898407}" dt="2025-06-12T07:37:01.693" v="98" actId="20577"/>
      <pc:docMkLst>
        <pc:docMk/>
      </pc:docMkLst>
      <pc:sldChg chg="modSp">
        <pc:chgData name="Vernon Leigh" userId="S::leighv@wallingfordschool.onmicrosoft.com::918c6f39-c291-430c-ba7b-2773449ea29a" providerId="AD" clId="Web-{31EDD58E-A020-F33A-261D-9555EA898407}" dt="2025-06-12T07:35:47.332" v="40" actId="20577"/>
        <pc:sldMkLst>
          <pc:docMk/>
          <pc:sldMk cId="3368585069" sldId="256"/>
        </pc:sldMkLst>
        <pc:spChg chg="mod">
          <ac:chgData name="Vernon Leigh" userId="S::leighv@wallingfordschool.onmicrosoft.com::918c6f39-c291-430c-ba7b-2773449ea29a" providerId="AD" clId="Web-{31EDD58E-A020-F33A-261D-9555EA898407}" dt="2025-06-12T07:35:47.332" v="40" actId="20577"/>
          <ac:spMkLst>
            <pc:docMk/>
            <pc:sldMk cId="3368585069" sldId="256"/>
            <ac:spMk id="2" creationId="{00000000-0000-0000-0000-000000000000}"/>
          </ac:spMkLst>
        </pc:spChg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28"/>
        <pc:sldMkLst>
          <pc:docMk/>
          <pc:sldMk cId="3893653323" sldId="258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29"/>
        <pc:sldMkLst>
          <pc:docMk/>
          <pc:sldMk cId="1019513625" sldId="262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27"/>
        <pc:sldMkLst>
          <pc:docMk/>
          <pc:sldMk cId="1613420840" sldId="263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26"/>
        <pc:sldMkLst>
          <pc:docMk/>
          <pc:sldMk cId="3830346127" sldId="264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22"/>
        <pc:sldMkLst>
          <pc:docMk/>
          <pc:sldMk cId="2570610002" sldId="265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25"/>
        <pc:sldMkLst>
          <pc:docMk/>
          <pc:sldMk cId="4010209142" sldId="266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24"/>
        <pc:sldMkLst>
          <pc:docMk/>
          <pc:sldMk cId="3151049553" sldId="267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23"/>
        <pc:sldMkLst>
          <pc:docMk/>
          <pc:sldMk cId="4056235210" sldId="268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20"/>
        <pc:sldMkLst>
          <pc:docMk/>
          <pc:sldMk cId="2802683545" sldId="269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18"/>
        <pc:sldMkLst>
          <pc:docMk/>
          <pc:sldMk cId="202199279" sldId="270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17"/>
        <pc:sldMkLst>
          <pc:docMk/>
          <pc:sldMk cId="1906535947" sldId="271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16"/>
        <pc:sldMkLst>
          <pc:docMk/>
          <pc:sldMk cId="512071216" sldId="272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19"/>
        <pc:sldMkLst>
          <pc:docMk/>
          <pc:sldMk cId="2187753116" sldId="273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09" v="21"/>
        <pc:sldMkLst>
          <pc:docMk/>
          <pc:sldMk cId="454876720" sldId="274"/>
        </pc:sldMkLst>
      </pc:sldChg>
      <pc:sldChg chg="modSp">
        <pc:chgData name="Vernon Leigh" userId="S::leighv@wallingfordschool.onmicrosoft.com::918c6f39-c291-430c-ba7b-2773449ea29a" providerId="AD" clId="Web-{31EDD58E-A020-F33A-261D-9555EA898407}" dt="2025-06-12T07:37:01.693" v="98" actId="20577"/>
        <pc:sldMkLst>
          <pc:docMk/>
          <pc:sldMk cId="329552534" sldId="548"/>
        </pc:sldMkLst>
        <pc:spChg chg="mod">
          <ac:chgData name="Vernon Leigh" userId="S::leighv@wallingfordschool.onmicrosoft.com::918c6f39-c291-430c-ba7b-2773449ea29a" providerId="AD" clId="Web-{31EDD58E-A020-F33A-261D-9555EA898407}" dt="2025-06-12T07:37:01.693" v="98" actId="20577"/>
          <ac:spMkLst>
            <pc:docMk/>
            <pc:sldMk cId="329552534" sldId="548"/>
            <ac:spMk id="3" creationId="{3019056C-FFF1-B66C-7FAE-A36D10A7EB33}"/>
          </ac:spMkLst>
        </pc:spChg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31"/>
        <pc:sldMkLst>
          <pc:docMk/>
          <pc:sldMk cId="1689237454" sldId="549"/>
        </pc:sldMkLst>
      </pc:sldChg>
      <pc:sldChg chg="add del">
        <pc:chgData name="Vernon Leigh" userId="S::leighv@wallingfordschool.onmicrosoft.com::918c6f39-c291-430c-ba7b-2773449ea29a" providerId="AD" clId="Web-{31EDD58E-A020-F33A-261D-9555EA898407}" dt="2025-06-12T07:35:22.425" v="30"/>
        <pc:sldMkLst>
          <pc:docMk/>
          <pc:sldMk cId="3639530095" sldId="550"/>
        </pc:sldMkLst>
      </pc:sldChg>
    </pc:docChg>
  </pc:docChgLst>
  <pc:docChgLst>
    <pc:chgData name="Vernon LEIGH" userId="918c6f39-c291-430c-ba7b-2773449ea29a" providerId="ADAL" clId="{EBC7C490-6876-E543-BC7C-DF514DF7736E}"/>
    <pc:docChg chg="custSel addSld modSld">
      <pc:chgData name="Vernon LEIGH" userId="918c6f39-c291-430c-ba7b-2773449ea29a" providerId="ADAL" clId="{EBC7C490-6876-E543-BC7C-DF514DF7736E}" dt="2025-06-11T14:21:37.545" v="286" actId="20577"/>
      <pc:docMkLst>
        <pc:docMk/>
      </pc:docMkLst>
      <pc:sldChg chg="modSp add mod">
        <pc:chgData name="Vernon LEIGH" userId="918c6f39-c291-430c-ba7b-2773449ea29a" providerId="ADAL" clId="{EBC7C490-6876-E543-BC7C-DF514DF7736E}" dt="2025-06-11T14:18:37.246" v="1" actId="27636"/>
        <pc:sldMkLst>
          <pc:docMk/>
          <pc:sldMk cId="2064315646" sldId="546"/>
        </pc:sldMkLst>
        <pc:spChg chg="mod">
          <ac:chgData name="Vernon LEIGH" userId="918c6f39-c291-430c-ba7b-2773449ea29a" providerId="ADAL" clId="{EBC7C490-6876-E543-BC7C-DF514DF7736E}" dt="2025-06-11T14:18:37.246" v="1" actId="27636"/>
          <ac:spMkLst>
            <pc:docMk/>
            <pc:sldMk cId="2064315646" sldId="546"/>
            <ac:spMk id="3" creationId="{A71EA2E4-799F-528E-B11A-95E79E02F2B3}"/>
          </ac:spMkLst>
        </pc:spChg>
      </pc:sldChg>
      <pc:sldChg chg="modSp add mod">
        <pc:chgData name="Vernon LEIGH" userId="918c6f39-c291-430c-ba7b-2773449ea29a" providerId="ADAL" clId="{EBC7C490-6876-E543-BC7C-DF514DF7736E}" dt="2025-06-11T14:19:29.497" v="87" actId="20577"/>
        <pc:sldMkLst>
          <pc:docMk/>
          <pc:sldMk cId="1358094395" sldId="547"/>
        </pc:sldMkLst>
        <pc:spChg chg="mod">
          <ac:chgData name="Vernon LEIGH" userId="918c6f39-c291-430c-ba7b-2773449ea29a" providerId="ADAL" clId="{EBC7C490-6876-E543-BC7C-DF514DF7736E}" dt="2025-06-11T14:18:52.090" v="24" actId="20577"/>
          <ac:spMkLst>
            <pc:docMk/>
            <pc:sldMk cId="1358094395" sldId="547"/>
            <ac:spMk id="2" creationId="{D712C3DE-1701-EF7F-7EC2-8182D3E8533E}"/>
          </ac:spMkLst>
        </pc:spChg>
        <pc:spChg chg="mod">
          <ac:chgData name="Vernon LEIGH" userId="918c6f39-c291-430c-ba7b-2773449ea29a" providerId="ADAL" clId="{EBC7C490-6876-E543-BC7C-DF514DF7736E}" dt="2025-06-11T14:19:29.497" v="87" actId="20577"/>
          <ac:spMkLst>
            <pc:docMk/>
            <pc:sldMk cId="1358094395" sldId="547"/>
            <ac:spMk id="3" creationId="{4F0D3EC8-A9F3-F5E3-4F8F-E8AAA5B68078}"/>
          </ac:spMkLst>
        </pc:spChg>
      </pc:sldChg>
      <pc:sldChg chg="modSp add mod modAnim">
        <pc:chgData name="Vernon LEIGH" userId="918c6f39-c291-430c-ba7b-2773449ea29a" providerId="ADAL" clId="{EBC7C490-6876-E543-BC7C-DF514DF7736E}" dt="2025-06-11T14:21:37.545" v="286" actId="20577"/>
        <pc:sldMkLst>
          <pc:docMk/>
          <pc:sldMk cId="329552534" sldId="548"/>
        </pc:sldMkLst>
        <pc:spChg chg="mod">
          <ac:chgData name="Vernon LEIGH" userId="918c6f39-c291-430c-ba7b-2773449ea29a" providerId="ADAL" clId="{EBC7C490-6876-E543-BC7C-DF514DF7736E}" dt="2025-06-11T14:21:37.545" v="286" actId="20577"/>
          <ac:spMkLst>
            <pc:docMk/>
            <pc:sldMk cId="329552534" sldId="548"/>
            <ac:spMk id="3" creationId="{3019056C-FFF1-B66C-7FAE-A36D10A7EB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5910-7042-44B9-AC4A-19A370CC117D}" type="datetimeFigureOut">
              <a:t>6/12/2025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0D7AD-9075-4D10-B96D-403127EEB7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6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1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i7AG8hAlCs?si=PjBQ4qPG1lQ_eeWR" TargetMode="External"/><Relationship Id="rId2" Type="http://schemas.openxmlformats.org/officeDocument/2006/relationships/hyperlink" Target="https://youtu.be/AIspXv9EYWk?si=qtFDJtHUGAj-x-i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H1RJ-0N00Os?si=RqaZIacs-MJjCpqq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tSelaemoBg?si=X24SteyOLq19Qihx" TargetMode="External"/><Relationship Id="rId2" Type="http://schemas.openxmlformats.org/officeDocument/2006/relationships/hyperlink" Target="https://youtu.be/4eWeVu5aSh8?si=FA8lCfBqwkRvbNW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le4zL7L0cvM?si=D445hs7secXQ93z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The Learning Approach</a:t>
            </a:r>
            <a:br>
              <a:rPr lang="en-GB" dirty="0"/>
            </a:br>
            <a:r>
              <a:rPr lang="en-GB" dirty="0">
                <a:latin typeface="Arial"/>
                <a:cs typeface="Arial"/>
              </a:rPr>
              <a:t>Behaviourism and SLT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E3E53-4CAC-496D-AF83-934D8D6DE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67FD-BB5A-08EA-5C2D-E80596FA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need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81D1-EAB6-D64D-D7D6-2FB661FA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The assumptions of CC and OC</a:t>
            </a:r>
          </a:p>
          <a:p>
            <a:r>
              <a:rPr lang="en-US" dirty="0"/>
              <a:t>CC: Pavlov + processes (UCR, UCS, CS, CR)</a:t>
            </a:r>
          </a:p>
          <a:p>
            <a:r>
              <a:rPr lang="en-US" b="1" dirty="0">
                <a:solidFill>
                  <a:srgbClr val="0070C0"/>
                </a:solidFill>
              </a:rPr>
              <a:t>OC: Skinner + processes (reinforcement + punishment)</a:t>
            </a:r>
          </a:p>
          <a:p>
            <a:r>
              <a:rPr lang="en-US" dirty="0"/>
              <a:t> Evaluation – strengths and weaknesses of each approach</a:t>
            </a:r>
          </a:p>
          <a:p>
            <a:r>
              <a:rPr lang="en-US" b="1" dirty="0">
                <a:solidFill>
                  <a:srgbClr val="0070C0"/>
                </a:solidFill>
              </a:rPr>
              <a:t> New terms: determinism versus free will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2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C715D-EE24-C79F-774B-BB23D8940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73822-8ECA-80B8-F025-E6AF62D49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Approaches Questions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FBF6D-6C06-1DE3-AEC1-F5B82F536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Describe the approach: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assumptions / theories, 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key studies (ways the approach has been tested)</a:t>
            </a:r>
          </a:p>
          <a:p>
            <a:r>
              <a:rPr lang="en-US" dirty="0"/>
              <a:t>Evaluate the approach</a:t>
            </a:r>
          </a:p>
          <a:p>
            <a:r>
              <a:rPr lang="en-US" b="1" dirty="0">
                <a:solidFill>
                  <a:srgbClr val="0070C0"/>
                </a:solidFill>
              </a:rPr>
              <a:t>Apply the approach</a:t>
            </a:r>
          </a:p>
          <a:p>
            <a:r>
              <a:rPr lang="en-US" dirty="0"/>
              <a:t>Compare the approach to an alternative</a:t>
            </a:r>
          </a:p>
          <a:p>
            <a:r>
              <a:rPr lang="en-US" b="1" dirty="0">
                <a:solidFill>
                  <a:srgbClr val="0070C0"/>
                </a:solidFill>
              </a:rPr>
              <a:t>When revising, doing the book practice questions is key to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8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48290-63DB-3B10-EC95-7AF97F721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get started – Learning Approach</a:t>
            </a:r>
            <a:br>
              <a:rPr lang="en-GB" dirty="0"/>
            </a:br>
            <a:r>
              <a:rPr lang="en-GB" dirty="0"/>
              <a:t>Behaviourism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14A74-E03D-37F8-D5C4-8ECA17A6C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Watch the Bear It In Mind videos</a:t>
            </a:r>
          </a:p>
          <a:p>
            <a:r>
              <a:rPr lang="en-GB" dirty="0"/>
              <a:t>Follow and complete the worksheets for CC and OC</a:t>
            </a:r>
          </a:p>
          <a:p>
            <a:r>
              <a:rPr lang="en-GB" b="1" dirty="0">
                <a:solidFill>
                  <a:srgbClr val="0070C0"/>
                </a:solidFill>
              </a:rPr>
              <a:t>Use the worksheets and your textbooks to put together your A01 and A03 notes</a:t>
            </a:r>
          </a:p>
          <a:p>
            <a:r>
              <a:rPr lang="en-GB" dirty="0">
                <a:solidFill>
                  <a:schemeClr val="bg1"/>
                </a:solidFill>
              </a:rPr>
              <a:t>Make sure you have enough A01 and A03 to cover a 16 marker for Behaviourism (CC, OC)</a:t>
            </a:r>
          </a:p>
          <a:p>
            <a:r>
              <a:rPr lang="en-GB" b="1" dirty="0">
                <a:solidFill>
                  <a:srgbClr val="0070C0"/>
                </a:solidFill>
              </a:rPr>
              <a:t>Make sure you have fully covered the PLC requirements</a:t>
            </a:r>
          </a:p>
          <a:p>
            <a:r>
              <a:rPr lang="en-GB" dirty="0">
                <a:solidFill>
                  <a:schemeClr val="bg1"/>
                </a:solidFill>
              </a:rPr>
              <a:t>Complete the practice exam </a:t>
            </a:r>
            <a:r>
              <a:rPr lang="en-GB">
                <a:solidFill>
                  <a:schemeClr val="bg1"/>
                </a:solidFill>
              </a:rPr>
              <a:t>questions sheet</a:t>
            </a:r>
            <a:endParaRPr lang="en-GB" b="1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03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56704-B1E8-73C4-4738-58C784C1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Videos on Behaviourism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29088-2F79-66EB-2B79-BE970FEA6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Classical Conditioning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https://youtu.be/AIspXv9EYWk?si=qtFDJtHUGAj-x-iV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Operant Conditioning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https://youtu.be/ei7AG8hAlCs?si=PjBQ4qPG1lQ_eeWR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Evaluating Behaviorism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https://youtu.be/H1RJ-0N00Os?si=RqaZIacs-MJjCpqq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628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641F5-62EB-05CF-9010-F29CA4A7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93D5-5200-1009-BBC8-D773EA4C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need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056C-FFF1-B66C-7FAE-A36D10A7E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227965" indent="-227965"/>
            <a:r>
              <a:rPr lang="en-US" b="1">
                <a:solidFill>
                  <a:srgbClr val="0070C0"/>
                </a:solidFill>
              </a:rPr>
              <a:t>The assumptions of SLT – learn through observation</a:t>
            </a:r>
            <a:endParaRPr lang="en-US"/>
          </a:p>
          <a:p>
            <a:pPr marL="227965" indent="-227965"/>
            <a:r>
              <a:rPr lang="en-US" dirty="0"/>
              <a:t>The Bobo Doll studies: method, findings</a:t>
            </a:r>
            <a:endParaRPr lang="en-US" dirty="0">
              <a:ea typeface="Calibri"/>
            </a:endParaRPr>
          </a:p>
          <a:p>
            <a:pPr marL="227965" indent="-227965"/>
            <a:r>
              <a:rPr lang="en-US" b="1">
                <a:solidFill>
                  <a:srgbClr val="0070C0"/>
                </a:solidFill>
              </a:rPr>
              <a:t>Mediational (cognitive) processes: ARRM, modelling, identification, vicarious </a:t>
            </a:r>
            <a:r>
              <a:rPr lang="en-US" b="1" dirty="0">
                <a:solidFill>
                  <a:srgbClr val="0070C0"/>
                </a:solidFill>
              </a:rPr>
              <a:t>reinforcement</a:t>
            </a:r>
            <a:endParaRPr lang="en-US" b="1" dirty="0">
              <a:solidFill>
                <a:srgbClr val="0070C0"/>
              </a:solidFill>
              <a:ea typeface="Calibri"/>
            </a:endParaRPr>
          </a:p>
          <a:p>
            <a:pPr marL="227965" indent="-227965"/>
            <a:r>
              <a:rPr lang="en-US" dirty="0"/>
              <a:t>Evaluation – strengths and weaknesses of SLT</a:t>
            </a:r>
            <a:endParaRPr lang="en-US" dirty="0">
              <a:ea typeface="Calibri"/>
            </a:endParaRPr>
          </a:p>
          <a:p>
            <a:pPr marL="227965" indent="-227965"/>
            <a:r>
              <a:rPr lang="en-US" b="1">
                <a:solidFill>
                  <a:srgbClr val="0070C0"/>
                </a:solidFill>
              </a:rPr>
              <a:t>SLT joins </a:t>
            </a:r>
            <a:r>
              <a:rPr lang="en-US" b="1" err="1">
                <a:solidFill>
                  <a:srgbClr val="0070C0"/>
                </a:solidFill>
              </a:rPr>
              <a:t>behaviourist</a:t>
            </a:r>
            <a:r>
              <a:rPr lang="en-US" b="1">
                <a:solidFill>
                  <a:srgbClr val="0070C0"/>
                </a:solidFill>
              </a:rPr>
              <a:t> and cognitive ideas together</a:t>
            </a:r>
            <a:endParaRPr lang="en-US" b="1">
              <a:solidFill>
                <a:srgbClr val="0070C0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55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29628-6CE3-EEAA-F03C-6D7DAD853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C3DE-1701-EF7F-7EC2-8182D3E85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get started – Learning Approach</a:t>
            </a:r>
            <a:br>
              <a:rPr lang="en-GB" dirty="0"/>
            </a:br>
            <a:r>
              <a:rPr lang="en-GB" dirty="0"/>
              <a:t>Social Learning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D3EC8-A9F3-F5E3-4F8F-E8AAA5B68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Watch the Bear It In Mind videos</a:t>
            </a:r>
          </a:p>
          <a:p>
            <a:r>
              <a:rPr lang="en-GB" dirty="0"/>
              <a:t>Follow and complete the worksheets for the Bobo Doll studies and SLT</a:t>
            </a:r>
          </a:p>
          <a:p>
            <a:r>
              <a:rPr lang="en-GB" b="1" dirty="0">
                <a:solidFill>
                  <a:srgbClr val="0070C0"/>
                </a:solidFill>
              </a:rPr>
              <a:t>Use the worksheets and your textbooks to put together your A01 and A03 notes</a:t>
            </a:r>
          </a:p>
          <a:p>
            <a:r>
              <a:rPr lang="en-GB" dirty="0">
                <a:solidFill>
                  <a:schemeClr val="bg1"/>
                </a:solidFill>
              </a:rPr>
              <a:t>Make sure you have enough A01 and A03 to cover a 16 marker for Social Learning Theory</a:t>
            </a:r>
          </a:p>
          <a:p>
            <a:r>
              <a:rPr lang="en-GB" b="1" dirty="0">
                <a:solidFill>
                  <a:srgbClr val="0070C0"/>
                </a:solidFill>
              </a:rPr>
              <a:t>Make sure you have fully covered the PLC requirements</a:t>
            </a:r>
          </a:p>
          <a:p>
            <a:r>
              <a:rPr lang="en-GB" dirty="0">
                <a:solidFill>
                  <a:schemeClr val="bg1"/>
                </a:solidFill>
              </a:rPr>
              <a:t>Complete the practice exam questions sheet</a:t>
            </a:r>
            <a:endParaRPr lang="en-GB" b="1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809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8CB4D-D411-6642-4A29-E600EEF5D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587D-CF12-66B0-E1E4-D8B3FB4E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Videos on </a:t>
            </a:r>
            <a:r>
              <a:rPr lang="en-US" b="1"/>
              <a:t>Social Learning Theory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EA2E4-799F-528E-B11A-95E79E02F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Bandura’s Bobo doll studies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https://youtu.be/4eWeVu5aSh8?si=FA8lCfBqwkRvbNWE</a:t>
            </a:r>
            <a:r>
              <a:rPr lang="en-US" dirty="0"/>
              <a:t> </a:t>
            </a:r>
          </a:p>
          <a:p>
            <a:r>
              <a:rPr lang="en-US" dirty="0"/>
              <a:t>Social Learning Theory Features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https://youtu.be/qtSelaemoBg?si=X24SteyOLq19Qihx</a:t>
            </a:r>
            <a:r>
              <a:rPr lang="en-US" dirty="0"/>
              <a:t> </a:t>
            </a:r>
          </a:p>
          <a:p>
            <a:r>
              <a:rPr lang="en-US" dirty="0"/>
              <a:t>Social Learning Theory Evaluation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https://youtu.be/le4zL7L0cvM?si=D445hs7secXQ93zZ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4315646"/>
      </p:ext>
    </p:extLst>
  </p:cSld>
  <p:clrMapOvr>
    <a:masterClrMapping/>
  </p:clrMapOvr>
</p:sld>
</file>

<file path=ppt/theme/theme1.xml><?xml version="1.0" encoding="utf-8"?>
<a:theme xmlns:a="http://schemas.openxmlformats.org/drawingml/2006/main" name="Wallingford Trust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2D1E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llingford School" id="{1F5A48F2-067F-E64B-81E9-545D9188E1FD}" vid="{5FE0E4AB-C73B-C841-8BA7-B3CAFFD3DC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13A59EB86685459DDDBAE59B64CC04" ma:contentTypeVersion="16" ma:contentTypeDescription="Create a new document." ma:contentTypeScope="" ma:versionID="6a38786f8e2aaf5b42fd041ecf443b31">
  <xsd:schema xmlns:xsd="http://www.w3.org/2001/XMLSchema" xmlns:xs="http://www.w3.org/2001/XMLSchema" xmlns:p="http://schemas.microsoft.com/office/2006/metadata/properties" xmlns:ns2="ad89ce95-d1b6-4d5e-b677-7cca411aa0d9" xmlns:ns3="506e4013-1c0c-4111-9426-d4a345a2e8ca" targetNamespace="http://schemas.microsoft.com/office/2006/metadata/properties" ma:root="true" ma:fieldsID="986066f503c7bf9b86526db2f960ee1c" ns2:_="" ns3:_="">
    <xsd:import namespace="ad89ce95-d1b6-4d5e-b677-7cca411aa0d9"/>
    <xsd:import namespace="506e4013-1c0c-4111-9426-d4a345a2e8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9ce95-d1b6-4d5e-b677-7cca411aa0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e4013-1c0c-4111-9426-d4a345a2e8c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c15fa1e-c926-42ca-bfe6-b20ae44258bd}" ma:internalName="TaxCatchAll" ma:showField="CatchAllData" ma:web="506e4013-1c0c-4111-9426-d4a345a2e8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6e4013-1c0c-4111-9426-d4a345a2e8ca" xsi:nil="true"/>
    <lcf76f155ced4ddcb4097134ff3c332f xmlns="ad89ce95-d1b6-4d5e-b677-7cca411aa0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D59CC1-EEC4-4927-AC8D-772A723945A9}">
  <ds:schemaRefs>
    <ds:schemaRef ds:uri="506e4013-1c0c-4111-9426-d4a345a2e8ca"/>
    <ds:schemaRef ds:uri="ad89ce95-d1b6-4d5e-b677-7cca411aa0d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8B915B7-7113-480F-8E5E-ABD570CB814B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06e4013-1c0c-4111-9426-d4a345a2e8ca"/>
    <ds:schemaRef ds:uri="ad89ce95-d1b6-4d5e-b677-7cca411aa0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Wallingford Trust Theme</Template>
  <TotalTime>169</TotalTime>
  <Words>392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Wallingford Trust Theme</vt:lpstr>
      <vt:lpstr>The Learning Approach Behaviourism and SLT</vt:lpstr>
      <vt:lpstr>What you need to know</vt:lpstr>
      <vt:lpstr>How Approaches Questions work</vt:lpstr>
      <vt:lpstr>How to get started – Learning Approach Behaviourism</vt:lpstr>
      <vt:lpstr>Videos on Behaviourism</vt:lpstr>
      <vt:lpstr>What you need to know</vt:lpstr>
      <vt:lpstr>How to get started – Learning Approach Social Learning Theory</vt:lpstr>
      <vt:lpstr>Videos on Social Learning 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Vernon LEIGH</dc:creator>
  <cp:lastModifiedBy>Vernon LEIGH</cp:lastModifiedBy>
  <cp:revision>12</cp:revision>
  <dcterms:created xsi:type="dcterms:W3CDTF">2025-06-11T08:00:15Z</dcterms:created>
  <dcterms:modified xsi:type="dcterms:W3CDTF">2025-06-12T07:37:02Z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0x010100EC13A59EB86685459DDDBAE59B64CC04</vt:lpwstr>
  </property>
  <property fmtid="{D5CDD505-2E9C-101B-9397-08002B2CF9AE}" pid="3" name="MediaServiceImageTags">
    <vt:lpwstr/>
  </property>
</Properties>
</file>