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Lst>
  <p:notesMasterIdLst>
    <p:notesMasterId r:id="rId12"/>
  </p:notesMasterIdLst>
  <p:sldIdLst>
    <p:sldId id="262" r:id="rId6"/>
    <p:sldId id="257" r:id="rId7"/>
    <p:sldId id="258" r:id="rId8"/>
    <p:sldId id="259" r:id="rId9"/>
    <p:sldId id="260" r:id="rId10"/>
    <p:sldId id="261" r:id="rId11"/>
  </p:sldIdLst>
  <p:sldSz cx="12801600" cy="9601200" type="A3"/>
  <p:notesSz cx="6858000" cy="9144000"/>
  <p:defaultTextStyle>
    <a:defPPr>
      <a:defRPr lang="en-US"/>
    </a:defPPr>
    <a:lvl1pPr algn="l" defTabSz="639763" rtl="0" fontAlgn="base">
      <a:spcBef>
        <a:spcPct val="0"/>
      </a:spcBef>
      <a:spcAft>
        <a:spcPct val="0"/>
      </a:spcAft>
      <a:defRPr sz="2500" kern="1200">
        <a:solidFill>
          <a:schemeClr val="tx1"/>
        </a:solidFill>
        <a:latin typeface="Arial" pitchFamily="34" charset="0"/>
        <a:ea typeface="ＭＳ Ｐゴシック" pitchFamily="34" charset="-128"/>
        <a:cs typeface="+mn-cs"/>
      </a:defRPr>
    </a:lvl1pPr>
    <a:lvl2pPr marL="639763" indent="-182563" algn="l" defTabSz="639763" rtl="0" fontAlgn="base">
      <a:spcBef>
        <a:spcPct val="0"/>
      </a:spcBef>
      <a:spcAft>
        <a:spcPct val="0"/>
      </a:spcAft>
      <a:defRPr sz="2500" kern="1200">
        <a:solidFill>
          <a:schemeClr val="tx1"/>
        </a:solidFill>
        <a:latin typeface="Arial" pitchFamily="34" charset="0"/>
        <a:ea typeface="ＭＳ Ｐゴシック" pitchFamily="34" charset="-128"/>
        <a:cs typeface="+mn-cs"/>
      </a:defRPr>
    </a:lvl2pPr>
    <a:lvl3pPr marL="1279525" indent="-365125" algn="l" defTabSz="639763" rtl="0" fontAlgn="base">
      <a:spcBef>
        <a:spcPct val="0"/>
      </a:spcBef>
      <a:spcAft>
        <a:spcPct val="0"/>
      </a:spcAft>
      <a:defRPr sz="2500" kern="1200">
        <a:solidFill>
          <a:schemeClr val="tx1"/>
        </a:solidFill>
        <a:latin typeface="Arial" pitchFamily="34" charset="0"/>
        <a:ea typeface="ＭＳ Ｐゴシック" pitchFamily="34" charset="-128"/>
        <a:cs typeface="+mn-cs"/>
      </a:defRPr>
    </a:lvl3pPr>
    <a:lvl4pPr marL="1919288" indent="-547688" algn="l" defTabSz="639763" rtl="0" fontAlgn="base">
      <a:spcBef>
        <a:spcPct val="0"/>
      </a:spcBef>
      <a:spcAft>
        <a:spcPct val="0"/>
      </a:spcAft>
      <a:defRPr sz="2500" kern="1200">
        <a:solidFill>
          <a:schemeClr val="tx1"/>
        </a:solidFill>
        <a:latin typeface="Arial" pitchFamily="34" charset="0"/>
        <a:ea typeface="ＭＳ Ｐゴシック" pitchFamily="34" charset="-128"/>
        <a:cs typeface="+mn-cs"/>
      </a:defRPr>
    </a:lvl4pPr>
    <a:lvl5pPr marL="2559050" indent="-730250" algn="l" defTabSz="639763" rtl="0" fontAlgn="base">
      <a:spcBef>
        <a:spcPct val="0"/>
      </a:spcBef>
      <a:spcAft>
        <a:spcPct val="0"/>
      </a:spcAft>
      <a:defRPr sz="25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5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5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5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5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25" d="100"/>
          <a:sy n="125" d="100"/>
        </p:scale>
        <p:origin x="1866" y="1428"/>
      </p:cViewPr>
      <p:guideLst>
        <p:guide orient="horz" pos="3024"/>
        <p:guide pos="403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40080"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53FA7D40-32E1-42A7-81A7-CD112309A169}" type="datetime1">
              <a:rPr lang="en-US"/>
              <a:pPr/>
              <a:t>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40080"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C362550-2A48-4B93-9678-AA9F0AFD49D6}" type="slidenum">
              <a:rPr lang="en-US"/>
              <a:pPr/>
              <a:t>‹#›</a:t>
            </a:fld>
            <a:endParaRPr lang="en-US"/>
          </a:p>
        </p:txBody>
      </p:sp>
    </p:spTree>
    <p:extLst>
      <p:ext uri="{BB962C8B-B14F-4D97-AF65-F5344CB8AC3E}">
        <p14:creationId xmlns:p14="http://schemas.microsoft.com/office/powerpoint/2010/main" val="425607032"/>
      </p:ext>
    </p:extLst>
  </p:cSld>
  <p:clrMap bg1="lt1" tx1="dk1" bg2="lt2" tx2="dk2" accent1="accent1" accent2="accent2" accent3="accent3" accent4="accent4" accent5="accent5" accent6="accent6" hlink="hlink" folHlink="folHlink"/>
  <p:notesStyle>
    <a:lvl1pPr algn="l" defTabSz="639763" rtl="0" eaLnBrk="0" fontAlgn="base" hangingPunct="0">
      <a:spcBef>
        <a:spcPct val="30000"/>
      </a:spcBef>
      <a:spcAft>
        <a:spcPct val="0"/>
      </a:spcAft>
      <a:defRPr sz="1700" kern="1200">
        <a:solidFill>
          <a:schemeClr val="tx1"/>
        </a:solidFill>
        <a:latin typeface="+mn-lt"/>
        <a:ea typeface="ＭＳ Ｐゴシック" charset="-128"/>
        <a:cs typeface="ＭＳ Ｐゴシック" charset="-128"/>
      </a:defRPr>
    </a:lvl1pPr>
    <a:lvl2pPr marL="639763" algn="l" defTabSz="639763" rtl="0" eaLnBrk="0" fontAlgn="base" hangingPunct="0">
      <a:spcBef>
        <a:spcPct val="30000"/>
      </a:spcBef>
      <a:spcAft>
        <a:spcPct val="0"/>
      </a:spcAft>
      <a:defRPr sz="1700" kern="1200">
        <a:solidFill>
          <a:schemeClr val="tx1"/>
        </a:solidFill>
        <a:latin typeface="+mn-lt"/>
        <a:ea typeface="ＭＳ Ｐゴシック" charset="-128"/>
        <a:cs typeface="+mn-cs"/>
      </a:defRPr>
    </a:lvl2pPr>
    <a:lvl3pPr marL="1279525" algn="l" defTabSz="639763" rtl="0" eaLnBrk="0" fontAlgn="base" hangingPunct="0">
      <a:spcBef>
        <a:spcPct val="30000"/>
      </a:spcBef>
      <a:spcAft>
        <a:spcPct val="0"/>
      </a:spcAft>
      <a:defRPr sz="1700" kern="1200">
        <a:solidFill>
          <a:schemeClr val="tx1"/>
        </a:solidFill>
        <a:latin typeface="+mn-lt"/>
        <a:ea typeface="ＭＳ Ｐゴシック" charset="-128"/>
        <a:cs typeface="+mn-cs"/>
      </a:defRPr>
    </a:lvl3pPr>
    <a:lvl4pPr marL="1919288" algn="l" defTabSz="639763" rtl="0" eaLnBrk="0" fontAlgn="base" hangingPunct="0">
      <a:spcBef>
        <a:spcPct val="30000"/>
      </a:spcBef>
      <a:spcAft>
        <a:spcPct val="0"/>
      </a:spcAft>
      <a:defRPr sz="1700" kern="1200">
        <a:solidFill>
          <a:schemeClr val="tx1"/>
        </a:solidFill>
        <a:latin typeface="+mn-lt"/>
        <a:ea typeface="ＭＳ Ｐゴシック" charset="-128"/>
        <a:cs typeface="+mn-cs"/>
      </a:defRPr>
    </a:lvl4pPr>
    <a:lvl5pPr marL="2559050" algn="l" defTabSz="639763" rtl="0" eaLnBrk="0" fontAlgn="base" hangingPunct="0">
      <a:spcBef>
        <a:spcPct val="30000"/>
      </a:spcBef>
      <a:spcAft>
        <a:spcPct val="0"/>
      </a:spcAft>
      <a:defRPr sz="1700" kern="1200">
        <a:solidFill>
          <a:schemeClr val="tx1"/>
        </a:solidFill>
        <a:latin typeface="+mn-lt"/>
        <a:ea typeface="ＭＳ Ｐゴシック" charset="-128"/>
        <a:cs typeface="+mn-cs"/>
      </a:defRPr>
    </a:lvl5pPr>
    <a:lvl6pPr marL="3200400" algn="l" defTabSz="640080" rtl="0" eaLnBrk="1" latinLnBrk="0" hangingPunct="1">
      <a:defRPr sz="1700" kern="1200">
        <a:solidFill>
          <a:schemeClr val="tx1"/>
        </a:solidFill>
        <a:latin typeface="+mn-lt"/>
        <a:ea typeface="+mn-ea"/>
        <a:cs typeface="+mn-cs"/>
      </a:defRPr>
    </a:lvl6pPr>
    <a:lvl7pPr marL="3840480" algn="l" defTabSz="640080" rtl="0" eaLnBrk="1" latinLnBrk="0" hangingPunct="1">
      <a:defRPr sz="1700" kern="1200">
        <a:solidFill>
          <a:schemeClr val="tx1"/>
        </a:solidFill>
        <a:latin typeface="+mn-lt"/>
        <a:ea typeface="+mn-ea"/>
        <a:cs typeface="+mn-cs"/>
      </a:defRPr>
    </a:lvl7pPr>
    <a:lvl8pPr marL="4480560" algn="l" defTabSz="640080" rtl="0" eaLnBrk="1" latinLnBrk="0" hangingPunct="1">
      <a:defRPr sz="1700" kern="1200">
        <a:solidFill>
          <a:schemeClr val="tx1"/>
        </a:solidFill>
        <a:latin typeface="+mn-lt"/>
        <a:ea typeface="+mn-ea"/>
        <a:cs typeface="+mn-cs"/>
      </a:defRPr>
    </a:lvl8pPr>
    <a:lvl9pPr marL="5120640" algn="l" defTabSz="64008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ln>
            <a:miter lim="800000"/>
            <a:headEnd/>
            <a:tailEnd/>
          </a:ln>
        </p:spPr>
        <p:txBody>
          <a:bodyPr/>
          <a:lstStyle>
            <a:lvl1pPr eaLnBrk="0" hangingPunct="0">
              <a:defRPr sz="2500">
                <a:solidFill>
                  <a:schemeClr val="tx1"/>
                </a:solidFill>
                <a:latin typeface="Arial" pitchFamily="34" charset="0"/>
                <a:ea typeface="ＭＳ Ｐゴシック" pitchFamily="34" charset="-128"/>
              </a:defRPr>
            </a:lvl1pPr>
            <a:lvl2pPr marL="37931725" indent="-37474525" eaLnBrk="0" hangingPunct="0">
              <a:defRPr sz="2500">
                <a:solidFill>
                  <a:schemeClr val="tx1"/>
                </a:solidFill>
                <a:latin typeface="Arial" pitchFamily="34" charset="0"/>
                <a:ea typeface="ＭＳ Ｐゴシック" pitchFamily="34" charset="-128"/>
              </a:defRPr>
            </a:lvl2pPr>
            <a:lvl3pPr eaLnBrk="0" hangingPunct="0">
              <a:defRPr sz="2500">
                <a:solidFill>
                  <a:schemeClr val="tx1"/>
                </a:solidFill>
                <a:latin typeface="Arial" pitchFamily="34" charset="0"/>
                <a:ea typeface="ＭＳ Ｐゴシック" pitchFamily="34" charset="-128"/>
              </a:defRPr>
            </a:lvl3pPr>
            <a:lvl4pPr eaLnBrk="0" hangingPunct="0">
              <a:defRPr sz="2500">
                <a:solidFill>
                  <a:schemeClr val="tx1"/>
                </a:solidFill>
                <a:latin typeface="Arial" pitchFamily="34" charset="0"/>
                <a:ea typeface="ＭＳ Ｐゴシック" pitchFamily="34" charset="-128"/>
              </a:defRPr>
            </a:lvl4pPr>
            <a:lvl5pPr eaLnBrk="0" hangingPunct="0">
              <a:defRPr sz="25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2876E623-38C7-4F84-BC93-280A50DF04B1}" type="slidenum">
              <a:rPr lang="en-GB" sz="1200">
                <a:solidFill>
                  <a:srgbClr val="000000"/>
                </a:solidFill>
                <a:latin typeface="Calibri" pitchFamily="34" charset="0"/>
              </a:rPr>
              <a:pPr eaLnBrk="1" hangingPunct="1"/>
              <a:t>1</a:t>
            </a:fld>
            <a:endParaRPr lang="en-GB" sz="1200">
              <a:solidFill>
                <a:srgbClr val="000000"/>
              </a:solidFill>
              <a:latin typeface="Calibri" pitchFamily="34" charset="0"/>
            </a:endParaRPr>
          </a:p>
        </p:txBody>
      </p:sp>
      <p:sp>
        <p:nvSpPr>
          <p:cNvPr id="13315"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ln>
            <a:miter lim="800000"/>
            <a:headEnd/>
            <a:tailEnd/>
          </a:ln>
        </p:spPr>
        <p:txBody>
          <a:bodyPr/>
          <a:lstStyle>
            <a:lvl1pPr eaLnBrk="0" hangingPunct="0">
              <a:defRPr sz="2500">
                <a:solidFill>
                  <a:schemeClr val="tx1"/>
                </a:solidFill>
                <a:latin typeface="Arial" pitchFamily="34" charset="0"/>
                <a:ea typeface="ＭＳ Ｐゴシック" pitchFamily="34" charset="-128"/>
              </a:defRPr>
            </a:lvl1pPr>
            <a:lvl2pPr marL="37931725" indent="-37474525" eaLnBrk="0" hangingPunct="0">
              <a:defRPr sz="2500">
                <a:solidFill>
                  <a:schemeClr val="tx1"/>
                </a:solidFill>
                <a:latin typeface="Arial" pitchFamily="34" charset="0"/>
                <a:ea typeface="ＭＳ Ｐゴシック" pitchFamily="34" charset="-128"/>
              </a:defRPr>
            </a:lvl2pPr>
            <a:lvl3pPr eaLnBrk="0" hangingPunct="0">
              <a:defRPr sz="2500">
                <a:solidFill>
                  <a:schemeClr val="tx1"/>
                </a:solidFill>
                <a:latin typeface="Arial" pitchFamily="34" charset="0"/>
                <a:ea typeface="ＭＳ Ｐゴシック" pitchFamily="34" charset="-128"/>
              </a:defRPr>
            </a:lvl3pPr>
            <a:lvl4pPr eaLnBrk="0" hangingPunct="0">
              <a:defRPr sz="2500">
                <a:solidFill>
                  <a:schemeClr val="tx1"/>
                </a:solidFill>
                <a:latin typeface="Arial" pitchFamily="34" charset="0"/>
                <a:ea typeface="ＭＳ Ｐゴシック" pitchFamily="34" charset="-128"/>
              </a:defRPr>
            </a:lvl4pPr>
            <a:lvl5pPr eaLnBrk="0" hangingPunct="0">
              <a:defRPr sz="25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16D0C005-E482-474D-8F91-BD915A89D6DD}" type="slidenum">
              <a:rPr lang="en-GB" sz="1200">
                <a:solidFill>
                  <a:srgbClr val="000000"/>
                </a:solidFill>
                <a:latin typeface="Calibri" pitchFamily="34" charset="0"/>
              </a:rPr>
              <a:pPr eaLnBrk="1" hangingPunct="1"/>
              <a:t>3</a:t>
            </a:fld>
            <a:endParaRPr lang="en-GB" sz="1200">
              <a:solidFill>
                <a:srgbClr val="000000"/>
              </a:solidFill>
              <a:latin typeface="Calibri"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ln>
            <a:miter lim="800000"/>
            <a:headEnd/>
            <a:tailEnd/>
          </a:ln>
        </p:spPr>
        <p:txBody>
          <a:bodyPr/>
          <a:lstStyle>
            <a:lvl1pPr eaLnBrk="0" hangingPunct="0">
              <a:defRPr sz="2500">
                <a:solidFill>
                  <a:schemeClr val="tx1"/>
                </a:solidFill>
                <a:latin typeface="Arial" pitchFamily="34" charset="0"/>
                <a:ea typeface="ＭＳ Ｐゴシック" pitchFamily="34" charset="-128"/>
              </a:defRPr>
            </a:lvl1pPr>
            <a:lvl2pPr marL="37931725" indent="-37474525" eaLnBrk="0" hangingPunct="0">
              <a:defRPr sz="2500">
                <a:solidFill>
                  <a:schemeClr val="tx1"/>
                </a:solidFill>
                <a:latin typeface="Arial" pitchFamily="34" charset="0"/>
                <a:ea typeface="ＭＳ Ｐゴシック" pitchFamily="34" charset="-128"/>
              </a:defRPr>
            </a:lvl2pPr>
            <a:lvl3pPr eaLnBrk="0" hangingPunct="0">
              <a:defRPr sz="2500">
                <a:solidFill>
                  <a:schemeClr val="tx1"/>
                </a:solidFill>
                <a:latin typeface="Arial" pitchFamily="34" charset="0"/>
                <a:ea typeface="ＭＳ Ｐゴシック" pitchFamily="34" charset="-128"/>
              </a:defRPr>
            </a:lvl3pPr>
            <a:lvl4pPr eaLnBrk="0" hangingPunct="0">
              <a:defRPr sz="2500">
                <a:solidFill>
                  <a:schemeClr val="tx1"/>
                </a:solidFill>
                <a:latin typeface="Arial" pitchFamily="34" charset="0"/>
                <a:ea typeface="ＭＳ Ｐゴシック" pitchFamily="34" charset="-128"/>
              </a:defRPr>
            </a:lvl4pPr>
            <a:lvl5pPr eaLnBrk="0" hangingPunct="0">
              <a:defRPr sz="25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D36B3B6F-A486-44C1-B058-09574B440012}" type="slidenum">
              <a:rPr lang="en-US" sz="1200">
                <a:solidFill>
                  <a:srgbClr val="000000"/>
                </a:solidFill>
                <a:latin typeface="Calibri" pitchFamily="34" charset="0"/>
              </a:rPr>
              <a:pPr eaLnBrk="1" hangingPunct="1"/>
              <a:t>4</a:t>
            </a:fld>
            <a:endParaRPr lang="en-US" sz="1200">
              <a:solidFill>
                <a:srgbClr val="000000"/>
              </a:solidFill>
              <a:latin typeface="Calibri"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Arial" pitchFamily="34" charset="0"/>
                <a:ea typeface="ＭＳ Ｐゴシック" pitchFamily="34" charset="-128"/>
              </a:defRPr>
            </a:lvl1pPr>
            <a:lvl2pPr marL="37931725" indent="-37474525" eaLnBrk="0" hangingPunct="0">
              <a:defRPr sz="2500">
                <a:solidFill>
                  <a:schemeClr val="tx1"/>
                </a:solidFill>
                <a:latin typeface="Arial" pitchFamily="34" charset="0"/>
                <a:ea typeface="ＭＳ Ｐゴシック" pitchFamily="34" charset="-128"/>
              </a:defRPr>
            </a:lvl2pPr>
            <a:lvl3pPr eaLnBrk="0" hangingPunct="0">
              <a:defRPr sz="2500">
                <a:solidFill>
                  <a:schemeClr val="tx1"/>
                </a:solidFill>
                <a:latin typeface="Arial" pitchFamily="34" charset="0"/>
                <a:ea typeface="ＭＳ Ｐゴシック" pitchFamily="34" charset="-128"/>
              </a:defRPr>
            </a:lvl3pPr>
            <a:lvl4pPr eaLnBrk="0" hangingPunct="0">
              <a:defRPr sz="2500">
                <a:solidFill>
                  <a:schemeClr val="tx1"/>
                </a:solidFill>
                <a:latin typeface="Arial" pitchFamily="34" charset="0"/>
                <a:ea typeface="ＭＳ Ｐゴシック" pitchFamily="34" charset="-128"/>
              </a:defRPr>
            </a:lvl4pPr>
            <a:lvl5pPr eaLnBrk="0" hangingPunct="0">
              <a:defRPr sz="25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22DE54DB-8B15-4DB1-8A8D-83025EBB030D}" type="slidenum">
              <a:rPr lang="en-US" sz="1200">
                <a:solidFill>
                  <a:srgbClr val="000000"/>
                </a:solidFill>
                <a:latin typeface="Calibri" pitchFamily="34" charset="0"/>
              </a:rPr>
              <a:pPr eaLnBrk="1" hangingPunct="1"/>
              <a:t>5</a:t>
            </a:fld>
            <a:endParaRPr lang="en-US" sz="120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ea typeface="ＭＳ Ｐゴシック" pitchFamily="34" charset="-128"/>
            </a:endParaRPr>
          </a:p>
        </p:txBody>
      </p:sp>
      <p:sp>
        <p:nvSpPr>
          <p:cNvPr id="22532" name="Slide Number Placeholder 3"/>
          <p:cNvSpPr>
            <a:spLocks noGrp="1"/>
          </p:cNvSpPr>
          <p:nvPr>
            <p:ph type="sldNum" sz="quarter" idx="5"/>
          </p:nvPr>
        </p:nvSpPr>
        <p:spPr bwMode="auto">
          <a:ln>
            <a:miter lim="800000"/>
            <a:headEnd/>
            <a:tailEnd/>
          </a:ln>
        </p:spPr>
        <p:txBody>
          <a:bodyPr/>
          <a:lstStyle>
            <a:lvl1pPr eaLnBrk="0" hangingPunct="0">
              <a:defRPr sz="2500">
                <a:solidFill>
                  <a:schemeClr val="tx1"/>
                </a:solidFill>
                <a:latin typeface="Arial" pitchFamily="34" charset="0"/>
                <a:ea typeface="ＭＳ Ｐゴシック" pitchFamily="34" charset="-128"/>
              </a:defRPr>
            </a:lvl1pPr>
            <a:lvl2pPr marL="37931725" indent="-37474525" eaLnBrk="0" hangingPunct="0">
              <a:defRPr sz="2500">
                <a:solidFill>
                  <a:schemeClr val="tx1"/>
                </a:solidFill>
                <a:latin typeface="Arial" pitchFamily="34" charset="0"/>
                <a:ea typeface="ＭＳ Ｐゴシック" pitchFamily="34" charset="-128"/>
              </a:defRPr>
            </a:lvl2pPr>
            <a:lvl3pPr eaLnBrk="0" hangingPunct="0">
              <a:defRPr sz="2500">
                <a:solidFill>
                  <a:schemeClr val="tx1"/>
                </a:solidFill>
                <a:latin typeface="Arial" pitchFamily="34" charset="0"/>
                <a:ea typeface="ＭＳ Ｐゴシック" pitchFamily="34" charset="-128"/>
              </a:defRPr>
            </a:lvl3pPr>
            <a:lvl4pPr eaLnBrk="0" hangingPunct="0">
              <a:defRPr sz="2500">
                <a:solidFill>
                  <a:schemeClr val="tx1"/>
                </a:solidFill>
                <a:latin typeface="Arial" pitchFamily="34" charset="0"/>
                <a:ea typeface="ＭＳ Ｐゴシック" pitchFamily="34" charset="-128"/>
              </a:defRPr>
            </a:lvl4pPr>
            <a:lvl5pPr eaLnBrk="0" hangingPunct="0">
              <a:defRPr sz="25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fld id="{B9384E5F-EB92-4421-88FD-2E554AC93A5A}" type="slidenum">
              <a:rPr lang="en-US" sz="1200">
                <a:solidFill>
                  <a:srgbClr val="000000"/>
                </a:solidFill>
                <a:latin typeface="Calibri" pitchFamily="34" charset="0"/>
              </a:rPr>
              <a:pPr eaLnBrk="1" hangingPunct="1"/>
              <a:t>6</a:t>
            </a:fld>
            <a:endParaRPr lang="en-US" sz="120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579D2E4-9B37-441E-BE68-1154AE95BBEE}" type="datetime1">
              <a:rPr lang="en-US"/>
              <a:pPr/>
              <a:t>12/5/2013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CB74378C-2625-4F9F-B8CA-1BD2E7365B3E}" type="slidenum">
              <a:rPr lang="en-GB"/>
              <a:pPr/>
              <a:t>‹#›</a:t>
            </a:fld>
            <a:endParaRPr lang="en-GB"/>
          </a:p>
        </p:txBody>
      </p:sp>
    </p:spTree>
    <p:extLst>
      <p:ext uri="{BB962C8B-B14F-4D97-AF65-F5344CB8AC3E}">
        <p14:creationId xmlns:p14="http://schemas.microsoft.com/office/powerpoint/2010/main" val="323188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263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9763" y="384175"/>
            <a:ext cx="11522076" cy="1600200"/>
          </a:xfrm>
          <a:prstGeom prst="rect">
            <a:avLst/>
          </a:prstGeom>
        </p:spPr>
        <p:txBody>
          <a:bodyPr lIns="91417" tIns="45709" rIns="91417" bIns="45709"/>
          <a:lstStyle/>
          <a:p>
            <a:r>
              <a:rPr lang="en-US" smtClean="0"/>
              <a:t>Click to edit Master title style</a:t>
            </a:r>
            <a:endParaRPr lang="en-GB"/>
          </a:p>
        </p:txBody>
      </p:sp>
      <p:sp>
        <p:nvSpPr>
          <p:cNvPr id="3" name="Content Placeholder 2"/>
          <p:cNvSpPr>
            <a:spLocks noGrp="1"/>
          </p:cNvSpPr>
          <p:nvPr>
            <p:ph idx="1"/>
          </p:nvPr>
        </p:nvSpPr>
        <p:spPr>
          <a:xfrm>
            <a:off x="639763" y="2239964"/>
            <a:ext cx="11522076" cy="6337300"/>
          </a:xfrm>
          <a:prstGeom prst="rect">
            <a:avLst/>
          </a:prstGeom>
        </p:spPr>
        <p:txBody>
          <a:bodyPr lIns="91417" tIns="45709" rIns="91417" bIns="4570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77822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94AC52-A536-4ED2-96A3-B6471B450000}" type="datetime1">
              <a:rPr lang="en-US"/>
              <a:pPr/>
              <a:t>12/5/2013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C0BA9BF-22B0-4EF9-9EAF-CF1960AA3B77}" type="slidenum">
              <a:rPr lang="en-US"/>
              <a:pPr/>
              <a:t>‹#›</a:t>
            </a:fld>
            <a:endParaRPr lang="en-US"/>
          </a:p>
        </p:txBody>
      </p:sp>
    </p:spTree>
    <p:extLst>
      <p:ext uri="{BB962C8B-B14F-4D97-AF65-F5344CB8AC3E}">
        <p14:creationId xmlns:p14="http://schemas.microsoft.com/office/powerpoint/2010/main" val="2372921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00088" y="2482535"/>
            <a:ext cx="11388090" cy="2535872"/>
          </a:xfrm>
        </p:spPr>
        <p:txBody>
          <a:bodyPr anchor="b"/>
          <a:lstStyle>
            <a:lvl1pPr>
              <a:defRPr sz="9000"/>
            </a:lvl1pPr>
          </a:lstStyle>
          <a:p>
            <a:r>
              <a:rPr lang="en-GB"/>
              <a:t>Click to edit Master title style</a:t>
            </a:r>
          </a:p>
        </p:txBody>
      </p:sp>
      <p:sp>
        <p:nvSpPr>
          <p:cNvPr id="3075" name="Rectangle 3"/>
          <p:cNvSpPr>
            <a:spLocks noGrp="1" noChangeArrowheads="1"/>
          </p:cNvSpPr>
          <p:nvPr>
            <p:ph type="subTitle" idx="1"/>
          </p:nvPr>
        </p:nvSpPr>
        <p:spPr>
          <a:xfrm>
            <a:off x="700088" y="5305108"/>
            <a:ext cx="11388090" cy="1173480"/>
          </a:xfrm>
        </p:spPr>
        <p:txBody>
          <a:bodyPr/>
          <a:lstStyle>
            <a:lvl1pPr marL="0" indent="0">
              <a:buFontTx/>
              <a:buNone/>
              <a:defRPr sz="6200">
                <a:solidFill>
                  <a:schemeClr val="bg1"/>
                </a:solidFill>
              </a:defRPr>
            </a:lvl1pPr>
          </a:lstStyle>
          <a:p>
            <a:r>
              <a:rPr lang="en-GB"/>
              <a:t>Click to edit Master subtitle style</a:t>
            </a:r>
          </a:p>
        </p:txBody>
      </p:sp>
    </p:spTree>
    <p:extLst>
      <p:ext uri="{BB962C8B-B14F-4D97-AF65-F5344CB8AC3E}">
        <p14:creationId xmlns:p14="http://schemas.microsoft.com/office/powerpoint/2010/main" val="136482634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39763" y="384175"/>
            <a:ext cx="115220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01" tIns="64001" rIns="128001" bIns="64001"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39763" y="2239963"/>
            <a:ext cx="115220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01" tIns="64001" rIns="128001" bIns="6400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639763" y="8899525"/>
            <a:ext cx="2987675" cy="511175"/>
          </a:xfrm>
          <a:prstGeom prst="rect">
            <a:avLst/>
          </a:prstGeom>
        </p:spPr>
        <p:txBody>
          <a:bodyPr vert="horz" wrap="square" lIns="128001" tIns="64001" rIns="128001" bIns="64001" numCol="1" anchor="ctr" anchorCtr="0" compatLnSpc="1">
            <a:prstTxWarp prst="textNoShape">
              <a:avLst/>
            </a:prstTxWarp>
          </a:bodyPr>
          <a:lstStyle>
            <a:lvl1pPr>
              <a:defRPr sz="1700">
                <a:solidFill>
                  <a:srgbClr val="898989"/>
                </a:solidFill>
                <a:latin typeface="Calibri" pitchFamily="34" charset="0"/>
              </a:defRPr>
            </a:lvl1pPr>
          </a:lstStyle>
          <a:p>
            <a:fld id="{34772334-25D3-4BC8-8B21-CC2E11B7F903}" type="datetime1">
              <a:rPr lang="en-US"/>
              <a:pPr/>
              <a:t>12/5/2013</a:t>
            </a:fld>
            <a:endParaRPr lang="en-GB"/>
          </a:p>
        </p:txBody>
      </p:sp>
      <p:sp>
        <p:nvSpPr>
          <p:cNvPr id="5" name="Footer Placeholder 4"/>
          <p:cNvSpPr>
            <a:spLocks noGrp="1"/>
          </p:cNvSpPr>
          <p:nvPr>
            <p:ph type="ftr" sz="quarter" idx="3"/>
          </p:nvPr>
        </p:nvSpPr>
        <p:spPr>
          <a:xfrm>
            <a:off x="4373563" y="8899525"/>
            <a:ext cx="4054475" cy="511175"/>
          </a:xfrm>
          <a:prstGeom prst="rect">
            <a:avLst/>
          </a:prstGeom>
        </p:spPr>
        <p:txBody>
          <a:bodyPr vert="horz" wrap="square" lIns="128001" tIns="64001" rIns="128001" bIns="64001" numCol="1" anchor="ctr" anchorCtr="0" compatLnSpc="1">
            <a:prstTxWarp prst="textNoShape">
              <a:avLst/>
            </a:prstTxWarp>
          </a:bodyPr>
          <a:lstStyle>
            <a:lvl1pPr algn="ctr">
              <a:defRPr sz="1700">
                <a:solidFill>
                  <a:srgbClr val="898989"/>
                </a:solidFill>
                <a:latin typeface="Calibri" charset="0"/>
                <a:ea typeface="ＭＳ Ｐゴシック" charset="-128"/>
                <a:cs typeface="ＭＳ Ｐゴシック" charset="-128"/>
              </a:defRPr>
            </a:lvl1pPr>
          </a:lstStyle>
          <a:p>
            <a:pPr>
              <a:defRPr/>
            </a:pPr>
            <a:endParaRPr lang="en-GB"/>
          </a:p>
        </p:txBody>
      </p:sp>
      <p:sp>
        <p:nvSpPr>
          <p:cNvPr id="6" name="Slide Number Placeholder 5"/>
          <p:cNvSpPr>
            <a:spLocks noGrp="1"/>
          </p:cNvSpPr>
          <p:nvPr>
            <p:ph type="sldNum" sz="quarter" idx="4"/>
          </p:nvPr>
        </p:nvSpPr>
        <p:spPr>
          <a:xfrm>
            <a:off x="9174163" y="8899525"/>
            <a:ext cx="2987675" cy="511175"/>
          </a:xfrm>
          <a:prstGeom prst="rect">
            <a:avLst/>
          </a:prstGeom>
        </p:spPr>
        <p:txBody>
          <a:bodyPr vert="horz" wrap="square" lIns="128001" tIns="64001" rIns="128001" bIns="64001" numCol="1" anchor="ctr" anchorCtr="0" compatLnSpc="1">
            <a:prstTxWarp prst="textNoShape">
              <a:avLst/>
            </a:prstTxWarp>
          </a:bodyPr>
          <a:lstStyle>
            <a:lvl1pPr algn="r">
              <a:defRPr sz="1700">
                <a:solidFill>
                  <a:srgbClr val="898989"/>
                </a:solidFill>
                <a:latin typeface="Calibri" pitchFamily="34" charset="0"/>
              </a:defRPr>
            </a:lvl1pPr>
          </a:lstStyle>
          <a:p>
            <a:fld id="{4C6118F1-3156-46E3-BB2E-3E2330E9BA40}"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83" r:id="rId1"/>
  </p:sldLayoutIdLst>
  <p:txStyles>
    <p:titleStyle>
      <a:lvl1pPr algn="ctr" defTabSz="1277938" rtl="0" eaLnBrk="0" fontAlgn="base" hangingPunct="0">
        <a:spcBef>
          <a:spcPct val="0"/>
        </a:spcBef>
        <a:spcAft>
          <a:spcPct val="0"/>
        </a:spcAft>
        <a:defRPr sz="6200" kern="1200">
          <a:solidFill>
            <a:schemeClr val="tx1"/>
          </a:solidFill>
          <a:latin typeface="+mj-lt"/>
          <a:ea typeface="ＭＳ Ｐゴシック" charset="-128"/>
          <a:cs typeface="ＭＳ Ｐゴシック" charset="-128"/>
        </a:defRPr>
      </a:lvl1pPr>
      <a:lvl2pPr algn="ctr" defTabSz="1277938" rtl="0" eaLnBrk="0" fontAlgn="base" hangingPunct="0">
        <a:spcBef>
          <a:spcPct val="0"/>
        </a:spcBef>
        <a:spcAft>
          <a:spcPct val="0"/>
        </a:spcAft>
        <a:defRPr sz="6200">
          <a:solidFill>
            <a:schemeClr val="tx1"/>
          </a:solidFill>
          <a:latin typeface="Calibri" pitchFamily="34" charset="0"/>
          <a:ea typeface="ＭＳ Ｐゴシック" charset="-128"/>
          <a:cs typeface="ＭＳ Ｐゴシック" charset="-128"/>
        </a:defRPr>
      </a:lvl2pPr>
      <a:lvl3pPr algn="ctr" defTabSz="1277938" rtl="0" eaLnBrk="0" fontAlgn="base" hangingPunct="0">
        <a:spcBef>
          <a:spcPct val="0"/>
        </a:spcBef>
        <a:spcAft>
          <a:spcPct val="0"/>
        </a:spcAft>
        <a:defRPr sz="6200">
          <a:solidFill>
            <a:schemeClr val="tx1"/>
          </a:solidFill>
          <a:latin typeface="Calibri" pitchFamily="34" charset="0"/>
          <a:ea typeface="ＭＳ Ｐゴシック" charset="-128"/>
          <a:cs typeface="ＭＳ Ｐゴシック" charset="-128"/>
        </a:defRPr>
      </a:lvl3pPr>
      <a:lvl4pPr algn="ctr" defTabSz="1277938" rtl="0" eaLnBrk="0" fontAlgn="base" hangingPunct="0">
        <a:spcBef>
          <a:spcPct val="0"/>
        </a:spcBef>
        <a:spcAft>
          <a:spcPct val="0"/>
        </a:spcAft>
        <a:defRPr sz="6200">
          <a:solidFill>
            <a:schemeClr val="tx1"/>
          </a:solidFill>
          <a:latin typeface="Calibri" pitchFamily="34" charset="0"/>
          <a:ea typeface="ＭＳ Ｐゴシック" charset="-128"/>
          <a:cs typeface="ＭＳ Ｐゴシック" charset="-128"/>
        </a:defRPr>
      </a:lvl4pPr>
      <a:lvl5pPr algn="ctr" defTabSz="1277938" rtl="0" eaLnBrk="0" fontAlgn="base" hangingPunct="0">
        <a:spcBef>
          <a:spcPct val="0"/>
        </a:spcBef>
        <a:spcAft>
          <a:spcPct val="0"/>
        </a:spcAft>
        <a:defRPr sz="6200">
          <a:solidFill>
            <a:schemeClr val="tx1"/>
          </a:solidFill>
          <a:latin typeface="Calibri" pitchFamily="34" charset="0"/>
          <a:ea typeface="ＭＳ Ｐゴシック" charset="-128"/>
          <a:cs typeface="ＭＳ Ｐゴシック" charset="-128"/>
        </a:defRPr>
      </a:lvl5pPr>
      <a:lvl6pPr marL="457145" algn="ctr" defTabSz="1279372" rtl="0" fontAlgn="base">
        <a:spcBef>
          <a:spcPct val="0"/>
        </a:spcBef>
        <a:spcAft>
          <a:spcPct val="0"/>
        </a:spcAft>
        <a:defRPr sz="6200">
          <a:solidFill>
            <a:schemeClr val="tx1"/>
          </a:solidFill>
          <a:latin typeface="Calibri" pitchFamily="34" charset="0"/>
        </a:defRPr>
      </a:lvl6pPr>
      <a:lvl7pPr marL="914290" algn="ctr" defTabSz="1279372" rtl="0" fontAlgn="base">
        <a:spcBef>
          <a:spcPct val="0"/>
        </a:spcBef>
        <a:spcAft>
          <a:spcPct val="0"/>
        </a:spcAft>
        <a:defRPr sz="6200">
          <a:solidFill>
            <a:schemeClr val="tx1"/>
          </a:solidFill>
          <a:latin typeface="Calibri" pitchFamily="34" charset="0"/>
        </a:defRPr>
      </a:lvl7pPr>
      <a:lvl8pPr marL="1371436" algn="ctr" defTabSz="1279372" rtl="0" fontAlgn="base">
        <a:spcBef>
          <a:spcPct val="0"/>
        </a:spcBef>
        <a:spcAft>
          <a:spcPct val="0"/>
        </a:spcAft>
        <a:defRPr sz="6200">
          <a:solidFill>
            <a:schemeClr val="tx1"/>
          </a:solidFill>
          <a:latin typeface="Calibri" pitchFamily="34" charset="0"/>
        </a:defRPr>
      </a:lvl8pPr>
      <a:lvl9pPr marL="1828581" algn="ctr" defTabSz="1279372" rtl="0" fontAlgn="base">
        <a:spcBef>
          <a:spcPct val="0"/>
        </a:spcBef>
        <a:spcAft>
          <a:spcPct val="0"/>
        </a:spcAft>
        <a:defRPr sz="6200">
          <a:solidFill>
            <a:schemeClr val="tx1"/>
          </a:solidFill>
          <a:latin typeface="Calibri" pitchFamily="34" charset="0"/>
        </a:defRPr>
      </a:lvl9pPr>
    </p:titleStyle>
    <p:bodyStyle>
      <a:lvl1pPr marL="477838" indent="-477838" algn="l" defTabSz="1277938" rtl="0" eaLnBrk="0" fontAlgn="base" hangingPunct="0">
        <a:spcBef>
          <a:spcPct val="20000"/>
        </a:spcBef>
        <a:spcAft>
          <a:spcPct val="0"/>
        </a:spcAft>
        <a:buFont typeface="Arial" pitchFamily="34" charset="0"/>
        <a:buChar char="•"/>
        <a:defRPr sz="4500" kern="1200">
          <a:solidFill>
            <a:schemeClr val="tx1"/>
          </a:solidFill>
          <a:latin typeface="+mn-lt"/>
          <a:ea typeface="ＭＳ Ｐゴシック" charset="-128"/>
          <a:cs typeface="ＭＳ Ｐゴシック" charset="-128"/>
        </a:defRPr>
      </a:lvl1pPr>
      <a:lvl2pPr marL="1038225" indent="-398463" algn="l" defTabSz="1277938" rtl="0" eaLnBrk="0" fontAlgn="base" hangingPunct="0">
        <a:spcBef>
          <a:spcPct val="20000"/>
        </a:spcBef>
        <a:spcAft>
          <a:spcPct val="0"/>
        </a:spcAft>
        <a:buFont typeface="Arial" pitchFamily="34" charset="0"/>
        <a:buChar char="–"/>
        <a:defRPr sz="3900" kern="1200">
          <a:solidFill>
            <a:schemeClr val="tx1"/>
          </a:solidFill>
          <a:latin typeface="+mn-lt"/>
          <a:ea typeface="ＭＳ Ｐゴシック" charset="-128"/>
          <a:cs typeface="+mn-cs"/>
        </a:defRPr>
      </a:lvl2pPr>
      <a:lvl3pPr marL="1598613" indent="-317500" algn="l" defTabSz="1277938" rtl="0" eaLnBrk="0" fontAlgn="base" hangingPunct="0">
        <a:spcBef>
          <a:spcPct val="20000"/>
        </a:spcBef>
        <a:spcAft>
          <a:spcPct val="0"/>
        </a:spcAft>
        <a:buFont typeface="Arial" pitchFamily="34" charset="0"/>
        <a:buChar char="•"/>
        <a:defRPr sz="3400" kern="1200">
          <a:solidFill>
            <a:schemeClr val="tx1"/>
          </a:solidFill>
          <a:latin typeface="+mn-lt"/>
          <a:ea typeface="ＭＳ Ｐゴシック" charset="-128"/>
          <a:cs typeface="+mn-cs"/>
        </a:defRPr>
      </a:lvl3pPr>
      <a:lvl4pPr marL="2238375" indent="-317500" algn="l" defTabSz="1277938"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4pPr>
      <a:lvl5pPr marL="2878138" indent="-317500" algn="l" defTabSz="1277938"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5pPr>
      <a:lvl6pPr marL="3520017" indent="-320002" algn="l" defTabSz="1280006"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020" indent="-320002" algn="l" defTabSz="1280006"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025" indent="-320002" algn="l" defTabSz="1280006"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028" indent="-320002" algn="l" defTabSz="1280006"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006" rtl="0" eaLnBrk="1" latinLnBrk="0" hangingPunct="1">
        <a:defRPr sz="2500" kern="1200">
          <a:solidFill>
            <a:schemeClr val="tx1"/>
          </a:solidFill>
          <a:latin typeface="+mn-lt"/>
          <a:ea typeface="+mn-ea"/>
          <a:cs typeface="+mn-cs"/>
        </a:defRPr>
      </a:lvl1pPr>
      <a:lvl2pPr marL="640003" algn="l" defTabSz="1280006" rtl="0" eaLnBrk="1" latinLnBrk="0" hangingPunct="1">
        <a:defRPr sz="2500" kern="1200">
          <a:solidFill>
            <a:schemeClr val="tx1"/>
          </a:solidFill>
          <a:latin typeface="+mn-lt"/>
          <a:ea typeface="+mn-ea"/>
          <a:cs typeface="+mn-cs"/>
        </a:defRPr>
      </a:lvl2pPr>
      <a:lvl3pPr marL="1280006" algn="l" defTabSz="1280006" rtl="0" eaLnBrk="1" latinLnBrk="0" hangingPunct="1">
        <a:defRPr sz="2500" kern="1200">
          <a:solidFill>
            <a:schemeClr val="tx1"/>
          </a:solidFill>
          <a:latin typeface="+mn-lt"/>
          <a:ea typeface="+mn-ea"/>
          <a:cs typeface="+mn-cs"/>
        </a:defRPr>
      </a:lvl3pPr>
      <a:lvl4pPr marL="1920009" algn="l" defTabSz="1280006" rtl="0" eaLnBrk="1" latinLnBrk="0" hangingPunct="1">
        <a:defRPr sz="2500" kern="1200">
          <a:solidFill>
            <a:schemeClr val="tx1"/>
          </a:solidFill>
          <a:latin typeface="+mn-lt"/>
          <a:ea typeface="+mn-ea"/>
          <a:cs typeface="+mn-cs"/>
        </a:defRPr>
      </a:lvl4pPr>
      <a:lvl5pPr marL="2560013" algn="l" defTabSz="1280006" rtl="0" eaLnBrk="1" latinLnBrk="0" hangingPunct="1">
        <a:defRPr sz="2500" kern="1200">
          <a:solidFill>
            <a:schemeClr val="tx1"/>
          </a:solidFill>
          <a:latin typeface="+mn-lt"/>
          <a:ea typeface="+mn-ea"/>
          <a:cs typeface="+mn-cs"/>
        </a:defRPr>
      </a:lvl5pPr>
      <a:lvl6pPr marL="3200016" algn="l" defTabSz="1280006" rtl="0" eaLnBrk="1" latinLnBrk="0" hangingPunct="1">
        <a:defRPr sz="2500" kern="1200">
          <a:solidFill>
            <a:schemeClr val="tx1"/>
          </a:solidFill>
          <a:latin typeface="+mn-lt"/>
          <a:ea typeface="+mn-ea"/>
          <a:cs typeface="+mn-cs"/>
        </a:defRPr>
      </a:lvl6pPr>
      <a:lvl7pPr marL="3840019" algn="l" defTabSz="1280006" rtl="0" eaLnBrk="1" latinLnBrk="0" hangingPunct="1">
        <a:defRPr sz="2500" kern="1200">
          <a:solidFill>
            <a:schemeClr val="tx1"/>
          </a:solidFill>
          <a:latin typeface="+mn-lt"/>
          <a:ea typeface="+mn-ea"/>
          <a:cs typeface="+mn-cs"/>
        </a:defRPr>
      </a:lvl7pPr>
      <a:lvl8pPr marL="4480022" algn="l" defTabSz="1280006" rtl="0" eaLnBrk="1" latinLnBrk="0" hangingPunct="1">
        <a:defRPr sz="2500" kern="1200">
          <a:solidFill>
            <a:schemeClr val="tx1"/>
          </a:solidFill>
          <a:latin typeface="+mn-lt"/>
          <a:ea typeface="+mn-ea"/>
          <a:cs typeface="+mn-cs"/>
        </a:defRPr>
      </a:lvl8pPr>
      <a:lvl9pPr marL="5120025" algn="l" defTabSz="1280006"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Lst>
  <p:txStyles>
    <p:titleStyle>
      <a:lvl1pPr algn="ctr" defTabSz="1277938" rtl="0" eaLnBrk="0" fontAlgn="base" hangingPunct="0">
        <a:spcBef>
          <a:spcPct val="0"/>
        </a:spcBef>
        <a:spcAft>
          <a:spcPct val="0"/>
        </a:spcAft>
        <a:defRPr sz="6200">
          <a:solidFill>
            <a:schemeClr val="tx2"/>
          </a:solidFill>
          <a:latin typeface="+mj-lt"/>
          <a:ea typeface="+mj-ea"/>
          <a:cs typeface="+mj-cs"/>
        </a:defRPr>
      </a:lvl1pPr>
      <a:lvl2pPr algn="ctr" defTabSz="1277938" rtl="0" eaLnBrk="0" fontAlgn="base" hangingPunct="0">
        <a:spcBef>
          <a:spcPct val="0"/>
        </a:spcBef>
        <a:spcAft>
          <a:spcPct val="0"/>
        </a:spcAft>
        <a:defRPr sz="6200">
          <a:solidFill>
            <a:schemeClr val="tx2"/>
          </a:solidFill>
          <a:latin typeface="Arial" charset="0"/>
          <a:ea typeface="Arial" charset="0"/>
          <a:cs typeface="Arial" charset="0"/>
        </a:defRPr>
      </a:lvl2pPr>
      <a:lvl3pPr algn="ctr" defTabSz="1277938" rtl="0" eaLnBrk="0" fontAlgn="base" hangingPunct="0">
        <a:spcBef>
          <a:spcPct val="0"/>
        </a:spcBef>
        <a:spcAft>
          <a:spcPct val="0"/>
        </a:spcAft>
        <a:defRPr sz="6200">
          <a:solidFill>
            <a:schemeClr val="tx2"/>
          </a:solidFill>
          <a:latin typeface="Arial" charset="0"/>
          <a:ea typeface="Arial" charset="0"/>
          <a:cs typeface="Arial" charset="0"/>
        </a:defRPr>
      </a:lvl3pPr>
      <a:lvl4pPr algn="ctr" defTabSz="1277938" rtl="0" eaLnBrk="0" fontAlgn="base" hangingPunct="0">
        <a:spcBef>
          <a:spcPct val="0"/>
        </a:spcBef>
        <a:spcAft>
          <a:spcPct val="0"/>
        </a:spcAft>
        <a:defRPr sz="6200">
          <a:solidFill>
            <a:schemeClr val="tx2"/>
          </a:solidFill>
          <a:latin typeface="Arial" charset="0"/>
          <a:ea typeface="Arial" charset="0"/>
          <a:cs typeface="Arial" charset="0"/>
        </a:defRPr>
      </a:lvl4pPr>
      <a:lvl5pPr algn="ctr" defTabSz="1277938" rtl="0" eaLnBrk="0" fontAlgn="base" hangingPunct="0">
        <a:spcBef>
          <a:spcPct val="0"/>
        </a:spcBef>
        <a:spcAft>
          <a:spcPct val="0"/>
        </a:spcAft>
        <a:defRPr sz="6200">
          <a:solidFill>
            <a:schemeClr val="tx2"/>
          </a:solidFill>
          <a:latin typeface="Arial" charset="0"/>
          <a:ea typeface="Arial" charset="0"/>
          <a:cs typeface="Arial" charset="0"/>
        </a:defRPr>
      </a:lvl5pPr>
      <a:lvl6pPr marL="457145" algn="ctr" defTabSz="1279372" rtl="0" fontAlgn="base">
        <a:spcBef>
          <a:spcPct val="0"/>
        </a:spcBef>
        <a:spcAft>
          <a:spcPct val="0"/>
        </a:spcAft>
        <a:defRPr sz="6200">
          <a:solidFill>
            <a:schemeClr val="tx2"/>
          </a:solidFill>
          <a:latin typeface="Arial" charset="0"/>
          <a:ea typeface="Arial" charset="0"/>
          <a:cs typeface="Arial" charset="0"/>
        </a:defRPr>
      </a:lvl6pPr>
      <a:lvl7pPr marL="914290" algn="ctr" defTabSz="1279372" rtl="0" fontAlgn="base">
        <a:spcBef>
          <a:spcPct val="0"/>
        </a:spcBef>
        <a:spcAft>
          <a:spcPct val="0"/>
        </a:spcAft>
        <a:defRPr sz="6200">
          <a:solidFill>
            <a:schemeClr val="tx2"/>
          </a:solidFill>
          <a:latin typeface="Arial" charset="0"/>
          <a:ea typeface="Arial" charset="0"/>
          <a:cs typeface="Arial" charset="0"/>
        </a:defRPr>
      </a:lvl7pPr>
      <a:lvl8pPr marL="1371436" algn="ctr" defTabSz="1279372" rtl="0" fontAlgn="base">
        <a:spcBef>
          <a:spcPct val="0"/>
        </a:spcBef>
        <a:spcAft>
          <a:spcPct val="0"/>
        </a:spcAft>
        <a:defRPr sz="6200">
          <a:solidFill>
            <a:schemeClr val="tx2"/>
          </a:solidFill>
          <a:latin typeface="Arial" charset="0"/>
          <a:ea typeface="Arial" charset="0"/>
          <a:cs typeface="Arial" charset="0"/>
        </a:defRPr>
      </a:lvl8pPr>
      <a:lvl9pPr marL="1828581" algn="ctr" defTabSz="1279372" rtl="0" fontAlgn="base">
        <a:spcBef>
          <a:spcPct val="0"/>
        </a:spcBef>
        <a:spcAft>
          <a:spcPct val="0"/>
        </a:spcAft>
        <a:defRPr sz="6200">
          <a:solidFill>
            <a:schemeClr val="tx2"/>
          </a:solidFill>
          <a:latin typeface="Arial" charset="0"/>
          <a:ea typeface="Arial" charset="0"/>
          <a:cs typeface="Arial" charset="0"/>
        </a:defRPr>
      </a:lvl9pPr>
    </p:titleStyle>
    <p:bodyStyle>
      <a:lvl1pPr marL="477838" indent="-477838" algn="l" defTabSz="1277938" rtl="0" eaLnBrk="0" fontAlgn="base" hangingPunct="0">
        <a:spcBef>
          <a:spcPct val="20000"/>
        </a:spcBef>
        <a:spcAft>
          <a:spcPct val="0"/>
        </a:spcAft>
        <a:buChar char="•"/>
        <a:defRPr sz="4500">
          <a:solidFill>
            <a:schemeClr val="tx1"/>
          </a:solidFill>
          <a:latin typeface="+mn-lt"/>
          <a:ea typeface="+mn-ea"/>
          <a:cs typeface="+mn-cs"/>
        </a:defRPr>
      </a:lvl1pPr>
      <a:lvl2pPr marL="1038225" indent="-398463" algn="l" defTabSz="1277938" rtl="0" eaLnBrk="0" fontAlgn="base" hangingPunct="0">
        <a:spcBef>
          <a:spcPct val="20000"/>
        </a:spcBef>
        <a:spcAft>
          <a:spcPct val="0"/>
        </a:spcAft>
        <a:buChar char="–"/>
        <a:defRPr sz="3900">
          <a:solidFill>
            <a:schemeClr val="tx1"/>
          </a:solidFill>
          <a:latin typeface="+mn-lt"/>
          <a:ea typeface="+mn-ea"/>
          <a:cs typeface="+mn-cs"/>
        </a:defRPr>
      </a:lvl2pPr>
      <a:lvl3pPr marL="1598613" indent="-319088" algn="l" defTabSz="1277938" rtl="0" eaLnBrk="0" fontAlgn="base" hangingPunct="0">
        <a:spcBef>
          <a:spcPct val="20000"/>
        </a:spcBef>
        <a:spcAft>
          <a:spcPct val="0"/>
        </a:spcAft>
        <a:buChar char="•"/>
        <a:defRPr sz="3400">
          <a:solidFill>
            <a:schemeClr val="tx1"/>
          </a:solidFill>
          <a:latin typeface="+mn-lt"/>
          <a:ea typeface="+mn-ea"/>
          <a:cs typeface="+mn-cs"/>
        </a:defRPr>
      </a:lvl3pPr>
      <a:lvl4pPr marL="2238375" indent="-317500" algn="l" defTabSz="1277938" rtl="0" eaLnBrk="0" fontAlgn="base" hangingPunct="0">
        <a:spcBef>
          <a:spcPct val="20000"/>
        </a:spcBef>
        <a:spcAft>
          <a:spcPct val="0"/>
        </a:spcAft>
        <a:buChar char="–"/>
        <a:defRPr sz="2800">
          <a:solidFill>
            <a:schemeClr val="tx1"/>
          </a:solidFill>
          <a:latin typeface="+mn-lt"/>
          <a:ea typeface="+mn-ea"/>
          <a:cs typeface="+mn-cs"/>
        </a:defRPr>
      </a:lvl4pPr>
      <a:lvl5pPr marL="2878138" indent="-317500" algn="l" defTabSz="1277938" rtl="0" eaLnBrk="0" fontAlgn="base" hangingPunct="0">
        <a:spcBef>
          <a:spcPct val="20000"/>
        </a:spcBef>
        <a:spcAft>
          <a:spcPct val="0"/>
        </a:spcAft>
        <a:buChar char="»"/>
        <a:defRPr sz="2800">
          <a:solidFill>
            <a:schemeClr val="tx1"/>
          </a:solidFill>
          <a:latin typeface="+mn-lt"/>
          <a:ea typeface="+mn-ea"/>
          <a:cs typeface="+mn-cs"/>
        </a:defRPr>
      </a:lvl5pPr>
      <a:lvl6pPr marL="3336525" indent="-319050" algn="l" defTabSz="1279372" rtl="0" fontAlgn="base">
        <a:spcBef>
          <a:spcPct val="20000"/>
        </a:spcBef>
        <a:spcAft>
          <a:spcPct val="0"/>
        </a:spcAft>
        <a:buChar char="»"/>
        <a:defRPr sz="2800">
          <a:solidFill>
            <a:schemeClr val="tx1"/>
          </a:solidFill>
          <a:latin typeface="+mn-lt"/>
          <a:ea typeface="+mn-ea"/>
          <a:cs typeface="+mn-cs"/>
        </a:defRPr>
      </a:lvl6pPr>
      <a:lvl7pPr marL="3793670" indent="-319050" algn="l" defTabSz="1279372" rtl="0" fontAlgn="base">
        <a:spcBef>
          <a:spcPct val="20000"/>
        </a:spcBef>
        <a:spcAft>
          <a:spcPct val="0"/>
        </a:spcAft>
        <a:buChar char="»"/>
        <a:defRPr sz="2800">
          <a:solidFill>
            <a:schemeClr val="tx1"/>
          </a:solidFill>
          <a:latin typeface="+mn-lt"/>
          <a:ea typeface="+mn-ea"/>
          <a:cs typeface="+mn-cs"/>
        </a:defRPr>
      </a:lvl7pPr>
      <a:lvl8pPr marL="4250814" indent="-319050" algn="l" defTabSz="1279372" rtl="0" fontAlgn="base">
        <a:spcBef>
          <a:spcPct val="20000"/>
        </a:spcBef>
        <a:spcAft>
          <a:spcPct val="0"/>
        </a:spcAft>
        <a:buChar char="»"/>
        <a:defRPr sz="2800">
          <a:solidFill>
            <a:schemeClr val="tx1"/>
          </a:solidFill>
          <a:latin typeface="+mn-lt"/>
          <a:ea typeface="+mn-ea"/>
          <a:cs typeface="+mn-cs"/>
        </a:defRPr>
      </a:lvl8pPr>
      <a:lvl9pPr marL="4707961" indent="-319050" algn="l" defTabSz="1279372" rtl="0" fontAlgn="base">
        <a:spcBef>
          <a:spcPct val="20000"/>
        </a:spcBef>
        <a:spcAft>
          <a:spcPct val="0"/>
        </a:spcAft>
        <a:buChar char="»"/>
        <a:defRPr sz="28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6"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5" algn="l" defTabSz="457145" rtl="0" eaLnBrk="1" latinLnBrk="0" hangingPunct="1">
        <a:defRPr sz="1800" kern="1200">
          <a:solidFill>
            <a:schemeClr val="tx1"/>
          </a:solidFill>
          <a:latin typeface="+mn-lt"/>
          <a:ea typeface="+mn-ea"/>
          <a:cs typeface="+mn-cs"/>
        </a:defRPr>
      </a:lvl6pPr>
      <a:lvl7pPr marL="2742870"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Line 16"/>
          <p:cNvSpPr>
            <a:spLocks noChangeShapeType="1"/>
          </p:cNvSpPr>
          <p:nvPr/>
        </p:nvSpPr>
        <p:spPr bwMode="auto">
          <a:xfrm>
            <a:off x="4030663" y="-288925"/>
            <a:ext cx="0" cy="10129838"/>
          </a:xfrm>
          <a:prstGeom prst="line">
            <a:avLst/>
          </a:prstGeom>
          <a:noFill/>
          <a:ln w="25400">
            <a:solidFill>
              <a:schemeClr val="hlink"/>
            </a:solidFill>
            <a:round/>
            <a:headEnd/>
            <a:tailEnd/>
          </a:ln>
          <a:effectLst/>
        </p:spPr>
        <p:txBody>
          <a:bodyPr lIns="127989" tIns="63994" rIns="127989" bIns="63994" anchor="ctr">
            <a:spAutoFit/>
          </a:bodyPr>
          <a:lstStyle/>
          <a:p>
            <a:pPr algn="ctr" defTabSz="1280160">
              <a:defRPr/>
            </a:pPr>
            <a:endParaRPr lang="en-GB" dirty="0">
              <a:solidFill>
                <a:srgbClr val="000000"/>
              </a:solidFill>
              <a:latin typeface="+mn-lt"/>
              <a:ea typeface="+mn-ea"/>
            </a:endParaRPr>
          </a:p>
        </p:txBody>
      </p:sp>
      <p:sp>
        <p:nvSpPr>
          <p:cNvPr id="1041" name="Line 17"/>
          <p:cNvSpPr>
            <a:spLocks noChangeShapeType="1"/>
          </p:cNvSpPr>
          <p:nvPr/>
        </p:nvSpPr>
        <p:spPr bwMode="auto">
          <a:xfrm>
            <a:off x="4176713" y="-144463"/>
            <a:ext cx="0" cy="9961563"/>
          </a:xfrm>
          <a:prstGeom prst="line">
            <a:avLst/>
          </a:prstGeom>
          <a:noFill/>
          <a:ln w="25400">
            <a:solidFill>
              <a:schemeClr val="hlink"/>
            </a:solidFill>
            <a:round/>
            <a:headEnd/>
            <a:tailEnd/>
          </a:ln>
          <a:effectLst/>
        </p:spPr>
        <p:txBody>
          <a:bodyPr lIns="127989" tIns="63994" rIns="127989" bIns="63994" anchor="ctr">
            <a:spAutoFit/>
          </a:bodyPr>
          <a:lstStyle/>
          <a:p>
            <a:pPr algn="ctr" defTabSz="1280160">
              <a:defRPr/>
            </a:pPr>
            <a:endParaRPr lang="en-GB" dirty="0">
              <a:solidFill>
                <a:srgbClr val="000000"/>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3685" r:id="rId1"/>
  </p:sldLayoutIdLst>
  <p:txStyles>
    <p:titleStyle>
      <a:lvl1pPr algn="ctr" defTabSz="1277938" rtl="0" eaLnBrk="0" fontAlgn="base" hangingPunct="0">
        <a:spcBef>
          <a:spcPct val="0"/>
        </a:spcBef>
        <a:spcAft>
          <a:spcPct val="0"/>
        </a:spcAft>
        <a:defRPr sz="6200">
          <a:solidFill>
            <a:schemeClr val="tx2"/>
          </a:solidFill>
          <a:latin typeface="+mj-lt"/>
          <a:ea typeface="ＭＳ Ｐゴシック" charset="-128"/>
          <a:cs typeface="ＭＳ Ｐゴシック" charset="-128"/>
        </a:defRPr>
      </a:lvl1pPr>
      <a:lvl2pPr algn="ctr" defTabSz="1277938" rtl="0" eaLnBrk="0" fontAlgn="base" hangingPunct="0">
        <a:spcBef>
          <a:spcPct val="0"/>
        </a:spcBef>
        <a:spcAft>
          <a:spcPct val="0"/>
        </a:spcAft>
        <a:defRPr sz="6200">
          <a:solidFill>
            <a:schemeClr val="tx2"/>
          </a:solidFill>
          <a:latin typeface="Arial" pitchFamily="34" charset="0"/>
          <a:ea typeface="ＭＳ Ｐゴシック" charset="-128"/>
          <a:cs typeface="ＭＳ Ｐゴシック" charset="-128"/>
        </a:defRPr>
      </a:lvl2pPr>
      <a:lvl3pPr algn="ctr" defTabSz="1277938" rtl="0" eaLnBrk="0" fontAlgn="base" hangingPunct="0">
        <a:spcBef>
          <a:spcPct val="0"/>
        </a:spcBef>
        <a:spcAft>
          <a:spcPct val="0"/>
        </a:spcAft>
        <a:defRPr sz="6200">
          <a:solidFill>
            <a:schemeClr val="tx2"/>
          </a:solidFill>
          <a:latin typeface="Arial" pitchFamily="34" charset="0"/>
          <a:ea typeface="ＭＳ Ｐゴシック" charset="-128"/>
          <a:cs typeface="ＭＳ Ｐゴシック" charset="-128"/>
        </a:defRPr>
      </a:lvl3pPr>
      <a:lvl4pPr algn="ctr" defTabSz="1277938" rtl="0" eaLnBrk="0" fontAlgn="base" hangingPunct="0">
        <a:spcBef>
          <a:spcPct val="0"/>
        </a:spcBef>
        <a:spcAft>
          <a:spcPct val="0"/>
        </a:spcAft>
        <a:defRPr sz="6200">
          <a:solidFill>
            <a:schemeClr val="tx2"/>
          </a:solidFill>
          <a:latin typeface="Arial" pitchFamily="34" charset="0"/>
          <a:ea typeface="ＭＳ Ｐゴシック" charset="-128"/>
          <a:cs typeface="ＭＳ Ｐゴシック" charset="-128"/>
        </a:defRPr>
      </a:lvl4pPr>
      <a:lvl5pPr algn="ctr" defTabSz="1277938" rtl="0" eaLnBrk="0" fontAlgn="base" hangingPunct="0">
        <a:spcBef>
          <a:spcPct val="0"/>
        </a:spcBef>
        <a:spcAft>
          <a:spcPct val="0"/>
        </a:spcAft>
        <a:defRPr sz="6200">
          <a:solidFill>
            <a:schemeClr val="tx2"/>
          </a:solidFill>
          <a:latin typeface="Arial" pitchFamily="34" charset="0"/>
          <a:ea typeface="ＭＳ Ｐゴシック" charset="-128"/>
          <a:cs typeface="ＭＳ Ｐゴシック" charset="-128"/>
        </a:defRPr>
      </a:lvl5pPr>
      <a:lvl6pPr marL="457145" algn="ctr" defTabSz="1279372" rtl="0" fontAlgn="base">
        <a:spcBef>
          <a:spcPct val="0"/>
        </a:spcBef>
        <a:spcAft>
          <a:spcPct val="0"/>
        </a:spcAft>
        <a:defRPr sz="6200">
          <a:solidFill>
            <a:schemeClr val="tx2"/>
          </a:solidFill>
          <a:latin typeface="Arial" pitchFamily="34" charset="0"/>
        </a:defRPr>
      </a:lvl6pPr>
      <a:lvl7pPr marL="914290" algn="ctr" defTabSz="1279372" rtl="0" fontAlgn="base">
        <a:spcBef>
          <a:spcPct val="0"/>
        </a:spcBef>
        <a:spcAft>
          <a:spcPct val="0"/>
        </a:spcAft>
        <a:defRPr sz="6200">
          <a:solidFill>
            <a:schemeClr val="tx2"/>
          </a:solidFill>
          <a:latin typeface="Arial" pitchFamily="34" charset="0"/>
        </a:defRPr>
      </a:lvl7pPr>
      <a:lvl8pPr marL="1371436" algn="ctr" defTabSz="1279372" rtl="0" fontAlgn="base">
        <a:spcBef>
          <a:spcPct val="0"/>
        </a:spcBef>
        <a:spcAft>
          <a:spcPct val="0"/>
        </a:spcAft>
        <a:defRPr sz="6200">
          <a:solidFill>
            <a:schemeClr val="tx2"/>
          </a:solidFill>
          <a:latin typeface="Arial" pitchFamily="34" charset="0"/>
        </a:defRPr>
      </a:lvl8pPr>
      <a:lvl9pPr marL="1828581" algn="ctr" defTabSz="1279372" rtl="0" fontAlgn="base">
        <a:spcBef>
          <a:spcPct val="0"/>
        </a:spcBef>
        <a:spcAft>
          <a:spcPct val="0"/>
        </a:spcAft>
        <a:defRPr sz="6200">
          <a:solidFill>
            <a:schemeClr val="tx2"/>
          </a:solidFill>
          <a:latin typeface="Arial" pitchFamily="34" charset="0"/>
        </a:defRPr>
      </a:lvl9pPr>
    </p:titleStyle>
    <p:bodyStyle>
      <a:lvl1pPr marL="477838" indent="-477838" algn="l" defTabSz="1277938" rtl="0" eaLnBrk="0" fontAlgn="base" hangingPunct="0">
        <a:spcBef>
          <a:spcPct val="20000"/>
        </a:spcBef>
        <a:spcAft>
          <a:spcPct val="0"/>
        </a:spcAft>
        <a:buChar char="•"/>
        <a:defRPr sz="4500">
          <a:solidFill>
            <a:schemeClr val="tx1"/>
          </a:solidFill>
          <a:latin typeface="+mn-lt"/>
          <a:ea typeface="ＭＳ Ｐゴシック" charset="-128"/>
          <a:cs typeface="ＭＳ Ｐゴシック" charset="-128"/>
        </a:defRPr>
      </a:lvl1pPr>
      <a:lvl2pPr marL="1038225" indent="-396875" algn="l" defTabSz="1277938" rtl="0" eaLnBrk="0" fontAlgn="base" hangingPunct="0">
        <a:spcBef>
          <a:spcPct val="20000"/>
        </a:spcBef>
        <a:spcAft>
          <a:spcPct val="0"/>
        </a:spcAft>
        <a:buChar char="–"/>
        <a:defRPr sz="3900">
          <a:solidFill>
            <a:schemeClr val="tx1"/>
          </a:solidFill>
          <a:latin typeface="+mn-lt"/>
          <a:ea typeface="ＭＳ Ｐゴシック" charset="-128"/>
        </a:defRPr>
      </a:lvl2pPr>
      <a:lvl3pPr marL="1598613" indent="-319088" algn="l" defTabSz="1277938" rtl="0" eaLnBrk="0" fontAlgn="base" hangingPunct="0">
        <a:spcBef>
          <a:spcPct val="20000"/>
        </a:spcBef>
        <a:spcAft>
          <a:spcPct val="0"/>
        </a:spcAft>
        <a:buChar char="•"/>
        <a:defRPr sz="3400">
          <a:solidFill>
            <a:schemeClr val="tx1"/>
          </a:solidFill>
          <a:latin typeface="+mn-lt"/>
          <a:ea typeface="ＭＳ Ｐゴシック" charset="-128"/>
        </a:defRPr>
      </a:lvl3pPr>
      <a:lvl4pPr marL="2238375" indent="-319088" algn="l" defTabSz="1277938" rtl="0" eaLnBrk="0" fontAlgn="base" hangingPunct="0">
        <a:spcBef>
          <a:spcPct val="20000"/>
        </a:spcBef>
        <a:spcAft>
          <a:spcPct val="0"/>
        </a:spcAft>
        <a:buChar char="–"/>
        <a:defRPr sz="2800">
          <a:solidFill>
            <a:schemeClr val="tx1"/>
          </a:solidFill>
          <a:latin typeface="+mn-lt"/>
          <a:ea typeface="ＭＳ Ｐゴシック" charset="-128"/>
        </a:defRPr>
      </a:lvl4pPr>
      <a:lvl5pPr marL="2876550" indent="-315913" algn="l" defTabSz="1277938" rtl="0" eaLnBrk="0" fontAlgn="base" hangingPunct="0">
        <a:spcBef>
          <a:spcPct val="20000"/>
        </a:spcBef>
        <a:spcAft>
          <a:spcPct val="0"/>
        </a:spcAft>
        <a:buChar char="»"/>
        <a:defRPr sz="2800">
          <a:solidFill>
            <a:schemeClr val="tx1"/>
          </a:solidFill>
          <a:latin typeface="+mn-lt"/>
          <a:ea typeface="ＭＳ Ｐゴシック" charset="-128"/>
        </a:defRPr>
      </a:lvl5pPr>
      <a:lvl6pPr marL="3334937" indent="-317463" algn="l" defTabSz="1279372" rtl="0" fontAlgn="base">
        <a:spcBef>
          <a:spcPct val="20000"/>
        </a:spcBef>
        <a:spcAft>
          <a:spcPct val="0"/>
        </a:spcAft>
        <a:buChar char="»"/>
        <a:defRPr sz="2800">
          <a:solidFill>
            <a:schemeClr val="tx1"/>
          </a:solidFill>
          <a:latin typeface="+mn-lt"/>
        </a:defRPr>
      </a:lvl6pPr>
      <a:lvl7pPr marL="3792083" indent="-317463" algn="l" defTabSz="1279372" rtl="0" fontAlgn="base">
        <a:spcBef>
          <a:spcPct val="20000"/>
        </a:spcBef>
        <a:spcAft>
          <a:spcPct val="0"/>
        </a:spcAft>
        <a:buChar char="»"/>
        <a:defRPr sz="2800">
          <a:solidFill>
            <a:schemeClr val="tx1"/>
          </a:solidFill>
          <a:latin typeface="+mn-lt"/>
        </a:defRPr>
      </a:lvl7pPr>
      <a:lvl8pPr marL="4249228" indent="-317463" algn="l" defTabSz="1279372" rtl="0" fontAlgn="base">
        <a:spcBef>
          <a:spcPct val="20000"/>
        </a:spcBef>
        <a:spcAft>
          <a:spcPct val="0"/>
        </a:spcAft>
        <a:buChar char="»"/>
        <a:defRPr sz="2800">
          <a:solidFill>
            <a:schemeClr val="tx1"/>
          </a:solidFill>
          <a:latin typeface="+mn-lt"/>
        </a:defRPr>
      </a:lvl8pPr>
      <a:lvl9pPr marL="4706373" indent="-317463" algn="l" defTabSz="1279372" rtl="0" fontAlgn="base">
        <a:spcBef>
          <a:spcPct val="20000"/>
        </a:spcBef>
        <a:spcAft>
          <a:spcPct val="0"/>
        </a:spcAft>
        <a:buChar char="»"/>
        <a:defRPr sz="2800">
          <a:solidFill>
            <a:schemeClr val="tx1"/>
          </a:solidFill>
          <a:latin typeface="+mn-lt"/>
        </a:defRPr>
      </a:lvl9pPr>
    </p:bodyStyle>
    <p:otherStyle>
      <a:defPPr>
        <a:defRPr lang="en-US"/>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6"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5" algn="l" defTabSz="914290" rtl="0" eaLnBrk="1" latinLnBrk="0" hangingPunct="1">
        <a:defRPr sz="1800" kern="1200">
          <a:solidFill>
            <a:schemeClr val="tx1"/>
          </a:solidFill>
          <a:latin typeface="+mn-lt"/>
          <a:ea typeface="+mn-ea"/>
          <a:cs typeface="+mn-cs"/>
        </a:defRPr>
      </a:lvl6pPr>
      <a:lvl7pPr marL="2742870"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39763" y="384175"/>
            <a:ext cx="115220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01" tIns="64001" rIns="128001" bIns="64001"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639763" y="2239963"/>
            <a:ext cx="115220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01" tIns="64001" rIns="128001" bIns="6400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9763" y="8899525"/>
            <a:ext cx="2987675" cy="511175"/>
          </a:xfrm>
          <a:prstGeom prst="rect">
            <a:avLst/>
          </a:prstGeom>
        </p:spPr>
        <p:txBody>
          <a:bodyPr vert="horz" wrap="square" lIns="128001" tIns="64001" rIns="128001" bIns="64001" numCol="1" anchor="ctr" anchorCtr="0" compatLnSpc="1">
            <a:prstTxWarp prst="textNoShape">
              <a:avLst/>
            </a:prstTxWarp>
          </a:bodyPr>
          <a:lstStyle>
            <a:lvl1pPr>
              <a:defRPr sz="1700">
                <a:solidFill>
                  <a:srgbClr val="898989"/>
                </a:solidFill>
                <a:latin typeface="Calibri" pitchFamily="34" charset="0"/>
              </a:defRPr>
            </a:lvl1pPr>
          </a:lstStyle>
          <a:p>
            <a:fld id="{B19F44DB-769F-4CF0-B76B-3FE1161B15BF}" type="datetime1">
              <a:rPr lang="en-US"/>
              <a:pPr/>
              <a:t>12/5/2013</a:t>
            </a:fld>
            <a:endParaRPr lang="en-US"/>
          </a:p>
        </p:txBody>
      </p:sp>
      <p:sp>
        <p:nvSpPr>
          <p:cNvPr id="5" name="Footer Placeholder 4"/>
          <p:cNvSpPr>
            <a:spLocks noGrp="1"/>
          </p:cNvSpPr>
          <p:nvPr>
            <p:ph type="ftr" sz="quarter" idx="3"/>
          </p:nvPr>
        </p:nvSpPr>
        <p:spPr>
          <a:xfrm>
            <a:off x="4373563" y="8899525"/>
            <a:ext cx="4054475" cy="511175"/>
          </a:xfrm>
          <a:prstGeom prst="rect">
            <a:avLst/>
          </a:prstGeom>
        </p:spPr>
        <p:txBody>
          <a:bodyPr vert="horz" wrap="square" lIns="128001" tIns="64001" rIns="128001" bIns="64001" numCol="1" anchor="ctr" anchorCtr="0" compatLnSpc="1">
            <a:prstTxWarp prst="textNoShape">
              <a:avLst/>
            </a:prstTxWarp>
          </a:bodyPr>
          <a:lstStyle>
            <a:lvl1pPr algn="ctr">
              <a:defRPr sz="1700">
                <a:solidFill>
                  <a:srgbClr val="898989"/>
                </a:solidFill>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9174163" y="8899525"/>
            <a:ext cx="2987675" cy="511175"/>
          </a:xfrm>
          <a:prstGeom prst="rect">
            <a:avLst/>
          </a:prstGeom>
        </p:spPr>
        <p:txBody>
          <a:bodyPr vert="horz" wrap="square" lIns="128001" tIns="64001" rIns="128001" bIns="64001" numCol="1" anchor="ctr" anchorCtr="0" compatLnSpc="1">
            <a:prstTxWarp prst="textNoShape">
              <a:avLst/>
            </a:prstTxWarp>
          </a:bodyPr>
          <a:lstStyle>
            <a:lvl1pPr algn="r">
              <a:defRPr sz="1700">
                <a:solidFill>
                  <a:srgbClr val="898989"/>
                </a:solidFill>
                <a:latin typeface="Calibri" pitchFamily="34" charset="0"/>
              </a:defRPr>
            </a:lvl1pPr>
          </a:lstStyle>
          <a:p>
            <a:fld id="{3720F501-66EE-4D6D-9AD7-9926A40B664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1279525" rtl="0" eaLnBrk="0" fontAlgn="base" hangingPunct="0">
        <a:spcBef>
          <a:spcPct val="0"/>
        </a:spcBef>
        <a:spcAft>
          <a:spcPct val="0"/>
        </a:spcAft>
        <a:defRPr sz="6200" kern="1200">
          <a:solidFill>
            <a:schemeClr val="tx1"/>
          </a:solidFill>
          <a:latin typeface="+mj-lt"/>
          <a:ea typeface="ＭＳ Ｐゴシック" charset="-128"/>
          <a:cs typeface="ＭＳ Ｐゴシック" charset="-128"/>
        </a:defRPr>
      </a:lvl1pPr>
      <a:lvl2pPr algn="ctr" defTabSz="1279525" rtl="0" eaLnBrk="0" fontAlgn="base" hangingPunct="0">
        <a:spcBef>
          <a:spcPct val="0"/>
        </a:spcBef>
        <a:spcAft>
          <a:spcPct val="0"/>
        </a:spcAft>
        <a:defRPr sz="6200">
          <a:solidFill>
            <a:schemeClr val="tx1"/>
          </a:solidFill>
          <a:latin typeface="Calibri" charset="0"/>
          <a:ea typeface="ＭＳ Ｐゴシック" charset="-128"/>
          <a:cs typeface="ＭＳ Ｐゴシック" charset="-128"/>
        </a:defRPr>
      </a:lvl2pPr>
      <a:lvl3pPr algn="ctr" defTabSz="1279525" rtl="0" eaLnBrk="0" fontAlgn="base" hangingPunct="0">
        <a:spcBef>
          <a:spcPct val="0"/>
        </a:spcBef>
        <a:spcAft>
          <a:spcPct val="0"/>
        </a:spcAft>
        <a:defRPr sz="6200">
          <a:solidFill>
            <a:schemeClr val="tx1"/>
          </a:solidFill>
          <a:latin typeface="Calibri" charset="0"/>
          <a:ea typeface="ＭＳ Ｐゴシック" charset="-128"/>
          <a:cs typeface="ＭＳ Ｐゴシック" charset="-128"/>
        </a:defRPr>
      </a:lvl3pPr>
      <a:lvl4pPr algn="ctr" defTabSz="1279525" rtl="0" eaLnBrk="0" fontAlgn="base" hangingPunct="0">
        <a:spcBef>
          <a:spcPct val="0"/>
        </a:spcBef>
        <a:spcAft>
          <a:spcPct val="0"/>
        </a:spcAft>
        <a:defRPr sz="6200">
          <a:solidFill>
            <a:schemeClr val="tx1"/>
          </a:solidFill>
          <a:latin typeface="Calibri" charset="0"/>
          <a:ea typeface="ＭＳ Ｐゴシック" charset="-128"/>
          <a:cs typeface="ＭＳ Ｐゴシック" charset="-128"/>
        </a:defRPr>
      </a:lvl4pPr>
      <a:lvl5pPr algn="ctr" defTabSz="1279525" rtl="0" eaLnBrk="0" fontAlgn="base" hangingPunct="0">
        <a:spcBef>
          <a:spcPct val="0"/>
        </a:spcBef>
        <a:spcAft>
          <a:spcPct val="0"/>
        </a:spcAft>
        <a:defRPr sz="6200">
          <a:solidFill>
            <a:schemeClr val="tx1"/>
          </a:solidFill>
          <a:latin typeface="Calibri" charset="0"/>
          <a:ea typeface="ＭＳ Ｐゴシック" charset="-128"/>
          <a:cs typeface="ＭＳ Ｐゴシック" charset="-128"/>
        </a:defRPr>
      </a:lvl5pPr>
      <a:lvl6pPr marL="457200" algn="ctr" defTabSz="1279525" rtl="0" fontAlgn="base">
        <a:spcBef>
          <a:spcPct val="0"/>
        </a:spcBef>
        <a:spcAft>
          <a:spcPct val="0"/>
        </a:spcAft>
        <a:defRPr sz="6200">
          <a:solidFill>
            <a:schemeClr val="tx1"/>
          </a:solidFill>
          <a:latin typeface="Calibri" charset="0"/>
          <a:ea typeface="ＭＳ Ｐゴシック" charset="-128"/>
          <a:cs typeface="ＭＳ Ｐゴシック" charset="-128"/>
        </a:defRPr>
      </a:lvl6pPr>
      <a:lvl7pPr marL="914400" algn="ctr" defTabSz="1279525" rtl="0" fontAlgn="base">
        <a:spcBef>
          <a:spcPct val="0"/>
        </a:spcBef>
        <a:spcAft>
          <a:spcPct val="0"/>
        </a:spcAft>
        <a:defRPr sz="6200">
          <a:solidFill>
            <a:schemeClr val="tx1"/>
          </a:solidFill>
          <a:latin typeface="Calibri" charset="0"/>
          <a:ea typeface="ＭＳ Ｐゴシック" charset="-128"/>
          <a:cs typeface="ＭＳ Ｐゴシック" charset="-128"/>
        </a:defRPr>
      </a:lvl7pPr>
      <a:lvl8pPr marL="1371600" algn="ctr" defTabSz="1279525" rtl="0" fontAlgn="base">
        <a:spcBef>
          <a:spcPct val="0"/>
        </a:spcBef>
        <a:spcAft>
          <a:spcPct val="0"/>
        </a:spcAft>
        <a:defRPr sz="6200">
          <a:solidFill>
            <a:schemeClr val="tx1"/>
          </a:solidFill>
          <a:latin typeface="Calibri" charset="0"/>
          <a:ea typeface="ＭＳ Ｐゴシック" charset="-128"/>
          <a:cs typeface="ＭＳ Ｐゴシック" charset="-128"/>
        </a:defRPr>
      </a:lvl8pPr>
      <a:lvl9pPr marL="1828800" algn="ctr" defTabSz="1279525" rtl="0" fontAlgn="base">
        <a:spcBef>
          <a:spcPct val="0"/>
        </a:spcBef>
        <a:spcAft>
          <a:spcPct val="0"/>
        </a:spcAft>
        <a:defRPr sz="6200">
          <a:solidFill>
            <a:schemeClr val="tx1"/>
          </a:solidFill>
          <a:latin typeface="Calibri" charset="0"/>
          <a:ea typeface="ＭＳ Ｐゴシック" charset="-128"/>
          <a:cs typeface="ＭＳ Ｐゴシック" charset="-128"/>
        </a:defRPr>
      </a:lvl9pPr>
    </p:titleStyle>
    <p:bodyStyle>
      <a:lvl1pPr marL="479425" indent="-479425" algn="l" defTabSz="1279525" rtl="0" eaLnBrk="0" fontAlgn="base" hangingPunct="0">
        <a:spcBef>
          <a:spcPct val="20000"/>
        </a:spcBef>
        <a:spcAft>
          <a:spcPct val="0"/>
        </a:spcAft>
        <a:buFont typeface="Arial" pitchFamily="34" charset="0"/>
        <a:buChar char="•"/>
        <a:defRPr sz="4500" kern="1200">
          <a:solidFill>
            <a:schemeClr val="tx1"/>
          </a:solidFill>
          <a:latin typeface="+mn-lt"/>
          <a:ea typeface="ＭＳ Ｐゴシック" charset="-128"/>
          <a:cs typeface="ＭＳ Ｐゴシック" charset="-128"/>
        </a:defRPr>
      </a:lvl1pPr>
      <a:lvl2pPr marL="1039813" indent="-398463" algn="l" defTabSz="1279525" rtl="0" eaLnBrk="0" fontAlgn="base" hangingPunct="0">
        <a:spcBef>
          <a:spcPct val="20000"/>
        </a:spcBef>
        <a:spcAft>
          <a:spcPct val="0"/>
        </a:spcAft>
        <a:buFont typeface="Arial" pitchFamily="34" charset="0"/>
        <a:buChar char="–"/>
        <a:defRPr sz="3900" kern="1200">
          <a:solidFill>
            <a:schemeClr val="tx1"/>
          </a:solidFill>
          <a:latin typeface="+mn-lt"/>
          <a:ea typeface="ＭＳ Ｐゴシック" charset="-128"/>
          <a:cs typeface="+mn-cs"/>
        </a:defRPr>
      </a:lvl2pPr>
      <a:lvl3pPr marL="1598613" indent="-319088" algn="l" defTabSz="1279525" rtl="0" eaLnBrk="0" fontAlgn="base" hangingPunct="0">
        <a:spcBef>
          <a:spcPct val="20000"/>
        </a:spcBef>
        <a:spcAft>
          <a:spcPct val="0"/>
        </a:spcAft>
        <a:buFont typeface="Arial" pitchFamily="34" charset="0"/>
        <a:buChar char="•"/>
        <a:defRPr sz="3400" kern="1200">
          <a:solidFill>
            <a:schemeClr val="tx1"/>
          </a:solidFill>
          <a:latin typeface="+mn-lt"/>
          <a:ea typeface="ＭＳ Ｐゴシック" charset="-128"/>
          <a:cs typeface="+mn-cs"/>
        </a:defRPr>
      </a:lvl3pPr>
      <a:lvl4pPr marL="2239963" indent="-319088" algn="l" defTabSz="1279525"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4pPr>
      <a:lvl5pPr marL="2879725" indent="-319088" algn="l" defTabSz="1279525"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mn-cs"/>
        </a:defRPr>
      </a:lvl5pPr>
      <a:lvl6pPr marL="3520017" indent="-320002" algn="l" defTabSz="1280006"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020" indent="-320002" algn="l" defTabSz="1280006"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025" indent="-320002" algn="l" defTabSz="1280006"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028" indent="-320002" algn="l" defTabSz="1280006"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80006" rtl="0" eaLnBrk="1" latinLnBrk="0" hangingPunct="1">
        <a:defRPr sz="2500" kern="1200">
          <a:solidFill>
            <a:schemeClr val="tx1"/>
          </a:solidFill>
          <a:latin typeface="+mn-lt"/>
          <a:ea typeface="+mn-ea"/>
          <a:cs typeface="+mn-cs"/>
        </a:defRPr>
      </a:lvl1pPr>
      <a:lvl2pPr marL="640003" algn="l" defTabSz="1280006" rtl="0" eaLnBrk="1" latinLnBrk="0" hangingPunct="1">
        <a:defRPr sz="2500" kern="1200">
          <a:solidFill>
            <a:schemeClr val="tx1"/>
          </a:solidFill>
          <a:latin typeface="+mn-lt"/>
          <a:ea typeface="+mn-ea"/>
          <a:cs typeface="+mn-cs"/>
        </a:defRPr>
      </a:lvl2pPr>
      <a:lvl3pPr marL="1280006" algn="l" defTabSz="1280006" rtl="0" eaLnBrk="1" latinLnBrk="0" hangingPunct="1">
        <a:defRPr sz="2500" kern="1200">
          <a:solidFill>
            <a:schemeClr val="tx1"/>
          </a:solidFill>
          <a:latin typeface="+mn-lt"/>
          <a:ea typeface="+mn-ea"/>
          <a:cs typeface="+mn-cs"/>
        </a:defRPr>
      </a:lvl3pPr>
      <a:lvl4pPr marL="1920009" algn="l" defTabSz="1280006" rtl="0" eaLnBrk="1" latinLnBrk="0" hangingPunct="1">
        <a:defRPr sz="2500" kern="1200">
          <a:solidFill>
            <a:schemeClr val="tx1"/>
          </a:solidFill>
          <a:latin typeface="+mn-lt"/>
          <a:ea typeface="+mn-ea"/>
          <a:cs typeface="+mn-cs"/>
        </a:defRPr>
      </a:lvl4pPr>
      <a:lvl5pPr marL="2560013" algn="l" defTabSz="1280006" rtl="0" eaLnBrk="1" latinLnBrk="0" hangingPunct="1">
        <a:defRPr sz="2500" kern="1200">
          <a:solidFill>
            <a:schemeClr val="tx1"/>
          </a:solidFill>
          <a:latin typeface="+mn-lt"/>
          <a:ea typeface="+mn-ea"/>
          <a:cs typeface="+mn-cs"/>
        </a:defRPr>
      </a:lvl5pPr>
      <a:lvl6pPr marL="3200016" algn="l" defTabSz="1280006" rtl="0" eaLnBrk="1" latinLnBrk="0" hangingPunct="1">
        <a:defRPr sz="2500" kern="1200">
          <a:solidFill>
            <a:schemeClr val="tx1"/>
          </a:solidFill>
          <a:latin typeface="+mn-lt"/>
          <a:ea typeface="+mn-ea"/>
          <a:cs typeface="+mn-cs"/>
        </a:defRPr>
      </a:lvl6pPr>
      <a:lvl7pPr marL="3840019" algn="l" defTabSz="1280006" rtl="0" eaLnBrk="1" latinLnBrk="0" hangingPunct="1">
        <a:defRPr sz="2500" kern="1200">
          <a:solidFill>
            <a:schemeClr val="tx1"/>
          </a:solidFill>
          <a:latin typeface="+mn-lt"/>
          <a:ea typeface="+mn-ea"/>
          <a:cs typeface="+mn-cs"/>
        </a:defRPr>
      </a:lvl7pPr>
      <a:lvl8pPr marL="4480022" algn="l" defTabSz="1280006" rtl="0" eaLnBrk="1" latinLnBrk="0" hangingPunct="1">
        <a:defRPr sz="2500" kern="1200">
          <a:solidFill>
            <a:schemeClr val="tx1"/>
          </a:solidFill>
          <a:latin typeface="+mn-lt"/>
          <a:ea typeface="+mn-ea"/>
          <a:cs typeface="+mn-cs"/>
        </a:defRPr>
      </a:lvl8pPr>
      <a:lvl9pPr marL="5120025" algn="l" defTabSz="1280006" rtl="0" eaLnBrk="1" latinLnBrk="0" hangingPunct="1">
        <a:defRPr sz="2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700088" y="2606675"/>
            <a:ext cx="1138872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9219" name="Rectangle 3"/>
          <p:cNvSpPr>
            <a:spLocks noGrp="1" noChangeArrowheads="1"/>
          </p:cNvSpPr>
          <p:nvPr>
            <p:ph type="body" idx="1"/>
          </p:nvPr>
        </p:nvSpPr>
        <p:spPr bwMode="auto">
          <a:xfrm>
            <a:off x="700088" y="3990975"/>
            <a:ext cx="11388725"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87" r:id="rId1"/>
  </p:sldLayoutIdLst>
  <p:txStyles>
    <p:titleStyle>
      <a:lvl1pPr algn="l" rtl="0" eaLnBrk="0" fontAlgn="base" hangingPunct="0">
        <a:spcBef>
          <a:spcPct val="0"/>
        </a:spcBef>
        <a:spcAft>
          <a:spcPct val="0"/>
        </a:spcAft>
        <a:defRPr sz="6200">
          <a:solidFill>
            <a:srgbClr val="E89D00"/>
          </a:solidFill>
          <a:latin typeface="+mj-lt"/>
          <a:ea typeface="ＭＳ Ｐゴシック" charset="-128"/>
          <a:cs typeface="ＭＳ Ｐゴシック" charset="-128"/>
        </a:defRPr>
      </a:lvl1pPr>
      <a:lvl2pPr algn="l" rtl="0" eaLnBrk="0" fontAlgn="base" hangingPunct="0">
        <a:spcBef>
          <a:spcPct val="0"/>
        </a:spcBef>
        <a:spcAft>
          <a:spcPct val="0"/>
        </a:spcAft>
        <a:defRPr sz="6200">
          <a:solidFill>
            <a:srgbClr val="E89D00"/>
          </a:solidFill>
          <a:latin typeface="Arial" charset="0"/>
          <a:ea typeface="ＭＳ Ｐゴシック" charset="-128"/>
          <a:cs typeface="ＭＳ Ｐゴシック" charset="-128"/>
        </a:defRPr>
      </a:lvl2pPr>
      <a:lvl3pPr algn="l" rtl="0" eaLnBrk="0" fontAlgn="base" hangingPunct="0">
        <a:spcBef>
          <a:spcPct val="0"/>
        </a:spcBef>
        <a:spcAft>
          <a:spcPct val="0"/>
        </a:spcAft>
        <a:defRPr sz="6200">
          <a:solidFill>
            <a:srgbClr val="E89D00"/>
          </a:solidFill>
          <a:latin typeface="Arial" charset="0"/>
          <a:ea typeface="ＭＳ Ｐゴシック" charset="-128"/>
          <a:cs typeface="ＭＳ Ｐゴシック" charset="-128"/>
        </a:defRPr>
      </a:lvl3pPr>
      <a:lvl4pPr algn="l" rtl="0" eaLnBrk="0" fontAlgn="base" hangingPunct="0">
        <a:spcBef>
          <a:spcPct val="0"/>
        </a:spcBef>
        <a:spcAft>
          <a:spcPct val="0"/>
        </a:spcAft>
        <a:defRPr sz="6200">
          <a:solidFill>
            <a:srgbClr val="E89D00"/>
          </a:solidFill>
          <a:latin typeface="Arial" charset="0"/>
          <a:ea typeface="ＭＳ Ｐゴシック" charset="-128"/>
          <a:cs typeface="ＭＳ Ｐゴシック" charset="-128"/>
        </a:defRPr>
      </a:lvl4pPr>
      <a:lvl5pPr algn="l" rtl="0" eaLnBrk="0" fontAlgn="base" hangingPunct="0">
        <a:spcBef>
          <a:spcPct val="0"/>
        </a:spcBef>
        <a:spcAft>
          <a:spcPct val="0"/>
        </a:spcAft>
        <a:defRPr sz="6200">
          <a:solidFill>
            <a:srgbClr val="E89D00"/>
          </a:solidFill>
          <a:latin typeface="Arial" charset="0"/>
          <a:ea typeface="ＭＳ Ｐゴシック" charset="-128"/>
          <a:cs typeface="ＭＳ Ｐゴシック" charset="-128"/>
        </a:defRPr>
      </a:lvl5pPr>
      <a:lvl6pPr marL="640003" algn="l" rtl="0" fontAlgn="base">
        <a:spcBef>
          <a:spcPct val="0"/>
        </a:spcBef>
        <a:spcAft>
          <a:spcPct val="0"/>
        </a:spcAft>
        <a:defRPr sz="6200">
          <a:solidFill>
            <a:srgbClr val="E89D00"/>
          </a:solidFill>
          <a:latin typeface="Arial" charset="0"/>
        </a:defRPr>
      </a:lvl6pPr>
      <a:lvl7pPr marL="1280006" algn="l" rtl="0" fontAlgn="base">
        <a:spcBef>
          <a:spcPct val="0"/>
        </a:spcBef>
        <a:spcAft>
          <a:spcPct val="0"/>
        </a:spcAft>
        <a:defRPr sz="6200">
          <a:solidFill>
            <a:srgbClr val="E89D00"/>
          </a:solidFill>
          <a:latin typeface="Arial" charset="0"/>
        </a:defRPr>
      </a:lvl7pPr>
      <a:lvl8pPr marL="1920009" algn="l" rtl="0" fontAlgn="base">
        <a:spcBef>
          <a:spcPct val="0"/>
        </a:spcBef>
        <a:spcAft>
          <a:spcPct val="0"/>
        </a:spcAft>
        <a:defRPr sz="6200">
          <a:solidFill>
            <a:srgbClr val="E89D00"/>
          </a:solidFill>
          <a:latin typeface="Arial" charset="0"/>
        </a:defRPr>
      </a:lvl8pPr>
      <a:lvl9pPr marL="2560013" algn="l" rtl="0" fontAlgn="base">
        <a:spcBef>
          <a:spcPct val="0"/>
        </a:spcBef>
        <a:spcAft>
          <a:spcPct val="0"/>
        </a:spcAft>
        <a:defRPr sz="6200">
          <a:solidFill>
            <a:srgbClr val="E89D00"/>
          </a:solidFill>
          <a:latin typeface="Arial" charset="0"/>
        </a:defRPr>
      </a:lvl9pPr>
    </p:titleStyle>
    <p:bodyStyle>
      <a:lvl1pPr marL="274638" indent="-274638" algn="l" rtl="0" eaLnBrk="0" fontAlgn="base" hangingPunct="0">
        <a:spcBef>
          <a:spcPct val="20000"/>
        </a:spcBef>
        <a:spcAft>
          <a:spcPct val="0"/>
        </a:spcAft>
        <a:buChar char="•"/>
        <a:defRPr sz="4200">
          <a:solidFill>
            <a:schemeClr val="tx1"/>
          </a:solidFill>
          <a:latin typeface="+mn-lt"/>
          <a:ea typeface="ＭＳ Ｐゴシック" charset="-128"/>
          <a:cs typeface="ＭＳ Ｐゴシック" charset="-128"/>
        </a:defRPr>
      </a:lvl1pPr>
      <a:lvl2pPr marL="639763" indent="-361950" algn="l" rtl="0" eaLnBrk="0" fontAlgn="base" hangingPunct="0">
        <a:spcBef>
          <a:spcPct val="20000"/>
        </a:spcBef>
        <a:spcAft>
          <a:spcPct val="0"/>
        </a:spcAft>
        <a:buChar char="–"/>
        <a:defRPr sz="3500">
          <a:solidFill>
            <a:schemeClr val="tx1"/>
          </a:solidFill>
          <a:latin typeface="+mn-lt"/>
          <a:ea typeface="ＭＳ Ｐゴシック" charset="-128"/>
        </a:defRPr>
      </a:lvl2pPr>
      <a:lvl3pPr marL="987425" indent="-346075" algn="l" rtl="0" eaLnBrk="0" fontAlgn="base" hangingPunct="0">
        <a:spcBef>
          <a:spcPct val="20000"/>
        </a:spcBef>
        <a:spcAft>
          <a:spcPct val="0"/>
        </a:spcAft>
        <a:buChar char="•"/>
        <a:defRPr sz="3100">
          <a:solidFill>
            <a:schemeClr val="tx1"/>
          </a:solidFill>
          <a:latin typeface="+mn-lt"/>
          <a:ea typeface="ＭＳ Ｐゴシック" charset="-128"/>
        </a:defRPr>
      </a:lvl3pPr>
      <a:lvl4pPr marL="1250950" indent="-258763" algn="l" rtl="0" eaLnBrk="0" fontAlgn="base" hangingPunct="0">
        <a:spcBef>
          <a:spcPct val="20000"/>
        </a:spcBef>
        <a:spcAft>
          <a:spcPct val="0"/>
        </a:spcAft>
        <a:buChar char="–"/>
        <a:defRPr>
          <a:solidFill>
            <a:schemeClr val="tx1"/>
          </a:solidFill>
          <a:latin typeface="+mn-lt"/>
          <a:ea typeface="ＭＳ Ｐゴシック" charset="-128"/>
        </a:defRPr>
      </a:lvl4pPr>
      <a:lvl5pPr marL="1541463" indent="-287338" algn="l" rtl="0" eaLnBrk="0" fontAlgn="base" hangingPunct="0">
        <a:spcBef>
          <a:spcPct val="20000"/>
        </a:spcBef>
        <a:spcAft>
          <a:spcPct val="0"/>
        </a:spcAft>
        <a:buChar char="»"/>
        <a:defRPr sz="2200">
          <a:solidFill>
            <a:schemeClr val="tx1"/>
          </a:solidFill>
          <a:latin typeface="+mn-lt"/>
          <a:ea typeface="ＭＳ Ｐゴシック" charset="-128"/>
        </a:defRPr>
      </a:lvl5pPr>
      <a:lvl6pPr marL="2182233" indent="-288890" algn="l" rtl="0" fontAlgn="base">
        <a:spcBef>
          <a:spcPct val="20000"/>
        </a:spcBef>
        <a:spcAft>
          <a:spcPct val="0"/>
        </a:spcAft>
        <a:buChar char="»"/>
        <a:defRPr sz="2200">
          <a:solidFill>
            <a:schemeClr val="tx1"/>
          </a:solidFill>
          <a:latin typeface="+mn-lt"/>
        </a:defRPr>
      </a:lvl6pPr>
      <a:lvl7pPr marL="2822236" indent="-288890" algn="l" rtl="0" fontAlgn="base">
        <a:spcBef>
          <a:spcPct val="20000"/>
        </a:spcBef>
        <a:spcAft>
          <a:spcPct val="0"/>
        </a:spcAft>
        <a:buChar char="»"/>
        <a:defRPr sz="2200">
          <a:solidFill>
            <a:schemeClr val="tx1"/>
          </a:solidFill>
          <a:latin typeface="+mn-lt"/>
        </a:defRPr>
      </a:lvl7pPr>
      <a:lvl8pPr marL="3462239" indent="-288890" algn="l" rtl="0" fontAlgn="base">
        <a:spcBef>
          <a:spcPct val="20000"/>
        </a:spcBef>
        <a:spcAft>
          <a:spcPct val="0"/>
        </a:spcAft>
        <a:buChar char="»"/>
        <a:defRPr sz="2200">
          <a:solidFill>
            <a:schemeClr val="tx1"/>
          </a:solidFill>
          <a:latin typeface="+mn-lt"/>
        </a:defRPr>
      </a:lvl8pPr>
      <a:lvl9pPr marL="4102242" indent="-288890" algn="l" rtl="0" fontAlgn="base">
        <a:spcBef>
          <a:spcPct val="20000"/>
        </a:spcBef>
        <a:spcAft>
          <a:spcPct val="0"/>
        </a:spcAft>
        <a:buChar char="»"/>
        <a:defRPr sz="2200">
          <a:solidFill>
            <a:schemeClr val="tx1"/>
          </a:solidFill>
          <a:latin typeface="+mn-lt"/>
        </a:defRPr>
      </a:lvl9pPr>
    </p:bodyStyle>
    <p:otherStyle>
      <a:defPPr>
        <a:defRPr lang="en-US"/>
      </a:defPPr>
      <a:lvl1pPr marL="0" algn="l" defTabSz="1280006" rtl="0" eaLnBrk="1" latinLnBrk="0" hangingPunct="1">
        <a:defRPr sz="2500" kern="1200">
          <a:solidFill>
            <a:schemeClr val="tx1"/>
          </a:solidFill>
          <a:latin typeface="+mn-lt"/>
          <a:ea typeface="+mn-ea"/>
          <a:cs typeface="+mn-cs"/>
        </a:defRPr>
      </a:lvl1pPr>
      <a:lvl2pPr marL="640003" algn="l" defTabSz="1280006" rtl="0" eaLnBrk="1" latinLnBrk="0" hangingPunct="1">
        <a:defRPr sz="2500" kern="1200">
          <a:solidFill>
            <a:schemeClr val="tx1"/>
          </a:solidFill>
          <a:latin typeface="+mn-lt"/>
          <a:ea typeface="+mn-ea"/>
          <a:cs typeface="+mn-cs"/>
        </a:defRPr>
      </a:lvl2pPr>
      <a:lvl3pPr marL="1280006" algn="l" defTabSz="1280006" rtl="0" eaLnBrk="1" latinLnBrk="0" hangingPunct="1">
        <a:defRPr sz="2500" kern="1200">
          <a:solidFill>
            <a:schemeClr val="tx1"/>
          </a:solidFill>
          <a:latin typeface="+mn-lt"/>
          <a:ea typeface="+mn-ea"/>
          <a:cs typeface="+mn-cs"/>
        </a:defRPr>
      </a:lvl3pPr>
      <a:lvl4pPr marL="1920009" algn="l" defTabSz="1280006" rtl="0" eaLnBrk="1" latinLnBrk="0" hangingPunct="1">
        <a:defRPr sz="2500" kern="1200">
          <a:solidFill>
            <a:schemeClr val="tx1"/>
          </a:solidFill>
          <a:latin typeface="+mn-lt"/>
          <a:ea typeface="+mn-ea"/>
          <a:cs typeface="+mn-cs"/>
        </a:defRPr>
      </a:lvl4pPr>
      <a:lvl5pPr marL="2560013" algn="l" defTabSz="1280006" rtl="0" eaLnBrk="1" latinLnBrk="0" hangingPunct="1">
        <a:defRPr sz="2500" kern="1200">
          <a:solidFill>
            <a:schemeClr val="tx1"/>
          </a:solidFill>
          <a:latin typeface="+mn-lt"/>
          <a:ea typeface="+mn-ea"/>
          <a:cs typeface="+mn-cs"/>
        </a:defRPr>
      </a:lvl5pPr>
      <a:lvl6pPr marL="3200016" algn="l" defTabSz="1280006" rtl="0" eaLnBrk="1" latinLnBrk="0" hangingPunct="1">
        <a:defRPr sz="2500" kern="1200">
          <a:solidFill>
            <a:schemeClr val="tx1"/>
          </a:solidFill>
          <a:latin typeface="+mn-lt"/>
          <a:ea typeface="+mn-ea"/>
          <a:cs typeface="+mn-cs"/>
        </a:defRPr>
      </a:lvl6pPr>
      <a:lvl7pPr marL="3840019" algn="l" defTabSz="1280006" rtl="0" eaLnBrk="1" latinLnBrk="0" hangingPunct="1">
        <a:defRPr sz="2500" kern="1200">
          <a:solidFill>
            <a:schemeClr val="tx1"/>
          </a:solidFill>
          <a:latin typeface="+mn-lt"/>
          <a:ea typeface="+mn-ea"/>
          <a:cs typeface="+mn-cs"/>
        </a:defRPr>
      </a:lvl7pPr>
      <a:lvl8pPr marL="4480022" algn="l" defTabSz="1280006" rtl="0" eaLnBrk="1" latinLnBrk="0" hangingPunct="1">
        <a:defRPr sz="2500" kern="1200">
          <a:solidFill>
            <a:schemeClr val="tx1"/>
          </a:solidFill>
          <a:latin typeface="+mn-lt"/>
          <a:ea typeface="+mn-ea"/>
          <a:cs typeface="+mn-cs"/>
        </a:defRPr>
      </a:lvl8pPr>
      <a:lvl9pPr marL="5120025" algn="l" defTabSz="1280006"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700088" y="2482850"/>
            <a:ext cx="11601450" cy="2535238"/>
          </a:xfrm>
        </p:spPr>
        <p:txBody>
          <a:bodyPr/>
          <a:lstStyle/>
          <a:p>
            <a:pPr eaLnBrk="1" hangingPunct="1"/>
            <a:r>
              <a:rPr lang="en-GB" sz="7300" smtClean="0">
                <a:ea typeface="ＭＳ Ｐゴシック" pitchFamily="34" charset="-128"/>
              </a:rPr>
              <a:t>Unit F523</a:t>
            </a:r>
            <a:br>
              <a:rPr lang="en-GB" sz="7300" smtClean="0">
                <a:ea typeface="ＭＳ Ｐゴシック" pitchFamily="34" charset="-128"/>
              </a:rPr>
            </a:br>
            <a:r>
              <a:rPr lang="en-GB" sz="7300" smtClean="0">
                <a:ea typeface="ＭＳ Ｐゴシック" pitchFamily="34" charset="-128"/>
              </a:rPr>
              <a:t>Design, Make and Evaluate</a:t>
            </a:r>
            <a:endParaRPr lang="en-US" sz="7300" smtClean="0">
              <a:ea typeface="ＭＳ Ｐゴシック" pitchFamily="34" charset="-128"/>
            </a:endParaRPr>
          </a:p>
        </p:txBody>
      </p:sp>
      <p:sp>
        <p:nvSpPr>
          <p:cNvPr id="3075" name="Rectangle 3"/>
          <p:cNvSpPr>
            <a:spLocks noGrp="1" noChangeArrowheads="1"/>
          </p:cNvSpPr>
          <p:nvPr>
            <p:ph type="subTitle" idx="1"/>
          </p:nvPr>
        </p:nvSpPr>
        <p:spPr>
          <a:xfrm>
            <a:off x="700088" y="5557838"/>
            <a:ext cx="11601450" cy="2052637"/>
          </a:xfrm>
        </p:spPr>
        <p:txBody>
          <a:bodyPr wrap="none">
            <a:noAutofit/>
          </a:bodyPr>
          <a:lstStyle/>
          <a:p>
            <a:pPr marL="719138" indent="-719138" eaLnBrk="1" hangingPunct="1">
              <a:lnSpc>
                <a:spcPct val="120000"/>
              </a:lnSpc>
              <a:spcBef>
                <a:spcPct val="0"/>
              </a:spcBef>
            </a:pPr>
            <a:r>
              <a:rPr lang="en-GB" sz="4500" smtClean="0">
                <a:ea typeface="ＭＳ Ｐゴシック" pitchFamily="34" charset="-128"/>
              </a:rPr>
              <a:t>7  Review and Reflection</a:t>
            </a:r>
            <a:endParaRPr lang="en-GB" sz="5000" smtClean="0">
              <a:ea typeface="ＭＳ Ｐゴシック" pitchFamily="34" charset="-128"/>
            </a:endParaRPr>
          </a:p>
          <a:p>
            <a:pPr marL="719138" indent="-719138" eaLnBrk="1" hangingPunct="1">
              <a:lnSpc>
                <a:spcPct val="120000"/>
              </a:lnSpc>
            </a:pPr>
            <a:endParaRPr lang="en-GB" sz="5000" smtClean="0">
              <a:ea typeface="ＭＳ Ｐゴシック" pitchFamily="34" charset="-128"/>
            </a:endParaRPr>
          </a:p>
        </p:txBody>
      </p:sp>
      <p:sp>
        <p:nvSpPr>
          <p:cNvPr id="12292" name="TextBox 4"/>
          <p:cNvSpPr txBox="1">
            <a:spLocks noChangeArrowheads="1"/>
          </p:cNvSpPr>
          <p:nvPr/>
        </p:nvSpPr>
        <p:spPr bwMode="auto">
          <a:xfrm>
            <a:off x="700088" y="8624888"/>
            <a:ext cx="11166475"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985" tIns="63994" rIns="127985" bIns="63994">
            <a:spAutoFit/>
          </a:bodyPr>
          <a:lstStyle>
            <a:lvl1pPr eaLnBrk="0" hangingPunct="0">
              <a:defRPr sz="2500">
                <a:solidFill>
                  <a:schemeClr val="tx1"/>
                </a:solidFill>
                <a:latin typeface="Arial" pitchFamily="34" charset="0"/>
                <a:ea typeface="ＭＳ Ｐゴシック" pitchFamily="34" charset="-128"/>
              </a:defRPr>
            </a:lvl1pPr>
            <a:lvl2pPr marL="37931725" indent="-37474525" eaLnBrk="0" hangingPunct="0">
              <a:defRPr sz="2500">
                <a:solidFill>
                  <a:schemeClr val="tx1"/>
                </a:solidFill>
                <a:latin typeface="Arial" pitchFamily="34" charset="0"/>
                <a:ea typeface="ＭＳ Ｐゴシック" pitchFamily="34" charset="-128"/>
              </a:defRPr>
            </a:lvl2pPr>
            <a:lvl3pPr eaLnBrk="0" hangingPunct="0">
              <a:defRPr sz="2500">
                <a:solidFill>
                  <a:schemeClr val="tx1"/>
                </a:solidFill>
                <a:latin typeface="Arial" pitchFamily="34" charset="0"/>
                <a:ea typeface="ＭＳ Ｐゴシック" pitchFamily="34" charset="-128"/>
              </a:defRPr>
            </a:lvl3pPr>
            <a:lvl4pPr eaLnBrk="0" hangingPunct="0">
              <a:defRPr sz="2500">
                <a:solidFill>
                  <a:schemeClr val="tx1"/>
                </a:solidFill>
                <a:latin typeface="Arial" pitchFamily="34" charset="0"/>
                <a:ea typeface="ＭＳ Ｐゴシック" pitchFamily="34" charset="-128"/>
              </a:defRPr>
            </a:lvl4pPr>
            <a:lvl5pPr eaLnBrk="0" hangingPunct="0">
              <a:defRPr sz="25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r>
              <a:rPr lang="en-GB" sz="2800">
                <a:solidFill>
                  <a:srgbClr val="FF0000"/>
                </a:solidFill>
              </a:rPr>
              <a:t>Exemplar standard in content, approach and/or skills shown</a:t>
            </a:r>
            <a:endParaRPr lang="en-US" sz="280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0" y="0"/>
            <a:ext cx="3521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spAutoFit/>
          </a:bodyPr>
          <a:lstStyle>
            <a:lvl1pPr defTabSz="1277938" eaLnBrk="0" hangingPunct="0">
              <a:defRPr sz="2500">
                <a:solidFill>
                  <a:schemeClr val="tx1"/>
                </a:solidFill>
                <a:latin typeface="Arial" pitchFamily="34" charset="0"/>
                <a:ea typeface="ＭＳ Ｐゴシック" pitchFamily="34" charset="-128"/>
              </a:defRPr>
            </a:lvl1pPr>
            <a:lvl2pPr marL="37931725" indent="-37474525" defTabSz="1277938" eaLnBrk="0" hangingPunct="0">
              <a:defRPr sz="2500">
                <a:solidFill>
                  <a:schemeClr val="tx1"/>
                </a:solidFill>
                <a:latin typeface="Arial" pitchFamily="34" charset="0"/>
                <a:ea typeface="ＭＳ Ｐゴシック" pitchFamily="34" charset="-128"/>
              </a:defRPr>
            </a:lvl2pPr>
            <a:lvl3pPr eaLnBrk="0" hangingPunct="0">
              <a:defRPr sz="2500">
                <a:solidFill>
                  <a:schemeClr val="tx1"/>
                </a:solidFill>
                <a:latin typeface="Arial" pitchFamily="34" charset="0"/>
                <a:ea typeface="ＭＳ Ｐゴシック" pitchFamily="34" charset="-128"/>
              </a:defRPr>
            </a:lvl3pPr>
            <a:lvl4pPr eaLnBrk="0" hangingPunct="0">
              <a:defRPr sz="2500">
                <a:solidFill>
                  <a:schemeClr val="tx1"/>
                </a:solidFill>
                <a:latin typeface="Arial" pitchFamily="34" charset="0"/>
                <a:ea typeface="ＭＳ Ｐゴシック" pitchFamily="34" charset="-128"/>
              </a:defRPr>
            </a:lvl4pPr>
            <a:lvl5pPr eaLnBrk="0" hangingPunct="0">
              <a:defRPr sz="25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r>
              <a:rPr lang="en-GB" sz="2000" b="1" i="1" u="sng">
                <a:solidFill>
                  <a:srgbClr val="00B0F0"/>
                </a:solidFill>
                <a:latin typeface="Century Gothic" pitchFamily="34" charset="0"/>
              </a:rPr>
              <a:t>REVIEW AND REFLECTION</a:t>
            </a:r>
          </a:p>
        </p:txBody>
      </p:sp>
      <p:sp>
        <p:nvSpPr>
          <p:cNvPr id="14339" name="TextBox 1"/>
          <p:cNvSpPr txBox="1">
            <a:spLocks noChangeArrowheads="1"/>
          </p:cNvSpPr>
          <p:nvPr/>
        </p:nvSpPr>
        <p:spPr bwMode="auto">
          <a:xfrm>
            <a:off x="0" y="400050"/>
            <a:ext cx="7696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marL="455613" indent="-455613" defTabSz="1277938" eaLnBrk="0" hangingPunct="0">
              <a:defRPr sz="2500">
                <a:solidFill>
                  <a:schemeClr val="tx1"/>
                </a:solidFill>
                <a:latin typeface="Arial" pitchFamily="34" charset="0"/>
                <a:ea typeface="ＭＳ Ｐゴシック" pitchFamily="34" charset="-128"/>
              </a:defRPr>
            </a:lvl1pPr>
            <a:lvl2pPr marL="809625" indent="-169863" defTabSz="1277938" eaLnBrk="0" hangingPunct="0">
              <a:defRPr sz="2500">
                <a:solidFill>
                  <a:schemeClr val="tx1"/>
                </a:solidFill>
                <a:latin typeface="Arial" pitchFamily="34" charset="0"/>
                <a:ea typeface="ＭＳ Ｐゴシック" pitchFamily="34" charset="-128"/>
              </a:defRPr>
            </a:lvl2pPr>
            <a:lvl3pPr eaLnBrk="0" hangingPunct="0">
              <a:defRPr sz="2500">
                <a:solidFill>
                  <a:schemeClr val="tx1"/>
                </a:solidFill>
                <a:latin typeface="Arial" pitchFamily="34" charset="0"/>
                <a:ea typeface="ＭＳ Ｐゴシック" pitchFamily="34" charset="-128"/>
              </a:defRPr>
            </a:lvl3pPr>
            <a:lvl4pPr eaLnBrk="0" hangingPunct="0">
              <a:defRPr sz="2500">
                <a:solidFill>
                  <a:schemeClr val="tx1"/>
                </a:solidFill>
                <a:latin typeface="Arial" pitchFamily="34" charset="0"/>
                <a:ea typeface="ＭＳ Ｐゴシック" pitchFamily="34" charset="-128"/>
              </a:defRPr>
            </a:lvl4pPr>
            <a:lvl5pPr eaLnBrk="0" hangingPunct="0">
              <a:defRPr sz="25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buFont typeface="Calibri" pitchFamily="34" charset="0"/>
              <a:buAutoNum type="arabicPeriod"/>
            </a:pPr>
            <a:r>
              <a:rPr lang="en-GB" sz="900" b="1">
                <a:solidFill>
                  <a:srgbClr val="7F7F7F"/>
                </a:solidFill>
                <a:latin typeface="Century Gothic" pitchFamily="34" charset="0"/>
              </a:rPr>
              <a:t>How decisions were made: </a:t>
            </a:r>
            <a:r>
              <a:rPr lang="en-GB" sz="900">
                <a:solidFill>
                  <a:srgbClr val="7F7F7F"/>
                </a:solidFill>
                <a:latin typeface="Century Gothic" pitchFamily="34" charset="0"/>
              </a:rPr>
              <a:t>At the very start of my project I set out to design a product simply to store only felt tip pens. I felt like this was too limiting so decided to expand it to store art materials in general, and then research began from then on. During research I realised that there was a lack of small child art storage products which could hold a number of, making me quite confident that there was a gap in the market for a product like mine.  When designing I had to keep the designs fun for the children, but they also had to provide a high degree of function for the market (staff members). I found this easy enough to do. Discussions with my client helped me make informed decisions about which design ideas I would carry through to development. When designing the main aspect I had to remember was to make sure there were no small areas where fingers could get trapped.</a:t>
            </a:r>
            <a:endParaRPr lang="en-GB" sz="900" b="1">
              <a:solidFill>
                <a:srgbClr val="7F7F7F"/>
              </a:solidFill>
              <a:latin typeface="Century Gothic" pitchFamily="34" charset="0"/>
            </a:endParaRPr>
          </a:p>
          <a:p>
            <a:pPr eaLnBrk="1" hangingPunct="1">
              <a:buFont typeface="Calibri" pitchFamily="34" charset="0"/>
              <a:buAutoNum type="arabicPeriod"/>
            </a:pPr>
            <a:endParaRPr lang="en-GB" sz="900">
              <a:solidFill>
                <a:srgbClr val="7F7F7F"/>
              </a:solidFill>
              <a:latin typeface="Century Gothic" pitchFamily="34" charset="0"/>
            </a:endParaRPr>
          </a:p>
          <a:p>
            <a:pPr eaLnBrk="1" hangingPunct="1">
              <a:buFont typeface="Calibri" pitchFamily="34" charset="0"/>
              <a:buAutoNum type="arabicPeriod"/>
            </a:pPr>
            <a:r>
              <a:rPr lang="en-GB" sz="900" b="1">
                <a:solidFill>
                  <a:srgbClr val="7F7F7F"/>
                </a:solidFill>
                <a:latin typeface="Century Gothic" pitchFamily="34" charset="0"/>
              </a:rPr>
              <a:t>Value of my client: </a:t>
            </a:r>
            <a:r>
              <a:rPr lang="en-GB" sz="900">
                <a:solidFill>
                  <a:srgbClr val="7F7F7F"/>
                </a:solidFill>
                <a:latin typeface="Century Gothic" pitchFamily="34" charset="0"/>
              </a:rPr>
              <a:t>Having a client was very helpful. She was able to provide my project with direction. I really enjoyed designing and making something to meet the needs of a specific person/playgroup. Mary Rose’s impact just before the development stage helped me the most, since I did at first find it difficult to choose and develop one or two ideas. Her positivity throughout the project was very rewarding.</a:t>
            </a:r>
            <a:endParaRPr lang="en-GB" sz="900" b="1">
              <a:solidFill>
                <a:srgbClr val="7F7F7F"/>
              </a:solidFill>
              <a:latin typeface="Century Gothic" pitchFamily="34" charset="0"/>
            </a:endParaRPr>
          </a:p>
          <a:p>
            <a:pPr eaLnBrk="1" hangingPunct="1">
              <a:buFont typeface="Calibri" pitchFamily="34" charset="0"/>
              <a:buAutoNum type="arabicPeriod"/>
            </a:pPr>
            <a:endParaRPr lang="en-GB" sz="900">
              <a:solidFill>
                <a:srgbClr val="7F7F7F"/>
              </a:solidFill>
              <a:latin typeface="Century Gothic" pitchFamily="34" charset="0"/>
            </a:endParaRPr>
          </a:p>
          <a:p>
            <a:pPr eaLnBrk="1" hangingPunct="1">
              <a:buFont typeface="Calibri" pitchFamily="34" charset="0"/>
              <a:buAutoNum type="arabicPeriod"/>
            </a:pPr>
            <a:r>
              <a:rPr lang="en-GB" sz="900" b="1">
                <a:solidFill>
                  <a:srgbClr val="7F7F7F"/>
                </a:solidFill>
                <a:latin typeface="Century Gothic" pitchFamily="34" charset="0"/>
              </a:rPr>
              <a:t>Setbacks: </a:t>
            </a:r>
            <a:r>
              <a:rPr lang="en-GB" sz="900">
                <a:solidFill>
                  <a:srgbClr val="7F7F7F"/>
                </a:solidFill>
                <a:latin typeface="Century Gothic" pitchFamily="34" charset="0"/>
              </a:rPr>
              <a:t>I had quite a few set backs, but all of which I was able to over come:</a:t>
            </a:r>
          </a:p>
          <a:p>
            <a:pPr lvl="1" eaLnBrk="1" hangingPunct="1">
              <a:buFont typeface="Arial" pitchFamily="34" charset="0"/>
              <a:buChar char="•"/>
            </a:pPr>
            <a:r>
              <a:rPr lang="en-GB" sz="900">
                <a:solidFill>
                  <a:srgbClr val="7F7F7F"/>
                </a:solidFill>
                <a:latin typeface="Century Gothic" pitchFamily="34" charset="0"/>
              </a:rPr>
              <a:t>Creating the male and female mould due to my design curving across two planes. My initial design for the moulds were a good starting point, but because the curve s all had to join up to make a circle on way but then a dome the other, modifications to my former design were undertaken but adding extra slats of wood and all purpose filler. After numerous test pieces, my former was finally complete to use to make the real thing.</a:t>
            </a:r>
          </a:p>
          <a:p>
            <a:pPr lvl="1" eaLnBrk="1" hangingPunct="1">
              <a:buFont typeface="Arial" pitchFamily="34" charset="0"/>
              <a:buChar char="•"/>
            </a:pPr>
            <a:r>
              <a:rPr lang="en-GB" sz="900">
                <a:solidFill>
                  <a:srgbClr val="7F7F7F"/>
                </a:solidFill>
                <a:latin typeface="Century Gothic" pitchFamily="34" charset="0"/>
              </a:rPr>
              <a:t>Getting the pots to touch to make a circle. I wasn’t able to achieve this, but in the long run I think how my final product has turned out is better than my design. The spaces between the pots mean that they are easier to remove from the unit.</a:t>
            </a:r>
          </a:p>
          <a:p>
            <a:pPr lvl="1" eaLnBrk="1" hangingPunct="1">
              <a:buFont typeface="Arial" pitchFamily="34" charset="0"/>
              <a:buChar char="•"/>
            </a:pPr>
            <a:r>
              <a:rPr lang="en-GB" sz="900">
                <a:solidFill>
                  <a:srgbClr val="7F7F7F"/>
                </a:solidFill>
                <a:latin typeface="Century Gothic" pitchFamily="34" charset="0"/>
              </a:rPr>
              <a:t>The Lazy Susan to spin. This did take me a while to understand, so I wasted time. I should have tested it better in the development stage and I wouldn’t have lost so much time. However I did manage to get it to work in the end.</a:t>
            </a:r>
          </a:p>
          <a:p>
            <a:pPr eaLnBrk="1" hangingPunct="1">
              <a:buFont typeface="Calibri" pitchFamily="34" charset="0"/>
              <a:buAutoNum type="arabicPeriod"/>
            </a:pPr>
            <a:endParaRPr lang="en-GB" sz="900">
              <a:solidFill>
                <a:srgbClr val="7F7F7F"/>
              </a:solidFill>
              <a:latin typeface="Century Gothic" pitchFamily="34" charset="0"/>
            </a:endParaRPr>
          </a:p>
          <a:p>
            <a:pPr eaLnBrk="1" hangingPunct="1">
              <a:buFont typeface="Calibri" pitchFamily="34" charset="0"/>
              <a:buAutoNum type="arabicPeriod"/>
            </a:pPr>
            <a:r>
              <a:rPr lang="en-GB" sz="900" b="1">
                <a:solidFill>
                  <a:srgbClr val="7F7F7F"/>
                </a:solidFill>
                <a:latin typeface="Century Gothic" pitchFamily="34" charset="0"/>
              </a:rPr>
              <a:t>The importance of the various stages of designing and making: </a:t>
            </a:r>
            <a:r>
              <a:rPr lang="en-GB" sz="900">
                <a:solidFill>
                  <a:srgbClr val="7F7F7F"/>
                </a:solidFill>
                <a:latin typeface="Century Gothic" pitchFamily="34" charset="0"/>
              </a:rPr>
              <a:t>The most important thing to do was to make numerous mock up models (full size) of the whole product, modelling each component. If things started to go wrong, I was able to revert back to my foam board mock up and see where I had gone wrong, and quickly resolving it and getting back to manufacturing. As mentioned in my setbacks, I should have modelled the spinning mechanism, in order to not have wasted any more time</a:t>
            </a:r>
            <a:endParaRPr lang="en-GB" sz="900" b="1">
              <a:solidFill>
                <a:srgbClr val="7F7F7F"/>
              </a:solidFill>
              <a:latin typeface="Century Gothic" pitchFamily="34" charset="0"/>
            </a:endParaRPr>
          </a:p>
          <a:p>
            <a:pPr eaLnBrk="1" hangingPunct="1">
              <a:buFont typeface="Calibri" pitchFamily="34" charset="0"/>
              <a:buAutoNum type="arabicPeriod"/>
            </a:pPr>
            <a:endParaRPr lang="en-GB" sz="900">
              <a:solidFill>
                <a:srgbClr val="7F7F7F"/>
              </a:solidFill>
              <a:latin typeface="Century Gothic" pitchFamily="34" charset="0"/>
            </a:endParaRPr>
          </a:p>
          <a:p>
            <a:pPr eaLnBrk="1" hangingPunct="1">
              <a:buFont typeface="Calibri" pitchFamily="34" charset="0"/>
              <a:buAutoNum type="arabicPeriod"/>
            </a:pPr>
            <a:r>
              <a:rPr lang="en-GB" sz="900" b="1">
                <a:solidFill>
                  <a:srgbClr val="7F7F7F"/>
                </a:solidFill>
                <a:latin typeface="Century Gothic" pitchFamily="34" charset="0"/>
              </a:rPr>
              <a:t>Quality control in making process: </a:t>
            </a:r>
            <a:r>
              <a:rPr lang="en-GB" sz="900">
                <a:solidFill>
                  <a:srgbClr val="7F7F7F"/>
                </a:solidFill>
                <a:latin typeface="Century Gothic" pitchFamily="34" charset="0"/>
              </a:rPr>
              <a:t>for most pieces I drew up on Techsoft I printed out and stuck onto pieces of foam board of the correct thickness so test it thoroughly before laser cutting the final pieces. I did this numerous times for the sides and base of the pain/pen pots. I also kept re-softening the curve piece until I was completely satisfied with the way it came out after forming. Any tensol cement which was visible was removed by using white spirit</a:t>
            </a:r>
            <a:endParaRPr lang="en-GB" sz="900" b="1">
              <a:solidFill>
                <a:srgbClr val="7F7F7F"/>
              </a:solidFill>
              <a:latin typeface="Century Gothic" pitchFamily="34" charset="0"/>
            </a:endParaRPr>
          </a:p>
          <a:p>
            <a:pPr eaLnBrk="1" hangingPunct="1">
              <a:buFont typeface="Calibri" pitchFamily="34" charset="0"/>
              <a:buAutoNum type="arabicPeriod"/>
            </a:pPr>
            <a:endParaRPr lang="en-GB" sz="900">
              <a:solidFill>
                <a:srgbClr val="7F7F7F"/>
              </a:solidFill>
              <a:latin typeface="Century Gothic" pitchFamily="34" charset="0"/>
            </a:endParaRPr>
          </a:p>
          <a:p>
            <a:pPr eaLnBrk="1" hangingPunct="1">
              <a:buFont typeface="Calibri" pitchFamily="34" charset="0"/>
              <a:buAutoNum type="arabicPeriod"/>
            </a:pPr>
            <a:r>
              <a:rPr lang="en-GB" sz="900" b="1">
                <a:solidFill>
                  <a:srgbClr val="7F7F7F"/>
                </a:solidFill>
                <a:latin typeface="Century Gothic" pitchFamily="34" charset="0"/>
              </a:rPr>
              <a:t>Significance of the use of ICT: </a:t>
            </a:r>
            <a:r>
              <a:rPr lang="en-GB" sz="900">
                <a:solidFill>
                  <a:srgbClr val="7F7F7F"/>
                </a:solidFill>
                <a:latin typeface="Century Gothic" pitchFamily="34" charset="0"/>
              </a:rPr>
              <a:t>ICT was very important throughout my project. First, the videos and photos of interactions with other products, my client , my models and testing my final product has enhanced my e-portfolio remarkably. The video of  client feedback on my initial designs I found the most helpful throughout the development process as it helped me stick to what my client wanted. The use of CAD allowed me to easily draw up parts and edit if need be. I was able to draw components of my product to scale, allowing me to have an idea of how it would look like. I also enjoyed exploring new packages (such as Sketckbook Pro for iPad) to enhance my design further.</a:t>
            </a:r>
            <a:endParaRPr lang="en-GB" sz="900" b="1">
              <a:solidFill>
                <a:srgbClr val="7F7F7F"/>
              </a:solidFill>
              <a:latin typeface="Century Gothic" pitchFamily="34" charset="0"/>
            </a:endParaRPr>
          </a:p>
        </p:txBody>
      </p:sp>
      <p:sp>
        <p:nvSpPr>
          <p:cNvPr id="14340" name="TextBox 1"/>
          <p:cNvSpPr txBox="1">
            <a:spLocks noChangeArrowheads="1"/>
          </p:cNvSpPr>
          <p:nvPr/>
        </p:nvSpPr>
        <p:spPr bwMode="auto">
          <a:xfrm>
            <a:off x="7696200" y="0"/>
            <a:ext cx="5073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spAutoFit/>
          </a:bodyPr>
          <a:lstStyle>
            <a:lvl1pPr defTabSz="1277938" eaLnBrk="0" hangingPunct="0">
              <a:defRPr sz="2500">
                <a:solidFill>
                  <a:schemeClr val="tx1"/>
                </a:solidFill>
                <a:latin typeface="Arial" pitchFamily="34" charset="0"/>
                <a:ea typeface="ＭＳ Ｐゴシック" pitchFamily="34" charset="-128"/>
              </a:defRPr>
            </a:lvl1pPr>
            <a:lvl2pPr marL="37931725" indent="-37474525" defTabSz="1277938" eaLnBrk="0" hangingPunct="0">
              <a:defRPr sz="2500">
                <a:solidFill>
                  <a:schemeClr val="tx1"/>
                </a:solidFill>
                <a:latin typeface="Arial" pitchFamily="34" charset="0"/>
                <a:ea typeface="ＭＳ Ｐゴシック" pitchFamily="34" charset="-128"/>
              </a:defRPr>
            </a:lvl2pPr>
            <a:lvl3pPr eaLnBrk="0" hangingPunct="0">
              <a:defRPr sz="2500">
                <a:solidFill>
                  <a:schemeClr val="tx1"/>
                </a:solidFill>
                <a:latin typeface="Arial" pitchFamily="34" charset="0"/>
                <a:ea typeface="ＭＳ Ｐゴシック" pitchFamily="34" charset="-128"/>
              </a:defRPr>
            </a:lvl3pPr>
            <a:lvl4pPr eaLnBrk="0" hangingPunct="0">
              <a:defRPr sz="2500">
                <a:solidFill>
                  <a:schemeClr val="tx1"/>
                </a:solidFill>
                <a:latin typeface="Arial" pitchFamily="34" charset="0"/>
                <a:ea typeface="ＭＳ Ｐゴシック" pitchFamily="34" charset="-128"/>
              </a:defRPr>
            </a:lvl4pPr>
            <a:lvl5pPr eaLnBrk="0" hangingPunct="0">
              <a:defRPr sz="25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r>
              <a:rPr lang="en-GB" sz="2000" b="1" i="1" u="sng">
                <a:solidFill>
                  <a:srgbClr val="00B0F0"/>
                </a:solidFill>
                <a:latin typeface="Century Gothic" pitchFamily="34" charset="0"/>
              </a:rPr>
              <a:t>WIDER IMPLICATIONS OF MY PRODUCT</a:t>
            </a:r>
          </a:p>
        </p:txBody>
      </p:sp>
      <p:sp>
        <p:nvSpPr>
          <p:cNvPr id="14341" name="TextBox 5"/>
          <p:cNvSpPr txBox="1">
            <a:spLocks noChangeArrowheads="1"/>
          </p:cNvSpPr>
          <p:nvPr/>
        </p:nvSpPr>
        <p:spPr bwMode="auto">
          <a:xfrm>
            <a:off x="7697788" y="400050"/>
            <a:ext cx="4941887" cy="909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defTabSz="1277938" eaLnBrk="0" hangingPunct="0">
              <a:defRPr sz="2500">
                <a:solidFill>
                  <a:schemeClr val="tx1"/>
                </a:solidFill>
                <a:latin typeface="Arial" pitchFamily="34" charset="0"/>
                <a:ea typeface="ＭＳ Ｐゴシック" pitchFamily="34" charset="-128"/>
              </a:defRPr>
            </a:lvl1pPr>
            <a:lvl2pPr marL="37931725" indent="-37474525" defTabSz="1277938" eaLnBrk="0" hangingPunct="0">
              <a:defRPr sz="2500">
                <a:solidFill>
                  <a:schemeClr val="tx1"/>
                </a:solidFill>
                <a:latin typeface="Arial" pitchFamily="34" charset="0"/>
                <a:ea typeface="ＭＳ Ｐゴシック" pitchFamily="34" charset="-128"/>
              </a:defRPr>
            </a:lvl2pPr>
            <a:lvl3pPr eaLnBrk="0" hangingPunct="0">
              <a:defRPr sz="2500">
                <a:solidFill>
                  <a:schemeClr val="tx1"/>
                </a:solidFill>
                <a:latin typeface="Arial" pitchFamily="34" charset="0"/>
                <a:ea typeface="ＭＳ Ｐゴシック" pitchFamily="34" charset="-128"/>
              </a:defRPr>
            </a:lvl3pPr>
            <a:lvl4pPr eaLnBrk="0" hangingPunct="0">
              <a:defRPr sz="2500">
                <a:solidFill>
                  <a:schemeClr val="tx1"/>
                </a:solidFill>
                <a:latin typeface="Arial" pitchFamily="34" charset="0"/>
                <a:ea typeface="ＭＳ Ｐゴシック" pitchFamily="34" charset="-128"/>
              </a:defRPr>
            </a:lvl4pPr>
            <a:lvl5pPr eaLnBrk="0" hangingPunct="0">
              <a:defRPr sz="25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algn="just" eaLnBrk="1" hangingPunct="1"/>
            <a:r>
              <a:rPr lang="en-GB" sz="1300" b="1" u="sng">
                <a:solidFill>
                  <a:srgbClr val="7F7F7F"/>
                </a:solidFill>
                <a:latin typeface="Century Gothic" pitchFamily="34" charset="0"/>
              </a:rPr>
              <a:t>Social implications</a:t>
            </a:r>
          </a:p>
          <a:p>
            <a:pPr algn="just" eaLnBrk="1" hangingPunct="1"/>
            <a:r>
              <a:rPr lang="en-GB" sz="1300">
                <a:solidFill>
                  <a:srgbClr val="7F7F7F"/>
                </a:solidFill>
                <a:latin typeface="Century Gothic" pitchFamily="34" charset="0"/>
              </a:rPr>
              <a:t>My product makes putting art materials on the table for child use easier for members of stuff. This therefore reduces the time needed to put down and pick up many products  as everything is now as together in one unit, allowing staff to turn their attention to the children and to carry on with other jobs around the playgroup.</a:t>
            </a:r>
          </a:p>
          <a:p>
            <a:pPr algn="just" eaLnBrk="1" hangingPunct="1"/>
            <a:endParaRPr lang="en-GB" sz="1300">
              <a:solidFill>
                <a:srgbClr val="7F7F7F"/>
              </a:solidFill>
              <a:latin typeface="Century Gothic" pitchFamily="34" charset="0"/>
            </a:endParaRPr>
          </a:p>
          <a:p>
            <a:pPr algn="just" eaLnBrk="1" hangingPunct="1"/>
            <a:r>
              <a:rPr lang="en-GB" sz="1300" b="1" u="sng">
                <a:solidFill>
                  <a:srgbClr val="7F7F7F"/>
                </a:solidFill>
                <a:latin typeface="Century Gothic" pitchFamily="34" charset="0"/>
              </a:rPr>
              <a:t>Environmental implications</a:t>
            </a:r>
          </a:p>
          <a:p>
            <a:pPr algn="just" eaLnBrk="1" hangingPunct="1"/>
            <a:r>
              <a:rPr lang="en-GB" sz="1300">
                <a:solidFill>
                  <a:srgbClr val="7F7F7F"/>
                </a:solidFill>
                <a:latin typeface="Century Gothic" pitchFamily="34" charset="0"/>
              </a:rPr>
              <a:t>My product requires no energy in usage, so will not waste energy and valuable resources. The whole product can be recycled, but plastic is difficult to separate before recycling, e.g. all parts are made from polypropylene but the components are sealed together with tensol cement  so therefore slightly more difficult to disassemble. The use of plastic for this whole unit is not very environmentally friendly as it uses precious resources (oil) to be created. However the product would also have implications if it were made from wood.</a:t>
            </a:r>
          </a:p>
          <a:p>
            <a:pPr algn="just" eaLnBrk="1" hangingPunct="1"/>
            <a:r>
              <a:rPr lang="en-GB" sz="1300">
                <a:solidFill>
                  <a:srgbClr val="7F7F7F"/>
                </a:solidFill>
                <a:latin typeface="Century Gothic" pitchFamily="34" charset="0"/>
              </a:rPr>
              <a:t>The product is modular, so after initially buying the whole unit, users can go onto purchase more pots if they feel a need to do so. Therefore this reduces waste, as people are able to replace parts if they become damaged, rather than throwing away the whole unit, and purchasing another.</a:t>
            </a:r>
          </a:p>
          <a:p>
            <a:pPr algn="just" eaLnBrk="1" hangingPunct="1"/>
            <a:endParaRPr lang="en-GB" sz="1300">
              <a:solidFill>
                <a:srgbClr val="7F7F7F"/>
              </a:solidFill>
              <a:latin typeface="Century Gothic" pitchFamily="34" charset="0"/>
            </a:endParaRPr>
          </a:p>
          <a:p>
            <a:pPr algn="just" eaLnBrk="1" hangingPunct="1"/>
            <a:r>
              <a:rPr lang="en-GB" sz="1300" b="1" u="sng">
                <a:solidFill>
                  <a:srgbClr val="7F7F7F"/>
                </a:solidFill>
                <a:latin typeface="Century Gothic" pitchFamily="34" charset="0"/>
              </a:rPr>
              <a:t>Moral and ethical implications</a:t>
            </a:r>
          </a:p>
          <a:p>
            <a:pPr algn="just" eaLnBrk="1" hangingPunct="1"/>
            <a:r>
              <a:rPr lang="en-GB" sz="1300">
                <a:solidFill>
                  <a:srgbClr val="7F7F7F"/>
                </a:solidFill>
                <a:latin typeface="Century Gothic" pitchFamily="34" charset="0"/>
              </a:rPr>
              <a:t>The product is safe to use for both children and adults. There are no small parts or small gaps where children could trap their fingers in. All children between ages 2.5 upward will be able to use the product with no help from an elder.  It is big enough for them to see what goes where and what does what without having to be told and patronised. Children are able to remove the pots independently for themselves and spin the product round. There is no bias towards either left or right handed people. Both will equally be able to use the product to its full extent. </a:t>
            </a:r>
          </a:p>
          <a:p>
            <a:pPr algn="just" eaLnBrk="1" hangingPunct="1"/>
            <a:endParaRPr lang="en-GB" sz="1300">
              <a:solidFill>
                <a:srgbClr val="7F7F7F"/>
              </a:solidFill>
              <a:latin typeface="Century Gothic" pitchFamily="34" charset="0"/>
            </a:endParaRPr>
          </a:p>
          <a:p>
            <a:pPr algn="just" eaLnBrk="1" hangingPunct="1"/>
            <a:r>
              <a:rPr lang="en-GB" sz="1300" b="1" u="sng">
                <a:solidFill>
                  <a:srgbClr val="7F7F7F"/>
                </a:solidFill>
                <a:latin typeface="Century Gothic" pitchFamily="34" charset="0"/>
              </a:rPr>
              <a:t>Economic implications</a:t>
            </a:r>
          </a:p>
          <a:p>
            <a:pPr algn="just" eaLnBrk="1" hangingPunct="1"/>
            <a:r>
              <a:rPr lang="en-GB" sz="1300">
                <a:solidFill>
                  <a:srgbClr val="7F7F7F"/>
                </a:solidFill>
                <a:latin typeface="Century Gothic" pitchFamily="34" charset="0"/>
              </a:rPr>
              <a:t>Plastic is quite economical (cheap), so this will have an effect on the price that the product is marketed at. </a:t>
            </a:r>
          </a:p>
          <a:p>
            <a:pPr algn="just" eaLnBrk="1" hangingPunct="1"/>
            <a:r>
              <a:rPr lang="en-GB" sz="1300">
                <a:solidFill>
                  <a:srgbClr val="7F7F7F"/>
                </a:solidFill>
                <a:latin typeface="Century Gothic" pitchFamily="34" charset="0"/>
              </a:rPr>
              <a:t>If the product was to be completely injection moulded theoretically production of the product would be cheaper but its level of sustainability challenged, as injection moulding requires a lot of energy = more money spent</a:t>
            </a:r>
          </a:p>
        </p:txBody>
      </p:sp>
      <p:sp>
        <p:nvSpPr>
          <p:cNvPr id="14342" name="TextBox 6"/>
          <p:cNvSpPr txBox="1">
            <a:spLocks noChangeArrowheads="1"/>
          </p:cNvSpPr>
          <p:nvPr/>
        </p:nvSpPr>
        <p:spPr bwMode="auto">
          <a:xfrm>
            <a:off x="0" y="6600825"/>
            <a:ext cx="76977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9" rIns="91417" bIns="45709">
            <a:spAutoFit/>
          </a:bodyPr>
          <a:lstStyle>
            <a:lvl1pPr marL="227013" indent="-227013" defTabSz="1277938" eaLnBrk="0" hangingPunct="0">
              <a:defRPr sz="2500">
                <a:solidFill>
                  <a:schemeClr val="tx1"/>
                </a:solidFill>
                <a:latin typeface="Arial" pitchFamily="34" charset="0"/>
                <a:ea typeface="ＭＳ Ｐゴシック" pitchFamily="34" charset="-128"/>
              </a:defRPr>
            </a:lvl1pPr>
            <a:lvl2pPr marL="37931725" indent="-37474525" defTabSz="1277938" eaLnBrk="0" hangingPunct="0">
              <a:defRPr sz="2500">
                <a:solidFill>
                  <a:schemeClr val="tx1"/>
                </a:solidFill>
                <a:latin typeface="Arial" pitchFamily="34" charset="0"/>
                <a:ea typeface="ＭＳ Ｐゴシック" pitchFamily="34" charset="-128"/>
              </a:defRPr>
            </a:lvl2pPr>
            <a:lvl3pPr eaLnBrk="0" hangingPunct="0">
              <a:defRPr sz="2500">
                <a:solidFill>
                  <a:schemeClr val="tx1"/>
                </a:solidFill>
                <a:latin typeface="Arial" pitchFamily="34" charset="0"/>
                <a:ea typeface="ＭＳ Ｐゴシック" pitchFamily="34" charset="-128"/>
              </a:defRPr>
            </a:lvl3pPr>
            <a:lvl4pPr eaLnBrk="0" hangingPunct="0">
              <a:defRPr sz="2500">
                <a:solidFill>
                  <a:schemeClr val="tx1"/>
                </a:solidFill>
                <a:latin typeface="Arial" pitchFamily="34" charset="0"/>
                <a:ea typeface="ＭＳ Ｐゴシック" pitchFamily="34" charset="-128"/>
              </a:defRPr>
            </a:lvl4pPr>
            <a:lvl5pPr eaLnBrk="0" hangingPunct="0">
              <a:defRPr sz="25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buFont typeface="Calibri" pitchFamily="34" charset="0"/>
              <a:buAutoNum type="arabicPeriod"/>
            </a:pPr>
            <a:r>
              <a:rPr lang="en-GB" sz="900">
                <a:solidFill>
                  <a:srgbClr val="7F7F7F"/>
                </a:solidFill>
                <a:latin typeface="Century Gothic" pitchFamily="34" charset="0"/>
              </a:rPr>
              <a:t>Acquisition of raw materials: My whole product it made out of plastic, which isn’t a very sustainable resource as oils and natural gases have to first be extracted to begin the process of creating plastic – this requires a lot of energy i.e. burning and using up fossil fuels which are becoming more and more limited. </a:t>
            </a:r>
          </a:p>
          <a:p>
            <a:pPr eaLnBrk="1" hangingPunct="1">
              <a:buFont typeface="Calibri" pitchFamily="34" charset="0"/>
              <a:buAutoNum type="arabicPeriod"/>
            </a:pPr>
            <a:endParaRPr lang="en-GB" sz="900">
              <a:solidFill>
                <a:srgbClr val="7F7F7F"/>
              </a:solidFill>
              <a:latin typeface="Century Gothic" pitchFamily="34" charset="0"/>
            </a:endParaRPr>
          </a:p>
          <a:p>
            <a:pPr eaLnBrk="1" hangingPunct="1">
              <a:buFont typeface="Calibri" pitchFamily="34" charset="0"/>
              <a:buAutoNum type="arabicPeriod"/>
            </a:pPr>
            <a:r>
              <a:rPr lang="en-GB" sz="900">
                <a:solidFill>
                  <a:srgbClr val="7F7F7F"/>
                </a:solidFill>
                <a:latin typeface="Century Gothic" pitchFamily="34" charset="0"/>
              </a:rPr>
              <a:t>Transporting the raw materials:  If the raw materials are acquired internationally from the country in which the product will be made, there will be a significant environmental impact in transportation. Transportation could be for a long period of time, with the modes of transport emitting pollution into the atmosphere. For example plastics are manufactured in China, but then shipped over for production in England so atmospheric pollutant gases may be produced such as Carbon Dioxide. Too much of this gas with contribute towards Global Warming.</a:t>
            </a:r>
          </a:p>
          <a:p>
            <a:pPr eaLnBrk="1" hangingPunct="1">
              <a:buFont typeface="Calibri" pitchFamily="34" charset="0"/>
              <a:buAutoNum type="arabicPeriod"/>
            </a:pPr>
            <a:endParaRPr lang="en-GB" sz="900">
              <a:solidFill>
                <a:srgbClr val="7F7F7F"/>
              </a:solidFill>
              <a:latin typeface="Century Gothic" pitchFamily="34" charset="0"/>
            </a:endParaRPr>
          </a:p>
          <a:p>
            <a:pPr eaLnBrk="1" hangingPunct="1">
              <a:buFont typeface="Calibri" pitchFamily="34" charset="0"/>
              <a:buAutoNum type="arabicPeriod"/>
            </a:pPr>
            <a:r>
              <a:rPr lang="en-GB" sz="900">
                <a:solidFill>
                  <a:srgbClr val="7F7F7F"/>
                </a:solidFill>
                <a:latin typeface="Century Gothic" pitchFamily="34" charset="0"/>
              </a:rPr>
              <a:t>Processing and manufacturing raw materials: In commercial manufacture, parts of my product could be injection moulded and other parts cut out on a large scale router. Both require large amounts of energy for the machines to be run – fossil fuels being used = pollution</a:t>
            </a:r>
          </a:p>
          <a:p>
            <a:pPr eaLnBrk="1" hangingPunct="1">
              <a:buFont typeface="Calibri" pitchFamily="34" charset="0"/>
              <a:buAutoNum type="arabicPeriod"/>
            </a:pPr>
            <a:endParaRPr lang="en-GB" sz="900">
              <a:solidFill>
                <a:srgbClr val="7F7F7F"/>
              </a:solidFill>
              <a:latin typeface="Century Gothic" pitchFamily="34" charset="0"/>
            </a:endParaRPr>
          </a:p>
          <a:p>
            <a:pPr eaLnBrk="1" hangingPunct="1">
              <a:buFont typeface="Calibri" pitchFamily="34" charset="0"/>
              <a:buAutoNum type="arabicPeriod"/>
            </a:pPr>
            <a:r>
              <a:rPr lang="en-GB" sz="900">
                <a:solidFill>
                  <a:srgbClr val="7F7F7F"/>
                </a:solidFill>
                <a:latin typeface="Century Gothic" pitchFamily="34" charset="0"/>
              </a:rPr>
              <a:t>Transportation from factory to shop: Energy and fuel used in transportation. However this is significantly reduced if manufactured in England.</a:t>
            </a:r>
          </a:p>
          <a:p>
            <a:pPr eaLnBrk="1" hangingPunct="1">
              <a:buFont typeface="Calibri" pitchFamily="34" charset="0"/>
              <a:buAutoNum type="arabicPeriod"/>
            </a:pPr>
            <a:endParaRPr lang="en-GB" sz="900">
              <a:solidFill>
                <a:srgbClr val="7F7F7F"/>
              </a:solidFill>
              <a:latin typeface="Century Gothic" pitchFamily="34" charset="0"/>
            </a:endParaRPr>
          </a:p>
          <a:p>
            <a:pPr eaLnBrk="1" hangingPunct="1">
              <a:buFont typeface="Calibri" pitchFamily="34" charset="0"/>
              <a:buAutoNum type="arabicPeriod"/>
            </a:pPr>
            <a:r>
              <a:rPr lang="en-GB" sz="900">
                <a:solidFill>
                  <a:srgbClr val="7F7F7F"/>
                </a:solidFill>
                <a:latin typeface="Century Gothic" pitchFamily="34" charset="0"/>
              </a:rPr>
              <a:t>Using the product: No energy is required when using my product so no burning of fossil fuels</a:t>
            </a:r>
          </a:p>
          <a:p>
            <a:pPr eaLnBrk="1" hangingPunct="1">
              <a:buFont typeface="Calibri" pitchFamily="34" charset="0"/>
              <a:buAutoNum type="arabicPeriod"/>
            </a:pPr>
            <a:endParaRPr lang="en-GB" sz="900">
              <a:solidFill>
                <a:srgbClr val="7F7F7F"/>
              </a:solidFill>
              <a:latin typeface="Century Gothic" pitchFamily="34" charset="0"/>
            </a:endParaRPr>
          </a:p>
          <a:p>
            <a:pPr eaLnBrk="1" hangingPunct="1">
              <a:buFont typeface="Calibri" pitchFamily="34" charset="0"/>
              <a:buAutoNum type="arabicPeriod"/>
            </a:pPr>
            <a:r>
              <a:rPr lang="en-GB" sz="900">
                <a:solidFill>
                  <a:srgbClr val="7F7F7F"/>
                </a:solidFill>
                <a:latin typeface="Century Gothic" pitchFamily="34" charset="0"/>
              </a:rPr>
              <a:t>Disposal: Very easy to recycle since the whole product is made out of one and the same material (plastic).</a:t>
            </a:r>
          </a:p>
        </p:txBody>
      </p:sp>
      <p:sp>
        <p:nvSpPr>
          <p:cNvPr id="14343" name="TextBox 1"/>
          <p:cNvSpPr txBox="1">
            <a:spLocks noChangeArrowheads="1"/>
          </p:cNvSpPr>
          <p:nvPr/>
        </p:nvSpPr>
        <p:spPr bwMode="auto">
          <a:xfrm>
            <a:off x="136525" y="6169025"/>
            <a:ext cx="5072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spAutoFit/>
          </a:bodyPr>
          <a:lstStyle>
            <a:lvl1pPr defTabSz="1277938" eaLnBrk="0" hangingPunct="0">
              <a:defRPr sz="2500">
                <a:solidFill>
                  <a:schemeClr val="tx1"/>
                </a:solidFill>
                <a:latin typeface="Arial" pitchFamily="34" charset="0"/>
                <a:ea typeface="ＭＳ Ｐゴシック" pitchFamily="34" charset="-128"/>
              </a:defRPr>
            </a:lvl1pPr>
            <a:lvl2pPr marL="37931725" indent="-37474525" defTabSz="1277938" eaLnBrk="0" hangingPunct="0">
              <a:defRPr sz="2500">
                <a:solidFill>
                  <a:schemeClr val="tx1"/>
                </a:solidFill>
                <a:latin typeface="Arial" pitchFamily="34" charset="0"/>
                <a:ea typeface="ＭＳ Ｐゴシック" pitchFamily="34" charset="-128"/>
              </a:defRPr>
            </a:lvl2pPr>
            <a:lvl3pPr eaLnBrk="0" hangingPunct="0">
              <a:defRPr sz="2500">
                <a:solidFill>
                  <a:schemeClr val="tx1"/>
                </a:solidFill>
                <a:latin typeface="Arial" pitchFamily="34" charset="0"/>
                <a:ea typeface="ＭＳ Ｐゴシック" pitchFamily="34" charset="-128"/>
              </a:defRPr>
            </a:lvl3pPr>
            <a:lvl4pPr eaLnBrk="0" hangingPunct="0">
              <a:defRPr sz="2500">
                <a:solidFill>
                  <a:schemeClr val="tx1"/>
                </a:solidFill>
                <a:latin typeface="Arial" pitchFamily="34" charset="0"/>
                <a:ea typeface="ＭＳ Ｐゴシック" pitchFamily="34" charset="-128"/>
              </a:defRPr>
            </a:lvl4pPr>
            <a:lvl5pPr eaLnBrk="0" hangingPunct="0">
              <a:defRPr sz="25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r>
              <a:rPr lang="en-GB" sz="2000" b="1" i="1" u="sng">
                <a:solidFill>
                  <a:srgbClr val="00B0F0"/>
                </a:solidFill>
                <a:latin typeface="Century Gothic" pitchFamily="34" charset="0"/>
              </a:rPr>
              <a:t>LIFE CYCLE ANALYSIS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eflection PostiveNeg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801600" cy="957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0638" y="161925"/>
            <a:ext cx="4044951"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000" tIns="66998" rIns="134000" bIns="66998">
            <a:spAutoFit/>
          </a:bodyPr>
          <a:lstStyle>
            <a:lvl1pPr defTabSz="1336675" eaLnBrk="0" hangingPunct="0">
              <a:defRPr sz="2500">
                <a:solidFill>
                  <a:schemeClr val="tx1"/>
                </a:solidFill>
                <a:latin typeface="Arial" pitchFamily="34" charset="0"/>
                <a:ea typeface="ＭＳ Ｐゴシック" pitchFamily="34" charset="-128"/>
              </a:defRPr>
            </a:lvl1pPr>
            <a:lvl2pPr marL="37931725" indent="-37474525" defTabSz="1336675" eaLnBrk="0" hangingPunct="0">
              <a:defRPr sz="2500">
                <a:solidFill>
                  <a:schemeClr val="tx1"/>
                </a:solidFill>
                <a:latin typeface="Arial" pitchFamily="34" charset="0"/>
                <a:ea typeface="ＭＳ Ｐゴシック" pitchFamily="34" charset="-128"/>
              </a:defRPr>
            </a:lvl2pPr>
            <a:lvl3pPr eaLnBrk="0" hangingPunct="0">
              <a:defRPr sz="2500">
                <a:solidFill>
                  <a:schemeClr val="tx1"/>
                </a:solidFill>
                <a:latin typeface="Arial" pitchFamily="34" charset="0"/>
                <a:ea typeface="ＭＳ Ｐゴシック" pitchFamily="34" charset="-128"/>
              </a:defRPr>
            </a:lvl3pPr>
            <a:lvl4pPr eaLnBrk="0" hangingPunct="0">
              <a:defRPr sz="2500">
                <a:solidFill>
                  <a:schemeClr val="tx1"/>
                </a:solidFill>
                <a:latin typeface="Arial" pitchFamily="34" charset="0"/>
                <a:ea typeface="ＭＳ Ｐゴシック" pitchFamily="34" charset="-128"/>
              </a:defRPr>
            </a:lvl4pPr>
            <a:lvl5pPr eaLnBrk="0" hangingPunct="0">
              <a:defRPr sz="25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spcBef>
                <a:spcPct val="50000"/>
              </a:spcBef>
            </a:pPr>
            <a:r>
              <a:rPr lang="en-GB" sz="3200" b="1">
                <a:solidFill>
                  <a:srgbClr val="5F5F5F"/>
                </a:solidFill>
                <a:cs typeface="Arial" pitchFamily="34" charset="0"/>
              </a:rPr>
              <a:t>REVIEW &amp; REFLECTION</a:t>
            </a:r>
          </a:p>
        </p:txBody>
      </p:sp>
      <p:sp>
        <p:nvSpPr>
          <p:cNvPr id="17411" name="Text Box 14"/>
          <p:cNvSpPr txBox="1">
            <a:spLocks noChangeArrowheads="1"/>
          </p:cNvSpPr>
          <p:nvPr/>
        </p:nvSpPr>
        <p:spPr bwMode="auto">
          <a:xfrm>
            <a:off x="-7938" y="1103313"/>
            <a:ext cx="410527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4000" tIns="66998" rIns="134000" bIns="66998">
            <a:spAutoFit/>
          </a:bodyPr>
          <a:lstStyle>
            <a:lvl1pPr defTabSz="1336675" eaLnBrk="0" hangingPunct="0">
              <a:defRPr sz="2500">
                <a:solidFill>
                  <a:schemeClr val="tx1"/>
                </a:solidFill>
                <a:latin typeface="Arial" pitchFamily="34" charset="0"/>
                <a:ea typeface="ＭＳ Ｐゴシック" pitchFamily="34" charset="-128"/>
              </a:defRPr>
            </a:lvl1pPr>
            <a:lvl2pPr marL="37931725" indent="-37474525" defTabSz="1336675" eaLnBrk="0" hangingPunct="0">
              <a:defRPr sz="2500">
                <a:solidFill>
                  <a:schemeClr val="tx1"/>
                </a:solidFill>
                <a:latin typeface="Arial" pitchFamily="34" charset="0"/>
                <a:ea typeface="ＭＳ Ｐゴシック" pitchFamily="34" charset="-128"/>
              </a:defRPr>
            </a:lvl2pPr>
            <a:lvl3pPr eaLnBrk="0" hangingPunct="0">
              <a:defRPr sz="2500">
                <a:solidFill>
                  <a:schemeClr val="tx1"/>
                </a:solidFill>
                <a:latin typeface="Arial" pitchFamily="34" charset="0"/>
                <a:ea typeface="ＭＳ Ｐゴシック" pitchFamily="34" charset="-128"/>
              </a:defRPr>
            </a:lvl3pPr>
            <a:lvl4pPr eaLnBrk="0" hangingPunct="0">
              <a:defRPr sz="2500">
                <a:solidFill>
                  <a:schemeClr val="tx1"/>
                </a:solidFill>
                <a:latin typeface="Arial" pitchFamily="34" charset="0"/>
                <a:ea typeface="ＭＳ Ｐゴシック" pitchFamily="34" charset="-128"/>
              </a:defRPr>
            </a:lvl4pPr>
            <a:lvl5pPr eaLnBrk="0" hangingPunct="0">
              <a:defRPr sz="25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eaLnBrk="1" hangingPunct="1">
              <a:spcBef>
                <a:spcPct val="50000"/>
              </a:spcBef>
            </a:pPr>
            <a:r>
              <a:rPr lang="en-GB" b="1">
                <a:solidFill>
                  <a:srgbClr val="993366"/>
                </a:solidFill>
                <a:latin typeface="Arial " charset="0"/>
                <a:cs typeface="Arial" pitchFamily="34" charset="0"/>
              </a:rPr>
              <a:t>WIDER IMPLICATIONS</a:t>
            </a:r>
          </a:p>
        </p:txBody>
      </p:sp>
      <p:sp>
        <p:nvSpPr>
          <p:cNvPr id="17412" name="Text Box 10"/>
          <p:cNvSpPr txBox="1">
            <a:spLocks noChangeArrowheads="1"/>
          </p:cNvSpPr>
          <p:nvPr/>
        </p:nvSpPr>
        <p:spPr bwMode="auto">
          <a:xfrm>
            <a:off x="4241800" y="1689100"/>
            <a:ext cx="4103688"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974" tIns="63987" rIns="127974" bIns="63987">
            <a:spAutoFit/>
          </a:bodyPr>
          <a:lstStyle>
            <a:lvl1pPr defTabSz="912813" eaLnBrk="0" hangingPunct="0">
              <a:defRPr sz="2500">
                <a:solidFill>
                  <a:schemeClr val="tx1"/>
                </a:solidFill>
                <a:latin typeface="Arial" pitchFamily="34" charset="0"/>
                <a:ea typeface="ＭＳ Ｐゴシック" pitchFamily="34" charset="-128"/>
              </a:defRPr>
            </a:lvl1pPr>
            <a:lvl2pPr marL="37931725" indent="-37474525" defTabSz="912813" eaLnBrk="0" hangingPunct="0">
              <a:defRPr sz="2500">
                <a:solidFill>
                  <a:schemeClr val="tx1"/>
                </a:solidFill>
                <a:latin typeface="Arial" pitchFamily="34" charset="0"/>
                <a:ea typeface="ＭＳ Ｐゴシック" pitchFamily="34" charset="-128"/>
              </a:defRPr>
            </a:lvl2pPr>
            <a:lvl3pPr eaLnBrk="0" hangingPunct="0">
              <a:defRPr sz="2500">
                <a:solidFill>
                  <a:schemeClr val="tx1"/>
                </a:solidFill>
                <a:latin typeface="Arial" pitchFamily="34" charset="0"/>
                <a:ea typeface="ＭＳ Ｐゴシック" pitchFamily="34" charset="-128"/>
              </a:defRPr>
            </a:lvl3pPr>
            <a:lvl4pPr eaLnBrk="0" hangingPunct="0">
              <a:defRPr sz="2500">
                <a:solidFill>
                  <a:schemeClr val="tx1"/>
                </a:solidFill>
                <a:latin typeface="Arial" pitchFamily="34" charset="0"/>
                <a:ea typeface="ＭＳ Ｐゴシック" pitchFamily="34" charset="-128"/>
              </a:defRPr>
            </a:lvl4pPr>
            <a:lvl5pPr eaLnBrk="0" hangingPunct="0">
              <a:defRPr sz="25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algn="just" eaLnBrk="1" hangingPunct="1"/>
            <a:r>
              <a:rPr lang="en-GB" sz="1400" b="1">
                <a:solidFill>
                  <a:srgbClr val="FF9900"/>
                </a:solidFill>
              </a:rPr>
              <a:t>SAVE LIVES / REBUILDING LI VES</a:t>
            </a:r>
          </a:p>
          <a:p>
            <a:pPr algn="just" eaLnBrk="1" hangingPunct="1"/>
            <a:r>
              <a:rPr lang="en-GB" sz="1100">
                <a:solidFill>
                  <a:srgbClr val="4D4D4D"/>
                </a:solidFill>
              </a:rPr>
              <a:t>The biggest implication of my product is the main reason why I chose such a complex project. My product saves and also rebuild lives. Disasters such as Haiti or Japan earthquake/tsunami, all the people including children gets injured or died. The buildings are damaged even the schools, and also homes which means that the young children wont be able to learn to be educate. My product aims to improve the children’s lives and also aims to educate them in order for them to have a career in their future. </a:t>
            </a:r>
          </a:p>
          <a:p>
            <a:pPr algn="just" eaLnBrk="1" hangingPunct="1"/>
            <a:endParaRPr lang="en-GB" sz="1100">
              <a:solidFill>
                <a:srgbClr val="4D4D4D"/>
              </a:solidFill>
            </a:endParaRPr>
          </a:p>
          <a:p>
            <a:pPr algn="just" eaLnBrk="1" hangingPunct="1"/>
            <a:r>
              <a:rPr lang="en-GB" sz="1100">
                <a:solidFill>
                  <a:srgbClr val="4D4D4D"/>
                </a:solidFill>
              </a:rPr>
              <a:t>My projects aim was to try to improve the </a:t>
            </a:r>
            <a:r>
              <a:rPr lang="en-GB" sz="1100" b="1">
                <a:solidFill>
                  <a:srgbClr val="009999"/>
                </a:solidFill>
              </a:rPr>
              <a:t>lives </a:t>
            </a:r>
            <a:r>
              <a:rPr lang="en-GB" sz="1100">
                <a:solidFill>
                  <a:srgbClr val="5F5F5F"/>
                </a:solidFill>
              </a:rPr>
              <a:t>in </a:t>
            </a:r>
            <a:r>
              <a:rPr lang="en-GB" sz="1100" b="1">
                <a:solidFill>
                  <a:srgbClr val="009999"/>
                </a:solidFill>
              </a:rPr>
              <a:t>Developing Countries</a:t>
            </a:r>
            <a:r>
              <a:rPr lang="en-GB" sz="1100">
                <a:solidFill>
                  <a:srgbClr val="5F5F5F"/>
                </a:solidFill>
              </a:rPr>
              <a:t> </a:t>
            </a:r>
            <a:r>
              <a:rPr lang="en-GB" sz="1100">
                <a:solidFill>
                  <a:srgbClr val="4D4D4D"/>
                </a:solidFill>
              </a:rPr>
              <a:t>such as Haiti, Japan etc. as I already mentioned in my design brief that the education in developing countries is </a:t>
            </a:r>
            <a:r>
              <a:rPr lang="en-GB" sz="1100" b="1" u="sng">
                <a:solidFill>
                  <a:srgbClr val="993366"/>
                </a:solidFill>
              </a:rPr>
              <a:t>very poor</a:t>
            </a:r>
            <a:r>
              <a:rPr lang="en-GB" sz="1100">
                <a:solidFill>
                  <a:srgbClr val="4D4D4D"/>
                </a:solidFill>
              </a:rPr>
              <a:t> as most of the </a:t>
            </a:r>
            <a:r>
              <a:rPr lang="en-GB" sz="1100" b="1">
                <a:solidFill>
                  <a:srgbClr val="009999"/>
                </a:solidFill>
              </a:rPr>
              <a:t>children cant go to school</a:t>
            </a:r>
            <a:r>
              <a:rPr lang="en-GB" sz="1100">
                <a:solidFill>
                  <a:srgbClr val="4D4D4D"/>
                </a:solidFill>
              </a:rPr>
              <a:t> because they need to </a:t>
            </a:r>
            <a:r>
              <a:rPr lang="en-GB" sz="1100" b="1">
                <a:solidFill>
                  <a:srgbClr val="009999"/>
                </a:solidFill>
              </a:rPr>
              <a:t>work to help their family to survive</a:t>
            </a:r>
            <a:r>
              <a:rPr lang="en-GB" sz="1100">
                <a:solidFill>
                  <a:srgbClr val="4D4D4D"/>
                </a:solidFill>
              </a:rPr>
              <a:t>. I am trying to aim this product to </a:t>
            </a:r>
            <a:r>
              <a:rPr lang="en-GB" sz="1100" b="1" u="sng">
                <a:solidFill>
                  <a:srgbClr val="993366"/>
                </a:solidFill>
              </a:rPr>
              <a:t>encourage</a:t>
            </a:r>
            <a:r>
              <a:rPr lang="en-GB" sz="1100">
                <a:solidFill>
                  <a:srgbClr val="4D4D4D"/>
                </a:solidFill>
              </a:rPr>
              <a:t> these children to go to school and </a:t>
            </a:r>
            <a:r>
              <a:rPr lang="en-GB" sz="1100" b="1" u="sng">
                <a:solidFill>
                  <a:srgbClr val="993366"/>
                </a:solidFill>
              </a:rPr>
              <a:t>have education</a:t>
            </a:r>
            <a:r>
              <a:rPr lang="en-GB" sz="1100">
                <a:solidFill>
                  <a:srgbClr val="4D4D4D"/>
                </a:solidFill>
              </a:rPr>
              <a:t> to help </a:t>
            </a:r>
            <a:r>
              <a:rPr lang="en-GB" sz="1100" b="1">
                <a:solidFill>
                  <a:srgbClr val="009999"/>
                </a:solidFill>
              </a:rPr>
              <a:t>strengthen their skills</a:t>
            </a:r>
            <a:r>
              <a:rPr lang="en-GB" sz="1100">
                <a:solidFill>
                  <a:srgbClr val="4D4D4D"/>
                </a:solidFill>
              </a:rPr>
              <a:t> for the </a:t>
            </a:r>
            <a:r>
              <a:rPr lang="en-GB" sz="1100" b="1">
                <a:solidFill>
                  <a:srgbClr val="009999"/>
                </a:solidFill>
              </a:rPr>
              <a:t>future</a:t>
            </a:r>
            <a:r>
              <a:rPr lang="en-GB" sz="1100">
                <a:solidFill>
                  <a:srgbClr val="009999"/>
                </a:solidFill>
              </a:rPr>
              <a:t> </a:t>
            </a:r>
            <a:r>
              <a:rPr lang="en-GB" sz="1100">
                <a:solidFill>
                  <a:srgbClr val="4D4D4D"/>
                </a:solidFill>
              </a:rPr>
              <a:t>I would be ecstatic. Having researched this area so much I feel that more investment is needed to aid the people employed to look after them and their health.  </a:t>
            </a:r>
          </a:p>
        </p:txBody>
      </p:sp>
      <p:sp>
        <p:nvSpPr>
          <p:cNvPr id="17413" name="Text Box 11"/>
          <p:cNvSpPr txBox="1">
            <a:spLocks noChangeArrowheads="1"/>
          </p:cNvSpPr>
          <p:nvPr/>
        </p:nvSpPr>
        <p:spPr bwMode="auto">
          <a:xfrm>
            <a:off x="71438" y="1576388"/>
            <a:ext cx="3881437" cy="737711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27974" tIns="63987" rIns="127974" bIns="63987">
            <a:spAutoFit/>
          </a:bodyPr>
          <a:lstStyle>
            <a:lvl1pPr defTabSz="912813" eaLnBrk="0" hangingPunct="0">
              <a:defRPr sz="2500">
                <a:solidFill>
                  <a:schemeClr val="tx1"/>
                </a:solidFill>
                <a:latin typeface="Arial" pitchFamily="34" charset="0"/>
                <a:ea typeface="ＭＳ Ｐゴシック" pitchFamily="34" charset="-128"/>
              </a:defRPr>
            </a:lvl1pPr>
            <a:lvl2pPr marL="37931725" indent="-37474525" defTabSz="912813" eaLnBrk="0" hangingPunct="0">
              <a:defRPr sz="2500">
                <a:solidFill>
                  <a:schemeClr val="tx1"/>
                </a:solidFill>
                <a:latin typeface="Arial" pitchFamily="34" charset="0"/>
                <a:ea typeface="ＭＳ Ｐゴシック" pitchFamily="34" charset="-128"/>
              </a:defRPr>
            </a:lvl2pPr>
            <a:lvl3pPr eaLnBrk="0" hangingPunct="0">
              <a:defRPr sz="2500">
                <a:solidFill>
                  <a:schemeClr val="tx1"/>
                </a:solidFill>
                <a:latin typeface="Arial" pitchFamily="34" charset="0"/>
                <a:ea typeface="ＭＳ Ｐゴシック" pitchFamily="34" charset="-128"/>
              </a:defRPr>
            </a:lvl3pPr>
            <a:lvl4pPr eaLnBrk="0" hangingPunct="0">
              <a:defRPr sz="2500">
                <a:solidFill>
                  <a:schemeClr val="tx1"/>
                </a:solidFill>
                <a:latin typeface="Arial" pitchFamily="34" charset="0"/>
                <a:ea typeface="ＭＳ Ｐゴシック" pitchFamily="34" charset="-128"/>
              </a:defRPr>
            </a:lvl4pPr>
            <a:lvl5pPr eaLnBrk="0" hangingPunct="0">
              <a:defRPr sz="25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algn="just" eaLnBrk="1" hangingPunct="1"/>
            <a:r>
              <a:rPr lang="en-GB" sz="1400" b="1">
                <a:solidFill>
                  <a:srgbClr val="FF9900"/>
                </a:solidFill>
              </a:rPr>
              <a:t>COST</a:t>
            </a:r>
          </a:p>
          <a:p>
            <a:pPr algn="just" eaLnBrk="1" hangingPunct="1"/>
            <a:r>
              <a:rPr lang="en-GB" sz="1100">
                <a:solidFill>
                  <a:srgbClr val="4D4D4D"/>
                </a:solidFill>
              </a:rPr>
              <a:t>My model was manufactured using the </a:t>
            </a:r>
            <a:r>
              <a:rPr lang="en-GB" sz="1100" b="1">
                <a:solidFill>
                  <a:srgbClr val="009999"/>
                </a:solidFill>
              </a:rPr>
              <a:t>laser cutter</a:t>
            </a:r>
            <a:r>
              <a:rPr lang="en-GB" sz="1100">
                <a:solidFill>
                  <a:srgbClr val="4D4D4D"/>
                </a:solidFill>
              </a:rPr>
              <a:t> by the help from </a:t>
            </a:r>
            <a:r>
              <a:rPr lang="en-GB" sz="1100" b="1">
                <a:solidFill>
                  <a:srgbClr val="009999"/>
                </a:solidFill>
              </a:rPr>
              <a:t>Frederick Jones Packaging company</a:t>
            </a:r>
            <a:r>
              <a:rPr lang="en-GB" sz="1100">
                <a:solidFill>
                  <a:srgbClr val="4D4D4D"/>
                </a:solidFill>
              </a:rPr>
              <a:t> in Belfast. The </a:t>
            </a:r>
            <a:r>
              <a:rPr lang="en-GB" sz="1100" b="1">
                <a:solidFill>
                  <a:srgbClr val="009999"/>
                </a:solidFill>
              </a:rPr>
              <a:t>manufacturing costs are really low and also the use of materials is also really relatively cheap</a:t>
            </a:r>
            <a:r>
              <a:rPr lang="en-GB" sz="1100">
                <a:solidFill>
                  <a:srgbClr val="4D4D4D"/>
                </a:solidFill>
              </a:rPr>
              <a:t>. Throughout this design task I was really careful with the use of materials and </a:t>
            </a:r>
            <a:r>
              <a:rPr lang="en-GB" sz="1100" b="1">
                <a:solidFill>
                  <a:srgbClr val="009999"/>
                </a:solidFill>
              </a:rPr>
              <a:t>how much materials are wasted etc</a:t>
            </a:r>
            <a:r>
              <a:rPr lang="en-GB" sz="1100">
                <a:solidFill>
                  <a:srgbClr val="4D4D4D"/>
                </a:solidFill>
              </a:rPr>
              <a:t>. This has hugely helped me because I want to be able to manufacture the product up to the highest standard as possible, but is produced in a cheaper way. </a:t>
            </a:r>
          </a:p>
          <a:p>
            <a:pPr algn="just" eaLnBrk="1" hangingPunct="1"/>
            <a:endParaRPr lang="en-GB" sz="1100">
              <a:solidFill>
                <a:srgbClr val="4D4D4D"/>
              </a:solidFill>
            </a:endParaRPr>
          </a:p>
          <a:p>
            <a:pPr algn="just" eaLnBrk="1" hangingPunct="1"/>
            <a:endParaRPr lang="en-GB" sz="1100">
              <a:solidFill>
                <a:srgbClr val="4D4D4D"/>
              </a:solidFill>
            </a:endParaRPr>
          </a:p>
          <a:p>
            <a:pPr algn="just" eaLnBrk="1" hangingPunct="1"/>
            <a:r>
              <a:rPr lang="en-GB" sz="1400" b="1">
                <a:solidFill>
                  <a:srgbClr val="FF9900"/>
                </a:solidFill>
              </a:rPr>
              <a:t>SAFETY</a:t>
            </a:r>
          </a:p>
          <a:p>
            <a:pPr algn="just" eaLnBrk="1" hangingPunct="1"/>
            <a:r>
              <a:rPr lang="en-GB" sz="1100">
                <a:solidFill>
                  <a:srgbClr val="4D4D4D"/>
                </a:solidFill>
              </a:rPr>
              <a:t>There are always </a:t>
            </a:r>
            <a:r>
              <a:rPr lang="en-GB" sz="1100" b="1">
                <a:solidFill>
                  <a:srgbClr val="009999"/>
                </a:solidFill>
              </a:rPr>
              <a:t>health and safety rules</a:t>
            </a:r>
            <a:r>
              <a:rPr lang="en-GB" sz="1100">
                <a:solidFill>
                  <a:srgbClr val="4D4D4D"/>
                </a:solidFill>
              </a:rPr>
              <a:t> put in place to protect anyone in the workplace. I found working with </a:t>
            </a:r>
            <a:r>
              <a:rPr lang="en-GB" sz="1100" b="1">
                <a:solidFill>
                  <a:srgbClr val="009999"/>
                </a:solidFill>
              </a:rPr>
              <a:t>cardboard particularly interesting as there was a lot of differences working with cardboard rather than paper or other solid materials such as wood, metal etc</a:t>
            </a:r>
            <a:r>
              <a:rPr lang="en-GB" sz="1100">
                <a:solidFill>
                  <a:srgbClr val="4D4D4D"/>
                </a:solidFill>
              </a:rPr>
              <a:t>. </a:t>
            </a:r>
          </a:p>
          <a:p>
            <a:pPr algn="just" eaLnBrk="1" hangingPunct="1"/>
            <a:r>
              <a:rPr lang="en-GB" sz="1100">
                <a:solidFill>
                  <a:srgbClr val="4D4D4D"/>
                </a:solidFill>
              </a:rPr>
              <a:t>There are always safety logos (such as the British Kite Mark, etc) on the product and this is use to show the target users who buying this product, that the product has been tested accurately. This is used to ensure that the </a:t>
            </a:r>
            <a:r>
              <a:rPr lang="en-GB" sz="1100" b="1">
                <a:solidFill>
                  <a:srgbClr val="009999"/>
                </a:solidFill>
              </a:rPr>
              <a:t>product is safe to use for the user especially young students or children.</a:t>
            </a:r>
          </a:p>
          <a:p>
            <a:pPr algn="just" eaLnBrk="1" hangingPunct="1"/>
            <a:endParaRPr lang="en-GB" sz="1100">
              <a:solidFill>
                <a:srgbClr val="4D4D4D"/>
              </a:solidFill>
            </a:endParaRPr>
          </a:p>
          <a:p>
            <a:pPr algn="just" eaLnBrk="1" hangingPunct="1"/>
            <a:endParaRPr lang="en-GB" sz="1100">
              <a:solidFill>
                <a:srgbClr val="4D4D4D"/>
              </a:solidFill>
            </a:endParaRPr>
          </a:p>
          <a:p>
            <a:pPr algn="just" eaLnBrk="1" hangingPunct="1"/>
            <a:r>
              <a:rPr lang="en-GB" sz="1400" b="1">
                <a:solidFill>
                  <a:srgbClr val="FF9900"/>
                </a:solidFill>
              </a:rPr>
              <a:t>THE ENIVRONMENT</a:t>
            </a:r>
          </a:p>
          <a:p>
            <a:pPr algn="just" eaLnBrk="1" hangingPunct="1"/>
            <a:r>
              <a:rPr lang="en-GB" sz="1100">
                <a:solidFill>
                  <a:srgbClr val="4D4D4D"/>
                </a:solidFill>
              </a:rPr>
              <a:t>The environment always has to be considered in the </a:t>
            </a:r>
            <a:r>
              <a:rPr lang="en-GB" sz="1100" b="1">
                <a:solidFill>
                  <a:srgbClr val="009999"/>
                </a:solidFill>
              </a:rPr>
              <a:t>design, manufacture, and finishing</a:t>
            </a:r>
            <a:r>
              <a:rPr lang="en-GB" sz="1100">
                <a:solidFill>
                  <a:srgbClr val="4D4D4D"/>
                </a:solidFill>
              </a:rPr>
              <a:t> of any product. Every aspect has to be considered to ensure that the product is as environmentally friendly as possible. This includes trying to reduce material waste and even material use (trying to use as little material to manufacture you product as possible). I tried as much as possible to keep the “Ed Mate” as environmentally friendly as I could. This is why originally chose cardboard.</a:t>
            </a:r>
          </a:p>
          <a:p>
            <a:pPr algn="just" eaLnBrk="1" hangingPunct="1"/>
            <a:endParaRPr lang="en-GB" sz="1100">
              <a:solidFill>
                <a:srgbClr val="4D4D4D"/>
              </a:solidFill>
            </a:endParaRPr>
          </a:p>
          <a:p>
            <a:pPr algn="just" eaLnBrk="1" hangingPunct="1"/>
            <a:r>
              <a:rPr lang="en-GB" sz="1100">
                <a:solidFill>
                  <a:srgbClr val="4D4D4D"/>
                </a:solidFill>
              </a:rPr>
              <a:t>The environment must also be considered during manufacture. A manufacturing process that takes a long time with large machinery using large amounts of electricity will obviously be less friendly to the environment than a process that is quick and uses less electricity. </a:t>
            </a:r>
          </a:p>
        </p:txBody>
      </p:sp>
      <p:sp>
        <p:nvSpPr>
          <p:cNvPr id="17414" name="Rectangle 12"/>
          <p:cNvSpPr>
            <a:spLocks noChangeArrowheads="1"/>
          </p:cNvSpPr>
          <p:nvPr/>
        </p:nvSpPr>
        <p:spPr bwMode="auto">
          <a:xfrm>
            <a:off x="4086225" y="623888"/>
            <a:ext cx="2890838"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71011" tIns="85506" rIns="171011" bIns="85506">
            <a:spAutoFit/>
          </a:bodyPr>
          <a:lstStyle/>
          <a:p>
            <a:pPr defTabSz="1277938">
              <a:spcBef>
                <a:spcPct val="50000"/>
              </a:spcBef>
            </a:pPr>
            <a:r>
              <a:rPr lang="en-GB" sz="2000" b="1">
                <a:solidFill>
                  <a:srgbClr val="5F5F5F"/>
                </a:solidFill>
              </a:rPr>
              <a:t>WIDER IMPLICATIONS (CONTINUED)</a:t>
            </a:r>
          </a:p>
        </p:txBody>
      </p:sp>
      <p:pic>
        <p:nvPicPr>
          <p:cNvPr id="17415" name="Picture 4" descr="http://2.bp.blogspot.com/_Vu2iSEj5dOA/TFYjsOLpkNI/AAAAAAAAALw/249MXIT1I3Y/s320/product_life_cycle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0" y="1108075"/>
            <a:ext cx="4024313"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11"/>
          <p:cNvSpPr txBox="1">
            <a:spLocks noChangeArrowheads="1"/>
          </p:cNvSpPr>
          <p:nvPr/>
        </p:nvSpPr>
        <p:spPr bwMode="auto">
          <a:xfrm>
            <a:off x="8420100" y="4694238"/>
            <a:ext cx="424497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974" tIns="63987" rIns="127974" bIns="63987">
            <a:spAutoFit/>
          </a:bodyPr>
          <a:lstStyle>
            <a:lvl1pPr defTabSz="912813" eaLnBrk="0" hangingPunct="0">
              <a:defRPr sz="2500">
                <a:solidFill>
                  <a:schemeClr val="tx1"/>
                </a:solidFill>
                <a:latin typeface="Arial" pitchFamily="34" charset="0"/>
                <a:ea typeface="ＭＳ Ｐゴシック" pitchFamily="34" charset="-128"/>
              </a:defRPr>
            </a:lvl1pPr>
            <a:lvl2pPr marL="37931725" indent="-37474525" defTabSz="912813" eaLnBrk="0" hangingPunct="0">
              <a:defRPr sz="2500">
                <a:solidFill>
                  <a:schemeClr val="tx1"/>
                </a:solidFill>
                <a:latin typeface="Arial" pitchFamily="34" charset="0"/>
                <a:ea typeface="ＭＳ Ｐゴシック" pitchFamily="34" charset="-128"/>
              </a:defRPr>
            </a:lvl2pPr>
            <a:lvl3pPr eaLnBrk="0" hangingPunct="0">
              <a:defRPr sz="2500">
                <a:solidFill>
                  <a:schemeClr val="tx1"/>
                </a:solidFill>
                <a:latin typeface="Arial" pitchFamily="34" charset="0"/>
                <a:ea typeface="ＭＳ Ｐゴシック" pitchFamily="34" charset="-128"/>
              </a:defRPr>
            </a:lvl3pPr>
            <a:lvl4pPr eaLnBrk="0" hangingPunct="0">
              <a:defRPr sz="2500">
                <a:solidFill>
                  <a:schemeClr val="tx1"/>
                </a:solidFill>
                <a:latin typeface="Arial" pitchFamily="34" charset="0"/>
                <a:ea typeface="ＭＳ Ｐゴシック" pitchFamily="34" charset="-128"/>
              </a:defRPr>
            </a:lvl4pPr>
            <a:lvl5pPr eaLnBrk="0" hangingPunct="0">
              <a:defRPr sz="25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5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5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5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500">
                <a:solidFill>
                  <a:schemeClr val="tx1"/>
                </a:solidFill>
                <a:latin typeface="Arial" pitchFamily="34" charset="0"/>
                <a:ea typeface="ＭＳ Ｐゴシック" pitchFamily="34" charset="-128"/>
              </a:defRPr>
            </a:lvl9pPr>
          </a:lstStyle>
          <a:p>
            <a:pPr algn="just" eaLnBrk="1" hangingPunct="1"/>
            <a:r>
              <a:rPr lang="en-GB" sz="1400" b="1">
                <a:solidFill>
                  <a:srgbClr val="FF9900"/>
                </a:solidFill>
              </a:rPr>
              <a:t>PRODUCT LIFESPAN</a:t>
            </a:r>
          </a:p>
          <a:p>
            <a:pPr algn="just" eaLnBrk="1" hangingPunct="1"/>
            <a:r>
              <a:rPr lang="en-GB" sz="1100">
                <a:solidFill>
                  <a:srgbClr val="4D4D4D"/>
                </a:solidFill>
              </a:rPr>
              <a:t>The products lifespan would be a big factor in buying the product for any students or employees etc. any products put into use by the Delta Packaging are </a:t>
            </a:r>
            <a:r>
              <a:rPr lang="en-GB" sz="1100" b="1">
                <a:solidFill>
                  <a:srgbClr val="009999"/>
                </a:solidFill>
              </a:rPr>
              <a:t>rigorously tested </a:t>
            </a:r>
            <a:r>
              <a:rPr lang="en-GB" sz="1100">
                <a:solidFill>
                  <a:srgbClr val="4D4D4D"/>
                </a:solidFill>
              </a:rPr>
              <a:t>before going into use, however</a:t>
            </a:r>
            <a:r>
              <a:rPr lang="en-GB" sz="1100">
                <a:solidFill>
                  <a:srgbClr val="009999"/>
                </a:solidFill>
              </a:rPr>
              <a:t> </a:t>
            </a:r>
            <a:r>
              <a:rPr lang="en-GB" sz="1100" b="1">
                <a:solidFill>
                  <a:srgbClr val="009999"/>
                </a:solidFill>
              </a:rPr>
              <a:t>they are truly tested when they are put into use</a:t>
            </a:r>
            <a:r>
              <a:rPr lang="en-GB" sz="1100">
                <a:solidFill>
                  <a:srgbClr val="4D4D4D"/>
                </a:solidFill>
              </a:rPr>
              <a:t>. The product must withstand all the </a:t>
            </a:r>
            <a:r>
              <a:rPr lang="en-GB" sz="1100" b="1">
                <a:solidFill>
                  <a:srgbClr val="009999"/>
                </a:solidFill>
              </a:rPr>
              <a:t>everyday abuse</a:t>
            </a:r>
            <a:r>
              <a:rPr lang="en-GB" sz="1100" b="1">
                <a:solidFill>
                  <a:srgbClr val="4D4D4D"/>
                </a:solidFill>
              </a:rPr>
              <a:t> </a:t>
            </a:r>
            <a:r>
              <a:rPr lang="en-GB" sz="1100">
                <a:solidFill>
                  <a:srgbClr val="4D4D4D"/>
                </a:solidFill>
              </a:rPr>
              <a:t>that it will be use aftermath of the disasters such as earthquake in Haiti or Japan. If there is another quake occurs in the future the product will be dropped, based and exposed to immense heat within buildings collapsing. Although I could not test my product under these rough conditions I did design it as best as possible to cope with the “rough and tumble” of everyday use.</a:t>
            </a:r>
          </a:p>
          <a:p>
            <a:pPr algn="just" eaLnBrk="1" hangingPunct="1"/>
            <a:endParaRPr lang="en-GB" sz="1100">
              <a:solidFill>
                <a:srgbClr val="4D4D4D"/>
              </a:solidFill>
            </a:endParaRPr>
          </a:p>
          <a:p>
            <a:pPr algn="just" eaLnBrk="1" hangingPunct="1"/>
            <a:r>
              <a:rPr lang="en-GB" sz="1100">
                <a:solidFill>
                  <a:srgbClr val="4D4D4D"/>
                </a:solidFill>
              </a:rPr>
              <a:t>I am happy that my product will have a good life in service. However when the sales of the product are considered it is unlikely to have a common life sale cycle (as pictured above).  The product is likely to take a long time to make initial sales and then after a slow phase of  small orders, if the product performs as well as I hope, multiple orders will be placed as success grows and the product starts use in many different school or public environments worldwide. The product is unlikely to have a decline phase, as school desk products are used for long periods of time and there is not much competition from other products in this area. </a:t>
            </a:r>
          </a:p>
        </p:txBody>
      </p:sp>
      <p:pic>
        <p:nvPicPr>
          <p:cNvPr id="17417" name="Picture 14" descr="G:\Technology &amp; Design\A2 additional files\MODELLING PHOTOS\FINAL PHOTOSHOOT\PHOTOS WITH TWINS\TESTING &amp; ADVERTISEMENT IMAGES\IMG_3608.JPG"/>
          <p:cNvPicPr>
            <a:picLocks noChangeAspect="1" noChangeArrowheads="1"/>
          </p:cNvPicPr>
          <p:nvPr/>
        </p:nvPicPr>
        <p:blipFill>
          <a:blip r:embed="rId4">
            <a:extLst>
              <a:ext uri="{28A0092B-C50C-407E-A947-70E740481C1C}">
                <a14:useLocalDpi xmlns:a14="http://schemas.microsoft.com/office/drawing/2010/main" val="0"/>
              </a:ext>
            </a:extLst>
          </a:blip>
          <a:srcRect l="13382" t="6750" r="18933" b="16862"/>
          <a:stretch>
            <a:fillRect/>
          </a:stretch>
        </p:blipFill>
        <p:spPr bwMode="auto">
          <a:xfrm>
            <a:off x="4384675" y="5521325"/>
            <a:ext cx="3827463"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smtClean="0">
              <a:ea typeface="ＭＳ Ｐゴシック" pitchFamily="34" charset="-128"/>
            </a:endParaRPr>
          </a:p>
        </p:txBody>
      </p:sp>
      <p:sp>
        <p:nvSpPr>
          <p:cNvPr id="19459" name="Content Placeholder 2"/>
          <p:cNvSpPr>
            <a:spLocks noGrp="1"/>
          </p:cNvSpPr>
          <p:nvPr>
            <p:ph idx="1"/>
          </p:nvPr>
        </p:nvSpPr>
        <p:spPr/>
        <p:txBody>
          <a:bodyPr/>
          <a:lstStyle/>
          <a:p>
            <a:pPr eaLnBrk="1" hangingPunct="1"/>
            <a:endParaRPr lang="en-US" smtClean="0">
              <a:ea typeface="ＭＳ Ｐゴシック" pitchFamily="34" charset="-128"/>
            </a:endParaRPr>
          </a:p>
        </p:txBody>
      </p:sp>
      <p:pic>
        <p:nvPicPr>
          <p:cNvPr id="19460" name="Picture 2" descr="B64FCE07"/>
          <p:cNvPicPr>
            <a:picLocks noChangeAspect="1" noChangeArrowheads="1"/>
          </p:cNvPicPr>
          <p:nvPr/>
        </p:nvPicPr>
        <p:blipFill>
          <a:blip r:embed="rId3">
            <a:extLst>
              <a:ext uri="{28A0092B-C50C-407E-A947-70E740481C1C}">
                <a14:useLocalDpi xmlns:a14="http://schemas.microsoft.com/office/drawing/2010/main" val="0"/>
              </a:ext>
            </a:extLst>
          </a:blip>
          <a:srcRect l="2695" r="2855"/>
          <a:stretch>
            <a:fillRect/>
          </a:stretch>
        </p:blipFill>
        <p:spPr bwMode="auto">
          <a:xfrm>
            <a:off x="0" y="-30163"/>
            <a:ext cx="12801600" cy="963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smtClean="0">
              <a:ea typeface="ＭＳ Ｐゴシック" pitchFamily="34" charset="-128"/>
            </a:endParaRPr>
          </a:p>
        </p:txBody>
      </p:sp>
      <p:sp>
        <p:nvSpPr>
          <p:cNvPr id="21507" name="Content Placeholder 2"/>
          <p:cNvSpPr>
            <a:spLocks noGrp="1"/>
          </p:cNvSpPr>
          <p:nvPr>
            <p:ph idx="1"/>
          </p:nvPr>
        </p:nvSpPr>
        <p:spPr/>
        <p:txBody>
          <a:bodyPr/>
          <a:lstStyle/>
          <a:p>
            <a:pPr eaLnBrk="1" hangingPunct="1"/>
            <a:endParaRPr lang="en-US" smtClean="0">
              <a:ea typeface="ＭＳ Ｐゴシック" pitchFamily="34" charset="-128"/>
            </a:endParaRPr>
          </a:p>
        </p:txBody>
      </p:sp>
      <p:pic>
        <p:nvPicPr>
          <p:cNvPr id="21508" name="Picture 2" descr="2CD3405C"/>
          <p:cNvPicPr>
            <a:picLocks noChangeAspect="1" noChangeArrowheads="1"/>
          </p:cNvPicPr>
          <p:nvPr/>
        </p:nvPicPr>
        <p:blipFill>
          <a:blip r:embed="rId3">
            <a:extLst>
              <a:ext uri="{28A0092B-C50C-407E-A947-70E740481C1C}">
                <a14:useLocalDpi xmlns:a14="http://schemas.microsoft.com/office/drawing/2010/main" val="0"/>
              </a:ext>
            </a:extLst>
          </a:blip>
          <a:srcRect l="3407" r="755"/>
          <a:stretch>
            <a:fillRect/>
          </a:stretch>
        </p:blipFill>
        <p:spPr bwMode="auto">
          <a:xfrm>
            <a:off x="0" y="0"/>
            <a:ext cx="12804775" cy="94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1800" b="1"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en-GB" sz="1800" b="1"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2 Level Product Study Sample 1">
  <a:themeElements>
    <a:clrScheme name="A2 Level Product Study Sampl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2 Level Product Study Sampl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993366"/>
          </a:solidFill>
          <a:prstDash val="solid"/>
          <a:round/>
          <a:headEnd type="none" w="med" len="med"/>
          <a:tailEnd type="none" w="med" len="med"/>
        </a:ln>
        <a:effectLst/>
      </a:spPr>
      <a:bodyPr vert="horz" wrap="square" lIns="128005" tIns="64002" rIns="128005" bIns="64002" numCol="1" anchor="ctr" anchorCtr="0" compatLnSpc="1">
        <a:prstTxWarp prst="textNoShape">
          <a:avLst/>
        </a:prstTxWarp>
        <a:spAutoFit/>
      </a:bodyPr>
      <a:lstStyle>
        <a:defPPr marL="0" marR="0" indent="0" algn="ctr" defTabSz="1279525" rtl="0" eaLnBrk="1" fontAlgn="base" latinLnBrk="0" hangingPunct="1">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rgbClr val="993366"/>
          </a:solidFill>
          <a:prstDash val="solid"/>
          <a:round/>
          <a:headEnd type="none" w="med" len="med"/>
          <a:tailEnd type="none" w="med" len="med"/>
        </a:ln>
        <a:effectLst/>
      </a:spPr>
      <a:bodyPr vert="horz" wrap="square" lIns="128005" tIns="64002" rIns="128005" bIns="64002" numCol="1" anchor="ctr" anchorCtr="0" compatLnSpc="1">
        <a:prstTxWarp prst="textNoShape">
          <a:avLst/>
        </a:prstTxWarp>
        <a:spAutoFit/>
      </a:bodyPr>
      <a:lstStyle>
        <a:defPPr marL="0" marR="0" indent="0" algn="ctr" defTabSz="1279525" rtl="0" eaLnBrk="1" fontAlgn="base" latinLnBrk="0" hangingPunct="1">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A2 Level Product Study Sampl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2 Level Product Study Sampl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2 Level Product Study Sampl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2 Level Product Study Sampl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2 Level Product Study Sampl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2 Level Product Study Sampl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2 Level Product Study Sampl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2 Level Product Study Sampl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2 Level Product Study Sampl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2 Level Product Study Sampl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2 Level Product Study Sampl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2 Level Product Study Sampl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CR White">
  <a:themeElements>
    <a:clrScheme name="OCR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R 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R 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R 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R 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R 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R 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R 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R 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R 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R 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R 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R 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R 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645</TotalTime>
  <Words>2299</Words>
  <Application>Microsoft Office PowerPoint</Application>
  <PresentationFormat>A3 Paper (297x420 mm)</PresentationFormat>
  <Paragraphs>73</Paragraphs>
  <Slides>6</Slides>
  <Notes>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6</vt:i4>
      </vt:variant>
    </vt:vector>
  </HeadingPairs>
  <TitlesOfParts>
    <vt:vector size="16" baseType="lpstr">
      <vt:lpstr>Arial</vt:lpstr>
      <vt:lpstr>ＭＳ Ｐゴシック</vt:lpstr>
      <vt:lpstr>Calibri</vt:lpstr>
      <vt:lpstr>Century Gothic</vt:lpstr>
      <vt:lpstr>Arial </vt:lpstr>
      <vt:lpstr>1_Office Theme</vt:lpstr>
      <vt:lpstr>Default Design</vt:lpstr>
      <vt:lpstr>A2 Level Product Study Sample 1</vt:lpstr>
      <vt:lpstr>2_Office Theme</vt:lpstr>
      <vt:lpstr>OCR White</vt:lpstr>
      <vt:lpstr>Unit F523 Design, Make and Evaluate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7</dc:title>
  <dc:creator>John Grundy</dc:creator>
  <cp:lastModifiedBy>John FARNELL</cp:lastModifiedBy>
  <cp:revision>8</cp:revision>
  <dcterms:created xsi:type="dcterms:W3CDTF">2011-08-14T16:03:42Z</dcterms:created>
  <dcterms:modified xsi:type="dcterms:W3CDTF">2013-12-05T11:26:34Z</dcterms:modified>
</cp:coreProperties>
</file>