
<file path=[Content_Types].xml><?xml version="1.0" encoding="utf-8"?>
<Types xmlns="http://schemas.openxmlformats.org/package/2006/content-types">
  <Default Extension="jpeg" ContentType="image/jpeg"/>
  <Default Extension="jpg" ContentType="image/jpeg"/>
  <Default Extension="MOV" ContentType="video/quicktime"/>
  <Default Extension="mp4" ContentType="video/mp4"/>
  <Default Extension="png" ContentType="image/png"/>
  <Default Extension="rels" ContentType="application/vnd.openxmlformats-package.relationships+xml"/>
  <Default Extension="svg" ContentType="image/svg+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notesSlides/notesSlide1.xml" ContentType="application/vnd.openxmlformats-officedocument.presentationml.notesSlide+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notesSlides/notesSlide2.xml" ContentType="application/vnd.openxmlformats-officedocument.presentationml.notesSlide+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71" r:id="rId6"/>
    <p:sldId id="260" r:id="rId7"/>
    <p:sldId id="272" r:id="rId8"/>
    <p:sldId id="261" r:id="rId9"/>
    <p:sldId id="262" r:id="rId10"/>
    <p:sldId id="263" r:id="rId11"/>
    <p:sldId id="264" r:id="rId12"/>
    <p:sldId id="265" r:id="rId13"/>
    <p:sldId id="266" r:id="rId14"/>
    <p:sldId id="267" r:id="rId15"/>
    <p:sldId id="268" r:id="rId16"/>
    <p:sldId id="269" r:id="rId17"/>
    <p:sldId id="270" r:id="rId18"/>
    <p:sldId id="273" r:id="rId19"/>
    <p:sldId id="274" r:id="rId20"/>
    <p:sldId id="285" r:id="rId21"/>
    <p:sldId id="275" r:id="rId22"/>
    <p:sldId id="280" r:id="rId23"/>
    <p:sldId id="276" r:id="rId24"/>
    <p:sldId id="277" r:id="rId25"/>
    <p:sldId id="278" r:id="rId26"/>
    <p:sldId id="279" r:id="rId27"/>
    <p:sldId id="281" r:id="rId28"/>
    <p:sldId id="282" r:id="rId29"/>
    <p:sldId id="283" r:id="rId30"/>
    <p:sldId id="284" r:id="rId31"/>
  </p:sldIdLst>
  <p:sldSz cx="12192000" cy="6858000"/>
  <p:notesSz cx="6858000" cy="9144000"/>
  <p:defaultTextStyle>
    <a:defPPr>
      <a:defRPr lang="en-US"/>
    </a:defPPr>
    <a:lvl1pPr marL="0" algn="l" defTabSz="914357" rtl="0" eaLnBrk="1" latinLnBrk="0" hangingPunct="1">
      <a:defRPr sz="1800" kern="1200">
        <a:solidFill>
          <a:schemeClr val="tx1"/>
        </a:solidFill>
        <a:latin typeface="+mn-lt"/>
        <a:ea typeface="+mn-ea"/>
        <a:cs typeface="+mn-cs"/>
      </a:defRPr>
    </a:lvl1pPr>
    <a:lvl2pPr marL="457178" algn="l" defTabSz="914357" rtl="0" eaLnBrk="1" latinLnBrk="0" hangingPunct="1">
      <a:defRPr sz="1800" kern="1200">
        <a:solidFill>
          <a:schemeClr val="tx1"/>
        </a:solidFill>
        <a:latin typeface="+mn-lt"/>
        <a:ea typeface="+mn-ea"/>
        <a:cs typeface="+mn-cs"/>
      </a:defRPr>
    </a:lvl2pPr>
    <a:lvl3pPr marL="914357" algn="l" defTabSz="914357" rtl="0" eaLnBrk="1" latinLnBrk="0" hangingPunct="1">
      <a:defRPr sz="1800" kern="1200">
        <a:solidFill>
          <a:schemeClr val="tx1"/>
        </a:solidFill>
        <a:latin typeface="+mn-lt"/>
        <a:ea typeface="+mn-ea"/>
        <a:cs typeface="+mn-cs"/>
      </a:defRPr>
    </a:lvl3pPr>
    <a:lvl4pPr marL="1371536" algn="l" defTabSz="914357" rtl="0" eaLnBrk="1" latinLnBrk="0" hangingPunct="1">
      <a:defRPr sz="1800" kern="1200">
        <a:solidFill>
          <a:schemeClr val="tx1"/>
        </a:solidFill>
        <a:latin typeface="+mn-lt"/>
        <a:ea typeface="+mn-ea"/>
        <a:cs typeface="+mn-cs"/>
      </a:defRPr>
    </a:lvl4pPr>
    <a:lvl5pPr marL="1828714" algn="l" defTabSz="914357" rtl="0" eaLnBrk="1" latinLnBrk="0" hangingPunct="1">
      <a:defRPr sz="1800" kern="1200">
        <a:solidFill>
          <a:schemeClr val="tx1"/>
        </a:solidFill>
        <a:latin typeface="+mn-lt"/>
        <a:ea typeface="+mn-ea"/>
        <a:cs typeface="+mn-cs"/>
      </a:defRPr>
    </a:lvl5pPr>
    <a:lvl6pPr marL="2285892" algn="l" defTabSz="914357" rtl="0" eaLnBrk="1" latinLnBrk="0" hangingPunct="1">
      <a:defRPr sz="1800" kern="1200">
        <a:solidFill>
          <a:schemeClr val="tx1"/>
        </a:solidFill>
        <a:latin typeface="+mn-lt"/>
        <a:ea typeface="+mn-ea"/>
        <a:cs typeface="+mn-cs"/>
      </a:defRPr>
    </a:lvl6pPr>
    <a:lvl7pPr marL="2743070" algn="l" defTabSz="914357" rtl="0" eaLnBrk="1" latinLnBrk="0" hangingPunct="1">
      <a:defRPr sz="1800" kern="1200">
        <a:solidFill>
          <a:schemeClr val="tx1"/>
        </a:solidFill>
        <a:latin typeface="+mn-lt"/>
        <a:ea typeface="+mn-ea"/>
        <a:cs typeface="+mn-cs"/>
      </a:defRPr>
    </a:lvl7pPr>
    <a:lvl8pPr marL="3200249" algn="l" defTabSz="914357" rtl="0" eaLnBrk="1" latinLnBrk="0" hangingPunct="1">
      <a:defRPr sz="1800" kern="1200">
        <a:solidFill>
          <a:schemeClr val="tx1"/>
        </a:solidFill>
        <a:latin typeface="+mn-lt"/>
        <a:ea typeface="+mn-ea"/>
        <a:cs typeface="+mn-cs"/>
      </a:defRPr>
    </a:lvl8pPr>
    <a:lvl9pPr marL="3657428" algn="l" defTabSz="91435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33CCCC"/>
    <a:srgbClr val="F8FEFE"/>
    <a:srgbClr val="00D005"/>
    <a:srgbClr val="990099"/>
    <a:srgbClr val="E8FBFC"/>
    <a:srgbClr val="D6F8FA"/>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24" autoAdjust="0"/>
    <p:restoredTop sz="86422" autoAdjust="0"/>
  </p:normalViewPr>
  <p:slideViewPr>
    <p:cSldViewPr snapToGrid="0">
      <p:cViewPr>
        <p:scale>
          <a:sx n="68" d="100"/>
          <a:sy n="68" d="100"/>
        </p:scale>
        <p:origin x="1334" y="144"/>
      </p:cViewPr>
      <p:guideLst/>
    </p:cSldViewPr>
  </p:slideViewPr>
  <p:outlineViewPr>
    <p:cViewPr>
      <p:scale>
        <a:sx n="33" d="100"/>
        <a:sy n="33" d="100"/>
      </p:scale>
      <p:origin x="0" y="-1327"/>
    </p:cViewPr>
  </p:outlineViewPr>
  <p:notesTextViewPr>
    <p:cViewPr>
      <p:scale>
        <a:sx n="1" d="1"/>
        <a:sy n="1" d="1"/>
      </p:scale>
      <p:origin x="0" y="0"/>
    </p:cViewPr>
  </p:notesTextViewPr>
  <p:sorterViewPr>
    <p:cViewPr>
      <p:scale>
        <a:sx n="100" d="100"/>
        <a:sy n="100" d="100"/>
      </p:scale>
      <p:origin x="0" y="-3379"/>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5-17T13:53:15.154"/>
    </inkml:context>
    <inkml:brush xml:id="br0">
      <inkml:brushProperty name="width" value="0.05" units="cm"/>
      <inkml:brushProperty name="height" value="0.05" units="cm"/>
      <inkml:brushProperty name="ignorePressure" value="1"/>
    </inkml:brush>
  </inkml:definitions>
  <inkml:trace contextRef="#ctx0" brushRef="#br0">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3:10:33.128"/>
    </inkml:context>
    <inkml:brush xml:id="br0">
      <inkml:brushProperty name="width" value="0.05" units="cm"/>
      <inkml:brushProperty name="height" value="0.05" units="cm"/>
    </inkml:brush>
  </inkml:definitions>
  <inkml:trace contextRef="#ctx0" brushRef="#br0">64 37 23423,'16'38'909,"-1"-3"-98,-5-11-312,-1-5-131,0 1-62,-2-3-109,0-1-63,1 0-73,0-1-82,8 17 123,13 21-12,31 47 17,-47-79-324,0 0 45,0 0 40,1-1 40,13 22 10,1 0 119,-1-3 93,2 1 71,2 5 81,45 57 447,-48-67-501,-7-7-83,1-1-34,-1 0-42,1 0-50,5 5-72,0-1-96,0 0-108,1 0-122,-14-14 121,1 0-41,0-1-42,0 1-46,0-1-46,0 1-49,0-2-52,1 1-52,-1 1-56,1-1-56,0 0-60,-1 0-61,1 0-64,0-1-65,0 1-67,0 0-69,-9-8 142,2-1-85,-2 1-76,2-1-66,0 2-308,0 1-65,2 1-373,7 6-1027</inkml:trace>
  <inkml:trace contextRef="#ctx0" brushRef="#br0" timeOffset="1">0 272 20095,'3'-1'25,"-1"0"44,1-1 97,-1 1 49,-2 1-209,0 0 0,0 0 0,0 0 0,0 0 0,0 0-1,0 0 1,0 0 0,0 0 0,0 0 0,0 0 0,0 0 0,0 0 0,0 0 0,0 0 0,0 0-1,0 0 1,0 0 0,0 0 0,0 0 0,0 0 0,0 0 0,0 0 0,0 0 0,0 0 0,0 0-1,0 0 1,0 0 0,0 0 0,0 0 0,0 0 0,0 0 0,0 0 0,0 0 0,0 0-1,0 0 1,0 0 0,1 0 0,-1 0 0,0 0 0,0 0 0,0 0 0,0 0 0,0 0 0,0 0-1,0 0 1,0 0 0,0 0 0,0 0 0,0 0 0,0 0 0,0 1 0,0-1 0,0 0 0,0 0-1,0 0 1,0 0 0,0 0 0,0 0 0,0 0 0,0 0 0,0 0 0,0 0 0,0 0 0,0 0-1,0 0 1,0 0-6,-1 2 174,-1 0-38,-1 2 180,0-3-34,2-1-36,0-1-37,1-2-38,1 0-41,-1-1-41,0 0-45,1 3-38,4-26 529,-1 0-60,1 0-56,0 0-56,-1 0-53,0 0-51,1 0-51,-1 1-46,-3 17-174,3-12 0,-3 20 23,-1-2 0,1 2 0,0 0 0,-1-1 0,1 1 0,1-2-11,-2 2 17,0 1 0,0 0 0,1 0 0,-1 0 0,0-1 0,1 1 0,-1 0 0,0-1 0,0 1 0,0 0 0,1 0 0,-1 0 0,1 0 0,-1 0 0,0 0 0,0 0 0,1 0 0,-1-1 0,1 1-17,4 2 234,-1 4-98,0 0-104,-3-3-53,10 13 125,13 20 196,-16-25-241,0 0-35,1 1-54,0-1-76,0 1-93,0 0-108,-3-5 53,0 0-53,0 0-58,0 0-60,0 0-65,0 0-69,0 0-73,0 0-77,0 0-81,0 0-85,1 0-89,-1 0-93,0 0-97,0 0-101,1 0-105,-1 0-110,-2-3 638,0 1-35,4 3-960,1 2-488,5 6-1294</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27T15:00:09.848"/>
    </inkml:context>
    <inkml:brush xml:id="br0">
      <inkml:brushProperty name="width" value="0.025" units="cm"/>
      <inkml:brushProperty name="height" value="0.15" units="cm"/>
      <inkml:brushProperty name="color" value="#B2B2B2"/>
      <inkml:brushProperty name="inkEffects" value="pencil"/>
    </inkml:brush>
  </inkml:definitions>
  <inkml:trace contextRef="#ctx0" brushRef="#br0">0 7 15488,'0'0'0,"0"-2"0,0 0 0,0 0-7424,0 2-512,0 0 7808</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2-03T10:09:52.278"/>
    </inkml:context>
    <inkml:brush xml:id="br0">
      <inkml:brushProperty name="width" value="0.05" units="cm"/>
      <inkml:brushProperty name="height" value="0.05" units="cm"/>
    </inkml:brush>
  </inkml:definitions>
  <inkml:trace contextRef="#ctx0" brushRef="#br0">2 741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354 189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2-03T10:10:39.310"/>
    </inkml:context>
    <inkml:brush xml:id="br0">
      <inkml:brushProperty name="width" value="0.05" units="cm"/>
      <inkml:brushProperty name="height" value="0.05" units="cm"/>
    </inkml:brush>
  </inkml:definitions>
  <inkml:trace contextRef="#ctx0" brushRef="#br0">1 135 19199,'0'0'18,"0"0"34,1 0 141,0 0 100,-1-1 77,1 1 77,0 0 672,-1-1-500,1 1-334,-1-1-59,0 1-73,0-1-88,1-1 33,1 1-41,7-2-4,-5 2-26,42-11 27,-14 5 20,-5 1 29,1 1 52,-2 0 54,1-1 71,15-2 617,-1 0-101,0 1-94,0 0-88,1 0-84,0 1-77,-1 0-71,1 1-67,17-2 27,0 1-103,-1 1-86,1 1-71,-1 1-56,0 1-38,130 1-116,-108 3 124,2 2 90,-41-1 6,-1 0 38,86 9-64,-2 4-34,242 52-23,-341-62-189,41 10-98,-39-9 94,-14-3 61,-1-1-36,0 1-41,0-1-47,-1 0 0,-1 1-42,0-1-44,0 0-49,0 1-53,0-1-55,0 1-60,0 0-64,0 0-67,0 0-71,0 0-74,0 0-79,0 0-82,1 1-85,-1 0-90,0-1-94,-7-2 339,1 0-101,-1-1-89,1 1-79,0 0-323,0 0-77,1 1-392,2 0-1072</inkml:trace>
  <inkml:trace contextRef="#ctx0" brushRef="#br0" timeOffset="1">2238 36 20351,'1'11'34,"1"6"134,0 1 115,1 3 164,3 11 334,4-1-24,-2-12-354,1-4-175,-3-8-160,-1 0-37,-4-7 9,1 2 79,0 0-45,-2-2-72,0 0-1,0 0 1,1 0 0,-1 0-1,0 0 1,0 0-1,0 0 1,1 0-1,-1 0 1,0 0 0,0 0-1,1 0 1,-1 0-1,0 0 1,0 0 0,0 0-1,1 0 1,-1 0-1,0 0 1,0-1 0,0 1-1,1 0 1,-1 0-1,0 0 1,0 0-1,0 0 1,0-1 0,1 1-2,-1 0 64,0 0-82,0 0-50,0 0-17,0 0 120,0 0 79,0 0 194,-1 0-71,1 0-63,-1 0-55,0 0-37,0 0-54,-1 0-48,0 0-67,1 0 6,0 0 58,0 0 39,1 0 42,-26 4-125,16-1 88,0 1 1,-8 3-22,-18 12 49,14-7-105,14-7 2,2-2 21,3-1-53,0 0-58,0 0-92,1-1-47,0 0-93,-1 1-105,1-1-121,1 0 228,0 0-41,-1 0-55,1-1-42,0 1-41,0 0-37,0 0-36,-1-1-34,0 2-751,0-1 512,1 0-35,-2 1-1023,-1 0-512,-1 1-1371,5-3 3722</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2-11T23:59:08.382"/>
    </inkml:context>
    <inkml:brush xml:id="br0">
      <inkml:brushProperty name="width" value="0.025" units="cm"/>
      <inkml:brushProperty name="height" value="0.15" units="cm"/>
      <inkml:brushProperty name="color" value="#849398"/>
      <inkml:brushProperty name="inkEffects" value="pencil"/>
    </inkml:brush>
  </inkml:definitions>
  <inkml:trace contextRef="#ctx0" brushRef="#br0">1650 93 19199,'0'0'384,"1"-1"128,3-2-128,2-3 0,2-2 256,0 2 0,0 3 384,-4 8 0,-2 13-640,-6 16 128,-8 18 384,-14 23 0,-19 27-384,-24 27 128,-29 25-256,-28 18 128,-24 13-256,-20-1 128,-13-7-256,-3-20 0,6-26-2688,13-31 0,13-26-15487,34-27 11391</inkml:trace>
  <inkml:trace contextRef="#ctx0" brushRef="#br0" timeOffset="1001.049">1588 47 18303,'0'0'384,"2"1"0,4 0-128,3 1 0,3 1 384,3-1 0,-1-1-256,1 1 0,-2 0 0,-4 1 128,-4 4-384,-7 4 0,-11 5 0,-10 4 128,-11 4 1408,-9 1 0,-6 2-1536,-3-2 128,2-2-128,4-4 0,7-5 0,7-6 0,9-6 128,9-7 128,11-8-128,10-6 0,10-6-256,8-4 128,6-3-128,4 0 0,2 0 128,-1 3 128,-1 3 0,-4 6 128,-2 5-128,-2 8 128,-4 12-256,-2 13 128,-1 14-128,0 16 0,2 13-128,7 10 0,9 4-6016,14 3 0,16 0-7807,-5-13 8703</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2-12T00:01:03.447"/>
    </inkml:context>
    <inkml:brush xml:id="br0">
      <inkml:brushProperty name="width" value="0.025" units="cm"/>
      <inkml:brushProperty name="height" value="0.15" units="cm"/>
      <inkml:brushProperty name="color" value="#849398"/>
      <inkml:brushProperty name="inkEffects" value="pencil"/>
    </inkml:brush>
  </inkml:definitions>
  <inkml:trace contextRef="#ctx0" brushRef="#br0">27 4437 19711,'0'0'128,"-1"-3"128,-2-6 256,-1-7 0,-1-7 0,0-6 0,0-7-256,2-6 128,2-5-128,4-6 0,5-6-256,5-9 128,6-10 1408,8-12 128,7-14-1536,9-12 128,8-12-128,11-10 128,9-12 256,11-8 128,11-9-640,12-7 0,11-6-256,11-3 128,8-2 0,7 0 0,8 0 0,8 2 0,10 1 256,8 3 0,8 4-128,7 4 0,5 5-512,2 8 128,-1 8-5632,-3 11 129,-7 13-1281,-13 13-640,-35 25 7680</inkml:trace>
  <inkml:trace contextRef="#ctx0" brushRef="#br0" timeOffset="1106.197">2666 278 15616,'1'0'0,"1"-1"384,3 0 127,1 0 129,2-2 128,3-2-512,2 0 0,5 0-128,3-1 128,5-1-128,7-2 128,7 0-128,7-2 0,7-2 0,3-1 0,2 0-128,-2 1 0,-3 1 0,-6 1 0,-7 3 512,-8 3 0,-7 2-512,-9 3 128,-6 5 768,-9 6 0,-9 7-768,-7 7 0,-8 8 0,-6 6 0,-2 4-128,1 3 128,1 0-17151,6-8 10751</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2-11T14:26:02.082"/>
    </inkml:context>
    <inkml:brush xml:id="br0">
      <inkml:brushProperty name="width" value="0.05" units="cm"/>
      <inkml:brushProperty name="height" value="0.05" units="cm"/>
      <inkml:brushProperty name="color" value="#CC0066"/>
    </inkml:brush>
  </inkml:definitions>
  <inkml:trace contextRef="#ctx0" brushRef="#br0">2 741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354 189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2-12T00:03:32.165"/>
    </inkml:context>
    <inkml:brush xml:id="br0">
      <inkml:brushProperty name="width" value="0.025" units="cm"/>
      <inkml:brushProperty name="height" value="0.15" units="cm"/>
      <inkml:brushProperty name="color" value="#849398"/>
      <inkml:brushProperty name="inkEffects" value="pencil"/>
    </inkml:brush>
  </inkml:definitions>
  <inkml:trace contextRef="#ctx0" brushRef="#br0">212 957 22399,'0'0'256,"-2"0"0,-4 0 2304,-3-1 0,-3-1-1664,-2-2 0,-2-4-512,0-6 128,-1-7-256,2-8 0,1-9-128,3-10 128,5-12-128,8-15 0,11-17 0,11-14 0,12-10-2304,9-4 0,7-1-18175,-5 20 12927</inkml:trace>
  <inkml:trace contextRef="#ctx0" brushRef="#br0" timeOffset="839.463">180 119 22015,'0'0'640,"1"0"128,2-1-768,1 0 0,1 0 256,-1 0 0,0 0 2432,-4 2 0,-3 3-2560,-6 5 0,-5 4 0,-5 3 0,-3 5-128,-3 1 128,1 0-128,1 0 128,2-3-128,4-3 128,4-3 0,5-3 0,6-5-128,6-3 128,6-7-128,5-5 128,4-6-128,2-4 128,3-4-128,-1-2 128,-1 0-128,-3 3 128,-1 3 0,-3 7 0,-1 7 0,-1 8 0,1 7 0,0 7 0,-1 3-128,1 4 128,1 1-128,1 0 0,1-2-4864,4-5 128,3-6-11647,-3-6 10367</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1:01:42.033"/>
    </inkml:context>
    <inkml:brush xml:id="br0">
      <inkml:brushProperty name="width" value="0.025" units="cm"/>
      <inkml:brushProperty name="height" value="0.025" units="cm"/>
      <inkml:brushProperty name="color" value="#595959"/>
    </inkml:brush>
  </inkml:definitions>
  <inkml:trace contextRef="#ctx0" brushRef="#br0">0 161 15744,'10'-10'2858,"11"-1"-2197,0 1 1,0 1-1,1 1 0,1 1 1,6-1-662,33-8 370,0 3 1,14 1-371,128-7 389,-109 16-482,0 3 0,12 6 93,-39 0-1439,-2 4 1,1 3 0,25 9 1438,-4 3-12906</inkml:trace>
  <inkml:trace contextRef="#ctx0" brushRef="#br0" timeOffset="748.339">1180 12 15360,'0'0'17,"0"0"0,0 0 0,0 0 0,0 0 0,0 0 0,0 0 0,0 0 0,0 0 0,0 0 0,-1 0 0,1 0 0,0 0 0,0 0 0,0 0 0,0-1 0,0 1 0,0 0 0,0 0 1,0 0-1,0 0 0,0 0 0,0 0 0,0 0 0,0 0 0,0 0 0,0 0 0,0 0 0,0 0 0,0 0 0,0-1 0,0 1 0,0 0 0,0 0 0,0 0 0,0 0 0,0 0 0,1 0 1,-1 0-1,0 0 0,0 0 0,0 0 0,0 0 0,0 0 0,0 0 0,0 0 0,0 0 0,0 0 0,0 0 0,0 0 0,0-1 0,0 1 0,0 0 0,0 0 0,0 0 0,1 0 0,-1 0 1,0 0-1,0 0 0,0 0 0,0 0 0,0 0 0,0 0 0,0 0 0,0 0 0,0 0 0,0 0 0,0 0 0,0 0 0,0 1-17,-5-7 2507,1 3-421,9 4-1200,5 3-906,-1 1-1,0 1 1,1-1 0,-2 1-1,1 1 1,-1 0-1,0 0 21,10 10 893,-2 0 0,9 13-893,-54-20 277,-26 10 355,19-5-4186,11-4-11059</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1:01:58.527"/>
    </inkml:context>
    <inkml:brush xml:id="br0">
      <inkml:brushProperty name="width" value="0.025" units="cm"/>
      <inkml:brushProperty name="height" value="0.025" units="cm"/>
      <inkml:brushProperty name="color" value="#595959"/>
    </inkml:brush>
  </inkml:definitions>
  <inkml:trace contextRef="#ctx0" brushRef="#br0">1098 47 12544,'-1'1'2816,"-4"14"127,-3 10-2815,-4 5 128,-6 8 0,1 2 0,-1 5 384,1 0 0,0 1-384,2-8 0,3-5-256,4-6 0,3-8-5375,3-5 127,0-1-2048</inkml:trace>
  <inkml:trace contextRef="#ctx0" brushRef="#br0" timeOffset="416.062">1068 86 17791,'-1'-13'1981,"0"7"323,1 14-871,-2 21-1326,-2 1 0,-1-1 0,-9 28-107,6-22-22,1-1 0,-1 18 22,8-46-23,-1 0 0,1 0 1,0 0-1,1 0 0,0 1 23,-1-6-10,0 0 0,1 0-1,-1 1 1,0-1 0,1 0-1,-1 0 1,1 0-1,0 0 1,-1 0 0,1 0-1,0 1 1,0-1 10,0 0-10,-1-1 1,1 0-1,-1 1 0,1-1 1,-1 0-1,1 1 1,0-1-1,-1 0 0,1 0 1,0 1-1,-1-1 0,1 0 1,0 0-1,-1 0 0,1 0 1,0 0-1,-1 0 1,1 0-1,0 0 0,-1 0 1,1 0-1,0-1 0,-1 1 1,1 0 9,2-1-6,0-1 0,-1 1 1,1-1-1,-1 1 1,1-1-1,-1 0 0,0 0 1,0 0-1,0 0 1,0 0-1,0-1 1,0 1-1,-1-1 0,2-1 6,4-9-36,-1 1 0,3-8 36,-9 19 1,37-95-8,15-33 164,-52 128-153,1 1 0,-1 0 0,0-1 0,0 1 0,0-1 0,0 1 0,0 0 0,0-1 0,1 1 0,-1-1 0,0 1 0,0 0 1,1-1-1,-1 1 0,0 0 0,1-1 0,-1 1 0,0 0 0,1-1 0,-1 1 0,0 0 0,1 0 0,-1-1 0,1 1-4,-2 13 9,-13 41 351,-6 10-360,7-22-1492,1 1 0,-4 30 1492,13-47-14399</inkml:trace>
  <inkml:trace contextRef="#ctx0" brushRef="#br0" timeOffset="817.515">1228 378 24703,'-8'-17'-5,"7"15"-5,0 0-1,0 0 1,0 0 0,1 1 0,-1-1-1,0 0 1,1 0 0,-1 0 0,1 0 0,-1 0-1,1 0 1,0-2 10,0-2 20,1 0 0,0 1 0,0-1 0,1 0 0,0 1 0,0 0-1,0-1 1,0 1 0,1 0 0,0 0 0,0 0 0,3-3-20,-4 5 1,1 0 0,-1-1 0,1 2 0,0-1 0,0 0 0,0 0 0,0 1 0,1 0 0,-1 0 0,1 0-1,-1 0 1,1 0 0,0 1 0,0-1 0,0 1 0,0 0 0,0 1 0,1-1-1,-4 1 4,1-1 0,-1 1 0,1 0 0,-1 0 0,1 0 0,-1 1 0,1-1 1,-1 0-1,1 1 0,-1-1 0,0 1 0,1-1 0,-1 1 0,0-1 0,1 1 0,-1 0 0,0 0 0,0 0 0,1 0 0,-1 0 0,0 0 0,0 0 0,0 0 0,0 0 0,0 0 0,-1 1 0,1-1 0,0 0 0,-1 1 0,1 0-4,0 0 17,0 1-1,-1 0 1,1 0-1,-1-1 0,0 1 1,0 0-1,0 0 1,0-1-1,0 1 1,0 0-1,-1 0 0,0-1 1,1 1-1,-1 0 1,0-1-1,-1 2-16,-3 6 269,0-1 0,-1 0 0,0 0 0,0 0 1,-5 4-270,-6 5-2242,-17 14 2242,28-29-10858,8-9-2475</inkml:trace>
  <inkml:trace contextRef="#ctx0" brushRef="#br0" timeOffset="1337.685">1456 221 17279,'12'-16'668,"-10"14"-455,0-1-1,0 1 1,0 0 0,0-1-1,-1 0 1,1 1-1,-1-1 1,0 0 0,1 0-213,-2 2 33,0 1 0,0 0 0,0 0 0,0 0 0,0 0 0,0 0 0,0-1 0,1 1 0,-1 0 0,0 0 0,0 0 0,0 0 1,0-1-1,0 1 0,0 0 0,0 0 0,0 0 0,0 0 0,0-1 0,0 1 0,-1 0 0,1 0 0,0 0 0,0 0 0,0-1 0,0 1 0,0 0 0,0 0 1,0 0-1,0 0 0,0 0 0,-1-1 0,1 1 0,0 0 0,0 0 0,0 0 0,0 0 0,0 0 0,0 0 0,-1 0 0,1 0 0,0 0 0,0-1 0,0 1 0,0 0 1,-1 0-1,1 0 0,0 0 0,0 0 0,0 0 0,-1 0 0,1 0 0,0 0 0,0 0 0,0 0 0,0 0 0,-1 0 0,1 1 0,0-1 0,0 0 0,0 0-33,-11 5 544,5 0-367,0 0 1,0 0-1,1 1 1,0 0-1,-3 4-177,-21 34 115,4 2 204,8-12 536,16-33-852,0 0 0,1 0 0,-1 0 0,0 0 1,1 0-1,-1 0 0,1 1 0,0-1 1,-1 0-1,1 0 0,0 0 0,0 1 0,0-1 1,0 0-1,0 0 0,0 1 0,0-1 1,0 0-1,0 0 0,0 1 0,1-1 0,-1 0 1,0 0-1,1 0 0,0 1 0,-1-1 1,1 0-1,-1 0 0,1 0 0,0 0 0,0 0 1,0 0-1,-1 0 0,1-1 0,0 1 1,1 0-4,-1 0-1,1 0 1,0 0-1,-1-1 1,1 1 0,0 0-1,0-1 1,-1 0-1,1 1 1,0-1 0,0 0-1,0 0 1,0 0 0,0 0-1,-1 0 1,1 0-1,0-1 1,0 1 0,0-1-1,-1 1 1,1-1-1,0 0 1,-1 1 0,1-1-1,0-1 1,4-2 3,1-1 0,-1 0-1,-1 0 1,1 0-1,-1-1 1,0 0 0,0 0-1,-1 0 1,0-1 0,0 1-1,0-1-2,8-18 75,0-1-1,2-11-74,-2 4-28,28-77-100,-34 99 101,-7 22 96,-8 24 327,-2-2-1,-8 16-395,8-21 334,1 1 0,1-1-1,-5 31-333,14-54-169,-1 0 1,1 0-1,0 0 0,0 2 169,2 5-3335,1 4-12430</inkml:trace>
  <inkml:trace contextRef="#ctx0" brushRef="#br0" timeOffset="1957.708">1599 287 21887,'3'0'1,"0"-1"0,0 1 0,1-1 0,-1 0 0,0 0 0,0 0 0,0-1-1,3 0 15,-1 0 4,1-1 1,0 0-1,-1-1 1,1 1 0,-1-1-1,0 0 1,0 0-1,-1 0 1,1-1-1,-1 0 1,0 0-1,3-5-19,-4 6 60,0-1-1,0 0 1,-1 0-1,1 0 1,-1 0-1,0 0 0,-1 0 1,0-1-1,1 1 1,-1-1-1,-1 1 0,1 0 1,-1-1-1,-1-5-59,1 10 36,0 1 1,0-1-1,0 1 0,0-1 0,0 1 0,0-1 0,0 1 0,0-1 1,0 0-1,-1 1 0,1-1 0,0 1 0,0-1 0,-1 1 0,1-1 0,0 1 1,-1 0-1,1-1 0,-1 1 0,1-1 0,0 1 0,-1 0 0,1-1 1,-1 1-1,1 0 0,-1-1 0,1 1 0,-1 0 0,1 0 0,-1-1-36,-1 1 22,1 0 1,0 0-1,-1 1 0,1-1 0,0 0 0,-1 0 0,1 1 1,0-1-1,0 1 0,-1-1 0,1 1 0,0-1 0,-1 1-22,-4 3 63,0 0-1,1 0 0,-1 0 1,-4 5-63,2 0 162,0 1 0,0 0 0,1 0 0,-6 11-162,-2 7 482,-3 10-482,14-28 229,1-1 0,-1 1 0,1 0 0,0 2-229,3-10 73,-1 1 0,1-1 0,-1 1 0,1-1 0,0 1 0,0-1 0,0 0 0,1 1 0,-1-1 0,0 1 0,1-1 1,0 1-1,-1-1 0,1 0 0,0 0 0,0 1 0,0-1 0,1 0 0,0 1-73,-1-2-3,0 0 1,0 0-1,1 0 0,-1 0 0,0 0 0,1-1 1,-1 1-1,1-1 0,-1 1 0,1-1 0,-1 1 1,1-1-1,-1 0 0,1 1 0,-1-1 0,1 0 0,0 0 1,-1 0-1,1-1 0,-1 1 0,1 0 0,-1 0 1,1-1-1,-1 1 0,1-1 0,0 0 3,5-2-264,0 0-1,0 0 1,0-1 0,4-3 264,-3 1-128,-1 1 0,0-1 1,-1 0-1,1-1 0,-1 0 1,-1 0-1,1 0 1,-1-1-1,0 1 0,2-7 128,6-14-113,-2 0 0,5-17 113,-5 12-289,-8 27 259,19-56-90,11-16 120,-29 73 0,-4 7 0,-4 12 0,-31 80 603,-4 12 517,33-84-919,0 0 0,1 0 0,-1 20-201,5-37 9,1 0 0,0 0 0,0-1 0,0 1 1,0 0-1,1 0 0,0-1 0,0 1 0,2 4-9,-1-5-645,-1 0-1,1-1 0,0 0 0,0 1 1,1-1-1,-1 0 0,3 2 646,12 14-15935</inkml:trace>
  <inkml:trace contextRef="#ctx0" brushRef="#br0" timeOffset="2878.377">2188 175 21119,'-2'14'354,"-1"0"-1,0 0 0,-1 0 0,-1 0 1,-5 11-354,-5 15 537,-8 41 2023,22-74-992,4-7-939,8-11-501,4-11-5,0-1 0,-1-1 0,10-24-123,13-21-6,-37 68-24,1 0 0,0 0-1,-1 0 1,1-1 0,0 1 0,0 0-1,0 0 1,0 0 0,0 0 0,0 1 30,-1 0-16,0 0 1,0 0 0,0 0-1,0 0 1,1 0 0,-1 0 0,0 0-1,0 0 1,0 0 0,0 0 0,0 0-1,1 0 1,-1 0 0,0 0-1,0 0 1,0 0 0,0 0 0,0 0-1,0 0 1,0 0 0,0 1-1,1-1 1,-1 0 0,0 0 0,0 0-1,0 0 1,0 0 0,0 0-1,0 0 1,0 1 0,0-1 0,0 0-1,0 0 1,0 0 0,0 0 0,0 0-1,0 0 1,0 1 0,0-1-1,0 0 1,0 0 0,0 0 0,0 0-1,0 0 1,0 0 0,0 1-1,0-1 16,0 5-144,-1 0-1,1 0 0,-1 0 0,-1 3 145,-11 41 222,6-25 128,1 0 0,1 1 0,1-1-1,1 5-349,2-29 18,1 0 1,0 1-1,0-1 0,0 0 0,0 0 0,0 0 0,0 0 0,0 0 0,0 0 0,0 0 0,0 1 0,0-1 0,0 0 0,0 0 0,0 0 0,0 0 0,0 0 0,0 0 0,1 0 0,-1 1 1,0-1-1,0 0 0,0 0 0,0 0 0,0 0 0,0 0 0,0 0 0,0 0 0,0 0 0,0 0 0,0 1 0,1-1 0,-1 0 0,0 0 0,0 0 0,0 0 0,0 0 0,0 0 0,0 0 1,0 0-1,0 0 0,1 0 0,-1 0 0,0 0-18,6-3 328,5-8-85,25-45 314,6-15-557,-7 11 104,-31 54-98,6-12-17,-9 17 18,-1 1-1,1-1 1,-1 0 0,1 1-1,0-1 1,-1 0-1,1 1 1,0-1-1,-1 0 1,1 1-1,0-1 1,0 1 0,-1 0-1,1-1 1,0 1-1,0 0 1,0-1-7,-1 1 1,0 0 1,0 0 0,0 1 0,1-1 0,-1 0-1,0 0 1,0 0 0,0 0 0,1 0-1,-1 0 1,0 0 0,0 0 0,0 1 0,0-1-1,0 0 1,0 0 0,1 0 0,-1 0-1,0 1 1,0-1 0,0 0 0,0 0-1,0 0 1,0 0 0,0 1 0,0-1 0,0 0-1,0 0 1,0 0 0,0 1 0,0-1-1,0 0 1,0 0 0,0 0 0,0 0-1,0 1 1,0-1 0,0 0-2,-1 10 54,1-9-47,-5 18 10,-1 1 0,-1-1 0,0 0 0,-7 10-17,3-6-269,1 0 0,-3 15 269,13-36-274,-1-1 0,1 0-1,0 0 1,-1 0-1,1 0 1,0 1-1,0-1 1,0 0 0,0 0-1,0 0 1,1 1-1,-1 0 275,0-2-113,0 0 0,0 0 0,0 0 1,1 1-1,-1-1 0,0 0 0,0 0 0,0 0 0,0 0 0,0 1 0,1-1 0,-1 0 0,0 0 0,0 0 0,0 0 0,0 0 1,1 0-1,-1 1 0,0-1 0,0 0 0,0 0 0,1 0 0,-1 0 0,0 0 0,0 0 113,9-3-2737,-4-1-654,0 1 0,0-1-1,4-4 3392,-6 5-1324,13-12-5737</inkml:trace>
  <inkml:trace contextRef="#ctx0" brushRef="#br0" timeOffset="3219.272">2484 187 17535,'2'-9'556,"1"-14"2344,-3 23-2869,0 0-1,0 0 1,0 0-1,0 0 1,0-1-1,0 1 1,0 0-1,0 0 0,0 0 1,0 0-1,0 0 1,0 0-1,0 0 1,0 0-1,0 0 1,-1-1-1,1 1 0,0 0 1,0 0-1,0 0 1,0 0-1,0 0 1,0 0-1,0 0 1,0 0-1,-1 0 1,1 0-1,0 0 0,0 0 1,0 0-1,0 0 1,0 0-1,0 0 1,-1 0-1,1 0 1,0 0-1,0 0 0,0 0 1,0 0-1,0 0 1,0 0-1,0 0 1,-1 0-1,1 0 1,0 0-1,0 0 1,0 0-1,0 1 0,0-1 1,0 0-1,0 0 1,0 0-1,0 0 1,-1 0-1,1 0 1,0 0-1,0 0 0,0 0 1,0 1-1,0-1 1,0 0-1,0 0-30,-8 8 182,-12 17 379,2 0 1,0 2 0,-3 8-562,3 0 1330,17-32-1240,0 0-1,0 1 0,0-1 0,0 0 0,0 1 1,1-1-1,0 1 0,-1-1 0,2 3-89,-1-5-4,0 0-1,0 0 1,0 0 0,0-1-1,0 1 1,0 0 0,1 0-1,-1 0 1,0-1 0,1 1-1,-1 0 1,0-1 0,1 1-1,-1 0 1,1-1 0,-1 1-1,1 0 1,0-1 0,-1 1-1,1-1 1,0 1 0,-1-1-1,1 1 1,0-1 0,-1 0-1,1 1 1,0-1 0,0 0-1,-1 1 1,1-1 0,0 0-1,0 0 1,0 0 0,-1 0-1,1 0 1,0 0-1,1 0 6,1 0-38,0-1 0,0 1 1,0-1-1,0 1 0,0-1 1,0 0-1,0-1 0,-1 1 1,2-1 36,4-3-67,-1 0 0,0 0 0,0-1 1,0 0-1,-1 0 0,0-1 0,0 1 1,0-1-1,2-5 67,0-1-110,-1 0-1,0 0 1,0-1 0,-2 1 0,2-5 110,-7 17 3,1 0 0,-1 0 0,0 1 0,0-1 0,1 0 0,-1 0 0,0 0 0,0 0 1,0 1-1,0-1 0,0 0 0,0 0 0,0 0 0,0 0 0,0 1 0,0-1 1,0 0-1,-1 0 0,1 0-3,0 1 2,0 0 0,-1 0 0,1 0 0,0 0 0,0 0 1,0 0-1,0-1 0,-1 1 0,1 0 0,0 0 0,0 0 0,0 0 0,-1 0 0,1 1 1,0-1-1,0 0 0,0 0 0,0 0 0,-1 0 0,1 0 0,0 0 0,0 0 1,0 0-1,0 0 0,0 0 0,-1 0 0,1 1 0,0-1 0,0 0-2,-8 8 8,1 2 103,1 0 0,0 1 0,0-1 1,-3 12-112,6-16-132,1 0 0,1 0 0,-1 1 0,1-1 0,0 1 0,0-1 0,0 1 0,1-1 0,0 1 0,1 0 132,-1-6-623,0 1 0,1-1 0,-1 1 0,0-1 0,1 1 0,-1-1 1,1 1-1,0-1 0,-1 0 0,1 1 0,0-1 0,0 0 0,0 1 0,0-1 0,0 0 0,0 0 0,0 0 0,0 0 1,1 0-1,-1 0 623,12 8-8448</inkml:trace>
  <inkml:trace contextRef="#ctx0" brushRef="#br0" timeOffset="3639.441">2724 134 20095,'0'0'72,"0"-1"-1,0 1 0,0-1 0,-1 1 0,1-1 0,0 1 1,0-1-1,-1 1 0,1-1 0,0 1 0,-1-1 0,1 1 1,-1-1-1,1 1 0,0 0 0,-1-1 0,1 1 0,-1 0 1,1-1-1,-1 1 0,1 0 0,-1 0 0,1-1 0,-1 1 1,0 0-72,0 0 49,0 0 0,1 0 0,-1 0 0,0 0 1,0 0-1,0 1 0,0-1 0,0 0 0,0 0 0,0 1 1,0-1-1,1 1 0,-1-1 0,0 1-49,-4 2 74,1 0 0,0 0 0,1 1 0,-1 0 0,-2 2-74,-7 10 167,0 1 1,1 1-1,1 0 1,1 0 0,1 1-1,0 0 1,0 4-168,9-22 6,-8 28 439,8-28-396,-1 1 1,1 0-1,0-1 0,0 1 0,0 0 0,0-1 0,0 1 0,0-1 0,1 1 0,-1 0 1,1-1-1,-1 1 0,1-1 0,-1 1 0,1-1 0,0 1-49,-1-1 11,1-1 0,-1 1 0,1-1 0,-1 1 0,1-1-1,-1 0 1,1 1 0,0-1 0,-1 0 0,1 1 0,-1-1 0,1 0 0,0 0 0,-1 1-1,1-1 1,0 0 0,-1 0 0,1 0 0,0 0 0,-1 0 0,1 0 0,0 0-1,-1 0 1,1 0 0,0 0 0,-1-1 0,1 1 0,0 0 0,-1 0 0,1-1-11,19-10 142,-20 11-141,9-7-18,0 1 0,-1-2 0,0 1 0,0-1 0,-1-1 0,0 1 1,0-1-1,-1-1 0,0 0 17,11-21-125,-2 0 0,2-9 125,12-25-68,-13 36 312,-9 16 157,0-1 0,2-4-401,-52 115 1972,6-15-1385,29-62-1000,-2 3 1342,-2 12-929,5-5-2429,6 0-4788,2-14-6713</inkml:trace>
  <inkml:trace contextRef="#ctx0" brushRef="#br0" timeOffset="3970.999">2796 280 25983,'0'0'-7,"0"0"0,-1 1 0,1-1 0,0 0 0,0 1 0,0-1 0,0 0 0,0 1 0,0-1 0,0 0 1,0 1-1,0-1 0,0 0 0,0 1 0,0-1 0,1 0 0,-1 1 0,0-1 0,0 0 0,0 1 0,0-1 0,0 0 0,1 0 0,-1 1 0,0-1 0,0 0 0,0 0 0,1 1 0,-1-1 0,0 0 0,1 0 0,-1 0 0,0 1 7,1-1-11,0 0 1,1 1-1,-1-1 0,0 0 1,0 0-1,0 0 0,0 0 1,0 0-1,0 0 0,0 0 1,1 0 10,3-1-80,-1 0 0,0 0 0,1 0 0,-1-1 1,1 0 79,2-1-28,-1-1 1,0 0 0,0 0 0,0 0-1,-1-1 1,1 1 0,-1-1-1,0-1 1,-1 1 0,1-1 0,-1 1-1,0-1 1,-1-1 0,1 1 0,-1 0-1,0-1 1,-1 0 0,2-5 27,-4 12 12,0-1 1,0 1 0,0 0-1,1-1 1,-1 1-1,0-1 1,0 1 0,0 0-1,0-1 1,0 1-1,0 0 1,0-1 0,0 1-1,0 0 1,-1-1-1,1 1 1,0-1-1,0 1 1,0 0 0,0-1-1,0 1 1,-1 0-1,1-1 1,0 1 0,0 0-1,-1 0 1,1-1-1,0 1 1,-1 0-13,1-1 6,-1 1 1,0 0-1,1 0 0,-1 0 1,0 0-1,1 0 0,-1 0 1,0 0-1,0 0 0,1 0 1,-1 0-1,0 0 0,1 0 1,-1 0-1,0 1-6,-3 0 40,0 0 0,0 1 1,0 0-1,1 0 0,-3 1-40,-5 5 336,0 1 0,1 0 0,0 0 0,0 1 0,1 0 0,0 1 0,1 0 0,0 0 0,1 1 0,0 0 0,1 0 0,-2 5-336,7-14 30,0-1 0,0 0-1,1 1 1,-1-1 0,1 1 0,0-1 0,0 1-1,-1-1 1,2 1 0,-1-1 0,0 1-1,0-1 1,1 1 0,0-1 0,0 1-30,-1-1 12,1 0 1,0-1-1,0 1 0,0 0 1,0-1-1,1 1 1,-1-1-1,0 0 1,1 1-1,-1-1 0,1 0 1,-1 0-1,1 0 1,0 0-1,-1 0 0,1 0 1,0 0-1,0-1 1,1 1-13,9 2-519,0-1 1,0 0 0,0-1 0,0 0-1,3-1 519,-8 0-1333,41 1-16928</inkml:trace>
  <inkml:trace contextRef="#ctx0" brushRef="#br0" timeOffset="5316">159 1001 16128,'24'-41'1167,"-3"-1"1,16-44-1168,-12 15 2784,6-36-2784,-29 94 1346,-4 11-394,-3 8-690,-1 6-262,1 1 0,1 0 0,0 0 0,1 0 0,-1 8 0,0-2 0,-23 112 94,-15 65-38,27-139 50,-3-1 1,-10 20-107,16-46 27,-13 20-27,21-42-1,-1-1 0,1 0 1,-1-1-1,0 1 1,-1-1-1,1 0 0,-1 0 1,0-1-1,-2 1 1,7-5 0,0 0 0,0-1 0,1 1 0,-1-1 0,0 1 0,0-1 0,0 1 0,0-1 0,0 0 0,0 0 0,0 1 0,0-1 0,0 0 0,0 0 0,0 0 0,0 0 0,0 0 0,0 0 0,0 0 0,-1 0 0,1-1 0,0 1 0,0-1 0,1 1 0,-1-1 0,0 0 0,0 1 0,1-1 0,-1 0 0,0 1 0,1-1 0,-1 0 0,0 0 0,1 1 0,-1-1 0,1 0 0,-1 0 0,1 0 0,-2-4 0,1 0 0,0 0 0,0 0 0,0 0 0,0 0 0,1 0 0,0-1 0,0-8-91,1 1 0,0 0 0,1 0 1,1 0-1,0 0 0,1 0 0,0 1 0,1 0 0,0 0 0,1 0 0,1 0 0,0 0 91,18-24-563,1 1 0,2 1 0,1 1 563,10-12-292,-26 29 170,9-10-95,4-2 217,-20 21-7,0 1-1,1 0 1,0 1-1,0 0 1,0 0-1,7-3 8,-13 8 4,0-1-1,0 1 0,-1-1 0,1 1 1,0 0-1,0-1 0,0 1 0,-1 0 1,1 0-1,0-1 0,0 1 0,0 0 1,0 0-1,0 0 0,-1 0 0,1 0 1,0 0-1,0 1 0,0-1 0,0 0 1,0 0-1,-1 1 0,1-1 0,0 0 1,0 1-4,0 0 11,-1-1 0,1 1 0,0 0 0,-1 0 1,1 0-1,-1 0 0,0 0 0,1 0 0,-1 0 1,0 0-1,1 0 0,-1 0 0,0 0 0,0 0 0,0 0 1,0 0-1,0 0 0,0 0-11,-1 6 101,1 0 1,-1 0-1,-1 0 0,0 0 1,0 2-102,-6 12 478,-1-1 0,-1 1 0,-10 14-478,13-22 400,-1-3 1272,8-10-1646,0 0 1,0 0 0,0 0-1,-1 0 1,1 0 0,0 0-1,0 0 1,0 0 0,0 0-1,0 0 1,0 0 0,0 0-1,-1 0 1,1 0 0,0 0-1,0 0 1,0 0 0,0 0-1,0 0 1,0 0 0,0 0-1,0 0 1,-1 0 0,1 0-1,0-1 1,0 1 0,0 0-1,0 0 1,0 0 0,0 0-1,0 0 1,0 0 0,0 0-1,0 0 1,0 0 0,0 0-1,0-1 1,0 1 0,0 0-1,-1 0 1,1 0 0,0 0-1,0 0 1,0 0 0,0 0 0,0-1-1,0 1 1,0 0 0,0 0-28,0-3 173,0 0 0,0 1 0,0-1 0,1 0 0,-1 0 0,1 0 0,-1 1-172,8-26 175,2 1 1,0 0 0,2 1 0,5-9-176,-10 22-1890,0 1 0,1-1-1,5-6 1891,-7 12-3424,0 1-1,0 0 0,0 0 0,2-1 3425,9-7-6314</inkml:trace>
  <inkml:trace contextRef="#ctx0" brushRef="#br0" timeOffset="6240.314">406 1044 21887,'0'0'17,"0"-1"0,0 1 0,0 0 0,1-1 0,-1 1 0,0 0 0,0-1 0,0 1 0,0-1 0,0 1 0,0 0 0,0-1 0,0 1 0,0 0 0,-1-1 0,1 1 0,0-1 0,0 1 0,0 0 0,0-1 0,-1 1 0,1 0-1,0-1 1,0 1 0,0 0 0,-1-1 0,1 1 0,0 0 0,-1 0 0,1-1 0,0 1 0,0 0 0,-1 0 0,1 0 0,-1-1-17,0 1 54,1-1 1,-1 0-1,0 1 0,1-1 0,-1 0 1,0 0-1,1 1 0,-1-1 1,1 0-1,-1 0 0,1 0 0,-1 0 1,1 0-1,0 0 0,-1 0-54,1-5 155,0 0 0,1 0-1,-1 0 1,1 0 0,0 0-1,0 1 1,1-1 0,0 0-1,0 1 1,0-1 0,1 1-1,0-1 1,1-1-155,6-9 105,1 1 0,0 1 0,9-10-105,-14 18 19,0-1 0,1 1 0,6-4-19,-12 9-18,0 0 1,0 0-1,0 0 0,0 0 0,1 0 0,-1 1 1,0-1-1,1 1 0,-1-1 0,0 1 0,1-1 0,-1 1 1,1 0-1,-1-1 0,0 1 0,1 0 0,-1 0 1,1 0-1,-1 0 0,1 0 0,-1 1 0,1-1 1,-1 0-1,0 1 0,1-1 0,0 1 18,-1 0-6,0 0 0,-1 0 0,1 0 0,0-1 0,0 1 0,-1 1 0,1-1 0,0 0 0,-1 0 0,0 0 0,1 0 0,-1 0 0,1 0 0,-1 1-1,0-1 1,0 0 0,0 0 0,0 0 0,0 1 0,0-1 0,0 0 0,0 1 6,-6 29 5,6-31-5,-6 21-10,0-1-1,-10 20 11,11-30 64,0 1 0,-1-1 0,0 0 0,-1-1 0,0 0 0,-4 4-64,-1-2 164,11-10-164,1-1-1,0 0 1,0 0 0,-1 1-1,1-1 1,0 0 0,-1 0-1,1 0 1,0 1-1,0-1 1,-1 0 0,1 0-1,0 0 1,-1 0 0,1 0-1,-1 0 1,1 0 0,0 0-1,-1 0 1,1 0-1,0 0 1,-1 0 0,1 0-1,0 0 1,-1 0 0,1 0-1,0 0 1,-1 0 0,1 0-1,0-1 1,-1 1-1,1 0 1,0 0 0,-1 0-1,1-1 1,0 1 0,0 0-1,-1 0 1,1-1 0,0 1-1,-1 0 1,1-1-25,0 0 1,0 0-1,0 0 0,0 1 0,0-1 0,0 0 1,0 0-1,0 0 0,0 1 0,0-1 0,0 0 0,1 0 1,-1 1-1,0-1 0,0 0 0,1 0 0,-1 1 1,1-1 24,9-16-384,-7 12 212,20-34-1226,26-41-709,-39 64 1927,1 1 0,1 1 0,0 0 1,2 0 179,-12 13 6,0-1 0,0 0 0,0 1 1,0-1-1,0 1 0,1-1 0,-1 1 1,2-1-7,-3 2 13,-1 0 0,1 0 0,-1 0 0,0 0 0,1 0 0,-1 0 0,1 0 0,-1 0 1,0 0-1,1 0 0,-1 0 0,1 0 0,-1 0 0,0 0 0,1 0 0,-1 0 0,1 0 0,-1 1 0,0-1 1,1 0-1,-1 0 0,0 1-13,1-1 40,-1 1 0,1-1 1,-1 1-1,1 0 0,-1-1 1,0 1-1,1 0 0,-1-1 1,0 1-1,0 0 1,0-1-1,0 1 0,1 0 1,-1 0-1,0-1 0,0 1 1,0 0-41,-1 11 235,-1 0 1,0 1 0,-1-1-1,0 0 1,-1-1 0,-3 9-236,2-5 122,-3 7 447,-1-1-1,-1 0 1,-11 18-569,21-39 29,0 0 0,0 0 0,0 0 1,0 0-1,0 0 0,0 0 0,0 0 0,0 0 0,0 0 0,0 0 0,0 0 0,0 0 0,0 0 0,1 0 0,-1 0 0,0 0 0,0 0 1,0 0-1,0 0 0,0 0 0,0 0 0,0 0 0,0 0 0,0 1 0,0-1 0,0 0 0,0 0 0,0 0 0,0 0 0,0 0 0,0 0 1,0 0-1,0 0 0,0 0 0,0 0 0,0 0 0,0 0 0,0 0 0,0 0 0,0 1 0,0-1 0,0 0 0,0 0 0,0 0 0,0 0 1,0 0-1,0 0 0,0 0 0,0 0 0,0 0 0,0 0 0,0 0 0,0 0 0,0 0 0,0 0 0,0 0 0,0 0 0,0 1 0,0-1 1,0 0-1,-1 0 0,1 0 0,0 0-29,9-5 368,9-11-434,-8 3 76,-2-1 0,0 0 1,0 0-1,-1-1 0,0-3-10,-1 3 49,0 1-1,1 0 0,0 1 0,2 0 1,-1 0-1,2-1-48,-9 13 2,-1 1 0,1-1 0,-1 1 0,1-1 0,-1 1 0,1-1 0,-1 1 0,1-1 0,-1 1 0,1 0 0,0-1 0,-1 1 0,1 0 0,0-1 0,-1 1 0,1 0-2,0 0-6,-1 0-1,0 0 0,0 0 0,1 0 0,-1 0 0,0 0 0,0 1 0,1-1 0,-1 0 0,0 0 1,0 0-1,0 0 0,1 0 0,-1 1 0,0-1 0,0 0 0,0 0 0,0 0 0,0 0 0,1 1 1,-1-1-1,0 0 0,0 0 0,0 1 0,0-1 0,0 0 0,0 0 0,0 0 0,0 1 0,0-1 7,1 2-56,-1 1 0,0-1-1,0 0 1,0 1-1,0-1 1,0 0-1,0 1 1,-1-1-1,0 1 57,-9 40 320,-3 0 0,-2-1 0,-3 5-320,40-91 128,1 1 0,3 2 0,26-32-128,-49 67-144,2 0 0,-1 1 0,1 0 0,0 0 0,0 0 0,0 0 0,1 1 0,5-4 144,-11 8-6,0 0 0,0 0 0,1 0 0,-1 0 0,0 0 0,0 0 1,0-1-1,1 1 0,-1 0 0,0 0 0,0 0 0,0 0 0,1 0 0,-1 0 0,0 0 0,0 0 0,0 0 0,1 0 0,-1 0 0,0 0 0,0 0 0,0 0 0,1 0 0,-1 0 0,0 0 1,0 0-1,0 0 0,0 1 0,1-1 0,-1 0 0,0 0 0,0 0 0,0 0 0,0 0 0,1 0 6,-1 9-233,-5 11-85,4-18 309,-50 186 543,50-185-378,0-1-237,1 1-1,-1 0 1,1-1 0,0 1-1,-1-1 1,1 3 81,0-5-125,0 1 0,1-1 0,-1 0 1,0 1-1,0-1 0,0 1 0,0-1 0,0 1 0,1-1 0,-1 0 0,0 1 0,0-1 1,1 0-1,-1 1 0,0-1 0,1 0 0,-1 1 0,0-1 0,1 0 0,-1 1 0,1-1 1,-1 0-1,0 0 0,1 0 0,-1 1 0,1-1 0,-1 0 0,0 0 0,1 0 0,-1 0 1,1 0-1,-1 0 0,1 0 0,-1 0 0,1 0 0,-1 0 0,1 0 0,-1 0 125,20-2-9087,10 0-2113</inkml:trace>
  <inkml:trace contextRef="#ctx0" brushRef="#br0" timeOffset="7690.982">1246 708 16256,'-3'8'0,"-2"6"1023,2-6 129,2-2 1152,-2 7 128,-2 3-2432,-7 13 0,-5 8 0,0 6 128,-3 6-128,5-8 128,1-3-256,4-5 0,4-6-1152,2-8 0,0 0-13695</inkml:trace>
  <inkml:trace contextRef="#ctx0" brushRef="#br0" timeOffset="8091.116">1230 763 19583,'-3'6'221,"0"0"0,0 0 0,1 0 1,0 0-1,1 0 0,-1 0 0,0 3-221,-3 46 2036,4-43-1908,0 5-133,0 0 0,2 3 5,-1-15 20,1 1 0,-1 0 0,2-1 0,-1 1 0,0 0 0,1-1 0,0 1 0,1-1-20,-3-4 10,0-1 0,1 1 1,-1 0-1,0 0 1,1-1-1,-1 1 1,1 0-1,-1-1 0,1 1 1,0 0-1,-1-1 1,1 1-1,-1-1 0,1 1 1,0-1-1,0 1 1,-1-1-1,1 0 1,0 1-1,0-1-10,0 0 3,-1 0-1,1 0 1,0 0 0,0 0-1,-1 0 1,1 0 0,0 0 0,0-1-1,-1 1 1,1 0 0,0 0-1,-1-1 1,1 1 0,0 0-1,-1-1 1,1 1 0,0-1 0,-1 0-3,5-2-9,-2-1 1,1-1 0,-1 1 0,1 0 0,1-5 8,-1 4 18,6-12-25,0 0 1,-1-1-1,7-18 7,17-56 106,-17 41 470,-20 76 234,-25 62-546,11-37-44,3 1 0,1 5-220,12-47-1187,0-1-1,1 1 1,0 8 1187,1-16-374,0 1 1,0-1 0,0 0-1,0 1 1,0-1 0,1 1-1,-1-1 1,0 0 0,1 1-1,-1-1 1,1 1 0,-1-1-1,1 0 1,-1 0 0,1 1 0,0-1-1,0 0 1,0 0 0,0 0-1,0 0 1,0 0 0,0 0-1,0 0 1,0 0 0,0 0-1,2 0 374,-2-1-1236,0 0-1,0 1 1,1-1 0,-1 0-1,0 0 1,0 0 0,1 0-1,-1 0 1,0-1-1,1 1 1237,-2 0-94</inkml:trace>
  <inkml:trace contextRef="#ctx0" brushRef="#br0" timeOffset="8462.038">1466 709 21759,'-1'5'0,"0"3"0,-2 4 128,2 5 256,-4 9 0,-1 8-128,-2 0 0,-1 3 256,-4-2 128,-1 0-640,3-8 0,1-6-128,4-7 128,2-6-8063,7-8 127,0 0 2176</inkml:trace>
  <inkml:trace contextRef="#ctx0" brushRef="#br0" timeOffset="8809.329">1476 778 20479,'2'-4'128,"0"-1"0,1 1 0,-1 0 0,1-1 0,0 1 0,0 0 0,1 1 0,-1-1 0,1 1 0,0-1 0,0 1 0,2-1-128,-4 3 52,0 0 0,0 0 0,-1 0 0,1 0 0,0 0 0,0 1 0,0-1 0,0 1 0,0-1 0,0 1 0,0 0 0,1 0 0,-1 0 0,0 0 0,0 0 0,0 0 0,0 1 0,0-1 0,0 1 0,0-1 0,0 1 0,0 0 0,0 0 0,-1 0 0,1 0 0,0 0 0,0 0 0,-1 0 0,1 1 0,-1-1 0,1 0 0,-1 1-52,3 2 12,-1 0 0,1 1 0,-1-1 0,-1 1 0,1 0 0,-1 0 0,1 0 0,-1 0 0,-1 1 0,1-1 0,-1 0 0,0 1 0,0-1 0,-1 1 0,1-1 0,-1 3-12,0 2 8,-1 0 0,0 0 0,0 0 0,-1 0 0,0 0 0,0-1 0,-1 1 0,-3 5-8,2-7 76,0 1-1,-1-1 0,0 0 1,-1-1-1,0 1 0,0-1 1,0 0-1,-5 3-75,6-5 52,-1 0 0,0 0 0,0-1-1,0 0 1,-1-1 0,1 1 0,-1-1 0,0-1 0,1 1 0,-1-1 0,-1 0-52,-9 0-486,16-2 184,0 0-1,1 0 0,-1 0 0,0 0 0,1-1 1,-1 1-1,0 0 0,1 0 0,-1 0 1,1-1-1,-1 1 0,0 0 0,1-1 0,-1 1 1,1-1-1,-1 1 0,1-1 0,-1 1 0,1-1 1,0 1-1,-1-1 0,0 0 303,-2-5-12586</inkml:trace>
  <inkml:trace contextRef="#ctx0" brushRef="#br0" timeOffset="9163.539">1721 719 19199,'-4'6'0,"-2"6"384,6-8 128,2-1 384,-2 6 128,0 3-128,-5 13 0,-3 10-640,-6 2 0,-3 6-256,0-6 0,0-2 128,2-3 0,2-4-256,5-6 128,3-7-5760,6-11 129,0 0-3713</inkml:trace>
  <inkml:trace contextRef="#ctx0" brushRef="#br0" timeOffset="9499.037">1719 752 19455,'2'0'0,"3"1"128,-2-1 128,-2-1 1024,5-3 128,2-1-1408,5-2 0,4-1 0,1 1 0,3 0-256,4-1 128,0 1-15999</inkml:trace>
  <inkml:trace contextRef="#ctx0" brushRef="#br0" timeOffset="9837.824">1668 874 20095,'2'0'0,"5"-1"128,4 0 640,2-2 128,4-3-896,6-2 0,7-3-128,-1 1 128,0-1-15871</inkml:trace>
  <inkml:trace contextRef="#ctx0" brushRef="#br0" timeOffset="10592.28">1878 1131 15104,'-1'3'0,"1"3"640,-2-1 0,-1 2-129,-1 1 129,-1 2-384,0 0 0,0 0-13311</inkml:trace>
  <inkml:trace contextRef="#ctx0" brushRef="#br0" timeOffset="11645.471">2205 709 9728,'0'0'109,"0"0"1,1 0-1,-1 0 1,0 0-1,0 0 1,1 1-1,-1-1 1,0 0-1,1 0 1,-1 0-1,0 0 1,0 0-1,1 0 1,-1-1-1,0 1 1,1 0-1,-1 0 1,0 0-1,0 0 1,1 0-1,-1 0 1,0 0-1,0-1 1,1 1-1,-1 0 1,0 0 0,0 0-1,1-1 1,-1 1-1,0 0 1,0 0-1,0 0 1,0-1-1,1 1 1,-1 0-1,0-1-109,3-1 3192,0 6-1345,-3 4-1448,0-1 0,0 0 0,-1 1 0,1-1 1,-2 0-1,1 0 0,-1 0 0,0 1-399,-3 9 92,-10 47 249,-2 0 1,-12 20-342,-12 24 746,54-134-186,0 0-1,2 1 0,10-13-559,-10 16 93,-3 4-267,10-12 174,-18 25-10,0 1-1,1-1 1,-1 0 0,1 1 0,0 0-1,1 0 1,-1 1 0,1 0 10,-6 2-4,0 1 0,1 0 0,-1 0 0,0-1 0,1 1 0,-1 0 0,1 0 0,-1 0 0,1-1 0,-1 1-1,0 0 1,1 0 0,-1 0 0,1 0 0,-1 0 0,1 0 0,-1 0 0,1 0 0,-1 0 0,1 0 0,-1 1 0,0-1 0,1 0 0,-1 0 4,1 0 4,-1 1 1,0-1-1,1 1 0,-1-1 0,0 0 1,0 1-1,0-1 0,0 1 1,1-1-1,-1 1 0,0-1 0,0 0 1,0 1-1,0-1 0,0 1 0,0-1 1,0 1-1,0-1 0,0 1 1,0-1-5,-2 6 108,1 0 1,-1 0 0,-2 5-109,2-3 48,-31 79 720,17-45-1730,1 0-4818,12-35-7659</inkml:trace>
  <inkml:trace contextRef="#ctx0" brushRef="#br0" timeOffset="12049.167">2324 1014 20223,'-6'6'460,"4"-4"-315,1-1 0,0 0 0,0 1-1,0-1 1,-1 0 0,1 0 0,0 0 0,-1 0-1,1 0 1,-1 0 0,1-1 0,-1 1-145,2-1 20,-1 0 1,1 0 0,0 0-1,0 0 1,-1 0-1,1-1 1,0 1 0,0 0-1,0 0 1,-1 0 0,1 0-1,0-1 1,0 1 0,0 0-1,0 0 1,-1-1 0,1 1-1,0 0 1,0 0-1,0-1 1,0 1 0,0 0-1,0 0 1,0-1 0,0 1-1,0 0 1,0 0 0,0-1-1,0 1 1,0 0-1,0 0 1,0-1 0,0 1-1,0 0 1,0 0 0,0-1-1,0 1 1,0 0-21,2-12 730,1 0-608,0 0 0,1 0-1,1 1 1,0 0 0,0 0-1,2-1-121,-3 5 17,0 1-1,0 0 1,1 0 0,0 0-1,0 0 1,1 1-1,-1 0 1,1 0 0,0 0-1,3-1-16,-8 5-2,1 0 0,0 0 0,0 1 0,0-1 0,0 0 0,0 1 0,0-1 0,0 1 0,0 0 0,0 0 0,0 0 0,0 0 2,-1 0 13,0 0 0,0 0 1,-1 0-1,1 0 1,0 0-1,0 1 1,-1-1-1,1 0 0,0 1 1,0-1-1,-1 0 1,1 1-1,0-1 1,-1 1-1,1-1 1,-1 1-1,1-1 0,-1 1 1,1 0-1,-1-1 1,1 1-1,-1 0 1,1-1-1,-1 1 0,0 0 1,1-1-1,-1 1 1,0 0-1,0 0 1,0-1-1,1 1 1,-1 1-14,0 4 46,0 0 0,0 0 0,0 1 1,-1-1-1,0 0 0,0 1 0,0-1 1,-1 0-1,0 0 0,0 0 0,-2 2-46,-7 15 186,-1-1 0,-5 7-186,1-2 784,12-20-726,1-2-42,0 1 0,-1-1 0,-3 4-16,7-9-16,0 1 0,0-1 0,0 0 0,0 0-1,0 0 1,0 0 0,0 0 0,0 1 0,0-1 0,0 0 0,0 0 0,-1 0-1,1 0 1,0 0 0,0 0 0,0 0 0,0 0 0,0 1 0,0-1-1,-1 0 1,1 0 0,0 0 0,0 0 0,0 0 0,0 0 0,0 0-1,0 0 1,-1 0 0,1 0 0,0 0 0,0 0 0,0 0 0,0 0-1,-1 0 1,1 0 0,0 0 0,0 0 0,0 0 0,0 0 16,0-7-671,6-9-695,6-5-1887,10-6-6334,-4 6 3505,4-8 2199</inkml:trace>
  <inkml:trace contextRef="#ctx0" brushRef="#br0" timeOffset="12396.403">2550 713 17535,'3'-5'274,"-2"3"-50,0 0-1,0 1 1,0-1-1,0 0 0,0 1 1,0-1-1,0 1 1,1-1-1,-1 1 1,0-1-1,1 1 1,0 0-1,0-1-223,-2 3 46,0-1-1,1 0 1,-1 1-1,0-1 1,0 1-1,1-1 1,-1 1 0,0-1-1,0 0 1,0 1-1,0-1 1,0 1-1,0-1 1,0 1 0,0-1-1,0 0 1,0 1-1,0-1 1,0 1-1,0-1 1,0 1 0,0-1-1,0 1 1,-1-1-1,1 1-45,0 0 98,-10 46 352,-2-1 0,-1 0 0,-4 2-450,-1 4 997,-9 42-824,17-55-197,14-50 51,1 0 0,0 0-1,1 0 1,0 0 0,3-2-27,14-19-4251,9-10 4251,-15 21-14186</inkml:trace>
  <inkml:trace contextRef="#ctx0" brushRef="#br0" timeOffset="13654.245">410 1462 15104,'-3'-11'2197,"2"11"-2098,1 0 1,0-1-1,-1 1 1,1 0-1,0-1 1,-1 1-1,1 0 1,0-1-1,-1 1 1,1 0 0,0 0-1,-1 0 1,1-1-1,-1 1 1,1 0-1,0 0 1,-1 0-1,1 0 1,-1 0-1,1 0 1,-1 0-1,1 0 1,-1 0-1,1 0 1,0 0-1,-1 0 1,1 0-1,-1 0 1,1 0-1,-1 0 1,1 0-1,-1 1 1,1-1 0,0 0-1,-1 0 1,1 0-1,-1 1-99,-14 11 934,13-11-964,-11 12 286,1 0 0,0 1 0,1 1 0,0 0 0,1 0 0,1 1 0,0 0 0,-3 10-256,11-24 3,0 1 1,0-1-1,1 0 0,-1 1 0,0-1 0,1 0 1,0 1-1,-1-1 0,1 1 0,0 0-3,0-2 2,1-1 0,-1 1 0,0-1 0,0 1 0,0-1 0,0 1 0,0-1 0,1 0 0,-1 1 0,0-1 0,0 1 0,1-1 0,-1 0 0,0 1 0,1-1 0,-1 0 0,0 1 0,1-1 0,-1 0 0,1 1-2,0-1 4,-1 0 0,1 1 0,0-1 0,0 0 0,0 0 0,0 0 0,0 0 0,0 0 0,-1 0 0,1 0 0,0 0 0,0 0 0,0 0 0,1-1-4,2 0 10,1 0 0,-1-1 0,1 0 0,-1 0 0,0 0 0,0-1 0,1 1 0,-2-1 0,1 0 0,0 0 0,-1 0 0,1-1-1,-1 1 1,3-4-10,4-8-5,0 0-1,-1 0 0,3-8 6,5-7 28,-11 18 25,-5 9-47,1-1 1,0 1 0,0 0-1,0 0 1,1-1 0,-1 1 0,1 1-1,1-3-6,-4 5 0,0 0 0,0 0 0,0 0 0,1 0 0,-1-1 0,0 1 0,0 0 0,0 0 0,0 0 0,1 0 0,-1 0 0,0 0 0,0 0 0,0 0 0,1 0 0,-1 0 0,0 0 0,0 0 0,0 0 0,0 0 0,1 0 0,-1 0 0,0 0 0,0 0 0,0 0 0,1 0 0,-1 0 0,0 0 0,0 0 0,0 0 0,0 0 0,1 0 0,-1 0 0,0 0 0,0 1 0,0-1 0,0 0 0,0 0 0,1 0 0,-1 0 0,0 0 0,0 1 0,0-1 0,0 0 0,0 0 0,0 0 0,0 0 0,0 1 0,1-1 0,-1 0 0,0 0 0,0 0 0,0 1 0,1 11 0,-1 5 0,-1 1 0,0-1 0,-2 1 0,-1 5 0,-21 69 0,16-62 7,-1-1 0,-2-1-1,-5 9-6,9-23 37,0 0 0,0 0 0,-2-1-1,0 0 1,0 0 0,-1-1 0,-2 1-37,9-10 204,0 1 0,-1-1-1,1 0 1,-1 0 0,0 0 0,0-1 0,-2 2-204,6-4 6,0 1-1,0-1 0,0 0 0,0 1 1,0-1-1,0 0 0,0 0 0,-1 0 1,1 0-1,0 1 0,0-1 0,0-1 0,0 1 1,0 0-1,0 0 0,0 0 0,0-1 1,0 1-1,0 0 0,0-1 0,0 1 1,0-1-1,0 1 0,0-1 0,1 1 1,-1-1-1,0 0 0,0 1 0,0-1 1,1 0-1,-1 0 0,0 0 0,1 1 1,-1-1-1,1 0 0,-1 0 0,1 0 0,-1 0 1,1 0-1,0 0 0,0 0-5,-1-3-427,0 1-1,1-1 1,-1 1 0,1-1-1,0 1 1,0-1-1,0 0 1,1 1 0,-1-1-1,1 1 1,0 0-1,1-3 428,2-5-5808,0-1-1,6-10 5809,6-7-9365</inkml:trace>
  <inkml:trace contextRef="#ctx0" brushRef="#br0" timeOffset="13990.283">543 1306 22143,'-21'79'6234,"-8"34"-5812,-15 22-1745,43-131 1094,-1 9-1999,4-11-1406,5-4-2989,-1-1-3659</inkml:trace>
  <inkml:trace contextRef="#ctx0" brushRef="#br0" timeOffset="14339.734">619 1438 17791,'-7'10'505,"-4"8"1977,9-17-1314,6-8-587,-15 27 805,-20 42 452,27-53-1647,0 0 1,1 1-1,1 0 1,-1-1 0,0 9-192,3-16 125,0-1 1,0 1 0,0 0 0,0-1-1,0 1 1,0-1 0,0 1 0,0-1-1,1 1 1,-1-1 0,1 1-126,-1-1 35,0-1 1,1 0 0,-1 1-1,0-1 1,1 0 0,-1 1-1,0-1 1,1 0 0,-1 1-1,1-1 1,-1 0 0,1 0-1,-1 1 1,0-1-1,1 0 1,-1 0 0,1 0-1,-1 0 1,1 0 0,-1 0-1,1 0 1,-1 0 0,1 0-1,-1 0 1,1 0 0,-1 0-1,1 0 1,-1 0 0,1 0-1,-1 0 1,0 0 0,1-1-1,-1 1 1,1 0-1,-1 0 1,1-1-36,2 0 26,1-1 0,-1-1 0,0 1 0,0 0 0,0-1 0,0 1 0,0-1 0,0 0 0,-1 0 0,1 0 0,-1 0 1,0 0-1,1-2-26,3-7-85,1 0 1,-2-1-1,1-1 85,28-95-2431,-51 188 3817,1 5-761,10-48-6391,5-26-10468</inkml:trace>
  <inkml:trace contextRef="#ctx0" brushRef="#br0" timeOffset="14680.181">710 1513 21887,'0'0'4,"0"0"-1,0 1 0,0-1 1,0 0-1,0 1 1,0-1-1,0 0 0,0 1 1,0-1-1,1 0 1,-1 1-1,0-1 0,0 0 1,0 0-1,0 1 0,0-1 1,1 0-1,-1 0 1,0 1-1,0-1 0,1 0 1,-1 0-1,0 0 1,0 1-1,1-1 0,-1 0 1,0 0-1,1 0-3,10 1 89,12-7 453,-18 4-468,1-1 1,-1 1 0,-1-1-1,1 0 1,0-1 0,-1 1-1,0-1 1,1 0 0,-2 0-1,3-3-74,-4 6 22,-1-1 0,0 1 0,0-1 0,0 1 0,0-1 0,0 0 0,0 1 0,-1-1 0,1 0 0,0 0 0,-1 1 0,1-1 0,-1 0 0,0 0 0,0 0 0,0 0 0,0 0 0,0 0 0,0 0 0,0 1 0,-1-1 0,1 0 0,0 0 0,-1 0 0,0 0 0,1 1 0,-1-1 0,0 0 0,0 1 0,0-1 0,0 0 0,0 1 0,-1-1-22,2 1 8,-1 1 0,0-1 1,0 0-1,1 1 1,-1-1-1,0 0 0,0 1 1,0-1-1,0 1 0,1 0 1,-1-1-1,0 1 1,0-1-1,0 1 0,0 0 1,0 0-1,0 0 1,0 0-1,0 0 0,0 0 1,0 0-1,0 0 0,0 0 1,0 0-1,0 0 1,0 0-1,0 1 0,0-1 1,0 0-1,0 1 1,0-1-1,0 1 0,1-1 1,-1 1-1,0-1 1,0 1-1,0 0 0,0 0-8,-4 4 357,0 0 0,0 0-1,1 0 1,0 0-1,-1 2-356,3-4 309,-11 15 1094,0 2 0,-8 16-1403,18-29 37,0 0 1,0-1-1,0 1 0,1 0 0,0 0 1,1 1-1,-1-1 0,1 0 0,1 0 1,-1 7-38,1-12-59,1 0 0,-1 0 0,0 0 0,1 0 0,-1 0 0,1 0 0,-1 0 0,1 0 0,0 0 0,0 0 0,0 0 0,0-1 0,0 1 0,0 0 0,0-1 0,1 1 0,-1-1 0,1 1 0,-1-1 0,1 0 0,-1 0 0,1 1 0,0-1 0,0 0 0,-1-1 0,1 1 0,0 0 0,0 0 0,0-1 0,0 1 0,0-1 0,0 0 0,0 1 0,1-1 59,27-1-4863,1-1-11158</inkml:trace>
  <inkml:trace contextRef="#ctx0" brushRef="#br0" timeOffset="15866.286">980 1683 16767,'-2'3'0,"0"3"128,-1 0 0,-3 2 0,-1-1 0,-1 1-128,-1-1 128,-1 1-7679,2-2-1,0 0 6272</inkml:trace>
  <inkml:trace contextRef="#ctx0" brushRef="#br0" timeOffset="16978.948">1412 1417 13312,'-4'0'368,"-1"1"0,1-1 0,0 1 0,-1 0 0,1 1 0,0-1 0,0 1 0,0 0 0,0 0 0,0 0 0,-3 2-368,-7 6 2460,1 0-1,-5 6-2459,12-11 142,-6 6 256,0 0 0,1 1 0,-8 11-398,15-18 72,0 1 1,0 0 0,1-1-1,0 1 1,0 1-1,0-1 1,1 0-1,0 1 1,0-1 0,0 4-73,1-9 8,1 0 1,0 0 0,0 1-1,0-1 1,0 0-1,0 0 1,0 1 0,0-1-1,1 0 1,-1 0 0,0 1-1,1-1 1,-1 0 0,1 0-1,-1 0 1,1 0 0,-1 0-1,1 0 1,0 1-1,0-1 1,-1-1 0,1 1-1,0 0-8,1 0 0,-1 0 0,0 0-1,1 0 1,-1-1-1,1 1 1,-1-1 0,1 1-1,0-1 1,-1 1-1,1-1 1,-1 0 0,1 0-1,0 0 1,-1 0-1,1 0 1,0 0 0,1-1 0,3 0-95,0 0 1,0-1-1,0 1 1,0-1-1,0-1 1,-1 1-1,1-1 1,0 0-1,-1 0 1,0-1 0,4-3 94,-3 2-167,0-1 1,0 0 0,-1 0 0,0-1 0,0 1 0,0-1 0,-1 0 0,2-6 166,34-69-86,-40 82 113,0 0 0,1-1-1,-1 1 1,0 0-1,0 0 1,0 0 0,0-1-1,0 1 1,0 0-1,0 0 1,0 0 0,0-1-1,1 1 1,-1 0-1,0 0 1,0 0 0,0-1-1,0 1 1,1 0 0,-1 0-1,0 0 1,0 0-1,0 0 1,1 0 0,-1-1-1,0 1 1,0 0-1,1 0-26,0 7 143,-4 12-199,-8 18 337,-5 6-281,4-10 381,-6 28-381,18-60 29,-1-1-1,1 0 1,0 0 0,0 1 0,0-1 0,0 0 0,0 1 0,0-1 0,0 0 0,0 1 0,0-1-1,0 0 1,0 1 0,0-1 0,0 0 0,0 1 0,0-1 0,0 0 0,0 1 0,0-1 0,1 0-1,-1 1 1,0-1 0,0 0-29,6-2 413,12-16-139,-14 13-268,18-21 368,-1-1 0,14-25-374,-7 11 404,-23 34-417,0-1 0,1 1-1,-1 0 1,2 1 0,-1-1-1,1 1 1,0 1 0,6-5 13,-12 10 2,-1-1 0,0 1 1,1 0-1,-1 0 1,0-1-1,1 1 1,-1 0-1,0 0 1,1 0-1,-1 0 1,0 0-1,1 0 1,-1 0-1,1 0 1,-1 0-1,0-1 0,1 2 1,-1-1-1,0 0 1,1 0-1,-1 0 1,1 0-1,-1 0 1,0 0-1,1 0 1,-1 0-1,0 0 1,1 1-3,-1-1 8,0 1 1,0-1 0,1 0 0,-1 1 0,0-1 0,0 1 0,0-1-1,0 1 1,0-1 0,0 1 0,0-1 0,1 1 0,-2-1 0,1 1-1,0-1 1,0 1 0,0 0-9,-7 22 421,-2-2 880,-12 19-1301,9-19 682,-6 18-682,13-28-97,-3 8 10,6-6-3654,2-13 3469,0 1-1,0-1 1,0 0-1,0 0 1,0 1-1,0-1 1,0 0-1,0 0 1,0 0-1,0 1 1,0-1-1,0 0 1,0 0-1,1 0 1,-1 0-1,0 1 1,0-1-1,0 0 1,0 0-1,0 0 1,1 0-1,-1 0 1,0 1-1,0-1 1,0 0-1,0 0 1,1 0-1,-1 0 1,0 0-1,0 0 1,0 0-1,1 0 1,-1 0-1,0 0 1,0 0-1,1 0 1,-1 0-1,0 0 1,0 0 272,10 0-9036,-7-1 7516,8 0-976</inkml:trace>
  <inkml:trace contextRef="#ctx0" brushRef="#br0" timeOffset="17448.475">1725 1487 11136,'4'-5'1161,"1"-1"0,-1 1 0,0-1 0,0 0 0,0 0 0,-1 0 0,3-6-1161,-6 11 36,0 1 0,0 0-1,0 0 1,0-1 0,1 1-1,-1 0 1,0 0 0,0 0-1,0-1 1,0 1 0,0 0-1,0 0 1,0-1 0,0 1-1,0 0 1,0-1 0,0 1-1,0 0 1,0 0 0,0-1-1,0 1 1,0 0 0,0 0-1,0-1 1,0 1 0,0 0-1,-1 0 1,1 0 0,0-1-1,0 1 1,0 0 0,0 0-1,0 0 1,-1-1 0,1 1-1,0 0 1,0 0 0,0 0-1,-1 0 1,1-1 0,0 1-1,0 0 1,-1 0 0,1 0-1,0 0 1,0 0 0,-1 0-1,1 0 1,0 0 0,0 0-1,-1 0 1,1 0 0,0 0-1,0 0 1,-1 0 0,1 0-1,0 0 1,0 0 0,-1 0-1,1 0 1,0 0 0,0 0-1,-1 0 1,1 0 0,0 1-1,0-1 1,0 0-36,-18 9 1130,8-2-932,1 1 0,0 0-1,1 1 1,0 0 0,-3 5-198,-9 13 867,-4 11-867,21-33 94,-15 26 981,17-29-1012,0 1-1,0-1 1,0 1-1,0 0 1,1-1-1,-1 1 0,1 0 1,0-1-1,0 1 1,0 0-1,0 2-62,0-4-5,0 0 0,1 0 0,-1 0 0,0-1 0,1 1 0,-1 0 0,1 0 0,-1 0 0,1 0 0,-1-1 0,1 1 0,0 0 0,-1 0 0,1-1 0,0 1 0,0 0 0,0-1 0,-1 1 0,1-1 0,0 1 0,0-1 0,0 0 0,0 1 0,0-1 0,0 0 0,0 0 0,0 1 0,0-1 0,-1 0 0,1 0-1,0 0 1,0 0 0,0 0 0,0 0 0,1-1 5,3 1-37,0-1 0,0 0-1,0 0 1,0 0 0,5-2 37,-2-1-14,0 0 0,0 0 1,0-1-1,0 0 1,-1-1-1,0 1 0,0-1 1,0-1-1,-1 1 0,0-1 1,0 0-1,-1-1 1,1-1 13,12-19-197,-3-1 0,0 0 0,-1-1 197,6-16-28,-3 5-30,8-10 58,-70 149 1344,31-69-632,4-11-394,1 0 1,1 0-1,1 1 1,0 0-1,-3 17-318,10-32-11,-1-1 1,1 0-1,-1 1 0,1-1 0,1 0 1,-1 1-1,0-1 0,1 0 0,-1 1 1,1-1-1,0 0 0,0 0 0,2 3 11,-2-4-279,0 0 0,0-1 0,0 1 0,0 0 0,1-1 0,-1 1 1,1-1-1,-1 0 0,2 2 279,-1-2-815,1 1 0,-1-1 0,0 0 0,1 0 1,-1 0-1,0-1 0,1 1 0,-1 0 0,1-1 815,25 3-8554,0-2 1109</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1:02:19.147"/>
    </inkml:context>
    <inkml:brush xml:id="br0">
      <inkml:brushProperty name="width" value="0.025" units="cm"/>
      <inkml:brushProperty name="height" value="0.025" units="cm"/>
      <inkml:brushProperty name="color" value="#595959"/>
    </inkml:brush>
  </inkml:definitions>
  <inkml:trace contextRef="#ctx0" brushRef="#br0">125 182 9088,'4'4'1546,"-3"-4"1905,-4 9 2026,-14 52-4087,-2-1-1,-17 33-1389,1-3-48,22-56-6,8-22 121,4-10 69,1-5 99,10-25 341,0 0 1,12-21-577,-4 9-23,-13 27 32,14-30-32,21-35 23,-33 66 25,0 0 1,1 0 0,1 1 0,-1 1 0,2 0 0,0 0-1,0 0 1,7-3-26,-14 11-45,0 0 0,0 0 1,0 0-1,0 0 0,1 1 0,-1-1 0,3 1 45,-6 0-12,1 1-1,0 0 0,-1 0 1,1 0-1,-1 0 1,1 0-1,0 0 1,-1 0-1,1 0 0,-1 0 1,1 0-1,0 0 1,-1 0-1,1 0 1,-1 1-1,1-1 0,-1 0 1,1 0-1,-1 1 1,1-1-1,-1 0 1,1 1-1,-1-1 1,1 1-1,-1-1 0,1 0 1,-1 1-1,0-1 1,1 1-1,-1-1 1,0 1-1,1-1 0,-1 1 1,0-1-1,0 1 1,1 0-1,-1-1 1,0 1-1,0-1 1,0 1-1,0 0 0,0-1 1,0 1-1,0-1 1,0 1-1,0 0 1,0-1-1,0 1 13,-1 7-2,1 0 0,-1-1 0,-1 1 0,1 0-1,-1-1 1,-1 1 0,1-1 0,-1 0 0,-1 1 0,0 1 2,-6 8 341,-1 1 0,-1-1 1,-6 6-342,18-22 8,-30 33 110,27-31-136,0 0-1,-1 0 1,0 0-1,1 0 1,-1-1-1,0 1 1,0-1-1,-2 1 19,4-3-85,1 1 0,0-1 0,0 0-1,0 1 1,-1-1 0,1 0 0,0 0-1,0 0 1,0 0 0,-1 0 0,1 0 85,-6-2-3095,-1 0-10792</inkml:trace>
  <inkml:trace contextRef="#ctx0" brushRef="#br0" timeOffset="347.327">390 1 19455,'-3'3'0,"-2"1"384,1 6 0,-2 3-256,-2 6 128,-2 6 384,-4 10 128,-5 9-512,3-6 0,1-2-128,3-5 128,2-4-128,3-4 0,3-4-384,2-8 0,1 1-16255</inkml:trace>
  <inkml:trace contextRef="#ctx0" brushRef="#br0" timeOffset="732.72">414 138 16511,'-10'14'670,"1"0"-1,0 1 0,1 0 1,1 1-1,0-1 0,1 1 1,1 0-1,-1 6-669,5-20 2,1 1 1,-1-1-1,1 1 0,-1-1 1,1 1-1,0-1 1,0 1-1,0 0 0,0-1 1,0 1-1,1-1 0,-1 1 1,1-1-1,-1 1 1,1-1-1,0 1 0,0-1 1,1 2-3,-1-3 8,-1-1-1,1 1 1,-1-1 0,1 0 0,-1 1 0,1-1 0,-1 0 0,1 1 0,-1-1 0,1 0-1,-1 0 1,1 0 0,0 1 0,-1-1 0,1 0 0,-1 0 0,1 0 0,-1 0 0,1 0-1,0 0 1,-1 0 0,1 0 0,-1 0 0,1 0 0,0-1 0,-1 1 0,1 0 0,-1 0-1,1 0 1,-1-1 0,1 1 0,-1 0 0,1-1 0,0 1-8,17-15 116,-16 13-116,14-15 230,-1-1 0,0-1 1,-1 0-1,-1-1 1,6-13-231,5-3 106,-24 36-106,0 0 0,0 0 0,0 0 0,0 0 0,0 0 0,-1 0 0,1 0 0,0 0 0,0 0 0,0 0 0,0 0 0,0 0 0,0 0 0,0 0 0,0 0 0,0 0 0,0 1 0,0-1 0,0 0 0,1 0 0,-1 0 0,0 0 0,0 0 0,0 0 0,0 0 0,0 0 0,0 0 0,0 0 0,0 0 0,0 0 0,0 0 0,0 0 0,0 0 0,0 0 0,0 0 0,0 0 0,0 0 0,0 0 0,0 0 0,0 0 0,0 0 0,0 0 0,0 0 0,0 0 0,0 0 0,0 0 0,0 0 0,0 0 0,1 0 0,-1 0 0,0 0 0,0 0 0,0 0 0,0 0 0,0 0 0,0 0 0,0 0 0,0 0 0,0 0 0,0 0 0,0 0 0,0 0 0,0 0 0,0 0 0,0 9 28,-2 10 51,-6 29-24,-3 1 0,-8 20-55,11-44 21,-1-1-1,-1 0 1,-2 0 0,0-1-1,-8 11-20,14-26 154,0 0 0,0-1 0,-1 1-1,0-1 1,-6 5-154,10-10-47,0 1-1,0-1 0,0 0 0,0 0 1,0-1-1,0 1 0,-1-1 0,1 1 1,-1-1-1,1 0 0,-1-1 0,1 1 1,-1 0-1,1-1 0,-1 0 0,1 0 1,-2 0 47,-10-4-1022,14 3 469,-1 0 0,1 0 0,0 0 0,-1 0 0,1 0 1,0 0-1,0 0 0,0-1 0,0 1 0,0 0 0,-1-1 553,1-1-816,0 1-1,0 0 0,1 0 0,-1 0 0,0-1 1,1 1-1,-1 0 0,1 0 0,0-1 1,0 1-1,0 0 0,0-1 0,0 1 1,0-2 816,5-19-5163</inkml:trace>
  <inkml:trace contextRef="#ctx0" brushRef="#br0" timeOffset="1433.476">662 138 13696,'0'0'533,"0"0"-452,0 0 0,0 0 0,0 0 0,0 0 0,0 0 0,0 0 0,0 0 0,0 0 0,0 0 1,0 0-1,0 0 0,0 0 0,0 0 0,0 0 0,0 0 0,1 0 0,-1 0 0,0 0 0,0 0 0,0 0 0,0 0 0,0 0 0,0 0 0,0 0 0,0 0 1,0 0-1,0 0 0,0 0 0,0 0 0,0 0 0,0 0 0,0 0 0,0 0 0,0 0 0,0 0 0,0 0 0,0 0 0,0 0 0,0 0 0,1 0 1,-1 0-1,0 0 0,0 0 0,0 0 0,0 0 0,0 0 0,0 0 0,0 0 0,0 0 0,0 0 0,0 0 0,0 0 0,0 0 0,0 0 0,0 0 0,0 0 1,0 0-1,0 0 0,0 0 0,0 0-81,-26 53 2576,15-29-2144,-6 7-107,8-14-172,0 0 1,1 1-1,1 0 0,-4 13-153,11-31 8,0 1 0,-1-1 0,1 1 0,0 0 0,0-1 0,0 1-1,-1-1 1,1 1 0,0-1 0,0 1 0,0 0 0,0-1 0,0 1 0,0-1-1,1 1 1,-1 0 0,0-1 0,0 1 0,0-1 0,0 1 0,1-1 0,-1 1-1,0-1 1,1 1 0,-1-1 0,0 1 0,1-1 0,-1 1 0,0-1-1,1 1 1,-1-1 0,1 0-8,0 1 8,0-1 0,0 0-1,0 0 1,0 0 0,0 0-1,-1 0 1,1-1 0,0 1-1,0 0 1,0 0 0,0-1-1,0 1 1,0 0 0,-1-1-1,1 1 1,0-1 0,0 1-1,0-1 1,-1 1 0,1-1-8,9-7 146,-1 0 1,4-4-147,-6 4 179,1 1 1,0 0 0,7-4-180,-14 10-1,-1 1 0,1-1 1,-1 1-1,0 0 1,1-1-1,-1 1 0,1 0 1,-1-1-1,1 1 1,0 0-1,-1 0 1,1 0-1,-1-1 0,1 1 1,-1 0-1,1 0 1,0 0-1,-1 0 0,1 0 1,-1 0-1,1 0 1,-1 0-1,1 0 0,0 1 1,-1-1-1,1 0 1,-1 0-1,1 0 1,-1 1-1,1-1 0,-1 0 1,1 0-1,-1 1 1,1-1-1,-1 1 0,1-1 1,-1 0-1,0 1 1,1-1-1,-1 1 1,2 2-11,-1 0 0,0 0 0,0 0 0,0 0 1,0 0-1,-1 0 0,1 1 11,3 14 164,-3-18-156,-1 0 1,0 0 0,0 0 0,1 0 0,-1 0 0,0 1-1,0-1 1,1 0 0,-1 0 0,0 0 0,0 0 0,1 0-1,-1 0 1,0 0 0,0 0 0,1 0 0,-1-1 0,0 1-1,0 0 1,0 0 0,1 0 0,-1 0 0,0 0 0,0 0-1,1 0 1,-1-1 0,0 1 0,0 0 0,0 0-1,0 0 1,1 0 0,-1-1 0,0 1 0,0 0 0,0 0-1,0 0 1,0-1 0,0 1 0,1 0 0,-1 0 0,0-1-1,0 1-8,7-10 398,1-6-190,-1-1 1,0 1 0,-1-1 0,0-7-209,5-11-195,-6 22-664,-1 1 823,0 0-1,1 0 0,1-1 37,-4 9-932,0 1 0,1-1 0,-1 1 0,1 0 0,0-1 932,-1 3-1373,-1-1 0,1 0 0,0 1 1,0 0-1,0-1 0,0 1 1,0 0-1,1 0 0,-1 0 1373,8-3-5461</inkml:trace>
  <inkml:trace contextRef="#ctx0" brushRef="#br0" timeOffset="1822.801">813 359 19455,'-1'0'103,"-1"0"-1,1-1 0,-1 1 1,1 0-1,-1 0 0,1-1 0,-1 1 1,1-1-1,-1 0 0,1 1 1,0-1-1,-1 0 0,1 0 0,0 1 1,-1-1-1,1 0 0,0-1 1,0 1-1,0 0 0,0 0 0,0 0 1,0-1-1,0 1 0,1 0 1,-1-1-1,0 1 0,1 0 0,-1-1 1,1 1-1,-1-1 0,1 1 1,0-1-1,0 0 0,0 1 0,-1-1 1,1 1-1,1-1 0,-1 1 1,0-2-103,1-4 33,0 1 0,1 0 0,0-1 0,0 1 0,0 0 0,1 0 0,-1 0 0,1 0 0,1 1 0,-1-1 0,1 1-33,1-2 0,0 1 0,0 0 0,0 0 0,1 1-1,0 0 1,0 0 0,0 0 0,8-4 0,-11 7 0,2 0 0,-1 1-1,0-1 1,0 1-1,0 0 1,1 0 0,-1 0-1,0 0 1,1 1 0,-1 0-1,1 0 1,-1 0 0,1 1-1,1-1 1,-4 1 8,0-1 0,0 1-1,0-1 1,0 1 0,0 0 0,0 0-1,-1 0 1,1 0 0,0 0 0,0 0-1,-1 1 1,1-1 0,0 0 0,-1 1-1,1-1 1,-1 1 0,0 0-1,0-1 1,0 1 0,1 0 0,-2 0-1,1 0 1,0 0 0,0 0 0,0 0-1,-1 0 1,0 0 0,1 0-1,-1 0 1,0 0 0,0 0-8,0 3 15,0-1 1,-1 0-1,1 1 1,-1-1-1,0 0 0,-1 0 1,1 0-1,-1 0 1,1 0-1,-1 0 0,0 0 1,-1 0-1,1-1 1,-1 1-1,0-1 0,-2 3-15,-3 3 382,-1-1 0,0 0-1,0 0 1,-1-1 0,-6 4-382,9-7 64,-1 0 0,1-1 0,0 0 0,-1 0-64,5-2-20,1 0 1,-1 0-1,0 0 0,1-1 0,-1 0 1,0 1-1,1-1 0,-1 0 1,0 0-1,1 0 0,-1-1 0,0 1 1,-2-1 19,5 1-46,-1-1 0,1 1 1,-1 0-1,1 0 1,0 0-1,-1-1 1,1 1-1,-1 0 0,1-1 1,0 1-1,-1 0 1,1-1-1,-1 1 1,1 0-1,0-1 0,0 1 1,-1-1-1,1 1 1,0-1-1,0 1 1,-1-1 45,0-6-3715,1-3-11282</inkml:trace>
  <inkml:trace contextRef="#ctx0" brushRef="#br0" timeOffset="2258.241">1017 310 19711,'-1'0'49,"1"0"-1,0 1 0,-1-1 1,1 0-1,0 1 0,-1-1 1,1 0-1,-1 0 0,1 1 1,0-1-1,-1 0 0,1 0 1,-1 1-1,1-1 0,-1 0 1,1 0-1,-1 0 0,1 0 1,-1 0-1,1 0 1,-1 0-1,1 0 0,-1 0 1,1 0-1,-1 0 0,1 0 1,-1 0-1,1-1 0,-1 1 1,1 0-1,-1 0 0,1 0 1,0-1-1,-1 1 0,1 0 1,-1 0-1,1-1 0,0 1 1,-1 0-1,1-1 0,0 1 1,-1-1-1,1 1 0,0 0 1,0-1-1,-1 1 0,1-1-48,-1-1 303,0 0-1,0-1 0,0 1 0,0 0 0,0 0 1,0-1-1,1 1 0,-1 0 0,1-2-302,0-2 84,0 1 1,1-1-1,0 1 0,0-1 0,0 1 0,0-1 0,1 1 0,0 0 1,0 0-1,1 0 0,-1 0 0,1 0 0,0 0 0,0 1 1,1-1-1,0 1-84,-1 0-27,1 0 0,0 0 0,0 0 0,0 1 1,0-1-1,1 1 0,-1 0 0,1 1 0,0-1 0,0 1 1,0 0-1,0 0 0,0 0 0,1 1 0,-1 0 1,3-1 26,-7 2 1,1 0 0,0 0 0,-1 0 0,1 0 0,0 0 0,0 0 0,-1 0 0,1 0 0,0 1 0,-1-1 0,1 1 1,0-1-1,-1 1 0,1 0 0,-1 0 0,1-1 0,-1 1 0,1 0 0,-1 0 0,0 0 0,1 1 0,-1-1 1,0 0-1,0 0 0,0 1 0,0-1 0,0 1 0,0-1 0,0 1 0,-1-1 0,1 1 0,0-1 0,-1 1 0,1 0 1,-1-1-1,0 1 0,1 0 0,-1 0 0,0 1-1,0 3 45,0 0 0,0 0-1,-1 1 1,0-1 0,0 0 0,0 0 0,-1 0 0,0 0-1,0 0 1,-2 3-45,1-3 86,0 0 0,0-1-1,-1 1 1,0-1 0,0 0 0,-5 5-86,8-9 15,0 1 1,-1-1 0,1 0 0,-1 0 0,0 1 0,1-1 0,-1 0 0,0 0 0,0-1 0,0 1-1,0 0 1,0 0 0,0-1 0,0 0 0,0 1 0,0-1 0,0 0 0,0 0 0,0 0 0,0 0-1,0 0 1,0 0 0,0-1 0,0 1-16,-5-4-1553,4-2-2526,0 0-10896</inkml:trace>
  <inkml:trace contextRef="#ctx0" brushRef="#br0" timeOffset="2795.963">1280 188 16639,'1'-2'66,"14"-22"2561,-15 24-2514,0-1 0,1 0 0,-1 1 0,0-1 1,0 0-1,0 1 0,0-1 0,1 0 0,-1 0 0,0 1 0,0-1 0,0 0 0,-1 1 0,1-2-113,0 2 26,0 0 1,0-1 0,-1 1-1,1 0 1,0 0-1,0-1 1,-1 1-1,1 0 1,0 0-1,0-1 1,-1 1 0,1 0-1,0 0 1,-1 0-1,1 0 1,0 0-1,-1-1 1,1 1-1,0 0 1,-1 0 0,1 0-1,0 0 1,-1 0-1,1 0 1,-1 0-1,1 0 1,0 0-1,-1 0 1,1 0 0,0 1-1,-1-1-26,-1 0 70,0 1 0,0-1 0,0 1 0,0 0 0,0 0 0,0 0 1,0 0-1,0 0 0,0 1 0,0-1 0,0 0 0,0 1-70,-20 21 352,18-19-222,0 0-61,-14 17 1246,-11 15-1315,25-30 112,0 0 1,0 0-1,1 0 0,-1 1 0,1 0 1,1-1-1,-1 1 0,0 6-112,2-12 17,1 1 0,0-1 0,0 0 0,0 1-1,-1-1 1,1 0 0,0 1 0,1-1 0,-1 0 0,0 1-1,0-1 1,1 0 0,-1 0 0,0 1 0,1-1 0,-1 0 0,1 0-1,0 1 1,0-1-17,0 0 39,-1 0 0,1-1 1,0 1-1,0 0 0,0-1 0,0 1 0,0-1 0,0 1 0,0-1 0,0 1 0,0-1 1,0 0-1,0 0 0,0 1 0,0-1 0,0 0 0,0 0 0,1 0-39,2-1 93,0 1 0,1-1 0,-2 0 1,1 1-1,0-2 0,0 1 0,0 0 0,0-1 0,-1 0 0,1 0 0,1-1-93,5-5-113,-1 0-1,0 0 1,-1-1-1,1 0 1,-1 0-1,-1-1 1,0 0-1,0-1 114,13-25 370,12-26-370,-31 58 26,10-18 115,-2 2-480,1 0 0,0 0 0,2 1-1,11-15 340,-30 46 84,1-1-1,0 1 0,0 1 0,0 3-83,-3 5 265,-1 2 13,-15 35 1363,-6 22-1641,29-72 206,-1 1-1,1-1 0,1 1 0,-1 0 0,1 0 0,1 5-205,0-12-79,0 1-1,0 0 1,1 0-1,-1 0 1,1 0-1,0 0 0,0 0 1,0-1-1,1 3 80,-1-3-287,1 0-1,-1 0 1,0-1-1,0 1 1,1-1-1,-1 1 1,1-1 0,-1 0-1,1 0 1,0 1-1,-1-1 1,1 0-1,0 0 1,0-1-1,0 1 288,20 4-11029,0-4-2197</inkml:trace>
  <inkml:trace contextRef="#ctx0" brushRef="#br0" timeOffset="3143.682">1479 398 23167,'0'0'128,"1"-2"0,2-2-128,-2 2 0,0-1-17151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3:24:44.454"/>
    </inkml:context>
    <inkml:brush xml:id="br0">
      <inkml:brushProperty name="width" value="0.05" units="cm"/>
      <inkml:brushProperty name="height" value="0.05" units="cm"/>
    </inkml:brush>
  </inkml:definitions>
  <inkml:trace contextRef="#ctx0" brushRef="#br0">355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1:02:43.538"/>
    </inkml:context>
    <inkml:brush xml:id="br0">
      <inkml:brushProperty name="width" value="0.025" units="cm"/>
      <inkml:brushProperty name="height" value="0.025" units="cm"/>
      <inkml:brushProperty name="color" value="#595959"/>
    </inkml:brush>
  </inkml:definitions>
  <inkml:trace contextRef="#ctx0" brushRef="#br0">1174 87 17407,'-2'7'0,"0"3"384,-3 6 0,-3 4 512,-5 10 0,-4 9-768,-1-3 0,-3 1 512,2-1 0,0 0-256,4-8 128,2-4-1280,4-6 128,4-5-9471,1-5-641</inkml:trace>
  <inkml:trace contextRef="#ctx0" brushRef="#br0" timeOffset="348.197">1025 119 19711,'3'2'0,"2"-1"256,2-3 0,1-4 128,7-1 128,3 0-384,4-1 128,2 0-128,7 0 128,4-1-3968,-6 4 1,-1-1-6657</inkml:trace>
  <inkml:trace contextRef="#ctx0" brushRef="#br0" timeOffset="687.16">1287 1 18431,'-5'26'595,"-2"1"-1,0-1 1,-2 0 0,-1-1-1,-5 8-594,-1 5 377,-67 168 839,83-205-1209,-1-1 0,1 1 1,0-1-1,-1 1 1,1 0-1,0-1 1,0 1-1,-1-1 0,1 1 1,0 0-1,0-1 1,0 1-1,0 0 0,0-1 1,0 1-1,0 0 1,0-1-1,0 1 0,0 0 1,1-1-1,-1 1 1,0 0-1,0-1 1,1 1-1,-1 0-7,1-1 9,-1 0 0,1 0 0,0 0 1,0 0-1,-1-1 0,1 1 0,0 0 0,-1 0 0,1 0 1,0-1-1,-1 1 0,1 0 0,-1-1 0,1 1 0,0-1 1,-1 1-1,1 0 0,-1-1 0,1 1 0,-1-1 0,1 1 1,-1-1-1,0 0 0,1 0-9,21-25-136,-1-1 0,-1-1 1,3-8 135,26-38-212,-48 72 203,1 0 0,-1 0 0,1 1 0,-1-1 0,1 1-1,-1-1 1,2 0 9,-3 2-1,0 0 0,1 0 0,-1 0 0,0 0 0,0 0 0,0 0-1,0 0 1,0 0 0,0 0 0,0 0 0,1 0 0,-1 0 0,0 0 0,0 0-1,0 0 1,0 0 0,0 0 0,0 0 0,1 0 0,-1 0 0,0 0-1,0 0 1,0 0 0,0 0 0,0 0 0,0 0 0,1 0 0,-1 0 0,0 0-1,0 0 1,0 0 0,0 0 0,0 0 0,0 1 0,0-1 0,0 0 0,0 0-1,1 0 1,-1 0 1,0 11-20,-2 4 50,-2-1-1,0 1 1,0-1-1,-1 0 1,-1 0-1,-2 3-29,-2 5 101,-5 18-101,14-39-227,0 6-445,3-2-3037,2-2-8984</inkml:trace>
  <inkml:trace contextRef="#ctx0" brushRef="#br0" timeOffset="1025.96">1384 210 19839,'-3'5'0,"-3"4"0,-2 4 0,-3 3 0,-1 5 128,-3 6 256,5-3 0,3 1-384,4-7 0,4-4-768,5-8 128,5-7-8703,4-8-513</inkml:trace>
  <inkml:trace contextRef="#ctx0" brushRef="#br0" timeOffset="1372.841">1482 196 20223,'-5'4'0,"-2"2"0,7-3 0,5-3 128,-1 5 128,-1 2 0,-2 4 0,0 4 384,-5 1 128,-2 3-640,-2 4 0,-2 3 0,1-5 128,0-2-256,2-8 128,1-6-768,-1-6 0,0 1-15487</inkml:trace>
  <inkml:trace contextRef="#ctx0" brushRef="#br0" timeOffset="1373.841">1372 138 23935,'-2'5'0,"0"2"-512,1-2 128,-1-1-16511</inkml:trace>
  <inkml:trace contextRef="#ctx0" brushRef="#br0" timeOffset="1889.79">1822 48 19455,'0'1'77,"-1"1"0,1-1 0,-1 1 0,1-1 0,0 1-1,0 0 1,0-1 0,0 1 0,0-1 0,0 1-77,-1 7 42,-10 51 833,-3 0-1,-3-1 1,-14 33-875,25-78 112,-1 0 0,0 0 0,0 0 0,-6 6-112,13-20 12,0 0 0,0 0-1,0 0 1,0 0 0,0 0 0,0 0 0,0 0-1,0 0 1,0 0 0,0 0 0,0 0-1,0 0 1,0 0 0,0 0 0,0 0 0,0 0-1,0 1 1,0-1 0,0 0 0,0 0 0,0 0-1,0 0 1,0 0 0,0 0 0,0 0 0,0 0-1,0 0 1,0 0 0,0 0 0,0 0 0,0 0-1,0 0 1,0 0 0,0 0 0,0 0-12,7-5 83,9-12-88,28-51 416,-30 44-263,2 0 0,0 1-1,2 1 1,3-2-148,-11 17 40,-10 7-42,0 0 0,0 0 0,0 0 0,1 0 0,-1 0 0,0 0 0,0 0 0,0 0 0,1 0 0,-1 0 0,0 0 0,0 0 0,0 0 0,0 0 0,1 0 0,-1 0 0,0 0 0,0 0 0,0 1 0,0-1 0,1 0 0,-1 0 0,0 0 0,0 0 1,0 0-1,0 0 0,0 1 0,0-1 0,1 0 0,-1 0 0,0 0 0,0 1 2,0 0-20,1 0 1,-1 1 0,0-1-1,0 1 1,0 0-1,0-1 1,0 1 0,0-1-1,0 1 1,-1-1 0,1 1-1,-1 0 20,-4 16 93,-2-1-1,0 0 0,-9 15-92,7-14-906,0 1-1,-5 19 907,14-38-533,0 1 0,-1-1-1,1 0 1,0 0 0,0 1-1,0-1 1,0 0 0,0 1-1,0-1 1,0 0 0,0 1 0,0-1-1,0 0 1,0 1 0,0-1-1,0 0 1,0 1 0,0-1-1,0 0 1,0 1 0,1-1-1,-1 0 1,0 0 0,0 1-1,0-1 1,0 0 0,1 0-1,-1 1 1,0-1 0,0 0-1,1 0 1,-1 1 533,4 3-4309</inkml:trace>
  <inkml:trace contextRef="#ctx0" brushRef="#br0" timeOffset="2259.125">1940 304 20095,'4'0'71,"1"-1"0,-1 0 0,0 0 0,1 0 0,-1-1 0,0 1 0,0-1-1,0 0 1,0 0 0,0-1 0,0 1 0,0-1 0,-1 0 0,1 0 0,-1 0-1,0 0 1,0 0 0,0-1 0,0 0 0,-1 1 0,0-1 0,1 0 0,-1 0-1,-1 0 1,1-1 0,-1 1 0,1 0 0,-1-1 0,0 1 0,-1-1 0,1-3-71,-1 7 22,1 0 0,-1 0 0,0 0 0,0 0 0,0 0 1,0 0-1,0 0 0,0 0 0,-1 0 0,1 0 0,0 0 1,0 0-1,-1 0 0,1 0 0,0 0 0,-1 0 0,1 1 0,-1-1 1,1 0-1,-1 0 0,0 0 0,1 1 0,-1-1 0,0 0-22,0 1 14,0-1 0,0 1 0,0 0 0,0 0 0,0-1-1,0 1 1,0 0 0,0 0 0,0 0 0,0 0 0,0 0 0,-1 1-1,1-1 1,0 0 0,0 0 0,0 1 0,0-1 0,0 1-14,-6 2 23,1 0 0,0 0 0,0 1 0,0 0 0,-5 4-23,1 1 80,1 0 0,0 1 0,0 0 0,1 0 0,0 1 0,1-1 0,0 2 0,-2 5-80,7-13 34,1-1 0,0 1 1,-1-1-1,1 1 0,1-1 0,-1 1 1,1 0-1,-1-1 0,1 1 1,0 0-1,1 3-34,-1-6-3,0 0 0,0 1 0,1-1-1,-1 0 1,0 1 0,1-1 0,-1 0 0,1 0 0,0 1 0,-1-1 0,1 0-1,0 0 1,0 0 0,0 0 0,0 0 0,0 0 0,0 0 0,0 0 0,0 0-1,0-1 1,0 1 0,1 0 0,-1-1 0,0 1 0,0-1 0,1 1 0,-1-1-1,0 1 1,1-1 0,-1 0 0,1 0 0,0 0 3,3 0-167,0 0 0,0 0 0,0 0 0,0-1 0,2 0 167,7-3-2834,9-2-11331</inkml:trace>
  <inkml:trace contextRef="#ctx0" brushRef="#br0" timeOffset="2591.165">2177 1 21119,'-2'6'0,"-1"5"768,-1 5 0,-2 5-640,-3 13 0,-3 9 0,0-1 128,-2 4-256,1-8 128,-2-4 0,5-3 0,3-5-128,4-5 128,-1-1-17535</inkml:trace>
  <inkml:trace contextRef="#ctx0" brushRef="#br0" timeOffset="3245.294">2179 189 19839,'-11'27'918,"-7"24"-918,-4 10 768,2-19-91,-1 0 0,-12 15-677,18-32 374,9-17-219,6-8-153,0 0 1,0 0 0,0 0 0,-1 0-1,1 0 1,0 0 0,0 0 0,0 0-1,0 0 1,0 0 0,0 0 0,0 0-1,0 0 1,0 0 0,0 0 0,0 0-1,0 0 1,0 0 0,0 0 0,0 0-1,0 0 1,0 0 0,0 0 0,-1 0-1,1 0 1,0 0 0,0 0 0,0 0-1,0 0 1,0 0 0,0 0 0,0 0-1,0 0 1,0 0 0,0 0 0,0 0-1,0 0 1,0 0 0,0 0 0,0 0-1,0 0 1,0 0 0,0 0 0,0 0-1,0 0 1,0 0 0,0 0-1,0 0 1,0 0 0,0 0 0,0-1-1,0 1 1,0 0 0,0 0 0,0 0-1,0 0 1,0 0 0,0 0 0,0 0-1,0 0 1,0 0 0,0 0 0,0 0-1,0 0 1,0 0 0,0 0 0,0 0-3,4-18 194,10-11-188,2 1 1,0 1 0,6-5-7,-4 3 1,-8 15 2,10-18 1,6-4-4,-19 28 38,0-1 0,0 1 0,1 0 0,0 1 0,1 0 0,2-1-38,-8 5 0,1 1 1,-1 0-1,1 1 0,0-1 1,0 1-1,0-1 1,2 1-1,-5 0-4,0 1 0,-1 0 0,1 0 1,0 0-1,0 0 0,0 0 0,0 0 1,0 0-1,0 0 0,0 0 0,-1 0 1,1 0-1,0 0 0,0 1 1,0-1-1,0 0 0,0 1 0,-1-1 1,1 0-1,0 1 0,0-1 0,-1 1 1,1 0-1,0-1 0,-1 1 1,1-1-1,0 1 0,-1 0 0,1 0 1,-1-1-1,1 1 0,-1 0 0,1 0 1,-1 0-1,0 0 4,1 4 0,0-1-1,0 1 1,-1-1-1,1 1 1,-1 0-1,0-1 1,-1 1 0,1 0-1,-1-1 1,0 1-1,0-1 1,-1 1 0,0 1 0,-1 2 3,0 0 1,-1-1 0,0 1 0,0-1 0,0 0-1,-1 0 1,-1 1-4,1-4 62,1 0 0,-1 0 0,1 0 0,-1 0 0,0-1-1,0 0 1,-1 0 0,1 0 0,0-1 0,-2 1-62,5-2-73,-1-1 1,1 1-1,-1 0 1,1-1-1,-1 0 0,0 0 1,1 1-1,-1-1 0,1-1 1,-1 1-1,-1-1 73,2 1-154,1 0-1,-1-1 1,1 0-1,0 1 1,-1-1 0,1 0-1,0 0 1,-1 0-1,1 1 1,0-1-1,0-1 1,0 1-1,-1 0 1,1 0 0,1 0-1,-1-1 1,0 1-1,0 0 1,0-2 154,-4-5-14421</inkml:trace>
  <inkml:trace contextRef="#ctx0" brushRef="#br0" timeOffset="4161.85">2335 283 15872,'1'-1'152,"0"0"0,1 0 1,-1 0-1,1 0 1,0 0-1,-1 1 0,1-1 1,0 0-1,-1 1 1,1 0-1,0-1 0,0 1 1,0 0-153,0-1 249,1 1 0,0-1 1,-1 1-1,1-1 0,0 0 1,0-1-250,12-6 559,-1-1 0,4-3-559,-13 9 4,-1-1 0,0 0 1,0 1-1,0-1 0,0-1 0,0 1 1,-1 0-1,3-5-4,-6 8 4,1 0 1,-1 1 0,0-1 0,1 0-1,-1 0 1,1 0 0,-1 1 0,0-1-1,0 0 1,0 0 0,1 0 0,-1 0-1,0 1 1,0-1 0,0 0 0,0 0-1,0 0 1,0 0 0,-1 0-1,1 1 1,0-2-5,-1 2 21,1-1 0,-1 1-1,1-1 1,-1 1-1,1-1 1,-1 1 0,1 0-1,-1-1 1,1 1 0,-1 0-1,1 0 1,-1-1 0,0 1-1,1 0 1,-1 0 0,0 0-1,1 0 1,-1 0 0,1 0-1,-1 0 1,0 0 0,0 0-21,-2 0 80,-1 1 1,0-1 0,0 1-1,1 0 1,-1 0 0,0 0-1,1 1 1,-1-1 0,0 2-81,-8 4 128,1 1 0,0 1 0,0 0 0,0 0 0,1 1 0,1 1 0,-2 3-128,8-12 36,1 1 0,0 0 0,1 1 1,-1-1-1,0 0 0,1 0 1,0 1-1,-1-1 0,2 1 0,-1 0-36,0-2-16,1-1-1,0 1 0,0 0 1,0-1-1,0 1 0,0-1 0,0 1 1,1-1-1,-1 1 0,1-1 1,-1 1-1,1-1 0,-1 1 1,1-1-1,0 1 0,0-1 0,-1 0 1,1 1-1,0-1 0,0 0 1,0 0-1,1 0 0,-1 1 17,14 7-3114,0 0-10411</inkml:trace>
  <inkml:trace contextRef="#ctx0" brushRef="#br0" timeOffset="4593.46">2579 142 19455,'0'0'4,"0"-1"1,0 0-1,0 1 0,0-1 0,0 0 0,0 1 0,0-1 0,0 0 0,0 1 0,0-1 0,0 0 0,-1 1 0,1-1 0,0 1 0,0-1 0,-1 0 0,1 1 0,0-1 0,-1 1 0,1-1 1,-1 1-1,1-1 0,0 1 0,-1-1 0,0 1-4,0 0 6,1 0 0,-1 0 1,0 0-1,0 0 0,0 1 1,1-1-1,-1 0 1,0 0-1,0 1 0,1-1 1,-1 1-1,0-1 0,1 0 1,-1 1-1,0 0 0,1-1 1,-1 1-1,1-1 0,-1 1 1,1 0-1,-1 0-6,-12 15 137,0 1-1,1 1 1,1 0-1,1 0 1,0 2-137,5-10 229,1 1 0,-1-1 1,1 3-230,3-10 95,0 0 1,0 0-1,1 0 1,-1 0 0,1 0-1,0 0 1,0 0 0,0-1-1,0 1 1,0 0-1,1 0 1,-1 0 0,1 0-1,0 1-95,0-3 23,-1-1-1,0 1 1,1 0-1,-1 0 1,1 0-1,-1-1 1,1 1-1,-1 0 1,1-1-1,-1 1 1,1-1-1,0 1 1,-1-1-1,1 1 1,0-1-1,0 1 1,-1-1-1,1 1 1,0-1-1,0 0 1,0 0-1,-1 1 1,1-1-1,0 0 1,0 0 0,0 0-1,0 0 1,0 0-1,-1 0 1,1 0-1,0 0 1,0 0-1,0 0 1,0-1-1,0 1 1,-1 0-1,1 0 1,0-1-1,0 1-22,2-2 14,0 1 0,0-1 0,0 0 0,0 0-1,-1 0 1,1 0 0,0 0 0,-1-1 0,1-1-14,3-3 36,0-1 0,-1-1-1,0 1 1,0-1 0,3-9-36,3-13 308,0-5-308,1 1 260,23-55-214,-23 63-540,-35 81 668,9-24 112,2 1 0,-6 27-286,16-53 105,1 0 0,0 0 0,0 0 0,1 0 0,0 0 0,0 1 0,0-1 0,0 0 0,1 0 0,0 0 0,0 0 0,0 0 0,1 0-1,0 0-104,1 2-1072,0-1-1,0 0 0,5 6 1073,6 8-15786</inkml:trace>
  <inkml:trace contextRef="#ctx0" brushRef="#br0" timeOffset="5978.404">2970 148 16639,'0'3'287,"0"1"-1,0 0 0,0 0 1,0 0-1,-1 0 0,1-1 0,-1 1 1,0 0-1,0-1 0,-1 1 1,1 0-287,-2 5 456,-22 66 903,10-33 98,0 11-1457,49-114 512,59-109-150,-93 169-362,0 1 0,1-1 0,-1 0 0,0 1 0,1-1 0,-1 0 0,1 1 0,-1-1 0,1 1 0,-1-1 0,1 1 0,0-1 0,0 0 0,-1 1 0,0 1 0,0-1 0,0 0 0,0 0 0,1 0 0,-1 0 0,0 0 0,0 0 0,0 0 0,0 0 0,0 0 0,1 0 0,-1 0 0,0 1 0,0-1 0,0 0 0,0 0 0,0 0 0,0 0 0,0 0 0,0 0 0,0 1 0,0-1 0,1 0 0,-1 0 0,0 0 0,0 0 0,0 0 0,0 1 0,0-1 0,0 0 0,0 0 0,0 0 0,0 0 0,0 0 0,0 1 0,0 2 0,0 1 0,-1-1 0,1 1 0,0-1 0,-1 3 0,-8 33 398,-2-1 1,-1 0-1,-6 10-398,18-43 1923,5-11-1230,9-14-451,75-117-266,-68 105-314,-18 26 246,-1 3-39,0 0 0,1-1 0,-1 1 0,1 0 0,2-3 131,-5 6-8,1 0 0,-1 0-1,0 0 1,0 0 0,0 0-1,0 0 1,0 0 0,0 0-1,0 0 1,0 0 0,0 0-1,0 0 1,0-1 0,1 1-1,-1 0 1,0 0 0,0 0-1,0 0 1,0 0 0,0 0-1,0 0 1,0 0 0,0 0-1,1 0 1,-1 0 0,0 0-1,0 0 1,0 0 0,0 0 0,0 0-1,0 0 1,0 0 0,1 0-1,-1 0 1,0 1 0,0-1-1,0 0 1,0 0 0,0 0-1,0 0 1,0 0 0,0 0-1,0 0 1,0 0 0,1 0-1,-1 0 1,0 0 0,0 0-1,0 1 1,0-1 0,0 0-1,0 0 1,0 0 0,0 0-1,0 0 1,0 0 8,0 10-129,-3 11 234,-4 2-9,-2 1 1,0-1 0,-2-1 0,-4 7-97,-12 27-1454,22-42-2048,3-4-2318,2-1-5444</inkml:trace>
  <inkml:trace contextRef="#ctx0" brushRef="#br0" timeOffset="6315.886">3148 225 22015,'1'1'30,"0"-1"0,1 1 0,-1 0 0,1-1 0,-1 1 0,1-1 0,-1 1 0,1-1 0,-1 0 0,1 0 0,-1 0-1,1 0 1,-1 0 0,1 0 0,0 0 0,-1 0 0,1 0 0,-1-1 0,1 1 0,-1-1 0,2 0-30,3-1 136,0 0 0,0-1 0,1 1 1,2-3-137,-6 3 18,0-1 1,0 1 0,0 0 0,-1-1 0,1 1 0,-1-1 0,1 0 0,-1 0-1,0 0 1,0 0 0,0 0 0,-1-1 0,1 1 0,-1 0 0,0-1 0,0 1-1,0-1 1,0 1 0,0-1 0,-1 0 0,0 1 0,0-1 0,0 0 0,0 1-1,0-1 1,-1 0-19,1 3 3,0 0-1,0 1 1,0-1-1,0 1 0,0-1 1,-1 1-1,1-1 1,0 1-1,0-1 1,-1 1-1,1-1 0,0 1 1,-1-1-1,1 1 1,0-1-1,-1 1 1,1 0-1,-1-1 0,1 1 1,0 0-1,-1-1 1,1 1-1,-1 0 1,1 0-1,-1-1 1,1 1-1,-1 0 0,1 0 1,-1 0-1,0 0 1,1-1-1,-1 1 1,1 0-1,-1 0 0,1 0 1,-1 0-1,1 0 1,-1 1-1,0-1 1,1 0-1,-1 0 0,1 0 1,-1 0-1,1 1 1,-1-1-3,-3 2 6,1 0 1,0 0 0,-1 0-1,1 0 1,0 0 0,-1 2-7,-6 5 55,1 0 1,1 1 0,-1 0-1,2 0 1,-2 3-56,5-7 68,0 0 1,0 1 0,1 0-1,0-1 1,1 1 0,-1 0-1,1 1 1,1-1 0,-2 6-69,3-11 21,0 0 0,0 0 0,0 0 1,0 0-1,0 0 0,0 0 1,1 0-1,-1 0 0,0 0 1,1 0-1,0 0 0,-1 0 1,1 0-1,0-1 0,0 1 0,0 0 1,0-1-1,1 1 0,-1 0 1,0-1-1,1 1 0,-1-1 1,1 0-1,-1 0 0,1 1 0,-1-1 1,1 0-1,1 0-21,3 2-451,-1-1 1,1-1-1,0 1 1,0-1-1,0 0 1,0 0-1,0 0 1,5-1 450,17 1-15061</inkml:trace>
  <inkml:trace contextRef="#ctx0" brushRef="#br0" timeOffset="6894.32">3668 114 17279,'1'-1'44,"13"-11"2139,-14 11-2051,1 1-1,-1-1 1,1 1 0,-1-1-1,1 1 1,-1-1 0,0 0-1,1 1 1,-1-1 0,0 0-1,1 1 1,-1-1 0,0 0 0,0 1-1,1-1 1,-1 0 0,0 1-1,0-1 1,0 0 0,0 1-1,0-1-131,-1 0 47,1 1-1,0 0 1,-1 0-1,1-1 1,0 1-1,-1 0 0,1 0 1,0 0-1,-1-1 1,1 1-1,-1 0 1,1 0-1,0 0 1,-1 0-1,1 0 1,-1 0-1,1 0 0,-1 0 1,1 0-1,0 0 1,-1 0-1,1 0 1,-1 0-1,1 0 1,-1 0-1,1 1 0,0-1 1,-1 0-1,1 0 1,-1 0-1,1 1-46,-14 5 480,12-4-480,1-1 0,-1 1 0,0-1 0,1 1 0,-1 0 0,1 0 0,0 0 0,-1 0 0,1 0 0,0 0 0,0 0 0,0 0 0,0 0 0,1 0 0,-1 1 0,1-1 0,-1 0 0,1 0 0,0 1 0,0-1 0,0 0 0,0 1 0,0-1 0,0 0 0,1 1 0,1 8 0,1-1 0,0 0 0,0 0 0,1 0 0,0 0 0,2 4 0,-4-9 9,0 1 1,0-1-1,0 1 0,-1 0 0,0 0 0,0 0 0,0 3-9,-1-8 2,0 1 0,0-1 0,-1 1 1,1-1-1,0 1 0,0-1 0,-1 1 0,1-1 0,-1 1 0,0-1 0,1 1 0,-1-1 0,0 0 0,0 0 0,0 1 0,0-1 0,0 0 0,0 0 0,0 0 1,0 0-1,0 0 0,0 0 0,-1 0 0,1 0 0,0 0 0,-1-1 0,1 1 0,-1 0 0,1-1 0,-1 0 0,1 1-2,-6 1-17,-1-1-1,1 0 1,0 0-1,0-1 1,-1 0 0,1 0-1,0 0 1,-1-1-1,1 0 1,0-1-1,-4-1 18,10 3-180,1 0 1,0 0-1,-1 0 0,1 0 0,0 0 0,-1 0 0,1 0 0,0 0 0,0-1 1,-1 1-1,1 0 0,0 0 0,-1 0 0,1 0 0,0-1 0,0 1 0,0 0 1,-1 0-1,1 0 0,0-1 0,0 1 0,0 0 0,-1 0 0,1-1 0,0 1 1,0 0-1,0-1 0,0 1 0,0 0 0,0 0 0,0-1 0,0 1 0,0 0 1,0-1-1,0 1 0,0 0 0,0-1 0,0 1 0,0 0 0,0-1 0,0 1 1,0 0-1,0 0 0,0-1 180,2-5-11349</inkml:trace>
  <inkml:trace contextRef="#ctx0" brushRef="#br0" timeOffset="7247.742">3745 210 21887,'12'-5'193,"-1"0"-1,0-1 1,0 0-1,0-1 0,1-1-192,-9 6 16,0 0 0,-1 0-1,1-1 1,0 1-1,-1-1 1,1 0 0,-1 0-1,0 0 1,0 0-1,0 0 1,0 0 0,-1 0-1,1-1 1,-1 1-1,0-1 1,0 1 0,0-1-1,0 1 1,-1-3-16,0 5 13,1 1 1,-1-1-1,0 1 0,0-1 0,0 0 1,0 1-1,0-1 0,0 1 1,-1-1-1,1 1 0,0-1 0,0 1 1,0-1-1,0 1 0,-1-1 1,1 1-1,0-1 0,0 1 1,-1 0-1,1-1 0,0 1 0,-1-1 1,1 1-1,0 0 0,-1-1 1,1 1-1,-1 0 0,1-1 0,-1 1 1,1 0-1,-1 0 0,1-1 1,-1 1-1,1 0 0,-1 0 0,1 0 1,-1 0-1,1 0 0,-1 0 1,1 0-1,-1 0 0,1 0 1,-1 0-1,1 0 0,-1 0 0,0 0-13,-2 1 63,1-1-1,-1 1 0,0 0 0,1 0 1,-1 1-1,0-1 0,1 0 0,-3 3-62,-5 3 37,1 1 0,0 0 0,0 1-1,1 0 1,0 1 0,-5 6-37,8-8 98,-1 0-1,2 1 1,-1-1 0,1 1 0,0 0-1,1 0 1,0 1 0,-1 8-98,3-15-16,1 0 1,0 0 0,0 0-1,0 0 1,0 0-1,0 0 1,1-1-1,-1 1 1,1 0 0,0 0-1,-1 0 1,2 1 15,-1-2-194,0-1 1,-1 1 0,1-1 0,0 0-1,0 1 1,0-1 0,1 0-1,-1 0 1,0 1 0,0-1 0,1 0-1,-1 0 1,0 0 0,1-1 0,-1 1-1,1 0 1,-1 0 0,1-1 0,0 1-1,-1-1 1,1 0 0,1 1 193,0-1-1878,1 0 1,-1 0 0,1 0 0,0 0-1,1-1 1878,22-4-11306</inkml:trace>
  <inkml:trace contextRef="#ctx0" brushRef="#br0" timeOffset="7594.467">3890 208 23295,'4'2'23,"1"0"0,-1-1 0,0 1 0,1-1 0,-1 1 0,1-1 0,-1-1 0,1 1 0,-1-1 0,1 0 0,-1 0 0,1 0 0,0 0 0,-1-1 0,1 0 0,-1 0 0,1 0 0,-1 0 1,0-1-1,2 0-23,-1 0 10,0-1-1,-1 1 1,0-1 0,0 0 0,1 0 0,-2 0 0,1 0 0,0-1 0,-1 1 0,1-1 0,-1 0 0,0 0 0,0 0 0,-1-1 0,1 1 0,-1-1 0,0 1 0,0-2-10,-2 5 5,1 0 0,-1 1 0,0-1 0,1 0 0,-1 0 0,0 1 0,0-1 1,0 0-1,0 0 0,0 1 0,0-1 0,0 0 0,0 0 0,0 1 0,0-1 0,0 0 0,0 0 0,-1 1 0,1-1 0,0 0 0,0 0 0,-1 1 0,1-1 0,-1 0 0,1 1 0,0-1 0,-1 0 0,1 1 0,-1-1 0,0 1 0,1-1 0,-1 1 0,1-1 0,-1 1 0,0 0 0,0-1-5,-1 0 12,1 1 1,-1 0-1,0-1 0,0 1 0,0 0 0,1 0 0,-1 0 0,0 0 0,0 0 0,0 0 0,1 1 1,-1-1-1,0 0 0,0 1 0,0 0-12,-5 2 92,-1 1 1,1-1-1,0 2 1,0-1-1,0 1 1,1 0-1,0 0 1,0 1-1,0 0 1,-3 4-93,3-2 196,0 0 1,0 0-1,1 1 0,0-1 1,0 2-1,1-1 0,0 0 1,0 5-197,3-11 77,0 0-1,0 0 1,1 0 0,0 0-1,-1-1 1,1 1 0,0 0-1,0 0 1,1 0 0,-1 0-1,1 2-76,0-3-15,0 0 0,-1 0-1,1 0 1,0-1-1,0 1 1,0 0 0,1 0-1,-1-1 1,0 1 0,1-1-1,-1 1 1,1-1-1,-1 1 1,1-1 0,0 0-1,1 1 16,23 9-3797,1-1-12629</inkml:trace>
  <inkml:trace contextRef="#ctx0" brushRef="#br0" timeOffset="8818.026">872 709 18303,'-16'81'1792,"-17"47"-1792,20-82 404,-14 30-404,4-28 2946,21-45-1774,2-6-897,3-7-336,9-19 89,7-18 264,-9 17-345,1 0 0,1 0-1,2 2 1,1-1 0,1 2-1,15-21 54,-31 48 0,20-21-40,-19 20 31,-1 0 0,1 1 1,0-1-1,0 1 0,0-1 0,0 1 1,0-1-1,0 1 0,0-1 0,0 1 0,0 0 9,0 0-7,-1 0 0,0 0 0,1 0-1,-1 0 1,1 0 0,-1 0-1,0 0 1,1 0 0,-1 0 0,0 0-1,1 0 1,-1 0 0,0 1-1,0-1 1,1 0 0,-1 0 0,0 0-1,1 1 1,-1-1 0,0 0-1,0 0 1,1 1 0,-1-1 0,0 0-1,0 1 1,0-1 0,0 0-1,1 1 1,-1-1 0,0 0 0,0 1 7,1 2-12,-1 0 0,0 0 0,0 0 0,0 0 0,0 1 0,0-1 0,-1 0 0,1 0 0,-1 0-1,0 0 1,0 0 0,0 0 12,-2 10-5,1-3-77,0-1 1,-1 0-1,0 0 0,0 0 0,-1 0 1,-1-1-1,1 1 0,-1-1 0,0 0 1,-1-1-1,0 1 0,-1 0 82,3-5-1668,4-4-3022,6-5-2818,15-16 490,-3-2 5706,3-3 2602,-17 23-530,26-28 8159,-27 28-8257,0 1 0,1 0 0,0 0 0,-1 1 0,1-1 0,0 1 0,1 0 0,0 0-662,-5 1 54,1 1-1,-1 0 0,1 0 0,-1 0 0,0 0 0,1-1 0,-1 1 0,1 0 0,-1 0 0,0 0 0,1 0 0,-1 0 1,1 0-1,-1 0 0,1 0 0,-1 0 0,1 0 0,-1 1 0,0-1 0,1 0 0,-1 0 0,1 0 0,-1 0 1,0 1-1,1-1 0,-1 0 0,0 0 0,1 1 0,-1-1 0,0 0 0,1 1 0,-1-1 0,0 0 0,1 1 0,-1-1 1,0 0-1,0 1 0,0-1 0,1 0 0,-1 1 0,0-1 0,0 1 0,0-1 0,0 1 0,0-1 0,0 0 0,0 1-53,1 2 199,-1 1 1,0 0-1,0-1 0,-1 1 0,1 2-199,-1-4 51,-1 12 390,0 0 0,-2 5-441,3-15 213,-1 0-1,1 0 1,-1 0-1,1 0 1,-1 0-1,-1 0 1,1 0 0,0 0-1,-1-1 1,0 1-213,3-4 74,-1 1 1,1-1 0,0 0-1,-1 1 1,1-1 0,-1 0-1,1 1 1,0-1 0,-1 0 0,1 1-1,-1-1 1,1 0 0,-1 0-1,1 0 1,-1 0 0,1 1 0,-1-1-1,0 0-74,1 0 32,0 0 0,0 0 1,0-1-1,-1 1 0,1 0 0,0 0 0,0 0 0,0 0 0,-1 0 0,1 0 0,0-1 1,0 1-1,0 0 0,0 0 0,0 0 0,-1 0 0,1-1 0,0 1 0,0 0 0,0 0 1,0 0-1,0-1 0,0 1 0,0 0 0,0 0 0,0-1 0,0 1-32,-1-2 118,1 1 0,0-1 0,0 0 0,0 1 0,0-1 0,0 0 0,1 1 0,-1-1 0,0 0 0,1 0-117,9-22 528,7-14-529,-8 19-1705,1 1 1,4-4 1704,-11 18-756,0 0 0,1 0 0,0 0 0,-1 0 0,1 0 0,0 1 756,2-1-2968,1-1 0,-1 2 0,7-4 2968,6-3-7701</inkml:trace>
  <inkml:trace contextRef="#ctx0" brushRef="#br0" timeOffset="9180.832">1130 923 25471,'-2'0'22,"0"0"-1,1 0 0,-1 0 1,0 0-1,1 0 0,-1-1 1,0 1-1,1-1 0,-1 1 1,0-1-1,1 0 0,-1 0 1,1 1-1,-1-1 0,1 0 1,0 0-1,-1 0 0,1-1 1,0 1-1,0 0 0,0 0 1,0-1-1,0 1 0,0-1 1,0 1-1,0-1 0,0 1 1,1-1-1,-1 1 0,0-1 1,1 0-1,0 1 0,-1-1 1,1 0-1,0 1 0,0-1 1,0 0-1,0 1 0,0-1 1,0 0-1,1 0 0,-1 1 1,1-2-22,2-9 54,1 1 1,0-1 0,1 1 0,0-1 0,1 1 0,0 1 0,7-10-55,-9 14-68,0 1 0,0-1 0,1 1 0,0 0 0,0 1 1,0-1-1,5-2 68,-9 6-26,1 0 1,0 0 0,0 0-1,0 0 1,0 0-1,0 1 1,0-1-1,0 1 1,0-1-1,0 1 1,0 0 0,1 0 25,-1 0-8,-1 0 1,0 0 0,1 0 0,-1 1-1,1-1 1,-1 1 0,0-1 0,1 1-1,-1-1 1,0 1 0,0 0 0,1 0 0,-1-1-1,0 1 1,0 0 0,0 0 0,0 0-1,0 0 1,0 1 7,1 1 35,1 0 0,-1 1 0,-1-1 0,1 1 0,0-1 0,-1 1 0,0 0 0,0-1 0,0 1 0,0 0-1,0 0 1,-1 0 0,0 0 0,0 0 0,0-1 0,0 1 0,-1 0 0,1 0 0,-1 0 0,0 1-35,-1 2 60,0 0 0,-1 0 1,1 0-1,-2 0 0,1 0 0,-1-1 1,1 0-1,-2 0 0,1 0 1,-3 3-61,6-8-97,-1 1 0,1-1 1,-1 0-1,1 0 1,-1 1-1,0-1 1,-1 1 96,-4 1-2725,3-2 131,-1 2-12168</inkml:trace>
  <inkml:trace contextRef="#ctx0" brushRef="#br0" timeOffset="9619.082">1303 731 21887,'-8'47'647,"-1"0"1,-2 0-1,-15 39-647,14-57 1525,-1-1 0,-13 19-1525,25-44 129,-9 13 378,10-16-462,0 1 1,0-1-1,-1 1 1,1-1-1,0 1 1,-1-1-1,1 1 1,-1-1-1,1 1 1,0-1-1,-1 0 1,1 1-1,-1-1 1,1 0-1,-1 0 1,1 1-1,-1-1 1,1 0 0,-1 0-1,1 0 1,-1 1-1,1-1 1,-1 0-1,0 0-45,1 0 20,-1-1 0,1 1 0,0-1 0,-1 1 0,1 0 0,0-1 0,-1 1 0,1-1 0,0 1 0,0 0 1,-1-1-1,1 1 0,0-1 0,0 1 0,0-1 0,0 1 0,0-1 0,-1 1 0,1-1 0,0 1 0,0-1 0,0 1 0,0-1 0,1 1 0,-1-1 0,0 0-20,2-15 65,-1 14-54,3-14 67,1 0 0,0 0 0,1 1-1,1-1 1,2-2-78,45-73 88,-47 79-95,1-1-17,0 1 0,1 1 0,1 0 0,-1 0 0,5-2 24,-11 9-170,0 2 0,0-1 0,1 0 0,-1 1 0,1-1 0,0 1 0,-1 0 0,1 0 0,0 1 0,0-1 0,0 1 0,1 0 0,-1 0 0,0 0 0,0 0 1,1 1-1,-1 0 0,0 0 0,4 0 170,-6 1-34,0-1 1,-1 0 0,1 1 0,-1-1 0,1 1 0,-1 0 0,1-1 0,-1 1 0,0 0 0,1 0 0,-1 0 0,0 0 0,0 0 0,1 0 0,-1 0 0,0 0-1,0 1 1,0-1 0,0 0 33,0 2-14,0-1 0,0 1 0,0 0 0,0 0-1,0-1 1,0 1 0,-1 0 0,1 0-1,-1 0 1,0 1 14,0 4 57,0-1-1,-1 0 0,0 1 0,0-1 1,0 1-1,-1-1 0,-1 0 1,1 1-57,0-5 40,1 1 0,-1-1 0,1 1 0,-1-1 0,0 0 0,0 0 0,0 0 0,-1 0 0,1 0 0,-1 0 0,1-1 0,-1 1 0,0-1 0,0 0 0,0 0 0,-1 0 0,1 0 0,0 0 0,-1-1 0,1 0 0,-1 1 0,1-1-1,-1 0 1,0-1 0,1 1 0,-1-1 0,0 0 0,1 0 0,-1 0 0,0 0 0,0 0 0,-1-1-40,4 1-157,0 0-1,0 0 0,1-1 1,-1 1-1,0 0 0,0 0 0,1 0 1,-1-1-1,0 1 0,0 0 0,1-1 1,-1 1-1,0-1 0,1 1 0,-1-1 1,0 1-1,1-1 0,-1 1 0,1-1 1,-1 1-1,1-1 0,-1 0 0,1 1 1,0-1-1,-1 0 0,1 0 0,0 1 1,-1-1-1,1 0 0,0 0 0,0 1 1,0-1-1,0 0 0,-1 0 0,1 0 1,0 1-1,1-1 0,-1 0 158,-1-13-14890</inkml:trace>
  <inkml:trace contextRef="#ctx0" brushRef="#br0" timeOffset="10281.904">1531 914 21759,'-3'0'545,"-1"0"0,0 0 0,1-1-1,-1 1 1,1-1 0,-1 0 0,1 0-1,-3-1-544,5 2 141,-1-1 0,1 0 0,0 0 0,-1 0 0,1 0 0,0 0 0,0 0 0,0 0 0,0 0-1,0 0 1,0 0 0,0-1 0,0 1 0,1 0 0,-1-1 0,0 1 0,1-1 0,-1 1 0,1-1 0,-1 1-1,1-1-140,-1-3 41,1 0-1,-1 0 1,1-1-1,1 1 1,-1 0-1,1 0 1,-1 0-1,2 0 0,-1 0 1,0 0-1,1 1 1,0-1-1,0 0 1,0 1-1,1-1 1,0 1-1,0 0-40,0-2 5,1 1-1,0 0 1,0 1-1,0-1 1,0 1-1,1-1 1,0 2-1,0-1 1,0 0-1,1 1 1,-1 0 0,1 0-1,2-1-4,-6 3 0,1 1 0,-1-1 0,0 0 0,0 1 0,1 0 0,-1-1 0,0 1 0,1 0 0,-1 0 0,0 0 0,1 1 0,-1-1 0,0 0 0,1 1 0,-1 0 0,0-1 0,0 1 0,0 0 0,0 0 0,0 0 0,0 0 0,0 1 0,0-1 0,0 0 0,0 1 0,0 0 0,0 1 0,0-1 0,0 1 0,0 0 0,0 0 0,0 0 0,-1 0 0,0 0 0,1 1 0,-1-1 0,0 0 0,-1 1 0,1-1 0,0 1 0,-1-1 0,0 0 0,0 1 0,0 1 0,0 0 0,-1 0 1,0 0-1,0 0 0,0 0 1,0 0-1,-1 0 0,0 0 0,0 0 1,0-1-1,-1 1 0,1-1 1,-1 0-1,-1 1 0,-1 1-6,0 0 0,0-1 0,-1 0 1,0 0-1,0 0 0,0-1 0,-1 1 0,-3 0 6,4-2-137,4-5-909,10-9-970,34-37 1218,-22 24 507,5-3 291,-18 21-107,0-1 1,1 1-1,-1 0 1,1 1-1,8-4 107,-15 8-2,-1 1 0,1-1-1,0 1 1,0 0 0,-1-1-1,1 1 1,0 0 0,0-1-1,0 1 1,-1 0 0,1 0-1,0 0 1,0 0 0,0 0-1,0 0 1,0 0 0,-1 0-1,1 0 1,0 1 0,1-1 2,-2 0 9,1 1 1,-1-1 0,1 1 0,-1-1-1,1 1 1,-1-1 0,1 1-1,-1-1 1,0 1 0,1 0 0,-1-1-1,0 1 1,1-1 0,-1 1-1,0 0 1,0-1 0,0 1 0,1 0-1,-1 0-9,0 5 99,0-1-1,0 1 0,0-1 1,0 1-1,-2 3-98,2-5 32,-9 45 1569,8-44-1502,-1 0-1,0 1 1,0-1-1,0 0 1,0 0-1,-1 0 0,0-1 1,0 2-99,3-6 25,-1 0 1,1 1-1,0-1 1,-1 1-1,1-1 0,0 0 1,-1 1-1,1-1 1,0 0-1,-1 0 1,1 1-1,-1-1 1,1 0-1,-1 0 0,1 1 1,0-1-1,-1 0 1,1 0-1,-1 0-25,1 0 23,-1 0 0,1 0 0,0 0 0,0 0 0,-1 0 0,1 0 0,0-1 0,0 1 0,0 0 0,-1 0 0,1 0 0,0 0 0,0-1 0,0 1 1,-1 0-1,1 0 0,0 0 0,0-1 0,0 1 0,0 0 0,0 0 0,-1-1 0,1 1 0,0 0-23,0-2 60,-1 0-1,1 0 1,-1 0 0,1 0 0,0 0 0,0 0 0,0 0-1,0-1-59,1-4 47,0-1 0,1 1 0,0 0 0,1-1 0,-1 1 0,1 0 0,1 1 0,-1-1 0,1 0 0,0 1 0,4-5-47,8-7-1274,0 0-1,1 0 1,1 1 1274,16-11-10154,-16 15-1174</inkml:trace>
  <inkml:trace contextRef="#ctx0" brushRef="#br0" timeOffset="10721.027">1915 599 17535,'3'-3'170,"7"-14"1895,-10 16-1956,1 0 1,-1 1-1,1-1 1,-1 0-1,1 0 1,0 1-1,-1-1 1,1 1-1,0-1 1,0 1-1,-1-1 1,1 1-1,0-1 1,0 1-1,0-1 1,0 1-1,0 0-109,-1 0 28,0 0 0,1 0 0,-1 0 0,0 0 0,1 0 0,-1 1 0,0-1 0,1 0-1,-1 0 1,0 0 0,1 0 0,-1 1 0,0-1 0,0 0 0,1 0 0,-1 1 0,0-1 0,0 0-1,1 0 1,-1 1 0,0-1 0,0 0 0,0 1 0,0-1 0,0 0 0,1 1 0,-1-1-1,0 0 1,0 1 0,0-1 0,0 0 0,0 1 0,0-1-28,1 14 189,-4 7 230,-1 0 0,-1-1 1,0 1-1,-7 11-419,8-17 200,-30 72 1948,17-46-307,-4 19-1841,21-59-46,-1 0 1,1-1-1,0 1 0,0 0 0,-1 0 0,1-1 0,0 1 1,0 0-1,0 0 0,0-1 0,0 1 0,0 0 1,0 0-1,0-1 0,0 1 0,0 0 0,1 0 1,-1-1-1,0 1 0,1 0 46,-1 0-66,0-1 0,1 0 0,-1 0 0,1 0 0,-1 0 0,1 0 0,-1 0 0,0 0 0,1 0 0,-1 0 0,1 0 0,-1 0 0,0 0 0,1 0 0,-1 0 0,1-1 1,-1 1-1,0 0 0,1 0 0,-1 0 0,1 0 0,-1-1 0,0 1 0,1 0 0,-1-1 66,4-1-396,0-1 0,0-1 1,-1 1-1,1 0 0,1-4 396,23-33-3454,-22 29 3441,0 1-1,1 0 1,0 1-1,1-1 0,0 1 1,0 1-1,1 0 1,2-2 13,-11 10 26,1 0 0,-1 0 1,0 0-1,0 0 1,0 0-1,0 0 0,0-1 1,0 1-1,0 0 1,0 0-1,0 0 0,0 0 1,0 0-1,1 0 0,-1 0 1,0 0-1,0 0 1,0 0-1,0 0 0,0 0 1,0 0-1,0 0 0,1 0 1,-1 0-1,0 0 1,0 0-1,0 0 0,0 0 1,0 0-1,0 0 1,0 0-1,1 0 0,-1 0 1,0 0-1,0 0 0,0 0 1,0 0-1,0 0 1,0 0-1,0 0 0,0 0 1,1 0-1,-1 0 0,0 0 1,0 0-1,0 1 1,0-1-1,0 0 0,0 0 1,0 0-1,0 0 0,0 0 1,0 0-1,0 0 1,0 1-27,-1 8 489,-8 16-400,8-23 15,-39 96-467,40-97-180,0 4-9153,1-3 1248</inkml:trace>
  <inkml:trace contextRef="#ctx0" brushRef="#br0" timeOffset="11055.524">2022 665 24703,'-2'3'0,"-2"0"-256,3-4 0,1-3-896,2 2 128,0 0-15103</inkml:trace>
  <inkml:trace contextRef="#ctx0" brushRef="#br0" timeOffset="11624.662">2054 906 22399,'-1'0'65,"0"0"0,0 0 0,0 0 0,1-1 0,-1 1-1,0 0 1,0 0 0,0-1 0,0 1 0,0 0 0,0-1 0,1 1-1,-1-1 1,0 1 0,0-1 0,1 1 0,-1-1 0,0 0 0,1 1 0,-1-1-1,0 0 1,1 1 0,-1-1 0,1 0 0,-1 0 0,1 0 0,0 1-1,-1-1 1,1 0 0,0 0 0,0 0 0,-1 0 0,1 0 0,0 0-1,0 0 1,0 0 0,0 0 0,0 1 0,0-1 0,0 0 0,1 0-65,-1-3 22,1-1 0,0 1 0,0 0 1,1 0-1,-1 0 0,1 0 0,0 1 1,2-4-23,4-5 184,0 1 1,0 0 0,2 1 0,-1 0 0,1 0 0,1 1 0,0 0 0,0 1 0,2-1-185,-10 7-32,-1 1 0,0 0 0,0 0 1,1 0-1,-1 0 0,1 0 1,-1 0-1,1 1 0,-1-1 1,1 1-1,2 0 32,-4 0-12,0 0 0,0 0 0,-1 0 0,1 0 0,0 1 0,0-1 0,0 0 0,-1 1 0,1-1 0,0 0 0,0 1 0,-1-1 0,1 1 0,0-1 0,-1 1 0,1 0 0,0-1 0,-1 1 0,1 0 0,-1-1 0,1 1 0,-1 0 0,0 0 0,1-1 0,-1 1 0,0 0 0,1 0 0,-1 0 0,0-1 0,0 1 0,0 0 0,1 0 1,-1 0-1,0 0 0,-1 0 12,2 5 4,-1-1 0,-1 1 0,1 0 1,-1-1-1,0 1 0,-2 4-4,-11 34-65,8-27 83,3-8 32,1-1 162,0 0 0,-1 0 1,0-1-1,-1 0 0,0 1 1,0-1-1,-1 1-212,30-33 1600,15-30-1408,-14 17-789,19-19 597,-43 55-162,0-1 1,1 1 0,-1 0-1,1 0 1,0 0 0,0-1 161,-3 3-16,1 0 1,-1 0-1,0-1 0,1 1 1,-1 0-1,0 0 1,1 0-1,-1 0 0,0 0 1,1 0-1,-1 0 1,0 0-1,1 0 0,-1 0 1,0 0-1,1 0 1,-1 0-1,0 0 0,0 0 1,1 0-1,-1 0 1,0 0-1,1 0 0,-1 0 1,0 1 15,1-1 7,-1 1 1,0-1-1,1 1 1,-1-1-1,0 1 1,0-1-1,1 1 1,-1-1-1,0 1 1,0 0-1,0-1 1,0 1-1,0 0 0,0-1 1,0 1-1,0-1 1,0 1-1,0 0 1,0 0-8,-3 12 55,0 1 0,0-1-1,-1 0 1,-1 0 0,-3 5-55,-3 9 259,10-23-183,-1 3 118,-1 0-1,0 0 1,0-1-1,-1 1 1,1-1-1,-2 1-193,19-38 811,3 3-806,2 2 1,0-1-1,2 2 0,18-17-5,-39 42 1,3-3-24,0 0 1,0 0 0,1 1 0,2-3 22,-6 5-3,1 0 1,-1 0-1,0 0 1,1-1-1,-1 1 1,0 0-1,0 0 1,1 0-1,-1 0 1,0 0-1,1 0 1,-1 0-1,0 0 1,1 0-1,-1 0 1,1 0-1,-1 0 1,0 0-1,1 0 1,-1 0-1,0 0 1,1 0-1,-1 0 3,0 1 0,1-1 0,-1 1 0,0-1 0,1 1-1,-1-1 1,0 0 0,0 1 0,1 0 0,-1-1 0,0 1 0,0-1-1,0 1 1,0-1 0,0 1 0,0-1 0,0 1 0,0-1-1,0 1 1,0-1 0,0 1 0,-1 6 0,-1 0 1,0 0-1,0 0 1,0-1-1,-1 1 0,0-1 1,0 1-1,-3 3 0,-3 6 18,-2 6-20,4-9-680,0 1 0,1 0 0,-2 5 682,8-18-181,0 0-1,-1 0 0,1 0 1,0 0-1,0 0 1,0 0-1,0 0 0,0 0 1,0 0-1,0 0 0,0 0 1,0 0-1,0 0 0,0 0 1,1 0-1,-1 0 0,0 0 1,1 0 181,5 3-4033,4-3-4280,-3-2-412</inkml:trace>
  <inkml:trace contextRef="#ctx0" brushRef="#br0" timeOffset="11972.09">2463 776 16000,'15'-25'796,"-2"4"2397,12-15-3193,-25 36 14,0 0 0,0-1 0,0 1 0,0 0 0,0 0 0,0 0 0,0 0-1,0 0 1,0 0 0,0 0 0,0 0 0,0 0 0,1 0 0,-1 0 0,0 0 0,0 0 0,0 0 0,0 0 0,0 0 0,0 0 0,0 0 0,0 0 0,0 0 0,0 0 0,0 0 0,0 0 0,0 0 0,1 0 0,-1 0 0,0 0 0,0 0 0,0 0 0,0 0 0,0 0 0,0 0 0,0 0 0,0 0 0,0 0-1,0 0 1,0 0 0,0 0 0,0 0 0,1 0 0,-1 0 0,0 0 0,0 0 0,0 0 0,0 0 0,0 0 0,0 0 0,0 0 0,0 0 0,0 0 0,0 1 0,0-1 0,0 0 0,0 0 0,0 0-14,2 7 712,0 12-35,-2-18-700,1 41 741,0-1 0,-3 1 0,-3 11-718,4-48-89,0 1 132,1 0 1,-2 0 0,1 0-1,-1 0 1,-1 3-44,3-8-48,-1 0 0,1 0 0,-1 0 1,1 0-1,-1 0 0,0 0 0,1 0 0,-1 0 0,0 0 1,0 0-1,0 0 0,0-1 0,0 1 0,0 0 0,0-1 1,0 1-1,0 0 0,0-1 0,0 1 0,0-1 0,0 0 0,-1 1 1,1-1-1,0 0 0,0 0 0,0 0 0,-1 0 0,1 0 1,-1 0 47,-16-2-3734,-1-1-9705</inkml:trace>
  <inkml:trace contextRef="#ctx0" brushRef="#br0" timeOffset="12305.827">1913 684 20095,'5'-1'-14591</inkml:trace>
  <inkml:trace contextRef="#ctx0" brushRef="#br0" timeOffset="24467.017">3100 726 9088,'-1'6'1544,"6"-11"1936,9-13 2375,-14 18-5794,1 0-1,-1-1 1,0 1-1,0 0 1,0-1-1,1 1 1,-1-1-1,0 1 1,0-1-1,0 1 1,0-1-1,0 1 1,0 0-1,0-1 1,0 1-1,0-1 1,0 1-1,0-1 1,0 1-1,0-1 1,0 1-1,0-1 1,0 1-1,0 0 1,-1-1-1,1 1 1,0-1-1,0 1 0,-1 0 1,1-1-1,0 1 1,0-1-1,-1 1 1,1 0-1,0 0 1,-1-1-1,1 1 1,-1 0-1,1-1 1,0 1-1,-1 0 1,1 0-1,-1 0 1,1 0-1,-1-1-60,-1 1 19,1 0 0,-1 0-1,1 0 1,-1 0 0,0 0 0,1 0-1,-1 1 1,1-1 0,-1 0-1,1 1 1,-1-1 0,1 1 0,-1 0-19,-4 2 69,1 0 0,0 1 1,0 0-1,0 0 1,0 0-1,-2 4-69,-26 29 74,32-36-74,-18 24 299,2 1 0,0 1-1,-3 9-298,18-33 1,1 0-1,-1 0 1,1 0-1,0 1 1,0-1-1,0 0 1,0 1-1,0-1 0,1-2-3,0 0 0,0 0 0,0 0 0,0-1 0,0 1 0,1 0 0,-1 0 0,0-1 0,0 1 0,0 0 0,1-1 0,-1 1-1,0 0 1,1 0 0,-1-1 0,1 1 0,-1-1 0,0 1 0,1 0 0,0-1 0,-1 1 0,1-1 0,-1 1 0,1-1-1,0 1 1,-1-1 0,1 0 0,0 1 0,-1-1 0,1 0 0,0 0 0,-1 1 0,1-1 0,0 0 0,0 0 0,0 0 3,2 1 16,1-1 0,0 0 0,-1 0 0,1 0 0,-1 0 0,1 0 0,0-1 1,-1 0-1,1 0 0,-1 0 0,1 0 0,-1 0 0,0-1 0,1 1 0,-1-1 1,0 0-1,0 0 0,0 0 0,-1 0 0,1-1 0,0 1 0,2-4-16,5-5 2,-1-1 0,0-1 0,0 0 0,4-9-2,-13 21 0,5-7 0,1-3 0,1-1 0,0 1 0,3-1 0,-11 22 0,-3 6 0,-12 33-3,5-18 70,0 10-67,11-41 21,-1 0 0,1 0 0,0 0 0,0 0 0,0 0-1,0 1 1,0-1 0,0 0 0,0 0 0,0 0 0,0 0 0,0 0-1,0 1 1,0-1 0,0 0 0,0 0 0,0 0 0,0 0 0,0 1-1,0-1 1,0 0 0,0 0 0,0 0 0,1 0 0,-1 0 0,0 1-1,0-1 1,0 0 0,0 0 0,0 0 0,0 0 0,0 0 0,1 0-1,-1 1 1,0-1 0,0 0-21,6-2 140,8-6-199,-8 1 233,1-1-1,-2 0 1,1 0-1,-1 0 0,0-1 1,3-6-174,2-4-17,7-13-36,1 2 0,17-21 53,-31 48 153,-2 4-50,-2 9 1,-5 16 48,-21 42 580,13-37-78,-4 21-654,17-52-96,0 0 0,-1 1 0,1-1-1,0 0 1,0 0 0,0 1 0,0-1 0,0 0-1,0 1 1,-1-1 0,1 0 0,0 1 0,0-1-1,0 0 1,0 1 0,0-1 0,0 0 0,0 1 0,1-1-1,-1 0 1,0 1 0,0-1 0,0 0 0,0 1-1,0-1 1,0 0 0,1 1 0,-1-1 0,0 0-1,0 0 1,0 1 0,1-1 0,-1 0 0,0 0 0,0 1-1,1-1 1,-1 0 0,0 0 0,1 0 0,-1 0-1,0 1 1,1-1 0,-1 0 0,0 0 0,1 0 96,0 0-1369,1 0 0,0 0 1,0 0-1,0-1 0,0 1 1,-1-1-1,3 0 1369,5-1-10026</inkml:trace>
  <inkml:trace contextRef="#ctx0" brushRef="#br0" timeOffset="24916.581">3341 729 16000,'3'-4'395,"0"0"1,-1 0 0,1 0 0,-1-1 0,0 1 0,0-1-1,-1 1 1,1-1 0,-1 0-396,-1 5 47,0 0 1,0 0-1,0 0 0,0 0 0,0 0 1,0 0-1,0 0 0,0 0 0,0-1 1,0 1-1,0 0 0,0 0 1,0 0-1,0 0 0,0 0 0,0 0 1,0 0-1,0 0 0,0 0 0,0-1 1,0 1-1,0 0 0,0 0 1,0 0-1,0 0 0,0 0 0,0 0 1,0 0-1,0 0 0,0 0 0,0-1 1,0 1-1,-1 0 0,1 0 0,0 0 1,0 0-1,0 0 0,0 0 1,0 0-1,0 0 0,0 0 0,0 0 1,0 0-1,0 0 0,-1 0 0,1 0 1,0 0-1,0 0 0,0 0 0,0 0 1,0 0-1,0 0 0,0 0 1,0 0-1,-1 0 0,1 0 0,0 0-47,-7 5 763,-8 10-657,1 3-6,0 2 0,-8 16-100,17-25 133,-1-1 1,2 1 0,-1 0 0,2 1-1,-1-1 1,0 7-134,4-14 21,-1-1 1,1 0-1,0 0 0,0 1 0,1-1 1,-1 0-1,1 0 0,0 1-21,-1-3 30,0 0 1,0-1-1,0 1 1,0-1-1,1 1 0,-1-1 1,0 1-1,0-1 0,1 1 1,-1-1-1,0 1 1,0-1-1,1 0 0,-1 1 1,1-1-1,-1 1 0,0-1 1,1 0-1,-1 1 1,1-1-1,-1 0 0,1 0 1,-1 1-1,1-1 0,-1 0 1,1 0-1,0 0 1,-1 1-1,1-1 0,-1 0 1,1 0-1,-1 0 0,1 0 1,-1 0-1,1 0 1,0 0-1,-1 0 0,1-1 1,-1 1-1,1 0 0,-1 0 1,1 0-1,-1-1 1,1 1-1,-1 0 0,1 0 1,-1-1-1,1 1 0,-1 0 1,0-1-1,1 1 1,-1-1-31,6-3 91,0-1 0,-1 0 0,1 0 0,-1-1 0,-1 1 0,1-1 0,-1 0 0,0 0 0,0-1-91,9-17-133,8-22 133,-14 31 60,12-26-156,1 1 0,2 1 0,1 1 0,9-8 96,-36 52 165,1-1 0,0 1 0,1-1-1,-1 1 1,1 0 0,0 2-165,-5 10 313,-11 26 404,-20 55 213,31-80-798,2 0 0,1 0 0,0 0 0,1 6-132,2-20 36,1 0-1,0 0 1,0 0-1,0 0 1,1 4-36,-1-7-54,1-1 1,-1 0 0,0 1 0,1-1 0,-1 0 0,1 0 0,0 0-1,-1 0 1,1 1 0,0-1 0,-1 0 0,1 0 0,0 0-1,0 0 1,0 0 0,0-1 0,0 1 0,0 0 0,0 0 0,0-1-1,1 1 1,-1-1 0,1 1 53,2 0-1170,1 0 0,-1 0 0,1-1 0,0 0 0,-1 1 0,1-2 0,0 1 0,0-1 1170,-2 1-1178,22-2-11579</inkml:trace>
  <inkml:trace contextRef="#ctx0" brushRef="#br0" timeOffset="26718.308">3848 697 9344,'0'2'474,"1"-4"777,7-7 2554,-6 7-3293,-1 0-1,1 1 1,-1-1-1,0 0 1,1 0-1,-1 0 1,0-1-1,0 1 1,-1 0-1,1 0 1,0-1-512,-13 17 2048,-11 24-1636,1-2-117,1 3-295,16-28 140,0 0 0,0 1 0,1-1 0,1 1 1,-2 9-141,5-20 12,0 0 0,-1 0 1,1 0-1,0 0 0,0 0 0,0 0 1,0-1-1,0 1 0,0 0 1,0 0-1,1 0 0,-1 0 1,0 0-1,0 0-12,1-1 7,-1 0 1,0 0-1,0 0 0,0 0 0,0 0 1,1 1-1,-1-1 0,0 0 0,0 0 1,0 0-1,0 0 0,1 0 1,-1 0-1,0 0 0,0 0 0,0 0 1,1 0-1,-1 0 0,0 0 0,0 0 1,0 0-1,1 0 0,-1 0 1,0 0-1,0 0 0,0 0 0,0-1 1,1 1-1,-1 0 0,0 0 0,0 0 1,0 0-1,0 0 0,1 0 1,-1-1-8,17-16 433,-14 14-397,-2 2-28,0 0 1,0 0 0,0 0 0,-1 0 0,1 0 0,0 0-1,0 1 1,0-1 0,0 0 0,0 1 0,0-1-1,0 1 1,0-1 0,1 1 0,-1-1 0,0 1 0,0 0-1,0 0 1,1-1 0,-1 1 0,0 0 0,0 0 0,0 0-9,1 1-6,-1 0 1,0-1-1,1 1 1,-1 0 0,0 0-1,0 0 1,0 0 0,1 0-1,-1 0 1,0 0 0,0 0-1,-1 0 1,1 0 0,0 1-1,0-1 1,-1 0 0,1 1-1,0-1 6,-1 0-11,1 1 43,0 0-1,0 0 1,0-1-1,0 1 1,1 0-1,-1 0 0,2 0-31,-3-1 30,0-1 0,1 0 0,-1 0-1,0 1 1,1-1 0,-1 0 0,1 0 0,-1 0-1,1 0 1,-1 0 0,0 0 0,1 0-1,-1 0 1,1 0 0,-1 0 0,1 0-1,-1 0 1,1 0 0,-1 0 0,0 0-1,1 0 1,-1 0 0,1 0 0,-1 0-1,1-1 1,-1 1 0,0 0 0,1 0-1,-1-1 1,0 1 0,1 0 0,-1 0-1,0-1 1,1 1 0,-1 0 0,0-1-1,0 1 1,1-1 0,-1 1 0,0 0-1,0-1-28,7-9 195,-1-1 1,0 0 0,0 0-1,-1 0 1,-1-1 0,1-2-197,2-6-284,4-9-361,9-25-3364,-3 19-6654,-7 17 2279</inkml:trace>
  <inkml:trace contextRef="#ctx0" brushRef="#br0" timeOffset="27261.188">4056 528 14720,'14'-21'5973,"-14"21"-5952,0 0 0,0 0 0,0 0 0,0 0 0,0 0 0,0 0 0,0 0 1,0 0-1,0 1 0,0-1 0,0 0 0,0 0 0,0 0 0,0 0 0,0 0 0,0 0 0,0 0 1,0 0-1,0 0 0,0 0 0,0 0 0,0 0 0,0 0 0,0 0 0,0 0 0,0 0 0,1 0 1,-1 0-1,0 0 0,0 0 0,0 0 0,0 0 0,0 0 0,0 0 0,0 0 0,0 0 1,0 0-1,0 0 0,0 0 0,0 0 0,0 0 0,0 0 0,0 0 0,0 0 0,0 0 0,0 0 1,0 0-1,0 0 0,0 0 0,0 0 0,0 0 0,0 0 0,0 0-21,-1 5 670,-3 8 272,-36 99 2645,17-45-1841,-8 11-1746,23-62 128,-1 5 790,-5 14-918,15-32 332,2-5-152,6-8-44,-8 9-123,119-143 243,-104 126-257,18-19-41,-33 36 27,-1 1 0,1-1 0,-1 1 0,1-1 0,0 1 0,-1 0-1,1-1 1,0 1 0,-1-1 0,1 1 0,0 0 0,-1 0 0,2-1 15,-2 1-6,0 0 1,0 0 0,0 0-1,1 0 1,-1 0-1,0 0 1,0 1 0,0-1-1,0 0 1,1 0-1,-1 0 1,0 0 0,0 0-1,0 0 1,0 0-1,0 0 1,1 1 0,-1-1-1,0 0 1,0 0-1,0 0 1,0 0 0,0 0-1,0 1 1,0-1-1,0 0 1,0 0 0,1 0-1,-1 0 1,0 1-1,0-1 1,0 0 0,0 0 5,0 2-11,0 0 1,0 0-1,0 0 1,-1 0-1,1 0 1,0 0-1,-1 0 1,1 0-1,-1 1 11,-11 23-14,0 0 0,-2 0 0,-8 11 14,5-9-214,16-27 207,-9 19-2407,10-20 2212,0 1 0,0-1 0,0 0 1,0 1-1,0-1 0,0 0 0,0 1 0,0-1 0,0 0 0,0 1 0,0-1 0,0 0 0,0 1 0,0-1 0,0 0 0,0 1 0,0-1 0,1 0 0,-1 1 0,0-1 0,0 0 202,0 1-340,1-1 0,-1 0 0,1 0 0,-1 0 0,0 1 0,1-1-1,-1 0 1,1 0 0,-1 0 0,1 0 0,-1 0 0,0 0 0,1 0 0,-1 0 0,1 0 0,-1 0 0,1 0 0,-1 0 0,0 0 0,1 0 0,-1-1 0,1 1 340,8-2-11072</inkml:trace>
  <inkml:trace contextRef="#ctx0" brushRef="#br0" timeOffset="28127.722">4177 709 20095,'1'1'57,"1"1"-1,0-1 1,1 1-1,-1-1 1,0 0-1,0 0 1,1 0-1,-1 0 1,0 0-1,1 0 0,-1-1 1,1 1-1,-1-1 1,1 0-1,-1 1 1,1-1-1,-1 0 1,1-1-1,-1 1 1,1 0-1,-1-1 0,1 1 1,-1-1-1,0 0 1,1 0-1,-1 0 1,0 0-1,0 0 1,2-2-57,-2 2 66,1-1 1,-1 0 0,0 0 0,0 0 0,0-1-1,-1 1 1,1 0 0,0-1 0,-1 1-1,0-1 1,1 1 0,-1-1 0,0 0-1,0 1 1,-1-1 0,1 0 0,0 0 0,-1 0-1,0 0 1,0 0 0,0 1 0,0-1-1,0 0 1,0 0 0,-1-2-67,1 4 10,0 0 1,-1 1-1,1-1 0,0 0 1,0 0-1,-1 0 1,1 0-1,0 1 0,-1-1 1,1 0-1,-1 0 1,1 1-1,-1-1 0,1 0 1,-1 1-1,1-1 0,-1 1 1,0-1-1,1 1 1,-1-1-1,0 1 0,0-1 1,1 1-1,-1-1-10,-1 1 47,1 0 0,0 0 0,0 0-1,-1 0 1,1 0 0,0 0 0,-1 0 0,1 0 0,0 0 0,-1 0-1,1 1 1,0-1 0,0 1 0,-1 0-47,-4 1 267,0 2 0,0-1 0,1 1 0,-1 0 0,-4 4-267,0 1 440,0 1 1,1-1-1,0 2 1,-1 2-441,6-7 98,0 0 0,1 0 0,-1 0 0,1 0 1,0 0-1,1 1 0,0 0 0,0-1 0,0 3-98,1-8 1,1 0-1,0 1 1,-1-1-1,1 0 0,0 1 1,0-1-1,0 0 1,0 1-1,0-1 1,1 0-1,-1 1 1,0-1-1,0 0 1,1 0-1,-1 1 1,1-1-1,-1 0 0,1 0 1,0 0-1,-1 0 1,1 1-1,0-1 1,0 0-1,0 0 1,0 0-1,0-1 1,0 1-1,0 0 1,0 0-1,0-1 0,0 1 1,0 0-1,1-1 1,-1 1-1,0-1 1,0 1-1,1-1 1,-1 0-1,0 0 1,1 1-1,3-1-105,0 0 1,0 0 0,0 0 0,0 0-1,0-1 1,0 0 0,0 0 0,0 0-1,0-1 1,0 0 104,2-1-181,1 0 1,-1 0-1,0-1 0,-1-1 1,1 1-1,4-5 181,5-6-454,11-12 454,-16 15-126,-10 11 114,-1 1 0,0-1-1,1 1 1,-1-1-1,1 1 1,0-1 0,-1 1-1,1-1 1,-1 1 0,1-1-1,0 1 1,-1 0 0,1-1-1,0 1 1,-1 0 0,1-1-1,0 1 1,0 0 0,0 0 12,-1 0-5,0 0 0,0 1 0,1-1 0,-1 0 0,0 1 0,0-1 0,0 0 1,0 0-1,1 1 0,-1-1 0,0 0 0,0 1 0,0-1 0,0 1 0,0-1 0,0 0 1,0 1-1,0-1 0,0 0 0,0 1 0,0-1 0,0 0 0,0 1 0,0-1 0,0 0 1,0 1 4,-8 27-1,6-20 126,-1 0-1,0 0 1,-1-1 0,0 0 0,0 1 0,-1-1 0,-1 1-125,5-8 498,2-4-289,3-7-126,15-25-44,-12 21-26,0 2 1,1-1-1,1 1 1,0 0-1,7-7-13,-14 19-11,-1-1 0,1 1 0,-1 0 0,1-1 0,0 1 0,-1 0 0,1 0 0,0 0 0,0 1 0,-1-1 0,1 0 0,0 1 0,0-1 1,0 1-1,0 0 0,0-1 0,0 1 0,0 0 11,4 1-80,0-1 0,0 1 0,0 1 0,0-1 0,2 1 80,-3 0-43,0-1 1,0 0-1,0 0 0,0 0 1,0 0-1,0-1 0,0 0 1,2 0 42,-3 0-5,0-1 1,-1 0 0,1 0 0,0 0 0,0 0 0,0-1 0,-1 1 0,1-1 0,0 0 0,-1 0-1,0 0 1,1 0 0,-1-1 0,0 1 0,0-1 0,0 0 0,-1 0 0,1 0 0,-1 0-1,0-1 1,1 1 0,-1-1 0,-1 1 0,1-1 0,-1 0 0,1-1 4,-2 5 1,1-1 0,-1 1 0,0 0 1,0-1-1,0 1 0,0-1 0,0 1 0,1-1 0,-1 1 1,0 0-1,0-1 0,0 1 0,0-1 0,0 1 1,0-1-1,-1 1 0,1-1 0,0 1 0,0 0 0,0-1 1,0 1-1,0-1 0,-1 1 0,1 0 0,0-1 0,0 1 1,-1-1-1,1 1 0,0 0 0,-1-1 0,1 1 1,0 0-1,-1 0 0,1-1 0,0 1 0,-1 0 0,1 0 1,-1-1-1,1 1 0,0 0 0,-1 0 0,1 0 0,-1 0 1,1 0-1,-1 0 0,1 0 0,-1 0 0,1 0 0,0 0 1,-1 0-1,1 0 0,-1 0 0,1 0-1,-3 0 43,0 1 0,0 0 0,0 0 0,0 0 0,1 0-1,-1 0 1,0 0 0,0 1-43,-7 5 315,0 0 0,0 1-1,1 1 1,0-1-1,0 1 1,1 1 0,0 0-1,0 0 1,2 0 0,-1 1-1,1 0 1,0 1-315,5-9 44,-1 1-1,1-1 1,0 0 0,0 1-1,0 0 1,1-1 0,-1 1-1,1-1 1,0 1 0,0 0 0,0-1-1,1 4-43,-1-5-10,1 1 1,-1-1-1,1 0 0,0 0 1,0 0-1,0 0 0,0 0 0,0 0 1,1 0-1,-1-1 0,1 1 1,-1 0-1,1-1 0,-1 1 0,1-1 1,0 1-1,0-1 0,0 0 1,0 0-1,0 0 0,1 1 10,3 0-451,-1 0-1,1 0 1,-1-1 0,1 0 0,4 1 451,17 0-4592,8 0-11983</inkml:trace>
  <inkml:trace contextRef="#ctx0" brushRef="#br0" timeOffset="29030.238">177 1253 14720,'-1'2'0,"-2"4"1664,4-2-1,1 0-511,-3 8 128,-2 5-128,-6 13 128,-4 9-1152,-5 1 128,-4 5-256,0-1 128,-4 2 0,5-8 128,2-5-1152,8-8 0,0 0-15231</inkml:trace>
  <inkml:trace contextRef="#ctx0" brushRef="#br0" timeOffset="29414.76">175 1567 23423,'-5'-3'-1,"5"3"16,-1 0 0,1 0 0,0-1 0,-1 1 0,1 0 0,0 0 0,-1 0 0,1-1 0,0 1 1,-1 0-1,1-1 0,0 1 0,0 0 0,-1 0 0,1-1 0,0 1 0,0 0 0,0-1 0,-1 1 0,1-1 0,0 1 0,0 0 0,0-1 0,0 1 0,0-1 1,0 1-1,0 0 0,0-1 0,0 1 0,0-1 0,0 1 0,0 0 0,0-1 0,0 1 0,0 0 0,0-1 0,0 1 0,0-1 0,1 1 0,-1 0 0,0-1 0,0 1 1,0 0-1,1-1-15,2-7 99,0 1 1,1-1 0,0 1 0,0 0-1,1 0 1,0 0 0,0 1-1,1-2-99,-1 3-15,-1 1-1,1-1 0,0 0 0,1 1 0,-1 0 1,1 1-1,0-1 0,-1 1 0,2 0 1,0 0 15,-5 2 7,0 0 0,-1 1 0,1-1 0,0 1 0,0 0 1,-1-1-1,1 1 0,0 0 0,0 0 0,-1 0 0,1 0 1,0 1-1,0-1 0,-1 0 0,1 1 0,0-1 0,-1 1 1,1 0-1,0-1 0,-1 1 0,1 0 0,-1 0 0,1 0 1,-1 0-1,0 0 0,1 0 0,-1 1 0,0-1 0,0 0 1,0 1-1,0-1 0,1 1-7,-1 1 52,1 0-1,-1 1 1,0-1-1,1 1 1,-1-1-1,-1 1 1,1-1-1,0 1 1,-1-1-1,0 1 1,0 0 0,0-1-1,0 1 1,-1-1-1,0 4-51,0-1 137,-1-1 0,0 1-1,0 0 1,-1 0-1,1-1 1,-1 1 0,0-1-1,-1 0 1,1 0 0,-1 0-1,0 0 1,0-1 0,-1 0-1,1 0 1,-1 0 0,-4 2-137,3-1-1044,-1-1 1,1-1 0,-1 0 0,0 0 0,0 0-1,-1 0 1044,-19 3-7130,0-4-3490,3-2 7740</inkml:trace>
  <inkml:trace contextRef="#ctx0" brushRef="#br0" timeOffset="29768.305">89 1439 22399,'8'-3'0,"18"-6"0,13-6 0,12-3 0,11-7-10879,2 0-513</inkml:trace>
  <inkml:trace contextRef="#ctx0" brushRef="#br0" timeOffset="30369.024">647 1441 12416,'6'-13'3226,"-2"9"-909,-2 10-1055,-2 3-522,-1-1 1,0 1-1,0 0 0,0 0 1,-1 0-1,-3 6-740,-5 15-84,-4 6 84,10-25 100,-9 20-164,-1-1-1,-10 16 65,17-36 235,0 1 0,0-1 0,-1 0-1,0-1 1,-1 1 0,0-2 0,0 1 0,-4 1-235,13-10 3,-1 0 0,1 1 0,-1-1 1,1 0-1,0 1 0,-1-1 1,1 0-1,-1 0 0,1 1 0,-1-1 1,1 0-1,-1 0 0,1 0 1,-1 0-1,1 1 0,-1-1 1,0 0-4,1-1-1,0 1 1,0 0 0,0 0 0,-1 0 0,1 0 0,0-1 0,0 1-1,0 0 1,0 0 0,0 0 0,0-1 0,0 1 0,0 0 0,0 0-1,0 0 1,0-1 0,0 1 0,0 0 0,0 0 0,0 0 0,0-1-1,0 1 1,0 0 0,0 0 0,0 0 0,0-1 0,0 1 0,0 0 0,9-20 12,29-52 348,29-50-266,-45 84-204,3 1 0,4-4 110,-25 36 8,-1 1 0,1-1-1,0 1 1,0 0 0,0 0 0,0 0 0,1 0-1,0 1 1,0 0 0,0 0 0,2-1-8,-7 4-2,1 0 0,-1-1 0,0 1 0,1 0 0,-1 0 0,1 0 0,-1 0 0,0 0 0,1 0 0,-1 0 0,0 0 0,1 0 0,-1 0 0,1 0 0,-1 0 1,1 0-1,-1 0 0,0 0 0,1 0 0,-1 0 0,0 1 0,1-1 0,-1 0 0,1 0 0,-1 0 0,0 1 0,0-1 0,1 0 0,-1 0 0,0 1 0,1-1 0,-1 0 1,0 1 1,1 0-14,-1 0 1,1 0 0,-1 0 0,0 0 0,1 1 0,-1-1 0,0 0 0,0 0 0,0 1 0,0-1 0,0 1 13,0 5-60,-1-1 0,0 1 0,0-1 0,-1 3 60,-2 3 63,0 0 1,-1 0-1,0-1 1,-1 1 0,0-1-1,-6 7-63,7-11 133,0 0-1,-1-1 1,1 0-1,-1 0 1,-1-1-1,1 1 1,-1-1-1,1-1 1,-2 1-1,-5 2-132,12-6-65,1-1-1,-1 0 1,1 1 0,-1-1-1,1 0 1,-1 0-1,1 0 1,-1 1 0,0-1-1,1 0 1,-1 0-1,1 0 1,-1 0-1,1 0 1,-1 0 0,0 0-1,1 0 1,-1 0-1,1 0 1,-1 0 0,1 0-1,-1 0 1,1-1-1,-1 1 1,1 0 0,-1 0-1,1-1 1,-1 1-1,1 0 1,-1-1 0,1 1-1,-1 0 66,1-1-334,0 0-1,-1 0 1,1 0-1,0 1 1,0-1 0,0 0-1,0 0 1,0 0-1,0 0 1,0 0-1,0 1 1,0-1 0,1 0-1,-1 0 1,0 0-1,0 0 1,1 1-1,-1-1 1,1 0 0,-1 0-1,0 1 1,1-1 334,11-16-8128,4-1-1237</inkml:trace>
  <inkml:trace contextRef="#ctx0" brushRef="#br0" timeOffset="31004.166">831 1375 15616,'0'0'15,"0"0"1,0 0 0,-1 0-1,1 0 1,0 0-1,0 0 1,0 0 0,0 0-1,0 0 1,0 0 0,0 0-1,0 1 1,0-1 0,0 0-1,0 0 1,0 0 0,0 0-1,0 0 1,0 0 0,0 0-1,0 0 1,0 0 0,0 0-1,0 0 1,0 0 0,0 0-1,-1 0 1,1 0 0,0 0-1,0 0 1,0 0 0,0 0-1,0 0 1,0 0 0,0 0-1,0 0 1,0 0 0,0 0-1,0 0 1,0 0 0,0 0-1,0 0 1,-1 0 0,1 0-1,0 0 1,0 0 0,0 0-1,0 0 1,0 0 0,0 0-1,0 0 1,0 0-1,0 0 1,0-1 0,0 1-1,0 0 1,0 0 0,0 0-16,0-4 623,0 0 332,-3 7 932,-5 8-1038,0 0 0,1 1 0,-5 12-849,-2 3 1079,9-16-966,-20 37 59,23-43-146,0 0 0,0 1 0,0 0-1,1-1 1,0 1 0,0 0-1,0 0 1,1-1-26,0-3 28,0-1 0,0 0 0,0 0 1,0 0-1,0 1 0,0-1 0,0 0 0,1 0 0,-1 0 1,1 0-1,-1 0 0,1 0 0,-1 1 0,1-1 0,-1 0 1,1-1-1,0 2-28,0-2 12,-1 1 0,1-1 0,0 1 0,0-1 0,-1 1 0,1-1 0,0 0 0,0 1 0,0-1 0,0 0 0,-1 0 0,1 1 0,0-1 0,0 0 0,0 0 0,0 0 0,0 0 0,0 0-12,2-1 3,1 0 0,-1 0 0,1 0 0,-1 0 0,1 0 0,-1-1 0,0 1 0,0-1 0,0 0 0,1-1-3,7-5-1,-1 0-1,-1-1 1,1 0-1,-1-1 0,-1 0 1,7-10 1,-1-2 58,0 0 0,9-23-58,-19 32 27,-3 9-48,-5 6-70,-1 7 59,-1 1 1,1-1 0,1 1 0,0 0-1,-2 8 32,0-4 7,3-6-7,-10 30 0,12-35 0,0 1 0,1-1 0,-1 1 0,1-1 0,0 1 0,0-1 0,0 1 0,0-1 0,1 3 0,-1-6-2,0 1 1,0-1-1,0 0 0,0 1 0,0-1 0,0 0 0,0 1 0,1-1 1,-1 0-1,0 1 0,0-1 0,0 0 0,1 1 0,-1-1 0,0 0 1,0 0-1,1 1 0,-1-1 0,0 0 0,1 0 0,-1 0 1,0 1-1,1-1 0,-1 0 0,0 0 0,1 0 0,-1 0 0,0 0 1,1 0-1,-1 1 2,1-1-29,0-1-1,0 1 1,0 0 0,1 0 0,-1 0 0,0-1 0,0 1 0,0 0 0,0-1 0,0 1-1,0-1 30,21-15-1650,-13 8 321,-1-1 0,0 0 0,-1 0 0,0-1 0,0 0 0,1-3 1329,12-24-3983,0-6 3983,-8 18 1205,32-71 6581,-51 127-5725,1-5-1668,-75 216 1041,78-235-1354,0-1-181,5-14-75,2-1-46,-1 2 0,2-1 0,-1 0 0,1 1 0,0 0 0,1 0 0,2-2 222,18-18-3987,2 2-3848,-4 5 753</inkml:trace>
  <inkml:trace contextRef="#ctx0" brushRef="#br0" timeOffset="31520.738">1437 1232 17791,'1'0'0,"1"-1"1536,0 1 128,-1 0-1280,-3 7 128,-2 5-128,-2 6 0,-3 5-128,-4 9 0,-5 9 384,-3-1 128,-3 3-768,4-7 0,2-5 0,6-7 0,4-9-1536,8-5 0,-1 0-14207</inkml:trace>
  <inkml:trace contextRef="#ctx0" brushRef="#br0" timeOffset="32039.031">1519 1194 20223,'-10'39'353,"-1"2"1023,-1 0 0,-2 0-1,-5 6-1375,1-13 689,-1-2 0,-2 0 0,-8 8-689,17-24 770,36-39-2,-3-2-745,35-39 47,-45 52-413,1 1 0,1 0 0,0 1 0,1 0 343,-14 10-20,0 0 0,0-1 0,0 1 0,1 0 1,-1 0-1,0 0 0,0-1 0,1 1 1,-1 0-1,0 0 0,1 0 0,-1 0 1,0 0-1,0-1 0,1 1 0,-1 0 1,0 0-1,1 0 0,-1 0 0,0 0 1,1 0-1,-1 0 0,0 0 0,1 0 1,-1 0-1,0 1 0,1-1 20,-2 7-363,-10 16 21,10-21 322,-23 37-33,17-30-83,1 1 0,0-1 1,0 1-1,1 0 1,1 0-1,0 1 0,-2 8 136,5-19-316,1 1 0,0-1 0,0 1 0,0-1 0,0 1 0,0 0 0,0-1 0,0 1 0,0-1 0,0 1 0,0-1 0,0 1 0,0 0 0,1-1 0,-1 1 0,0-1 0,0 1 0,1-1 0,-1 1 0,0-1 0,0 1 0,1-1 0,-1 1 0,1-1 0,-1 0 0,0 1 1,1-1-1,-1 0 0,1 1 0,-1-1 0,1 0 0,0 1 316,7 4-10304</inkml:trace>
  <inkml:trace contextRef="#ctx0" brushRef="#br0" timeOffset="32393.088">1589 1467 20991,'0'1'16,"0"0"0,1-1 1,-1 1-1,1-1 0,-1 1 0,1 0 0,-1-1 0,1 1 0,-1-1 0,1 1 0,-1-1 0,1 0 0,0 1 0,-1-1 0,1 0 0,0 1 0,-1-1 1,1 0-1,0 0 0,0 1 0,0-1-16,1 0 93,0 0 0,0 0 0,0 0 0,-1 0 1,1 0-1,0-1 0,0 1 0,2-1-93,3-1 279,-1-1-1,1 0 1,0 0 0,1-1-279,-2 0 31,1 0 0,-1-1 1,0 1-1,0-1 1,3-4-32,-7 8 35,0-1 1,-1 0-1,1 0 1,-1 0-1,1 0 1,-1 0-1,0 0 1,0 0-1,0 0 1,0 0-1,0-1 1,0 1 0,-1 0-1,1-1 1,-1 1-1,1 0 1,-1-1-1,0 1 1,0-3-36,0 5-23,0-1 0,0 1 0,-1-1 0,1 0 0,0 1 0,0-1 0,0 1 0,0-1 1,0 1-1,-1-1 0,1 1 0,0-1 0,-1 1 0,1-1 0,0 1 0,-1-1 1,1 1-1,0-1 0,-1 1 0,1 0 0,-1-1 0,1 1 0,-1 0 0,1-1 0,-1 1 1,1 0-1,-1 0 0,1-1 0,-1 1 0,0 0 0,1 0 0,-1 0 0,1 0 0,-1 0 1,1 0-1,-1 0 0,0 0 0,1 0 0,-1 0 0,1 0 0,-1 0 0,1 0 0,-1 1 1,0-1-1,1 0 0,-1 0 23,-2 2 27,0-1 1,0 0 0,1 1-1,-1 0 1,0-1-1,1 1 1,-1 0 0,-1 2-28,-4 5 113,0 0 0,1 0 0,0 1 0,-5 9-113,10-14 91,-1 0 0,0 0-1,1 0 1,0 0 0,0 1 0,1-1-1,-1 1 1,1 0 0,1-1 0,-1 1-1,1 1-90,0-6 77,0 1 0,0 0 0,0-1 0,0 1 1,0 0-1,1-1 0,-1 1 0,1 0 0,-1-1 0,1 1 0,0-1 0,-1 1 0,1-1 0,0 1 0,0-1 0,0 1 0,0-1 0,0 0 0,1 0 0,-1 1 0,0-1 0,0 0 1,1 0-1,-1 0 0,1-1 0,-1 1 0,1 0 0,-1 0 0,1-1 0,0 1 0,-1-1 0,1 0 0,0 1 0,-1-1 0,1 0 0,0 0 0,1 0-77,6 0-1314,1-1 0,0 0 1,0-1-1,-1 0 0,1 0 0,0-1 1314,-4 1-1538,21-5-11155</inkml:trace>
  <inkml:trace contextRef="#ctx0" brushRef="#br0" timeOffset="32743.91">1363 1368 19839,'7'-2'0,"4"0"0,6-3 0,6-3-1920,16-4 1,0 1-9601</inkml:trace>
  <inkml:trace contextRef="#ctx0" brushRef="#br0" timeOffset="33368.11">2222 1396 12800,'4'-3'556,"-1"0"1,1-1 0,-1 0 0,0 0 0,2-1-557,-5 3 160,1 1 0,0 0 0,0 0 0,-1-1 0,1 1-1,-1 0 1,1-1 0,-1 1 0,0 0 0,1-1 0,-1 1 0,0-1 0,0 1 0,0-1 0,0 1 0,0 0 0,0-1 0,0 1 0,-1-1 0,1 1 0,-1-1-160,1 2 79,0-1 0,-1 0-1,1 1 1,-1-1 0,1 0 0,-1 1-1,1-1 1,-1 0 0,1 1-1,-1-1 1,1 1 0,-1 0-1,0-1 1,1 1 0,-1-1-1,0 1 1,1 0 0,-1-1 0,0 1-1,0 0 1,1 0 0,-1 0-1,0 0 1,0-1 0,0 1-1,1 0 1,-1 0 0,0 0-1,0 1 1,0-1-79,-2 0 377,0 1 0,1-1 0,-1 1 0,0 0 0,0 0-1,1 0 1,-1 0 0,0 1-377,-8 4 70,0 2 0,0-1 0,1 2 0,0-1 0,0 1 0,-3 5-70,0 1-19,0 0 0,1 2 0,-8 15 19,18-29-3,0 1-1,0 0 1,0 0 0,0 0 0,1 0-1,0 0 1,0 1 3,1-5 30,-1 1 0,1 0 0,0 0 0,0-1-1,0 1 1,0 0 0,0 0 0,0 0 0,0-1 0,0 1 0,1 0 0,-1 0 0,0 0 0,0-1 0,1 1-1,-1 0 1,0-1 0,1 1 0,-1 0 0,1-1 0,-1 1 0,1 0 0,-1-1 0,1 1 0,-1-1 0,1 1-1,0-1 1,-1 1 0,1-1 0,0 1 0,-1-1 0,1 0 0,0 1 0,0-1 0,-1 0 0,1 0 0,0 0-1,0 1 1,-1-1 0,2 0-30,2 0 7,1 0-1,-1 0 1,1 0-1,-1-1 1,1 1 0,-1-1-1,1 0 1,-1 0-1,0-1 1,1 1-1,-1-1 1,0 0-1,0 0 1,0 0 0,0-1-1,3-2-6,3-3-72,-1 0 0,0 0 0,-1-1-1,1 0 1,5-9 72,1-5-63,-1-1-1,-1 0 1,-1-1-1,-2-1 1,2-5 63,22-51-173,-24 59 150,-9 18 25,-7 15-3,-34 71-126,3-5 148,28-60 21,1-3-14,1 0 1,0 0-1,1 1 1,1 0-1,0 0 1,-2 10-29,7-22-105,0 0 0,0 0 0,0 0 1,-1 0-1,2 0 0,-1-1 0,0 1 0,0 0 0,1 1 105,2 6-3216,2 2-11418</inkml:trace>
  <inkml:trace contextRef="#ctx0" brushRef="#br0" timeOffset="34147.983">2344 1447 15872,'-12'24'3103,"11"-23"-2791,0 1-1,-1 0 0,1 0 0,0-1 1,-1 1-1,1-1 0,-1 1 1,1-1-1,-1 0 0,0 1 0,0-1-311,1-1 39,1 1 0,-1-1 1,1 0-1,0 0 0,-1 0 0,1 0 0,-1 0 0,1 0 0,-1 0 0,1 1 0,0-1 0,-1 0 0,1-1 0,-1 1 1,1 0-1,-1 0 0,1 0 0,0 0 0,-1 0 0,1 0 0,-1 0 0,1-1 0,0 1 0,-1 0 0,1 0 0,0-1 0,-1 1-39,0-1 74,1 0-1,-1 0 0,0 0 1,0 0-1,1 0 0,-1 0 0,1 0 1,-1 0-1,1 0 0,-1-1-73,0-1 353,0-1 0,0 1-1,1-1 1,-1 0 0,1 1-1,0-3-352,0-1 75,2 0-1,-1 0 1,1 0-1,-1 0 1,2 0-1,-1 0 1,1 1-1,0-1 1,1 1-1,1-3-74,1 0-3,0 0 0,1 0-1,0 1 1,1 0 0,-1 0 0,5-2 3,-9 7 13,0 1 0,0 0 1,1 0-1,-1 0 1,0 0-1,1 1 0,0-1 1,-1 1-1,1 0 1,0 0-1,2 0-13,-5 1-7,0-1-1,0 1 0,0 0 1,1 0-1,-1 1 0,0-1 1,0 0-1,0 0 1,0 0-1,0 1 0,1-1 1,-1 1-1,0-1 1,0 1-1,0-1 0,0 1 1,0-1-1,0 1 0,0 0 1,-1 0-1,1-1 1,0 1-1,0 0 0,0 0 1,-1 0-1,1 0 1,-1 0-1,1 0 0,0 0 1,-1 0-1,0 0 0,1 0 1,-1 0-1,0 1 1,1-1-1,-1 0 0,0 0 1,0 0-1,0 1 8,0 3 24,0 1-1,0-1 1,0 1-1,-1-1 1,0 1 0,0-1-1,-1 0 1,1 0-1,-1 1 1,0-1-1,-2 3-23,-4 7 156,0 0-1,-1-1 0,-2 2-155,3-6 101,0 0 0,0 0-1,-1-1 1,0 0-1,-1-1 1,0 0-1,-3 2-100,20-15-2671,3-1 241,-1 0 1,7-6 2429,7-10-11283,6-7 11283,2-8-3365,-6 5 5014,-1-1 5441,-16 22-5489,-5 6 415,-7 14-1089,-4 7-651,-12 24 1261,-12 38-1537,31-76 81,1 0 0,-1 0 0,1 0 0,-1 1 0,1-1 0,0 0 0,0 0 0,0 0 0,0 1 0,0-1 0,0 1-81,0-2 17,1-1 1,-1 1-1,0 0 1,1-1-1,-1 1 1,0-1-1,1 1 1,-1 0 0,0-1-1,1 1 1,-1-1-1,1 1 1,-1-1-1,1 0 1,-1 1-1,1-1 1,0 1-1,-1-1 1,1 0 0,-1 0-1,1 1 1,0-1-1,-1 0 1,1 0-1,0 0 1,-1 1-1,1-1 1,0 0-1,-1 0 1,1 0-1,0 0 1,-1 0 0,1-1-1,0 1 1,-1 0-1,1 0 1,0 0-1,-1-1-17,5 0 85,0 0 0,0-1 0,0 0 0,2-1-85,-4 1 62,1 1-1,0-1 1,-1 1 0,1 0 0,0 0 0,0 0 0,-1 0-1,1 1 1,1-1-62,-2 1 356,1 0 0,-1 0 0,0 0-1,0-1 1,1 0 0,-1 1 0,0-1-1,0-1 1,0 1 0,0 0 0,0-1-1,0 1 1,0-1 0,-1 0 0,2-1-356,-1 0 29,1 0 1,-1-1-1,0 0 1,0 1-1,0-1 1,-1 0 0,0-1-1,1 1 1,-1 0-1,0-3-29,8-21-886,-1-1-3381,-1 4-14281,4-11 18548,-1 10-4074</inkml:trace>
  <inkml:trace contextRef="#ctx0" brushRef="#br0" timeOffset="34806.305">2735 1396 10496,'6'-4'1292,"0"0"-1,0 0 1,-1-1 0,1 0-1292,1-2 399,0-1-1,-1 1 1,0-1-1,0 0 1,-1 0-1,0-1 1,3-7-399,-8 15 104,1 0 1,-1 0-1,0 0 1,1 0-1,-1 0 1,1 0-1,-1 0 1,0 0-1,0 0 1,0 0-1,0-1 1,0 1-1,0 0 0,0 0 1,0 0-1,0 0 1,0 0-1,-1 0 1,1 0-1,-1 0 1,1-1-105,-1 1 56,1 1 0,-1 0 0,0-1 0,0 1 0,1-1 0,-1 1 0,0 0 0,0-1 0,1 1 0,-1 0 0,0 0 0,0 0 0,0 0 0,0 0 0,1 0 0,-1 0 0,0 0 0,0 0 0,0 0 0,1 0 0,-1 0 0,0 1 0,0-1 0,0 0 0,1 1 0,-1-1 0,0 0 0,0 1 0,1-1-56,-7 3 143,1 1-1,0-1 1,0 1-1,1 0 1,-1 1 0,1-1-1,-3 4-142,-8 9 133,-8 12-133,16-19 36,0 1 0,0 0 0,-1 5-36,8-14 17,-1 1-1,1 0 0,-1-1 0,1 1 0,0 0 1,0 0-1,1 0 0,-1 0 0,1 0 0,-1 0 1,1 0-1,0 0 0,0 0 0,0 0 1,0 0-1,1 0 0,0 3-16,0-5 4,0 1 1,-1-1-1,1 1 0,0-1 0,0 1 1,0-1-1,1 0 0,-1 1 1,0-1-1,0 0 0,1 0 1,-1 0-1,0 0 0,1 0 1,-1 0-1,1-1 0,0 1 0,-1 0 1,1-1-1,-1 1 0,1-1 1,0 1-1,-1-1 0,1 0 1,0 0-1,0 0 0,-1 0 0,1 0 1,0 0-1,1-1-4,3 1 19,0-1-1,0-1 1,0 1-1,0-1 1,0 0-1,0-1 1,0 1-1,-1-1-18,3-2-57,1 0 1,-2-1-1,1 0 0,-1 0 0,0-1 0,0 0 0,0 0 1,-1-1-1,3-4 57,8-15-703,0-1-1,1-7 704,12-20-2,18-16 1666,-71 108-490,2 2-1,-14 33-1173,29-60 139,1 1 1,1 0-1,0-1 1,-2 13-140,5-21 23,1 1 0,-1-1 0,1 0 1,0 1-1,0-1 0,1 1 0,-1-1 0,1 1-23,0-3-42,-1 0-1,1 0 1,0 1-1,0-1 1,0 0 0,0 0-1,0 0 1,1 0-1,-1 0 1,0-1-1,1 1 1,0 0-1,-1-1 1,1 1 0,1 0 42,18 8-3862,1-2-11753</inkml:trace>
  <inkml:trace contextRef="#ctx0" brushRef="#br0" timeOffset="35538.162">3251 1324 15744,'0'3'172,"0"0"1,0 0 0,0 0-1,0 0 1,0-1 0,-1 1 0,1 0-1,-1 0 1,0-1 0,0 1-173,-12 29 2986,5-14-1940,1 0-424,2-3-25,-1 0-1,-1 0 1,0-1 0,-1 0 0,-2 2-597,10-16 57,0 0 1,0 0 0,0 0 0,0 0 0,0 0 0,0-1-1,0 1 1,0 0 0,0 0 0,0 0 0,0 0 0,0 0-1,0 0 1,0 0 0,0 0 0,0 0 0,0 0 0,0 0-1,0 0 1,0 0 0,0 0 0,0 0 0,0 0 0,0 0 0,0 0-1,0 0 1,0 0 0,0 0 0,0 0 0,0 0 0,0 0-1,-1 0 1,1 0 0,0 0 0,0 0 0,0 0 0,0 0-1,0 0 1,0 0-58,2-8 767,5-10-398,2-2-209,2-1-1,3-3-159,5-10 108,-10 18-179,0 0-1,1 0 1,4-4 71,-9 14-1012,0 0 0,1 1 0,0 0 0,1-2 1012,-3 4-1658,0 0-1,1 1 1,-1-1-1,0 1 1,1 0-1,0 0 1,-1 0 1658,11-3-9216</inkml:trace>
  <inkml:trace contextRef="#ctx0" brushRef="#br0" timeOffset="35896.258">3324 1496 23679,'-2'0'47,"0"0"-1,-1 1 0,1-1 1,-1 0-1,1 0 0,0 0 1,-1 0-1,1-1 0,-1 1 1,1-1-1,0 1 0,-2-1-46,3 0 21,0 0-1,0 0 0,0 1 1,0-1-1,0 0 1,0 0-1,0 0 0,0 0 1,0 0-1,1 0 1,-1 0-1,0 0 0,1 0 1,-1 0-1,1-1 0,-1 1 1,1 0-1,0 0 1,-1 0-1,1-1 0,0 1 1,0 0-1,0-1 1,0 0-21,0-2 19,0-1 1,1 1 0,-1 0 0,1 0 0,0 0 0,0 0 0,0 0-1,1 0 1,0-2-20,19-33 56,-20 38-56,5-9 79,0 0-1,1 1 1,0-1 0,1 1-1,7-6-78,-12 12 34,0 1 0,1-1 0,-1 1-1,0 0 1,1 0 0,-1 0 0,1 0 0,3 0-34,-5 1 0,0 1-1,0-1 1,1 1 0,-1 0 0,0 0 0,0 0 0,1 0 0,-1 0-1,0 0 1,1 0 0,-1 1 0,0-1 0,0 1 0,0 0 0,2 0 0,-3 0 9,1 0 1,0-1-1,-1 1 1,1 0-1,-1 0 1,1 0-1,-1 0 0,0 1 1,1-1-1,-1 0 1,0 1-1,0-1 1,0 0-1,0 1 1,0-1-1,0 1 1,0 0-1,-1 0-9,1 0 2,0 1 0,-1-1 0,1 1 0,-1-1 0,0 1 0,0-1 0,0 1 0,0-1 0,0 1 0,-1-1 0,0 3-2,-1 3 134,-1-1 0,0 1 0,0-1 0,0 0 0,-1 0 0,-1 0 0,-1 3-134,-3 3 362,-1-1 1,0-1-1,-8 8-362,12-14-120,1 0 0,-1-1 0,0 1 1,0-1-1,0-1 0,-1 1 0,1-1 0,-6 2 120,12-5-75,0 0-1,-1 0 1,1 0-1,0 0 1,0 0 0,0 0-1,-1 0 1,1 1-1,0-1 1,0 0-1,0 0 1,-1 0-1,1 0 1,0 0-1,0 0 1,0 0 0,-1 0-1,1 0 1,0 0-1,0 0 1,0 0-1,-1 0 1,1 0-1,0 0 1,0 0 0,0-1-1,-1 1 1,1 0-1,0 0 1,0 0-1,0 0 76,3-5-6194,2 2-6648</inkml:trace>
  <inkml:trace contextRef="#ctx0" brushRef="#br0" timeOffset="36587.966">3607 1288 13696,'2'-10'1155,"-1"8"-630,-1 0-1,1-1 0,-1 1 1,1 0-1,-1-1 1,0 1-1,0 0 1,0-1-1,0 1 0,0-2-524,-1 3 37,1 1-1,0 0 1,0-1-1,-1 1 0,1 0 1,0 0-1,0 0 1,-1-1-1,1 1 0,0 0 1,-1 0-1,1 0 1,0 0-1,0-1 1,-1 1-1,1 0 0,0 0 1,-1 0-1,1 0 1,-1 0-1,1 0 0,0 0 1,-1 0-1,1 0 1,0 0-1,-1 0 0,1 0 1,0 0-1,-1 0 1,1 1-1,0-1 0,-1 0-36,-10 5 265,5-1-133,1-1-1,0 1 1,0 1 0,1-1 0,-1 1 0,1 0 0,-2 2-132,-26 40 382,27-38-301,3-6-53,-13 20 395,-3 8-423,15-24 91,-1 0 0,2 0 0,-1 1 0,1-1 0,0 0 0,0 1 0,1 0-91,0-6 11,1 0-1,0 0 1,0 0-1,0 0 0,0 0 1,1 0-1,-1 0 1,0 0-1,1 0 1,0 0-1,-1 0 1,1-1-1,0 1 0,1 1-10,-2-2 6,1 0 0,0 0-1,-1 0 1,1-1 0,0 1-1,0 0 1,0-1 0,-1 1-1,1-1 1,0 1 0,0-1-1,0 1 1,0-1 0,0 1-1,0-1 1,0 0-1,0 0 1,0 0 0,1 1-1,-1-1 1,0 0 0,0 0-1,0 0 1,0-1 0,0 1-1,0 0 1,1 0-6,2-2 33,1 1 0,0-1 1,-1 0-1,1 0 0,-1-1 0,0 1 0,0-1 1,0 0-1,0 0 0,0 0 0,2-3-33,2-3 112,0 0-1,0 0 0,-1-1 1,2-3-112,13-26 11,-2-1 0,3-9-11,17-35-172,-19 46 44,-56 99 536,8-15-473,3 1 0,-4 13 65,23-48 70,1 0 1,-1 6-71,4-14-1,0 0-1,1 0 1,-1 0-1,1 0 1,0 0-1,0 0 1,0 1-1,1-1 1,0 2 1,-1-5-2,0 0 1,0 0 0,1 0 0,-1 0 0,0 0-1,1 0 1,-1 0 0,0 0 0,1-1 0,-1 1 0,1 0-1,0 0 1,-1 0 0,1 0 0,0-1 0,-1 1-1,1 0 1,0-1 0,0 1 0,0 0 0,0-1 0,0 1-1,-1-1 1,1 0 0,0 1 0,0-1 0,0 0-1,0 1 1,0-1 0,0 0 0,0 0 0,0 0 0,0 0-1,1 0 1,-1 0 0,0 0 0,0 0 0,0 0-1,0-1 1,0 1 0,0 0 0,0-1 1,4-1-42,0 0 1,-1 0-1,1 0 0,0-1 1,-1 0-1,1 0 0,2-3 42,6-5-202,-1 0-1,0-2 0,-1 1 1,0-2-1,-1 1 0,7-13 203,15-27-405,-31 53 386,-1-1 1,0 1-1,0-1 1,1 1-1,-1-1 1,0 1-1,1 0 1,-1-1-1,0 1 0,1 0 1,-1-1-1,1 1 1,-1 0-1,1 0 1,-1-1-1,0 1 1,1 0-1,-1 0 0,1 0 1,-1 0-1,1-1 19,0 1-5,-1 1 0,0-1-1,1 0 1,-1 0 0,0 0 0,1 1-1,-1-1 1,0 0 0,0 0-1,1 0 1,-1 1 0,0-1-1,0 0 1,1 1 0,-1-1-1,0 0 1,0 1 0,0-1 0,1 0-1,-1 1 1,0-1 0,0 0 5,1 5 30,1-1 1,-2 1 0,1 0-1,0 2-30,0-2 21,1 13 370,0 1 0,-1 0 0,-1 1-391,0-14 149,0 0 1,0 0-1,-1 0 0,0-1 1,-1 1-1,1 0 1,-1 0-1,0 0 0,-1-1 1,1 1-1,-2 1-149,3-6 101,0 1 1,-1-1-1,1 0 0,0 1 1,-1-1-1,1 0 0,-1 0 0,1 0 1,-1 0-1,1 0 0,-1-1 0,0 1 1,1 0-1,-1-1 0,0 1 0,0-1 1,1 0-1,-1 1 0,0-1 1,0 0-1,0 0-101,-1 0-453,1 0-1,-1-1 1,1 1 0,-1 0 0,1-1 0,-1 0 0,1 1 453,0-1-1233,0 0 1,1 1-1,-1-1 1,0 0-1,1 0 1,-1 0-1,1 0 0,-1-1 1,0 1 1232,-5-6-9621</inkml:trace>
  <inkml:trace contextRef="#ctx0" brushRef="#br0" timeOffset="36925.367">3950 1496 27135,'-1'-3'0,"-1"-2"-128,2 5 0,1 3-1152,1 0 0,0-1-16511</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1:04:17.505"/>
    </inkml:context>
    <inkml:brush xml:id="br0">
      <inkml:brushProperty name="width" value="0.025" units="cm"/>
      <inkml:brushProperty name="height" value="0.025" units="cm"/>
      <inkml:brushProperty name="color" value="#595959"/>
    </inkml:brush>
  </inkml:definitions>
  <inkml:trace contextRef="#ctx0" brushRef="#br0">1 1623 10368,'-1'-5'225,"1"0"0,0 0 0,1 0 0,-1 0 1,1 0-1,0 0 0,0 0 0,0 0 0,2-2-225,4-12 3214,7-13-3214,-4 10 690,15-32 86,2 0-1,22-31-775,-28 54 236,0 1 1,2 1-1,2 0 0,25-21-236,-12 17 296,2 1-1,1 3 1,43-24-296,141-64 599,-100 55-592,145-66-1661,-81 57-4713,-78 34-2187</inkml:trace>
  <inkml:trace contextRef="#ctx0" brushRef="#br0" timeOffset="617.785">1253 535 15872,'4'3'1005,"-2"-2"-885,-1 0 0,0 0 0,0 0 1,0 0-1,1 0 0,-1-1 0,0 1 0,1-1 1,-1 1-1,1-1 0,-1 1 0,0-1 0,1 0 0,0 1-120,18 1 627,-4 0-369,0 1 0,0 0 1,-1 1-1,1 0 0,-1 1 0,9 4-258,-23-8 0,0-1 0,0 1 0,0-1 0,0 1 0,0-1 0,-1 1 0,1-1 0,0 1 0,0 0 0,0-1 0,-1 1 0,1 0 0,0 0 0,0 0 0,-1 0 0,1 0 0,-1-1 0,1 1 0,-1 0 0,1 0 0,-1 0 0,0 0 0,0 1 0,1-1 0,-1 0 0,0 0 0,0 0 0,0 0 0,0 0 0,0 0 0,0 1 0,-1 1-606,-1 1 0,1-1 0,-1 0 1,0 1-1,1-1 0,-1 0 0,-1 0 0,0 0 606,3-1-379,-12 14-10394</inkml:trace>
  <inkml:trace contextRef="#ctx0" brushRef="#br0" timeOffset="1672.726">1918 165 16511,'0'3'1152,"-6"12"0,-2 10 512,-5 7 128,-2 7-1792,-1 1 128,-1 2 0,0-6 0,2-4-256,4-5 128,1-6-2816,5-7 0,-1 0-9471</inkml:trace>
  <inkml:trace contextRef="#ctx0" brushRef="#br0" timeOffset="2192.269">1762 290 19199,'2'-1'62,"-1"1"0,0-1 0,1 0 0,-1 0-1,0 0 1,0 0 0,0 0 0,0 0 0,0 0-1,0 0 1,0-1 0,1 0-62,8-8 432,77-57 485,-9-8 170,-35 32-1555,-59 89 1876,-5 11-746,-49 141 62,67-188-688,1-6 157,0 0 0,1 1-1,0-1 1,0 0 0,0 0 0,1 1-1,-1-1 1,1 0 0,0 1-193,0-5 2,0 0 0,0 0 0,0 0 0,0 1 0,0-1 0,0 0 0,0 0 0,0 1 0,0-1 0,0 0 0,0 0 0,0 0 0,0 1 0,1-1 0,-1 0 0,0 0 0,0 0 0,0 1 0,0-1 0,0 0 0,1 0 0,-1 0 0,0 0 0,0 0 0,0 1 0,0-1 0,1 0 0,-1 0 0,0 0 0,0 0 0,0 0 0,1 0 0,-1 0 0,0 0 0,0 0 0,1 0 0,-1 0 0,0 0 0,0 0 0,0 0 0,1 0 0,-1 0 0,0 0 0,0 0 0,1 0 0,-1 0 0,0 0 0,0 0-1,0 0 1,1 0 0,-1-1 0,0 1 0,0 0 0,0 0 0,0 0 0,1 0 0,-1 0-2,11-10-220,3-6-274,-1-1 0,-1 0 0,0-1 0,-1 0 0,7-18 494,-6 12-559,-9 21 440,-5 12 25,-7 16 8,-3-1 217,-1 2-665,-3 13 534,12-30-1131,1 1-1,1 0 1,-1 6 1131,0 0-13354</inkml:trace>
  <inkml:trace contextRef="#ctx0" brushRef="#br0" timeOffset="2545.399">2040 356 12928,'3'-1'222,"0"0"1,1 0 0,-1 0-1,0 0 1,0 0 0,0-1-1,0 1 1,-1-1-1,2 0-222,3-3 143,-1 1 0,1-1 0,4-5-143,-7 6 108,0 0 0,0-1 1,0 0-1,1-3-108,-4 7 13,0 0 0,0 0 0,-1 0 0,1 0 0,-1 0-1,1 0 1,-1-1 0,1 1 0,-1 0 0,0 0 0,0 0 0,1 0-1,-1 0 1,0-1 0,0 1 0,0 0 0,0 0 0,0 0 0,-1-1-1,1 1 1,0 0 0,0 0 0,-1 0 0,1 0 0,-1 0 0,0-1-13,1 1 150,-1 1 1,0-1 0,1 0-1,-1 1 1,0 0 0,0-1-1,0 1 1,1-1-1,-1 1 1,0 0 0,0 0-1,0-1 1,0 1 0,0 0-1,0 0 1,1 0 0,-1 0-1,0 0 1,0 0 0,0 0-1,0 0 1,0 0 0,0 1-1,0-1 1,1 0 0,-1 1-1,0-1 1,0 0 0,0 1-1,0 0-150,-4 1 540,1 1-1,-1 0 0,0 0 1,-2 3-540,-2 2 507,-1 1 1,1 1 0,0-1 0,-6 11-508,11-15 145,1 0 0,-1 0 0,1 0 0,1 1 0,-1 0 0,1 0 0,0-1 0,0 1 0,1 0 0,0 0 0,-1 3-145,2-7 38,0 0 0,0 1 0,0-1 0,1 0 1,-1 0-1,0 0 0,1 0 0,0 0 0,-1 0 0,1 0 0,0 0 0,0 0 0,0 0 0,0 0 0,0 0 0,0-1 0,1 1 0,-1 0 0,1-1 1,-1 1-1,1-1 0,0 0 0,-1 1 0,1-1 0,0 0 0,0 0 0,0 0 0,0 0 0,0-1 0,0 1-38,4 1-885,0 0 1,0 0-1,0-1 0,4 1 885,24 0-10424,4-2-3058</inkml:trace>
  <inkml:trace contextRef="#ctx0" brushRef="#br0" timeOffset="3598.737">2535 118 16639,'0'0'0,"1"1"1408,2 0 0,-1 1-512,-3 10 0,-2 7 0,-6 13 0,-4 11-768,-3 0 0,-4 4 0,0-4 0,-1-2 0,3-7 0,3-5-1024,5-9 0,4-8-8959,2-4 127,1-1 8320</inkml:trace>
  <inkml:trace contextRef="#ctx0" brushRef="#br0" timeOffset="3940.043">2415 295 17279,'4'0'0,"4"-2"0,0-1 128,3-3-128,2 1 128,1 1-12799</inkml:trace>
  <inkml:trace contextRef="#ctx0" brushRef="#br0" timeOffset="4272.381">2556 444 22015,'-2'1'11,"-4"0"86,1-1 0,-1 1 1,1-1-1,-1 0 0,0 0 0,0-1-97,5 1 17,-1 0 0,1 0 0,0 0 0,0-1 0,0 1 0,0-1 0,0 1 0,0 0-1,0-1 1,0 0 0,0 1 0,0-1 0,0 0 0,1 1 0,-1-1 0,0 0 0,0 0 0,1 0 0,-1 0-1,0 0 1,1 0 0,-1 0 0,1 0 0,-1 0 0,1 0 0,0 0 0,-1 0 0,1 0 0,0 0 0,0 0-1,0 0 1,-1 0 0,1-1-17,1-3 21,-1 1-1,1-1 1,-1 0-1,1 1 1,1-1-1,-1 1 0,1-1 1,-1 1-1,1 0 1,0 0-1,1 0 1,-1-1-21,4-3 88,0-1 0,0 1 0,1 0 0,7-7-88,-11 12 9,0 1 1,1-1 0,-1 1 0,1-1-1,-1 1 1,1 0 0,0 0 0,0 1 0,0-1-1,0 1 1,0 0 0,2 0-10,-4 0 1,-1 1 1,0 0-1,1 0 0,-1 0 1,1 0-1,-1 0 1,0 1-1,1-1 0,-1 0 1,0 0-1,1 1 0,-1-1 1,0 1-1,1 0 0,-1-1 1,0 1-1,0 0 1,0-1-1,0 1 0,1 0 1,-1 0-1,-1 0 0,1 0 1,0 0-1,0 0 0,0 1 1,0-1-1,-1 0 1,1 0-1,0 0 0,-1 1 1,1-1-1,-1 0 0,0 1 1,1-1-1,-1 0 1,0 1-1,0-1 0,0 2-1,1 2-6,-1 1 0,0 0-1,-1-1 1,1 1 0,-1 0-1,0-1 1,0 1 0,-1-1 0,0 1-1,0-1 1,-1 2 6,-2 4-59,0-1 1,-1-1-1,0 1 0,0-1 1,-4 3 58,9-11 33,-3 4-1491,4-5 1362,0 0 1,0 0 0,0 0 0,0 0-1,0 0 1,0 0 0,0 0-1,0 0 1,0 0 0,0 0 0,0 0-1,0 0 1,0 0 0,0 0 0,0 0-1,-1 0 1,1 0 0,0 0 0,0 0-1,0 0 1,0 0 0,0 0-1,0 0 1,0 0 0,0 0 0,0 0-1,0 0 1,0 0 0,0 0 0,0 0-1,0 0 1,0 0 0,0-1 0,0 1-1,0 0 1,-1 0 0,1 0 0,0 0-1,0 0 1,0 0 0,0 0-1,0 0 1,0 0 0,0 0 0,0 0-1,0 0 1,0 0 0,0 0 0,0 0-1,0 0 1,0-1 0,0 1 0,0 0-1,0 0 1,0 0 0,0 0-1,0 0 1,0 0 0,0 0 0,0 0-1,0 0 1,0 0 0,0 0 0,0 0-1,0 0 1,1 0 0,-1 0 95,0-4-11029</inkml:trace>
  <inkml:trace contextRef="#ctx0" brushRef="#br0" timeOffset="4646.244">2691 310 19455,'-14'51'1621,"-3"-1"0,-18 39-1621,11-31 577,19-44-555,3-8 7,0 0 0,-1 0 1,0 0-1,1 0 0,-2-1 0,1 1 1,-1-1-1,-2 4-29,6-9 0,-1 0 1,1 0-1,0 0 1,0 0-1,0 0 1,0 0-1,0 0 0,0 0 1,0 0-1,0 1 1,0-1-1,0 0 0,0 0 1,0 0-1,0 0 1,0 0-1,0 0 1,-1 0-1,1 0 0,0 0 1,0 0-1,0 0 1,0 0-1,0 0 1,0 0-1,0 0 0,0 0 1,0 0-1,-1 0 1,1 0-1,0 0 1,0 0-1,0 0 0,0 0 1,0 0-1,0 0 1,0 0-1,0 0 1,0 0-1,0 0 0,-1 0 1,1 0-1,0 0 1,0 0-1,0 0 1,0 0-1,0-1 0,0 1 0,0-6 3,3-8 17,13-35-20,3 0 0,2 1 0,2 1 0,9-9 0,-25 43-63,1 0 1,1 1-1,0 0 1,6-5 62,-13 14-32,2 0-1,-1 0 1,0 0-1,1 0 1,-1 0 0,1 1-1,0-1 1,0 1-1,0 0 1,0 0 0,0 1-1,1-1 1,-1 1-1,0 0 1,1 0 0,3 0 32,-7 1 3,1 0 1,-1 0 0,1 0 0,-1 0-1,0 0 1,1 0 0,-1 1 0,0-1 0,1 1-1,-1-1 1,0 1 0,0-1 0,1 1-1,-1 0 1,0 0 0,0-1 0,0 1-1,0 0 1,1 1-4,-1-1 9,0 1 0,0 0-1,0-1 1,0 1 0,0 0-1,0 0 1,0 0 0,-1 0 0,1 0-1,0 0 1,-1 0 0,0 0-9,1 5 11,-1 0 1,0 1-1,0-1 0,0 0 1,-1 0-1,0 0 1,-1 0-12,0 1 22,0-1 1,-1 0 0,1 0 0,-1 0 0,-1 0-1,0-1 1,0 1 0,0-1 0,-1 1-23,1-2 115,1-1 1,-1 0-1,0 0 1,0-1-1,0 1 1,-1-1-1,1 0 1,-1 0-1,0 0 1,0 0-1,0-1 1,0 0-1,0 0-115,2-2-42,1 1 1,0-1-1,-1 1 0,1-1 0,-1 0 0,1 0 0,-2 0 42,-6-3-3142,10 2 2579,-1 1 1,1 0-1,-1-1 0,1 1 1,0-1-1,-1 1 1,1 0-1,0-1 0,-1 1 1,1-1-1,0 1 1,-1-1-1,1 1 0,0-1 1,0 0-1,0 1 563,0-16-12202</inkml:trace>
  <inkml:trace contextRef="#ctx0" brushRef="#br0" timeOffset="5212.788">3144 229 12032,'1'-3'873,"2"-5"3414,-3 7-2176,-3 3-892,-3 5 90,1-1 1,0 1-1,-2 5-1309,-20 41-404,21-42 677,2-2-270,-19 43 66,21-46-61,0 0 0,1 0 0,-1 0 0,1 0 0,1 0 0,-1 1 0,1 4-8,0-10 0,0-1-1,0 1 0,0 0 0,0-1 1,0 1-1,0 0 0,0-1 0,0 1 1,0 0-1,0-1 0,0 1 1,1-1-1,-1 1 0,0 0 0,1-1 1,-1 1-1,0-1 0,1 1 0,-1-1 1,1 1-1,-1-1 0,0 1 1,1-1-1,-1 1 0,1-1 0,0 0 1,-1 1-1,1-1 0,-1 0 0,1 1 1,-1-1-1,1 0 0,0 0 1,-1 0-1,1 1 0,0-1 0,-1 0 1,1 0-1,0 0 0,-1 0 0,1 0 1,0 0-1,-1 0 0,1-1 1,3 1-16,0-2 0,-1 1 0,1 0 0,0-1 0,-1 1 0,3-2 16,19-12-220,-18 10 89,1 0-1,0 1 0,0 0 1,4-1 131,-12 5-5,1-1 0,-1 1 0,1 0 0,-1 0 0,1 0 0,-1 0 0,1 0 0,-1-1 0,1 1-1,-1 0 1,1 0 0,-1 0 0,1 0 0,-1 0 0,0 0 0,1 0 0,-1 1 0,1-1 0,-1 0 0,1 0 0,-1 0 0,1 0 0,-1 1 0,1-1 0,-1 0 0,0 0 0,1 1 0,-1-1 0,1 0 0,-1 1 0,0-1 0,1 0 0,-1 1 0,0-1 0,0 1 0,1-1 0,-1 1 0,0-1 0,0 0 0,1 1 0,-1-1 0,0 1 0,0-1 0,0 1 0,0-1 0,0 1 0,0-1 0,0 1 0,0-1 0,0 1 0,0-1 5,0 1 7,0 0 0,0-1 0,0 1 0,1 0 0,-1 0 1,0-1-1,0 1 0,1 0 0,-1-1 0,0 1 0,1-1 0,-1 1 0,0 0 0,1-1 0,-1 1 0,1-1 1,-1 1-1,1 0-7,0-1 20,-1 0 0,0-1 1,0 1-1,1 0 0,-1 0 0,0 0 1,0 0-1,1 0 0,-1-1 1,0 1-1,0 0 0,1 0 1,-1 0-1,0-1 0,0 1 1,0 0-1,1 0 0,-1-1 0,0 1 1,0 0-1,0 0 0,0-1 1,0 1-1,0 0 0,0-1 1,0 1-1,0 0 0,1 0 1,-1-1-21,3-11 492,-2 10-336,3-13 948,17-61-2964,-8 40-4048,2 2-3620,-5 16 1166</inkml:trace>
  <inkml:trace contextRef="#ctx0" brushRef="#br0" timeOffset="5902.769">3339 243 14464,'-8'31'5044,"-3"6"-5044,-4 18 3787,14-51-3787,0 0 0,1 0-1,0 0 1,-1 1-1,1 0 1,0-5 1,0 1-1,0-1 0,0 0 0,0 1 0,0-1 0,1 0 0,-1 1 0,0-1 1,0 0-1,0 1 0,0-1 0,0 0 0,0 1 0,0-1 0,1 0 0,-1 0 0,0 1 1,0-1-1,0 0 0,1 0 0,-1 1 0,0-1 0,0 0 0,1 0 0,-1 0 1,0 0-1,1 0 1,0 0 0,-1 0 0,1 0 0,0 0 0,-1 0 0,1 0 0,-1-1 0,1 1 0,0 0 0,-1-1 0,1 1 0,-1 0 0,1-1 0,-1 1 0,1 0 0,-1-1 1,1 1-1,-1-1 0,1 0-1,11-11 32,-1-1 0,-1 0 0,0-1 1,0-1-1,-2 1 0,0-1 1,0-2-33,15-35 254,5-25-254,-19 53 224,-2 4-176,-4 9 48,-6 20 144,-21 67 47,-21 68 343,44-138-641,-10 41-81,9-41 152,2 1 0,-1-1-1,1 0 1,0 1 0,0-1 0,1 3-60,-1-9 8,0 1 1,0-1-1,0 1 1,0-1-1,0 0 0,0 1 1,0-1-1,0 0 1,0 1-1,1-1 1,-1 0-1,0 0 1,0 1-1,0-1 0,1 0 1,-1 1-1,0-1 1,0 0-1,0 0 1,1 1-1,-1-1 0,0 0 1,1 0-1,-1 0 1,0 1-1,0-1 1,1 0-1,-1 0 0,0 0 1,1 0-1,-1 0 1,0 0-1,1 0 1,-1 1-9,1-2 9,0 1 0,0 0 0,0 0 0,0-1 0,0 1 0,0 0 0,0-1 0,0 1 0,0-1 1,0 1-1,-1-1 0,2 0-9,2-2 2,0 0 0,-1-1-1,1 0 1,-1 1 0,1-2-2,13-19-203,-1-2 1,-1 0-1,0-5 203,36-84-2023,-21 46 1838,-22 50 193,-4 13 83,-4 8 194,-65 200 5454,61-192-5760,1 1 0,1-1 0,0 1 1,0-1-1,1 4 21,0-6-1873,2 0 1,-1 1-1,1-1 0,1 4 1873,1 6-15167</inkml:trace>
  <inkml:trace contextRef="#ctx0" brushRef="#br0" timeOffset="6235.008">3329 152 23167,'4'2'0,"1"2"0,-1-7 0,-1 1-16895</inkml:trace>
  <inkml:trace contextRef="#ctx0" brushRef="#br0" timeOffset="7739.921">3921 1 15744,'-4'10'1904,"1"1"1,-1-1 0,-5 7-1905,-2 8 301,-31 82 1982,-5 35-2283,47-138 94,4-8 4,9-12 2,-11 13-115,4-6 20,6-8-44,1 0 1,0 1-1,1 1 1,12-11 38,-26 26-8,1-1 1,-1 1-1,1-1 1,0 0-1,-1 1 1,1-1-1,0 1 1,-1 0-1,1-1 1,0 1-1,-1-1 1,1 1-1,0 0 1,0 0-1,0-1 1,-1 1-1,1 0 1,0 0-1,0 0 1,0 0-1,0 0 1,-1 0-1,1 0 0,0 0 1,0 1-1,0-1 1,0 0 7,0 1-7,-1 0 1,1 0-1,0 0 1,-1 0-1,1 0 0,-1 0 1,1 0-1,-1 0 1,1 0-1,-1 0 0,0 0 1,0 0-1,1 0 1,-1 0-1,0 0 1,0 0-1,0 1 0,0-1 1,0 0-1,-1 0 1,1 0 6,-1 10-4,0 0 0,0-1 0,-1 1 0,-1-1 0,0 1 0,-3 5 4,4-11 1,0 0-1,-1 0 0,0 0 0,0 0 0,-1 0 0,1 0 0,-1-1 1,0 1-1,0-1 0,0 0 0,-1-1 0,0 1 0,0 0 0,3-3-19,-26 15 50,27-15-76,-1 0 0,1 0 1,-1-1-1,1 1 0,-1-1 0,0 1 1,1-1-1,-1 0 0,1 1 1,-1-1-1,0 0 0,1 0 0,-1 0 1,0 0-1,1 0 0,-2-1 45,2 1-177,1-1-1,-1 1 0,1-1 1,-1 1-1,1-1 0,-1 1 1,1-1-1,-1 1 0,1-1 1,0 1-1,-1-1 0,1 1 1,0-1-1,0 0 0,-1 1 1,1-1-1,0 0 0,0 1 1,0-1-1,0 1 0,0-1 1,0 0-1,0 1 0,0-1 1,0 0-1,0 1 0,0-1 1,0 0-1,1 1 0,-1-2 178,8-21-8091,-6 19 6473,6-16-4014</inkml:trace>
  <inkml:trace contextRef="#ctx0" brushRef="#br0" timeOffset="8109.62">3952 256 15616,'2'1'123,"0"0"1,0 0 0,0 0 0,0 0-1,1 0 1,-1-1 0,0 1 0,0-1-1,0 1 1,1-1 0,-1 0 0,0 0 0,1 0-1,-1 0 1,0-1 0,0 1 0,1 0-1,-1-1 1,0 0 0,0 1 0,0-1 0,0 0-1,0 0 1,1-1-124,1 0 246,-1 0 0,1 0-1,-1-1 1,0 1 0,1-1 0,-1 0-1,-1 1 1,1-1 0,0-1-1,-1 1 1,1 0 0,-1-1 0,0 0-246,-1 2 43,0 0 0,0 0 0,-1 0 0,1-1 0,-1 1 0,1 0 1,-1 0-1,0-1 0,0 1 0,0 0 0,0 0 0,0-1 0,-1-1-43,1 4 5,0-1 0,0 1 0,0-1 0,-1 1 0,1-1 0,0 1 0,0-1-1,-1 1 1,1-1 0,0 1 0,-1 0 0,1-1 0,-1 1 0,1-1 0,0 1 0,-1 0 0,1-1 0,-1 1-1,1 0 1,-1 0 0,1-1 0,-1 1-5,0 0 22,0 0 1,0 0-1,0 0 0,0 0 0,0 0 0,0 0 1,-1 0-1,1 0 0,0 1 0,0-1 1,0 0-1,0 1 0,0-1 0,0 1 0,1-1 1,-2 1-23,-5 3 226,1 1 0,0-1 1,0 1-1,0 0 0,1 1 1,-1 0-1,1-1 0,-1 3-226,-1 2 934,0 1 0,1-1 0,0 1 0,-4 11-934,9-19 51,0 0-1,-1 1 1,1-1-1,1 1 1,-1-1 0,0 1-1,1-1 1,0 1-1,0 0 1,0 2-51,0-5-54,1 1 0,-1-1 0,0 1 0,1-1 0,-1 1 1,1-1-1,0 1 0,-1-1 0,1 0 0,0 1 0,0-1 0,0 0 0,0 0 0,0 0 0,0 0 0,0 0 0,0 0 0,1 0 1,-1 0-1,0 0 0,0 0 0,1 0 0,-1-1 0,1 1 0,-1-1 0,1 1 54,6 1-2293,0-1 0,-1 0-1,1 0 1,1 0 0,-1-1 0,3-1 2293,22 1-9728</inkml:trace>
  <inkml:trace contextRef="#ctx0" brushRef="#br0" timeOffset="8903.368">4515 143 11392,'-5'3'1181,"4"-5"1477,1 1-2571,0 1 0,0 0-1,0 0 1,0 0-1,0-1 1,0 1-1,0 0 1,0 0 0,0 0-1,0-1 1,-1 1-1,1 0 1,0 0-1,0 0 1,0-1-1,0 1 1,0 0 0,-1 0-1,1 0 1,0 0-1,0 0 1,0-1-1,0 1 1,-1 0 0,1 0-1,0 0 1,0 0-1,0 0 1,-1 0-1,1 0 1,0 0-1,0 0 1,0 0 0,-1 0-1,1 0 1,0 0-1,0 0 1,-1 0-1,1 0 1,0 0 0,0 0-1,0 0 1,-1 0-1,1 0 1,0 0-1,0 0 1,0 0-1,-1 0 1,1 1 0,0-1-1,0 0 1,0 0-87,-3 1 212,0 1 1,0 0-1,0-1 1,1 1-1,-1 0 1,1 0 0,-1 0-1,-1 3-212,-18 21 1322,17-20-1166,4-4-104,-16 18 841,1 2 1,1 0 0,1 0 0,-6 15-894,20-36 16,-1 0 1,1-1-1,0 1 0,0 0 1,-1 0-1,1-1 1,0 1-1,0 0 0,0 0 1,0 0-1,0 0 1,0-1-1,0 1 0,0 1-16,0-2 5,0 1 0,1-1-1,-1 0 1,0 1 0,0-1-1,0 0 1,0 0-1,1 1 1,-1-1 0,0 0-1,0 0 1,1 1 0,-1-1-1,0 0 1,1 0-1,-1 1 1,0-1 0,1 0-1,-1 0 1,0 0 0,1 0-1,-1 0 1,1 0-5,0 1-6,1-1 0,-1 0 1,1 0-1,0-1 0,-1 1 1,1 0-1,0 0 0,-1-1 0,1 1 1,-1-1-1,1 1 0,-1-1 1,1 0-1,0 0 6,6-4-113,0-1 0,0-1 1,0 1-1,-1-1 0,0 0 0,0-1 1,-1 1-1,0-1 0,0-1 0,-1 1 1,0-1-1,-1 0 0,0 0 0,3-8 113,-6 8-100,-5 10 68,-8 11 58,7-4-29,0 0 1,0 0 0,0 0 0,1 1 0,1-1 0,-1 1 0,2 0-1,-1 0 1,1 0 0,0 4 2,1-12-11,1 0-1,0 1 1,0-1 0,0 0-1,0 0 1,1 1-1,-1-1 1,0 0 0,0 0-1,1 0 1,-1 1-1,0-1 1,1 0 0,0 0 11,-1 0-73,0-1 1,1 0 0,-1 1 0,1-1 0,-1 0-1,1 1 1,-1-1 0,1 0 0,-1 0 0,1 1 0,-1-1-1,1 0 1,-1 0 0,1 0 0,0 0 0,-1 0-1,1 0 1,-1 0 0,1 0 0,0 0 0,-1 0-1,1 0 1,-1 0 0,1 0 0,-1 0 0,1 0 0,-1-1-1,1 1 1,-1 0 0,1-1 72,3 0-1043,0-1 0,0 0 0,0-1 0,0 1 1,-1-1-1,1 0 0,-1 1 0,0-1 0,3-4 1043,4-5-3179,0-1 0,0-1 3179,8-13-2228,-2 0 0,-1 0 2228,26-58 5615,-14 28 5301,-24 50-10027,-3 7-843,0 0-1,0 0 0,0 0 1,0 0-1,0 0 0,0 0 1,0 0-1,0 0 0,0 0 1,0 0-1,0 0 0,0 0 1,1 0-1,-1 0 0,0 0 1,0 0-1,0 0 0,0 0 1,0 0-1,0 0 0,0 0 1,0 0-1,0 0 0,0 0 1,0 0-46,-6 13 1198,-25 52-447,-23 53 665,44-93-3241,2 1 1,0-1-1,-3 24 1825,9-35-13247</inkml:trace>
  <inkml:trace contextRef="#ctx0" brushRef="#br0" timeOffset="9235.874">4573 188 16767,'94'-87'3328,"-80"75"-3008,-2-1 0,1-1 0,-2 1 0,0-2 0,0 0 0,1-4-320,-36 52 2923,-16 33 319,-27 61-3242,54-100-26,-9 28 26,16-37-3557,0 1-3313,3-7-5609</inkml:trace>
  <inkml:trace contextRef="#ctx0" brushRef="#br0" timeOffset="9575.668">4604 162 20607,'0'6'0,"-1"6"0,7-11 0,3-6 0,2 2 128,3 0-1920,3 1 128,0 1-10879</inkml:trace>
  <inkml:trace contextRef="#ctx0" brushRef="#br0" timeOffset="9910.732">4785 160 17791,'1'-9'1280,"1"4"-880,2-4 945,-6 7-844,-4 4-421,-3 4 184,0 0 1,1 0-1,-1 1 1,1 0-1,1 1 1,-3 2-265,-2 5 604,0 0-1,-9 16-603,18-27 189,-8 16 552,10-19-684,1 0 0,-1 0 1,1 0-1,0 0 1,-1 0-1,1 0 0,0 0 1,0 0-1,0 0 1,0 0-1,0 0 0,0 0 1,0 0-1,0 0 1,0 0-1,0 0 0,0 0 1,1 1-58,-1-2 15,1 1-1,-1-1 1,1 1 0,0-1 0,-1 0-1,1 1 1,0-1 0,-1 0 0,1 1-1,0-1 1,-1 0 0,1 0 0,0 1-1,0-1 1,-1 0 0,1 0 0,0 0-1,0 0 1,-1 0 0,1 0 0,0 0-1,0 0 1,-1-1 0,1 1 0,0 0-1,0 0 1,0-1-15,21-7-47,-21 8 37,7-4-80,0 0 0,0-1 0,-1 1 0,0-1 0,0-1 0,0 1-1,3-5 91,-5 6-60,-1-1-1,0 0 0,0 0 1,0-1-1,-1 1 1,1-1-1,-1 0 0,-1 1 1,1-1-1,0-4 61,-4 8-568,-2 4 295,-4 5 47,2 0 254,0 0-1,0 1 0,1-1 1,0 1-1,-3 7-27,5-9-616,0 0 1,0 0-1,-1 6 616,3-8-1550,0 0 1,-1-1-1,1 1 1,0 0-1,1 0 1,-1 2 1549,2 5-9216</inkml:trace>
  <inkml:trace contextRef="#ctx0" brushRef="#br0" timeOffset="10357.354">4918 177 16000,'2'-5'228,"-2"2"154,1 1 1,0-1-1,0 1 0,-1-1 0,1 0 0,-1 1 0,0-1 0,0-1-382,0 4 55,0 0 0,0 0 0,0 0 0,0 0 0,0 0 0,0-1 0,0 1 0,0 0 0,0 0 0,0 0 0,0 0-1,0 0 1,0 0 0,0 0 0,0 0 0,0 0 0,0 0 0,0 0 0,0-1 0,-1 1 0,1 0 0,0 0 0,0 0 0,0 0 0,0 0 0,0 0 0,0 0 0,0 0 0,0 0 0,0 0 0,-1 0 0,1 0 0,0 0 0,0 0 0,0 0 0,0 0 0,0 0 0,0 0 0,0 0 0,0 0 0,-1 0 0,1 0 0,0 0 0,0 0 0,0 0 0,0 0 0,0 0 0,0 0 0,0 0-55,-7 5 758,-7 7-605,1 1 149,1 0 0,0 1 1,0 1-1,2-1 0,0 2 0,-7 14-302,15-27 100,1 0 1,0-1-1,0 1 0,0 0 0,0 0 1,1 0-1,-1 0 0,1 0 0,0 0 1,0 1-101,0-3-3,0 0 0,0 0 1,0 0-1,0 0 0,1 0 1,-1-1-1,0 1 0,1 0 1,-1 0-1,1 0 0,-1 0 1,1-1-1,-1 1 0,1 0 1,0 0-1,-1-1 0,1 1 1,0-1-1,-1 1 0,1 0 1,0-1-1,0 1 1,0-1-1,-1 0 0,1 1 1,0-1-1,0 0 0,0 1 1,0-1-1,0 0 0,0 0 1,0 0 2,3 1-10,-1-1 0,1 0-1,-1 0 1,1-1 0,-1 1 0,1-1 0,-1 1 0,1-1 0,-1 0 0,1 0 0,-1-1 0,0 1 0,0-1 0,0 0 0,0 0 0,0 0 0,0 0 0,0 0 0,1-2 10,4-4-115,0 0-1,-1 0 1,0-1-1,0 1 1,4-10 115,2-7-337,-1 0 1,-1-1 0,6-20 336,-4 9-58,7-12 58,-16 43 61,-3 11 435,-4 12 1166,-3 1-643,0 1 0,-1-1 0,-6 11-1019,-31 53 554,-3 5 144,44-75-549,3-12-146,0 0 0,0 0 0,0 0 1,0 1-1,0-1 0,0 0 0,0 0 0,0 0 1,0 0-1,1 1 0,-1-1 0,0 0 1,0 0-1,0 0 0,0 0 0,0 0 0,0 0 1,0 1-1,1-1 0,-1 0 0,0 0 1,0 0-1,0 0 0,0 0 0,0 0 1,1 0-1,-1 0 0,0 0 0,0 0 0,0 0 1,0 0-1,1 0 0,-1 0 0,0 0 1,0 0-4,2 0 10,0 0 0,-1-1 0,1 1 0,-1-1 0,1 0 1,-1 1-1,1-1 0,-1 0 0,1 0 0,-1 0 1,0 0-1,1 0-10,21-20 1,-1 0 1,13-18-2,17-17-131,-48 53 111,-3 2 7,0-1 1,0 1-1,0 0 0,0 0 0,0 0 0,0 0 0,1 0 0,-1 0 0,0 0 0,1 1 0,-1-1 0,1 0 0,-1 1 0,1-1 0,0 1 13,-2 0 0,0 0-1,0 0 1,1 0 0,-1 0-1,0 0 1,0 0-1,0 0 1,0 0-1,0 0 1,0 0-1,1 0 1,-1 0-1,0 0 1,0 0-1,0 0 1,0 0 0,0 0-1,0 1 1,0-1-1,0 0 1,1 0-1,-1 0 1,0 0-1,0 0 1,0 0-1,0 0 1,0 1-1,0-1 1,0 0 0,0 0-1,0 0 1,0 0-1,0 0 1,0 0-1,0 1 1,0-1-1,0 0 1,0 0-1,0 0 1,0 0 0,0 0-1,0 0 1,-3 8-4,-7 7 7,9-14-4,-23 30-333,10-14 683,-11 19-349,21-30-1796,0 0 1,1 1-1,0 0 0,-1 5 1796,1-3-16255</inkml:trace>
  <inkml:trace contextRef="#ctx0" brushRef="#br0" timeOffset="11096.192">5073 258 20607,'5'1'47,"1"-1"-1,0 1 1,-1-1-1,1-1 0,0 1 1,0-1-1,-1 0 0,1-1 1,-1 1-1,1-1 1,-1 0-1,0 0 0,0-1 1,0 1-1,0-1 0,0 0 1,0-1-1,-1 1 1,1-1-1,-1 0 0,0 0 1,0 0-1,-1-1-46,-2 4 104,0-1 1,0 0-1,0 1 1,0-1-1,-1 0 0,1 1 1,0-1-1,-1 0 1,0 0-1,1 1 0,-1-1 1,0-1-105,0 2 38,0 1 0,0-1 1,0 1-1,0-1 0,0 1 0,-1-1 1,1 1-1,0-1 0,0 1 0,0-1 1,-1 1-1,1-1 0,0 1 0,0 0 1,-1-1-1,1 1 0,0-1 0,-1 1 1,1 0-1,0 0 0,-1-1 0,1 1 1,-1 0-1,1-1 0,0 1 0,-1 0 1,1 0-1,-1 0 0,1-1 0,-1 1 1,1 0-1,-1 0 0,1 0 0,-1 0 1,1 0-1,-1 0 0,1 0 0,-1 0 1,1 0-1,-1 0 0,1 0 0,-1 1 1,1-1-1,-1 0 0,1 0 0,-1 0 1,1 1-39,-4 0 239,-1 1 0,1 0 0,0-1 0,0 2 0,0-1 0,1 0 0,-1 1 0,-2 2-239,-25 26 1031,27-27-895,0 1 0,0 0 0,1 0 0,-1 0 0,1 1 0,1-1 0,-3 5-136,5-9-50,-1 1 0,1-1 0,-1 0 0,1 1 1,0-1-1,-1 1 0,1-1 0,0 0 0,0 1 0,0-1 0,0 1 0,0-1 0,0 1 0,0-1 0,1 1 0,-1-1 0,1 0 0,-1 1 0,1-1 0,-1 1 0,1-1 0,0 0 0,-1 0 0,1 1 0,0-1 0,0 0 1,0 0-1,0 0 0,0 0 0,0 0 0,0 0 0,0 0 0,1 0 0,0 0 50,1 0-406,0 0 0,0 0 0,0 0 0,0 0 0,1-1 0,-1 1 0,0-1 0,1 0 0,-1 0 0,0 0 0,0 0 0,1-1 0,-1 1 0,0-1 0,0 0 0,1 0 0,-1 0 0,0 0 0,1-1 406,5-2-311,0 0 0,-1-1 1,0 0-1,0-1 0,0 0 0,1-2 311,1-1 141,-1-1 0,0 0 0,0 0 0,-1-1-1,-1 0 1,0-1 0,0 1 0,-1-1 0,-1-1-1,0 0-140,-2 1 2311,-3 8-605,-5 6-901,-5 8-686,2 1 1,-1 1 0,1-1 0,-4 9-120,1-3 33,4-6 5,1-1 10,0 0-1,-4 8-47,8-15 9,1-1-1,0 1 1,0-1 0,1 1 0,-1 0-1,0-1 1,1 1 0,0 0 0,0-1 0,-1 1-1,2 0 1,-1 0 0,0-1 0,0 1-9,1-2 1,-1 0 0,0 0 1,0 0-1,1 0 1,-1 0-1,0 0 1,1 0-1,-1 0 1,1 0-1,0 0 0,-1-1 1,1 1-1,-1 0 1,1 0-1,0-1 1,0 1-1,-1 0 1,1-1-1,0 1 0,0-1 1,0 1-1,0-1 1,0 1-1,0-1-1,1 1 3,0-1 0,0 0 0,0 0 0,0 0 0,0 0 0,0 0-1,0-1 1,0 1 0,0 0 0,0-1 0,0 1 0,1-1-3,3-2 6,1-1 0,0 1 1,-1-1-1,1 0 0,-1 0 0,1-2-6,3-2-31,-2-1 0,1-1 0,-1 1 0,-1-1 0,1 0 0,-2-1 0,3-4 31,9-22-344,8-22 344,-3 7-79,-7 17 79,-16 35 1,0 0 1,0 0-1,0 0 0,0 0 0,0 0 0,0 0 0,0 0 1,0 0-1,0 0 0,0 0 0,-1 0 0,1 0 0,0 0 1,0 0-1,0 0 0,0 0 0,0 0 0,0 0 0,0-1 1,0 1-1,0 0 0,0 0 0,0 0 0,0 0 0,0 0 1,0 0-1,0 0 0,0 0 0,0 0 0,0 0 0,0 0 1,0 0-1,0 0 0,0 0 0,0 0 0,0 0 0,0 0 1,0 0-1,0 0 0,0 0 0,0 0 0,0 0 0,0-1 1,0 1-1,0 0 0,0 0 0,0 0 0,0 0 0,0 0 1,0 0-1,0 0 0,0 0 0,0 0 0,0 0 0,0 0 1,0 0-1,0 0 0,0 0 0,0 0 0,0 0 0,0 0-1,-5 4 67,-5 9 350,-3 9 472,1 1 0,0 0 0,2 1-1,1 0 1,1 0 0,-2 11-889,9-30 63,0 0 0,0 0-1,1 1 1,0-1 0,0 0 0,0 0-1,1 1 1,-1-1 0,1 0 0,1 2-63,-1-4-126,0 0 1,0 0-1,1 0 1,-1-1 0,1 1-1,-1-1 1,1 1-1,0 0 126,1-1-545,-1 0 0,0 1 0,1-1 0,0 0 0,-1 0 0,1-1 0,0 1 0,0 0 545,25 8-5952,3-4-2815</inkml:trace>
  <inkml:trace contextRef="#ctx0" brushRef="#br0" timeOffset="12596.462">1907 845 7936,'1'-1'700,"1"-1"0,-1 1-1,0-1 1,0 0 0,0 1 0,0-1 0,0 0 0,0 0 0,0 0 0,-1 0-1,1-1-699,-1 2 109,0 1-1,0-1 1,0 1-1,0 0 0,0-1 1,0 1-1,0-1 1,0 1-1,0 0 0,0-1 1,0 1-1,0-1 0,0 1 1,0 0-1,-1-1 1,1 1-1,0 0 0,0-1 1,0 1-1,-1 0 1,1-1-1,0 1 0,-1-1-108,1 1 17,-1 0 0,0-1-1,1 1 1,-1 0 0,0 0-1,0 0 1,1-1-1,-1 1 1,0 0 0,0 0-1,1 0 1,-1 0 0,0 0-1,0 0 1,1 0-1,-1 0 1,0 1-17,-4 0 198,1 1 0,-1 0 0,1 0-1,0 0 1,0 1 0,0-1 0,0 1 0,0 0 0,1 0-1,-1 0 1,1 1 0,-2 2-198,-3 2 463,-9 8 205,2 2-1,0 0 1,0 1-1,2 0 0,1 1 1,0 1-1,-1 4-667,11-21 146,0 0 0,1 0 0,-1 1 0,1-1 0,-1 1 0,1 3-146,1-8 6,0 1 1,0 0 0,0 0 0,0-1-1,0 1 1,0 0 0,0 0 0,0-1 0,0 1-1,0 0 1,0-1 0,1 1 0,-1 0-1,0 0 1,1-1 0,-1 1 0,0 0 0,1-1-1,-1 1 1,1-1 0,-1 1 0,1-1-1,-1 1 1,1-1 0,-1 1 0,1-1-1,0 1 1,-1-1 0,1 1 0,0-1 0,-1 0-1,1 0 1,0 1 0,-1-1 0,1 0-1,0 0 1,0 0 0,-1 0 0,1 0-1,0 0 1,0 0 0,-1 0 0,1 0 0,0 0-7,4 0-42,0-1 0,0 1 0,-1-1 0,1-1 0,0 1 0,-1-1 0,1 1 1,-1-1-1,1 0 0,-1-1 0,0 1 0,0-1 0,0 0 0,0 0 0,0 0 0,-1-1 1,2-1 41,1-1-66,-1 0 1,0 0 0,-1 0-1,1-1 1,-1 0 0,-1 0-1,1 0 1,-1-1 0,0 1-1,0-5 66,-3 12-10,1 0 1,-1 0-1,0-1 0,0 1 0,0 0 1,0-1-1,0 1 0,0 0 0,0-1 1,0 1-1,0 0 0,0-1 0,0 1 1,0 0-1,0-1 0,0 1 0,0 0 0,0-1 1,0 1-1,0 0 0,0-1 0,0 1 1,-1 0-1,1 0 0,0-1 0,0 1 1,0 0-1,-1 0 0,1-1 0,0 1 0,0 0 1,-1-1 9,1 1-14,-1 0 0,1 0 0,-1 1 0,1-1 0,0 0 0,-1 0 0,1 0 0,-1 0 0,1 0 0,0 0 0,-1 0 0,1 1 0,0-1 0,-1 0 0,1 0 0,-1 1 1,1-1-1,0 0 0,0 0 0,-1 1 0,1-1 0,0 0 0,-1 1 0,1-1 0,0 1 14,-2 2-67,0 1 1,0-1-1,0 1 0,0 0 1,1-1-1,0 1 1,-1 3 66,1-5-21,1-1 1,0 0-1,-1 1 1,1-1-1,0 1 1,0-1-1,0 1 1,0-1-1,0 1 1,0-1-1,0 1 1,1-1-1,-1 1 1,1-1-1,-1 0 1,1 1-1,-1-1 1,1 1-1,0-1 1,-1 0-1,1 0 1,1 1 20,-1-1-22,-1-1 0,1 1 0,0-1 1,-1 0-1,1 1 0,0-1 0,0 0 1,-1 0-1,1 0 0,0 1 0,0-1 1,-1 0-1,1 0 0,0 0 0,0 0 0,-1 0 1,1-1-1,0 1 0,0 0 0,-1 0 1,1 0-1,0-1 0,0 1 0,-1 0 1,1-1-1,0 1 0,-1 0 0,1-1 1,0 1-1,-1-1 22,22-17-163,-19 15 125,7-8-2,0 0 1,-1-1-1,0-1 0,-1 1 0,-1-1 0,0 0 1,0-1-1,2-9 40,8-26-344,10-45 344,-18 59 44,-8 25 118,-6 22-68,-27 94 429,-6 16-236,3-26 1697,-46 87-1984,73-167-160,-2-1 0,-5 8 160,15-23-72,0 0 0,0 0-1,0 0 1,0 1 0,0-1-1,0 0 1,0 0 0,0 0-1,0 0 1,0 0 0,0 0-1,0 1 1,0-1 0,0 0-1,0 0 1,-1 0 0,1 0 0,0 0-1,0 0 1,0 0 0,0 1-1,0-1 1,0 0 0,0 0-1,-1 0 1,1 0 0,0 0-1,0 0 1,0 0 0,0 0-1,0 0 1,-1 0 0,1 0-1,0 0 1,0 0 0,0 0 0,0 0-1,0 0 1,-1 0 0,1 0-1,0 0 73,1-7-1556,5-12-1155,14-26-8552,-8 19 6399</inkml:trace>
  <inkml:trace contextRef="#ctx0" brushRef="#br0" timeOffset="12935.14">2101 631 20351,'-2'8'0,"-1"5"640,-6 17 128,-5 12 512,-3 5 0,-4 8 768,-1 2 128,-4 4-2176,6-15 0,3-8-256,7-11 128,5-8-3072,5-5 128,-2 0-12927</inkml:trace>
  <inkml:trace contextRef="#ctx0" brushRef="#br0" timeOffset="13319.732">2060 944 22527,'-7'3'140,"14"-4"168,15-5 140,-17 3-424,0 0-1,0 0 0,-1-1 1,1 1-1,-1-1 0,0 0 1,0 0-1,0-1 1,0 1-1,-1-1 0,0 1 1,0-1-1,0 0 0,-1 0 1,1-1-1,-1 1 0,0-1 1,-1 1-1,0-1 1,1 1-1,-1-6-23,-1 10 1,0 0 0,0 0-1,0 0 1,0 1 0,0-1 0,0 0 0,0 0 0,-1 1-1,1-1 1,0 0 0,0 0 0,-1 1 0,1-1-1,0 0 1,-1 1 0,0-2-1,1 2 4,0 0 1,-1 0-1,1-1 1,0 1-1,-1 0 0,1 0 1,-1 0-1,1 0 0,0-1 1,-1 1-1,1 0 0,-1 0 1,1 0-1,0 0 1,-1 0-1,1 0 0,-1 0 1,1 0-1,-1 0 0,1 0 1,0 0-1,-1 0-4,-1 1 23,0 0 0,0 0 0,0 0 0,0 0 0,0 0 0,1 0 0,-1 0 0,0 1 0,1-1 1,-1 0-1,0 2-23,-12 11 505,2 1 1,-1 0 0,-3 9-506,12-19 133,1 1 0,0-1 0,0 1 0,0 0 0,0 0 1,1 1-1,0-1 0,1 1 0,-1-1 0,1 1 0,0-1 0,1 3-133,0-7-6,0 0-1,0 1 0,1-1 1,-1 0-1,1 0 0,-1 1 1,1-1-1,0 0 0,0 0 1,0 0-1,0 0 0,0 0 1,1 0-1,0 1 7,-1-2-23,0 0 1,0 0-1,0 0 0,0 0 0,0-1 0,1 1 1,-1 0-1,0 0 0,0-1 0,1 1 0,-1-1 1,0 1-1,1-1 0,-1 0 0,0 0 0,1 1 1,-1-1-1,1 0 0,-1 0 0,0 0 1,1-1-1,-1 1 0,1 0 0,0-1 23,4 0-79,-1-1 0,1 0 0,-1-1 0,0 1 0,1-1 0,-1 0 0,2-2 79,34-28-439,-27 21 279,-14 12 157,0 0 0,0 0-1,1 0 1,-1-1 0,0 1 0,0 0-1,0 0 1,0 0 0,0 0 0,0 0-1,0 0 1,0 0 0,0 0 0,1 0-1,-1 0 1,0-1 0,0 1 0,0 0-1,0 0 1,0 0 0,0 0 0,0 0-1,1 0 1,-1 0 0,0 0 0,0 0-1,0 0 1,0 0 0,0 0 0,1 0-1,-1 0 1,0 0 0,0 0 0,0 0-1,0 0 1,0 0 0,0 0 0,0 1-1,1-1 1,-1 0 0,0 0 0,0 0-1,0 0 1,0 0 0,0 0 0,0 0-1,0 0 1,0 0 0,1 0 0,-1 1-1,0-1 1,0 0 0,0 0 0,0 0 3,0 11-124,-5 11 167,-2-1 68,4-12 236,0-1 0,1 1 0,0 0-347,15-29 789,-2 4-879,0-1 0,1 2-1,0-1 1,2 2-1,3-4 91,13-9-3062,3 1-3727,-10 8-5072</inkml:trace>
  <inkml:trace contextRef="#ctx0" brushRef="#br0" timeOffset="13654.243">1972 810 24703,'9'-3'-896,"24"-9"0,1 1-15871</inkml:trace>
  <inkml:trace contextRef="#ctx0" brushRef="#br0" timeOffset="13985.769">2684 704 23295,'-4'3'0,"-2"1"0,1 6 128,0 2 256,-3 6 0,0 5-256,-5 12 128,-4 8 0,1-5 0,-1 0-256,2-4 0,0-2-1664,6-10 128,3-7-4479,5-6-1,-1 1-896</inkml:trace>
  <inkml:trace contextRef="#ctx0" brushRef="#br0" timeOffset="14555.048">2778 623 18815,'8'-6'688,"-4"6"832,-4 2-1236,0 0 0,-1 0 0,1 0 0,0 0 0,-1-1 0,1 1 0,-1 0 0,0 0-284,-26 77 1152,-34 69-1152,40-105 2873,-15 21-2873,30-54 50,6-10-52,1 0-1,-1 0 1,0 0 0,0 0 0,0 0-1,0 0 1,0 0 0,0 0 0,0 0-1,0 0 1,0 0 0,0 0 0,0 0 0,0 0-1,0 0 1,0 0 0,0 0 0,0 0-1,0 0 1,0 0 0,0 0 0,0 0-1,0 1 1,0-1 0,1 0 0,-1 0-1,0 0 1,0 0 0,0 0 0,0 0-1,0 0 1,0 0 0,0 0 0,0 0 0,0 0-1,0 0 1,0 0 0,0 0 0,0 0-1,0 0 1,0 0 0,0 1 0,0-1-1,0 0 1,0 0 0,-1 0 0,1 0-1,0 0 1,0 0 0,0 0 0,0 0 0,0 0-1,0 0 1,0 0 0,0 0 0,0 0-1,0 0 1,0 0 0,0 0 0,0 0-1,0 0 1,0 0 0,0 0 0,0 0-1,0 0 1,0 0 0,0 0 0,0 0 0,-1 0-1,1 0 3,6-3-152,6-7-136,8-11-112,0 0 0,2-7 400,-1 3-352,12-10 352,-32 34 17,16-14-281,-17 15 251,1 0-1,-1-1 1,0 1-1,0 0 1,1 0-1,-1 0 0,0 0 1,0 0-1,1 0 1,-1 0-1,0 0 1,1 0-1,-1 0 1,0 0-1,1 0 1,-1 0-1,0 0 1,0 0-1,1 0 1,-1 0-1,0 0 1,0 0-1,1 0 1,-1 0 13,1 1-17,-1-1-1,0 1 1,0-1 0,1 1 0,-1-1 0,0 1 0,0-1 0,0 1 0,1-1 0,-1 1-1,0-1 1,0 1 0,0-1 0,0 1 0,0-1 0,0 1 0,0-1 0,0 1 0,-1 0 17,-3 25-149,3-22 149,0 0 0,0 1 0,0-1 0,1 1 0,0-1 0,-1 1 0,2-1 0,-1 1 0,0 0-1,1-1 1,0 0 0,0 1 0,-1-4-3,0-1 0,1 1 0,-1-1 0,0 1-1,0-1 1,1 1 0,-1 0 0,1-1 0,-1 0 0,0 1 0,1-1-1,-1 1 1,1-1 0,-1 1 0,1-1 0,-1 0 0,1 1-1,-1-1 1,1 0 0,-1 0 0,1 1 0,0-1 0,-1 0 0,1 0-1,-1 0 1,1 0 0,0 0 0,-1 0 0,1 0 0,-1 0-1,1 0 1,0 0 0,-1 0 0,1 0 0,-1 0 0,1 0 0,0 0-1,-1-1 1,1 1 0,-1 0 0,1 0 0,-1-1 3,4-1-27,0 0 0,-1 0 0,1-1 0,-1 0 0,2-2 27,-3 4 11,14-14-11,8-10 0,-19 20 0,0-1 0,-1 0 0,0 0 0,0 0 0,0 0 0,2-7 0,-5 5-2,-5 6 93,3 2-64,-1 0 0,1 0 0,0 1 0,0-1-1,-1 1 1,1-1 0,0 1 0,0-1 0,0 1-1,0 0 1,-1 0-27,-7 6 382,1 1 0,0 0 0,1 0 0,0 1 0,0-1 1,1 2-1,0-1 0,0 1 0,1-1 0,0 2 0,-1 4-382,5-12 94,0-1 0,1 1 0,-1 0 0,0 0 0,1 0 0,0-1 0,0 1 0,0 0 0,0 0 0,0 2-94,0-4-2,1 0 1,-1 0-1,0 0 1,1 1-1,-1-1 0,1 0 1,-1 0-1,1 0 1,-1 0-1,1 0 1,0-1-1,-1 1 0,1 0 1,0 0-1,0 0 1,0-1-1,0 1 1,0 0-1,-1-1 0,1 1 1,1-1-1,-1 1 1,0-1-1,0 1 1,0-1-1,0 0 0,0 1 1,0-1 1,4 1-764,0-1 0,0 1 0,0-1 0,-1 0 0,1-1 0,0 1 0,4-2 764,34-8-13484,-25 4 6631,10-1 3760</inkml:trace>
  <inkml:trace contextRef="#ctx0" brushRef="#br0" timeOffset="14914.577">2610 794 22783,'7'1'0,"4"0"-2176,14-5 0,0 1-11263</inkml:trace>
  <inkml:trace contextRef="#ctx0" brushRef="#br0" timeOffset="15261.134">3427 613 19967,'-2'1'242,"0"1"0,0 0 0,1-1 0,-1 1 0,0 0 0,1 0-1,-1 0 1,1 0 0,0 0 0,-1 0 0,1 0 0,0 1 0,0-1-1,0 2-241,-5 9 1052,-132 227 3513,136-237-4558,-4 7-142,1-1 0,0 0 0,1 1 0,0 0-1,0 0 1,1 1 0,-2 6 135,5-15-238,0-1 0,0 0 0,0 1 1,0-1-1,0 0 0,0 0 0,0 1 0,0-1 0,0 0 0,1 1 0,-1-1 0,0 0 0,1 0 0,0 2 238,-1-3-384,1 1-1,-1-1 0,1 1 0,0-1 1,-1 1-1,1-1 0,-1 1 0,1-1 0,0 0 1,-1 1-1,1-1 0,0 0 0,-1 1 0,1-1 1,0 0-1,0 0 0,-1 0 0,1 0 0,0 0 1,-1 0-1,1 0 0,0 0 0,0 0 385,11 0-11114</inkml:trace>
  <inkml:trace contextRef="#ctx0" brushRef="#br0" timeOffset="15630.261">3348 855 14464,'1'-2'390,"1"0"1,0 0 0,-1 0 0,1 0 0,0 1 0,0-1-1,1 0-390,-3 2 59,0 0 0,0 0 0,0 0 0,1 0 0,-1 0 0,0 0 0,0 0 0,0 0 0,0 0 0,1 0-1,-1 0 1,0 0 0,0 0 0,0 0 0,1 0 0,-1 0 0,0 0 0,0 0 0,0 0 0,0 0 0,1 0-1,-1 0 1,0 0 0,0 0 0,0 0 0,0 0 0,1 1 0,-1-1 0,0 0 0,0 0 0,0 0-1,0 0 1,0 0-59,3 13 1016,-3-5-710,-1 0 0,0 0 0,0 0 0,-1 0 0,0 0 0,0 0 0,-2 3-306,-7 26 717,11-37-711,0 0 0,0 0 1,0 1-1,0-1 0,0 0 0,0 0 1,0 0-1,0 1 0,0-1 0,0 0 0,0 0 1,0 0-1,0 1 0,1-1 0,-1 0 1,0 0-1,0 0 0,0 0 0,0 0 0,0 1 1,0-1-1,0 0 0,1 0 0,-1 0 1,0 0-1,0 0 0,0 0 0,0 0 0,1 1 1,-1-1-1,0 0 0,0 0 0,0 0 1,0 0-1,1 0 0,-1 0 0,0 0 0,0 0 1,0 0-1,1 0 0,-1 0 0,0 0 1,0 0-1,0 0 0,1 0 0,-1 0 0,0 0 1,0 0-1,0 0 0,0-1 0,1 1 1,-1 0-1,0 0 0,0 0 0,0 0 0,0 0 1,0 0-7,14-6 141,-13 5-125,21-12 1,-17 9 53,0 1 1,1 0-1,-1 0 1,5-2-71,-9 5 14,-1 0 1,1 0-1,0 0 1,0 0-1,0-1 1,0 1-1,-1 1 1,1-1-1,0 0 1,0 0-1,0 0 1,-1 0-1,1 0 1,0 1-1,0-1 1,0 0-1,-1 1 1,1-1-1,0 1 1,-1-1-1,1 1 1,0-1-1,-1 1 1,1-1-1,-1 1 1,1-1-1,0 1 1,-1 0-1,0-1 1,1 1-1,-1 0 1,1 0-15,6 7 1178,-7-8-1148,1 1-1,-1-1 1,0 0 0,0 0-1,1 0 1,-1 0-1,0 0 1,1 0 0,-1 0-1,0 0 1,0 0-1,1 0 1,-1 0-1,0 0 1,1 0 0,-1 0-1,0 0 1,1 0-1,-1 0 1,0-1 0,0 1-1,1 0 1,-1 0-1,0 0 1,0 0 0,1-1-1,-1 1 1,0 0-1,0 0 1,0 0-1,1-1 1,-1 1 0,0 0-1,0 0 1,0-1-1,0 1-29,7-10 471,20-56 799,-6 13-5310,-9 27-2123,2 2-3954,-6 14 2288</inkml:trace>
  <inkml:trace contextRef="#ctx0" brushRef="#br0" timeOffset="16031.444">3568 969 24063,'-9'-11'436,"8"10"-411,0 0 1,0 0-1,1 0 1,-1 0 0,0 0-1,1 1 1,-1-1-1,0 0 1,1-1 0,-1 1-1,1 0 1,-1 0-1,1 0 1,0 0 0,0 0-1,-1 0 1,1 0-1,0-1 1,0 1-1,0 0 1,0 0 0,0 0-1,1-1-25,0-3 87,0-1 1,1 1-1,0-1 0,1 1 0,-1 0 1,1 0-1,0 0 0,0 0 0,1 0 1,-1 1-1,1-1 0,0 1-87,0 0 92,0 0 0,0 1-1,0-1 1,0 1 0,0 0 0,1 0-1,-1 0 1,1 1 0,0 0 0,0 0 0,0 0-1,0 0 1,1 1-92,-5 0 32,1 1 1,-1 0-1,0 0 0,0 0 0,0 0 0,0 0 1,1 0-1,-1 0 0,0 0 0,0 1 1,0-1-1,0 0 0,0 1 0,1-1 0,-1 0 1,0 1-1,0 0 0,0-1 0,0 1 1,0 0-1,0-1 0,0 1-32,0 1 33,0-1 1,0 0-1,0 1 1,-1-1-1,1 1 1,0-1-1,0 1 0,-1 0 1,1-1-1,-1 1 1,1 0-1,-1-1 1,0 1-1,0 0-33,0 2 60,1 1 0,-1-1-1,-1 1 1,1-1 0,-1 0 0,0 1 0,0-1-1,0 0 1,0 0 0,-1 1 0,-1 2-60,1-4-70,-1 0 0,1 1-1,-1-2 1,1 1 0,-1 0 0,0 0 0,0-1 0,0 1 0,-1-1 0,1 0-1,0 0 1,-1 0 0,0-1 0,0 1 70,-16 4-4174,1-3-4792,8-2-1594</inkml:trace>
  <inkml:trace contextRef="#ctx0" brushRef="#br0" timeOffset="16366.626">3317 738 13696,'13'-5'0,"10"-1"-384,10-3 128,-1 0-9088</inkml:trace>
  <inkml:trace contextRef="#ctx0" brushRef="#br0" timeOffset="17124.945">4038 838 18431,'-20'55'1596,"-4"1"-1596,6-16 324,7-13-116,-22 48 319,27-63-97,-1 0-1,0 0 1,0-1 0,-9 9-430,15-20 10,1 1 0,-1 0 1,1-1-1,-1 1 0,1-1 1,-1 1-1,0-1 0,1 1 1,-1-1-1,0 1 0,0-1 1,1 0-1,-1 1-10,1-1 4,-1 0 0,1 0 0,0 0 0,0 0 0,0 0 0,0 0 0,0 0 0,-1 0 0,1-1 0,0 1 0,0 0 0,0 0 0,0 0 0,0 0 0,-1 0 0,1 0 0,0 0 0,0 0 0,0 0 0,0-1 0,0 1 0,0 0 0,0 0 0,0 0 0,0 0 0,-1 0 0,1-1 0,0 1 0,0 0 0,0 0 0,0 0 0,0 0 0,0 0 0,0-1 0,0 1 0,0 0 0,0 0-4,0-3 13,0 0 1,0 0-1,1 1 0,-1-1 1,0 0-1,2-1-13,4-18 93,2 0 0,1 1-1,8-15-92,-10 21 0,13-23 306,0 0 1,10-10-307,-16 29 6,0 0 1,1 1 0,0 0 0,18-14-7,-27 27-20,0 0 0,0 1 0,0 0 0,1 0 1,3-2 19,-9 5-9,0 1 1,1-1 0,-1 1-1,0-1 1,0 1-1,0-1 1,0 1 0,1 0-1,-1 0 1,0-1-1,0 1 1,1 0 0,-1 0-1,0 0 1,0 0 0,1 1-1,-1-1 1,0 0-1,0 0 1,0 1 0,1-1-1,-1 1 1,0-1-1,0 1 1,0-1 0,0 1-1,0 0 1,0 0 0,0-1-1,0 1 1,0 0-1,0 0 1,-1 0 0,2 1 8,-1 0-1,0-1 0,-1 1 0,1 0 0,0 0 1,-1 0-1,1 0 0,-1 0 0,0 0 0,1 0 0,-1 0 1,0 0-1,0 0 0,0-1 0,-1 3 1,-6 27 66,5-26-56,-1 6-9,-2-1 1,0 0 0,0 0-1,-1 0 1,0-1-1,0 1 1,-1-2 0,-1 1-1,1-1 1,-2 0 0,1 0-1,-1-1 1,-6 4-2,15-10 1,-1-1-1,1 0 1,0 1 0,-1-1 0,1 0 0,0 1-1,-1-1 1,1 0 0,-1 0 0,1 1-1,0-1 1,-1 0 0,1 0 0,-1 0-1,1 1 1,-1-1 0,1 0 0,-1 0 0,1 0-1,-1 0 1,1 0 0,-1 0 0,1 0-1,-1 0 1,1 0 0,0 0 0,-1-1-1,1 1 1,-1 0 0,0 0-1,1-1 0,0 1 0,0-1 0,0 0 0,0 1 0,0-1 0,0 0 0,0 1-1,0-1 1,0 1 0,1-1 0,-1 0 0,0 1 0,0-1 0,0 1 0,1-1 0,-1 1 0,0-1 0,1 1 0,-1-1 0,0 1-1,1-1 1,-1 1 0,1-1 0,-1 1 0,17-19 0,1 1 0,7-5 0,-6 5 0,-9 10-13,-1-1 0,2 2 0,6-5 13,-12 9-46,1 0 0,-1 0 1,1 0-1,0 1 0,0 0 0,0 0 1,0 1-1,3-1 46,-8 2-17,0-1 1,0 1-1,0 0 0,0 0 1,0 0-1,0 0 1,0 0-1,0 0 0,0 0 1,0 1-1,0-1 0,0 0 1,0 1-1,0-1 0,0 0 1,0 1-1,0-1 1,-1 1-1,1-1 0,0 1 1,1 0 16,-2 0-8,1 0 0,0 0 0,-1 0 0,1 1 0,-1-1 1,0 0-1,1 0 0,-1 0 0,0 1 0,1-1 0,-1 0 0,0 0 1,0 0-1,0 1 0,0-1 0,0 0 0,0 0 0,-1 1 8,0 4 62,0 0 0,0 0 0,-1 0 0,0 0 0,-1-1 0,1 1 0,-1 0 0,0-1 0,0 0 0,-1 0 0,0 2-62,-5 4 912,-1-1 0,1 0 1,-2 0-1,-4 3-912,15-13 50,0 1 0,-1-1 0,1 0 1,0 0-1,0 1 0,-1-1 0,1 0 0,0 0 0,0 0 1,-1 0-1,1 1 0,0-1 0,-1 0 0,1 0 0,0 0 1,-1 0-1,1 0 0,0 0 0,-1 0 0,1 0 0,0 0 1,-1 0-51,1-5 499,6-14-321,-5 15-125,10-23 3,0 0-1,5-6-55,-9 20-483,1 1 0,0-1 0,1 1 0,0 1 1,6-6 482,5 0-1682,2 6-3452,-19 10 4223,0 0 0,0 0 0,0 0 0,0 1 0,0-1 0,0 1 0,0 0 1,1 0-1,-1 0 0,0 0 0,0 1 0,0-1 0,0 1 0,0 0 0,0 0 911,16 7-6165</inkml:trace>
  <inkml:trace contextRef="#ctx0" brushRef="#br0" timeOffset="17491.966">4362 950 22655,'-1'0'19,"-1"-1"-1,1 1 0,0-1 0,0 1 1,-1-1-1,1 1 0,0-1 0,0 0 1,0 1-1,0-1 0,0 0 0,0 0 1,0 0-1,0 0 0,0 0 0,0 0 1,1 0-1,-1 0 0,0 0 0,1 0 1,-1-1-1,1 1 0,-1 0 0,1 0 1,-1-1-1,1 1 0,0-1-18,-1-2 19,1 0 0,-1 1-1,1-1 1,0 1 0,0-1-1,1 0 1,-1 1 0,1-1 0,0-2-19,2-2 80,0 0 0,0 0 1,1 1-1,0-1 0,0 1 1,4-5-81,-6 9 16,0 0 1,0 0-1,1 1 1,-1-1-1,1 0 1,0 1-1,-1 0 1,1 0 0,0 0-1,0 0 1,0 0-1,1 0 1,-1 1-1,0 0 1,1-1-1,2 1-16,-5 1 11,0-1-1,-1 1 1,1 0-1,0 0 0,0 0 1,0 1-1,-1-1 1,1 0-1,0 0 1,0 0-1,0 1 1,-1-1-1,1 0 0,0 1 1,0-1-1,-1 0 1,1 1-1,0-1 1,-1 1-1,1-1 0,-1 1 1,1-1-1,0 1 1,-1 0-1,1-1 1,-1 1-1,0 0 1,1 0-1,-1-1 0,0 1 1,1 0-1,-1 0 1,0-1-1,1 2-10,0 2 26,-1 0 1,1 0-1,-1 0 0,1 0 0,-1 0 0,0 2-26,-1 1 68,0 0-1,0 0 0,0 0 1,-1 1-1,0-2 0,0 1 1,-1 0-1,0 0 1,0-1-1,-1 1 0,0-1 1,0 0-1,0 0 0,-1-1 1,1 1-1,-1-1 0,-1 0 1,1 0-1,-2 0-67,5-4-3973,3-1-2822,2-2-206,-2 1 5805,4-2-3774</inkml:trace>
  <inkml:trace contextRef="#ctx0" brushRef="#br0" timeOffset="17861.991">4630 743 10368,'11'-11'832,"-1"-1"0,-1 0 0,1 0 0,-2-1 0,0-1 0,-1 1 0,0-1-1,-1-1 1,0 0-832,-5 11 304,1 0 0,-1 0 0,-1 0 0,1 0 0,0 0 0,-1-3-304,0 6 38,0 0 0,0 0 0,0 0 0,0 0 0,0 0 0,0 0 0,0 0 1,-1 1-1,1-1 0,0 0 0,-1 0 0,1 0 0,0 0 0,-1 0 0,1 0 0,-1 0 0,1 1 0,-1-1 0,0 0 0,1 1 0,-1-1 0,0 0 0,0 1 0,1-1 0,-1 0 0,0 1 1,0 0-1,0-1 0,0 1 0,0-1-38,0 1 64,0 0 0,0 0 0,0 0 0,0 0 1,-1 0-1,1 0 0,0 0 0,0 0 0,0 1 1,0-1-1,0 0 0,0 1 0,0-1 0,0 1 1,0-1-1,0 1 0,0-1 0,1 1 0,-1 0 1,-1 0-65,-15 17 444,4 4-248,0 0 1,1 1-1,2 0 1,-7 20-197,5-12 88,-15 35 112,-41 94 991,53-128-929,-2-1-1,-2-1 1,-18 25-262,28-45-21,0 1 0,0-1-1,-2 0 22,7-6-27,-1 0-1,0 0 1,0-1 0,0 0-1,-1 0 1,1 0-1,-5 1 28,9-3-156,1-1-1,-1 0 0,1 0 1,-1 1-1,0-1 0,1 0 1,-1 0-1,0 0 0,1 0 1,-1 0-1,0 0 0,1 0 1,-1 0-1,1 0 0,-1 0 0,0 0 157,1-1-215,0 1 0,-1 0 0,1 0 0,0 0 0,0 0-1,0-1 1,0 1 0,0 0 0,-1 0 0,1 0-1,0-1 1,0 1 0,0 0 0,0 0 0,0-1-1,0 1 1,0 0 0,0 0 0,0-1 0,0 1 0,0 0-1,0 0 1,0 0 0,0-1 0,0 1 0,0 0-1,0-1 216,1-2-1916,-1 0 0,1 0 0,1 0-1,-1 0 1,2-2 1916,7-15-7317</inkml:trace>
  <inkml:trace contextRef="#ctx0" brushRef="#br0" timeOffset="18199.184">4628 778 16511,'0'0'1152,"3"5"0,1 2 768,-4 3 128,-3 3-1920,-1 5 128,-4 5 0,-3 2 0,-2 3-128,2-5 0,2-3-4864,5-5 1,4-5-2177,4-7-512</inkml:trace>
  <inkml:trace contextRef="#ctx0" brushRef="#br0" timeOffset="18200.184">4682 730 13184,'0'3'0,"1"0"-9472</inkml:trace>
  <inkml:trace contextRef="#ctx0" brushRef="#br0" timeOffset="19854.403">4818 596 14848,'1'0'0,"1"0"1408,2 0-1,0 0-127,-4 7 0,-2 4-384,-3 8 128,-3 5-896,-5 9 128,-4 9-128,-2-3 0,-3 1 128,2-4 0,1-3 128,7-7 128,3-8-3584,3-5 128,1 0-10239</inkml:trace>
  <inkml:trace contextRef="#ctx0" brushRef="#br0" timeOffset="20358.611">4773 848 18431,'0'1'96,"0"1"0,0-1 0,0 0 0,0 1 0,1-1 0,-1 0 0,0 1 0,0-1 0,1 0 0,-1 0 0,1 1 0,-1-1 0,1 0 0,0 0 0,-1 0 0,1 0 0,0 1 0,0-1 0,0 0 0,0 0 0,0-1 0,0 1 0,0 1-96,1-2 105,-1 1 0,1 0 0,0-1 0,-1 0 0,1 1 0,0-1 0,-1 0-1,1 0 1,0 0 0,0 0 0,-1 0 0,1 0 0,0 0 0,-1-1 0,1 1 0,0 0-1,-1-1 1,1 0-105,3-1 40,0 0-1,0 0 0,-1 0 1,1-1-1,-1 0 0,0 0 1,1 0-1,2-3-39,-5 4 22,0 0-1,0 0 1,0 0 0,-1-1-1,1 1 1,0 0 0,-1-1-1,0 0 1,1 1 0,-1-1-1,0 0 1,0 1 0,-1-1-1,1 0 1,0 0 0,-1-1-22,0 3 5,0 1-1,0-1 1,0 1 0,0-1 0,0 1 0,0-1 0,0 1 0,0-1 0,0 1-1,0-1 1,0 1 0,0-1 0,0 1 0,0 0 0,-1-1 0,1 1 0,0-1 0,0 1-1,-1-1 1,1 1 0,0 0 0,-1-1 0,1 1 0,0-1 0,-1 1 0,1 0 0,-1-1-5,1 1 5,-1 0 0,0 0 1,0 0-1,1 0 0,-1 0 1,0 0-1,1 0 0,-1 0 1,0 0-1,1 0 0,-1 1 1,0-1-1,0 0 0,1 0 1,-1 1-1,1-1 0,-1 0-5,-3 3 24,0-1 0,0 1-1,1-1 1,-1 1 0,-2 3-24,1-1 26,1 0 0,-1 0 0,1 0 0,0 0-1,1 1 1,-1 0 0,1 0 0,1 0 0,-1 0 0,1 0 0,0 1 0,0-1 0,0 1 0,1 0-26,1-5 0,0-1 1,0 0 0,0 0 0,0 0 0,0 0 0,0 0 0,1 1-1,-1-1 1,0 0 0,0 0 0,1 0 0,-1 0 0,1 0 0,-1 0 0,1 0-1,0 0 1,-1 0 0,1 0 0,0 0 0,0 0 0,0 0-1,0 0 5,0-1 0,1 1 0,-1 0 0,1 0 0,-1-1 0,1 1 0,0-1 0,-1 1 0,1-1 0,-1 1 0,1-1 0,0 0 0,1 0-5,1 0 55,0 0 0,0-1 1,0 1-1,0-1 0,0 0 0,-1 0 1,1 0-1,0 0 0,0-1 1,-1 0-1,1 0 0,0 0-55,5-6-6,-1 1-1,-1-1 1,0 0-1,0-1 0,-1 1 1,1-1-1,0-4 7,14-18 238,-13 20-101,-6 8-126,0-1 0,1 1 0,-1 0-1,1 0 1,-1 0 0,1 0 0,0 0 0,0 1 0,1-1-1,-1 1 1,1-1-11,-3 3 17,-1 0 0,0 0 0,1-1 0,-1 1 0,0 0 0,1 0 0,-1 0 0,0 0 0,1 0-1,-1 0 1,1 0 0,-1 0 0,0 0 0,1 0 0,-1 0 0,1 0 0,-1 0 0,0 0 0,1 0 0,-1 0 0,1 0 0,-1 0-1,0 1 1,1-1 0,-1 0 0,0 0 0,1 0 0,-1 1 0,0-1 0,1 0 0,-1 0 0,0 1 0,0-1 0,1 0 0,-1 1-1,0-1 1,0 0 0,0 1 0,1-1 0,-1 0 0,0 1 0,0-1 0,0 0 0,0 1 0,0-1 0,0 1 0,0-1-17,1 4 416,-1-1 1,0 1-1,0-1 1,0 1-1,0 1-416,0-1 258,-1 2-67,-3 53 961,3-52-1076,-1 0 1,1-1-1,-1 1 0,0 0 1,-1-1-1,1 1 0,-3 2-76,3-6 2,0 0 0,0-1 0,0 1 0,0-1 0,0 0-1,-1 0 1,1 0 0,-1 0 0,1 0 0,-1 0 0,0-1-1,0 1 1,0-1 0,0 0 0,0 0 0,0 0 0,0 0-1,0 0 1,-1-1-2,-10 1-5733,0-2-5784,9 0 2344</inkml:trace>
  <inkml:trace contextRef="#ctx0" brushRef="#br0" timeOffset="22466.733">5499 804 128,'1'0'363,"0"-1"0,0 1 0,0-1 0,0 1 0,0-1 0,0 1-1,0-1 1,0 0 0,-1 1 0,1-1 0,0 0 0,0 0 0,-1 1 0,1-1 0,0 0 0,-1 0 0,1 0 0,-1 0 0,1 0-1,-1 0-362,10-21 7867,-10 21-7711,0 0-1,0 0 1,0 1 0,1-1-1,-1 0 1,0 0 0,0 1-1,0-1 1,0 0 0,0 1 0,0-1-1,-1 0 1,1 0 0,0 1-1,0-1 1,0 0 0,-1 1-1,1-2-155,0 2 83,-1 0-1,1-1 1,0 1-1,-1 0 0,1 0 1,-1-1-1,1 1 0,0 0 1,-1 0-1,1 0 1,0 0-1,-1-1 0,1 1 1,-1 0-1,1 0 0,-1 0 1,1 0-1,-1 0 1,1 0-1,0 0 0,-1 0 1,0 0-83,-1 1 141,-1-1 1,1 1-1,0 0 1,-1-1-1,1 1 0,-1 0 1,1 1-1,0-1 1,-2 1-142,-9 7 149,1 1 0,0 0 1,1 0-1,0 1 0,0 1 1,1 0-1,1 0 0,0 1 1,1 0-1,-6 11-149,13-22 10,0 0 0,0 1 0,1-1-1,-1 0 1,1 1 0,-1-1 0,1 1 0,0-1 0,0 1 0,0-1-1,0 1-9,0-2 11,0 0 0,0 0 0,0-1 0,1 1 0,-1 0 0,0 0 0,1-1 0,-1 1 0,0 0 0,1 0 0,-1-1-1,1 1 1,-1-1 0,1 1 0,-1 0 0,1-1 0,0 1 0,-1-1 0,1 1 0,0-1 0,-1 1 0,1-1 0,0 0 0,0 1-1,-1-1 1,1 0 0,0 0 0,0 0 0,0 1 0,-1-1 0,1 0 0,0 0 0,0 0 0,0 0 0,0 0-11,3-1 15,0 1 0,0-1 1,0 0-1,0 0 0,0 0 1,0-1-1,0 1 0,-1-1 1,1 0-1,0 0 0,-1 0 1,0-1-1,4-2-15,6-6 60,-1-1 1,8-8-61,12-17 234,5-11-234,-37 48 0,2-2 7,-1 3 18,-3 7 55,-5 13 43,-53 117 2885,77-155-3051,9-24-40,-13 21-313,1 0 1,5-5 395,-8 12-205,-8 9 132,-1 1 1,1-1-1,1 1 1,-1-1-1,0 1 1,4-2 72,-7 5-1,0 0 1,0 0-1,0 0 1,0 0-1,1 0 1,-1 0-1,0-1 1,0 1-1,0 0 1,0 0-1,1 0 1,-1 0-1,0 0 1,0 0-1,0 0 1,0 0-1,1 0 1,-1 0-1,0 0 1,0 0-1,0 0 1,0 0-1,1 0 1,-1 0-1,0 0 1,0 1-1,0-1 1,0 0-1,0 0 1,1 0-1,-1 0 1,0 0 0,0 0-1,0 0 1,0 0-1,0 1 1,0-1-1,1 0 1,-1 0-1,0 0 1,0 0-1,0 0 1,0 1-1,0-1 1,0 0-1,0 0 1,0 0-1,0 0 1,0 1-1,0-1 1,0 0-1,0 0 1,0 0-1,0 0 1,1 12 4,-1-8-3,0-3 24,0 1-1,0 0 0,0-1 1,1 1-1,-1 0 1,1 0-1,-1-1 0,1 1 1,-1-1-1,1 1 0,0 0 1,0-1-1,-1 1 1,1-1-1,0 0 0,1 1 1,-1-1-1,0 0 0,0 1 1,0-1-1,2 0-24,-2 0 27,1 0 0,0-1 0,0 1 0,-1 0 0,1-1 0,0 0 0,0 1 0,0-1 0,0 0 0,0 0 0,0 0 0,0 0 0,-1-1-1,1 1 1,0 0 0,0-1 0,0 1 0,0-1 0,0 0-27,3-1-16,1-1 0,-1 1 0,0-1 0,-1 0 0,1 0 1,0 0-1,-1-1 0,0 0 0,2-2 16,-3 4 24,-1-1-1,0 1 1,0-1 0,0 0 0,0 0-1,0 0 1,0-1 0,-1 1 0,1 0 0,-1-1-1,0 1 1,0-1 0,0 1 0,-1-1 0,1 0-24,-1 4 2,0-1 0,0 1 0,0 0 0,0-1 0,0 1 0,0 0 0,0-1 0,0 1 0,0 0 1,0-1-1,0 1 0,0 0 0,-1-1 0,1 1 0,0 0 0,0-1 0,0 1 0,0 0 1,-1-1-1,1 1 0,0 0 0,0-1 0,0 1 0,-1 0 0,1 0 0,0-1 0,-1 1 1,1 0-1,0 0 0,0 0 0,-1 0 0,1-1-2,-1 1 21,0 0-1,0 0 1,0 0-1,1 0 1,-1 0 0,0 0-1,0 1 1,0-1-1,0 0 1,1 0-1,-1 1 1,0-1 0,0 1-21,-4 1 140,1 0 0,0 1 0,-1 0 0,-1 2-140,-4 3 169,1 1-1,0 1 0,1-1 1,0 2-1,0-1 0,1 1 1,1 0-1,0 0 0,-2 6-168,6-13 41,0-1 0,1 1 0,0 0 0,0 0 0,0-1 0,1 1-1,-1 3-40,1-6-3,0 1 0,0-1-1,0 1 1,0-1 0,1 1 0,-1-1-1,0 0 1,1 1 0,-1-1-1,1 1 1,0-1 0,-1 0-1,1 0 1,0 1 0,0-1-1,0 0 1,-1 0 0,1 0-1,1 0 1,-1 0 0,0 0-1,0 0 4,2 1-223,0-1-1,0 1 0,0-1 0,0 1 0,0-1 0,0 0 0,0-1 0,0 1 0,0 0 0,1-1 224,34 2-6020,-24-2 2866,18 1-9389</inkml:trace>
  <inkml:trace contextRef="#ctx0" brushRef="#br0" timeOffset="23734.782">2189 1414 13440,'4'-17'2144,"-4"16"-2091,0 1 1,0 0 0,0-1-1,0 1 1,0 0 0,0-1 0,0 1-1,0 0 1,-1 0 0,1-1 0,0 1-1,0 0 1,0-1 0,0 1 0,0 0-1,0 0 1,-1-1 0,1 1-1,0 0 1,0 0 0,0-1 0,-1 1-1,1 0 1,0 0 0,0 0 0,-1 0-1,1-1 1,0 1 0,0 0 0,-1 0-1,1 0 1,0 0 0,-1 0-1,1 0 1,0 0 0,-1 0 0,1 0-1,0 0 1,0 0 0,-1 0 0,1 0-1,0 0 1,-1 0 0,1 0 0,0 0-1,-1 0 1,1 0 0,0 0 0,0 0-1,-1 0 1,1 1 0,0-1-1,-1 0-53,-3 2 266,-1 0 0,1 1 0,-1-1 0,1 1 0,0 0 0,0 1-1,0-1 1,1 0 0,-1 1 0,1 0 0,-3 3-266,-6 10 469,1 0 0,-2 5-469,8-13 127,-4 6 39,-16 29 193,22-39-325,1 0 1,0 0 0,0 0-1,1 0 1,-1 0 0,1 0 0,0 5-35,1-10 6,0 1 1,0 0 0,0-1-1,0 1 1,0 0-1,0-1 1,0 1 0,0 0-1,0-1 1,0 1 0,0-1-1,1 1 1,-1 0-1,0-1 1,0 1 0,1-1-1,-1 1 1,1 0 0,-1-1-1,0 1 1,1-1-7,0 1 7,-1-1 0,1 0 0,-1 0 0,1 1 0,-1-1 0,1 0 0,-1 0 0,1 0 0,0 0 0,-1 0 0,1 0 0,-1 0 0,1 0 0,-1 0 0,1 0 0,-1 0 0,1 0 0,0-1 0,0 1-7,2-1 16,0-1 0,0 1 0,0-1 0,0 0 0,0 0 0,0 0 0,0-1-16,12-10-82,-1-1 0,0 0 0,-1-1 0,7-12 82,-12 14-9,0 1-1,0-1 1,-2 0 0,0-1-1,0 1 1,2-9 9,-7 13 40,-1 9-41,0 0 0,0 0 1,0 1-1,0-1 0,0 0 0,0 0 1,0 0-1,0 0 0,0 0 0,0 0 1,0 0-1,0 0 0,0 0 0,0 0 0,0 0 1,0 0-1,0 0 0,0 0 0,0 0 1,0 0-1,0 0 0,0 0 0,0 0 1,0 0-1,0 0 0,0 0 0,0 0 1,0 0-1,0 0 0,0 0 0,0 0 1,0-1-1,0 1 0,0 0 0,0 0 1,0 0-1,0 0 0,-1 0 0,1 0 0,0 0 1,0 0-1,0 0 0,0 0 0,0 0 1,0 0-1,0 0 0,0 0 0,0 0 1,-5 12-3,3-5-4,0 1 1,0-1-1,1 1 0,0 0 1,0 5 6,0-11-23,1-1 0,1 0 0,-1 0 0,0 0 0,0 1 0,0-1 0,1 0 0,-1 0 0,0 0 0,1 0 1,-1 1-1,1-1 0,-1 0 0,1 0 0,0 0 0,-1 0 0,2 0 23,-1 0-10,0-1 1,0 1 0,0-1-1,0 1 1,0-1-1,0 0 1,0 1-1,0-1 1,0 0-1,0 0 1,0 0 0,0 0-1,1 0 1,-1 0-1,0 0 1,0 0-1,0 0 1,0-1-1,0 1 1,0 0 0,0-1-1,0 1 1,0-1 9,4 0-4,-1-1 1,0 0 0,0 0-1,0-1 1,0 1-1,-1-1 1,1 0 0,-1 0-1,1-1 4,27-32 46,-13 14 259,-18 22-300,1 0 1,-1-1-1,0 1 1,0 0-1,0 0 1,0 0 0,0 0-1,1-1 1,-1 1-1,0 0 1,0 0-1,0 0 1,0 0-1,1 0 1,-1-1 0,0 1-1,0 0 1,0 0-1,1 0 1,-1 0-1,0 0 1,0 0-1,1 0 1,-1 0 0,0 0-1,0 0 1,0 0-1,1 0 1,-1 0-1,0 0 1,0 0-1,1 0 1,-1 0-6,3 7 298,-3 15 277,0-18-501,1 9 335,-2 0 1,0 0-1,0 0 0,-1 0 0,-2 2-409,3-10 198,-1-1 1,1 1-1,-1 0 0,-1-1 0,1 1 1,-1-1-1,1 1 0,-1-1 0,-1 0 1,1 0-1,0-1 0,-1 1 0,0-1 0,-2 2-198,0 0 154,-1-1 0,1 0 0,-5 2-154,9-5-137,-1 0 0,1 0 0,-1 0 0,0 0 0,1-1 0,-1 1 0,0-1 0,1 0 0,-1 1 0,0-1 0,-1 0 137,4 0-115,0 0-1,0 0 0,-1 0 1,1 0-1,0 0 0,0 0 1,-1-1-1,1 1 0,0 0 1,0 0-1,-1 0 0,1 0 1,0 0-1,0 0 0,-1 0 1,1-1-1,0 1 0,0 0 1,0 0-1,-1 0 0,1 0 1,0-1-1,0 1 0,0 0 1,0 0-1,0-1 0,-1 1 1,1 0-1,0 0 1,0-1-1,0 1 0,0 0 1,0 0-1,0-1 0,0 1 1,0 0-1,0-1 116,3-8-6168,-2 7 5181,3-8-10490</inkml:trace>
  <inkml:trace contextRef="#ctx0" brushRef="#br0" timeOffset="24072.883">2504 1321 18943,'-2'2'191,"0"-1"-1,0 0 1,0 0-1,0 0 0,-1-1 1,1 1-1,0 0 1,-1-1-191,1 1 236,-1-1 0,1 1 0,0 0 1,0-1-1,-1 1 0,1 1 0,0-1 1,-2 1-237,-1 2 99,0 1 0,0-1 0,0 1 1,1 0-1,-1 0 0,1 1 1,0-1-1,-2 5-99,5-7 10,0-1 1,0 0-1,0 1 1,0-1-1,0 0 1,0 1-1,1-1 1,-1 1-1,1-1 1,0 1-1,-1-1 0,1 1 1,1 0-1,-1-1 1,0 1-1,0-1 1,1 1-1,0-1 1,-1 1-1,1-1 1,0 0-1,0 1 0,0-1 1,1 1-11,2 3 58,1-1 1,0 0-1,0 0 1,2 2-59,-3-4 133,0 0 0,0 1-1,-1 0 1,1 0 0,-1 0 0,0 0 0,0 0-1,0 0 1,-1 2-133,-1-5 48,-1 0-1,0 0 0,1 0 0,-1 0 1,0 0-1,0 0 0,0 0 0,0 0 1,0 0-1,0 0 0,0 0 1,0 0-1,0 0 0,-1 0 0,1 0 1,0 0-1,-1 0 0,1 0 1,-1 0-48,0 1 125,0 0 1,-1 0-1,1 0 1,-1-1 0,1 1-1,-1-1 1,1 1-1,-1-1 1,-1 1-126,-4 2 332,0 0 0,0 0 0,-1 0 0,-3 0-332,10-4-8,-4 2-160,-39 13 1565,21-11-2253,0-5-3996,14-1-11681</inkml:trace>
  <inkml:trace contextRef="#ctx0" brushRef="#br0" timeOffset="24937.248">2528 1466 20479,'9'-2'110,"0"-1"-1,0 0 0,-1-1 1,1 0-1,-1-1 0,0 1 1,-1-2-1,1 1-109,-5 2 29,-1 1-1,0-1 1,1 0-1,-1 0 1,0 0 0,-1 0-1,1 0 1,0-1-29,-2 3 31,1 0 0,0-1 1,-1 1-1,0 0 0,1-1 1,-1 1-1,0 0 0,0 0 0,0-1 1,0 1-1,0-1 0,0 1 1,0 0-1,0-1 0,0 1 1,-1 0-1,1 0 0,0-1 0,-1 1 1,1 0-1,-1 0 0,0-2-31,0 3 19,1-1-1,-1 1 1,0-1-1,1 1 1,-1-1-1,0 1 1,1-1-1,-1 1 1,0 0-1,0-1 1,0 1-1,1 0 1,-1-1-1,0 1 1,0 0-1,0 0 1,0 0-1,1 0 1,-1 0-1,0 0 1,0 0-1,0 0 1,0 0-1,0 1 1,1-1-1,-1 0 1,0 0-1,0 1 1,0-1-1,0 1-18,-3 1 187,-1 0 0,1 1-1,-1 0 1,-2 2-187,-3 3 338,0 0 0,1 1 1,0 0-1,1 0 1,-2 2-339,6-5 153,0 0 0,0 1 1,0-1-1,0 1 0,1-1 1,0 1-1,1 0 0,0 0 1,-1 4-154,2-9 6,1 0 0,0 0 1,0 0-1,-1 0 1,1 0-1,1 0 1,-1-1-1,0 1 1,0 0-1,1 0 1,-1 0-1,1 0 0,-1-1 1,1 1-1,0 0 1,0 0-1,0-1 1,0 1-1,0-1 1,0 1-7,1 0-10,-1-1 1,1 1-1,0-1 0,-1 0 1,1 0-1,0 0 1,0 0-1,0 0 1,0 0-1,0 0 1,0 0-1,0-1 1,0 1-1,0-1 0,0 0 1,1 0-1,-1 0 1,0 0 9,4 0-66,-1 0 0,0-1 1,0 0-1,0 0 0,0 0 1,1 0-1,-2-1 0,1 0 1,0 0-1,0-1 0,-1 1 1,1-1-1,-1 0 0,0 0 0,1 0 1,-2-1-1,1 1 0,0-1 1,-1 0-1,1 0 0,-1-1 1,0 1 65,5-9-204,0-1 0,-1 0 1,0-1-1,-1 0 1,0 0-1,2-10 204,-6 14 18,-2 12-18,0-1 1,0 0 0,0 0-1,0 0 1,0 0 0,0 0-1,0 0 1,0 0 0,0 0 0,0 0-1,0 0 1,-1 0 0,1 0-1,0 0 1,0 0 0,0 0-1,0 0 1,0 0 0,0 0-1,0 0 1,0 0 0,0 0-1,0 0 1,0 0 0,0 0 0,0 0-1,0 0 1,0 0 0,0 0-1,0 0 1,0 0 0,0 0-1,0 0 1,0 0 0,0 0-1,0 0 1,0 0 0,0 0-1,-1 0 1,1 0 0,0 0 0,0 0-1,0 0 1,0 0 0,0 0-1,0 0 1,0 0 0,0 0-1,0 0 1,0 0 0,0 0-1,0 0 1,0 0 0,0 0 0,0 0-1,0 0 1,0 0 0,0 0-1,0 0 1,0 0-1,-9 16 91,-2 11 78,-44 93 4269,52-113-4260,3-7-175,0 1-1,0-1 0,0 0 1,0 0-1,0 0 1,0 0-1,0 0 1,0 0-1,0 0 0,0 0 1,0 0-1,0 0 1,0 0-1,0 0 1,0 0-1,0 0 0,0 0 1,0 1-1,0-1 1,0 0-1,0 0 1,0 0-1,0 0 0,0 0 1,0 0-1,0 0 1,1 0-1,-1 0 0,0 0 1,0 0-1,0 0 1,0 0-1,0 0 1,0 0-1,0 0 0,0 0 1,0 0-1,0 0 1,0 0-1,0 0 1,0 0-1,0 0 0,0 0 1,1 0-1,-1 0 1,0 0-1,0 0 0,0 0 1,0 0-1,0 0 1,0 0-3,13-8 61,1-4-242,0 0 0,-1-1 1,0 0-1,-1-2 181,45-59-1278,-47 60 1167,1 0-337,-6 11-29,-5 8 296,-4 10 93,-63 137 3842,66-152-3747,1 0-1,0 0 0,0 0 1,0 0-1,0 0 1,0 0-1,0 0 0,0 0 1,0 0-1,0 0 1,0 0-1,0 0 0,0 0 1,0 0-1,0 0 1,0 0-1,0 0 0,0 0 1,0 1-1,0-1 1,0 0-1,0 0 0,0 0 1,0 0-1,0 0 1,0 0-1,0 0 0,0 0 1,0 0-1,0 0 1,0 0-1,0 0 0,0 0 1,0 0-1,0 0 1,0 0-1,0 0 0,0 0 1,0 0-1,0 0 1,0 0-1,0 0 0,0 1 1,0-1-1,0 0 1,0 0-1,0 0 1,0 0-1,0 0 0,0 0 1,0 0-1,0 0 1,0 0-1,0 0 0,0 0 1,1 0-1,-1 0 1,0 0-1,0 0 0,0 0 1,0 0-1,0 0 1,0 0-1,0 0 0,0 0 1,0 0-1,0 0 1,0 0-1,0 0-6,4-3 158,6-6-75,34-40-841,-2-2 1,7-14 757,-46 60-91,0 0 55,1 1 0,-1-1 0,1 1 0,3-3 36,-7 7 6,0 0 0,1 0-1,-1-1 1,0 1-1,0 0 1,0 0-1,0 0 1,0 0 0,0 0-1,0 0 1,0 0-1,0 0 1,1 0 0,-1 0-1,0-1 1,0 1-1,0 0 1,0 0-1,0 0 1,0 0 0,0 0-1,1 0 1,-1 0-1,0 0 1,0 0-1,0 0 1,0 0 0,0 0-1,0 0 1,1 0-1,-1 0 1,0 0-1,0 0 1,0 0 0,0 0-1,0 1 1,0-1-1,0 0 1,1 0-1,-1 0 1,0 0 0,0 0-1,0 0 1,0 0-1,0 0 1,0 0-1,0 0 1,0 1 0,0-1-1,0 0 1,0 0-1,1 0 1,-1 0-1,0 0 1,0 0 0,0 0-1,0 1 1,0-1-1,0 0 1,0 0-1,0 0 1,0 0-6,-1 9 273,-2 6-61,-2 0 0,0 0 0,0 0 0,-5 7-212,4-8-229,0 0-1,1 0 1,0 0 0,2 0-1,-2 6 230,5-7-4688,4-1-3466,1-2-3152</inkml:trace>
  <inkml:trace contextRef="#ctx0" brushRef="#br0" timeOffset="25540.848">3031 1227 21375,'-4'15'536,"1"0"-1,-2 0 1,0 0-1,-1-1 1,-1 3-536,-3 5 650,-15 35 1517,9-21 509,-4 17-2676,22-56 54,0 0 1,1 1 0,-1-1 0,1 1-1,0-1 1,0 1-55,4-5 56,40-40-193,-24 23-964,13-11 1101,-35 35-23,16-13-362,-16 12 368,-1 1 0,0 0-1,1-1 1,-1 1 0,1 0 0,-1-1-1,1 1 1,-1 0 0,1 0 0,-1 0 0,1 0-1,-1-1 1,1 1 0,-1 0 0,1 0-1,-1 0 1,1 0 0,-1 0 0,1 0-1,-1 0 1,1 0 0,-1 1 0,1-1-1,-1 0 1,1 0 0,-1 0 0,1 0-1,-1 1 1,1-1 0,-1 0 0,1 1 0,-1-1 16,1 1-33,0 1 0,0-1 0,0 1 0,-1-1-1,1 1 1,-1 0 0,1-1 0,-1 1 0,1 0-1,-1-1 1,0 1 0,0 0 0,0 0-1,0-1 1,0 1 0,0 0 34,-1 4 32,0 0-1,-1 0 1,1-1-1,-1 1 1,-2 2-32,-2 6 353,0-1 1,-1 0-1,-1-1 0,-4 5-353,6-8 235,-1-1 0,-1 0-1,1 0 1,-4 1-235,8-6 31,0-1 0,0 1 0,0-1 0,-1 0 1,1 0-1,-1-1 0,1 1 0,-1 0 1,0-1-1,0 0 0,1 0 0,-1 0 0,-1-1-31,5 0-98,-1 1 0,1-1 0,-1 0 0,1 0 0,-1 0 0,0 0 0,1 0-1,-1 0 1,1-1 0,-1 1 0,1 0 0,-1 0 0,0 0 0,1 0 0,-1-1 0,1 1-1,-1 0 1,1 0 0,-1-1 0,1 1 0,-1-1 0,1 1 0,0 0 0,-1-1 0,1 1-1,0-1 1,-1 1 0,1-1 0,0 1 0,-1-1 0,1 1 0,0-1 0,0 1-1,-1-1 1,1 1 0,0-1 0,0 0 0,0 1 0,0-1 0,0 1 0,0-1 98,0-1-699,0 0 1,0-1-1,1 1 1,-1 0-1,1 0 1,-1 0-1,1-1 1,0 1-1,0 0 1,0-1 698,4-4-2352,-1 1 0,1-1-1,0 1 1,4-3 2352,-1 0-2474,15-19-4608</inkml:trace>
  <inkml:trace contextRef="#ctx0" brushRef="#br0" timeOffset="25881.856">3229 1154 22911,'-2'4'0,"0"3"384,-3 5 128,-2 5 1280,-5 11 128,-2 10-1408,-5 4 0,-3 5-128,3-6 128,1-3-384,6-7 128,5-5-1920,4-7 0,3-9-4864,6-5 1,0 0-3073</inkml:trace>
  <inkml:trace contextRef="#ctx0" brushRef="#br0" timeOffset="26216.856">3191 1408 18175,'0'1'109,"0"-1"0,-1 1 0,1 0 0,0-1-1,0 1 1,0-1 0,0 1 0,0 0 0,0-1-1,0 1 1,0 0 0,0-1 0,0 1 0,0 0-1,1-1 1,-1 1 0,0 0 0,0-1 0,0 1-1,1 0-108,0-1 160,0 1 0,0-1 0,-1 0 0,1 0 0,0 0 0,0 0 0,0 0 0,0 0 0,0 0 0,-1 0 0,1 0 0,0 0 0,0 0 0,0 0 0,0 0 0,0-1-160,7-1 91,-1 0-1,0 0 0,0-1 1,0 0-1,0-1 0,0 1 1,-1-1-1,5-4-90,-7 6 18,-1-1 0,0 1 0,-1-1 0,1 1 0,0-1 0,-1 0 0,0 0-1,1 0 1,-1 0 0,0 0 0,-1-1 0,1 1 0,-1-1 0,1 1 0,-1-1 0,0 0 0,0 1 0,0-3-18,-1 5 6,0 1 0,0-1 0,0 0 1,0 1-1,0-1 0,0 0 1,0 1-1,0-1 0,0 0 1,0 1-1,-1-1 0,1 0 0,0 1 1,0-1-1,-1 1 0,1-1 1,0 1-1,-1-1 0,1 0 0,0 1 1,-1-1-1,1 1 0,-1 0 1,1-1-1,-1 1 0,1-1 0,-1 1 1,1 0-1,-1-1 0,0 1 1,1 0-1,-1 0 0,1-1 1,-1 1-1,0 0 0,1 0 0,-1 0 1,0 0-1,1 0 0,-1 0 1,1 0-1,-1 0 0,0 0 0,1 0 1,-1 0-1,0 0 0,1 0-6,-5 1 136,1 0 0,0 0-1,0 0 1,0 1-1,0-1 1,-3 3-136,-3 2 322,1 0-1,-1 0 1,2 1 0,-1 0 0,1 1 0,0 0-1,0 0 1,1 1 0,0 0 0,0 0-1,1 0 1,-2 6-322,7-13-47,0 0 0,0 0-1,1 0 1,-1 1 0,0-1 0,1 0-1,0 0 1,-1 0 0,1 1 0,0-1-1,0 0 1,0 0 0,1 3 47,-1-4-257,1 0 0,-1 0 0,0 0 0,1 0 0,-1 0 0,1 0 0,0 0 0,-1 0 0,1 0 0,0 0 0,0 0 0,-1 0 0,1 0 0,0 0 0,0-1 0,0 1 0,0 0 0,0-1 0,0 1 0,0-1 0,0 1 0,0-1 0,0 1 0,1-1 0,-1 0 0,0 1 257,18 1-6250,2-1-4523</inkml:trace>
  <inkml:trace contextRef="#ctx0" brushRef="#br0" timeOffset="26551.171">3426 1324 15232,'1'-3'394,"1"1"1,-1-1 0,0 1-1,0-1 1,0 1-1,0-1 1,0 0 0,0-2-395,-1 5 80,0-1 0,0 1 0,0 0 0,0 0 0,0-1 0,0 1 0,0 0 1,0-1-1,0 1 0,0 0 0,0-1 0,0 1 0,-1 0 0,1-1 0,0 1 0,0 0 0,0 0 0,0-1 1,0 1-1,-1 0 0,1 0 0,0-1 0,0 1 0,-1 0 0,1 0 0,0-1 0,0 1 0,-1 0-80,0 0 69,1 0 0,-1 0 0,0 0 0,0 0 0,0 0 0,0 0-1,0 0 1,0 0 0,1 0 0,-1 1 0,0-1 0,0 0 0,0 1-1,1-1 1,-1 0 0,0 1 0,0-1-69,-4 4 172,-1-1-1,0 1 1,1 0 0,0 1 0,0-1-1,0 1 1,1 0 0,-2 2-172,-9 13 2767,-7 12-2767,21-30 126,-8 11 244,2 0 0,-7 13-370,13-22 55,-1 0-1,1 0 1,-1 0-1,1 0 1,0 0 0,1 0-1,-1 0 1,1 0 0,-1 1-1,1-1 1,1 0 0,-1 0-1,1 1-54,-1-4 30,0 0 0,0 1-1,1-1 1,-1 0 0,1 0-1,-1 1 1,1-1 0,0 0-1,-1 0 1,1 0 0,0 0 0,0 0-1,-1 0 1,1 0 0,0 0-1,0 0 1,0 0 0,0-1-1,1 1 1,0 0-30,0 0 15,0 0 0,0-1 0,0 1 0,0-1 0,0 0 1,0 1-1,0-1 0,0 0 0,0 0 0,0-1 0,0 1 0,1 0-15,5-2-23,1 0 1,-1-1-1,-1 0 0,1 0 0,7-5 23,-7 4-100,0-1 0,-1 0-1,1 0 1,-1-1-1,0 0 1,-1 0-1,0-1 1,0 0 0,0 0-1,-1 0 1,0-1-1,0 0 101,6-11-680,-2-1 0,-1-1 0,0 1 0,1-10 680,39-112-576,-52 147 851,-5 10-166,-13 32 2643,2 1 0,-9 37-2752,26-76 164,0 0 0,1 1 0,1-1 0,0 0 0,0 1 0,1-1 0,0 1 0,0 4-164,1-11-121,-1 0-1,1 1 1,0-1-1,0 0 0,0 0 1,1 0-1,-1 0 1,1 0-1,-1 0 1,1 0-1,1 1 122,-1-2-600,0 0 0,0 0 0,0 0 0,0-1 0,0 1-1,1 0 1,-1-1 0,1 0 0,-1 1 0,1-1 0,-1 0 0,1 0 0,0-1 0,2 1 600,20 2-8747,0-2-63</inkml:trace>
  <inkml:trace contextRef="#ctx0" brushRef="#br0" timeOffset="27208.925">4007 1293 12288,'-23'39'4154,"-12"30"-4154,27-51 1047,1 1-1,1 0 1,0 0 0,-3 19-1047,9-37 4,0 0 0,0 0 0,0 0 0,0-1 0,0 1 1,-1 0-1,1 0 0,1 0 0,-1 0 0,0 0 0,0 0 0,0 0 1,0 0-1,1 0 0,-1 0 0,0-1 0,1 1 0,0 0-4,-1 0 5,0-1 0,1 0 0,-1 1 0,0-1 0,1 0 0,-1 0 0,1 0 0,-1 0 0,0 1-1,1-1 1,-1 0 0,1 0 0,-1 0 0,1 0 0,-1 0 0,1 0 0,-1 0 0,0 0 0,1 0-1,-1 0 1,1 0 0,-1-1 0,1 1 0,-1 0 0,1 0-5,2-1 21,0-1-1,-1 1 1,1-1 0,0 0-1,-1 0 1,1 0 0,-1 0-1,2-1-20,8-12 214,-9 11-18,0 1 0,-1-1 0,1 1-1,3-2-195,-4 4 59,-1 0 0,0 0 0,1 0-1,-1 0 1,0 1 0,1-1-1,-1 1 1,1-1 0,-1 1-1,1-1 1,-1 1 0,1 0-1,-1 0 1,1 0 0,1 0-59,5 0 1398,-4 0-1005,0 1 1,0-1-1,0-1 1,1 1 0,-1 0-1,3-2-393,-5 2 55,-1-1-1,1 0 1,-1 1 0,0-1-1,0 0 1,1 0 0,-1 0-1,0 1 1,0-1-1,0-1 1,0 1 0,0 0-1,0 0 1,0 0-1,0 0 1,-1-1 0,1 1-1,0 0 1,-1-1 0,1 1-1,0-2-54,9-36 66,-2 5-6446,-3 16-8681</inkml:trace>
  <inkml:trace contextRef="#ctx0" brushRef="#br0" timeOffset="28180.262">4172 1314 12416,'0'0'108,"-1"0"1,1 0-1,0-1 0,0 1 1,0 0-1,0 0 1,0 0-1,0-1 1,0 1-1,0 0 0,0 0 1,0-1-1,0 1 1,0 0-1,0 0 1,0 0-1,0-1 1,0 1-1,0 0 0,0 0 1,0-1-1,0 1 1,0 0-1,0 0 1,0 0-1,0-1 1,0 1-1,0 0 0,0 0 1,1 0-109,0-1 2434,-3 7-911,-23 44 2316,16-35-3873,2 0 0,0 0 0,0 1 0,2 0 0,-3 12 34,7-27 3,1 1-1,0-1 1,-1 1-1,1-1 1,0 1-1,0 0 1,0-1-1,1 1 1,-1-1-1,0 1 1,1-1-1,-1 1 0,1-1 1,-1 1-1,1-1 1,0 1-1,-1-1 1,2 2-3,-1-3 2,-1 1 1,1-1 0,0 1-1,0-1 1,-1 1-1,1-1 1,0 1 0,0-1-1,0 0 1,0 1 0,-1-1-1,1 0 1,0 0-1,0 0 1,0 0 0,0 0-1,0 0 1,0 0-1,0 0 1,0 0 0,0 0-1,-1 0 1,1-1-1,0 1 1,0 0 0,0 0-1,0-1 1,0 1-1,-1-1 1,1 1 0,0-1-1,0 0-2,6-3 11,-1-1-1,1 0 1,-1 0-1,0-1 0,0 1 1,-1-1-1,0-1 1,0 1-1,4-7-10,6-13 153,-2 0-1,1-4-152,4-7-15,-6 12 12,9-17 198,-20 42 125,3-15-170,0 7-62,-1 1 1,1-1 0,4-4-89,7-16-266,-3-2-184,-10 25 602,-10 20 423,-43 110 130,22-51-279,21-55-365,-14 38 530,19-49-508,1-1 0,1 0 1,-1 1-1,1-1 0,1 1 1,-1 4-84,1-11 1,0 0 1,0 1 0,0-1-1,1 0 1,-1 0 0,0 0 0,0 0-1,1 0 1,-1 0 0,0 0-1,1 0 1,-1-1 0,1 1 0,-1 0-1,1 0-1,-1 0-12,1-1 1,-1 0-1,1 1 0,-1-1 0,1 0 0,-1 1 0,1-1 0,-1 0 0,1 0 1,-1 1-1,1-1 0,-1 0 0,1 0 0,0 0 0,-1 0 0,1 0 1,-1 0-1,1 0 0,-1 0 0,1 0 12,1 0-53,1-1 1,-1 0-1,1 1 1,-1-1-1,0 0 1,0 0-1,0 0 1,0-1-1,0 1 1,0-1-1,1 1 53,5-6-170,-1 0-1,0 0 0,0-1 1,-1 1-1,1-2 0,-2 1 1,5-9 170,6-13-1464,8-23 1464,-5 10-136,-9 21 124,-7 12 149,2 0 0,-1 0 0,2 1 0,-1 0 0,1 0 0,0 0-137,-6 9 1,0 0 0,0 0 0,0 0 0,0 0 0,0 0 0,0 0 0,0 0 0,0 0 0,0 0 0,0 1 0,0-1 0,0 0 0,0 0 0,0 0 0,0 0 0,0 0 0,0 0 0,0 0 0,0 0 0,0 0 0,0 0 0,0 0 0,0 0 0,0 0 0,0 0 0,0 0 0,0 0 0,0 0 0,0 0 0,0 0 0,0 0 0,0 0 0,0 0 0,0 0 0,0 0 0,0 0 0,1 1 0,-1-1 0,0 0 0,0 0 0,0 0 0,0 0 0,0 0 0,0 0 0,0 0 0,0 0 0,0 0 0,0 0 0,0 0 0,0 0 0,0 0 0,0 0 0,0 0 0,0 0 0,0 0-1,0 0 1,0 0 0,0 0 0,0 0 0,0 0 0,1 0-1,-3 7 10,-2 10-16,-17 32 746,-16 25-740,-1 5 775,37-78-720,0 1-1,0 0 1,1-1 0,-1 1 0,1 0 0,-1-1-1,1 1 1,0 0 0,0-1 0,0 1 0,0 0-55,0-2 12,0 1 0,0-1 0,0 0 1,0 0-1,0 0 0,0 1 1,0-1-1,0 0 0,0 0 0,0 0 1,1 0-1,-1 1 0,0-1 1,0 0-1,0 0 0,0 0 0,0 0 1,1 0-1,-1 0 0,0 1 1,0-1-1,0 0 0,0 0 0,1 0 1,-1 0-1,0 0 0,0 0 1,0 0-1,0 0 0,1 0 1,-1 0-1,0 0-12,12-4 177,-4-2-260,0 1-1,0-1 1,0-1-1,-1 0 1,1-1 83,34-40-630,-24 27 525,-18 20 102,0 1 0,1-1 0,-1 1-1,1-1 1,-1 1 0,1-1 0,-1 1 0,1-1-1,-1 1 1,1 0 0,-1-1 0,1 1 0,0 0-1,-1-1 1,1 1 3,-1 0-3,0 0-1,0 0 1,1 1-1,-1-1 1,0 0-1,0 0 1,0 0-1,0 0 1,0 0-1,0 0 1,1 1-1,-1-1 1,0 0-1,0 0 1,0 0-1,0 0 1,0 1-1,0-1 1,0 0-1,0 0 1,0 0-1,0 0 1,0 1-1,0-1 1,0 0-1,0 0 1,0 0-1,0 1 1,0-1-1,0 0 1,0 0-1,0 0 4,-6 23-224,-2-3 144,-1 0 0,0 0-1,-4 2 81,-8 12-5007,12-20-9072</inkml:trace>
  <inkml:trace contextRef="#ctx0" brushRef="#br0" timeOffset="28513.688">4267 1324 22271,'4'0'0,"3"0"-1024,6 0 0,-1 1-13695</inkml:trace>
  <inkml:trace contextRef="#ctx0" brushRef="#br0" timeOffset="28514.688">4213 1205 20991,'4'0'0,"0"0"-15359</inkml:trace>
  <inkml:trace contextRef="#ctx0" brushRef="#br0" timeOffset="28933.094">4799 1245 20991,'0'5'128,"-3"3"0,-2 3 512,-6 8 0,-3 5-512,-2 4 128,-2 5-256,0-3 128,-1 2 0,5-7 128,3-3-256,5-6 128,3-5-3456,8-9 0,-1 0-8959</inkml:trace>
  <inkml:trace contextRef="#ctx0" brushRef="#br0" timeOffset="29471.596">4889 1184 22655,'-1'1'65,"1"1"-1,-1-1 1,0 0-1,0 1 0,0-1 1,1 1-1,-1-1 1,1 1-1,-1-1 0,1 1 1,0-1-1,-1 1 1,1 0-1,0 0-64,-3 12 16,-18 35 4121,-23 40-4137,2-4 428,40-80-384,1-3-15,0 0 0,0 0 0,0 0 0,0 0 0,0 0 0,1 0 0,-1 0 0,1 0 0,0 1 0,-1-1-1,1 1-28,0-3 1,0 0 1,0 0-1,0 0 0,0 0 0,0 1 0,0-1 0,0 0 0,0 0 0,1 0 0,-1 0 0,0 1 0,0-1 0,0 0 0,0 0 0,0 0 0,0 0 0,0 0 0,0 0 0,0 1 0,1-1 0,-1 0 0,0 0 0,0 0 0,0 0 0,0 0 0,0 0 0,0 0 0,1 0 0,-1 0 0,0 0 0,0 0 0,0 0 0,0 0 0,1 0 0,-1 0 0,0 0 0,0 0 1,0 0-1,0 0-1,8-3-41,6-9-137,-13 11 164,26-28-1212,0-1-1,19-31 1227,-38 52-292,-8 9 287,0 0 0,0 0 1,1 0-1,-1 0 0,0 0 0,0 0 0,0 0 0,0 0 0,0 1 0,0-1 0,0 0 0,0 0 0,0 0 0,0 0 1,0 0-1,1 0 0,-1 0 0,0 0 0,0 0 0,0 0 0,0 0 0,0 0 0,0 1 0,0-1 0,0 0 0,0 0 0,0 0 1,0 0-1,0 0 0,0 0 0,0 0 0,0 0 0,0 0 0,0 1 0,0-1 0,0 0 0,0 0 0,0 0 0,0 0 1,0 0-1,0 0 0,0 0 0,0 0 0,0 1 0,0-1 0,0 0 0,0 0 0,0 0 0,0 0 0,0 0 5,-7 21-102,-5 7 50,9-20 10,0-1 1,0 0-1,0 1 1,1-1-1,0 1 1,0 0 0,1 0-1,0 3 42,1-10 0,-1 0 0,1 0 0,0 0 0,0-1 0,0 1 0,0 0 0,1 0 0,-1 0 0,0-1 0,0 1 0,0 0 0,0 0 0,1-1 0,-1 1 0,0 0 0,1-1 0,-1 1 0,1 0 0,-1-1 0,1 1 0,-1 0 0,1-1 0,-1 1 0,1-1 0,-1 1 0,1-1 0,0 1 0,-1-1 0,1 0 0,0 1 0,0-1 0,-1 0 0,1 1 0,0-1 0,0 0 0,-1 0 0,1 0 0,0 0 0,0 0 0,-1 0 0,1 0 0,0 0 0,0 0 0,4 0 0,-1-1 0,1-1 0,-1 1 0,1-1 0,-1 1 0,3-3 0,-5 4 0,18-9-6,-1 0 0,0-2-1,4-2 7,-18 10-44,-1 0 0,0 0 0,0-1-1,0 1 1,0-1 0,0 0 0,-1 0-1,0 0 1,1 0 0,-2-1 0,1 1-1,0-1 1,-1 0 0,0 0 0,1-4 44,-2 9-6,-1 0 0,0-1 0,0 1 0,0 0 0,0-1 1,0 1-1,1 0 0,-1-1 0,0 1 0,0 0 0,0-1 1,0 1-1,0 0 0,0 0 0,0-1 0,0 1 1,0 0-1,0-1 0,0 1 0,0 0 0,-1-1 0,1 1 1,0 0-1,0-1 0,0 1 0,0 0 0,0 0 0,-1-1 1,1 1-1,0 0 0,0 0 0,0-1 0,-1 1 0,1 0 1,0 0-1,0 0 0,-1-1 0,1 1 0,0 0 0,-1 0 1,1 0-1,0 0 0,0 0 0,-1 0 0,1 0 1,0 0-1,-1-1 0,1 1 0,0 0 0,-1 0 0,1 0 1,0 0-1,-1 1 0,1-1 0,0 0 0,-1 0 0,1 0 1,0 0-1,0 0 0,-1 0 6,-2 1 48,1 0-1,-1 0 1,0 1-1,1-1 1,-1 0 0,-1 2-48,-5 4 480,0 0 0,0 1 0,1-1 0,0 2 0,0-1 0,1 1-1,0 0 1,1 1 0,0 0 0,-4 8-480,9-16 3,1-1 0,-1 1-1,1-1 1,-1 1 0,1-1-1,0 1 1,-1-1-1,1 1 1,0-1 0,0 1-1,0-1 1,0 1 0,0 0-1,0-1 1,1 1-1,-1-1 1,1 1 0,-1-1-1,1 1 1,-1-1 0,1 1-3,1 0-419,-1-1 0,0 1 0,1-1 0,0 1 0,-1-1 0,1 1 0,0-1 0,0 0 0,0 0 0,-1 0 0,1 0 0,0 0 0,1-1 0,-1 1 0,0 0 419,15 4-15871</inkml:trace>
  <inkml:trace contextRef="#ctx0" brushRef="#br0" timeOffset="29825.057">4737 1321 8576,'18'-2'0,"11"-2"-3712,9-2 0,-1 0 2688</inkml:trace>
  <inkml:trace contextRef="#ctx0" brushRef="#br0" timeOffset="30356.188">5443 1379 16639,'1'-2'115,"1"-1"0,-1 1-1,1 0 1,-1-1 0,0 1-1,0 0 1,0-1-1,0 1 1,0-1 0,-1 0-1,1 1 1,-1-1-1,1 0-114,-1 2 52,0 0 0,0 0 0,0 1 0,0-1 0,0 0 0,-1 1 0,1-1 0,0 0-1,0 1 1,0-1 0,-1 0 0,1 1 0,0-1 0,-1 1 0,1-1 0,0 1 0,-1-1-1,1 0 1,-1 1 0,1-1 0,-1 1-52,0 0 55,0-1 0,0 1 0,0-1 1,0 1-1,1 0 0,-1 0 0,0-1 0,0 1 0,0 0 0,0 0 0,0 0 0,0 0 0,0 0 1,0 0-1,0 1 0,0-1 0,0 0 0,0 0 0,0 1-55,-5 1 206,1 0-1,0 0 0,-1 1 1,1-1-1,1 1 1,-1 0-1,0 1 1,1-1-1,-1 2-205,-8 7 313,0 1 0,-2 4-313,13-15 19,-6 7 55,1 0-1,0 1 1,-1 1-74,7-9 6,-1 0-1,1 1 1,0-1 0,0 0-1,0 0 1,0 1-1,1-1 1,-1 0 0,0 1-1,1-1 1,0 1-1,0-1 1,-1 1 0,1-1-1,1 1 1,-1-1-1,0 0 1,1 2-6,-1-3 20,0 0 0,1 0 0,-1 0 1,1 0-1,-1 0 0,1 0 0,0 0 0,-1 0 0,1 0 0,0 0 0,0-1 1,-1 1-1,1 0 0,0 0 0,0-1 0,0 1 0,0-1 0,0 1 0,0-1 1,0 1-1,0-1 0,0 1-20,1-1 18,1 1-1,-1-1 1,0 0-1,0 0 1,0 0 0,1 0-1,-1 0 1,0-1 0,0 1-1,0-1 1,1 1-18,4-3 15,1 1-1,-1-1 1,-1-1 0,1 1 0,0-1-1,1-2-14,6-4 230,-1-1 1,-1-1-1,0 0 0,0 0 0,-1-1 0,-1 0 0,0-1 1,4-9-231,12-24-72,-3-1 1,0-4 71,-19 44-35,4-12-93,-8 20 126,0 0 0,0 0 0,0-1 0,0 1 0,0 0-1,1 0 1,-1-1 0,0 1 0,0 0 0,0 0 0,0-1 0,0 1-1,0 0 1,0-1 0,0 1 0,0 0 0,0-1 0,0 1 0,0 0-1,0 0 1,0-1 0,-1 1 0,1 0 0,0 0 0,0-1 0,0 1 2,-6 4 183,-5 9-164,0 1-1,1 0 1,1 1 0,-3 6-19,-5 8-53,-7 10 77,10-18 73,0 0 1,2 1-1,1 0 1,1 1 0,-4 11-98,7-4-1952,8-14-1552,-1-15 2580,0 0-1,1 0 1,-1 1 0,0-1 0,1 0-1,-1 0 1,1 0 0,0 0 0,-1 0-1,1 1 925,9 5-11178</inkml:trace>
  <inkml:trace contextRef="#ctx0" brushRef="#br0" timeOffset="31072.549">5546 1470 20479,'-4'3'611,"0"-1"-1,-1 0 1,1-1-1,-4 2-610,6-3 112,1 1 0,-1-1-1,1 1 1,-1-1 0,1 0 0,-1 0-1,1 0 1,-1 0 0,0 0-1,1 0 1,-1 0 0,1 0-1,-1-1 1,1 1 0,-2-1-112,2 1 49,1-1 1,0 1 0,-1 0 0,1-1-1,-1 1 1,1-1 0,0 1 0,-1-1 0,1 1-1,0-1 1,0 1 0,-1-1 0,1 1-1,0-1 1,0 1 0,0-1 0,0 1-1,0-1 1,-1 1 0,1-1 0,0 1 0,0-1-1,1 0 1,-1 1 0,0-1 0,0 1-1,0-1 1,0 1 0,0-1 0,0 1 0,1-1-50,8-17 193,-9 17-159,8-12 42,0 1 0,1 0 0,1 0 0,6-5-76,-10 11 8,0 1 1,0-1 0,0 2 0,1-1 0,0 0 0,0 1 0,0 1 0,0-1 0,1 1-9,-7 2 8,1 1 0,-1-1 0,0 1 0,0 0 0,1 0 1,-1-1-1,0 1 0,1 0 0,-1 0 0,0 0 0,0 0 0,1 1 0,0-1-8,-1 0 1,-1 1 1,1-1-1,-1 0 0,1 0 1,-1 1-1,1-1 0,-1 0 1,1 1-1,-1-1 1,1 1-1,-1-1 0,1 1 1,-1-1-1,0 1 0,1-1 1,-1 1-1,0-1 0,1 1 1,-1 0-1,0-1-1,1 2 0,-1 1 0,1-1-1,-1 0 1,0 1 0,0-1-1,0 1 1,0-1 0,0 0-1,-1 1 1,1-1 0,-1 0 0,1 0-1,-1 1 1,-1 3 39,-1 1 0,0-1 0,0 0 1,0 0-1,-1 0 0,-3 5-39,-28 30 493,25-30-387,0 0 0,1 0 0,0 1 0,1 1-106,28-28-149,8-9-434,0-2 0,-2-1 0,3-5 583,12-17-171,-62 91-192,12-26 306,4-8 28,0 0 1,1 1 0,-1 0-1,2 0 1,-1 0 0,1 0-1,0 2 29,3-10 0,0-1-1,0 0 0,0 1 1,0-1-1,0 0 0,0 1 1,-1-1-1,1 0 0,0 1 1,0-1-1,1 0 0,-1 1 1,0-1-1,0 0 0,0 1 1,0-1-1,0 0 1,0 1-1,0-1 0,0 0 1,1 1-1,-1-1 0,0 0 1,0 0-1,0 1 0,1-1 1,-1 0-1,0 0 0,0 1 1,1-1-1,-1 0 0,0 0 1,1 0-3,0 1 0,0-1 0,-1 0 0,1 0 0,0-1 0,0 1-1,-1 0 1,1 0 0,0 0 0,-1 0 0,1-1 0,0 1 0,-1 0-1,2-1 5,21-14-48,-22 14 52,7-4 90,-6 2-124,0 1-1,1 1 1,0-1-1,-1 0 1,1 1 0,0-1-1,1 0 30,-3 2 12,-1 0-1,1 0 1,0 0-1,0 0 0,-1 0 1,1 0-1,0 0 1,0 0-1,-1 0 1,1 0-1,0 0 1,-1 0-1,1 1 1,0-1-1,0 0 0,-1 0 1,1 1-1,0-1 1,-1 1-1,1-1 1,-1 0-1,1 1 1,-1-1-1,1 1 0,-1 0 1,1-1-1,-1 1 1,1-1-1,-1 1 1,1 0-1,-1-1 1,1 2-12,-1-2 81,0 1 0,1 0 1,-1 0-1,0-1 1,1 1-1,-1 0 1,1-1-1,-1 1 1,1-1-1,-1 1 1,1-1-1,0 1 1,-1-1-1,1 1 1,0-1-1,0 1 1,-1-1-1,1 0 0,0 1 1,0-1-1,-1 0 1,1 0-1,0 1 1,0-1-1,0 0 1,-1 0-1,1 0 1,0 0-1,0 0 1,0 0-1,-1-1 1,1 1-1,0 0 0,0 0 1,0 0-1,-1-1 1,1 1-1,0 0 1,-1-1-1,1 1 1,0-1-1,0 1 1,-1-1-82,3-1 103,0-1 1,-1 1 0,1-1 0,-1 1 0,0-1-1,0 0 1,0 0 0,0 0 0,1-2-104,32-69-946,-20 42-612,0 0-4245,-5 11-1639,1 0-3710,-2 4 8251</inkml:trace>
  <inkml:trace contextRef="#ctx0" brushRef="#br0" timeOffset="31610.328">5857 1431 20735,'4'1'77,"0"-1"0,0 0-1,-1 0 1,1 0 0,0-1-1,0 1 1,0-1-1,0 0 1,-1 0 0,1 0-1,0-1 1,-1 1 0,1-1-1,-1 0 1,1 0-1,-1 0 1,0 0 0,0-1-1,2-1-76,-1 0 120,0 0-1,0 0 0,0 0 1,-1 0-1,1-1 1,-1 0-1,0 1 0,-1-1 1,1 0-1,-1 0 1,0-1-1,0 1 0,0-3-119,-1 8 14,-1-1-1,0 1 0,0-1 0,0 0 1,0 1-1,1-1 0,-1 1 0,0-1 1,0 0-1,0 1 0,0-1 0,0 1 1,0-1-1,0 0 0,-1 1 0,1-1 1,0 1-1,0-1 0,0 1 0,-1-1 1,1 0-1,0 1 0,0-1 0,-1 1 1,1-1-1,-1 1 0,1 0 0,0-1 1,-1 1-1,1-1 0,-1 1 1,1 0-1,-1-1 0,1 1 0,-1 0 1,1-1-1,-1 1 0,1 0 0,-1 0 1,0 0-1,1-1 0,-1 1 0,1 0 1,-1 0-1,0 0 0,1 0 0,-1 0-13,-1 0 52,0 1-1,-1-1 0,1 0 0,0 1 0,0 0 0,-1-1 1,1 1-1,0 0 0,0 0 0,0 0 0,0 0 1,-1 1-52,-7 7 157,0 0 0,1 1 1,0 0-1,1 0 0,0 1 1,0 0-1,1 0 0,-1 3-157,6-10 61,1-1 0,-1 0 0,1 0 0,0 1 0,0-1 0,0 1 0,0-1 0,0 1 0,1-1 0,0 1 0,0 1-61,0-4 11,0 0-1,0 0 1,0 0-1,0 0 0,1 0 1,-1 0-1,0-1 1,1 1-1,-1 0 1,0 0-1,1 0 0,-1 0 1,1-1-1,0 1 1,-1 0-1,1-1 1,0 1-1,0 0-10,0 0 32,0 0 1,1-1-1,-1 1 0,0-1 1,1 1-1,-1-1 0,1 0 1,-1 1-1,0-1 0,1 0 1,-1 0-1,1 0 0,-1 0 1,1 0-1,0 0-32,6-2 16,0 0 0,0 0 1,-1 0-1,1-1 0,-1 0 0,0 0 0,0-1 0,0 1 0,0-2 0,-1 1 1,1-1-1,-1 0 0,2-3-16,7-6-197,-1-1 1,-1-1 0,0 0-1,6-12 197,42-74-789,-30 47 704,-46 84 2567,-8 21-2482,11-23 269,5-13-223,-3 10 313,-7 20-359,15-38 10,0 0-1,0 1 1,1-1-1,0 1 1,1 0-1,-1-1 1,1 1 0,0 0-1,1 3-9,-1-7-238,1-1 0,-1 0-1,1 1 1,0-1 0,0 0 0,0 0 0,0 1-1,0-1 1,0 0 0,0 0 0,1 0-1,-1 0 1,1 0 0,0-1 0,-1 1 0,2 0 238,-1 0-1211,0-1 1,0 0 0,0 0 0,0 0-1,0 0 1,1 0 0,-1 0-1,0 0 1,0-1 0,3 1 1210,19 0-13333</inkml:trace>
  <inkml:trace contextRef="#ctx0" brushRef="#br0" timeOffset="33554.386">6405 1311 17919,'-1'1'196,"0"1"0,-1 0 0,1 0-1,0 0 1,0 0 0,0 0 0,0 0 0,0 0-1,0 1 1,1-1 0,-1 0 0,1 0-1,0 1 1,-1-1 0,1 2-196,-1 3 135,-2 12 249,0 0 0,-2-1 0,0 1 0,-2-1 0,0-1 0,0 1 0,-2-1 0,-10 15-384,19-32 27,0 0-1,0 0 0,0 0 1,0 0-1,0 0 0,0 0 1,0 0-1,0 0 1,0 0-1,0 0 0,0 0 1,0 0-1,0 0 0,0 1 1,0-1-1,0 0 0,0 0 1,0 0-1,0 0 1,0 0-1,0 0 0,0 0 1,0 0-1,0 0 0,0 0 1,0 0-1,0 0 0,0 0 1,0 0-1,0 0 1,0 0-1,0 0 0,0 0 1,0 0-1,0 0 0,0 0 1,0 0-1,-1 0 0,1 0 1,0 0-1,0 0 0,0 0 1,0 0-1,0 0 1,0 0-1,0 0 0,0 0 1,0 0-1,0 0 0,0 0 1,0 0-1,0 0 0,0 0 1,0 0-1,0 0 1,0 0-1,0 0 0,0 0 1,0 0-1,0 0 0,0 0 1,0 0-1,0 0 0,0 0 1,0 0-1,0-1 1,-1 1-1,1 0-26,0-5 381,2-7-293,8-14 612,0 0 1,10-14-701,-12 24 49,1-1-22,0 1-1,1-1 0,12-13-26,-16 22-676,1 1-1,0-1 1,6-2 676,-8 5-1777,1 1-1,0 0 1,1 0-1,-1 0 1,3 0 1777,4-2-11818</inkml:trace>
  <inkml:trace contextRef="#ctx0" brushRef="#br0" timeOffset="33911.75">6465 1499 22911,'-15'-11'963,"14"11"-932,0 0 0,0-1 0,0 1 0,0 0 0,0-1 0,0 1 0,1-1 0,-1 0 0,0 1 0,0-1 0,0 0 0,1 1 0,-1-1 0,0 0 0,1 0 0,-1 0 0,1 1 0,-1-1 0,1 0 0,-1 0 0,1 0 0,0 0 0,0 0 0,-1 0 0,1 0 0,0 0 0,0 0 0,0 0 0,0 0 0,0 0 0,0 0 0,0 0 0,0 0 0,0 0 0,1 0-31,0-5 187,0 1-1,1-1 1,-1 1-1,1 0 0,1 0 1,-1 0-1,3-3-186,22-33 359,-20 32-376,0 0 0,1 0 0,1 1-1,1-2 18,-6 7-32,0-1-1,1 1 0,-1 0 1,1 0-1,0 1 0,0-1 1,0 1-1,0 0 1,5-1 32,-9 3-7,1-1 1,-1 1-1,1 0 1,-1 0 0,0-1-1,1 1 1,-1 0 0,1 0-1,-1 0 1,1 1 0,-1-1-1,1 0 1,-1 1 0,1-1-1,-1 0 1,0 1-1,1 0 1,-1-1 0,0 1-1,1 0 1,-1 0 6,0 0 15,0 0-1,0 0 1,0 0 0,0 0-1,-1 1 1,1-1-1,0 0 1,-1 1 0,1-1-1,-1 0 1,0 1 0,1-1-1,-1 1 1,0-1-1,0 1 1,0-1 0,0 1-15,0 5 63,-1-1 0,1 1 0,-2-1-1,1 1 1,-1-1 0,0 0 0,0 0 0,-2 4-63,0-3 88,0 0-1,-1 0 1,0 0-1,0 0 1,0 0-1,-1-1 1,-4 3-88,-13 12-2151,6-6-2924,17-14-4141,6-3-1706</inkml:trace>
  <inkml:trace contextRef="#ctx0" brushRef="#br0" timeOffset="34528.274">6734 1306 18431,'0'-2'49,"7"-19"1586,-7 21-1549,0-1 1,1 0-1,-1 0 1,0 0 0,0 0-1,0 0 1,0 0-1,0 1 1,0-1-1,0 0 1,0 0-1,0 0 1,0 0 0,0 0-1,-1 0 1,1 1-1,0-1 1,-1 0-1,1 0-86,-1 0 40,1 1 0,-1 0 0,1 0 0,-1 0 0,0 0-1,1 0 1,-1 0 0,1 0 0,-1 0 0,1 0 0,-1 0 0,0 0-1,1 0 1,-1 0 0,1 0 0,-1 1 0,1-1 0,-1 0-1,1 0 1,-1 1 0,1-1 0,-1 0 0,1 1 0,-1-1 0,1 0-1,-1 1-39,-13 10 376,13-10-316,-14 14 263,0 0 0,1 1 0,1 1 0,1 0 0,0 0 1,1 1-1,1 2-323,7-15 23,1 1 1,0-1 0,0 1 0,0 0 0,0 0 0,1 3-24,1-8-3,-1 1 0,1-1 0,0 1 0,0-1 0,0 0 0,1 1 0,-1-1 0,0 1 0,0-1 1,1 1-1,-1-1 0,1 0 0,0 1 3,-1-1 3,1 0-1,-1-1 1,1 1 0,-1 0 0,1-1 0,0 1 0,-1-1 0,1 1-1,0-1 1,0 1 0,-1-1 0,1 0 0,0 1 0,0-1-1,0 0 1,-1 1 0,1-1 0,0 0 0,0 0 0,0 0 0,0 0-1,0 0 1,0 0-3,3 0 58,0-1 0,0 0-1,0 0 1,0 0-1,0 0 1,-1 0 0,1-1-1,0 0 1,-1 0 0,1 0-1,-1 0 1,0 0 0,3-3-58,3-2-6,-1-1 0,0 0 0,0 0 0,2-5 6,6-11 73,-2 0 0,0 0 0,-2-2 0,8-23-73,6-11 92,-21 50-106,4-13 390,-9 23-369,0 0 0,1 0 0,-1 0-1,0 0 1,0-1 0,0 1 0,0 0 0,0 0 0,0 0-1,0 0 1,0 0 0,0 0 0,0 0 0,0 0 0,0 0-1,0-1 1,0 1 0,0 0 0,0 0 0,0 0-1,0 0 1,0 0 0,0 0 0,0 0 0,0 0 0,0-1-1,0 1 1,0 0 0,0 0 0,0 0 0,0 0 0,0 0-1,0 0 1,0 0 0,0 0 0,0 0 0,-1 0-1,1 0 1,0-1 0,0 1 0,0 0 0,0 0 0,0 0-1,0 0 1,0 0 0,0 0 0,0 0 0,0 0 0,-1 0-1,1 0 1,0 0 0,0 0 0,0 0 0,0 0-1,0 0 1,0 0 0,0 0 0,0 0 0,-1 0 0,1 0-1,0 0 1,0 0 0,0 0 0,0 0 0,0 0-7,-7 5 218,0 3-108,0 1 0,0 0 0,1 1 0,0-1 0,1 1-110,-25 53 89,28-59-94,-8 18 8,1 1 0,-1 6-3,8-23-169,0 0 0,1 0 1,0 0-1,0 0 0,0 1 0,1-1 1,0 1-1,0-1 0,1 0 0,0 1 1,0 0 168,-1-6-31,0 0 0,0-1 0,1 1 0,-1 0 0,0 0 1,1 0-1,-1 0 0,0 0 0,1 0 0,-1-1 1,1 1-1,-1 0 0,1 0 0,0-1 0,-1 1 0,1 0 1,0-1-1,0 1 0,-1-1 0,1 1 0,0-1 1,0 1-1,0-1 0,-1 0 0,1 1 0,0-1 0,0 0 1,0 0 30,0 0-63,1 0 1,-1 0 0,1 0-1,-1 0 1,1-1 0,-1 1 0,0-1-1,1 1 1,-1-1 0,0 1 0,1-1-1,-1 0 1,0 0 0,0 1-1,0-1 1,0 0 0,0 0 0,1-1 62,8-9-266,-1-1 0,0 0 0,0-1 0,-1 0 1,2-5 265,15-25 241,-17 35-207,-8 8-30,0-1 0,0 1-1,0 0 1,1 0 0,-1 0 0,0 0 0,0 0 0,0 0 0,1 0 0,-1 0 0,0 0 0,0 0 0,1 0 0,-1 0 0,0 0 0,0 0 0,0 0 0,1 0 0,-1 0 0,0 0 0,0 0 0,0 0 0,1 0 0,-1 0 0,0 0 0,0 0 0,0 0 0,1 1-4,0 0 43,-1 0 0,1 0 0,0 0 0,0 1 0,-1-1 0,1 0 0,-1 1 0,1-1 0,-1 1 0,0-1 0,1 0 0,-1 1 0,0-1-43,4 20 2458,0 19-2458,-3-32 502,-1 1 1,0 0-1,-1-1 1,0 1-1,-2 8-502,2-14-70,0-1 0,0 1-1,0-1 1,0 1 0,-1-1-1,1 1 1,-1-1 0,1 0 0,-1 0-1,0 0 1,0 0 0,0 0 0,0 0-1,-2 1 71,-8 4-5601,-1-4-5584,2-4-100</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1:06:16.082"/>
    </inkml:context>
    <inkml:brush xml:id="br0">
      <inkml:brushProperty name="width" value="0.025" units="cm"/>
      <inkml:brushProperty name="height" value="0.025" units="cm"/>
      <inkml:brushProperty name="color" value="#595959"/>
    </inkml:brush>
  </inkml:definitions>
  <inkml:trace contextRef="#ctx0" brushRef="#br0">169 202 16384,'-4'6'0,"-2"4"639,-3 14 1,-1 10 128,-3 5 128,-2 7-768,-1 2 128,-2 4-256,-4-1 0,-2 3-9215,8-9 127,0 0 7808</inkml:trace>
  <inkml:trace contextRef="#ctx0" brushRef="#br0" timeOffset="785.116">483 345 9984,'-1'-1'3443,"-1"-6"-2385,1 7-954,1-1 0,0 0 1,-1 1-1,1 0 0,0-1 0,-1 1 0,1-1 1,-1 1-1,1-1 0,-1 1 0,1 0 1,-1-1-1,1 1 0,-1 0 0,1 0 0,-1-1 1,1 1-1,-1 0 0,0 0 0,1 0 1,-1 0-1,1-1 0,-1 1 0,0 0 0,1 0 1,-1 0-105,0 1 94,-1-1 0,1 0 0,0 1 0,-1-1 0,1 1 0,0 0 0,-1-1 0,1 1 0,0 0 0,0 0 0,-1 0-94,-3 4 184,0 1 0,0-1 0,0 1 0,-1 2-184,-9 13 444,1 0 1,1 2-1,1 0 0,1 0 1,1 1-1,0 3-444,8-22 48,1 0 0,0-1 0,0 1-1,0 0 1,1 0 0,0 0 0,0 3-48,0-7 6,0 0 1,0 0 0,1 0 0,-1 0 0,0 0-1,0 0 1,1-1 0,-1 1 0,0 0-1,1 0 1,-1 0 0,1-1 0,-1 1 0,1 0-1,-1 0 1,1-1 0,0 1 0,0 0-7,0-1 16,0 1-1,0-1 1,-1 0 0,1 1 0,0-1 0,0 0 0,0 0 0,0 0-1,0 0 1,0 0 0,0 0 0,0 0 0,0 0 0,0 0 0,0-1-1,0 1 1,0 0 0,0 0 0,0-1 0,0 1 0,0-1-16,5-2 53,1-1-1,-1 0 1,0 0 0,-1 0 0,1-1 0,-1 1 0,0-2 0,0 1-1,4-5-52,0-2 4,-1 0 0,0-1 0,0 0-1,1-4-3,14-36 118,-3-2-1,-2 1 0,-2-2 1,0-14-118,-16 67 90,-2 4-36,-4 11-20,-9 21-42,-3 11-297,3 1-1,1 1 0,-6 41 306,19-79-2577,0 0 0,0 1 0,1-1 0,0 0 0,0 3 2577,2 10-6933</inkml:trace>
  <inkml:trace contextRef="#ctx0" brushRef="#br0" timeOffset="1136.697">579 436 18303,'5'-1'46,"-1"-1"-1,1 1 0,-1-1 1,1 0-1,-1 0 0,1-1 1,-1 1-1,0-1 0,0 0 1,0-1-46,5-3 183,-1 0 0,0-1 0,7-8-183,-14 13 66,1 1 1,-1 0-1,0-1 0,1 0 0,-1 1 0,0-1 1,-1 0-1,1 1 0,0-1 0,-1 0 1,1 0-1,-1 0 0,0 0-66,0 2 43,0 0 0,0 0 0,0 0 0,0 0 0,0 0 0,0 1 0,0-1 0,0 0 0,-1 0 0,1 0 0,0 0 0,-1 0 0,1 1 0,0-1 0,-1 0 0,1 0 0,-1 1 0,0-1 0,1 0 0,-1 0 0,1 1 0,-1-1 0,0 1 0,0-1 0,1 1 0,-1-1 0,0 1 0,0-1 0,1 1 0,-1 0 0,0-1 0,0 1 0,0 0 0,0 0 0,0-1 0,0 1 0,0 0 0,1 0 0,-1 0 0,0 0 0,0 0 0,0 1-43,-3-1 88,0 1 0,0 0 1,0 0-1,0 1 0,0-1 1,0 1-1,0 0 0,1 0 0,-1 0 1,1 0-1,-3 2-88,-2 3 83,0 0-1,0 0 0,1 1 1,0 0-83,-3 4 125,0 0-1,-6 12-124,13-19 27,0 0 0,0 1 0,1-1 0,0 0-1,0 1 1,0 0 0,1-1 0,0 1 0,0 2-27,0-6-83,1 0 0,0-1 0,0 1 0,0 0 0,1 0 0,-1-1 1,0 1-1,1 0 0,-1 0 0,1-1 0,-1 1 0,1 0 0,0-1 0,0 1 1,0-1-1,0 1 0,0-1 0,0 0 0,0 1 0,0-1 0,1 0 1,-1 0-1,1 1 83,1 0-1109,0 0 1,1 0-1,-1-1 1,1 1-1,-1-1 1,1 0-1,0 0 1,0 0-1,3 1 1109,17 1-8298</inkml:trace>
  <inkml:trace contextRef="#ctx0" brushRef="#br0" timeOffset="1469.127">815 280 19711,'0'-4'0,"1"-2"1024,-1 2 128,0 1-1152,-4 4 128,-2 3 128,-2 6 128,-4 5-256,-4 8 128,-3 7-128,0 1 0,2 1 256,3-3 128,3-2-512,8-4 0,4-5-768,7-5 0,0 0-15743</inkml:trace>
  <inkml:trace contextRef="#ctx0" brushRef="#br0" timeOffset="1822.726">841 323 22271,'-1'1'384,"-3"12"128,-3 7-768,1 3 0,-1 5 256,2-3 0,1-1-512,3-5 128,1 0-15487</inkml:trace>
  <inkml:trace contextRef="#ctx0" brushRef="#br0" timeOffset="2170.779">876 210 21887,'2'3'0,"1"2"256,-3-3 0,-1-3-256,1 1 0,-1-1-10239,2 4-1,1-1 9216</inkml:trace>
  <inkml:trace contextRef="#ctx0" brushRef="#br0" timeOffset="2527.294">1001 259 19071,'-6'3'146,"4"-2"-7,0 0 0,0 0 0,0 0 0,0 0 0,0 0 0,0 1 0,1-1 0,-1 1 0,0-1 0,1 1 0,-1 0 0,0 0-139,-10 14 21,1 1 0,0 0 1,1 1-1,1 0 0,1 1 1,-6 18-22,13-34 62,0 1 1,0-1 0,0 1-1,1-1 1,0 1 0,-1 0-1,1-1 1,0 1 0,1 0-1,-1 1-62,1-4 33,-1-1 1,0 1-1,0 0 0,1 0 0,-1 0 0,1 0 0,-1 0 0,1 0 1,-1-1-1,1 1 0,-1 0 0,1-1 0,0 1 0,-1 0 1,1-1-1,0 1 0,0 0-33,0-1 21,0 1 1,1-1 0,-1 1-1,0-1 1,0 0 0,1 1-1,-1-1 1,0 0 0,1 0-1,-1 0 1,0 0-1,1 0 1,-1 0 0,0 0-1,2-1-21,1 0 41,-1 0 0,1-1 0,-1 1-1,1-1 1,-1 1 0,0-1 0,1 0 0,-1-1-1,0 1 1,0 0 0,0-1 0,-1 0-1,1 0 1,-1 0 0,1 0 0,-1 0 0,1-2-41,5-9 49,0 0 1,-1-1 0,2-9-50,-5 16 32,9-25 7,25-59 583,6-37-622,-71 186 0,8-12-51,-14 33 870,-3 21-819,36-99-30,-3 10-5,0-1 0,1 1 0,-1 9 35,3-17-333,0 0 0,0 1-1,0-1 1,0 0 0,0 0 0,1 0 0,-1 1 0,1-1 0,0 1 333,-1-3-484,0 1 0,1 0 0,-1 0 0,1-1 0,-1 1 0,1 0 0,-1 0 0,1-1 0,-1 1 0,1-1 0,0 1 0,-1-1 0,1 1 0,0-1 0,-1 1 0,1-1 0,0 1 0,0-1 0,-1 0 0,1 0 0,0 1 0,1-1 484,12 0-10922</inkml:trace>
  <inkml:trace contextRef="#ctx0" brushRef="#br0" timeOffset="2874.743">1098 379 23039,'2'1'14,"0"0"0,0 0 0,0-1 0,0 1 0,0-1 0,0 0 0,0 1 0,0-1 0,0 0 0,0 0 0,1 0 0,-1-1 0,0 1 0,0 0 0,0-1 0,0 1 0,0-1 0,0 0 0,0 0 0,0 1 0,1-2-14,2-1 46,0 0 1,0 0-1,0 0 1,0-1-1,0 1 0,0-1 1,-1-1-47,0 1 65,-1 1 0,0-1 0,-1 0 1,1 0-1,-1-1 0,0 1 0,0-1 0,0 1 1,0-1-1,-1 1 0,0-1 0,0 0 0,0 0 1,0 0-1,-1 1 0,0-1 0,0 0 0,-1-4-65,1 8 13,0 0 0,0 1 0,0-1 0,-1 0 0,1 0 0,0 1-1,0-1 1,-1 0 0,1 1 0,0-1 0,-1 0 0,1 1 0,-1-1 0,1 0-1,-1 1 1,1-1 0,-1 1 0,0-1 0,1 1 0,-1-1 0,0 1 0,1 0-1,-1-1 1,0 1 0,1 0 0,-1-1 0,0 1 0,0 0 0,1 0 0,-1 0-1,0 0 1,0 0 0,0 0 0,1 0 0,-1 0 0,0 0 0,0 0 0,1 0-1,-1 0 1,0 0 0,0 1 0,1-1-13,-5 1-23,1 1 1,0-1-1,0 1 1,0 0-1,1 0 1,-4 2 22,0 1-2,1 0 1,0 1-1,0 0 1,0 0-1,1 0 1,0 0-1,0 1 1,-2 3 1,1 1 62,0 1 0,0-1 0,1 1 0,1 0 0,-1 2-62,4-10 13,0 1 1,0-1-1,0 1 0,0 0 1,1-1-1,0 1 0,0-1 0,0 1 1,1 0-1,0 2-13,-1-6-155,1 1 0,-1-1 0,1 1 0,-1-1 0,1 1 0,0-1 0,-1 0 0,1 1 0,0-1 0,0 0 0,0 1 0,0-1 0,1 0 0,-1 0 0,0 0 0,0 0 0,1 0 0,-1 0 0,0 0 0,1-1 0,-1 1 0,1 0 0,-1-1 0,1 1 0,-1-1 0,1 1 0,0-1 0,-1 0 0,1 0 0,-1 0 0,2 0 155,2 0-1360,0 0-1,0-1 1,-1 1-1,1-1 1,0-1-1,0 1 1,-1 0-1,1-1 0,0-1 1361,20-10-8490</inkml:trace>
  <inkml:trace contextRef="#ctx0" brushRef="#br0" timeOffset="3227.876">1300 280 20479,'1'-3'30,"1"-2"443,1 0-1,-1-1 1,0 1-1,0-5-472,-2 10 4,0 0 0,1 0 1,-1-1-1,0 1 0,0 0 0,0 0 0,0 0 0,0 0 0,0 0 0,0 0 0,0-1 0,0 1 0,0 0 1,0 0-1,0 0 0,0 0 0,0 0 0,0-1 0,0 1 0,0 0 0,0 0 0,0 0 0,0 0 0,0 0 1,0 0-1,0-1 0,0 1 0,0 0 0,0 0 0,-1 0 0,1 0 0,0 0 0,0 0 0,0 0 0,0-1 0,0 1 1,0 0-1,0 0 0,0 0 0,-1 0 0,1 0 0,0 0 0,0 0 0,0 0 0,0 0 0,0 0 0,0 0 1,-1 0-1,1 0 0,0 0 0,0 0 0,0 0 0,0 0 0,0 0 0,-1 0 0,1 0 0,0 0 0,0 0 0,0 0 1,0 0-1,0 0-4,-8 5 134,-2 7-52,0-1-1,1 2 0,1-1 1,0 1-1,1 1 0,-5 10-81,12-24 3,-1 1-3,-9 20 94,-3 10-94,11-25 7,0-1 0,0 1-1,1 0 1,0 0 0,0 0 0,0 0 0,1-1 0,-1 5-7,1-10 3,0 1 0,0 0 0,0-1 0,0 1 0,0-1 0,1 1 0,-1 0 0,0-1 0,0 1 0,0 0 0,0-1 0,1 1 1,-1-1-1,0 1 0,1 0 0,-1-1 0,0 1 0,1-1 0,-1 1 0,1-1 0,-1 1 0,1-1 0,-1 0 0,1 1 0,-1-1 0,1 0 0,-1 1 0,1-1 0,0 0-3,0 0 6,0 1-1,0-1 1,1-1 0,-1 1-1,0 0 1,0 0 0,0 0 0,0-1-1,1 1 1,-1 0 0,0-1 0,0 1-1,0-1 1,0 0 0,0 1-6,5-4 26,0-1 0,0 1 0,0-1 0,3-4-26,1-2 15,0-1 1,-1 0 0,0-1-1,-1 0 1,0-1 0,0-2-16,12-28 111,3-15-111,2-6 29,-12 38 64,-8 17-20,0 0 0,-1 0-1,-1 0 1,2-7-73,-5 17 0,0 1 0,0-1 0,0 0 0,0 0 0,0 0 0,0 0 0,0 0 0,0 0 0,0 0 0,0 0 0,0 0 0,0 0 0,0 0 0,0 0 0,0 0 0,0 0 0,0 0 0,-1 0 1,1 0-1,0 0 0,0 0 0,0 0 0,0 0 0,0 0 0,0 0 0,0 0 0,0 0 0,0 0 0,0 0 0,0 0 0,0 0 0,0 0 0,-1 0 0,1 0 0,0 0 0,0 0 0,0 0 0,0 0 0,0 0 0,0 0 0,0 0 0,0 0 0,0 0 0,0 0 0,0 0 0,0 0 0,0 0 0,0 0 0,0 0 0,0 0 0,0 0 0,0 0 0,-1 0 0,1-1 0,0 1 0,0 0 0,0 0 0,0 0 0,0 0 0,0 0 0,0 0 0,0 0 0,0 0 0,0 0 0,0 0 0,-5 6 21,-8 15 149,1 1 0,2 0 0,0 1 0,-5 20-170,-3 3 770,14-36-669,-3 8 258,0 1-1,-1 9-358,7-23 21,0 0 0,0 0-1,0-1 1,1 1 0,0 0-1,0 0 1,0 0 0,0 0 0,1-1-1,0 1 1,0 0 0,1 3-21,-1-6-116,0 0 0,0-1 0,0 1 0,0 0 0,0 0 0,0-1 0,1 1-1,-1-1 1,0 1 0,1-1 0,-1 0 0,2 1 116,13 7-3791,6 2-11355</inkml:trace>
  <inkml:trace contextRef="#ctx0" brushRef="#br0" timeOffset="3649.651">1838 153 22527,'-1'2'0,"-6"13"128,-4 9 0,-5 8 128,-5 6-128,1 2 0,-1 1-128,2-4 128,1-4-128,6-8 128,3-7-6144,8-6 1,0-1-2177</inkml:trace>
  <inkml:trace contextRef="#ctx0" brushRef="#br0" timeOffset="4003.797">1815 406 24191,'-2'2'24,"-11"8"425,7-10-172,6 0-267,0 0 1,-1-1-1,1 1 1,0-1-1,0 1 1,0 0-1,-1-1 1,1 1-1,0 0 1,0-1-1,0 1 1,0-1-1,0 1 1,0-1-1,0 1 1,0 0-1,0-1 1,0 0-11,0-2 21,1-1 0,0 1 1,0 0-1,0-1 0,0 1 0,0 0 0,1-1 1,-1 1-1,1 0 0,2-2-21,2-6-20,1-2-22,1 0 0,0 0 0,8-7 42,-13 15 15,1 1 1,0 0-1,0 0 0,0 0 1,1 0-1,-1 1 0,1 0 1,0 0-1,0 0 0,0 0 1,1 1-16,-5 1 6,0 1 0,0-1 0,0 1 0,0 0 0,0-1 0,0 1 0,0 0-1,0 0 1,0 0 0,1 0 0,-1 0 0,0 0 0,0 0 0,0 0 0,0 1 0,0-1 0,0 0 0,0 0 0,0 1 0,0-1 0,0 1 0,0-1 0,0 1 0,0 0 0,0-1 0,0 1 0,-1 0 0,1-1 0,0 1 0,0 0 0,-1 0 0,1 0 0,0 0 0,-1 0 0,1 0 0,-1-1 0,1 1 0,-1 1 0,0-1 0,1 0 0,-1 0-6,1 4 8,0-1-1,-1 0 1,1 0-1,-1 1 0,0-1 1,0 0-1,0 1 1,-1-1-1,1 0 1,-1 1-8,-1 1 119,0 0 1,0 0 0,0 1-1,-1-1 1,0-1 0,0 1 0,-1 0-1,1-1 1,-1 0 0,-1 1 0,1-2-1,-1 1 1,1 0 0,-1-1 0,-1 0-120,-1 1-391,0 0 0,0-1 1,0 0-1,-1 0 1,-2 0 390,1-1-2292,1 0 1,-1-1 0,0 0-1,-8 1 2292,-7 0-11498</inkml:trace>
  <inkml:trace contextRef="#ctx0" brushRef="#br0" timeOffset="4335.881">1678 315 22399,'5'-3'0,"6"-4"640,12-4 0,8-4-640,8-1 0,9-1 0,6-2 0,0 1-17279</inkml:trace>
  <inkml:trace contextRef="#ctx0" brushRef="#br0" timeOffset="5735.949">2409 231 10624,'2'-2'448,"-1"1"0,1-1 0,-1 0 0,1 1 0,-1-1 0,1 0 0,-1 0 0,0 0 0,0 0 0,0 0 0,0 0 0,0-2-448,-1 4 29,0 0 0,0-1 0,0 1 0,0 0 1,1-1-1,-1 1 0,0 0 0,0-1 1,0 1-1,0 0 0,0-1 0,-1 1 0,1 0 1,0-1-1,0 1 0,0 0 0,0-1 0,0 1 1,0 0-1,-1-1 0,1 1 0,0 0 1,0-1-1,0 1 0,-1 0 0,1 0 0,0-1 1,0 1-30,-1 0 116,0 0 0,0-1 0,0 1 1,0 0-1,0 0 0,0 0 0,1 0 1,-1 0-1,0 0 0,0 0 1,0 0-1,0 0 0,0 1 0,0-1 1,1 0-1,-1 1 0,-1-1-116,-3 3 320,-1-1 1,1 1-1,-1 0 0,1 1 1,0-1-1,0 1 0,-2 3-320,-33 32 835,29-27-563,-3 2-74,1 1 1,1 1-1,0-1 0,0 2 0,2 0 0,0 0 0,0 4-198,9-18 3,-1 0 0,1 1-1,0-1 1,1 0 0,-1 1 0,0-1 0,1 1 0,0 1-3,0-4 0,0 0 0,0 0 0,0 0-1,0 0 1,1 0 0,-1 0 0,0 0 0,1 0 0,-1 0 0,1 0 0,-1 0 0,1 0 0,-1 0 0,1 0 0,0 0 0,-1 0 0,1 0 0,0 0 0,0-1 0,0 1 0,-1 0 0,1-1 0,0 1-1,0 0 1,0-1 0,0 1 0,1-1 0,1 1-180,1 0-1,-1 0 0,1-1 1,0 1-1,-1-1 1,1 0-1,0 0 0,-1 0 1,1 0-1,0-1 1,-1 1-1,1-1 0,-1 0 1,1 0-1,-1-1 1,3 0 180,5-3-1705,0-1 1,0 0 0,-1-1 0,4-2 1704,22-20-5257,-26 20 5333,-1-1 0,5-6-76,-10 11 1036,1-1 0,-1-1 0,0 1 1,0 0-1,-1-1 0,0 0 0,0 0 0,-1 0 1,1 0-1,-2 0 0,1-3-1036,-1 10 11,-1 0-1,0 0 1,0-1-1,0 1 1,0 0-1,0 0 1,0 0-1,0 0 1,0 0-1,0 0 1,0 0-1,0 0 1,0 0 0,0 0-1,0-1 1,0 1-1,0 0 1,0 0-1,0 0 1,0 0-1,0 0 1,0 0-1,0 0 1,0 0-1,0 0 1,0 0-1,0-1 1,0 1-1,0 0 1,0 0 0,0 0-1,0 0 1,-1 0-1,1 0 1,0 0-1,0 0 1,0 0-1,0 0 1,0 0-1,0 0 1,0 0-1,0 0 1,0 0-1,0-1 1,0 1 0,0 0-1,-1 0 1,1 0-1,0 0 1,0 0-1,0 0 1,0 0-1,0 0 1,0 0-1,0 0 1,0 0-1,0 0-10,-7 5 334,-4 8 97,-1 2-217,1 1-1,1 0 0,-1 1-213,7-8 64,-1 0 0,1 0 0,1 1 0,-1 0 0,2 0 0,-2 4-64,4-13 3,0-1-1,0 0 0,0 1 0,0-1 1,0 0-1,0 1 0,-1-1 1,1 0-1,0 1 0,0-1 1,0 1-1,0-1 0,1 0 0,-1 1 1,0-1-1,0 0 0,0 1 1,0-1-1,0 1 0,0-1 0,0 0 1,1 1-1,-1-1 0,0 0 1,0 1-3,1-1 6,-1 0 1,1 0 0,-1-1 0,0 1 0,1 0-1,-1 0 1,0 0 0,1 0 0,-1 0 0,0 0 0,1-1-1,-1 1 1,0 0 0,1 0 0,-1-1 0,0 1-1,0 0 1,1 0 0,-1-1-7,14-16 219,1-8-34,-1-1 1,6-15-186,1-1 119,-20 40-116,0 0 0,0 0 0,0 0 0,0 0 0,0 0 0,1 1 0,-1-1 0,1 0-1,-1 1 1,1-1 0,-1 1 0,1 0 0,0-1 0,1 1-3,-1 0 12,-1 1 0,1-1 0,0 1 0,-1 0 0,1-1 0,0 1 0,0 0 0,-1 0 0,1 1 0,0-1 0,0 0 0,-1 0-1,1 1 1,0-1 0,-1 1 0,1 0 0,-1-1 0,1 1-12,2 1 0,0 0 0,0-1-1,0 1 1,0-1 0,0 0-1,1-1 1,-1 1-1,0-1 1,1 0 0,-3 0 6,0 0 1,0 0-1,0-1 0,0 1 0,0-1 1,-1 1-1,1-1 0,0 0 0,0 0 1,-1 0-1,1 0 0,0 0 0,-1 0 1,1 0-1,-1 0 0,1-1 0,-1 1 1,0-1-1,0 1 0,1-1 0,-1 0-6,11-19-4,-12 20 23,1-1 1,0 1 0,-1-1 0,1 1 0,-1-1 0,1 0 0,-1 1 0,0-1 0,0 0 0,0 1 0,0-1 0,0-1-20,0 2 0,0 1 1,0 0 0,0 0-1,0 0 1,-1-1-1,1 1 1,0 0-1,0 0 1,0 0-1,-1-1 1,1 1-1,0 0 1,0 0-1,0 0 1,-1 0-1,1 0 1,0 0-1,0-1 1,-1 1-1,1 0 1,0 0 0,0 0-1,-1 0 1,1 0-1,0 0 1,0 0-1,-1 0 1,1 0-1,0 0 1,0 0-1,-1 0 1,1 0-1,0 0 1,0 0-1,0 1 1,-1-1-1,1 0 1,0 0 0,0 0-1,-1 0 1,1 0-1,0 0 1,0 1-1,0-1 0,-13 8-2,-1 3 2,1 0 0,1 1 0,0 1 0,-2 3 0,7-8 0,1 0 0,0 1 0,0 0 0,1 0 0,0 0 0,1 1 0,-3 7 0,7-15 1,-1-1-1,1 1 0,-1 0 1,1-1-1,0 1 1,-1 0-1,1 0 0,0-1 1,0 1-1,0 0 0,1 0 1,-1-1-1,0 1 1,1 0-1,-1-1 0,1 1 1,-1 0-1,1-1 0,0 1 1,0 0-1,0-1-59,0 0 1,0 0-1,0 0 1,0 0-1,1 0 1,-1-1-1,0 1 1,0 0-1,1 0 1,-1-1-1,1 1 1,-1-1-1,0 1 0,1-1 1,-1 0-1,1 0 1,-1 1-1,1-1 1,-1 0-1,1 0 1,-1 0-1,2-1 59,4 0-1381,0 0 0,0-1 0,0 0 0,0 0 0,0 0 0,-1-1 0,1 0-1,5-4 1382,-11 6-342,22-11-7594</inkml:trace>
  <inkml:trace contextRef="#ctx0" brushRef="#br0" timeOffset="6268.797">2703 232 18815,'2'-13'2475,"-2"13"-2460,0 0 0,-1 0 1,1 0-1,0 0 0,0 0 0,-1 0 1,1 0-1,0 0 0,-1 0 0,1 0 1,0 0-1,0 0 0,-1 0 0,1 0 1,0 1-1,0-1 0,-1 0 0,1 0 0,0 0 1,0 0-1,-1 0 0,1 1 0,0-1 1,0 0-1,0 0 0,-1 0 0,1 1-15,-7 7 55,6-7-52,-15 18 206,1 0 0,1 1 1,1 1-1,1 0 0,-6 15-209,16-34 33,1 1 0,0 0 0,0 0 0,0 0-1,1 0 1,-1-1 0,1 1 0,0 0 0,-1 0 0,1 0 0,1 3-33,-1-6 4,0 1 0,0-1 0,0 1-1,1-1 1,-1 1 0,0-1 0,0 1 0,1-1-1,-1 0 1,0 1 0,0-1 0,1 0 0,-1 1-1,1-1 1,-1 0 0,0 1 0,1-1 0,-1 0-1,1 0 1,-1 1 0,0-1 0,1 0 0,-1 0-1,1 0 1,-1 0 0,1 0 0,-1 1-1,1-1 1,-1 0 0,1 0 0,-1 0 0,1 0-1,-1 0 1,1-1 0,-1 1 0,1 0 0,-1 0-1,1 0 1,-1 0 0,1-1-4,19-7 104,-12 3-84,-1-1 0,1 1-1,-1-1 1,0 0 0,0-1-1,-1 0 1,0 0 0,0 0 0,0-1-1,-1 0 1,0 0 0,-1 0-1,2-4-19,3-7-87,-4 9 82,0-1 0,0 0 0,-1-1 1,0 0 4,-4 12 1,0 0 1,0 0 0,0 0-1,0 0 1,0 0-1,0 0 1,0 0 0,0 0-1,0 0 1,0 0 0,-1 0-1,1 0 1,0 0 0,0 0-1,0 0 1,0 0 0,0 0-1,0 0 1,0 0-1,0 0 1,0 0 0,0 0-1,0 0 1,0 0 0,0 0-1,0 0 1,0 0 0,0 0-1,0 0 1,0 0 0,0 0-1,0-1 1,0 1-1,0 0 1,0 0 0,0 0-1,0 0 1,0 0 0,0 0-1,0 0 1,0 0 0,0 0-1,0 0 1,0 0 0,0 0-1,0 0 1,0 0-1,0 0 1,0 0 0,0 0-1,0 0 1,0 0 0,0 0-1,0 0 1,0 0 0,0 0-1,0-1 1,0 1 0,0 0-1,0 0 1,0 0-1,0 0 1,0 0-2,-4 5 48,-4 7 14,2 1-53,-7 16 7,-1 6-16,11-26-4,0 0-1,0 0 1,2 0 0,-1 1 0,1-1 0,0 4 4,1-11-17,0-1 0,0 1 0,0 0 0,0 0 0,0 0 0,1 0 0,-1 0 0,1-1 0,-1 1 0,1 0 0,0 0 0,0 1 17,0-3-18,-1 0 0,0 1-1,0-1 1,1 0-1,-1 0 1,0 1-1,1-1 1,-1 0 0,1 1-1,-1-1 1,0 0-1,1 0 1,-1 0 0,1 0-1,-1 1 1,0-1-1,1 0 1,-1 0 0,1 0-1,-1 0 1,1 0 18,0 0-52,0 0-1,0-1 1,0 1 0,0 0 0,0-1 0,0 1 0,0 0 0,0-1-1,0 1 1,0-1 0,0 0 0,0 0 52,8-5-436,-1-1 0,-1 0 0,1-1-1,-1 0 1,0 0 0,-1 0 0,0-1 0,4-9 436,5-10-145,-2-2 1,2-8 144,-3 7-105,15-27 105,-22 48 200,-2 4 460,0 0 0,1 1-1,-1-1 1,1 1 0,4-5-660,-8 10 10,0 0 0,0 0 1,0 0-1,0 0 0,0 0 0,0 0 1,0 0-1,0 0 0,0 0 0,0 0 1,0 0-1,0 0 0,0-1 0,0 1 1,0 0-1,0 0 0,0 0 0,0 0 1,0 0-1,0 0 0,0 0 0,0 0 1,1 0-1,-1 0 0,0 0 0,0 0 1,0 0-1,0 0 0,0 0 0,0 0 1,0 0-1,0 0 0,0 0 0,0 0 1,0 0-1,0 0 0,0 0 0,0 0 1,0 0-1,0 0 0,1 0 0,-1 0 1,0 0-1,0 0 0,0 0 0,0 0 1,0 0-1,0 0 0,0 0 0,0 0 1,0 0-1,0 0 0,0 0 0,0 0 1,0 0-1,0 0 0,0 0 0,0 0 0,0 0 1,0 0-1,0 0 0,1 0 0,-1 0 1,0 0-1,0 1 0,0-1 0,0 0 1,0 0-1,0 0 0,0 0-10,-2 7 240,-5 9-194,-40 73 1549,28-56-1665,1 1 1,2 0-1,-5 18 70,14-27-2384,5-7-2549,0-2-7077</inkml:trace>
  <inkml:trace contextRef="#ctx0" brushRef="#br0" timeOffset="6628.126">2845 334 18815,'-1'5'161,"0"4"997,1-9-1127,0 0 0,0 0 0,0 0 1,0 0-1,1 1 0,-1-1 0,0 0 1,0 0-1,0 0 0,1 0 0,-1 0 0,0 0 1,0 0-1,1 0 0,-1 0 0,0 0 0,0 0 1,0 1-1,1-1 0,-1 0 0,0-1 0,0 1 1,1 0-1,-1 0 0,0 0 0,0 0 0,1 0 1,-1 0-1,0 0 0,0 0 0,0 0 0,1 0 1,-1-1-1,0 1 0,0 0-31,10-3 209,-1-1 0,0 1 0,0-2 0,0 1 0,0-1 0,-1-1 0,0 0 1,0 0-1,0 0 0,3-5-209,3-3 67,-7 8-32,-1 0-1,0 0 0,-1 0 0,1-1 0,-1 0 1,0 0-1,-1 0 0,1-2-34,-5 9 0,0 0 1,0 0-1,0 0 0,0 0 1,0 0-1,0-1 0,0 1 1,0 0-1,0 0 0,0 0 1,0 0-1,0 0 1,0 0-1,0 0 0,0 0 1,0 0-1,0 0 0,0 0 1,0 0-1,0 0 0,0 0 1,0-1-1,0 1 0,0 0 1,0 0-1,0 0 0,0 0 1,0 0-1,0 0 0,0 0 1,0 0-1,0 0 1,0 0-1,0 0 0,0 0 1,0 0-1,0 0 0,0 0 1,0 0-1,0-1 0,0 1 1,0 0-1,0 0 0,0 0 1,0 0-1,-1 0 0,1 0 1,0 0-1,0 0 1,0 0-1,0 0 0,0 0 1,0 0-1,0 0 0,0 0 1,0 0-1,0 0 0,-6 2 3,-6 6-5,0 6 237,0-1 0,1 1-1,1 1 1,0 0 0,-6 14-235,14-25 49,0 0 1,0 0 0,0 0-1,1 1 1,0-1 0,-1 0-1,2 1 1,-1-1 0,0 1-1,1-1 1,0 1-50,0-4-11,0 1 1,0-1-1,1 1 0,-1-1 0,1 1 1,-1-1-1,1 1 0,-1-1 0,1 0 1,-1 1-1,1-1 0,0 0 0,0 1 1,0-1-1,0 0 0,0 0 1,0 0-1,0 0 0,0 0 0,1 0 1,-1 0-1,0 0 0,0-1 0,1 1 1,-1 0-1,1-1 0,-1 1 0,0-1 1,1 1-1,-1-1 0,1 0 0,-1 0 1,2 0 10,1 1-580,1-1 0,0 0 0,-1 0-1,1 0 1,0-1 0,-1 1 0,5-2 580,17-8-9934,-8-1-988</inkml:trace>
  <inkml:trace contextRef="#ctx0" brushRef="#br0" timeOffset="6978.09">2839 212 22911,'4'0'0,"2"0"0,6-4 128,4-2-384,14-6 0,-1 1-16255</inkml:trace>
  <inkml:trace contextRef="#ctx0" brushRef="#br0" timeOffset="7315.215">3442 99 19327,'-2'2'131,"0"0"0,0 0 0,0 0-1,1 0 1,-1 1 0,1-1 0,-1 1-1,1-1 1,0 1 0,0-1-1,0 1 1,0 1-131,-7 16 863,-67 120 439,56-109-1224,13-20-77,0-1 0,0 1 0,0 0 0,2 0 0,-1 0 0,2 1 0,-3 10-1,6-22-58,0 0 0,0 0 0,-1 0 0,1 0 0,0 1 0,0-1 0,0 0 0,0 0-1,0 0 1,0 1 0,0-1 0,0 0 0,0 0 0,0 0 0,0 1 0,0-1 0,0 0 0,0 0 0,0 0 0,0 1 0,0-1 0,0 0 0,0 0 0,0 0 0,1 0-1,-1 1 1,0-1 0,0 0 0,0 0 0,0 0 0,0 0 0,0 0 0,1 1 0,-1-1 0,0 0 0,0 0 0,0 0 0,0 0 0,1 0 0,-1 0 0,0 0 0,0 0 0,0 1-1,0-1 1,1 0 58,9-6-3235,9-14-3615,-19 20 6663,14-16-7002</inkml:trace>
  <inkml:trace contextRef="#ctx0" brushRef="#br0" timeOffset="7715.422">3513 61 20095,'6'-8'182,"-6"8"-175,0 0 1,0 0 0,0 0-1,0 0 1,0 0 0,0 0-1,0 0 1,0 0 0,0 0-1,0 0 1,0 0 0,0 0-1,1 0 1,-1 0 0,0 0-1,0 0 1,0 0 0,0 0-1,0 0 1,0 0 0,0 0-1,0 0 1,0 0 0,0 0-1,0 0 1,0 0 0,0 1-1,0-1 1,1 0 0,-1 0-1,0 0 1,0 0-1,0 0 1,0 0 0,0 0-1,0 0 1,0 0 0,0 0-1,0 0 1,0 0 0,0 0-1,0 0 1,0 0 0,0 0-1,0 1 1,0-1 0,0 0-1,0 0 1,0 0 0,0 0-1,0 0 1,0 0 0,0 0-1,0 0 1,0 0-8,0 2 103,0 0 1,0 0-1,-1 0 0,1 0 1,0 0-1,-1-1 0,0 1 1,0 1-104,-15 32 648,-2 0 0,-1-2-648,3-5 112,-8 13 78,13-24-79,1 0 1,1 1-1,1 0 0,0 0 0,0 6-111,7-22 16,0 1 0,1 0 0,0-1 0,-1 1 0,1 0 0,0-1 0,0 4-16,0-6 0,1 1 0,-1-1 1,0 1-1,0-1 1,0 1-1,0 0 1,0-1-1,1 1 1,-1-1-1,0 1 1,0-1-1,1 1 1,-1-1-1,0 1 1,1-1-1,-1 1 0,1-1 1,-1 0-1,0 1 1,1-1-1,-1 1 1,1-1-1,-1 0 1,1 0-1,-1 1 1,1-1-1,0 0 1,-1 0-1,1 0 1,-1 1-1,1-1 0,-1 0 1,1 0-1,0 0 1,-1 0-1,1 0 0,2-1-6,1 1-1,-1-1 1,0 0-1,-1 0 1,1 0-1,0-1 1,0 1-1,0-1 1,-1 1-1,1-1 1,-1 0-1,1 0 1,-1 0-1,2-2 7,6-7-258,0 0 0,4-6 258,-10 12-139,43-62-651,-47 67 789,0 0 1,0 0-1,0 0 0,0 0 0,0 0 0,0 0 0,0-1 0,0 1 1,0 0-1,1 0 0,-1 0 0,0 0 0,0 0 0,0 0 0,0 0 1,0 0-1,0 0 0,0 0 0,1 0 0,-1 0 0,0 0 0,0 0 1,0 0-1,0 0 0,0 0 0,0 0 0,1 0 0,-1 0 0,0 0 1,0 0-1,0 0 0,0 0 0,0 0 0,0 0 0,1 0 0,-1 0 1,0 0-1,0 0 0,0 0 0,0 0 0,0 0 0,0 0 0,0 0 1,0 1-1,1-1 0,-1 0 0,0 0 0,0 0 0,0 0 0,0 0 0,0 0 1,0 0-1,0 1 0,0-1 0,0 0 0,0 0 0,0 0 0,0 0 1,0 0-1,0 0 0,0 1 0,0-1 0,0 0 0,0 0 1,3 14-79,0-1 107,-3-12-8,1 0 0,-1 0 0,1 0 0,0 0 0,0 0 0,0 0 0,-1 0 0,1 0 0,0 0 1,0-1-1,0 1 0,0 0 0,1-1 0,-1 1 0,0-1 0,0 1 0,0-1 0,0 1 0,0-1 0,1 0 0,-1 0 1,0 1-1,0-1 0,1 0 0,-1 0 0,0 0 0,0-1 0,1 1 0,-1 0 0,0 0 0,0-1 0,0 1 1,1 0-1,-1-1 0,1 0-20,4-1 67,-1-1 1,1 0 0,0 0 0,-1-1-1,1 1 1,0-3-68,0 2 2,0-1 1,0 0-1,-1-1 0,0 1 1,0-1-1,0 0 1,-1-1-1,0 1 0,1-3-2,-4 9 4,-1-1 0,0 1-1,1-1 1,-1 1-1,0-1 1,0 0 0,0 1-1,1-1 1,-1 0 0,0 1-1,0-1 1,0 1 0,0-1-1,0 0 1,0 1 0,0-1-1,-1 1 1,1-1-1,0 0-3,0 1 5,0-1-1,-1 1 0,1 0 0,0 0 0,0 0 0,-1-1 0,1 1 0,0 0 0,-1 0 0,1 0 0,0 0 0,-1-1 0,1 1 0,0 0 0,0 0 0,-1 0 0,1 0 1,-1 0-1,1 0 0,0 0 0,-1 0 0,1 0 0,0 0 0,-1 0 0,1 0-4,-2 1 9,-1-1 1,1 1-1,0 0 1,-1 0-1,1 0 1,0 0-1,0 0 1,-1 0-1,1 1-9,-5 4 81,0 0 0,0 0 0,0 1-1,1 0 1,0 1 0,0-1 0,0 2-81,3-4 38,0 0 0,0 0 0,0 0 1,1 0-1,0 0 0,0 1 0,0-1 0,1 1 1,0-1-1,0 1 0,0 0 0,0 2-38,1-6 18,0-1 0,0 0 0,1 1 0,-1-1-1,0 0 1,0 1 0,1-1 0,-1 0 0,1 1 0,-1-1 0,1 0-1,0 0 1,-1 0 0,1 1 0,0-1 0,0 0 0,0 0-1,-1 0 1,1 0 0,0 0 0,1-1 0,-1 1 0,0 0-1,0 0 1,0-1 0,0 1 0,1-1 0,-1 1 0,0-1-1,0 1 1,1-1 0,-1 0 0,0 1 0,1-1-18,5 0-440,0 0-1,0 0 1,-1 0 0,1-1-1,0 0 1,1 0 440,-5 0-631,23-3-14622</inkml:trace>
  <inkml:trace contextRef="#ctx0" brushRef="#br0" timeOffset="8074.764">3315 202 20351,'13'-4'0,"7"-1"-7167,12-7-1,0 1 3072</inkml:trace>
  <inkml:trace contextRef="#ctx0" brushRef="#br0" timeOffset="8816.053">3965 223 21119,'-12'36'1002,"-14"29"-1002,22-55 22,-13 24 202,-1 1 0,-2-2 0,-1-1 0,-16 19-224,34-47 39,-10 12 76,12-15-99,1 0-1,-1-1 1,0 1 0,1-1 0,-1 1 0,0 0-1,1-1 1,-1 0 0,0 1 0,1-1 0,-1 1-1,0-1 1,0 0 0,0 0 0,1 1-1,-1-1 1,0 0 0,0 0 0,0 0 0,0 0-16,1 0 4,-1 0 0,1-1 0,0 1 0,-1 0 0,1 0 0,0-1 0,-1 1 0,1 0 0,0-1 0,-1 1 1,1 0-1,0-1 0,0 1 0,0-1 0,-1 1 0,1 0 0,0-1 0,0 1 0,0-1 0,0 1 0,0 0 0,0-1 1,0 1-1,0-1 0,0 1 0,0-1 0,0 1 0,0-1 0,0 1 0,0 0 0,0-1 0,0 1 0,0-1-4,5-16 41,-4 15-46,14-37 293,1 1 0,2 0 0,2 1 0,20-27-288,-28 46 39,1 1-1,8-8-38,-15 18 27,1 1-1,0-1 0,0 1 0,1 0 1,-1 1-1,9-5-26,-13 9 2,-1 0 1,0 0 0,1 0-1,-1 0 1,1 1-1,-1-1 1,1 1-1,0-1 1,-1 1-1,1 0 1,-1 0 0,3 0-3,-4 0-4,0 0 1,0 1 0,0-1-1,0 0 1,0 1 0,0-1 0,0 1-1,0-1 1,0 1 0,0-1 0,0 1-1,0 0 1,0 0 0,0-1 0,0 1-1,-1 0 1,1 0 0,0 0 0,-1 0-1,1 0 1,0 0 0,-1 0-1,0 0 1,1 0 0,-1 0 0,1 0-1,-1 0 1,0 0 0,0 1 3,1 3-35,0 1 0,-1-1-1,0 1 1,0-1 0,-1 1 0,1-1 0,-1 0 0,0 1-1,-1-1 1,1 0 0,-1 0 0,0 0 0,0 0 0,-1 0-1,1 0 1,-1-1 0,0 1 0,-1-1 0,1 0 35,-3 3 8,0 0 1,0-1-1,-1 0 0,0 0 1,0 0-1,0-1 0,-1 0 1,0-1-1,0 1 1,0-2-1,-2 2-8,5-5-110,6-4-299,6-6-949,56-62-717,-51 59 1756,1 1 1,0 1-1,1 0 0,7-4 319,-17 13 181,0 0 0,0 0 0,0 0-1,0 0 1,0 1 0,0 0 0,0 0-1,1 0 1,-1 0-181,-3 1 68,0 0-1,0 0 1,0 0 0,0 0-1,0 0 1,0 0-1,0 0 1,-1 1 0,1-1-1,0 0 1,0 0 0,0 1-1,0-1 1,0 1-1,-1-1 1,1 1 0,0-1-1,0 1-67,0 0 40,0 0 0,-1 0 1,1 0-1,-1 0 0,1 0 0,-1 0 0,0 0 0,1 0 0,-1 0 0,0 0 0,0 1 0,1-1 0,-1 0 0,0 0 0,0 0 0,0 0 0,-1 0 1,1 0-1,0 1-40,-2 6 76,0 1 1,-1-1-1,0 0 0,0 0 1,-1-1-1,0 1 1,0-1-1,-1 0 1,0 0-1,0 0 1,-1-1-1,-4 5-76,9-10 169,1-1 0,-1 1 0,1-1 1,0 1-1,-1-1 0,1 1 0,-1-1 0,0 1 0,1-1 1,-1 0-1,1 0 0,-1 1 0,1-1 0,-1 0 1,0 0-1,1 1 0,-1-1 0,0 0-169,1 0 58,0 0 0,0-1 0,0 1 0,-1 0 0,1 0 0,0 0 0,0-1 0,0 1 0,0 0 0,-1 0 0,1 0 0,0-1-1,0 1 1,0 0 0,0 0 0,0-1 0,0 1 0,0 0 0,0 0 0,0-1 0,0 1 0,0 0 0,0 0 0,0-1 0,0 1 0,0 0 0,0 0 0,0-1-58,1-3 103,-1 1 0,1-1 0,0 0 1,1 1-1,0-2-103,7-15-779,1 1 0,1 0 0,2-1 779,-3 6-2360,0 1 0,1-1 1,1 2-1,3-2 2360,8-8-12010</inkml:trace>
  <inkml:trace contextRef="#ctx0" brushRef="#br0" timeOffset="9200.884">4231 342 23039,'-2'0'76,"-1"-1"0,0 1-1,0 0 1,0-1-1,0 1 1,1-1 0,-1 0-1,0 0 1,1 0 0,-1 0-1,0-1-75,3 2 30,-1-1 0,0 0-1,0 0 1,0 0 0,1 0 0,-1 0-1,1 0 1,-1 0 0,0 0-1,1 0 1,0 0 0,-1 0 0,1 0-1,0 0 1,-1 0 0,1 0-1,0 0 1,0-1 0,0 1 0,0 0-1,0 0 1,0 0 0,0 0-1,0 0 1,1-1 0,-1 1 0,0 0-1,1-1-29,1-3 63,0-1 0,1 1 0,-1-1 0,1 1 1,0 0-1,1 0 0,-1 0 0,3-2-63,9-10 573,9-8-573,-21 21-54,4-2 33,0 0-1,0 0 1,0 0 0,3 0 21,-9 4-15,1 1 1,0 0 0,-1 0 0,1 0 0,0 0-1,0 1 1,0-1 0,0 1 0,0-1-1,0 1 1,0-1 0,0 1 0,0 0 0,0 0-1,0 0 1,0 0 0,0 0 0,0 1 0,0-1-1,0 1 1,0-1 14,-1 1-7,0-1 0,0 1 0,0-1-1,-1 1 1,1 0 0,0-1 0,0 1-1,-1 0 1,1 0 0,0 0 0,-1-1 0,1 1-1,-1 0 1,1 0 0,-1 0 0,0 0-1,1 0 1,-1 0 0,0 0 0,0 0-1,1 0 1,-1 0 0,0 0 0,0 0 0,0 0-1,0 0 1,0 0 0,-1 0 0,1 0-1,0 0 1,0 0 0,-1 0 0,1 0 0,0 0-1,-1 0 8,-2 6-22,1-1-1,-1 1 0,-1-1 1,-2 4 22,5-8-19,-6 10-3,-1 0 1,0 0 0,0-1-1,-1-1 1,-1 1 0,0-1-1,0-1 1,0 0 0,-4 1 21,25-17-11799,15-11 3566,-3 1 3604</inkml:trace>
  <inkml:trace contextRef="#ctx0" brushRef="#br0" timeOffset="9635.084">4456 187 15488,'7'-5'255,"0"0"838,0 0 0,0-1 0,0 0-1093,-5 5 146,-1-1 0,0 1 0,0 0 0,0-1 0,0 1 0,0 0 0,0-1 0,0 0 0,0 1 0,0-1 0,-1 1 0,1-1-1,-1 0 1,1 0 0,-1 1 0,0-1 0,1-1-146,-1 2 24,0 1-1,0-1 1,0 1-1,0-1 1,0 1 0,-1-1-1,1 1 1,0-1-1,0 1 1,0-1-1,0 1 1,-1-1-1,1 1 1,0-1-1,0 1 1,-1 0-1,1-1 1,0 1 0,-1-1-1,1 1 1,0 0-1,-1-1 1,1 1-1,-1 0 1,1-1-1,0 1 1,-1 0-24,0 0 29,0-1 0,0 1 1,0 0-1,0 0 0,0 0 0,0 0 1,0 0-1,1 0 0,-1 0 0,0 1 1,0-1-1,0 0 0,0 0 0,0 1-29,-4 1 64,1 0 0,-1 1 1,1-1-1,0 1 0,-3 2-64,-9 8 378,-1 2 1,2 0-1,-9 12-378,17-19 161,1 0 0,0 0-1,1 0 1,0 1-1,0 0 1,1 0 0,0 0-1,0 1 1,1 1-161,2-9 5,1-1 0,0 1 1,-1 0-1,1 0 0,0-1 1,0 1-1,0 0 0,0 0 1,0 0-1,1-1 0,-1 1 0,1 0 1,-1-1-1,1 1 0,-1 0 1,1-1-1,0 1 0,0 0 1,0-1-1,0 1 0,0-1 0,0 0 1,1 2-6,0-2 25,-1 1 1,1-1 0,0 0-1,-1 0 1,1 0 0,0-1 0,0 1-1,0 0 1,0-1 0,0 1-1,0-1 1,0 1 0,0-1-1,0 0 1,0 0 0,0 0-1,0 0 1,0 0 0,0-1 0,0 1-1,0 0-25,3-2 31,-1 0-1,1 1 0,-1-1 1,1-1-1,-1 1 0,0-1 1,0 1-1,0-1 1,0-1-1,0 1 0,-1 0 1,3-4-31,5-5-8,-1-1 0,-1 0 1,2-5 7,44-83-534,-26 46 193,4 0 341,-31 52-29,20-31-37,-17 29 33,-14 23-74,-43 74 329,-16 14-222,20-31 952,43-67-1178,0-1 465,1 0 0,0 0 0,-3 7-239,6-12-174,1-1 1,-1 1-1,1-1 0,-1 1 0,1-1 1,0 1-1,-1 0 0,1-1 0,0 1 1,0-1-1,0 1 0,0 0 0,1-1 1,-1 1-1,0-1 0,1 1 0,-1 0 1,1-1-1,-1 1 0,1-1 0,0 1 174,5 7-16319</inkml:trace>
  <inkml:trace contextRef="#ctx0" brushRef="#br0" timeOffset="10373.511">4662 155 20607,'-16'18'244,"1"-3"421,1 1 1,0 1-1,0 3-665,7-10 11,-19 32 362,23-36 4,1-1 0,-1 1 0,1 0 0,0 0 0,0 0 0,0 4-377,1-9 10,1 0 0,0 0 0,0 0 0,0-1 0,0 1 0,0 0 0,0 0 0,0 0 0,0 0 0,0-1 0,0 1 0,0 0 0,1 0 0,-1 0 0,0-1 1,1 1-1,-1 0 0,0 0 0,1-1 0,-1 1 0,1 0 0,-1-1-10,1 1 2,0-1 0,-1 1-1,1-1 1,0 0 0,0 1 0,-1-1 0,1 0 0,0 0-1,0 0 1,-1 1 0,1-1 0,0 0 0,0 0 0,0 0-1,-1 0 1,1 0 0,0-1 0,0 1-2,4-1 18,-1 0 1,0-1-1,1 1 1,-1-1 0,0 0-1,0 0 1,1-2-19,4-2 97,-2 0 0,1-1 0,-1 0 0,0-1 0,0 1 0,-1-1 0,5-7-97,7-14 60,9-20-60,-11 21-57,-8 14-189,-5 11 155,-1-1-1,1 0 1,-1 0-1,0 0 0,0-3 92,-2 9 0,-1 1-1,0-1 1,0 0-1,-1 0 1,1 0 0,0 0-1,-1 0 1,-4 7 25,-9 15-13,-1 0-20,1 1-1,2 0 1,0 1-1,-2 9 9,14-32-142,1-1-1,-1 0 1,0 1 0,1-1-1,0 1 1,-1-1 0,1 1-1,0-1 1,0 1-1,1 0 143,-1-1-398,0-1-1,1 0 0,-1 1 1,1-1-1,-1 0 0,1 0 1,0 1-1,-1-1 0,1 0 1,0 0-1,0 0 0,0 1 399,8 6-13759</inkml:trace>
  <inkml:trace contextRef="#ctx0" brushRef="#br0" timeOffset="10773.856">4890 183 17663,'0'0'24,"0"-1"1,0 1-1,0 0 0,0-1 0,0 1 0,0-1 0,0 1 0,0-1 0,0 1 0,0-1 0,0 1 0,-1 0 0,1-1 0,0 1 0,0-1 0,0 1 0,-1 0 0,1-1 0,0 1 0,0-1 0,-1 1 0,1 0 0,0-1 0,-1 1 0,1 0 0,0 0 0,-1-1 0,0 1-24,1 0 103,-1 0 0,0 0 0,0 0 0,0 0 0,1 0 0,-1 0 0,0 0 0,0 0 0,0 0 0,1 1 0,-1-1 0,0 0 0,0 0 0,1 1 0,-1-1-103,-5 4 958,0-1 1,0 1-1,-4 5-958,7-7 134,-13 11-21,1 0-1,0 1 1,1 1 0,1 0 0,0 1 0,1 0-1,-7 14-112,18-28 22,0 1 0,0-1-1,0 1 1,0-1 0,0 1-1,0-1 1,1 1 0,-1 0-1,1-1 1,0 1 0,0 0-1,0-1 1,0 2-22,0-3 0,1 0 0,-1 0 0,0 0-1,1 0 1,-1-1 0,0 1 0,1 0 0,-1 0 0,1 0 0,0 0 0,-1 0-1,1 0 1,0-1 0,-1 1 0,1 0 0,0-1 0,0 1 0,0 0-1,-1-1 1,1 1 0,0-1 0,0 1 0,0-1 0,0 0 0,0 1-1,0-1 1,0 0 0,0 0 0,0 0 0,0 1 0,0-1 0,1 0 0,3-1-3,0 1 0,0-1 0,0 1 0,0-1 0,-1-1 0,1 1 0,0-1 0,-1 0 1,4-2 2,2 0-34,0-2 0,-1 0 0,8-6 34,-10 6-66,0 0 1,0-1 0,-1 0 0,0 0 0,2-4 65,26-42-922,-22 33 356,17-30-442,-5 10 1142,21-26-134,-39 58 264,-6 8-256,0 0 1,1 0 0,-1 0-1,0 0 1,0 0 0,0 0-1,0 0 1,0 0 0,0 0 0,0 0-1,0 0 1,0 0 0,0 0-1,0 0 1,0 0 0,0 0-1,0 0 1,0 0 0,0 0 0,1 0-1,-1 0 1,0 0 0,0 0-1,0 0 1,0 0 0,0 0-1,0 0 1,0 0 0,0 0-1,0 0 1,0 0 0,0 0 0,0 0-1,0 0 1,0 0 0,0 0-1,1 0 1,-1 0 0,0 0-1,0 0 1,0 0 0,0 0 0,0 0-1,0 0 1,0 0 0,0 1-1,0-1 1,0 0 0,0 0-1,0 0 1,0 0 0,0 0 0,0 0-1,0 0 1,0 0 0,0 0-9,0 2 130,0 0 0,-1-1 0,1 1 0,0 0 0,-1 0 0,1-1 1,-1 1-1,0 1-130,-12 23 435,-1 0 1,-1 0-1,-2-1-435,4-6 51,1 1-1,1 0 0,0 0 0,1 1 0,-5 20-50,12-32-515,-3 17 337,5-11-7854,3-13 501,1 0 1729</inkml:trace>
  <inkml:trace contextRef="#ctx0" brushRef="#br0" timeOffset="11136.611">5004 221 10880,'4'-1'0,"3"-1"-5120,5-1-512</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1:06:33.963"/>
    </inkml:context>
    <inkml:brush xml:id="br0">
      <inkml:brushProperty name="width" value="0.025" units="cm"/>
      <inkml:brushProperty name="height" value="0.025" units="cm"/>
      <inkml:brushProperty name="color" value="#595959"/>
    </inkml:brush>
  </inkml:definitions>
  <inkml:trace contextRef="#ctx0" brushRef="#br0">71 124 11520,'24'-25'5144,"-17"19"-2609,-13 14-1491,1 1 0,-5 8-1044,1-3 238,1 1-19,-4 3 168,1 2 0,1 0 0,0 0 0,2 1 0,-2 5-387,10-22 1,-1 0 1,0 0-1,1 0 0,-1 0 0,1 0 0,0 0 0,1 4-1,-1-7 3,0-1-1,0 1 0,1 0 1,-1 0-1,0 0 0,0-1 0,1 1 1,-1 0-1,1-1 0,-1 1 1,0 0-1,1-1 0,-1 1 1,1 0-1,-1-1 0,1 1 0,0-1 1,0 1-3,-1-1 3,1 1 1,0-1-1,0 0 1,-1 0 0,1 0-1,0 0 1,0 0-1,0 0 1,0 0-1,-1 0 1,1 0 0,0 0-1,0 0 1,0 0-1,-1 0 1,1-1-1,0 1 1,0 0 0,-1-1-1,1 1 1,0-1-1,0 1-3,2-2 0,0 0 0,1-1 0,-1 1 0,0-1 0,0 0 0,0 0 0,-1 0 0,1 0 0,0-2 0,21-33 0,-19 30 0,17-35 0,3-9 0,-11 23 0,-42 88 512,-7 31-512,33-85 101,1 0 0,0 0 0,0 0 0,0 3-101,1-7 72,0 0-1,0-1 1,0 1-1,0 0 0,0 0 1,0-1-1,0 1 0,0 0 1,0-1-1,1 1 1,-1 0-1,0-1 0,1 1 1,-1 0-1,1 0-71,-1-1 75,0 0 0,1 1 0,-1-1 0,0 0 0,1 0 0,-1 0 0,0 0-1,1 0 1,-1 1 0,1-1 0,-1 0 0,0 0 0,1 0 0,-1 0 0,1 0 0,-1 0 0,0 0 0,1 0 0,-1 0 0,1-1 0,-1 1 0,0 0 0,1 0-1,-1 0 1,1 0 0,-1 0 0,0-1 0,1 1 0,-1 0-75,4-3 58,0 1 0,0-1 0,0 0 0,-1 0-1,0 0 1,1 0 0,-1-1 0,2-2-58,22-34-15,-6 3 43,-11 19-99,0 1 0,1 0 0,1 0 0,9-9 71,-20 26-27,-1-1-1,1 1 0,-1-1 1,1 1-1,-1-1 1,1 1-1,0-1 1,-1 1-1,1-1 0,0 1 1,-1 0-1,1-1 1,0 1-1,0 0 28,-1 0-8,1 0 0,-1 0 0,0 0 0,0 0 0,0 0-1,0 0 1,1 0 0,-1 0 0,0 0 0,0 1 0,0-1 0,0 0 0,0 0 0,0 0-1,1 0 1,-1 0 0,0 1 0,0-1 0,0 0 0,0 0 0,0 0 0,0 0 0,0 1-1,0-1 1,0 0 0,0 0 0,0 0 0,0 1 0,0-1 0,0 0 0,0 0 0,0 0-1,0 0 1,0 1 0,0-1 8,0 3-38,-1 0 1,1 0-1,-1 0 0,0 0 1,0 0-1,-1 1 38,-29 63-8,14-35-809,3 0 0,0 2 817,12-24-3444,1-4-674,2-5-5323,2-3 951</inkml:trace>
  <inkml:trace contextRef="#ctx0" brushRef="#br0" timeOffset="347.919">77 0 23935,'1'4'0,"2"3"256,-2-6 0,-2-4-4224,4 5 0,0-1-7935</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1:06:59.455"/>
    </inkml:context>
    <inkml:brush xml:id="br0">
      <inkml:brushProperty name="width" value="0.025" units="cm"/>
      <inkml:brushProperty name="height" value="0.025" units="cm"/>
      <inkml:brushProperty name="color" value="#595959"/>
    </inkml:brush>
  </inkml:definitions>
  <inkml:trace contextRef="#ctx0" brushRef="#br0">197 86 9600,'2'-1'642,"0"0"0,0 0 1,0-1-1,0 1 0,0-1 1,0 1-1,1-2-642,-3 2 56,1 1-1,-1 0 1,0-1 0,0 1-1,1 0 1,-1 0-1,0-1 1,0 1 0,0-1-1,0 1 1,1 0 0,-1-1-1,0 1 1,0 0 0,0-1-1,0 1 1,0-1-1,0 1 1,0 0 0,0-1-1,0 1 1,0 0 0,0-1-1,0 1 1,0-1 0,-1 1-1,1 0 1,0-1-1,0 1 1,0 0 0,0-1-1,-1 1 1,1 0 0,0-1-1,0 1 1,-1 0 0,1 0-1,0-1 1,0 1 0,-1 0-1,1 0 1,0-1-1,-1 1 1,1 0 0,0 0-1,-1 0 1,1 0 0,-1 0-1,1-1 1,0 1 0,-1 0-1,1 0 1,-1 0-56,0 0 179,-1-1 0,0 1 0,0 0 0,0-1 0,0 1 0,0 0 0,0 0 0,0 0 0,0 1 0,0-1 0,0 0 0,0 1 0,0-1-179,-27 12 2025,16-5-1644,-1 2 1,1-1-1,1 2 1,0-1 0,-10 11-382,14-12 27,1-1 0,0 2 1,0-1-1,1 1 1,0 0-1,1 0 0,0 1 1,0-1-1,1 1-27,3-7-21,0 0 0,0 0-1,0 0 1,0 0 0,1 1-1,0-1 1,-1 0 0,1 0-1,0 0 1,0 1 0,1-1-1,-1 0 1,1 0 0,0 0-1,-1 0 1,1 0 0,1 0-1,-1 0 1,0 0 0,1 0-1,-1 0 1,1-1 0,0 1-1,0-1 1,0 1 0,0-1-1,1 0 1,-1 0 0,0 0-1,1 0 1,0 0 0,-1 0-1,1-1 1,0 1 0,0-1-1,0 0 1,0 0 0,0 0-1,0 0 22,7 1-2193,-1-1 0,1 0 0,0 0 0,0-1 0,1 0 2193,19 0-8298</inkml:trace>
  <inkml:trace contextRef="#ctx0" brushRef="#br0" timeOffset="431.317">222 301 19967,'0'-1'647,"0"1"-600,-1 0 0,1 0-1,0 0 1,0 0 0,0 0-1,-1 0 1,1 0-1,0 0 1,0-1 0,0 1-1,-1 0 1,1 0-1,0 0 1,0 0 0,0-1-1,0 1 1,0 0 0,-1 0-1,1 0 1,0-1-1,0 1 1,0 0 0,0 0-1,0 0 1,0-1-1,0 1 1,0 0 0,0 0-1,0 0 1,0-1 0,0 1-1,0 0 1,0 0-1,0-1 1,0 1 0,0 0-47,1-5 91,0 1 0,1-1 0,-1 1 0,1 0 0,0 0 0,1-1 0,-1 1 0,1 1 0,-1-1 0,2-1-91,5-8 92,43-65 420,31-32-512,-75 99 16,-6 8-5,0-1 1,1 1-1,-1 0 0,1 0 0,0 0 0,0 0 1,0 0-1,0 0 0,1 1 0,2-2-11,-6 4 1,1 0-1,-1-1 0,0 1 1,0 0-1,1 0 0,-1 0 1,0 0-1,0 0 0,1 0 1,-1 0-1,0 0 0,0 0 1,1 0-1,-1 0 0,0 0 1,0 0-1,1 1 0,-1-1 1,0 0-1,0 0 0,0 0 1,1 0-1,-1 0 1,0 0-1,0 1 0,0-1 1,1 0-1,-1 0 0,0 0 1,0 0-1,0 1 0,3 9 27,-4 11 42,-4 6 88,-2-1-1,0 1 1,-3 0-157,-14 36-78,7-22-2975,1-3-3203,11-26-1744,1 0 2923</inkml:trace>
  <inkml:trace contextRef="#ctx0" brushRef="#br0" timeOffset="778.187">298 179 20479,'-2'4'0,"1"2"0,1-1 128,1 2 640,4-2 0,5 1-768,3-2 0,3-2-2304,1-3 0,1 1-10367</inkml:trace>
  <inkml:trace contextRef="#ctx0" brushRef="#br0" timeOffset="779.187">542 17 23423,'-3'7'0,"-2"5"0,4-3 0,1 0 0,-3 5 128,-2 3-128,-5 10 0,-3 6 768,-1-3 128,-2 1-896,4-6 0,1-5-640,4-6 0,3-7-6528,5-5 1,1-1 383</inkml:trace>
  <inkml:trace contextRef="#ctx0" brushRef="#br0" timeOffset="1131.729">539 68 22655,'1'-2'27,"1"1"0,-1 0 0,1-1-1,-1 1 1,1 0 0,-1 0-1,1 0 1,0 1 0,0-1 0,-1 0-1,1 0 1,0 1 0,0 0 0,0-1-1,0 1 1,0 0 0,0 0 0,0 0-1,0 0 1,-1 0 0,1 0 0,2 1-27,-2-1 16,1 1 1,-1 0 0,0 0 0,1 0 0,-1 0 0,0 1-1,0-1 1,0 0 0,0 1 0,0 0 0,0-1 0,0 1 0,0 0-1,-1 0 1,1 0 0,-1 0 0,1 2-17,1 0 28,-1 1 1,0 0-1,0 0 0,-1 0 1,1 0-1,-1 0 0,0 0 1,0 0-1,-1 1 0,0-1 1,0 0-1,0 2-28,-1 1 64,1 0 0,-2 1 1,1-1-1,-1 0 0,-1 0 0,1-1 0,-3 5-64,1-3 237,-1-1 0,0 0-1,0 0 1,0-1 0,-1 1-1,-1-1-236,4-3 119,-1 0-1,0 0 0,-1 0 0,1-1 1,0 0-1,-1 0 0,0 0 0,0 0 1,0-1-1,-4 2-118,8-3-201,0-1 0,-1 0 0,1 1 0,0-1 0,0 0 0,-1 0 0,1 0 0,0 0 0,0 0 0,-1 0 0,1 0 0,0 0 0,-1-1 0,1 1 0,0 0 0,0-1 0,0 1 0,-1-1 0,1 1 201,-8-8-10303</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1:07:41.190"/>
    </inkml:context>
    <inkml:brush xml:id="br0">
      <inkml:brushProperty name="width" value="0.025" units="cm"/>
      <inkml:brushProperty name="height" value="0.025" units="cm"/>
      <inkml:brushProperty name="color" value="#595959"/>
    </inkml:brush>
  </inkml:definitions>
  <inkml:trace contextRef="#ctx0" brushRef="#br0">270 164 7936,'6'-9'674,"-1"0"0,0 0 0,0-1 0,-1 1 0,2-6-674,1-2 1323,1-2 1845,0-1 0,3-15-3168,-11 26 886,-2 7-459,1 2-417,0 1 1,0 0-1,1-1 1,-1 1 0,0-1-1,0 1 1,0 0-1,1 0 1,-1 0-1,0-1 1,0 1-11,-7 11 167,0-1 1,1 1-1,0 0 0,0 1 1,1 0-168,-25 68 1103,22-56-782,-10 25 265,-8 25-369,-5 2-217,21-54 321,-1-1 1,0 0 0,-2-1-1,-1-1 1,-7 9-322,16-22 52,0-1-1,-1 1 1,-3 2-52,8-8-32,0 1 0,0-1 1,0 0-1,0 1 0,0-1 1,0 0-1,-1 0 0,1 0 1,0-1-1,-1 1 1,1-1-1,0 1 0,-1-1 1,1 0-1,-1 1 32,2-1-52,1-1 0,-1 1 0,1 0-1,-1 0 1,1 0 0,0 0 0,-1 0 0,1 0 0,-1-1 0,1 1 0,-1 0-1,1 0 1,0-1 0,-1 1 0,1 0 0,-1-1 0,1 1 0,0 0 0,-1-1-1,1 1 1,0-1 0,0 1 0,-1 0 0,1-1 0,0 1 0,0-1 0,0 1-1,-1-1 1,1 1 0,0-1 0,0 1 0,0-1 0,0 1 0,0-1 0,0 1-1,0-1 1,0 1 52,3-21-5818,-3 21 5608,5-14-3630,-1 0 0,2 1 0,1-3 3840,10-17-5141</inkml:trace>
  <inkml:trace contextRef="#ctx0" brushRef="#br0" timeOffset="332.256">301 210 17663,'2'4'153,"-1"0"0,1 0 0,-1 0-1,0 1 1,-1-1 0,1 0 0,-1 0 0,0 1-1,0-1 1,0 0 0,0 1 0,-1-1-1,0 0 1,0 1-153,-2 6 473,0-1-1,0 0 1,-1 0-1,-1 0 1,0 0-473,-7 10 543,11-19-495,0 1 0,1-1 0,-1 0 0,0 0 0,0 0 0,-1 0 0,1-1 0,0 1 1,0 0-1,0 0 0,0-1 0,-1 1 0,1-1 0,-1 1-48,2-1 21,-1 0 1,1 0-1,0 0 1,-1 0-1,1 0 0,-1 0 1,1 0-1,0 0 1,-1 0-1,1 0 1,0 0-1,-1 0 1,1 0-1,0 0 1,-1-1-1,1 1 1,0 0-1,-1 0 1,1 0-1,0-1 1,0 1-1,-1 0 1,1 0-1,0-1 1,0 1-1,-1 0 0,1-1 1,0 1-1,0 0 1,0 0-1,0-1 1,-1 1-1,1 0 1,0-1-1,0 1 1,0-1-1,0 1 1,0 0-1,0-1 1,0 1-1,0 0 1,0-1-1,0 1 1,0-1-22,2-16 1487,1 7-1416,1 0 1,0 0 0,0 0 0,1 1-1,0 0 1,1 0 0,4-6-72,11-11-6195,18-17 6195,-38 42-131,23-25-13842</inkml:trace>
  <inkml:trace contextRef="#ctx0" brushRef="#br0" timeOffset="1155.1">516 172 13312,'1'-10'1951,"0"1"1976,-1 8-3849,0 1 1,0 0-1,-1 0 1,1 0-1,0-1 1,0 1-1,-1 0 1,1 0-1,0 0 1,0 0-1,-1-1 1,1 1-1,0 0 1,0 0-1,-1 0 1,1 0-1,0 0 1,-1 0-1,1 0 1,0 0-1,-1 0 1,1 0 0,0 0-1,0 0 1,-1 0-1,1 0 1,0 0-1,-1 0 1,1 0-1,0 0 1,0 1-1,-1-1 1,1 0-79,-4 1 173,0 1 0,1-1 0,-1 1 0,1 0 0,-1 0 1,1 0-1,0 0 0,0 1 0,0-1 0,-2 2-173,-26 31 74,28-31-2,-30 38-7,29-36 49,1 0-1,-1 1 1,1-1-1,0 1 1,1-1 0,-2 5-114,4-11 9,0 1 1,0 0-1,-1 0 1,1-1-1,0 1 1,0 0-1,0 0 1,0-1 0,0 1-1,0 0 1,0 0-1,0-1 1,0 1-1,0 0 1,0 0-1,1-1 1,-1 1 0,0 0-1,1-1 1,-1 1-1,0 0 1,1-1-1,-1 1 1,0 0 0,1-1-1,0 1-9,0 0 4,-1-1 0,1 0 0,0 1-1,0-1 1,0 0 0,0 1 0,0-1 0,0 0 0,0 0-1,0 0 1,1 0 0,-1 0 0,0 0 0,0 0 0,0 0 0,1 0-5,4-2-1,0 0 0,1 0 0,-1 0-1,0-1 1,3-1 2,0-1-15,0-1 0,0 0 0,-1-1 0,1 0 0,-1 0 0,-1 0 0,1-1 0,-2-1 0,3-2 15,0-1-102,-1-1 0,-1 0 0,0-1 1,0 1-1,-1-1 0,0-4 102,-4 6 26,-2 12-23,0 0 0,0 0 0,0 0 0,0 0 0,0 0 0,0 0 0,0 0 0,0 0 1,0 0-1,0 0 0,0 0 0,0-1 0,0 1 0,0 0 0,0 0 0,0 0 0,0 0 0,0 0 0,0 0 0,0 0 0,0 0 1,0 0-1,0 0 0,-1 0 0,1 0 0,0 0 0,0 0 0,0 0 0,0 0 0,0 0 0,0 0 0,0 0 0,0 0 0,0 0 1,0 0-1,0 0 0,0 0 0,0 0 0,-1 0 0,1 0 0,0 0 0,0 0 0,0 0 0,0 0 0,0 0 0,0 0 0,0 0 1,0 0-1,0 0 0,0 0 0,0 0 0,0 0 0,0 0 0,0 1 0,0-1 0,0 0 0,0 0 0,-1 0 0,1 0 0,0 0 0,0 0-3,-12 16 149,-4 11-149,1 1 0,1 0 0,1 2 0,-1 9 0,11-27 38,4-12-37,-1 1 1,0-1 0,0 0-1,0 0 1,0 0 0,0 0-1,0 0 1,0 0 0,0 1-1,0-1 1,0 0 0,0 0-1,0 0 1,0 0 0,0 0-1,1 0 1,-1 0 0,0 0-1,0 1 1,0-1 0,0 0-1,0 0 1,0 0 0,0 0-1,1 0 1,-1 0 0,0 0 0,0 0-1,0 0 1,0 0 0,0 0-1,1 0 1,-1 0 0,0 0-1,0 0 1,0 0 0,0 0-1,0 0 1,0 0 0,1 0-1,-1 0-1,2-1 19,0 0 0,0 0-1,0-1 1,0 1 0,0 0 0,0-1-1,-1 1 1,2-2-19,27-28 16,-2-1 0,-2-1-1,6-11-15,-24 33 60,1-1-39,-4 9 99,-4 7 137,-5 10 70,-13 26-34,-2-1 0,-13 18-293,19-33 246,13-24-242,0 0-1,0 0 1,0 0-1,0 0 1,0 0-1,1 0 1,-1 0-1,0 0 1,0 0-1,0 0 1,0 0-1,0 0 1,0 0-1,0 0 1,0 0-1,1 0 1,-1 0-1,0 0 1,0 0-1,0 0 1,0 0-1,0 0 1,0 0-1,0 0 1,0 0-1,0 1 1,0-1-1,1 0 1,-1 0-1,0 0 1,0 0-1,0 0 1,0 0-1,0 0 1,0 0-1,0 0 1,0 0-1,0 1 1,0-1-1,0 0 1,0 0-1,0 0 1,0 0-1,0 0 1,0 0-1,0 0 1,0 0-1,0 1 1,0-1-1,0 0 1,0 0-1,0 0 1,0 0-1,0 0-3,9-5 345,8-9-189,-1 1 1,0-2 0,-1 0 0,-1-1 0,7-11-157,1 1 218,32-41 379,-53 66-594,-1 1 0,1-1 0,0 0 0,-1 0 0,1 1 0,0-1 0,0 1 0,0-1 0,-1 1 0,1-1 0,1 0-3,-2 1 2,0 0 0,0 0 0,1 0 0,-1 0 0,0 0 0,0 0 0,0 0 1,0 0-1,0 0 0,1 0 0,-1 0 0,0 0 0,0 0 0,0 1 0,0-1 0,0 0 0,1 0 0,-1 0 0,0 0 0,0 0 1,0 0-1,0 0 0,0 0 0,0 0 0,1 1 0,-1-1 0,0 0 0,0 0 0,0 0 0,0 0 0,0 0 0,0 1 0,0-1 1,0 0-1,0 0 0,0 0 0,0 0 0,0 0 0,0 1-2,0 1 32,1 0 1,-1 1-1,-1-1 1,1 0-1,0 1 0,0-1 1,-1 0-1,0 1 1,1-1-33,-5 13 154,-1 1 0,0-1 0,-1-1 0,-3 5-154,-35 54 463,15-27-1884,28-44 684,-3 8-644,5-10 1123,0 0 1,-1 0-1,1 0 0,0 1 0,0-1 1,0 0-1,0 0 0,0 0 0,0 1 1,0-1-1,0 0 0,0 0 0,0 0 1,0 1-1,0-1 0,0 0 1,0 0-1,0 0 0,0 1 0,0-1 1,0 0-1,0 0 0,0 1 0,0-1 1,0 0-1,0 0 0,0 0 0,0 1 1,0-1-1,0 0 0,1 0 1,-1 0-1,0 1 258,3 0-12437</inkml:trace>
  <inkml:trace contextRef="#ctx0" brushRef="#br0" timeOffset="1647.226">756 272 20223,'11'-7'285,"0"1"0,0 0 0,8-3-285,23-12 575,-30 13-572,1 0 1,-1-1 0,10-10-4,-18 16 35,-1 0 1,0-1 0,0 1 0,0-1 0,0 0-1,-1 0 1,1 0 0,-1 0 0,0 0 0,0 0-1,-1 0 1,1-1 0,-1 1 0,1-5-36,-2 8 39,0 1-1,0-1 1,1 0 0,-1 0 0,0 0 0,0 0 0,0 0 0,0 0 0,0 0 0,-1 0-1,1 0 1,0 0 0,0 1 0,-1-1 0,1 0 0,0 0 0,-1 0 0,1 0 0,-1 1-1,1-1 1,-1 0 0,1 0 0,-1 1 0,0-1 0,1 0 0,-1 1 0,0-1 0,0 1-1,1-1 1,-1 1 0,0-1 0,0 1 0,0-1 0,0 1 0,1 0 0,-1 0-1,0-1 1,0 1 0,0 0 0,0 0 0,0 0 0,0 0-39,-2 0 96,0 0 0,0 0 0,-1 1-1,1 0 1,0-1 0,0 1 0,0 0 0,0 0 0,0 1 0,0-1 0,-2 2-96,-6 4 466,1 1 0,0 0 0,1 1 0,-1 0 1,1 0-1,-3 6-466,7-9 213,0 1 0,0 0 0,1 0 0,0 0 0,0 0 0,1 1 0,0-1 0,0 1 0,1 0 0,-2 7-213,4-13-6,0 1-1,0-1 1,0 0-1,0 1 0,0-1 1,0 0-1,0 0 1,1 1-1,-1-1 0,1 0 1,0 0-1,0 0 1,-1 1-1,1-1 1,1 0-1,-1 0 0,0 0 1,0 0-1,1-1 1,0 2 6,1-1-258,-1 1 1,1-1 0,0 0 0,0-1-1,0 1 1,0 0 0,0-1 0,0 0-1,0 0 1,1 0 0,-1 0 0,0 0-1,1-1 1,-1 1 257,12 0-4315,0-1-1,0 0 1,4-1 4315,-15 1-856,30-2-7805</inkml:trace>
  <inkml:trace contextRef="#ctx0" brushRef="#br0" timeOffset="2001.697">1046 330 24447,'2'-1'0,"2"-1"-128,-1 0 0,-1 0-17535</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1:07:07.607"/>
    </inkml:context>
    <inkml:brush xml:id="br0">
      <inkml:brushProperty name="width" value="0.025" units="cm"/>
      <inkml:brushProperty name="height" value="0.025" units="cm"/>
      <inkml:brushProperty name="color" value="#595959"/>
    </inkml:brush>
  </inkml:definitions>
  <inkml:trace contextRef="#ctx0" brushRef="#br0">162 308 5376,'0'0'175,"0"0"-1,0 0 1,0-1-1,0 1 1,1 0 0,-1 0-1,0 0 1,0 0 0,0 0-1,0 0 1,1 0 0,-1 0-1,0-1 1,0 1 0,0 0-1,0 0 1,0 0 0,0 0-1,0 0 1,1-1 0,-1 1-1,0 0 1,0 0 0,0 0-1,0 0 1,0-1 0,0 1-1,0 0 1,0 0 0,0 0-1,0 0 1,0-1 0,0 1-1,0 0 1,0 0 0,0 0-1,0-1 1,0 1 0,0 0-1,0 0 1,0 0 0,0 0-1,-1-1 1,1 1-175,0 0 188,0-1 1,0 0-1,0 0 0,0 1 1,-1-1-1,1 0 0,0 1 0,0-1 1,-1 0-1,1 1 0,0-1 1,-1 0-1,0 0-188,0 1 83,0-1-1,-1 0 1,1 1 0,-1 0 0,1-1-1,-1 1 1,1 0 0,-1-1 0,1 1-1,-1 0 1,1 0 0,-1 0 0,1 0-1,-1 1 1,1-1 0,-1 0 0,1 1-1,-1-1 1,1 1 0,-2 0-83,-3 1 258,1 1 0,0-1 1,-1 1-1,-3 3-258,9-6 16,-1 1 0,0-1 1,1 1-1,-1 0 0,1-1 1,-1 1-1,1 0 0,-1-1 0,1 1 1,-1 0-1,1 0 0,0 0 1,-1-1-1,1 1 0,0 0 0,0 0 1,-1 0-1,1 0 0,0-1 1,0 1-1,0 0 0,0 0 0,0 0 1,0 0-1,1 0 0,-1-1 1,0 1-1,0 0 0,1 0 0,-1 0 1,0 0-1,1-1 0,-1 1 1,1 0-17,1 4 111,1 0 0,0-1 0,1 1 1,3 3-112,-6-6 3,25 24-47,-20-19 6,1-1 0,-1 1 0,0 0 0,0 0 0,0 2 38,-6-8-9,1 0 0,0 0 0,-1 1 0,1-1 0,0 0 0,-1 0 0,0 1 0,1-1 0,-1 0 0,0 1 0,0-1 0,0 0 0,0 1 0,0-1 0,0 0 0,0 1 0,0-1 0,0 1 0,-1-1 0,1 0 0,0 0 0,-1 1 9,0 0 56,0 0 0,-1 0 1,1 0-1,0-1 0,-1 1 0,0 0 1,1-1-1,-1 1 0,0-1 1,0 1-1,0-1 0,-1 1-56,-6 3 356,-1-1 0,0 0 0,0-1-1,0 1 1,-2-1-356,11-3 26,-5 1 132,-3 2 82,-1-1 0,0 0 1,-4 0-241,12-2 17,0 1 0,-1-1 1,1 0-1,0-1 0,0 1 1,0 0-1,0 0 0,0-1 1,-1 0-1,1 1 1,0-1-1,0 0 0,0 0 1,0 0-1,1 0 0,-1 0 1,-2-2-18,4 3-130,-1-1 1,0 0-1,1 0 1,-1 1 0,1-1-1,-1 0 1,1 0 0,-1 0-1,1 0 1,-1 0-1,1 0 1,0 0 0,0 0-1,-1 0 1,1 0-1,0 0 1,0 0 0,0 0-1,0 0 1,0 0-1,0 0 1,0 0 0,1 0 129,0-3-1261,0 1 1,0 0-1,0 0 1,0 0 0,1 0-1,0-1 1261,7-12-8298</inkml:trace>
  <inkml:trace contextRef="#ctx0" brushRef="#br0" timeOffset="378.816">251 462 11520,'-2'2'565,"1"0"1,-1 0-1,0 0 0,1 0 1,-1 0-1,0-1 1,0 1-1,0-1 1,0 1-1,0-1 0,-1 0 1,1 1-1,0-1 1,-1 0-1,0 0-565,2-1 100,0 0 0,0 0 1,1 0-1,-1 0 0,0 0 0,0 0 0,0 0 0,0 0 1,0 0-1,0 0 0,0 0 0,0 0 0,1-1 0,-1 1 0,0 0 1,0-1-1,0 1 0,0-1-100,0 0 77,0 0 0,0 1 1,1-1-1,-1 0 0,0 0 0,0 0 0,1-1 1,-1 1-1,0 0 0,1 0 0,-1 0 0,1 0 1,-1-1-1,1 1 0,0 0 0,-1-1-77,1-3 65,-1 0-1,1 0 0,0 0 0,0 0 1,1 0-1,-1 0 0,1 0 1,0 0-1,0 0 0,1 1 1,-1-1-1,1 0 0,1-1-64,1-2-10,0 0 1,1 1-1,-1 0 0,2 0 1,-1 0-1,1 0 0,2-1 10,-6 5-4,1 1-1,0 0 1,0 0-1,0-1 1,0 2-1,0-1 1,4-1 4,-7 2-1,1 1 0,0 0 0,0-1 0,0 1 0,0 0 0,0 0 0,0 0 0,-1 0 0,1 0 0,0 0 0,0 0 0,0 0 0,0 0 0,0 0 0,0 0 0,0 0 0,0 1 0,-1-1 0,1 0 0,0 1 0,0-1 0,0 1 0,-1-1 0,1 1 0,0-1 0,0 1 0,-1-1 0,1 1 0,-1 0 0,1 0 0,0-1 0,-1 1 0,1 0 1,1 4 52,0-1-1,0 1 1,0 0-1,0-1 0,-1 1 1,0 0-1,0 0 1,0 0-1,-1 0 1,0 0-1,0 0 0,0 0 1,0 0-1,-1 0 1,0 1-52,0 1 19,-1 0-1,0 0 1,0 0 0,0 0 0,-1-1 0,0 1 0,-1-1 0,1 0-1,-1 0 1,-3 4-19,3-5 79,-1 0 0,0 0 0,-1 0-1,1-1 1,-5 3-79,7-4-50,0-1 0,-1 0 0,1-1 0,-1 1 0,0-1 0,1 1 0,-1-1 0,0 0 0,0 0 0,-2 0 50,5-1-217,-1 0 1,1 0 0,0 0 0,0 0-1,0-1 1,0 1 0,0 0 0,0 0 0,0-1-1,0 1 1,0-1 0,0 1 0,-1-1 216,1 1-686,1-1 0,-1 0-1,0 1 1,0-1 0,1 0 0,-1 1 0,0-1 0,1 0 0,-1 0 0,1 0 0,-1 1 0,1-1 0,-1 0 0,1 0 686,-2-15-12053</inkml:trace>
  <inkml:trace contextRef="#ctx0" brushRef="#br0" timeOffset="881.449">705 157 20095,'-2'7'0,"-4"3"640,5-4 0,3-1 512,-5 8 128,-1 5-1280,-5 11 0,-3 8 512,-3 2 0,-1 4-512,1-10 0,-2-5 0,6-3 0,1-4 0,6-3 0,0 0-18175</inkml:trace>
  <inkml:trace contextRef="#ctx0" brushRef="#br0" timeOffset="1506.446">1077 253 15616,'0'0'75,"0"-11"2398,0 11-2416,0-1 0,0 1 0,0 0 0,0-1 0,-1 1 0,1-1 0,0 1 0,0 0 0,0-1 0,0 1 0,0 0 0,0-1 0,-1 1 0,1 0 0,0-1 0,0 1 0,-1 0 0,1-1 0,0 1 0,0 0 0,-1 0 0,1-1 0,0 1 0,-1 0 0,1 0 1,0 0-1,-1-1 0,1 1 0,-1 0 0,1 0 0,0 0 0,-1 0-57,0 0 63,-1 1 0,1-1 0,-1 1 1,1 0-1,0-1 0,-1 1 0,1 0 0,0 0 1,0 0-1,0 0 0,-1 0 0,1 1-63,-4 2 116,-16 15 311,1 1 0,1 1-1,1 0 1,0 1 0,2 1-1,-11 20-426,25-39 54,0 1 1,0-1-1,0 1 0,0 0 0,1 0 0,0-1 0,-1 3-54,2-6-3,0 0 0,0 0 0,0 0 0,0 0 0,0 0 0,0 0 0,0 0 0,0 0 0,0 0 0,0 0 0,1 0-1,-1 0 1,0 0 0,1-1 0,-1 1 0,0 0 0,1 0 0,-1 0 0,1 0 0,0-1 0,-1 1 0,1 0 0,0-1 0,-1 1-1,1 0 1,0-1 0,0 1 0,-1-1 0,1 1 0,0-1 0,0 1 0,0-1 0,0 0 0,0 1 0,0-1 0,-1 0 0,1 0-1,0 0 1,0 0 0,0 0 3,8 0-466,-1 0 0,0-1 0,1 0-1,-1 0 1,0-1 0,0 0 0,0-1 0,7-3 466,-1 2-1391,-1-1-2118,1-1 0,-2 0 0,1 0 0,4-4 3509,15-10-3243</inkml:trace>
  <inkml:trace contextRef="#ctx0" brushRef="#br0" timeOffset="2028.4">1178 265 17151,'-1'-1'40,"0"1"-1,0-1 0,0 1 0,0 0 0,0-1 0,0 1 1,0 0-1,0 0 0,0 0 0,0-1 0,0 1 0,0 0 1,0 0-1,0 0 0,0 1 0,0-1 0,0 0 0,1 0 0,-2 1-39,0-1 211,0 1 0,0 0 0,0 0 0,0 1 0,0-1 0,0 0 0,0 1 0,-1 0-211,-3 4 736,0 0 0,1 0 0,0 1 0,-3 3-736,-1 3 171,1 0 0,1 1-1,-1 0 1,2 0 0,0 1-1,-2 10-170,7-24 7,1 0 0,-1 1 0,1-1 0,0 0 0,0 1 0,0-1 0,-1 0-1,1 1 1,0-1 0,1 0 0,-1 1 0,0-1 0,0 0 0,1 0 0,-1 1 0,0-1-1,1 0 1,-1 0 0,1 1 0,0-1 0,-1 0 0,1 0 0,0 0 0,0 0-1,0 0 1,0 0 0,0 0 0,0 0-7,0 0 13,1-1 0,-1 1 1,1 0-1,0-1 0,-1 0 0,1 1 0,0-1 0,-1 0 1,1 1-1,0-1 0,-1 0 0,1 0 0,0-1 0,-1 1 1,1 0-1,0 0 0,-1-1 0,1 1 0,0-1 0,-1 0 1,2 0-14,3-2-48,1-1 0,-1 0 0,0 0 1,0-1-1,-1 0 0,0 0 0,1 0 1,-2 0-1,1-1 0,0 0 0,-1 0 1,0-2 47,10-15-514,-1-1 1,5-15 513,-15 30 5,-7 13 126,-9 16 117,4-1 33,0 1 1,1 0-1,2 0 1,0 1 0,0 3-282,6-24 1,0 1 0,-1-1 0,1 0 1,0 1-1,0-1 0,0 1 0,0-1 0,0 0 1,0 1-1,0-1 0,0 1 0,0-1 1,0 0-1,0 1 0,1-1 0,-1 1 1,0-1-1,0 0 0,0 1-1,6-1 906,6-11 1364,5-11-1871,-1-1-1,-2-1 0,0 0 0,2-8-398,7-13-291,-15 34-351,-8 11 625,0 0 1,0 0-1,0 0 0,0 0 0,1 0 0,-1 0 0,0 0 0,0 0 0,0 0 1,0 0-1,0 0 0,0 1 0,0-1 0,0 0 0,1 0 0,-1 0 1,0 0-1,0 0 0,0 0 0,0 0 0,0 0 0,0 0 0,0 0 0,0 0 1,0 0-1,0 0 0,1 0 0,-1 1 0,0-1 0,0 0 0,0 0 1,0 0-1,0 0 0,0 0 0,0 0 0,0 0 0,0 0 0,0 1 0,0-1 1,0 0-1,0 0 0,0 0 0,0 0 0,0 0 0,0 0 0,0 0 0,0 0 1,0 1-1,0-1 0,0 0 17,0 4-147,0 0 0,-1 0 1,1 0-1,-1 0 0,0 1 147,-11 36-103,7-26 196,1 0 0,1-1 1,0 2-1,1-1 0,0 9-93,2-23-38,0 0 1,0 0 0,0 1-1,0-1 1,0 0 0,0 0-1,0 1 1,1-1-1,-1 0 1,1 0 0,-1 0-1,1 1 1,-1-1 0,1 0-1,-1 0 1,1 0-1,0 0 1,0 0 0,0 0-1,0 0 1,-1 0-1,1-1 1,0 1 0,0 0-1,1-1 1,-1 1 0,0 0 37,3 0-792,0 0 1,0 0 0,0 0 0,0 0 0,-1-1 0,1 0 0,0 0-1,1 0 792,20 1-13631</inkml:trace>
  <inkml:trace contextRef="#ctx0" brushRef="#br0" timeOffset="2799.981">1726 234 12928,'13'-9'2580,"3"-4"-275,-16 13-2283,0 0-1,0 0 1,-1 0 0,1 0 0,0 0 0,0 0 0,0 0-1,0 0 1,0 0 0,0 0 0,-1 0 0,1 0 0,0 0-1,0-1 1,0 1 0,0 0 0,0 0 0,0 0 0,0 0-1,0 0 1,-1 0 0,1 0 0,0 0 0,0 0 0,0 0-1,0-1 1,0 1 0,0 0 0,0 0 0,0 0 0,0 0-1,0 0 1,0 0 0,0-1 0,0 1 0,0 0 0,0 0-1,0 0 1,0 0 0,0 0 0,0 0 0,0-1 0,0 1-1,0 0 1,0 0 0,0 0 0,0 0 0,0 0 0,0 0-1,0 0 1,0-1 0,0 1 0,0 0 0,0 0 0,0 0-1,1 0 1,-1 0 0,0 0 0,0 0 0,0 0 0,0 0-1,0-1 1,0 1-22,-10 3 651,6-1-561,1 0-1,-1 0 1,1 0-1,0 1 1,-1-1-1,1 1 1,0 0-1,1 0 1,-1 0-1,1 0 1,-1 1-1,1-1 0,-1 2-88,2-3 49,0 0 1,0 0-1,0 0 1,1 0-1,-1 1 1,0-1-1,1 0 1,0 1-1,-1-1 1,1 0-1,0 1 1,0-1-1,0 1 1,0-1-1,1 0 1,-1 1 0,1-1-1,0 0 1,-1 0-1,1 1 1,0-1-1,0 0 1,1 1-51,7 11 20,-3-5 116,0 0 1,-1 0-1,0 0 0,0 1 0,-1 1-136,-3-9 16,0 0 0,-1 0 0,1 0 0,-1 0 0,1 0 1,-1 0-1,0 0 0,0 0 0,0 0 0,0 0 0,0 0 0,0 0 0,-1 0 0,1 0 0,-1 0 0,1 0 1,-1 0-1,0 0 0,0 0 0,0 0 0,0 0 0,0-1 0,0 1 0,0 0 0,0-1 0,-1 1 1,1-1-1,-1 1-16,-4 2 64,0 0 0,-1 0 0,1-1 0,-1 0 0,0 0 0,1-1 0,-1 0 0,-1 0 0,1 0 0,0-1 0,0 0 0,-1-1 0,1 1 0,0-1 0,-1-1 0,1 1 0,0-1 0,-7-2-64,4-1-3094,1 1-11753</inkml:trace>
  <inkml:trace contextRef="#ctx0" brushRef="#br0" timeOffset="3140.545">1832 321 18559,'-6'3'251,"9"-4"320,10-6 442,-10 3-922,1 1 1,0-1-1,-1 1 0,0-1 0,0 0 1,0 0-1,-1-1 0,1 1 0,-1 0 1,0-1-1,0 1 0,0-1 0,-1 0 1,0 0-1,0 0 0,0 0 0,0 0 1,-1-1-92,0 5 24,0 1 1,0-1 0,0 1 0,0-1-1,1 0 1,-1 1 0,-1-1-1,1 1 1,0-1 0,0 0-1,0 1 1,0-1 0,0 1 0,0-1-1,-1 0 1,1 1 0,0-1-1,-1 1 1,1-1 0,0 1 0,-1-1-1,1 1 1,0-1 0,-1 1-1,1 0 1,-1-1 0,1 1 0,-1 0-1,1-1 1,-1 1 0,1 0-1,-1-1 1,1 1 0,-1 0 0,0 0-1,1 0 1,-1-1 0,1 1-1,-1 0 1,0 0 0,1 0-1,-1 0 1,1 0 0,-1 0 0,0 0-1,1 0 1,-1 1 0,1-1-1,-1 0 1,0 0-25,-2 1 27,0 0 0,0 1 0,0-1 0,0 1 0,0 0-1,0-1 1,1 1 0,-3 2-27,-13 13 264,1-1 0,-3 6-264,14-14 72,-1 0 0,1 1 0,0 0 0,1 0 0,0 0 0,-1 4-72,5-10 29,0 0 0,0-1 0,0 1 0,0 0 0,1 0 0,-1 0 1,1-1-1,0 1 0,0 0 0,0 0 0,0 0 0,0 0 0,1-1 0,-1 1 0,1 0 0,0 0 0,-1 0 0,2 0-29,-1-1-118,0 0-1,1 0 1,-1 0 0,1 0-1,-1-1 1,1 1-1,0 0 1,0-1 0,-1 1-1,1-1 1,0 0 0,1 0-1,-1 0 1,0 0 0,0 0-1,0 0 1,1 0 0,-1-1-1,0 1 1,1-1 0,1 1 118,23-1-10027,0-4-2303</inkml:trace>
  <inkml:trace contextRef="#ctx0" brushRef="#br0" timeOffset="3487.665">1906 304 21503,'0'0'31,"0"1"1,0-1-1,0 1 0,0-1 0,0 1 0,0-1 0,0 1 0,0-1 0,0 1 1,0 0-1,0-1 0,0 1 0,0-1 0,1 0 0,-1 1 0,0-1 0,0 1 1,1-1-1,-1 1 0,0-1 0,0 1 0,1-1 0,-1 0 0,1 1-31,0-1 51,0 0-1,0 0 0,0 0 1,-1 0-1,1 0 1,0 0-1,0 0 0,0 0 1,0 0-1,0 0 1,0-1-1,0 1-50,4-1 14,1 0 129,-1-1 1,1 0 0,-1 0 0,0 0 0,1-1-1,-1 1 1,0-1 0,0-1 0,4-2-144,-7 4-6,1-1 0,0 1 0,-1-1 0,1 1 1,-1-1-1,0 0 0,0 0 0,0 1 0,-1-1 0,1-1 0,0 1 1,-1 0-1,0 0 0,0-1 0,0 1 0,0 0 0,-1-1 6,1 4-7,-1-1 0,0 1 0,0-1 0,0 0 0,0 1 0,0-1 0,0 1 0,0-1 0,0 1 0,0-1 0,0 1 0,0-1 0,0 1 0,0-1 0,0 1 0,-1-1 0,1 1 0,0-1 0,0 1 1,0-1-1,-1 1 0,1-1 0,0 1 0,-1-1 0,1 1 0,0 0 0,-1-1 0,1 1 0,-1 0 0,1-1 0,-1 1 0,1 0 0,-1-1 0,1 1 0,-1 0 0,1 0 0,-1 0 0,1-1 0,-1 1 0,1 0 0,-1 0 0,1 0 0,-1 0 0,1 0 0,-1 0 0,1 0 0,-1 0 0,1 0 0,-1 0 7,-2 1-2,0 0-1,1 0 1,-1 0 0,0 0 0,1 0-1,-1 0 1,1 1 0,0-1 0,-2 2 2,-7 5 184,1 1 1,0 1 0,0-1 0,1 2 0,0-1 0,1 1 0,0 1 0,1-1 0,-5 11-185,11-19 7,0 0 0,0-1 0,0 1 0,0 0 1,1 0-1,-1-1 0,1 1 0,0 0 0,0 0 0,0 0 1,0 0-1,0 0 0,1-1 0,-1 1 0,1 0-7,0-1-5,0 0 0,-1 0 0,1 0 0,0-1 0,0 1 0,1 0-1,-1-1 1,0 1 0,1-1 0,-1 1 0,0-1 0,1 0 0,0 0 0,-1 0-1,1 1 1,0-1 0,-1-1 0,1 1 0,0 0 0,0 0 0,2 0 5,2 0-560,0 1 0,1-1-1,-1 0 1,1-1 0,-1 1 0,1-1 0,0-1 0,-1 1 0,3-2 560,14-2-4764,-1-2 0,4-2 4764,-3 2-2604,58-16-4692</inkml:trace>
  <inkml:trace contextRef="#ctx0" brushRef="#br0" timeOffset="4697.776">2462 141 8576,'7'-13'7254,"1"1"-3352,-6 10-2090,-9 15-829,-16 31-812,1 1 0,3 0-1,-1 10-170,19-54 9,-9 38 90,9-35-75,0 0 0,1 0 0,-1 0 0,1 0-1,0 0 1,1 0 0,-1 0 0,1 2-24,-1-5 14,0-1 0,0 1 0,0-1 1,0 1-1,0-1 0,0 1 0,1-1 0,-1 1 1,0-1-1,0 0 0,0 1 0,1-1 0,-1 1 0,0-1 1,0 0-1,1 1 0,-1-1 0,0 0 0,1 1 0,-1-1 1,0 0-1,1 1 0,-1-1 0,1 0 0,-1 0 1,0 1-1,1-1 0,-1 0 0,1 0 0,-1 0 0,1 0 1,-1 0-1,1 1 0,-1-1 0,0 0 0,1 0 1,-1 0-1,1 0 0,-1-1 0,1 1 0,-1 0 0,1 0 1,-1 0-1,1 0 0,-1 0 0,0 0 0,1-1 0,-1 1 1,1 0-1,-1 0 0,0-1 0,1 1 0,-1 0 1,1-1-1,-1 1-14,4-3 23,-1 0 0,1 0 0,-1-1 1,0 1-1,1-2-23,5-6 163,0-1-1,-1 0 1,-1-1-1,0 0 1,1-4-163,10-26 191,-3-2-191,-1 8-129,10-21 129,-21 50-17,8-12-94,-11 20 110,0 0 1,0 0-1,0 0 1,0 0 0,0 1-1,0-1 1,0 0-1,0 0 1,0 0 0,0 0-1,0 0 1,0 0-1,0 0 1,0 0-1,0 0 1,0 0 0,0 0-1,1 0 1,-1 0-1,0 0 1,0 0 0,0 0-1,0 0 1,0 0-1,0 0 1,0 0 0,0 1-1,0-1 1,0 0-1,0 0 1,0 0 0,0 0-1,0 0 1,0 0-1,0 0 1,0 0 0,0 0-1,1 0 1,-1 0-1,0 0 1,0 0 0,0 0-1,0 0 1,0 0-1,0 0 1,0 0-1,0 0 1,0 0 0,0 0-1,0 0 1,0 0-1,0-1 1,0 1 0,0 0-1,0 0 1,0 0-1,1 0 1,-2 7 2,-10 26-45,0 0-1,-2-1 1,-9 14 43,5-9 2,5-15 1,8-14 29,1-1-1,-1 0 1,1 1 0,0-1-1,0 1 1,1 0 0,1 0-1,-2 5-31,3-13 17,0 1 0,0-1-1,0 0 1,0 1-1,0-1 1,0 0 0,0 1-1,0-1 1,0 0 0,0 1-1,0-1 1,0 0-1,0 0 1,0 1 0,0-1-1,0 0 1,0 1 0,1-1-1,-1 0 1,0 0-1,0 1 1,0-1 0,0 0-1,1 0 1,-1 1 0,0-1-1,0 0 1,1 0 0,-1 0-1,0 1 1,0-1-1,1 0 1,-1 0 0,0 0-1,0 0 1,1 0 0,-1 0-1,0 1 1,1-1-1,-1 0 1,0 0 0,0 0-1,1 0 1,-1 0 0,0 0-1,1 0 1,-1 0 0,0 0-1,1 0 1,-1-1-17,1 1 130,1-1 1,-1 1-1,1-1 0,-1 0 1,1 0-1,-1 0 1,0 0-1,0 0 1,1 0-131,9-12 73,0 1 0,-1-2 0,0 1 1,-2-1-1,6-11-73,19-28-964,-27 47 406,-6 6 548,0 0 0,0 0-1,0 0 1,1 0 0,-1 0 0,0 0 0,0 0 0,0 0-1,0 0 1,0 0 0,0 0 0,0 0 0,0 1 0,1-1 0,-1 0-1,0 0 1,0 0 0,0 0 0,0 0 0,0 0 0,0 0 0,0 1-1,0-1 1,0 0 0,0 0 0,0 0 0,0 0 0,0 0-1,0 0 1,0 0 0,0 1 0,0-1 0,0 0 0,0 0 0,0 0 10,-2 16-239,1-10 180,-1 1 24,1-1 0,0 1 1,0 0-1,0-1 0,1 1 0,0 2 35,0-8 4,0 1-1,0-1 1,0 0 0,1 0 0,-1 0 0,0 1-1,1-1 1,-1 0 0,1 0 0,-1 0 0,1 0-1,0 0 1,-1 0 0,1 0 0,0 0 0,0 0-1,0 0 1,0 0 0,0 0 0,0 0 0,0-1-1,0 1 1,0 0 0,0-1 0,0 1-1,0-1 1,0 1 0,0-1 0,1 0 0,-1 1-1,0-1 1,0 0 0,1 0 0,-1 0 0,0 0-1,0 0 1,1 0-4,3 0 28,0-1 1,0 0-1,0 0 0,0 0 0,0-1 0,0 1 1,0-1-1,-1 0 0,1-1 0,0 1 0,-1-1 1,0 0-1,0 0 0,4-3-28,-3 1 30,0 1 0,0-1 0,-1 0 0,0 0 0,0 0 0,0-1 0,0 1 0,-1-1 0,0 0 0,0 0 1,0-2-31,-3 7-4,0 1 0,0-1 0,1 1 0,-1-1 0,0 1 0,0-1 0,0 1 0,0-1 1,0 1-1,0-1 0,0 1 0,0-1 0,0 1 0,0-1 0,0 1 0,0-1 0,0 1 1,0-1-1,-1 1 0,1-1 0,0 1 0,0-1 0,0 1 0,-1-1 4,1 1-10,-1-1 0,1 1-1,-1 0 1,1 0 0,-1 0 0,1-1-1,-1 1 1,1 0 0,-1 0 0,1 0-1,-1 0 1,1 0 0,-1 0-1,0 0 1,1 0 0,-1 0 0,1 1-1,-1-1 1,1 0 0,-1 0 10,-2 1-43,0 0 1,0 1-1,0-1 0,0 0 1,0 1-1,1 0 0,-3 1 43,-5 8 14,0-1-1,0 2 0,1-1 1,-3 7-14,8-13 32,2-2 59,0 1 1,0-1-1,0 1 1,0 0-1,0 0 1,1-1-1,0 1 1,0 0-1,0 0 1,-1 4-92,2-7 1,0 1 0,0-1 1,0 1-1,0-1 1,1 1-1,-1-1 0,0 0 1,0 1-1,1-1 0,-1 0 1,1 1-1,0-1 0,-1 0 1,1 0-1,0 1 0,-1-1 1,1 0-1,0 0 1,0 0-1,0 0 0,0 0 1,0 0-1,0 0 0,1 0 1,-1-1-1,0 1 0,0 0 1,0-1-1,1 1 0,-1-1 1,0 1-1,1-1 1,0 1-2,2 0-317,0 0 1,1-1 0,-1 1 0,1-1 0,-1 0 0,0 0 0,1-1 0,-1 1 0,1-1 0,-1 0 0,0 0 0,3-1 316,-1 0-2339,-1 0 0,1-1 0,-1 1 0,0-1 0,3-2 2339,7-7-10773</inkml:trace>
  <inkml:trace contextRef="#ctx0" brushRef="#br0" timeOffset="5024.221">2355 225 24063,'5'-2'0,"4"-1"-256,9-1 128,6-2-6144,15-6 1,0 0-1665</inkml:trace>
  <inkml:trace contextRef="#ctx0" brushRef="#br0" timeOffset="6967.51">3094 221 16895,'-2'3'195,"0"0"0,-1 0 0,1 0-1,0 0 1,1 1 0,-1-1-1,0 0 1,1 1 0,0-1-1,0 1 1,0 1-195,-5 12 568,-79 183 1586,81-189-1926,-1 0-1,-1-1 1,0 1 0,-1-2-1,1 1 1,-3 1-228,9-15 80,1-1 0,0 1 0,0-1 0,2-3-80,40-110 325,-30 87-242,2 1-1,14-22-82,-27 49 0,6-10 0,1 0 0,4-5 0,-11 16 0,0-1 0,1 1 0,-1-1 0,1 1 0,-1 0 0,1 0 0,0 0 0,-1 0 0,1 0 0,0 1 0,1-1 0,-1 1 0,3-1 0,-6 2 1,1 0 0,0 0 0,-1 0 0,1 0-1,0 0 1,-1 0 0,1 0 0,-1 0 0,1 0 0,0 0-1,-1 0 1,1 0 0,0 1 0,-1-1 0,1 0 0,0 0-1,-1 1 1,1-1 0,-1 0 0,1 1 0,-1-1 0,1 1-1,-1-1 1,1 1-1,0 0 5,0 0-1,-1 1 0,1-1 1,0 0-1,0 1 1,-1-1-1,1 1 0,-1-1 1,1 1-1,-1 0-4,1 4 13,0 0 0,-1 1 0,0-1-1,0 0 1,-1 2-13,0 0 16,-1-1 0,1 0 0,-1 1 0,-1-1 0,1 0 0,-1 0 0,-1-1 0,1 1 0,-1 0 0,0-1 0,-1 0 0,0 0 0,0 0 0,0-1 0,0 0 0,-1 0 0,0 0 0,0 0 0,0-1 0,0 0 0,-1-1 0,0 1 0,0-1 0,-1 0-16,7-2-24,0-1 0,0 0 0,0 1 0,0-1 0,0 0 0,1 0 0,-1 1 0,0-1 0,0 0 0,0 0 0,0 0 0,0 0 0,0 0 0,0 0 0,0-1 0,0 1 0,0 0 0,0 0 0,0-1 24,0 1-51,1-1 1,0 1-1,-1 0 0,1-1 0,0 1 0,0-1 0,-1 1 0,1-1 0,0 1 0,0-1 1,0 1-1,-1-1 0,1 1 0,0-1 0,0 1 0,0-1 0,0 1 0,0-1 1,0 1-1,0-1 0,0 1 0,0-1 0,0 1 0,0-1 0,1 1 51,0-4-631,0 0 1,0 0-1,1 0 0,0 1 0,0-1 0,0 0 0,2-2 631,13-14-6015,1 0-2561</inkml:trace>
  <inkml:trace contextRef="#ctx0" brushRef="#br0" timeOffset="7904.954">3254 215 20351,'-9'0'344,"8"-1"-284,0 1 0,1 0 0,-1 0 0,0 0 0,0 0 0,1 0 0,-1 0 0,0 0 0,0 0 0,1 0 0,-1 0 0,0 0 0,1 1 0,-1-1 0,0 0 0,0 0 0,1 1-1,-1-1 1,1 0 0,-1 1 0,0-1 0,1 1 0,-1-1 0,1 1 0,-1-1 0,1 1 0,-1 0-60,-19 20 834,-14 19-834,28-32 39,1 0 1,0 0-1,0 0 0,1 0 1,0 1-1,0 0 0,0 3-39,3-11 9,1 0 1,0 0-1,-1 1 0,1-1 0,0 0 0,0 0 1,0 1-1,0-1 0,0 0 0,0 0 0,0 1 0,0-1 1,1 0-1,-1 0 0,0 0 0,1 0 0,-1 1-9,1-1 14,-1-1-1,1 1 0,-1-1 0,1 1 1,-1-1-1,1 1 0,-1-1 1,1 1-1,0-1 0,-1 0 0,1 1 1,0-1-1,-1 0 0,1 1 0,0-1 1,-1 0-1,1 0 0,0 0 1,0 0-1,-1 0 0,1 1-13,2-1 35,0-1 0,0 1 0,0 0 0,0-1-1,0 0 1,0 1 0,-1-1 0,1 0 0,0 0 0,0-1 0,-1 1 0,3-2-35,3-3-6,0-1 0,-1 0 0,0 0-1,0 0 1,0-1 0,-1 0 0,4-7 6,18-22-43,-25 35 47,-1 3 7,-4 10 22,-9 24 38,8-25-62,-17 57 2295,23-79-2041,1 0 1,0 1-1,1-1 0,0 1 0,1-1 0,3-3-263,-2 0-22,-1 4-1,17-29-71,-20 35 65,0 1 0,0 0 0,1 0 0,-1 0 0,1 0 0,0 1 0,2-2 29,-3 3-591,-1 1 0,1 0 0,0 0 0,-1 0 0,1 0 0,0 0 0,0 0 0,0 1 0,1-1 591,0 1-826,-1-1 1,1 0-1,-1 0 1,0 0-1,2-1 826,-4 2 19,1-1-1,-1 0 0,1 0 0,-1 0 1,1 0-1,-1 0 0,0-1 0,1 1-18,3-6-99,0-1-1,0 1 0,-1-1 1,2-3 99,8-14 228,-8 15 161,-3 5 50,0-1-1,0 1 0,1 0 1,0 1-1,3-5-438,-7 10 24,0-1-1,0 0 1,0 0 0,0 0-1,0 0 1,0 0-1,0 0 1,0 0 0,0 0-1,0 0 1,0 0 0,0 0-1,0 0 1,0 0-1,0 0 1,0 0 0,0 0-1,0 0 1,0 0-1,0 0 1,1 0 0,-1 0-1,0 0 1,0 0 0,0 0-1,0 0 1,0 0-1,0 0 1,0 0 0,0 0-1,0 0 1,0 0 0,0 0-1,0 0 1,0 0-1,0 0 1,0 0 0,0 0-1,0 0 1,0 0 0,0 0-1,0 0 1,0 0-1,0 0 1,0 0 0,0 0-1,0 0 1,1 0 0,-1 0-1,0 0 1,0 0-1,0 0 1,0 0 0,0 0-1,0 0 1,0 0 0,0 0-1,0 0 1,0 0-1,0 0 1,0 0 0,0 0-1,0 0 1,0 0-1,0 0 1,0 0 0,0 0-1,0 0 1,0 0-24,-1 5 672,-5 9-499,-41 71-81,-20 42 712,62-118-691,1 0 1,1 1 0,0 0 0,0 0-1,0 0 1,1 5-114,2-15-18,0 0 0,0 1-1,-1-1 1,1 0 0,0 1-1,0-1 1,0 0 0,0 1-1,0-1 1,0 0 0,0 1-1,1-1 1,-1 0-1,0 1 1,0-1 0,0 0-1,0 1 1,0-1 0,0 0-1,1 0 1,-1 1 0,0-1-1,0 0 19,7-1-373,10-16-221,-9 9 362,7-8-65,0 0-1,-1-1 1,-1-1-1,0 0 1,2-7 297,19-27 36,-24 43 453,-10 9-480,0 0 0,0-1 0,0 1 0,1 0 0,-1 0 0,0 0 0,0 0 0,0 0 0,1 0 0,-1 0 0,0 0 0,0 0 0,0 0 0,1 0 0,-1 0 1,0 0-1,0 0 0,1 0 0,-1 0 0,0 0 0,0 1 0,0-1 0,1 0 0,-1 0 0,0 0 0,0 0 0,0 0 0,0 0 0,1 0 0,-1 1 0,0-1-9,1 2 21,0 0 1,0 0-1,0 0 0,-1 0 0,1 0 1,0 0-1,-1 0 0,0 0 0,1 2-21,2 10 380,-1 1 1,-1 0-1,0 0 0,-1 0 0,0 2-380,-1-14 27,1 1 1,0-1-1,-1 1 1,0-1-1,0 1 1,0-1-1,0 0 1,0 1-1,-1-1 1,1 0-1,-1 0 1,0 0-1,0 0 0,0 0 1,0-1-1,-1 1 1,1-1-1,-1 1 1,0-1-1,1 0 1,-1 0-1,0 0 1,0 0-1,-3 1-27,4-2-110,1-1-1,-1 1 0,0-1 1,0 0-1,0 1 0,1-1 1,-1 0-1,0 0 0,0 0 1,0 0-1,0 0 0,-1-1 111,-13-3-4026,0-1-9947</inkml:trace>
  <inkml:trace contextRef="#ctx0" brushRef="#br0" timeOffset="8238.764">3367 195 22527,'5'-3'0,"2"0"0,6-4 0,6-1 0,9-4 0,8-4-7807,3 1 127,0 0 2816</inkml:trace>
  <inkml:trace contextRef="#ctx0" brushRef="#br0" timeOffset="8577.577">3854 40 18431,'-2'4'0,"-2"2"128,-2 3 0,-1 3 256,-7 13 128,-6 10-128,-1 8 0,-4 8 512,-5 5 128,-5 5-768,-5-3 128,-4 2-256,7-18 128,5-12-256,13-12 128,11-11-1408,11-1 0,0-1-13951</inkml:trace>
  <inkml:trace contextRef="#ctx0" brushRef="#br0" timeOffset="8924.77">3967 215 18815,'1'-4'0,"2"-2"640,-2 1 0,-1 1-256,-5 3 128,-4 1 128,-5 5 0,-4 6-512,-5 8 128,-6 7 0,3 1 0,0 3 768,9-2 0,5-2-1024,12-6 0,9-4-640,9-10 128,-1 0-17151</inkml:trace>
  <inkml:trace contextRef="#ctx0" brushRef="#br0" timeOffset="9641.532">3964 334 24447,'-1'1'2,"-27"18"922,26-18-799,-1 1 0,1-1 0,-1 0 0,0 0 0,1 0 0,-1 0 0,0 0 0,0-1 0,0 1 0,1-1-125,1 0 39,1 0 1,-1 0-1,1 0 0,0 0 0,-1 0 1,1 0-1,0 0 0,-1 0 0,1 0 0,0 0 1,-1 0-1,1 0 0,0 0 0,-1-1 1,1 1-1,0 0 0,-1 0 0,1 0 1,0-1-1,0 1 0,-1 0 0,1 0 0,0-1 1,0 1-1,-1 0 0,1-1 0,0 1 1,0 0-40,0-1 40,-1 0 0,1 0 0,0 0 0,0 1 0,0-1 0,0 0 0,0 0 0,0 0 0,0 1 0,0-1 0,1 0 0,-1 0-40,10-23 84,-9 23-83,6-13-8,1 0 1,1 1-1,0 0 0,11-11 7,-17 21-5,0 0 0,0 0-1,0 0 1,0 0 0,1 0-1,0 0 1,-1 1 0,1 0-1,0 0 1,0 0 0,1 0-1,-1 1 1,0 0 0,0-1-1,1 1 1,-1 1 0,1-1-1,-1 1 1,3 0 5,-5 0-5,-1 0 0,1 0-1,-1 0 1,1 1 0,-1-1-1,0 0 1,1 1 0,-1 0-1,0-1 1,1 1 0,-1 0-1,0-1 1,0 1 0,1 0 0,-1 0-1,0 0 1,0 0 0,0 0-1,0 0 1,0 0 0,-1 1-1,1-1 1,0 0 0,0 0-1,-1 1 1,1-1 0,-1 0 0,1 1-1,-1-1 1,0 1 0,1-1-1,-1 0 1,0 1 5,0 2-27,1 0 1,-1 0-1,-1 0 0,1 0 0,0 0 1,-1-1-1,0 1 0,0 0 0,0 0 1,-1 0-1,0 2 27,-5 6 36,-1-1 1,1 0-1,-2-1 0,1 0 1,-1 0-1,-6 4-36,-23 26-26,38-39 21,0-1-1,0 1 1,-1-1 0,1 1-1,0-1 1,-1 1 0,1-1-1,-1 0 1,1 1 0,0-1 0,-1 1-1,1-1 1,-1 0 0,1 0-1,-1 1 1,1-1 0,-1 0 0,1 0-1,-1 0 6,2-8-381,10-18-524,6 3 523,0 1 0,1 1 0,1 1 0,3-1 382,-7 5-8,-10 11-21,0 0 0,1 0-1,-1 0 1,1 1 0,0-1-1,0 1 1,1 1 0,2-2 29,-9 5 1,1-1 1,-1 1-1,0 0 1,0 0-1,1 0 1,-1 0-1,0 0 1,0 0-1,1 0 1,-1-1 0,0 1-1,1 0 1,-1 0-1,0 0 1,0 0-1,1 0 1,-1 0-1,0 0 1,1 1-1,-1-1 1,0 0 0,0 0-1,1 0 1,-1 0-1,0 0 1,0 0-1,1 0 1,-1 1-1,0-1 1,0 0-1,1 0 1,-1 0 0,0 0-1,0 1 1,0-1-1,1 0 1,-1 0-2,0 1 3,0 0 0,1 0 0,-1 0 0,0 0 0,0 0 0,0 0 0,0 0 1,0 0-1,0 0 0,0 0 0,-1 0 0,1 0-3,-10 30 15,9-29-18,-11 24 733,-1-1-1,-2 0 0,0-1 0,-15 17-729,28-37-101,45-61 400,2 2-1,15-12-298,-59 66-23,0 0 0,0 0 0,1 0-1,-1 0 1,0 0 0,0 1-1,1-1 1,-1 0 0,0 1-1,1-1 24,-1 1-2,-1 0 0,0 0-1,1 0 1,-1 0 0,0 0-1,1 0 1,-1 0-1,0 0 1,1 0 0,-1 0-1,0 0 1,1 0 0,-1 1-1,0-1 1,1 0 0,-1 0-1,0 0 1,0 0 0,1 1-1,-1-1 1,0 0 0,0 0-1,1 1 1,-1-1-1,0 0 1,0 0 0,0 1-1,0-1 1,1 0 0,-1 1-1,0-1 1,0 0 0,0 1-1,0-1 1,0 0 0,0 1-1,0-1 1,0 0 0,0 1-1,0-1 1,0 0 0,0 1-1,0-1 1,0 0-1,0 1 1,0-1 2,0 4 26,-1-1-1,1 1 0,-1 0 1,0-1-1,0 1 1,0-1-1,0 0 0,0 1 1,-1-1-1,0 1-25,-21 34 289,19-32-299,-48 76 864,55-86-749,0 0 0,1 0 1,-1 0-1,1 1 0,0 0 1,1-1-106,5-4 136,57-57 141,-36 34-277,21-16 0,-51 46-3,13-8 10,-14 9-9,0 0 0,0-1 1,1 1-1,-1 0 0,0 0 1,0 0-1,0 0 0,1 0 0,-1 0 1,0 0-1,0 0 0,0 0 1,1 0-1,-1 0 0,0-1 1,0 1-1,0 0 0,1 0 0,-1 1 1,0-1-1,0 0 0,0 0 1,1 0-1,-1 0 0,0 0 1,0 0-1,1 0 0,-1 0 1,0 0-1,0 0 0,0 0 0,0 1 1,1-1-1,-1 0 0,0 0 1,0 0-1,0 0 0,0 0 1,0 1-1,1-1 0,-1 0 0,0 0 1,0 0-1,0 1 0,0-1 1,0 0-1,0 0 0,0 0 1,0 1-1,0-1 0,0 0 0,0 0 1,0 1-1,0-1 0,0 0 1,0 0-1,0 0 0,0 1 1,0-1-1,0 0 0,0 0 1,0 0-1,0 1 0,0-1 0,0 0 2,-2 6 1,1 0-1,-1 0 0,0 0 0,0 0 0,0 0 0,-1-1 0,0 1 0,-2 3 0,-9 11-153,-11 12 153,1 0-1128,19-24 719,-9 12-5427,9-9-1402,3 0-4110,0 0 8255</inkml:trace>
  <inkml:trace contextRef="#ctx0" brushRef="#br0" timeOffset="10268.293">4431 212 17791,'-1'6'450,"1"0"-1,-2 0 1,1 0-1,-1-1 1,0 1-1,0 0 1,0-1-1,-3 5-449,-3 9 756,-12 31-276,6-13-213,-2-1 0,0-1-1,-21 30-266,30-55 81,0 0 1,-5 4-82,9-11 107,0 0 1,0 0 0,0-1-1,0 1 1,-1-1 0,1 1 0,-1-1-1,-2 1-107,6-3 11,0 0-1,0 0 1,0 0-1,0 0 1,0 0-1,0 0 1,0 0-1,0 0 1,-1 0-1,1 1 1,0-1-1,0 0 1,0 0-1,0 0 1,0 0 0,0 0-1,0 0 1,0 0-1,-1 0 1,1 0-1,0 0 1,0 0-1,0 0 1,0 0-1,0 0 1,0-1-1,0 1 1,0 0-1,-1 0 1,1 0-1,0 0 1,0 0-1,0 0 1,0 0-1,0 0 1,0 0-1,0 0 1,0 0-1,0 0 1,0 0-1,0-1 1,-1 1-1,1 0 1,0 0 0,0 0-1,0 0 1,0 0-1,0 0-10,2-7 157,8-14 38,0 1 0,2 1 0,4-6-195,3-4 33,12-24-77,-14 22-27,2 2 1,0 0-1,24-26 71,-38 50-10,0-1-1,1 1 0,0 1 1,0-1-1,0 1 0,5-3 11,-9 6-3,0 1-1,0-1 0,0 0 1,0 0-1,0 1 0,0-1 1,0 1-1,0 0 0,0 0 1,0-1-1,0 1 0,0 1 4,0-1-1,-1 0 0,0 0 0,0 1 0,0-1 0,1 1 0,-1-1 0,0 1 0,0-1 0,0 1 0,0 0 0,0-1 0,0 1 0,0 0 0,0 0 0,0 0 0,0 0 0,0 0 0,-1 0 0,1 0 0,0 1 1,0 1-3,1 0 0,-1 0 1,0 0-1,0 0 0,-1 0 0,1 0 0,-1 0 0,1 0 0,-1 0 1,0 1-1,0-1 0,0 0 0,-1 2 3,0 3 37,-1 0 1,1 0-1,-2-1 0,1 1 1,-1 0-38,-1 1 78,0 0 1,-1 0-1,0 0 1,-1-1-1,0 0 1,-2 3-79,5-8 50,0 0 1,1 0-1,-1 0 1,-1 0-1,1-1 1,0 1 0,-1-1-1,1 0 1,-1 0-1,0 0 1,1 0-1,-1 0 1,0-1-1,0 0 1,0 0 0,-2 0-51,4-1-38,0 0 0,0 0 1,0 0-1,0 0 1,0 0-1,0 0 1,0-1-1,0 1 1,1-1-1,-1 0 1,0 0-1,0 1 1,0-1-1,1 0 1,-1 0-1,0-1 0,1 1 1,-1 0-1,1 0 1,0-1-1,-1 1 1,0-1 37,2 0-369,-1 1 1,0 0 0,0-1-1,0 1 1,1-1-1,-1 1 1,1-1-1,-1 1 1,1-1 0,0 1-1,0-1 1,-1 1-1,1-1 1,0 0 0,0 1-1,1-1 1,-1 1-1,0-1 1,0 1-1,1-1 1,-1 1 0,1-1-1,-1 1 1,1-1-1,0 1 1,0-1 0,0 0 368,17-20-7510,5 0-852</inkml:trace>
  <inkml:trace contextRef="#ctx0" brushRef="#br0" timeOffset="10995.578">4603 404 20095,'-11'5'1454,"10"-4"-1417,0-1 0,1 1 0,-1-1 0,0 0 0,0 1 0,0-1 0,1 0 0,-1 0 0,0 1 0,0-1 0,0 0 0,0 0 0,0 0 0,1 0 0,-1 0 0,0 0 0,0 0 0,0 0 0,0-1 0,0 1 0,1 0 0,-1 0 1,0-1-1,0 1 0,0-1 0,1 1 0,-1-1-37,-1 1 61,1-1 0,0 0 0,0 0 0,-1 0 0,1 0 0,0 0 0,0 0 0,0 0 0,0-1 0,0 1 0,1 0 0,-1-1 0,0 1 0,0 0 0,1-1 0,-1 1 1,1-1-1,-1 1 0,1-1 0,0 1 0,0-1 0,-1 1 0,1-1 0,0 1 0,0-1 0,1 1 0,-1-1 0,0 1 0,0-1 0,1 1 0,-1-1 0,1 0-61,1-6 62,1 0-1,1 0 1,-1 0-1,1 0 1,1-1-62,0 1 61,1-1-1,0 1 1,0-1 0,1 2-1,0-1 1,2 0-61,-6 4-5,1 1 0,0 0 0,0 0 0,0 0 0,0 0 0,1 1 0,-1 0 0,1 0 0,0 0 0,-1 0 0,1 1 0,0 0 0,4-1 5,-7 2 7,-1 0 1,1 0-1,0 0 1,-1 0 0,1 0-1,0 0 1,0 0-1,-1 0 1,1 1 0,0-1-1,-1 1 1,1 0-1,-1-1 1,1 1 0,-1 0-1,1 0 1,-1 0-1,1 0 1,-1 0 0,0 0-1,1 0 1,-1 0-1,0 0 1,0 1 0,0-1-1,0 1 1,0-1-1,0 1 1,-1-1 0,1 1-1,0-1 1,-1 1-1,1-1 1,-1 1 0,1 0-1,-1 0-7,1 2 19,-1 1-1,0-1 0,0 1 1,0-1-1,0 1 0,-1-1 1,1 1-1,-1-1 0,0 1 1,-1-1-1,1 0 0,-1 1 1,0-1-19,-2 5 110,-1-1 0,0 0 0,-1 0 0,0-1 0,-3 4-110,5-6 39,0-2 0,0 1 0,0 0-1,-1-1 1,1 0 0,-1 0 0,0 0 0,0 0-1,0-1 1,0 0-39,4-1 43,0-1 0,0 0 0,0 0-1,0 1 1,0-1 0,0 0 0,0 0 0,0 0-1,0 0 1,0 0 0,-1 0-43,2 0 18,0 0 1,-1-1 0,1 1-1,0 0 1,-1 0-1,1 0 1,0 0-1,0 0 1,-1 0-1,1-1 1,0 1-1,0 0 1,0 0 0,-1 0-1,1-1 1,0 1-1,0 0 1,0 0-1,0-1 1,-1 1-1,1 0 1,0 0 0,0-1-1,0 1 1,0-1-19,0 0 11,0 0-1,0 0 1,0-1 0,0 1 0,1 0 0,-1-1 0,0 1 0,1 0 0,-1 0 0,1 0 0,0-1 0,-1 1 0,1 0 0,0 0 0,-1 0-1,2-1-10,23-29-522,2 1-1,1 0 1,1 3-1,10-7 523,-32 28-43,-3 2 35,2-1 0,-1 1 0,0 0 0,1 1 0,0-1 0,0 1 0,0 0 0,5-1 8,-11 3 7,1 1 0,-1 0 0,1 0 0,-1 0 0,1 0 0,-1 0 0,1 0 0,-1-1 0,1 1 0,-1 0 0,1 0 0,-1 0 0,1 1 0,-1-1 0,1 0 0,-1 0 0,1 0 0,-1 0 0,1 0 0,-1 1 0,1-1 0,-1 0 0,1 0 0,-1 1 0,1-1 0,-1 0 0,0 1 0,1-1 0,-1 1 0,0-1-1,1 0 1,-1 1 0,0-1 0,1 1 0,-1-1 0,0 1 0,0-1 0,0 1 0,1-1 0,-1 1 0,0-1 0,0 1 0,0-1 0,0 1 0,0-1 0,0 1 0,0-1 0,0 1 0,0-1 0,0 1 0,0-1 0,0 1-7,-1 4 232,0 1 0,0-1 0,0 0 0,-3 5-232,4-7 267,-7 17 269,0-1 0,-1 0 1,-3 4-537,6-14 26,0-1 0,0 0 0,-1 0 0,0-1 0,0 1 0,0-1 0,-9 6-26,8-8 170,2-6 111,5 0-260,0 0 0,0 0 0,0 0 0,0 0 1,-1 0-1,1-1 0,1 1 0,-1 0 0,0 0 1,0 0-1,0 0 0,0 0 0,1 0 0,-1 0 0,1 0-21,1-6 68,1 0 0,1 0 0,0 0-1,0 1 1,0-1 0,0 1 0,3-2-68,4-7 101,4-4-48,0 0-1,1 0 0,13-9-52,-19 18-16,1 1-1,0 1 1,0 0 0,1 1 0,0 0-1,0 0 1,4 0 16,-13 6 1,0 0-1,0 0 0,0 0 1,0 0-1,1 1 1,-1-1-1,0 1 0,-2 0-6,-1 0 0,1 0 1,0 0-1,-1 0 0,1 0 0,-1 0 0,1 0 1,-1 0-1,1 1 0,0-1 0,-1 0 0,1 0 1,-1 0-1,1 1 0,-1-1 0,1 0 1,-1 1-1,1-1 0,-1 0 0,0 1 0,1-1 1,-1 1-1,1-1 0,-1 1 0,0-1 0,1 1 1,-1-1-1,0 1 0,0-1 0,1 1 0,-1-1 1,0 1-1,0-1 0,0 1 0,0 0 0,0-1 1,0 1-1,1-1 0,-2 1 0,1 0 0,0-1 6,0 4-16,-1 0 0,0 0-1,0 0 1,0 0-1,-1 0 1,0-1-1,1 1 1,-1-1-1,-2 3 18,0 1-3,-47 78 28,7-12-159,42-70-150,-6 13-325,6-7-2103,3-2-3734,1-2-7336</inkml:trace>
  <inkml:trace contextRef="#ctx0" brushRef="#br0" timeOffset="11826.837">5032 323 20095,'5'0'555,"0"0"-437,-1-1 0,1 1 0,0-1 1,-1 0-1,1 0 0,-1-1 0,1 1 0,-1-1 0,0 0 1,1 0-1,-1-1 0,0 1 0,0-1 0,-1 0 0,1 0 0,3-3-118,-3 1 51,1 1-1,-1-1 1,0 0-1,0 0 1,-1 0-1,0 0 1,0-1-1,0 1 1,0-1-1,-1 0 1,0 0-1,1-3-50,-3 7 6,1 1 1,-1-1-1,0 0 0,0 0 1,0 1-1,0-1 1,0 0-1,0 1 0,-1-1 1,1 0-1,0 0-6,-1 1 4,1 1-1,0-1 1,-1 0-1,1 1 1,-1-1 0,1 0-1,-1 1 1,1-1-1,-1 1 1,1-1 0,-1 1-1,1-1 1,-1 1-1,0-1 1,1 1 0,-1 0-1,0-1 1,1 1-1,-1 0 1,0 0 0,0-1-1,1 1 1,-1 0-1,0 0 1,0 0-1,1 0 1,-1 0 0,0 0-4,-5 0 85,1 1-1,-1-1 1,0 1 0,1 0 0,-1 1 0,1-1 0,0 1 0,0 1 0,-1-1 0,1 0-1,0 1 1,1 0 0,-3 2-85,-7 5 130,1 1-1,1 0 0,0 0 1,0 2-130,4-5 273,1 1-1,0 0 1,0 0 0,0 1-273,5-7 30,1 1 1,-1-1-1,0 0 0,1 1 0,0-1 1,0 1-1,0 0 0,0-1 0,0 1 1,1 0-1,-1 0 0,1-1 0,0 1 1,1 1-31,-1-4 31,0 1 0,1-1 1,-1 1-1,0 0 0,1-1 1,0 0-1,-1 1 0,1-1 1,0 1-1,0-1 0,0 0 1,0 1-1,0-1 0,0 0 1,0 0-1,0 0 0,1 0 1,-1 0-1,0 0 0,1 0 1,-1-1-1,0 1 0,1 0 1,-1-1-1,1 1 0,-1-1 1,1 1-1,1-1-31,0 1-21,1-1-1,0 1 0,0-1 1,-1 0-1,1-1 1,0 1-1,-1-1 1,1 1-1,0-1 0,-1 0 1,1 0-1,1-1 22,8-5-132,1 0 0,-1-1 1,0 0-1,0-1 0,-1-1 0,0 0 0,-1 0 0,0-1 0,-1-1 0,0 0 1,1-3 131,1 0-68,53-71-654,-59 81 643,-4 5 34,-7 11 105,-36 64 668,14-25 38,20-38-334,3-5-227,-1 0 1,2 0-1,-1 1 0,1-1 0,0 1 0,-1 4-205,4-12 14,0 0 0,0 0 0,0 0 0,0 0-1,0 0 1,0 1 0,0-1 0,0 0-1,0 0 1,0 0 0,1 0 0,-1 0 0,0 1-1,0-1 1,0 0 0,0 0 0,0 0-1,0 0 1,0 0 0,0 0 0,0 0-1,0 1 1,0-1 0,1 0 0,-1 0 0,0 0-1,0 0 1,0 0 0,0 0 0,0 0-1,0 0 1,1 0 0,-1 0 0,0 0-1,0 0 1,0 0 0,0 0 0,0 0 0,1 0-1,-1 0 1,0 0 0,0 0 0,0 0-1,0 0 1,0 0 0,1 0 0,-1 0 0,0 0-1,0 0 1,0 0 0,0 0 0,0 0-1,0 0 1,0 0 0,1 0 0,-1-1-1,0 1 1,0 0 0,0 0 0,0 0 0,0 0-1,0 0 1,0 0 0,0 0-14,9-7 228,15-16-59,-2 0 1,-1-2 0,2-4-170,-6 7-437,0 0 1,2 1-1,1 2 0,10-9 437,-13 18-844,-12 9 549,-4 2 289,-1-1 0,0 0 1,0 1-1,0-1 0,0 0 1,0 1-1,0-1 0,0 1 1,0-1-1,0 0 0,0 1 1,0-1-1,-1 0 1,1 1-1,0-1 0,0 1 1,0-1-1,0 0 0,0 1 1,-1-1-1,1 0 6,-16 28 108,0-1 0,-2 0 0,-1-2-108,-1 1 307,2 1 1,-13 26-308,30-52-70,1 0 0,-1-1 0,1 1 0,0-1 0,-1 1 0,1 0 1,0-1-1,0 1 0,-1 0 0,1-1 0,0 1 0,0 0 1,0 0-1,0-1 0,0 1 0,0 0 0,0-1 0,0 1 0,0 0 1,0 0-1,0-1 0,0 1 0,1 0 0,-1-1 0,0 1 1,0 0-1,1-1 0,-1 1 0,1 0 70,0-1-194,0 1 1,-1-1-1,1 0 0,0 0 0,0 0 1,0 0-1,0 0 0,0 0 0,0 0 1,-1 0-1,1 0 0,0 0 0,0-1 1,0 1-1,0 0 0,-1 0 0,1-1 1,0 1-1,0-1 0,0 1 0,-1-1 1,1 1-1,0-1 0,-1 1 0,1-1 194,6-4-813,0-1-1,-1 1 1,1-2 813,8-10-5734,-1 0-1,11-17 5735,-1 0-4650</inkml:trace>
  <inkml:trace contextRef="#ctx0" brushRef="#br0" timeOffset="12180.579">5543 0 21119,'-4'8'48,"-1"3"413,0 0-1,-1 0 1,-7 8-461,1-4 273,-66 93 1834,61-82-1713,2 0 0,0 1 0,-2 10-394,14-31 238,0 0 1,1 0-1,0 1 0,1-1 0,0 0 0,-1 6-238,2-11-15,0-1-1,0 1 1,-1-1-1,1 1 1,0 0-1,0-1 1,0 1-1,1-1 1,-1 1-1,0-1 1,0 1-1,0-1 0,0 1 1,0 0-1,1-1 1,-1 1-1,0-1 1,0 0-1,1 1 1,-1-1-1,0 1 1,1-1-1,-1 1 1,1-1-1,-1 0 0,1 1 1,-1-1 15,1 0-26,0 1 1,0-1 0,0 0-1,-1 0 1,1 0-1,0 0 1,0 0-1,0 0 1,0 0-1,-1-1 1,1 1 0,0 0-1,0 0 1,0-1-1,-1 1 1,2-1 25,3-2-145,1 0-1,-1-1 1,0 1 0,4-5 145,8-8-249,-1-2 0,0-1 1,-1 0-1,-1 0 0,-1-2 249,31-40-890,-44 60 875,14-14-50,-7 12 74,-7 3-9,0 0 0,0 0 1,0 0-1,1 0 0,-1 0 0,0 1 0,0-1 1,0 0-1,1 0 0,-1 0 0,0 0 1,0 0-1,0 1 0,0-1 0,1 0 1,-1 0-1,0 0 0,0 1 0,0-1 1,0 0-1,0 0 0,0 1 0,0-1 1,0 0-1,0 0 0,0 1 0,0-1 1,0 0-1,0 0 0,0 1 0,0-1 0,0 5 22,0 0 0,0 0-1,-1 0 1,0 0 0,0 0-1,-1 0 1,1 0 0,-1-1-1,0 1-21,-3 9 125,-1 4 163,0-1 0,-2 1 0,0-1 0,-1-1 0,0 0 0,-6 6-288,14-21 1,0 1 0,0-1 0,0 0 0,0 1-1,0-1 1,-1 0 0,1 0 0,0 0 0,-1 0 0,1 0-1,-1 0 1,1 0 0,-1-1 0,1 1 0,-1-1 0,0 1-1,1-1 1,-2 1-1,1-1-550,0 0 0,0-1 0,1 1 0,-1 0 0,0-1 1,0 1-1,0-1 0,0 0 0,0 0 0,1 1 0,-1-1 0,0 0 0,1-1 0,-1 1 0,0-1 550,-11-7-12373</inkml:trace>
  <inkml:trace contextRef="#ctx0" brushRef="#br0" timeOffset="12546.222">5448 127 20863,'7'-1'0,"7"-1"0,5-1 128,8 0-128,6 0 0,6 0-8831,3-1 127,0-1 6528</inkml:trace>
  <inkml:trace contextRef="#ctx0" brushRef="#br0" timeOffset="13523.376">986 878 14848,'1'-3'258,"0"0"0,0 0 0,0-1 0,0 1 0,-1 0 0,1-1 0,-1 1 1,0-1-1,0 1 0,0-1 0,0 1 0,-1 0 0,1-1 0,-1 1 0,0-1-258,0 2 158,1 1 0,-1 0-1,1 0 1,-1-1 0,0 1-1,1 0 1,-1 0 0,0 0-1,0 0 1,0 0-1,0 0 1,0 0 0,0 0-1,0 0 1,0 1 0,0-1-1,-1 0-157,1 0 74,-1 1 0,0 0 0,1-1 0,-1 1 0,1 0 0,-1 0 0,0 0-1,1 0 1,-1 0 0,0 0 0,1 0 0,-1 0 0,1 1 0,-1-1 0,1 1-1,-1-1 1,-1 1-74,-5 3 42,0 0-1,1 1 1,-1 0-1,1 0 1,0 0-1,0 1 0,0 0 1,1 1-1,0-1 1,0 1-42,-7 9 68,1 1 0,0 0 0,-7 17-68,11-19 36,1 1-1,-1 1-35,6-11 14,0 0 1,1-1-1,-1 1 0,1 0 0,0 0 0,1 0 1,-1 5-15,1-9 4,0 0 0,0 0 1,1-1-1,-1 1 1,0 0-1,1-1 1,-1 1-1,1 0 1,-1-1-1,1 1 0,0-1 1,0 1-1,0-1 1,0 1-1,0-1 1,0 0-1,0 1 1,0-1-1,0 0 0,2 1-4,-1-1 4,0 0-1,0 0 0,0 0 0,0 0 1,0 0-1,0-1 0,1 1 0,-1-1 1,0 1-1,1-1 0,-1 0 0,0 0 0,1 0 1,-1 0-4,5-1 12,-1 0 0,1 0 0,-1 0 0,0-1 1,1 0-1,-1-1 0,0 1 0,0-1 0,-1 0 1,3-2-13,1-2-24,0-1 0,0 0 0,-1 0 0,0-1 0,0 0 1,-1 0-1,-1-1 0,0 0 0,0 0 0,0-1 0,-1 0 24,11-27-169,-2-1 0,4-19 169,-9 26 67,24-60 1576,-57 172-790,-5-1 1,-2-1-1,-6 1-853,29-64-399,-8 18 931,11-17-2569,5 0-3462,4-7-2095,2-1-1195</inkml:trace>
  <inkml:trace contextRef="#ctx0" brushRef="#br0" timeOffset="14412.854">1068 944 17023,'17'0'1298,"-14"1"-1028,-1-1-1,1 0 1,0 0 0,-1 0 0,1 0 0,0 0 0,-1-1-1,2 1-269,1-2 93,0 0 0,-1-1 0,1 1-1,0-1 1,-1 0 0,1 0 0,-1 0-1,0 0 1,0-1 0,0 0 0,0 0-1,-1 0 1,0 0 0,1-1 0,-2 1-1,1-1 1,0 0 0,-1 0 0,0 0-1,0 0 1,-1 0 0,1 0 0,-1-1-93,-1 6 13,0-1 0,1 0 0,-1 0 1,0 0-1,0 0 0,0 0 1,0 0-1,0 0 0,0 0 0,-1 0 1,1 0-1,0 0 0,0 1 1,-1-1-1,1 0 0,-1 0 0,1 0-13,0 1 45,-1-1-1,1 1 0,-1-1 0,1 1 0,-1 0 1,1-1-1,-1 1 0,1-1 0,-1 1 0,1 0 1,-1 0-1,1-1 0,-1 1 0,0 0 0,1 0 1,-1 0-1,1 0 0,-1 0 0,0 0-44,-1 0 69,-1 0 0,1 0 0,0 1 0,0-1 0,0 1 0,-1-1 0,1 1 0,0 0 0,0 0 0,0 0 0,0 0 0,0 0 0,-1 1-69,-8 7 78,1 1-1,-1 0 1,1 0 0,1 1-1,0 0 1,1 1-1,0 0 1,1 0-1,0 0 1,1 1 0,-2 7-78,6-17 23,1 0 1,1 0 0,-1 0-1,0 0 1,1 1 0,-1-1-1,1 0 1,0 1 0,0-1-1,1 0 1,-1 0 0,1 3-24,0-4-14,-1-1 0,1 0 1,0 1-1,-1-1 0,1 1 1,0-1-1,0 0 0,0 0 1,0 1-1,0-1 0,0 0 0,0 0 1,1 0-1,-1 0 0,0 0 1,0 0-1,1-1 0,-1 1 1,1 0-1,-1-1 0,1 1 1,-1-1-1,1 1 0,-1-1 1,1 0-1,-1 0 0,2 1 14,4-1-797,-1 0 0,0-1 1,1 1-1,-1-1 0,0 0 0,1-1 0,-1 1 0,0-1 0,0-1 0,5-1 797,2-3-3052,0 1 0,3-4 3052,9-7-1286,-17 11 1528,0-1-1,-1 0 1,1 0 0,-1-1 0,-1 0 0,0 0 0,0 0 0,1-3-242,1-3 2225,-1 0 1,0-1-1,-1-1 1,3-10-2226,-9 25 39,1 0 0,-1 0 1,0 0-1,0 0 0,0 0 1,0 0-1,0 0 0,0 0 1,0 0-1,0 0 0,0-1-39,0 2 11,0 0-1,0-1 0,0 1 1,0 0-1,0 0 1,-1-1-1,1 1 0,0 0 1,0 0-1,0 0 0,0-1 1,-1 1-1,1 0 1,0 0-1,0 0 0,0-1 1,-1 1-1,1 0 0,0 0 1,0 0-1,-1 0 0,1 0 1,0 0-1,0 0 1,-1-1-1,1 1-10,-1 0 24,-1 1 0,1-1 0,0 0 0,0 0 0,0 1 0,-1-1 0,1 0 0,0 1-1,0-1 1,0 1 0,0 0 0,0-1 0,0 1 0,0 0 0,0-1 0,0 1 0,0 0-24,-14 14 249,2 0 0,0 0 0,0 2 0,1-1-1,2 1 1,-5 10-249,11-20 45,0 0 0,1 0 0,0 1 0,0 3-45,2-9 30,1 0 0,0 0 0,-1 0 0,1 0 0,0 0 0,0 1 0,0-1 0,1 2-30,-1-4 30,0 1 1,0 0-1,1 0 0,-1 0 0,0 0 0,1-1 1,-1 1-1,0 0 0,1 0 0,-1-1 0,1 1 1,0 0-1,-1-1 0,1 1 0,-1 0 0,1-1 1,0 1-1,0-1 0,-1 1 0,1-1-30,1 1 31,-1-1 0,1 1 0,-1-1 1,1 1-1,0-1 0,-1 0 0,1 0 0,0 0 0,-1 0 0,1 0 0,-1 0 0,1 0 0,0-1 0,-1 1 0,1-1 0,-1 1 0,2-1-31,3-2-4,-1 1 0,1-1 0,-1 0 0,2-2 4,5-3-10,1-2-1,-2 0 0,1 0 1,-2-1-1,1 0 0,-1-1 1,-1 0-1,0-1 0,-1 0 1,0-1 10,-23 42 341,5-11 480,0 1 1,-4 16-822,11-27 155,1-4-6,1 1-1,0-1 1,0 1-1,0-1 0,0 1 1,0 0-1,1 2-148,0-6 13,0 0-1,0 0 0,0 1 1,0-1-1,0 0 0,0 0 1,0 0-1,0 0 0,0 0 1,0 0-1,0 0 1,0 1-1,0-1 0,0 0 1,0 0-1,0 0 0,0 0 1,0 0-1,0 0 0,0 0 1,0 1-1,0-1 1,0 0-1,1 0 0,-1 0 1,0 0-1,0 0 0,0 0 1,0 0-1,0 0 0,0 0 1,0 0-1,0 0 0,1 0 1,-1 0-1,0 0 1,0 0-1,0 1 0,0-1 1,0 0-1,0 0 0,1 0 1,-1 0-1,0 0 0,0 0 1,0-1-1,0 1 1,0 0-1,0 0 0,0 0 1,1 0-1,-1 0 0,0 0 1,0 0-1,0 0 0,0 0 1,0 0-1,0 0 1,0 0-1,0 0 0,0 0 1,1-1-1,-1 1 0,0 0 1,0 0-1,0 0 0,0 0-12,7-7 175,16-27-909,18-35 734,-20 31-7394,18-21 7394,-36 54-3040,1 0 0,0 0 0,1 0 0,4-3 3040,1-1-6186</inkml:trace>
  <inkml:trace contextRef="#ctx0" brushRef="#br0" timeOffset="15201.03">1570 646 21503,'-3'9'221,"-1"-1"0,0 1 0,-3 3-221,-5 10 404,-92 201 3777,103-221-4184,-8 18 68,0 0 0,2 0 0,-5 17-65,12-36-47,0 0 1,0 0-1,0 0 0,-1 0 1,1 0-1,0 0 0,0 0 1,0-1-1,0 1 0,0 0 0,1 0 1,-1 0-1,0 0 0,0 0 1,1 1 46,-1-2-99,0 0 1,1 1-1,-1-1 1,0 0-1,0 0 1,1 1-1,-1-1 1,0 0-1,1 0 1,-1 0-1,0 1 1,1-1-1,-1 0 1,0 0-1,1 0 1,-1 0-1,0 0 0,1 0 1,-1 0-1,1 0 1,-1 1-1,0-1 1,1-1-1,-1 1 1,1 0 98,1 0-473,0-1 1,1 1-1,-1-1 0,0 0 1,0 0-1,1 0 0,-1-1 1,0 1-1,0 0 0,0-1 1,0 1 472,11-11-1198,0 0 0,-1-1 0,0-1 0,8-12 1198,0-4 3768,15-29-3768,-32 53 1719,-5 8-631,-7 9-290,9-9-765,-14 20 1026,-7 19-1059,18-34 89,0-1 1,0 1 0,1 0-1,0-1 1,1 1 0,-1 0-1,1 0 1,1 0 0,-1 3-90,1-9 23,0 0 1,0 0 0,0 0-1,0 0 1,0 0-1,0 0 1,1 0 0,-1 0-1,0 0 1,0 0 0,1-1-1,-1 1 1,1 0 0,-1 0-1,0 0 1,1 0 0,0-1-1,-1 1 1,1 0 0,-1 0-1,1-1 1,0 1-1,0 0 1,-1-1 0,1 1-1,0-1 1,0 1 0,0-1-1,-1 0 1,1 1 0,0-1-1,0 0 1,0 1 0,0-1-1,0 0 1,0 0 0,0 0-1,0 0 1,0 0-1,0 0 1,0 0 0,0 0-1,-1 0 1,1 0 0,1-1-24,3 0 16,-1 0 0,1-1 1,-1 0-1,0 0 0,1 0 1,-1 0-1,0-1 0,3-2-16,-1 0-122,1-1-1,-1 0 0,-1 0 0,1 0 1,-1-1-1,3-4 123,6-11-1024,4-12 1024,-9 17 11,-3 9-114,-6 8 101,0-1 1,0 1-1,0 0 0,0 0 0,0 0 1,0 0-1,0 0 0,0 0 1,0 0-1,1 0 0,-1 0 1,0 0-1,0 0 0,0 0 1,0 0-1,0 0 0,0 0 1,0 0-1,0 0 0,0 0 1,0 0-1,0 0 0,1 0 1,-1 0-1,0 0 0,0 0 1,0 0-1,0 0 0,0 0 1,0 0-1,0 0 0,0 0 1,0 0-1,0 0 0,0 0 0,0 0 1,0 0-1,0 0 0,1 0 1,-1 1-1,0-1 0,0 0 1,0 0-1,0 0 0,0 0 1,0 0-1,0 0 0,0 0 1,0 0-1,0 0 0,0 0 1,0 0-1,0 1 2,0 1 15,0 0 0,1 0 1,-1 0-1,-1 1 0,1-1 0,0 0 1,-1 2-16,-15 74 4015,-14 35-4015,28-105-133,-5 18 500,-1 0 1,-2-1-1,-1 0 0,-11 19-367,16-33 109,0-1 0,-1-1-1,-1 1 1,1-1-1,-7 4-108,9-7 94,-1-2 1,0 1-1,0-1 0,-1 0 0,1 0 0,-1-1 0,0 1 0,0-2 0,-1 2-94,4-3-132,1 0 0,0-1 0,-1 1 0,1 0 0,-1-1 0,1 0 1,-1 0-1,1 0 0,-1 0 0,1-1 0,-1 1 0,1-1 132,-1 0-959,1 0-1,0-1 0,-1 1 1,1-1-1,0 1 1,0-1-1,0 0 0,0-1 1,1 1-1,-1 0 0,-1-2 960,-12-13-12031</inkml:trace>
  <inkml:trace contextRef="#ctx0" brushRef="#br0" timeOffset="17232.283">2134 878 11392,'2'-3'330,"5"-12"4579,-7 14-4847,0 1 0,0 0 0,0 0 1,0 0-1,0-1 0,0 1 0,1 0 0,-1 0 1,0 0-1,0-1 0,0 1 0,0 0 0,0 0 1,0 0-1,0-1 0,0 1 0,0 0 0,0 0 1,0 0-1,-1-1 0,1 1 0,0 0 0,0 0 0,0 0 1,0-1-1,0 1 0,0 0 0,0 0 0,0 0 1,-1 0-1,1-1 0,0 1 0,0 0 0,0 0 1,0 0-1,0 0 0,-1 0 0,1 0 0,0-1 0,0 1 1,0 0-1,-1 0 0,1 0 0,0 0 0,0 0 1,0 0-1,-1 0 0,1 0 0,0 0 0,0 0 1,0 0-1,-1 0 0,1 0 0,0 0 0,0 0 1,-1 0-1,1 0 0,0 0 0,0 0 0,0 0 0,0 1 1,-1-1-1,1 0 0,0 0 0,0 0 0,0 0-62,-7 3 139,1 1 1,0 0-1,1 0 0,-1 0 0,1 0 0,-1 1 0,2 0 0,-5 4-139,7-7 61,-13 14 201,1 1 0,-7 9-262,16-19 57,0 1 0,1-1 0,0 1 0,0 0 1,0 0-1,1 0 0,1 0 0,-1 1-57,3-8 24,0 0 1,-1 1-1,1-1 1,0 0-1,0 0 0,0 1 1,0-1-1,0 0 1,0 1-1,0-1 0,0 0 1,1 1-1,-1-1 1,0 0-1,1 0 1,-1 1-1,1-1 0,0 0 1,-1 0-1,1 0-24,0 0 57,0 0-1,0-1 0,-1 1 1,1-1-1,0 1 1,0-1-1,0 1 0,0-1 1,0 0-1,0 1 1,0-1-1,0 0 1,0 0-1,0 0 0,0 0 1,1 0-1,-1 0 1,0 0-1,0 0 0,0 0 1,0 0-1,0-1 1,0 1-1,0 0 1,0-1-57,6-2 0,-1 1 0,0-1 0,0-1 0,0 1 1,0-1-1,0 0 0,-1-1 0,0 1 1,0-1-1,0 0 0,0 0 0,0-1 0,4-7 10,1 0 0,-2-1 0,1 0 0,3-11-10,1-10 128,-12 30-154,-4 5-32,-4 9 2,7-7 68,-17 24 442,2 2-1,1 0 0,2 0 1,-2 7-454,14-35 53,0 1 1,-1 0 0,1-1 0,0 1 0,-1-1-1,1 1 1,0 0 0,0-1 0,0 1 0,0 0 0,0-1-1,0 1 1,0 0 0,0-1 0,0 1 0,0 0 0,0-1-1,0 1 1,0 0 0,0-1 0,1 1 0,-1-1 0,0 1-1,0 0 1,1 0-54,0-1 27,-1 0 1,1 0-1,0 0 0,-1 0 0,1 0 1,-1 0-1,1 0 0,0 0 0,-1 0 1,1 0-1,0 0 0,-1-1 0,1 1 1,0 0-1,-1 0 0,1-1 0,-1 1 0,1 0 1,-1-1-1,1 1 0,-1 0 0,1-1 1,-1 1-1,1-1 0,0 0-27,6-5 134,0-2 1,0 1-1,-1-1 0,0 0 0,0 0 0,2-6-134,7-9 198,52-76 207,-59 90-396,-8 9-10,1 0-1,-1 0 0,0 0 1,0 0-1,0 0 0,0 0 0,0 0 1,0-1-1,0 1 0,1 0 0,-1 0 1,0 0-1,0 0 0,0 0 0,0 0 1,0 0-1,0 0 0,1 0 0,-1 0 1,0 0-1,0 0 0,0 0 0,0 0 1,0 0-1,0 0 0,1 0 0,-1 0 1,0 0-1,0 1 0,0-1 0,0 0 1,0 0-1,0 0 0,0 0 0,1 0 1,-1 0-1,0 0 0,0 0 0,0 0 2,0 2-13,1-1-1,-1 0 1,0 1-1,0-1 1,0 0-1,0 1 1,0-1-1,0 1 1,-1-1-1,1 0 1,0 1-1,-1-1 0,1 1 14,-7 16 0,0 0-1,-1 0 1,-7 10 0,3-5-233,-4 13 233,15-35-164,1 0 0,-1 0 0,1 1 0,0-1 0,-1 0 0,1 0 0,0 0 0,0 1 0,0-1 0,0 0 0,0 0 0,0 0 0,0 1 0,0-1 164,0-1-126,1 1 0,-1-1 1,0 1-1,1-1 0,-1 0 1,0 1-1,1-1 0,-1 0 1,1 0-1,-1 1 0,1-1 1,-1 0-1,0 0 1,1 1-1,-1-1 0,1 0 1,-1 0-1,1 0 0,-1 0 1,1 0-1,-1 0 0,1 0 1,-1 0-1,1 0 0,-1 0 1,1 0-1,-1 0 0,1 0 1,-1 0-1,1 0 1,-1-1-1,1 1 0,-1 0 126,6-2-437,-1 1 0,1-1-1,-1-1 1,0 1 0,0-1-1,0 0 1,0 0 0,0 0-1,-1-1 1,3-2 437,8-8-831,0-1-1,2-5 832,-11 13-65,11-13-73,6-10 138,-18 23 642,-1 0-1,1-1 1,-1 1 0,-1-1-1,1 0 1,-1-3-642,-2 11 65,-1 0 0,0-1 0,0 1 0,0 0 0,0-1 0,0 1 0,1 0 0,-1-1 0,0 1 0,0 0 0,0-1 0,0 1 0,0 0 0,0-1 0,0 1 1,0 0-1,-1-1 0,1 1 0,0 0 0,0-1 0,0 1 0,0 0 0,0-1 0,0 1 0,-1-1-65,1 1 35,0 0 0,-1 0 0,1 0-1,-1 0 1,1 0 0,0 0 0,-1 0 0,1 0 0,0 0 0,-1 0 0,1 0 0,0 1 0,-1-1 0,1 0 0,0 0 0,-1 0 0,1 0-1,0 0 1,0 1 0,-1-1-35,-16 13 172,1 5-62,-1 0-1,2 1 1,1 0 0,0 2 0,2-1-1,0 1 1,0 3-110,11-22 22,0 1 0,0 0-1,0-1 1,0 1 0,1 0 0,-1 0 0,1 0-1,0-1 1,0 1 0,0 1-22,0-3 27,0 0 0,0-1-1,0 1 1,0-1 0,0 1 0,1 0 0,-1-1-1,0 1 1,0-1 0,1 1 0,-1-1 0,0 1-1,1-1 1,-1 1 0,1-1 0,-1 1 0,1-1-1,-1 1 1,1-1-27,0 1 51,0-1 0,0 0 0,0 1 0,0-1 1,0 0-1,0 0 0,0 1 0,0-1 0,0 0 0,0 0 0,0 0 0,0 0 0,0-1 0,0 1 0,1 0-51,5-2 90,1 0 0,-1 0 0,-1-1 0,1 0 1,0 0-1,-1-1 0,1 0 0,-1 0 0,0 0 0,0-1 0,2-3-90,1 0-55,0-1 0,-1 0 0,-1-1 0,1 0 0,-1 0 1,3-8 54,12-27-300,-3-2 0,7-23 300,-23 61 24,8-27 258,-11 27 454,-8 24 400,-13 28-624,3 2 0,1 0 0,1 6-512,13-39 129,1-1 0,0 1-1,0-1 1,1 4-129,1-11-163,0 0 1,0 0-1,1 1 0,-1-1 1,1 0-1,0 1 163,0-3-468,0 0 0,-1 0 0,1 0 0,0 0-1,0 0 1,1 0 0,-1 0 0,0 0 0,1 0 0,-1-1 0,2 2 468,16 9-6891,3-1-4927</inkml:trace>
  <inkml:trace contextRef="#ctx0" brushRef="#br0" timeOffset="17985.238">2931 857 10752,'0'-3'139,"0"1"501,0-1 1,0 1-1,0 0 1,0 0 0,-1 0-1,1-1 1,0 1-1,-1-1-640,0 3 128,1-1-1,0 1 1,-1-1-1,1 1 1,0 0 0,-1-1-1,1 1 1,-1 0-1,1-1 1,-1 1 0,1 0-1,-1-1 1,1 1-1,-1 0 1,1 0-1,-1 0 1,1 0 0,-1-1-1,1 1 1,-1 0-1,1 0 1,-1 0 0,1 0-1,-1 0 1,1 0-1,-1 0 1,1 0 0,-1 1-1,1-1 1,-1 0-1,1 0 1,-1 0-1,1 0 1,-1 1 0,1-1-1,-1 0 1,1 1-1,-1-1-127,-8 5 296,1 1-1,-1 0 0,1 0 0,0 0 0,0 1 0,1 1 0,-4 4-295,3-4 110,-9 10 1384,-7 11-1494,19-23 422,0 1 0,0 0 1,1 1-1,0-1 1,-3 9-423,7-15 28,-1-1 1,1 1 0,0 0 0,0-1 0,-1 1 0,1 0 0,0 0 0,0-1 0,0 1 0,0 0-1,0 0 1,0 0 0,0-1 0,0 1 0,0 0 0,0 0 0,0-1 0,1 1 0,-1 0-29,1 0 47,-1-1 1,0 0 0,1 0 0,-1 1-1,0-1 1,1 0 0,-1 0 0,0 1-1,1-1 1,-1 0 0,1 0 0,-1 0-1,1 0 1,-1 0 0,0 1 0,1-1-1,-1 0 1,1 0 0,-1 0 0,1 0 0,-1 0-1,1 0 1,-1-1-48,4 1 149,0-1-1,0 0 1,-1-1-1,1 1 1,-1-1-1,2 0-148,16-9 61,-1-1 0,7-6-61,-18 11-97,0 0 0,0 0 0,0-1 0,-1-1 0,5-5 97,-14 14-44,1 0 0,0 0 0,0 0 0,0 0 0,0 0 0,0 0-1,0-1 1,0 1 0,0 0 0,0 0 0,0 0 0,0 0-1,0 0 1,0 0 0,0 0 0,0 0 0,0 0 0,0 0-1,0 0 1,0 0 0,0 0 0,0 0 0,0 0 0,0 0-1,0 0 1,0 0 0,0 0 0,0 0 0,0 0 0,0 0-1,0 0 1,0 0 0,0 0 0,0 0 0,0 0 0,0 0 0,0-1-1,0 1 1,0 0 0,0 0 0,0 0 0,0 0 0,0 0-1,0 0 1,0 0 0,0 0 0,0 0 0,0 0 0,0 0-1,0 0 1,0 0 44,-6 3-704,-8 7 482,9-6 198,0 1 0,1-1 0,-1 1 0,1 0 0,0 0 0,1 0 0,-1 1 0,-2 5 24,6-10-13,-1-1 1,1 1 0,-1 0-1,1 0 1,0-1-1,0 1 1,0 0-1,-1 0 1,1-1-1,0 1 1,0 0-1,0 0 1,0-1-1,0 1 1,0 0 0,0 0-1,1-1 13,-1 1-57,0-1 0,0 0 1,0 1-1,1-1 0,-1 0 0,0 1 1,0-1-1,1 0 0,-1 0 0,0 1 0,0-1 1,1 0-1,-1 0 0,0 0 0,1 0 0,-1 1 1,0-1-1,1 0 0,-1 0 0,0 0 0,1 0 1,-1 0-1,1 0 0,-1 0 57,2 0-621,0 0 0,1 0 0,-1 0-1,0-1 1,0 1 0,0 0 0,1-1 0,-1 0 0,0 0-1,1 0 622,5-3-1867,0 0 0,-1-1 0,1 0-1,-1-1 1,0 1 0,-1-1-1,7-7 1868,0-3-1229,0 0-1,10-17 1230,-3 2-1109</inkml:trace>
  <inkml:trace contextRef="#ctx0" brushRef="#br0" timeOffset="18349.202">3077 716 17919,'-24'25'5078,"-6"17"-4097,2 2 0,-10 22-981,31-52 268,0 0-1,-2 7-267,8-18-38,0 0 0,0 0-1,0 1 1,0-1 0,0 0 0,1 1 0,0-1-1,-1 1 1,1-1 0,0 0 0,1 1 0,-1-1-1,1 1 1,0-1 38,-1-2-89,0 0 0,0-1 0,1 1 0,-1 0 0,0-1-1,1 1 1,-1 0 0,1-1 0,-1 1 0,1-1 0,-1 1 0,1 0-1,-1-1 1,1 1 0,-1-1 0,1 0 0,0 1 0,-1-1 0,1 0-1,0 1 1,0-1 0,-1 0 0,1 1 0,0-1 0,-1 0 0,1 0-1,0 0 1,0 0 0,-1 0 0,1 0 0,0 0 0,0 0 0,0 0-1,-1 0 1,1-1 0,0 1 0,-1 0 0,1 0 0,0-1 89,2 0-287,1 0 1,-1-1-1,0 0 0,0 0 1,0 0-1,0 0 1,2-2 286,6-7-117,-1 0 1,1-1 0,-2-1-1,0 0 1,4-7 116,-6 8 285,1 0 1,1 0-1,0 0 0,1 1 1,0 1-1,3-3-285,-12 12 45,0 0 1,0 1-1,0-1 0,0 0 0,0 0 0,0 1 0,0-1 0,1 1 0,-1-1 0,0 1 0,0-1 0,0 1 0,1 0 0,-1 0 0,0 0 0,1 0 1,0 0-46,-1 0 29,0 0 1,-1 0-1,1 1 1,0-1 0,0 1-1,-1-1 1,1 1-1,0-1 1,0 1 0,-1-1-1,1 1 1,-1 0-1,1-1 1,-1 1 0,1 0-1,-1-1 1,1 1-1,-1 0 1,1 0 0,-1 0-1,0-1 1,0 1-1,1 0 1,-1 0 0,0 0-1,0 0-29,1 6 385,0 1-1,0-1 0,-1 0 0,0 1 1,0-1-1,-1 1 0,0-1 1,0 0-1,-1 3-384,-2 4 261,0-1-1,0 0 1,-2 0 0,-3 7-261,6-14 110,0-1 1,-1 1 0,0 0-1,0-1 1,0 0-1,-3 3-110,5-7-13,0 1-1,0 0 1,1-1-1,-1 0 0,0 1 1,-1-1-1,1 0 1,0 0-1,0 0 0,0 0 1,-1 0-1,1 0 1,0-1-1,-1 1 0,1-1 1,-1 0-1,1 0 0,0 0 1,-2 0 13,3 0-125,0 0 0,0 0 0,0 0 1,0-1-1,0 1 0,0 0 0,0-1 1,0 1-1,0 0 0,0-1 0,1 1 0,-1-1 1,0 0-1,0 1 0,0-1 0,1 0 0,-1 1 1,0-1-1,1 0 0,-1 0 0,1 0 0,-1 1 1,1-1-1,-1 0 0,1 0 0,-1-1 125,1 0-1034,-1-1-1,1 1 1,-1 0 0,1-1-1,0 1 1,0-1-1,0 1 1,0-1-1,1 1 1,-1-2 1034,4-13-9493</inkml:trace>
  <inkml:trace contextRef="#ctx0" brushRef="#br0" timeOffset="18740.518">3231 989 21503,'-6'7'357,"5"-5"131,0 0 1,0 0-1,0-1 1,-1 1-1,1-1 1,-1 1-1,-1 0-488,3-2 34,0 0-1,-1 0 0,1 0 0,0 0 1,-1 0-1,1 0 0,0 0 1,-1 0-1,1 0 0,0 0 1,0 0-1,-1 0 0,1 0 1,0 0-1,-1 0 0,1-1 1,0 1-1,0 0 0,-1 0 0,1 0 1,0 0-1,0-1 0,-1 1 1,1 0-1,0 0 0,0-1 1,0 1-1,0 0 0,-1 0 1,1-1-1,0 1 0,0 0 1,0 0-1,0-1 0,0 1 0,0 0 1,0-1-1,0 1 0,0 0 1,0-1-34,-4-13 1078,3 6-959,1 1 0,0 0 0,0-1 0,1 1 0,0 0 0,1 0 0,-1 0 0,1 0 0,0 0 0,1 0 0,3-6-119,-3 5 18,1 1 1,0-1-1,1 1 1,0 1-1,0-1 0,0 1 1,1-1-1,0 2 1,0-1-1,2 0-18,-5 4-8,0 0 0,0 0 0,0 0 0,1 0 0,-1 1 0,1 0 0,-1-1 0,1 1 0,0 1 0,-1-1 0,1 0 0,0 1 0,0 0 0,-1 0 0,1 0 8,-2 0-19,1 0 0,-1 1 0,0-1 0,0 1 0,0 0 0,0-1 0,1 1 0,-1 0-1,0 0 1,-1 0 0,1 0 0,0 1 0,0-1 0,0 0 0,-1 1 0,1 0 0,-1-1 0,1 1-1,-1 0 1,1 0 0,-1-1 0,0 1 0,0 0 0,0 0 0,0 1 19,1 2 44,-1 0 0,0 1 0,0-1 1,0 0-1,-1 0 0,1 0 0,-1 0 1,0 1-1,-1-1 0,1 0 0,-1 0 0,0 0 1,-1 0-1,1 0 0,-1 0 0,0 0 0,0 0 1,0 0-1,-4 3-44,4-3 27,-1-1 1,0 0-1,0 0 0,0 0 1,-1 0-1,1-1 0,-1 1 1,0-1-1,0 0 0,0 0 0,-1 0 1,1-1-1,-1 0 0,1 0 1,-1 0-1,0 0 0,0 0 1,0-1-1,0 0 0,-2 0-27,5-1-462,-1 0 0,1 0 0,0 0-1,-1 0 1,1 0 0,0 0-1,-1-1 463,-5-3-5808,1-3-4070,3-1 1900</inkml:trace>
  <inkml:trace contextRef="#ctx0" brushRef="#br0" timeOffset="19711.268">3802 818 15488,'5'-14'3098,"-1"9"-941,-4 5-2129,0 0 0,0 0 0,1 0 1,-1 0-1,0 0 0,0 1 0,0-1 0,0 0 0,0 0 0,1 0 0,-1 0 0,0 0 0,0 0 0,0 0 0,0 0 0,0 1 0,0-1 0,0 0 0,0 0 0,0 0 0,1 0 0,-1 0 0,0 1 0,0-1 0,0 0 0,0 0 0,0 0 0,0 0 0,0 0 0,0 1 0,0-1 0,0 0 1,0 0-1,0 0 0,0 0 0,0 1 0,0-1-28,0 2 86,0 1-1,0 0 1,-1 0 0,1-1 0,0 1 0,-1-1 0,0 1-1,1 0 1,-2 1-86,-12 26 479,11-24-450,-78 147 6072,91-169-5892,0 1-1,1 0 1,13-13-209,1-3 56,-1 0 31,1-1-67,25-26-20,-50 58 0,0 0 0,0-1-1,1 1 1,-1-1 0,0 1 0,1 0 0,-1-1-1,0 1 1,1 0 0,-1 0 0,1-1 0,-1 1-1,1 0 1,-1 0 0,0 0 0,1-1 0,-1 1-1,1 0 1,-1 0 0,1 0 0,-1 0 0,1 0 0,-1 0 1,0 1-1,0-1 1,0 0 0,0 1-1,0-1 1,0 0-1,1 1 1,-1-1 0,0 0-1,0 0 1,0 1 0,0-1-1,0 0 1,0 1-1,0-1 1,0 0 0,0 1-1,0-1 1,0 0-1,-1 1 1,1-1-1,-7 26 78,6-24-58,-14 35 46,-6 11-66,-6 13 339,26-61-328,1 1 0,0-1 0,0 0 0,0 1 0,0-1 1,-1 0-1,1 1 0,0-1 0,0 1 0,0-1 0,0 0 0,0 1 0,0-1 0,0 0 0,0 1 0,0-1 0,0 1 0,0-1 0,0 0 1,0 1-1,0-1 0,0 0 0,1 1-11,-1-1 6,0 0-1,1 0 1,-1 0 0,0 0-1,0 0 1,1 0 0,-1 0 0,0 0-1,1 0 1,-1 0 0,0 0 0,1 0-1,-1 0 1,0 0 0,0 0 0,1-1-1,-1 1 1,0 0 0,1 0 0,-1 0-1,0-1-5,20-14 79,-16 12-42,17-15 43,-2-1-1,0-1 1,15-20-80,-13 14 19,1 2 0,8-6-19,-29 29 0,1-1 0,0 1 0,0-1 0,0 1 0,0 0 0,0 0 0,2-1 0,-4 2 0,0 0 0,0 0 0,1 0 0,-1 0 0,0 0 0,1 0 0,-1 0 0,0 0 0,0 0 0,1 0 0,-1 0 0,0 0 0,1 0 0,-1 0 0,0 0 0,0 0 0,1 0 0,-1 0 0,0 0 0,0 0 0,1 0 0,-1 1 0,0-1 0,1 0 0,-1 1 0,0-1 0,0 0 0,0 1 0,0-1 0,1 1 0,-1-1 0,0 1 0,0-1 0,0 1 0,0-1 0,0 0 0,0 1 0,0-1 0,0 1 0,0-1 0,0 1 0,0-1 0,0 1 0,-1-1 0,-4 17 0,-1-1 0,0 0 0,-1 0 0,-1 0 0,-8 11 0,6-10 0,-16 33-491,26-50 318,-1 1 0,1-1 0,0 0 0,0 1 0,0-1-1,0 1 1,0-1 0,-1 0 0,1 1 0,0-1 0,0 0-1,0 1 1,0-1 0,0 1 0,0-1 0,0 0-1,0 1 1,0-1 0,1 1 173,4 0-2157,11-7-102,-12 4 1880,8-4-2757,0 0 1,0-1-1,0-1 0,-1 0 0,0 0 0,8-9 3136,3-4-2560</inkml:trace>
  <inkml:trace contextRef="#ctx0" brushRef="#br0" timeOffset="20428.24">4200 745 21119,'-8'2'252,"5"-1"104,1 0 0,-1 0 0,0 0 0,1 0 0,-1 0 0,0 1 0,1-1 0,0 1 0,-3 2-356,-13 12 593,1 2 0,1 0 0,0 0 0,2 2 0,-4 6-593,15-21 112,0-1 0,0 1 0,0 0-1,1 1 1,0-1 0,0 0-1,0 1-111,2-5 19,0 0-1,0 0 0,-1 0 0,1 0 0,0 0 1,0 0-1,0 0 0,0 1 0,1-1 0,-1 0 1,0 0-1,0 0 0,0 0 0,1 0 0,-1 0 1,1-1-1,0 2-18,-1-1 9,1 0 0,0-1 0,0 1 0,0 0 0,0-1 0,-1 1 0,1-1 0,0 1 0,0-1 0,0 1 0,0-1 0,0 0 0,0 0 0,0 1 0,0-1 0,0 0 0,0 0 0,0 0-1,1 0 1,-1 0 0,0-1-9,5 1 15,0-1-1,0 0 0,0 0 0,0 0 0,0-1 0,-1 0 0,1 0 1,-1-1-1,0 1 0,2-2-14,1-1 0,1-1 0,-1 0 0,0-1 0,0 0 0,4-6 0,5-6-574,-2-1 0,-1-1 0,0 0 0,4-11 574,-14 22-535,-8 13 218,-12 17 380,8-8 306,0 0 1,1 1 0,1 0 0,0 0-1,0 1 1,1 0 0,1-1 0,1 2-1,-2 9-369,5-24 22,0 0-1,0 1 1,-1-1-1,1 1 1,0-1-1,0 1 1,0-1-1,0 0 1,0 1-1,0-1 1,0 1-1,0-1 1,1 1-1,-1-1 1,0 0-1,0 1 1,0-1-1,0 1 1,1-1-1,-1 0 1,0 1-1,0-1-21,1 0 13,-1 0 0,0 1-1,1-1 1,-1 0 0,0 0-1,0 0 1,1 0 0,-1 0-1,0 0 1,1 0 0,-1 0 0,0 0-1,1 0 1,-1-1 0,0 1-1,0 0 1,1 0 0,-1 0-1,0 0 1,1 0 0,-1 0-1,0-1 1,0 1-13,17-14 238,9-18 79,5-9-317,21-26 174,-50 64-165,0 1-8,0 0 1,0 0-1,-1 0 0,1 0 0,0 0 0,1 0 1,-1 1-1,0-1 0,0 1 0,2-1-1,-4 2 0,0 0 0,1 0 0,-1 0 0,0 0 0,0 0 0,1 0 0,-1 0 0,0 0 0,1 0 0,-1 0 0,0 0 0,0 0 0,1 0 0,-1 0 0,0 0 0,1 0 0,-1 0 0,0 0 0,0 0 0,1 0 0,-1 1 0,0-1 0,0 0 0,0 0 0,1 0 0,-1 1 0,0-1 0,0 0 0,0 0 0,1 0 0,-1 1 0,0-1 0,0 0 0,0 0 0,0 1 0,0-1 0,1 0 0,-1 0 0,0 1 0,0-1 0,0 0 0,0 1 0,0-1 0,0 0 0,0 0 0,0 1 0,0-1 0,0 0 0,0 1 0,0-1 0,0 0 0,-1 0 0,1 1 0,0-1 0,0 0 0,-3 17 0,-2-3 42,-1-1-1,0 0 0,-1 0 1,-3 4-42,-34 48 586,43-63-570,-1 3 266,7-7-174,10-10-7,82-88 141,-35 35-207,-59 61-30,18-15-60,-20 18 48,1 0 0,-1 0 0,0 0 0,1 0 0,-1 0-1,1 1 1,-1-1 0,1 0 0,-1 1 0,1-1 0,0 1 0,-1 0 0,1 0 0,1-1 7,-3 1-3,0 0 0,1 0 0,-1 0 0,0 0 0,1 1 1,-1-1-1,0 0 0,1 0 0,-1 0 0,0 0 0,1 0 1,-1 0-1,0 1 0,1-1 0,-1 0 0,0 0 0,0 1 1,1-1-1,-1 0 0,0 0 0,0 1 0,0-1 0,1 0 1,-1 0-1,0 1 0,0-1 0,0 0 0,0 1 0,0-1 1,1 0-1,-1 1 0,0-1 0,0 0 3,-1 14-13,-2-2 13,-1 1 1,0-1-1,-1 0 0,-6 10 0,-28 47-12,31-55 2,2-5-173,-6 9 57,9-7-3512,6-7-2506,2-2-9215</inkml:trace>
  <inkml:trace contextRef="#ctx0" brushRef="#br0" timeOffset="20913.537">4707 723 15488,'0'0'79,"0"0"0,1 0 0,-1 0 1,0 0-1,0 0 0,0 0 1,0-1-1,0 1 0,0 0 1,0 0-1,0 0 0,0 0 1,0 0-1,0 0 0,0 0 1,0-1-1,0 1 0,0 0 0,0 0 1,0 0-1,-1 0 0,1 0 1,0 0-1,0 0 0,0 0 1,0-1-1,0 1 0,0 0 1,0 0-1,0 0 0,0 0 1,0 0-1,0 0 0,0 0 1,-1 0-1,1 0 0,0 0 0,0 0 1,0 0-80,-3 0 248,0 0 1,0 1 0,1 0 0,-1 0-1,0-1 1,0 2 0,1-1-1,-1 0 1,0 0 0,1 1-1,-1 0 1,-1 1-249,3-3 66,-21 16 1291,1 0 0,1 2 0,0 0-1,1 1 1,-14 18-1357,29-32 77,1-1 0,0 1 0,0 0 0,0 0 0,0 0 0,0 1-77,3-5 1,-1 0 1,1-1-1,0 1 1,0 0-1,0 0 1,-1-1-1,1 1 1,0 0-1,0-1 1,0 1-1,0 0 1,0 0-1,0-1 1,0 1-1,0 0 1,1 0-1,-1-1 1,0 1-1,0 0 1,1-1-1,-1 1 1,0 0-1,1-1 1,-1 1-1,0 0 1,1-1-1,-1 1 1,1-1-1,-1 1 1,1-1-1,0 1 1,-1-1-1,1 1 1,-1-1-1,1 0 1,0 1-1,-1-1 0,1 0 1,0 1-1,-1-1 1,1 0-1,0 0 1,0 0-1,-1 0 1,1 0-1,0 0 1,0 0-1,0 0-1,4 1-155,0-1 0,0 0 0,0-1 0,0 1 0,0-1 0,1 0 0,-1 0 0,0-1-1,-1 1 1,1-1 0,0 0 0,0-1 0,0 0 155,5-2-194,0-1 0,-1-1 0,0 0 0,0 0 0,5-6 194,-6 4-207,0-1-1,0 0 1,-1-1 0,0 0 0,-1 0-1,0 0 1,0-2 207,-3 6-151,-6 8 131,-6 12 149,1 0-148,1 0 1,0 0 0,1 0-1,0 1 1,1 0 0,0 0 0,1 2 18,3-15-147,1 1 0,0 0 0,0 0 0,-1 0 1,1 0-1,1 0 0,-1 0 0,0 0 0,0-1 0,1 1 1,-1 0-1,1 0 0,-1 0 0,1 0 0,0 0 147,0-1-486,0 0-1,-1 0 1,1 0-1,0 0 1,0 0-1,0 0 1,0-1-1,0 1 0,0 0 1,0-1-1,1 1 1,-1-1-1,0 1 1,0-1-1,0 1 1,1-1-1,-1 0 1,0 1-1,1-1 0,-1 0 1,0 0-1,1 0 487,14 1-7978</inkml:trace>
  <inkml:trace contextRef="#ctx0" brushRef="#br0" timeOffset="21329.927">4884 749 20095,'-5'2'103,"1"0"-1,-1 1 1,1-1-1,0 1 0,0 1 1,0-1-1,0 0 1,0 1-1,-1 2-102,-7 9 1225,-10 14-1225,20-27 29,1 1 10,-7 8 101,1-1 1,1 2 0,0 0-141,4-10 74,1 1 0,0-1 0,0 1 0,0-1 0,0 1 0,1-1 0,-1 1 0,1 0 0,-1-1 0,1 1-1,0 0 1,0-1 0,0 1 0,1 0 0,-1 0 0,1-1 0,-1 1 0,1 0-74,0-2-1,-1 0 0,1 0 0,0 0 0,-1 0 0,1 0 0,0 0 0,0 0 0,0 0 0,0 0 0,0-1 0,0 1 0,0 0 0,0 0 1,0-1-1,0 1 0,0-1 0,0 1 0,1-1 0,-1 0 0,0 1 0,0-1 0,0 0 0,1 0 0,-1 0 0,0 0 0,0 0 0,1 0 0,-1 0 0,0 0 0,0 0 0,1-1 0,-1 1 0,1-1 1,3 0-121,-1-1-1,0 1 1,0-1 0,0 0-1,0-1 1,0 1 0,0-1 0,3-2 121,1-3-797,-1 1 1,1-2 0,-2 1 0,1-1 0,1-3 796,26-48-2394,-19 32 2987,-6 16-58,-5 9 489,-4 8 639,-3 11-545,-1-1 1,-1 0-1,0 0 0,-4 6-1118,-29 57 1351,38-77-1394,-18 32 295,0-1 1,-2-2-1,-8 9-252,18-25 159,-1-2-1,-1 1 1,0-1 0,-1-1-1,0 0 1,0-1 0,-1 0-1,-5 1-158,12-7 84,0-1 0,-1 0 0,1 0-1,-1-1 1,0 0 0,0 0 0,0-1 0,-3 1-84,5-2-15,0 0 1,0 0-1,0 0 1,1-1 0,-1 0-1,0 0 1,1 0 0,-1-1-1,0 1 1,1-1-1,-5-3 15,8 4-80,1 0-1,-1 1 0,1-1 1,0 0-1,0 0 0,-1 0 1,1 0-1,0-1 0,0 1 0,0 0 1,0 0-1,0-1 0,0 1 1,0-2 80,0 2-486,1-1 0,0 1 1,-1-1-1,1 0 0,0 1 1,0-1-1,-1 0 0,1 1 1,1-1-1,-1 0 0,0 1 1,0-2 485,2-2-2063,0 0 0,0-1 0,0 1 1,0 0-1,1 0 0,0 0 1,2-3 2062,14-19-5376</inkml:trace>
  <inkml:trace contextRef="#ctx0" brushRef="#br0" timeOffset="21692.23">4950 873 21759,'0'0'6,"0"0"0,0 0-1,0 0 1,0 1 0,0-1 0,0 0-1,0 0 1,0 0 0,0 0-1,0 1 1,0-1 0,0 0 0,0 0-1,0 0 1,0 0 0,0 0-1,0 1 1,0-1 0,0 0 0,0 0-1,0 0 1,0 0 0,0 1-1,0-1 1,0 0 0,0 0 0,0 0-1,1 0 1,-1 0 0,0 0-1,0 1 1,0-1 0,0 0 0,0 0-1,0 0 1,0 0 0,1 0-1,-1 0 1,0 0 0,0 0 0,0 0-1,0 0-5,11 2 29,15-4 113,-24 2-41,9-1 158,0-1 0,0 0 0,-1-1 0,1 0 0,-1-1 0,0 0 0,2-1-259,-8 3-24,1-1 0,-1 1 0,0-1 0,0 0 0,0 0 0,0 0 0,0-1 0,-1 1 0,1-1 0,-1 0 0,0 0 0,0 0 1,0 0-1,-1-1 0,0 1 0,1-2 24,-3 6-1,1-1 1,-1 1 0,0-1 0,0 1 0,0-1-1,1 0 1,-1 1 0,0-1 0,0 1 0,0-1-1,0 1 1,0-1 0,0 1 0,0-1-1,0 0 1,0 1 0,0-1 0,0 1 0,0-1-1,0 1 1,-1-1 0,1 1 0,0-1 0,0 1-1,-1-1 1,1 1 0,0-1 0,-1 1-1,1-1 1,0 1 0,-1 0 0,1-1 0,-1 1-1,1-1 1,0 1 0,-1 0 0,1 0 0,-1-1-1,1 1 1,-1 0 0,1 0 0,-1-1 0,0 1-1,1 0 1,-1 0 0,1 0 0,-1 0-1,1 0 1,-1 0 0,1 0 0,-1 0 0,0 0-1,1 0 1,-5 0 24,0 1 0,-1-1-1,1 1 1,0 0-1,-2 1-23,-5 2 447,-1 1-1,1 0 1,0 0-1,0 1 1,0 1-1,1 0 1,0 1-1,0 0 0,1 0 1,0 1-1,0 1 1,1 0-1,1 0 1,-2 2-447,8-9 48,-1 1-1,1-1 1,0 1 0,0 0 0,0 0 0,0 0-1,1 0 1,-1 0 0,1 2-48,0-4 18,1 0 0,0 0 0,0 0 0,0 0 0,0 0 0,0 0 0,0 0 0,1 0 0,-1 0-1,0 0 1,1 0 0,0 0 0,0 0 0,-1 0 0,1-1 0,0 1 0,1 0 0,-1 0 0,0-1 0,1 2-18,2 0-124,-1 1 0,0-2 0,1 1 0,0 0 0,0-1 0,0 1 0,0-1 0,0 0 0,0 0 0,0-1 0,2 1 124,10 2-2556,-1 0 0,10 0 2556,-14-2-1758,37 5-14071</inkml:trace>
  <inkml:trace contextRef="#ctx0" brushRef="#br0" timeOffset="22692.165">662 1334 17151,'-1'1'896,"0"12"128,-2 8 512,-2 6 128,-2 6-1536,-2 4 0,-1 3 0,-5 3 0,-3 2 0,0-3 0,-2-3-128,7-6 0,2-5-3840,5-8 1,-1-1-7297</inkml:trace>
  <inkml:trace contextRef="#ctx0" brushRef="#br0" timeOffset="23076.903">673 1641 18815,'-2'10'402,"-1"-1"759,1 0-1,0 1 0,0 3-1160,2-13 10,0 0 0,0 0 0,0 0 0,0 0 1,0-1-1,0 1 0,0 0 0,0 0 0,0 0 0,0 0 0,0 0 0,0 0 0,0 0 1,0 0-1,0 0 0,0 0 0,0 0 0,1 0 0,-1 0 0,0 0 0,0 0 0,0 0 1,0 0-1,0 0 0,0 0 0,0 0 0,0 0 0,0 0 0,0 0 0,0 0 0,0 0 1,0 0-1,0 0 0,0 0 0,0 0 0,0 0 0,0 0 0,0 0 0,0 0 0,0 0 1,0 0-1,0 0 0,0 0 0,1 0 0,-1 0 0,0 0 0,0 0 0,0 0 0,0 0 1,0 1-1,0-1 0,0 0 0,0 0 0,0 0 0,0 0 0,0 0 0,0 0 0,0 0 1,0 0-1,0 0 0,0 0 0,0 0 0,0 0 0,0 0-10,4-5 235,6-9 888,9-25-96,6-11-306,-21 44-415,0 0 0,0 0 0,1 0 0,0 0 0,0 1 0,4-3-306,-9 7 13,1 1 0,0-1 0,-1 1 0,1-1 0,0 1 0,-1-1 0,1 1 0,0 0 0,-1-1 0,1 1-1,0 0 1,0 0 0,0-1 0,-1 1 0,1 0 0,0 0 0,0 0 0,0 0 0,0 0 0,-1 0-13,1 0 12,0 0-1,-1 1 1,1-1 0,-1 0 0,1 0-1,-1 1 1,1-1 0,-1 1 0,0-1-1,1 0 1,-1 1 0,1-1 0,-1 1-1,0-1 1,1 1 0,-1-1-1,0 1 1,1-1 0,-1 1 0,0 0-12,1 3 39,0 0 0,0-1 0,0 1 1,-1 0-1,0 0 0,0 0 0,0 1-39,0 5 69,-1 1 0,-1-1-1,0 0 1,0 0 0,-1 0 0,0 0-1,0-1 1,-6 10-69,7-15-157,0 1-1,-1-1 1,0 1 0,0-1-1,0 0 1,0 0 0,-1 0-1,1 0 1,-1-1-1,0 1 1,0-1 0,-1 0-1,1-1 1,0 1 0,-1-1-1,0 1 1,0-1 0,-3 0 157,5-1-517,1-1 1,-1 1 0,0-1 0,0 0 0,0 0 0,1 0 0,-1 0 0,0-1-1,-1 1 517,-24-9-8538,10 2-955</inkml:trace>
  <inkml:trace contextRef="#ctx0" brushRef="#br0" timeOffset="23430.232">569 1548 19199,'2'1'0,"1"2"384,3-5 128,2-3 384,4-1 128,5-3-640,11-2 0,9-4-256,7-1 128,-1 1-17151</inkml:trace>
  <inkml:trace contextRef="#ctx0" brushRef="#br0" timeOffset="23792.563">1241 1464 9600,'2'0'333,"-1"0"0,0 0 0,1 0 0,-1 0 0,1 0 0,-1 0 0,1 0 1,-1 0-1,1 0 0,0-1-333,-1 1 123,-1-1 0,1 1 0,0 0-1,0 0 1,0 0 0,-1-1 0,1 1 0,0 0 0,0 0 0,0 0 0,0 0 0,-1 0 0,1 1 0,0-1-1,0 0 1,0 0 0,-1 1 0,1-1 0,0 0 0,0 1 0,-1-1 0,1 0 0,0 1 0,-1-1 0,1 1 0,0 0-1,-1-1 1,1 1 0,-1-1 0,1 2-123,1 0 168,-1 0-1,0 1 0,0 0 1,0-1-1,0 1 0,0 0 1,-1-1-1,1 1 0,-1 0 1,1 0-1,-1-1 1,0 1-1,-1 0 0,1 0 1,0 0-1,-1-1 0,1 1 1,-1 0-1,0-1 0,0 1 1,0 0-1,0-1 1,-1 1-168,-3 7 668,0-1-1,0 1 1,-1-2 0,-1 1 0,-2 3-668,4-6 145,-1 0 0,1-1 0,-1 1 1,0-1-1,-1 0 0,1 0 0,-1-1 0,0 0 0,0 0 0,0-1 0,-1 1 0,1-2 0,-1 1 0,0-1 0,-3 0-145,2-2-642,8-1 415,1 1-1,0 0 1,0 0-1,0-1 1,-1 1-1,1 0 1,0 0 0,0-1-1,0 1 1,0 0-1,0-1 1,-1 1-1,1 0 1,0-1-1,0 1 1,0 0-1,0-1 1,0 1-1,0 0 1,0-1-1,0 1 1,0 0 0,0-1-1,0 1 228,1-7-13866</inkml:trace>
  <inkml:trace contextRef="#ctx0" brushRef="#br0" timeOffset="24161.828">1355 1578 11520,'-8'-1'1399,"8"1"-1344,0 0 0,0 0 0,0 0 0,0 0-1,0 0 1,-1 0 0,1 0 0,0 0 0,0 0 0,0 0 0,0 0 0,0 0 0,0 0 0,0-1-1,0 1 1,0 0 0,0 0 0,0 0 0,0 0 0,0 0 0,0 0 0,0 0 0,0 0 0,0 0-1,0 0 1,0 0 0,0 0 0,0-1 0,0 1 0,1 0 0,-1 0 0,0 0 0,0 0 0,0 0-1,0 0 1,0 0 0,0 0 0,0 0 0,0 0 0,0 0 0,0 0 0,0 0 0,0 0 0,0 0-1,0 0 1,0 0 0,0 0 0,1 0-55,12-8 4477,-9 7-4327,7-4 412,-1-1 1,0 0-1,1 0 1,4-5-563,-13 9 57,1 0 0,0-1 0,-1 1 0,1-1 0,-1 1 1,0-1-1,0 0 0,0 0 0,0 0 0,-1 0 0,1 0 0,-1 0 0,0 0 1,1-1-1,-2 1 0,1 0 0,0-4-57,-1 6 4,1 1 1,-1-1-1,0 0 0,0 1 1,0-1-1,0 0 0,-1 1 1,1-1-1,0 1 0,0-1 1,0 0-1,0 1 0,-1-1 1,1 1-1,0-1 0,0 0 1,-1 1-1,1-1 0,-1 1 1,1-1-1,0 1 0,-1-1 1,1 1-1,-1-1 0,1 1 1,-1 0-1,1-1 1,-1 1-1,0 0 0,1-1 1,-1 1-1,1 0 0,-1 0 1,0 0-1,1-1 0,-1 1 1,1 0-1,-1 0 0,0 0 1,1 0-1,-1 0-4,-2 0 102,1 0-1,-1 1 1,0-1 0,1 1-1,-1-1 1,0 1 0,1 0-1,-1 0 1,1 0 0,-1 0-102,-7 5 250,0 0 1,0 0 0,0 1 0,1 1 0,-2 2-251,5-5 15,0 1 1,0 1 0,1-1 0,0 1 0,0 0 0,1 0 0,-4 7-16,7-11 2,0 0 1,-1 0-1,1 1 1,0-1-1,1 0 1,-1 1-1,1-1 1,-1 2-3,1-4-13,1 1 0,-1 0 0,0-1 0,0 1 0,0 0 0,1-1 0,-1 1 0,1-1 0,-1 1 0,1-1 0,0 1 0,0-1 0,0 1 0,-1-1 0,1 0 0,1 1 1,-1-1-1,0 1 13,16 9-3264,1 0-12437</inkml:trace>
  <inkml:trace contextRef="#ctx0" brushRef="#br0" timeOffset="24531.193">1483 1553 18687,'7'-1'281,"-1"-1"0,1 1 0,-1-1 0,1 0 0,-1 0 0,0-1 0,0 0-1,0 0 1,2-2-281,-3 2 236,-1 0 0,1 0-1,-1 0 1,0-1 0,0 0-1,0 0 1,-1 0-1,1 0 1,-1 0 0,0-1-1,2-3-235,-5 8 2,0-1 0,1 0 0,-1 0 1,1 1-1,-1-1 0,0 0 0,0 0 0,0 0 0,1 0 0,-1 0 0,0 1 0,0-1 0,0 0 0,0 0 0,0 0 0,-1 0 0,1 0 0,0 1 1,0-2-4,-1 1 1,1 1-1,-1-1 0,1 1 0,-1-1 1,1 1-1,-1-1 0,1 1 0,-1-1 1,1 1-1,-1 0 0,1-1 0,-1 1 0,0 0 1,1 0-1,-1-1 0,0 1 0,1 0 1,-1 0-1,0 0 1,-3-1 10,1 1 0,-1 0 1,1 0-1,-1 0 0,0 0 0,1 1 1,-1 0-1,-1 0-10,-3 1 83,0 1 1,0 0-1,1 1 1,0 0 0,-1 0-1,2 0 1,-1 1-1,-2 1-83,4-1 166,0-1-1,0 0 1,1 1 0,0 0 0,0 0-1,0 0 1,0 1 0,1 0-1,0-1 1,-2 6-166,4-9 7,0 0 1,1 0-1,-1 0 0,1 0 0,-1 0 0,1 0 0,0 0 1,0 0-1,0 0 0,0 0 0,0 1 0,0-1 1,1 0-1,-1 0 0,1 0 0,-1 0 0,1 0 0,0 0 1,0 0-1,0 0 0,1 1-7,-1 0-360,1-1 0,0 0 0,0 0 0,0-1 0,0 1 0,0 0-1,1-1 1,-1 1 0,0-1 0,1 1 0,-1-1 0,1 0 0,-1 0 0,1-1 0,0 1 0,2 0 360,30 1-6507,1-2-3391</inkml:trace>
  <inkml:trace contextRef="#ctx0" brushRef="#br0" timeOffset="25533.156">2017 1405 16000,'-17'25'1706,"0"1"1,1 0-1,-8 22-1706,18-37 96,1 0-1,-3 11-95,7-20 31,1 0-1,-1 0 0,0 0 1,1 1-1,0-1 0,-1 0 1,1 0-1,0 0 1,0 0-1,0 1 0,0-1 1,1 0-1,-1 0 0,1 0 1,-1 0-1,1 0 1,0 1-1,-1-1 0,2 0-30,-2-2 10,0 1-1,0-1 1,1 0-1,-1 0 0,0 1 1,0-1-1,1 0 1,-1 0-1,0 0 1,1 1-1,-1-1 0,0 0 1,1 0-1,-1 0 1,1 0-1,-1 0 1,0 0-1,1 0 0,-1 0 1,0 0-1,1 0 1,-1 0-1,1 0 1,-1 0-1,0 0 0,1 0 1,-1 0-1,0 0 1,1 0-10,10-6 108,-10 5-106,10-6 13,0-1-1,-1-1 1,0 0-1,-1 0 1,1-1-1,-2 0 1,0 0-1,0-1 1,-1 0-1,4-7-14,8-21 136,-1-1 0,7-24-136,6-13 117,-28 70 119,-2 9 131,-5 12 75,-38 102 795,-9 3-1237,42-97-807,0 0-4328,0-1-4965,3-6 3615</inkml:trace>
  <inkml:trace contextRef="#ctx0" brushRef="#br0" timeOffset="25895.21">2041 1473 22015,'3'-1'0,"2"-1"128,2-1 0,1-1-2304,1 0 128,0-1-11007</inkml:trace>
  <inkml:trace contextRef="#ctx0" brushRef="#br0" timeOffset="25896.21">1982 1279 17023,'6'1'0,"-1"0"-12287</inkml:trace>
  <inkml:trace contextRef="#ctx0" brushRef="#br0" timeOffset="26464.267">2587 1362 15488,'0'0'75,"0"-1"0,0 1 0,0 0 0,0 0 0,0 0 0,0 0 0,0 0 1,0 0-1,0 0 0,0 0 0,0 0 0,0 0 0,0 0 0,0-1 0,0 1 1,0 0-1,0 0 0,0 0 0,-1 0 0,1 0 0,0 0 0,0 0 0,0 0 1,0 0-1,0 0 0,0 0 0,0 0 0,0 0 0,0 0 0,0 0 1,0 0-1,-1 0 0,1 0 0,0 0 0,0 0 0,0 0 0,0 0 0,0 0 1,0 0-1,0 0 0,0 0 0,0 0 0,-1 0 0,1 0 0,0 0 0,0 0-75,-4 4 286,0 0-1,1 0 1,-1 0-1,1 0 1,0 1-1,0-1 1,-1 3-286,-4 6 561,-36 53 826,-3 14-1387,45-77 12,-10 23 75,11-25-85,1 0 0,-1 0 0,1 0 0,0 0 1,-1 0-1,1 0 0,0 0 0,0 0 0,0 0 1,0 0-1,0 0 0,0 0 0,0 0 0,0 0 1,0 0-1,1 0 0,-1 0 0,0 0 0,1 0 1,-1 0-1,0 0 0,1 0 0,0 0-2,-1 0-1,0-1-1,1 0 1,-1 0-1,1 1 1,-1-1 0,1 0-1,-1 0 1,1 0-1,-1 0 1,1 1-1,-1-1 1,1 0-1,-1 0 1,1 0-1,-1 0 1,1 0-1,-1 0 1,1 0-1,-1 0 1,1 0 0,-1-1-1,1 1 1,-1 0-1,1 0 2,11-6-67,-11 6 63,4-4 6,1 0 1,-1 0-1,0 0 1,0-1 0,0 0-3,12-10 435,-17 15-420,1 0 1,-1 1-1,1-1 1,-1 0-1,1 0 1,-1 1 0,1-1-1,-1 0 1,0 1-1,1-1 1,-1 0-1,0 1 1,1-1 0,-1 1-1,0-1 1,1 0-1,-1 1 1,0-1-1,0 1-15,1 1 79,0-1-1,0 0 1,0 0 0,0 0-1,0 0 1,0 0-1,0 0 1,0 0-1,1 0-78,0 0 68,0-1 1,1 1-1,-1-1 0,0 0 0,1 1 0,-1-1 0,0 0 1,1-1-1,-1 1 0,0 0 0,1-1 0,-1 1 0,0-1 1,0 0-1,1 0 0,-1 0 0,0 0 0,0 0 0,0 0 1,0 0-1,0-1 0,-1 1 0,1-1 0,0 0-68,3-3 57,0 0 0,-1 1 0,0-2 0,0 1-1,0-1 1,-1 1 0,0-1 0,1-2-57,17-45-240,-8 20 561,1 0-321,3 2-5267,4 2-6869,-15 22 5672</inkml:trace>
  <inkml:trace contextRef="#ctx0" brushRef="#br0" timeOffset="27249.693">2767 1360 15104,'0'-2'162,"-1"-9"3808,1 11-3904,0 0 0,0 0-1,0 0 1,0 0 0,0-1-1,0 1 1,-1 0 0,1 0-1,0 0 1,0 0 0,0 0-1,0 0 1,0 0 0,-1-1-1,1 1 1,0 0 0,0 0-1,0 0 1,0 0-1,-1 0 1,1 0 0,0 0-1,0 0 1,0 0 0,0 0-1,-1 0 1,1 0 0,0 0-1,0 0 1,0 0 0,0 0-1,-1 0 1,1 0 0,0 0-1,0 0 1,0 1 0,0-1-1,-1 0 1,1 0 0,0 0-1,0 0 1,0 0-1,0 0 1,0 0 0,0 1-1,-1-1 1,1 0 0,0 0-1,0 0 1,0 0 0,0 0-1,0 1 1,0-1 0,0 0-1,0 0-65,-8 8 115,0 1 0,1 0 1,0 0-1,-5 10-115,-21 43 488,25-47-285,6-11-187,-13 30 36,14-31-64,0 0-1,0 0 1,0 0 0,0 1 0,1-1-1,0 0 1,-1 1 0,1-1 0,1 3 12,-1-5-1,0 0 0,0 0 0,0 0 0,1 0 0,-1 0 1,0 0-1,1 0 0,-1 0 0,0-1 0,1 1 1,-1 0-1,1 0 0,-1 0 0,1-1 0,0 1 0,-1 0 1,1-1-1,0 1 0,0-1 0,-1 1 0,1-1 0,0 1 1,1 0 0,-1-1-1,1 1 0,-1-1 1,1 0-1,-1 1 1,1-1-1,-1 0 0,1 0 1,0 0-1,-1 0 0,1 0 1,0-1 0,3 0 16,0 0-1,1 0 1,-2-1 0,1 0 0,0 0 0,0-1 0,3-1-16,-1-1 3,1-1 0,-1 0 0,0-1 0,0 0 0,-1 0-1,0 0 1,0-1 0,2-4-3,10-17-3,10-23 3,-22 38 1,68-122-1,-71 130 1,-4 7-3,-7 10 67,-22 40 650,1 1 0,-10 32-715,37-80 30,-12 31 162,13-32-184,0 0-1,0 0 1,1 0 0,-1 0-1,1 0 1,0 0-1,0 1 1,0-1 0,1 0-1,-1 1-7,0-3-2,0 0-1,0-1 1,1 1-1,-1 0 1,0 0-1,0-1 0,0 1 1,1 0-1,-1-1 1,0 1-1,1-1 1,-1 1-1,1 0 1,-1-1-1,1 1 1,-1-1-1,1 1 1,-1-1-1,1 1 1,-1-1-1,1 0 0,0 1 1,-1-1-1,1 0 1,0 1-1,-1-1 1,1 0-1,0 0 1,-1 1-1,1-1 1,0 0-1,-1 0 1,1 0-1,0 0 1,0 0-1,-1 0 0,1 0 1,0 0-1,-1 0 1,2-1 2,1 0 15,0 0 1,0 0-1,0 0 0,0-1 1,-1 1-1,1-1 0,0 0 1,1-1-16,7-6 64,-1-1 1,0 0 0,0 0 0,-1-1 0,-1 0-1,8-12-64,7-17-493,8-21 493,-9 17-429,3-1 429,3 2-234,-23 36 216,-6 11 249,-7 15 708,-15 27 491,-79 178 809,100-219-2176,0 1 1,0-1-1,1 1 1,-1 3-64,2-8 9,0-1 1,0 1-1,0 0 0,0 0 1,0 0-1,0-1 1,0 1-1,0 0 1,0 0-1,0 0 0,1-1 1,-1 1-1,0 0 1,1 0-1,-1-1 1,0 1-10,1-1 4,-1 1 0,1-1 0,-1 0-1,0 1 1,1-1 0,-1 0 0,1 0 0,-1 1 0,1-1 0,-1 0 0,1 0 0,-1 0 0,1 0 0,-1 0 0,1 0 0,-1 0 0,1 0 0,0 0 0,-1 0 0,1 0 0,-1 0 0,1 0 0,-1 0 0,1 0 0,-1-1 0,1 1 0,-1 0-4,4-1 11,-1-1 1,0 0 0,1 1 0,-1-1 0,0 0-1,0-1 1,0 1 0,0-1 0,-1 1-1,3-3-11,24-33 102,-21 28-65,39-61-17,-32 49-19,-9 14-1,-7 16 0,-9 19 0,-15 29 88,0-1-393,11-18-2657,12-32-2605,1 0-9878</inkml:trace>
  <inkml:trace contextRef="#ctx0" brushRef="#br0" timeOffset="27634.405">2825 1373 20991,'4'0'0,"4"0"128,3 0 0,2 0-384,3 1 128,3 1-9983,-1-4-513</inkml:trace>
  <inkml:trace contextRef="#ctx0" brushRef="#br0" timeOffset="27635.405">2836 1241 20735,'5'3'0,"3"0"-896,0-1 128,0-1-13055</inkml:trace>
  <inkml:trace contextRef="#ctx0" brushRef="#br0" timeOffset="28381.664">3187 1360 19327,'-2'2'256,"-16"19"12,-2 1 381,-8 14-649,23-28 109,1-1 1,-1 1 0,1 0 0,0 0 0,1 0 0,0 0 0,-1 4-110,4-11 7,-1 0 1,1 0-1,0 0 1,0 1-1,0-1 1,-1 0-1,1 0 1,0 0-1,0 0 1,1 0-1,-1 0 1,0 0-1,0 0 1,0 0-1,1 1 1,-1-1-1,1 0 1,-1 0-1,1 0 1,-1-1 0,1 1-1,0 1-7,0-2 7,-1 1 0,1-1 0,0 1 0,0-1 0,-1 0 0,1 0 0,0 1 0,0-1 0,0 0 0,0 0 1,0 0-1,-1 0 0,1 0 0,0 0 0,0 0 0,0 0 0,0 0 0,0 0 0,-1 0 0,1-1 0,0 1 0,0 0 0,0-1 0,-1 1 0,1-1 0,0 1 0,0 0 0,0-1-7,8-5 69,0 0-1,0-1 1,0 0 0,-1 0-1,0-1 1,-1 0-1,1-1-68,10-14 272,0-1 0,-2-1-272,1-3 128,-15 26-112,-2 3 26,-2 6 87,-4 11 90,-54 129 1871,60-147-2015,0 0-1,0 0 0,0 0 1,-1 1-1,1-1 0,0 0 1,0 0-1,0 0 1,0 1-1,0-1 0,0 0 1,0 0-1,0 0 0,-1 1 1,1-1-1,0 0 0,0 0 1,0 1-1,0-1 1,0 0-1,0 0 0,0 1 1,1-1-1,-1 0 0,0 0 1,0 1-1,0-1 0,0 0 1,0 0-1,0 0 1,0 1-1,0-1 0,0 0 1,1 0-1,-1 0 0,0 0 1,0 1-1,0-1 0,1 0-74,8-4 624,12-14-884,12-18 14,5-10 246,25-28-245,-63 73 245,0 1 0,0 0-1,0 0 1,0-1 0,0 1-1,1 0 1,-1 0 0,0-1-1,0 1 1,0 0 0,0 0-1,1 0 1,-1-1 0,0 1-1,0 0 1,1 0 0,-1 0-1,0 0 1,0 0 0,1-1-1,-1 1 1,0 0 0,0 0-1,1 0 1,-1 0 0,0 0-1,0 0 1,1 0-1,-1 0 1,0 0 0,1 0-1,-1 0 1,0 0 0,0 0-1,1 0 1,-1 11 140,-7 17 202,0-4-62,-2-1 1,-1-1-1,-11 20-280,13-29-3642,-1 1 0,-3 2 3642,6-8-15423</inkml:trace>
  <inkml:trace contextRef="#ctx0" brushRef="#br0" timeOffset="28735.292">3221 1270 21631,'2'3'0,"3"1"-896,2-2 0,1 1-13567</inkml:trace>
  <inkml:trace contextRef="#ctx0" brushRef="#br0" timeOffset="30056.87">3887 1345 13312,'2'-2'143,"5"-9"2819,-7 10-2905,0 1 0,0 0 0,0 0 0,0 0 1,0-1-1,0 1 0,0 0 0,0 0 0,0-1 0,0 1 0,0 0 0,0 0 0,0-1 0,0 1 0,0 0 0,-1 0 0,1 0 0,0-1 0,0 1 0,0 0 1,0 0-1,0 0 0,0-1 0,-1 1 0,1 0 0,0 0 0,0 0 0,0 0 0,0-1 0,-1 1 0,1 0 0,0 0 0,0 0 0,-1 0 0,1 0 0,0 0 1,0 0-1,0 0 0,-1 0 0,1 0 0,0 0 0,0 0 0,-1 0 0,1 0 0,0 0 0,0 0 0,0 0 0,-1 0 0,1 0 0,0 0 0,0 0-57,-2 0 207,0 0 1,0 1-1,0-1 0,0 0 0,0 1 0,1 0 0,-1-1 0,0 1 0,0 0 0,1 0 0,-1 0 0,1 0 0,-2 0-207,-19 19 733,18-16-702,-22 22 619,-13 15-650,31-30 284,0-1 0,0 1 0,1 1 0,0-1 0,-5 13-284,12-23 4,-1 0 1,1 0-1,-1 0 1,1 0-1,0 0 1,0 0-1,-1 0 1,1 0-1,0 0 1,0 0-1,0 0 1,0 0-1,0 0 1,0 0 0,0 0-1,0 0 1,0 0-1,1 0 1,-1 0-1,0 0 1,1 0-1,-1 0 1,1 0-5,-1-1 0,1 1 0,0-1 0,-1 1 0,1-1 0,0 0 0,0 0 0,0 1 1,-1-1-1,1 0 0,0 0 0,0 0 0,0 0 0,0 0 0,0 0 0,-1 0 0,1 0 0,0 0 0,0 0 1,0-1-1,-1 1 0,1 0 0,0-1 0,0 1 0,0 0 0,-1-1 0,1 1 0,0-1 0,7-3-3,-1-1 0,1 0 0,-1 0 1,-1-1-1,1 0 0,-1 0 0,3-4 3,3-3-114,-2-1 0,1 0 0,1-6 114,-13 22 6,1 0 1,-1 1-1,1-1 0,-1 0 1,1 0-1,0 1 1,-1-1-1,1 0 1,1 0-1,-1 1 1,0-1-1,0 0 1,1 2-7,5 12-3114,-1-5-11925</inkml:trace>
  <inkml:trace contextRef="#ctx0" brushRef="#br0" timeOffset="30746.216">4226 1334 14848,'1'0'79,"-1"1"1,0 0 0,0 0-1,0 0 1,0-1 0,0 1-1,0 0 1,0 0 0,0-1-1,0 1 1,0 0 0,0 0-1,-1-1 1,1 1 0,0 0-1,-1 0 1,1-1 0,0 1-1,-1 0 1,1-1 0,-1 1-1,1 0 1,-1-1 0,0 1-80,-18 22 3323,8-12-2137,10-9-1088,-42 55 918,36-48-936,2 1 0,-1-1 0,1 2 0,1-1 0,-2 4-80,6-14 19,-1 1-1,1 0 1,0 0-1,0 0 1,-1 0-1,1 0 1,0 0 0,0 0-1,0 0 1,0 0-1,0 0 1,0 0-1,0 0 1,0 0-1,0 0 1,1-1-1,-1 1 1,0 0-1,0 0 1,1 0 0,0 1-19,-1-2 12,1 1 1,0-1-1,-1 1 1,1-1-1,0 1 1,-1-1-1,1 0 1,0 1-1,0-1 1,-1 0-1,1 0 1,0 0-1,0 1 1,0-1-1,-1 0 1,1 0-1,0 0 1,0 0-1,0 0 1,0 0-13,4-1 21,0 0 1,0 0-1,0-1 0,0 0 1,0 1-1,0-2 1,-1 1-22,8-5 21,-1 0 0,0-1 1,0 0-1,-1-1 0,8-9-21,-17 19 10,-2 4-20,-4 13 10,1-5 128,4-12-103,0-1 1,0 1-1,0-1 0,-1 1 0,1-1 1,0 1-1,0-1 0,0 1 0,0-1 1,0 1-1,0-1 0,0 1 0,0-1 1,1 1-1,-1 0 0,0-1 0,0 1 0,0-1 1,0 1-1,1-1-25,-1 0 14,0 0 0,0 0 0,1 0-1,-1 1 1,0-1 0,1 0 0,-1 0 0,0 0 0,0 0 0,1 0 0,-1 0-1,0 0 1,0-1 0,1 1 0,-1 0 0,0 0 0,0 0 0,1 0 0,-1 0-1,0 0 1,0 0 0,1 0 0,-1-1 0,0 1 0,0 0 0,1 0-14,15-16 308,-1-4-207,-1-2 0,-1 0 0,-1 0 0,8-21-101,-20 42-20,6-11-2244,1 0 0,1-3 2264,-6 12-2186,1 0 0,-1 0 1,1 0-1,-1 0 0,1 0 0,0 0 2186,4 0-7594</inkml:trace>
  <inkml:trace contextRef="#ctx0" brushRef="#br0" timeOffset="31109.102">4425 1313 13696,'-3'1'0,"-2"0"1920,1 1 127,1 3 1,-2 4 128,-2 4-2048,-3 3 0,-2 3 0,-4 6 128,-2 5-128,2-2 0,1 0 0,8-9 0,4-4-1024,7-6 0,0 0-14591</inkml:trace>
  <inkml:trace contextRef="#ctx0" brushRef="#br0" timeOffset="31447.097">4522 1324 21887,'-8'10'414,"0"0"-1,0 0 0,1 1 0,0 0 0,0 2-413,-13 21 4,3-8 139,0-2 460,-7 16-603,44-63 261,-4 6-287,19-27-107,-26 30-20,1 1 1,1 0-1,0 0 1,1 1-1,8-6 153,-19 18-21,-1-1 0,1 1 0,-1-1 1,1 1-1,-1-1 0,1 1 0,0 0 0,-1-1 0,1 1 0,0 0 1,-1-1-1,1 1 0,0 0 0,0 0 0,-1 0 0,1 0 1,0 0-1,-1 0 0,1 0 0,0 0 0,0 0 0,-1 0 1,1 0-1,0 0 0,0 0 0,-1 1 0,1-1 0,0 0 21,0 1 3,0 0 0,1 1 0,-1-1-1,0 0 1,0 1 0,0-1 0,0 1-1,0-1 1,1 2-3,8 13 68,-8-15-56,0 1 0,0-1 0,1 1 0,-1-1-1,0 1 1,0-1 0,1 0 0,-1 0 0,1 0-1,-1-1 1,1 1 0,-1 0 0,1-1 0,-1 0 0,1 0-1,0 1 1,-1-2 0,1 1 0,-1 0 0,3-1-12,-1 0 2,1 0 0,0 0 0,0-1 0,-1 0-1,1 0 1,-1 0 0,0 0 0,1-1 0,-1 1 0,1-3-2,-4 4 3,1 0 0,-1 0 0,0 0 0,0 0 0,0 0 0,0-1 0,0 1 0,0 0 0,-1-1 0,1 1 0,0-1 0,-1 1 0,1-1 0,-1 1 0,1-1 0,-1 1 0,0-1 0,0 1 0,0-1 0,1 0 0,-2 1 0,1-2-3,0 2 2,0 0 0,-1 0 0,1 0 0,0 0 1,-1 0-1,1 0 0,-1 0 0,1 1 0,-1-1 1,1 0-1,-1 0 0,1 1 0,-1-1 1,0 0-1,0 1 0,1-1 0,-1 1 0,0-1 1,0 1-1,0-1 0,1 1 0,-1-1 0,0 1 1,0 0-1,0-1 0,0 1 0,0 0 0,0 0 1,0 0-1,0 0 0,0 0 0,0 0 1,0 0-1,0 0 0,0 0 0,0 0 0,0 1 1,1-1-3,-7 1 147,1 1 0,0 0 0,0 1 0,1-1 1,-1 1-1,0 0 0,1 1 0,0-1 1,-1 1-1,1 0 0,1 0 0,-1 1 0,-3 3-147,1 0 349,1 0-1,-1 1 0,1-1 1,0 2-1,1-1 0,0 0 0,-3 10-348,7-16 45,0 0 0,0 0-1,1 0 1,-1 0 0,1 1-1,-1-1 1,1 0 0,0 0-1,0 0 1,0 1 0,1-1-1,-1 0 1,1 0-1,0 0 1,0 1 0,1 2-45,-1-5 4,0 1 0,0 0 1,0-1-1,0 1 1,1-1-1,-1 1 0,1-1 1,-1 1-1,1-1 0,-1 0 1,1 0-1,0 0 0,-1 0 1,1 0-1,0 0 1,0 0-1,0-1 0,0 1 1,0-1-1,0 1 0,0-1 1,0 0-1,0 1 0,0-1 1,0 0-1,0-1 0,1 1-4,2 0-475,0-1-1,1 0 1,-1 0-1,0-1 0,0 1 1,0-1-1,0 0 0,0 0 1,2-2 475,0 0-3217,0-1 1,0 0-1,3-3 3217,4-4-10730</inkml:trace>
  <inkml:trace contextRef="#ctx0" brushRef="#br0" timeOffset="31793.918">4448 1217 22399,'6'2'0,"4"0"-7167,-3 0-1,-1 0 1536</inkml:trace>
  <inkml:trace contextRef="#ctx0" brushRef="#br0" timeOffset="32550.628">4819 1413 19839,'6'0'0,"5"0"0,5 0 128,5 0 0,12 1 128,8 0-6655,1 2-1,-1 0 1152</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1:30:02.171"/>
    </inkml:context>
    <inkml:brush xml:id="br0">
      <inkml:brushProperty name="width" value="0.05" units="cm"/>
      <inkml:brushProperty name="height" value="0.05" units="cm"/>
    </inkml:brush>
  </inkml:definitions>
  <inkml:trace contextRef="#ctx0" brushRef="#br0">1 135 19199,'0'0'18,"0"0"34,1 0 141,0 0 100,-1-1 77,1 1 77,0 0 672,-1-1-500,1 1-334,-1-1-59,0 1-73,0-1-88,1-1 33,1 1-41,7-2-4,-5 2-26,42-11 27,-14 5 20,-5 1 29,1 1 52,-2 0 54,1-1 71,15-2 617,-1 0-101,0 1-94,0 0-88,1 0-84,0 1-77,-1 0-71,1 1-67,17-2 27,0 1-103,-1 1-86,1 1-71,-1 1-56,0 1-38,130 1-116,-108 3 124,2 2 90,-41-1 6,-1 0 38,86 9-64,-2 4-34,242 52-23,-341-62-189,41 10-98,-39-9 94,-14-3 61,-1-1-36,0 1-41,0-1-47,-1 0 0,-1 1-42,0-1-44,0 0-49,0 1-53,0-1-55,0 1-60,0 0-64,0 0-67,0 0-71,0 0-74,0 0-79,0 0-82,1 1-85,-1 0-90,0-1-94,-7-2 339,1 0-101,-1-1-89,1 1-79,0 0-323,0 0-77,1 1-392,2 0-1072</inkml:trace>
  <inkml:trace contextRef="#ctx0" brushRef="#br0" timeOffset="1">2238 36 20351,'1'11'34,"1"6"134,0 1 115,1 3 164,3 11 334,4-1-24,-2-12-354,1-4-175,-3-8-160,-1 0-37,-4-7 9,1 2 79,0 0-45,-2-2-72,0 0-1,0 0 1,1 0 0,-1 0-1,0 0 1,0 0-1,0 0 1,1 0-1,-1 0 1,0 0 0,0 0-1,1 0 1,-1 0-1,0 0 1,0 0 0,0 0-1,1 0 1,-1 0-1,0 0 1,0-1 0,0 1-1,1 0 1,-1 0-1,0 0 1,0 0-1,0 0 1,0-1 0,1 1-2,-1 0 64,0 0-82,0 0-50,0 0-17,0 0 120,0 0 79,0 0 194,-1 0-71,1 0-63,-1 0-55,0 0-37,0 0-54,-1 0-48,0 0-67,1 0 6,0 0 58,0 0 39,1 0 42,-26 4-125,16-1 88,0 1 1,-8 3-22,-18 12 49,14-7-105,14-7 2,2-2 21,3-1-53,0 0-58,0 0-92,1-1-47,0 0-93,-1 1-105,1-1-121,1 0 228,0 0-41,-1 0-55,1-1-42,0 1-41,0 0-37,0 0-36,-1-1-34,0 2-751,0-1 512,1 0-35,-2 1-1023,-1 0-512,-1 1-1371,5-3 3722</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5-14T11:30:54.854"/>
    </inkml:context>
    <inkml:brush xml:id="br0">
      <inkml:brushProperty name="width" value="0.025" units="cm"/>
      <inkml:brushProperty name="height" value="0.025" units="cm"/>
      <inkml:brushProperty name="color" value="#333333"/>
      <inkml:brushProperty name="ignorePressure" value="1"/>
    </inkml:brush>
  </inkml:definitions>
  <inkml:trace contextRef="#ctx0" brushRef="#br0">1 1</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5-14T11:31:02.449"/>
    </inkml:context>
    <inkml:brush xml:id="br0">
      <inkml:brushProperty name="width" value="0.025" units="cm"/>
      <inkml:brushProperty name="height" value="0.025" units="cm"/>
      <inkml:brushProperty name="color" value="#333333"/>
      <inkml:brushProperty name="ignorePressure" value="1"/>
    </inkml:brush>
  </inkml:definitions>
  <inkml:trace contextRef="#ctx0" brushRef="#br0">1 1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23T14:40:48.024"/>
    </inkml:context>
    <inkml:brush xml:id="br0">
      <inkml:brushProperty name="width" value="0.05" units="cm"/>
      <inkml:brushProperty name="height" value="0.05" units="cm"/>
    </inkml:brush>
  </inkml:definitions>
  <inkml:trace contextRef="#ctx0" brushRef="#br0">355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0T15:14:56.377"/>
    </inkml:context>
    <inkml:brush xml:id="br0">
      <inkml:brushProperty name="width" value="0.05" units="cm"/>
      <inkml:brushProperty name="height" value="0.05" units="cm"/>
    </inkml:brush>
  </inkml:definitions>
  <inkml:trace contextRef="#ctx0" brushRef="#br0">4 741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356 189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1T15:02:48.160"/>
    </inkml:context>
    <inkml:brush xml:id="br0">
      <inkml:brushProperty name="width" value="0.05" units="cm"/>
      <inkml:brushProperty name="height" value="0.05" units="cm"/>
    </inkml:brush>
  </inkml:definitions>
  <inkml:trace contextRef="#ctx0" brushRef="#br0">4 741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356 189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1T15:03:00.314"/>
    </inkml:context>
    <inkml:brush xml:id="br0">
      <inkml:brushProperty name="width" value="0.05" units="cm"/>
      <inkml:brushProperty name="height" value="0.05" units="cm"/>
    </inkml:brush>
  </inkml:definitions>
  <inkml:trace contextRef="#ctx0" brushRef="#br0">4 741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356 189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1T15:42:23.388"/>
    </inkml:context>
    <inkml:brush xml:id="br0">
      <inkml:brushProperty name="width" value="0.05" units="cm"/>
      <inkml:brushProperty name="height" value="0.05" units="cm"/>
    </inkml:brush>
  </inkml:definitions>
  <inkml:trace contextRef="#ctx0" brushRef="#br0">357 741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5 189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1T15:43:46.420"/>
    </inkml:context>
    <inkml:brush xml:id="br0">
      <inkml:brushProperty name="width" value="0.05" units="cm"/>
      <inkml:brushProperty name="height" value="0.05" units="cm"/>
    </inkml:brush>
  </inkml:definitions>
  <inkml:trace contextRef="#ctx0" brushRef="#br0">357 741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5 189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1T15:45:54.843"/>
    </inkml:context>
    <inkml:brush xml:id="br0">
      <inkml:brushProperty name="width" value="0.05" units="cm"/>
      <inkml:brushProperty name="height" value="0.05" units="cm"/>
      <inkml:brushProperty name="color" value="#CC0066"/>
    </inkml:brush>
  </inkml:definitions>
  <inkml:trace contextRef="#ctx0" brushRef="#br0">357 741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5 189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1T15:46:20.758"/>
    </inkml:context>
    <inkml:brush xml:id="br0">
      <inkml:brushProperty name="width" value="0.05" units="cm"/>
      <inkml:brushProperty name="height" value="0.05" units="cm"/>
    </inkml:brush>
  </inkml:definitions>
  <inkml:trace contextRef="#ctx0" brushRef="#br0">357 741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5 189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6T15:03:31.185"/>
    </inkml:context>
    <inkml:brush xml:id="br0">
      <inkml:brushProperty name="width" value="0.05" units="cm"/>
      <inkml:brushProperty name="height" value="0.05" units="cm"/>
      <inkml:brushProperty name="color" value="#CC0066"/>
    </inkml:brush>
  </inkml:definitions>
  <inkml:trace contextRef="#ctx0" brushRef="#br0">357 741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5 189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6T15:03:36.371"/>
    </inkml:context>
    <inkml:brush xml:id="br0">
      <inkml:brushProperty name="width" value="0.05" units="cm"/>
      <inkml:brushProperty name="height" value="0.05" units="cm"/>
    </inkml:brush>
  </inkml:definitions>
  <inkml:trace contextRef="#ctx0" brushRef="#br0">6 741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358 189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6T15:04:05.358"/>
    </inkml:context>
    <inkml:brush xml:id="br0">
      <inkml:brushProperty name="width" value="0.05" units="cm"/>
      <inkml:brushProperty name="height" value="0.05" units="cm"/>
    </inkml:brush>
  </inkml:definitions>
  <inkml:trace contextRef="#ctx0" brushRef="#br0">6 741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358 189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23T14:41:06.316"/>
    </inkml:context>
    <inkml:brush xml:id="br0">
      <inkml:brushProperty name="width" value="0.05" units="cm"/>
      <inkml:brushProperty name="height" value="0.05" units="cm"/>
    </inkml:brush>
  </inkml:definitions>
  <inkml:trace contextRef="#ctx0" brushRef="#br0">355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6T15:04:15.064"/>
    </inkml:context>
    <inkml:brush xml:id="br0">
      <inkml:brushProperty name="width" value="0.05" units="cm"/>
      <inkml:brushProperty name="height" value="0.05" units="cm"/>
    </inkml:brush>
  </inkml:definitions>
  <inkml:trace contextRef="#ctx0" brushRef="#br0">6 741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358 189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6T15:04:28.333"/>
    </inkml:context>
    <inkml:brush xml:id="br0">
      <inkml:brushProperty name="width" value="0.05" units="cm"/>
      <inkml:brushProperty name="height" value="0.05" units="cm"/>
      <inkml:brushProperty name="color" value="#33CCCC"/>
    </inkml:brush>
  </inkml:definitions>
  <inkml:trace contextRef="#ctx0" brushRef="#br0">359 741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7 189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6T15:04:48.041"/>
    </inkml:context>
    <inkml:brush xml:id="br0">
      <inkml:brushProperty name="width" value="0.05" units="cm"/>
      <inkml:brushProperty name="height" value="0.05" units="cm"/>
    </inkml:brush>
  </inkml:definitions>
  <inkml:trace contextRef="#ctx0" brushRef="#br0">359 741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7 189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4:05:59.429"/>
    </inkml:context>
    <inkml:brush xml:id="br0">
      <inkml:brushProperty name="width" value="0.05" units="cm"/>
      <inkml:brushProperty name="height" value="0.05" units="cm"/>
      <inkml:brushProperty name="color" value="#CC0066"/>
    </inkml:brush>
  </inkml:definitions>
  <inkml:trace contextRef="#ctx0" brushRef="#br0">357 741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5 189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4:08:31.344"/>
    </inkml:context>
    <inkml:brush xml:id="br0">
      <inkml:brushProperty name="width" value="0.05" units="cm"/>
      <inkml:brushProperty name="height" value="0.05" units="cm"/>
      <inkml:brushProperty name="color" value="#CC0066"/>
    </inkml:brush>
  </inkml:definitions>
  <inkml:trace contextRef="#ctx0" brushRef="#br0">357 741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5 189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7T14:50:02.190"/>
    </inkml:context>
    <inkml:brush xml:id="br0">
      <inkml:brushProperty name="width" value="0.05" units="cm"/>
      <inkml:brushProperty name="height" value="0.05" units="cm"/>
      <inkml:brushProperty name="color" value="#33CCCC"/>
    </inkml:brush>
  </inkml:definitions>
  <inkml:trace contextRef="#ctx0" brushRef="#br0">357 741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5 189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7T14:50:13.753"/>
    </inkml:context>
    <inkml:brush xml:id="br0">
      <inkml:brushProperty name="width" value="0.05" units="cm"/>
      <inkml:brushProperty name="height" value="0.05" units="cm"/>
      <inkml:brushProperty name="color" value="#33CCCC"/>
    </inkml:brush>
  </inkml:definitions>
  <inkml:trace contextRef="#ctx0" brushRef="#br0">357 741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5 189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7T14:50:30.749"/>
    </inkml:context>
    <inkml:brush xml:id="br0">
      <inkml:brushProperty name="width" value="0.05" units="cm"/>
      <inkml:brushProperty name="height" value="0.05" units="cm"/>
      <inkml:brushProperty name="color" value="#33CCCC"/>
    </inkml:brush>
  </inkml:definitions>
  <inkml:trace contextRef="#ctx0" brushRef="#br0">357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5 552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7T14:51:03.221"/>
    </inkml:context>
    <inkml:brush xml:id="br0">
      <inkml:brushProperty name="width" value="0.05" units="cm"/>
      <inkml:brushProperty name="height" value="0.05" units="cm"/>
      <inkml:brushProperty name="color" value="#CC0066"/>
    </inkml:brush>
  </inkml:definitions>
  <inkml:trace contextRef="#ctx0" brushRef="#br0">6 741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358 189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7T14:51:06.869"/>
    </inkml:context>
    <inkml:brush xml:id="br0">
      <inkml:brushProperty name="width" value="0.05" units="cm"/>
      <inkml:brushProperty name="height" value="0.05" units="cm"/>
    </inkml:brush>
  </inkml:definitions>
  <inkml:trace contextRef="#ctx0" brushRef="#br0">359 741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7 189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19T09:29:30.329"/>
    </inkml:context>
    <inkml:brush xml:id="br0">
      <inkml:brushProperty name="width" value="0.05" units="cm"/>
      <inkml:brushProperty name="height" value="0.05" units="cm"/>
    </inkml:brush>
  </inkml:definitions>
  <inkml:trace contextRef="#ctx0" brushRef="#br0">355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7T14:51:35.436"/>
    </inkml:context>
    <inkml:brush xml:id="br0">
      <inkml:brushProperty name="width" value="0.05" units="cm"/>
      <inkml:brushProperty name="height" value="0.05" units="cm"/>
      <inkml:brushProperty name="color" value="#CC0066"/>
    </inkml:brush>
  </inkml:definitions>
  <inkml:trace contextRef="#ctx0" brushRef="#br0">359 741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7 189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14T14:02:56.964"/>
    </inkml:context>
    <inkml:brush xml:id="br0">
      <inkml:brushProperty name="width" value="0.05" units="cm"/>
      <inkml:brushProperty name="height" value="0.05" units="cm"/>
      <inkml:brushProperty name="color" value="#CC0066"/>
    </inkml:brush>
  </inkml:definitions>
  <inkml:trace contextRef="#ctx0" brushRef="#br0">6 741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358 189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9T11:30:01.408"/>
    </inkml:context>
    <inkml:brush xml:id="br0">
      <inkml:brushProperty name="width" value="0.05" units="cm"/>
      <inkml:brushProperty name="height" value="0.05" units="cm"/>
      <inkml:brushProperty name="color" value="#33CCCC"/>
    </inkml:brush>
  </inkml:definitions>
  <inkml:trace contextRef="#ctx0" brushRef="#br0">6 741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358 189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9T11:26:59.564"/>
    </inkml:context>
    <inkml:brush xml:id="br0">
      <inkml:brushProperty name="width" value="0.025" units="cm"/>
      <inkml:brushProperty name="height" value="0.15" units="cm"/>
      <inkml:brushProperty name="color" value="#333333"/>
      <inkml:brushProperty name="inkEffects" value="pencil"/>
    </inkml:brush>
  </inkml:definitions>
  <inkml:trace contextRef="#ctx0" brushRef="#br0">8709 3316 14208,'0'-1'0,"0"0"1280,0-1 127,0-1 513,0 0 128,0 1-1792,-2 1 128,0 5 0,-3 4 128,-1 6 768,-3 7 128,-4 7-1408,-2 6 0,-2 6 768,-1 2 128,3-1-896,3-4 128,6-6-128,6-11 128,7-11-128,5-11 0,6-11 0,1-7 128,0-7-128,-2-5 0,-2-3-128,-2 0 128,-4-1-256,-1 3 128,-2 4 128,-1 8 0,-2 8 0,-2 9 0,-1 10 128,-3 8 0,-1 8 256,-2 6 128,0 3-128,0 2 0,-1-1-384,0-1 128,1-4-128,1-4 0,2-7-256,4-6 0,1-6-128,3-5 0,2-6 256,2-4 128,2-4-384,1-2 0,0 1 0,-2 2 128,-2 3-128,-1 3 128,-2 4 256,-2 4 0,0 3 0,-1 2 0,2 0-128,1 0 0,2-1 128,2-1 128,1-4-128,1-2 0,0-4 128,-1-3 0,0-2 256,-2-3 128,-2-1-512,-1 0 128,-3 2 384,-3 4 0,-3 4 384,-2 8 128,-4 7-896,-2 6 0,1 6 0,3 1 0,3 2-128,6-2 128,5-2-384,6-5 128,3-5-640,2-4 0,0-5-19839,-3-3 13183</inkml:trace>
  <inkml:trace contextRef="#ctx0" brushRef="#br0" timeOffset="190.192">8606 3429 24063,'1'0'0,"1"0"0,3-1 0,3 0 0,4-2 0,5-1-3968,5-2 1,8 0-3713,-3 0-768</inkml:trace>
  <inkml:trace contextRef="#ctx0" brushRef="#br0" timeOffset="39642.375">8637 3963 19583,'0'1'0,"-1"1"384,1 1 128,-1-2 128,1-1 0,1-1-512,-1 0 0,-2 3 256,0 3 0,-2 4 384,-1 3 128,-2 4-896,-2 3 0,0 4 0,-1 0 0,1 1 0,1-4 128,3-4-128,3-4 0,4-4 0,2-6 0,4-5-128,3-6 128,3-7-128,2-6 0,1-7 0,0-5 128,0-4 0,0-2 0,-1 1 0,-1 3 0,-4 7 0,-2 8 0,-5 12 1024,-4 11 128,-5 13-1024,-3 8 128,-3 7 128,0 4 0,0 2-256,1-2 128,1 0-640,2-4 128,1-5-12927,2-4-641,0-6 13696</inkml:trace>
  <inkml:trace contextRef="#ctx0" brushRef="#br0" timeOffset="39788.924">8671 4017 22271,'0'1'0,"1"1"0,0 0 0,1 1 0,3-2 128,1 0-9855,2-2-1,1 0 7936,-1 0 640</inkml:trace>
  <inkml:trace contextRef="#ctx0" brushRef="#br0" timeOffset="39971.689">8601 3868 21375,'1'0'0,"0"1"-1664,3 0 128,1 0-11647,0 0 8191</inkml:trace>
  <inkml:trace contextRef="#ctx0" brushRef="#br0" timeOffset="40190.04">8793 3799 22143,'0'1'0,"0"1"0,-1 1 0,0 0 0,0 1 128,0 2-2048,1 1 0,-1 3-11519,1-1 8447</inkml:trace>
  <inkml:trace contextRef="#ctx0" brushRef="#br0" timeOffset="40538.219">8869 3929 18303,'-1'0'0,"-1"1"128,-2 0 128,-2 1 384,-2 0 128,0 1-384,0 2 0,-1 2 384,2 1 128,1 2-768,3-1 128,4 1-256,3 0 128,6-1 896,4 2 0,4 1-1024,2 0 0,-2 2 1920,-4-1 0,-6-1-1024,-7 0 0,-8-1-512,-6-1 0,-6-2-256,-2-2 128,1-2-4480,3-2 128,3-1-13183,4 0 11007</inkml:trace>
  <inkml:trace contextRef="#ctx0" brushRef="#br0" timeOffset="-2933.721">7855 3427 12800,'0'0'0,"0"1"384,1-1 128,0-1 640,1-1 128,2-1-513,-1-1 1,1-1 0,0-1 128,-1 1-512,0 0 0,0-1 384,-1 2 128,-1 0-640,-1 1 128,-1 1-256,-2 2 128,-2 3-128,-1 2 0,0 4 640,-2 4 0,1 4-128,-2 4 0,0 6 0,1 4 0,0 1-256,2-1 128,3-3-640,3-7 0,4-6 128,2-8 0,2-6 0,1-6 0,1-4-128,-1-2 0,0 0-128,-1 0 128,-2 2 256,0 3 0,-2 3-128,0 2 0,-1 1 384,-1 2 128,1-1 128,0-1 0,1-2-512,0-1 128,0-3-128,1-2 0,0-1 0,-1-4 0,1-3-128,0-4 0,0-6-2176,2-3 0,0-1-9087,-1 1 127,0 3 8832,-1 6 896</inkml:trace>
  <inkml:trace contextRef="#ctx0" brushRef="#br0" timeOffset="-2310.318">7963 3392 19839,'0'0'0,"1"1"640,-1 0 128,0 1-128,0 1 0,-2 2 1280,0 3 128,-1 3-1664,-2 5 0,1 2 128,-2 4 0,2 4-384,0 2 128,3 0-256,3-1 128,2-4 0,4-7 0,1-8 128,1-8 0,2-8-128,0-7 0,0-5 0,-1-4 0,-1-4-128,-2-2 0,-1 0-2304,-1 0 0,-1 2-16383,-2 7 11903</inkml:trace>
  <inkml:trace contextRef="#ctx0" brushRef="#br0" timeOffset="-1537.129">8116 3396 24063,'-1'0'0,"-1"1"0,0 0 0,-1 3 0,0 2 0,0 5 1408,0 3 0,-1 3-1024,0 3 0,-2 3-256,1 1 128,1 2-384,1-2 128,3-3-768,1-4 128,3-7-256,3-5 0,2-7 256,2-6 0,2-6 640,2-5 0,0-6-128,0-5 0,-1-3-128,0-2 128,-1-2 128,-1 2 0,-1 2 128,-3 5 128,-1 5-256,-2 6 128,-2 8 1024,-3 8 128,-3 9-768,-3 9 0,-2 9 128,-2 7 0,-3 4-384,0 4 0,1 0-256,1-2 128,3-5-128,4-6 0,4-9 128,5-9 0,4-10-128,3-9 128,3-7-128,0-6 0,0-7-128,1-5 128,-2-4 0,0 0 0,-2 1-128,-2 5 0,-1 6 256,-3 9 128,-2 11 0,-4 11 0,-3 12 0,-3 9 0,-3 7-128,-3 5 128,-1 3-128,0-1 0,1-3-128,1-4 128,3-6-128,4-9 128,4-10-128,5-10 0,6-10 0,4-7 0,4-6 0,1-2 0,-1 0 0,-1 3 0,-3 7 0,-4 8 0,-5 9 0,-4 9 128,-3 7-128,-3 7 128,-2 2-128,1 2 0,-1-2-2944,2-3 128,1-5-15871,0-5 11903</inkml:trace>
  <inkml:trace contextRef="#ctx0" brushRef="#br0" timeOffset="-1417.453">8214 3479 24447,'0'0'0,"3"1"0,3 0 0,2 0-17919,0-1 11391</inkml:trace>
  <inkml:trace contextRef="#ctx0" brushRef="#br0" timeOffset="-1215.129">8109 3305 25343,'0'1'0,"2"-1"-2048,1 2 128,1 0-13695,1-1 9855</inkml:trace>
  <inkml:trace contextRef="#ctx0" brushRef="#br0" timeOffset="-12172.745">6953 3271 19967,'0'0'0,"1"-1"256,0-1 128,0 1 896,0-1 0,0 2-128,-1 4 128,-2 3-128,-3 4 0,-1 6-512,-3 5 0,-2 7-256,-2 4 0,-1 3-128,0-1 0,2 0-128,1-4 128,3-5-128,2-7 128,2-6-128,3-6 0,2-7-128,4-5 128,3-8-128,4-5 0,4-6 0,4-4 0,2-3 0,1 0 0,0 3-128,-3 5 0,-3 6 0,-4 8 128,-5 9 0,-6 8 0,-4 8 0,-4 6 0,-4 2 0,-1 0 0,-1 0 0,0-3 0,3-4-3072,2-4 128,3-3-1152,4-5 0,3-4-4095,4-4-513,0-1 8576</inkml:trace>
  <inkml:trace contextRef="#ctx0" brushRef="#br0" timeOffset="-11504.459">7118 3378 18815,'0'1'0,"-3"1"256,1 1 0,-1-2 128,1-1 0,-1-1 512,0 2 128,-2 1-640,-1 5 0,-2 3 128,-2 4 0,0 1 1024,0 2 128,0 0-1664,3-1 128,1-1-256,5-4 128,3-4-256,4-3 128,4-5-256,2-5 128,3-4 384,0-3 128,-1-1-256,-2 1 0,-3 2 640,-4 4 0,-3 5-640,-2 5 128,-3 3-384,-1 4 128,1 2-2048,0 0 0,2 1-14719,0-2 10751</inkml:trace>
  <inkml:trace contextRef="#ctx0" brushRef="#br0" timeOffset="-10611.539">7194 3382 22143,'0'0'0,"2"1"896,0 0 128,-1-1-1024,0 0 0,-1 2 128,0 1 128,-2 4 896,-1 4 128,-1 4-384,-2 5 0,-2 5-512,-3 6 0,-2 2-256,-3 0 128,-1-2-128,0-4 128,2-4-128,2-6 128,4-6-128,4-6 0,4-5-128,4-5 128,4-4-128,4-5 0,3-6-128,2-5 128,3-5-512,1-2 0,1-2-256,0 0 128,-2 4 512,-1 5 128,-2 6 0,-4 8 0,-3 10 384,-3 7 0,-4 8-256,-4 4 0,-3 2 128,-3-1 0,-4-1-128,-2-2 128,-3-3-128,1-3 128,0-2-256,2-4 0,2-3-2560,3-2 0,2-2 768,4-3 128,4-1-14463,0 1 10239</inkml:trace>
  <inkml:trace contextRef="#ctx0" brushRef="#br0" timeOffset="-9348.324">7316 3372 22015,'-1'1'0,"-2"1"128,-1 1 0,2-2 0,2 0 128,1 0 896,1 1 128,1 2-512,-1 4 128,-2 4 0,-3 5 128,-2 4-640,-2 5 128,-3 2-256,-2 0 0,-1-1-128,1-2 128,1-6-128,2-4 0,2-4 0,2-6 0,1-3 0,2-4 0,2-4-128,1-3 128,2-4-128,3-4 128,2-4-128,4-4 0,3-4 0,3-1 0,2 0 0,2 2 0,0 5-128,0 6 128,-2 5 0,-3 8 0,-4 7 0,-4 7 0,-4 7 0,-5 5 0,-5 1 128,-4 0 0,-4-1-128,-2-2 128,-2-4 0,1-3 0,1-4-128,2-4 128,2-4-1792,3-3 0,2-4-4736,3-1 129,3-1-5377,1 1 7168</inkml:trace>
  <inkml:trace contextRef="#ctx0" brushRef="#br0" timeOffset="-9247.735">7441 3407 19967,'0'0'0,"1"-1"640,0-1 0,1 0-512,-1-1 128,2 1 640,-2-1 128,1 2-1024,-2 2 128,-2 3 640,-2 2 128,-1 5-640,-2 1 128,0 2 384,-1 1 0,2-1-896,2 1 128,2-3 0,4-2 128,3-3-128,3-3 0,3-4 0,2-3 0,0-4-128,1-2 128,-1-3-128,-1-2 128,-1 0 256,-2 0 0,-1 2-128,-1 1 0,-1 4-128,0 3 0,-1 6 384,-1 5 128,0 4-128,-2 6 128,-2 8-256,-3 6 128,-3 5-256,-4 3 128,-2 1-128,-3-2 0,-2-2 0,-1-4 0,-2-5 0,0-7 0,-4-6-128,0-8 128,-1-6-3328,4-6 128,3-4-15615,5-1 11903</inkml:trace>
  <inkml:trace contextRef="#ctx0" brushRef="#br0" timeOffset="31754.534">6778 3957 15488,'-1'0'0,"1"0"512,-1 0-1,1-1 769,1-1 0,1-1-768,0 0 128,0 0 0,-1 0 0,-2 1 256,-2 2 0,-2 3 640,-3 4 128,-3 3-1024,-3 5 128,-4 3-256,-2 3 0,1 3-256,2-1 128,4 0-128,7-5 0,9-6-128,7-6 0,6-8-128,5-6 128,1-5-128,-1-4 0,-1-1 0,-3 1 0,-3 2-128,-6 5 128,-5 3 0,-4 5 0,-5 6 0,-2 3 128,-1 5-128,1 2 128,2 0-512,3 0 0,5-1-10368,5-1 1,2-3 4991,1-2 3200</inkml:trace>
  <inkml:trace contextRef="#ctx0" brushRef="#br0" timeOffset="32151.138">6909 3887 16511,'0'0'1408,"1"-1"0,0-2 1024,1-1 128,0 1-896,-1 2 0,-1 4-1152,-2 4 128,-2 7-256,-3 5 0,-2 7-256,-1 4 128,-1 4-128,0-1 0,3-1-2048,1-5 0,4-5-9087,3-6 127,2-5 7936,0-4 1408</inkml:trace>
  <inkml:trace contextRef="#ctx0" brushRef="#br0" timeOffset="33154.786">7007 3847 20607,'0'1'0,"1"2"1664,-1 2 128,0 1-1664,0 1 128,-2 1 1024,-4 5 128,-3 4-1152,-4 6 128,-3 5-384,-2 3 128,1 3 0,1-1 128,3-1-2304,6-5 128,4-7-9855,7-7-641,2-5 12288</inkml:trace>
  <inkml:trace contextRef="#ctx0" brushRef="#br0" timeOffset="33754.082">6975 4029 21375,'0'0'0,"1"1"0,2 0 0,1 1 0,3-1 640,1 0 0,2-2-640,1-1 0,1-3 128,0-2 128,-1-3-256,-1-2 128,-2-1-128,-3 0 0,-5 1 128,-4 5 128,-4 4 640,-4 6 128,-5 6-768,-1 6 128,0 3 256,1 4 0,4-1-256,6 0 128,5-3-384,6-4 128,5-6-256,3-6 0,5-6-128,1-5 0,1-4-128,-1-1 128,-2-2 128,-3 0 0,-4 3 0,-2 3 0,-4 4 0,-2 3 0,-3 5 0,-1 3 0,-1 3 256,0 3 0,0 0 128,1 1 0,2-1-512,3-2 0,1-3-4096,2-2 0,2-4-10751,0 0 9343</inkml:trace>
  <inkml:trace contextRef="#ctx0" brushRef="#br0" timeOffset="34391.513">7102 4006 19839,'1'1'0,"0"-1"1408,1 1 0,-1 2-1280,-1 2 0,-2 2 896,-1 4 0,-2 2 896,0 2 128,-1 1-1920,0 0 128,1-2 0,0-1 0,2-3-128,1-3 128,2-3 0,1-4 0,2-3-128,1-4 128,1-5-128,0-3 0,2-2-128,1-3 128,3-3-128,1-2 128,3 1-768,2 2 128,0 4-2048,1 4 0,-2 5-15999,-3 4 11775</inkml:trace>
  <inkml:trace contextRef="#ctx0" brushRef="#br0" timeOffset="34635.748">7217 4029 24703,'1'0'0,"0"0"0,1-1 0,1 1 0,2 0 0,2 0 0,1 0 0,1-1 0,1-2 0,-1-1-128,0-2 128,-2-3-128,-1-1 128,-2-1 0,-3 0 0,-3 2 1664,-3 2 128,-4 5-1280,-3 4 0,-2 5-128,-3 4 0,0 6-128,1 4 0,2 2-128,5 1 0,6-2-3200,8-5 128,6-4-14975,2-5 11391</inkml:trace>
  <inkml:trace contextRef="#ctx0" brushRef="#br0" timeOffset="35023.382">7435 3906 20223,'-1'0'0,"0"1"512,-3 1 128,-1 1 0,-1 3 0,-3 3 512,-1 2 0,-2 4-1024,-1 3 0,-1 4 896,1 2 128,2 1-1024,5-3 128,5-3-512,6-7 128,6-7-256,3-6 128,4-7-128,0-5 128,0-6 0,-1-4 0,0-4 256,-2-3 0,-1-2 0,-1 3 0,-3 4 640,-4 6 0,-3 10 384,-5 9 128,-5 10-768,-3 8 128,-3 7-384,1 4 128,1 2-128,3-2 0,5-3-2304,6-6 128,5-6-10751,6-6-641,0-5 13312</inkml:trace>
  <inkml:trace contextRef="#ctx0" brushRef="#br0" timeOffset="35274.864">7110 3926 21631,'1'0'-1152,"6"-1"128,7-2-13183,0 1 8959</inkml:trace>
  <inkml:trace contextRef="#ctx0" brushRef="#br0" timeOffset="36054.256">7954 3859 16256,'1'-1'639,"-1"-2"129,2-6 1536,-1-4 0,2-2-2176,-1-1 0,-1 2 0,0 4 128,-2 6-128,-1 7 128,-2 10 256,-2 10 128,-2 12-640,-2 11 0,-4 10 640,-4 6 128,-4 5-768,-4-2 0,-3-4 640,-1-9 0,0-9-384,2-10 128,3-12-384,2-11 0,4-9-1024,4-7 0,4-6-4352,5-6 1,5-4-5377,2 1 6528</inkml:trace>
  <inkml:trace contextRef="#ctx0" brushRef="#br0" timeOffset="37545.952">7919 3937 16384,'1'0'0,"1"0"511,2 0 1,1 1 1792,1 1 0,0 3-2048,-1 4 0,-1 2 0,-2 4 0,-3 2 1920,-3 3 0,-4 2-1920,-2 2 128,-1-1-128,0-2 128,2-5 0,2-5 0,4-7-256,2-6 128,4-7-128,4-5 0,3-5-128,2-6 0,3-4-2176,1-2 128,0 0 896,0 4 128,-1 5-9087,0 6 127,-1 7 7680,-4 5 1024</inkml:trace>
  <inkml:trace contextRef="#ctx0" brushRef="#br0" timeOffset="37648.05">8040 4087 20095,'-1'1'0,"-2"-1"1152,-1 1 128,-1 0-256,-2-2 0,0 0 896,-1-1 0,2-3-1792,1-1 128,2-3-128,3-3 128,5-2-128,4-4 0,5-1-128,3 0 128,2 1-128,-1 4 0,-1 6-128,-4 5 128,-3 7-128,-3 5 128,-4 3-1408,-3 3 0,-2 3 1280,-4 1 128,-1-2-256,-1-2 128,-2-3-3840,0-3 0,1-4-9087,2-1 8063</inkml:trace>
  <inkml:trace contextRef="#ctx0" brushRef="#br0" timeOffset="37649.05">8160 4006 17791,'0'1'0,"-1"1"384,0 0 128,0 2 256,-1 1 0,-1 1 128,-1 2 0,-1-1-512,0 1 128,0 0 128,-1-2 0,1-2 256,-1-1 128,1-2-1280,0-2 0,1-1-3968,1-1 128,1 0-8447,1 0 7807</inkml:trace>
  <inkml:trace contextRef="#ctx0" brushRef="#br0" timeOffset="38470.968">8188 3953 9728,'0'1'0,"0"1"2944,1 1 128,0-2-1665,0-1 1,0-1-640,0 0 128,-1 1 768,0 1 0,-1 2-1664,0 2 128,-2 2 0,0 1 0,-1 2-128,-2 1 0,0 0 1408,0 2 0,-1 1-384,0 0 128,1 1-1024,0-1 0,1-1 0,1-1 0,0-3 0,2-3 128,1-4-128,1-4 0,1-5 0,3-3 0,1-3-128,3-2 128,3-4-128,3-2 128,1-2-128,1 1 0,-2 3 0,-2 3 0,-2 6 0,-3 4 0,-3 7 0,-2 4 128,-2 5 0,-2 3 0,-2 1 0,-1 1 0,-1-1 0,1 0 0,-1-3 0,2-2 0,2-3 0,1-4 0,3-3-128,2-3 128,3-2-128,3-5 128,3-5-128,4-2 0,3-3 0,0 1 0,-2 3 0,-3 5 0,-3 7 0,-4 8 0,-5 7 0,-3 7 128,-3 4-128,-4 3 128,0 1-128,-1-3 128,1-3-256,1-5 0,2-4-5888,2-3 0,2-4-8831,2-2 9343</inkml:trace>
  <inkml:trace contextRef="#ctx0" brushRef="#br0" timeOffset="-15717.469">6008 3286 16128,'0'-1'0,"2"0"767,0-2 129,2 0 768,0 0 128,0 2 256,-1 2 128,0 5-896,-3 5 128,-1 6-1024,-3 7 0,-5 6-128,-3 5 128,-2 3-256,-2 1 128,1-2-256,1-3 0,3-5-5760,3-8 0,3-4-7679,3-6 8447</inkml:trace>
  <inkml:trace contextRef="#ctx0" brushRef="#br0" timeOffset="-14894.62">6326 3411 18303,'0'-1'0,"1"-1"512,1-1 0,0-1 0,0 1 128,-1-1 128,-1 2 128,-3 2 768,-2 2 0,-3 4-384,-3 3 128,-2 3-1024,-3 2 128,-1 2-256,-2 2 128,2 0-256,3-1 128,4-2-128,4-3 128,5-4-256,5-4 128,5-4-128,2-3 0,4-4-128,1-3 128,1-4-256,-1-4 0,-1-3 128,-2-1 128,-4 3 0,-2 3 0,-3 6 0,-2 5 0,-1 8 0,-2 5 128,-1 4 0,0 4 128,-2 0-128,0 1 128,-1-1-128,0-2 0,0-1 0,0-2 0,1-2-384,2-3 0,1-1-4224,3-4 0,1-1-11391,0-2 9983</inkml:trace>
  <inkml:trace contextRef="#ctx0" brushRef="#br0" timeOffset="-14218.172">6393 3376 20223,'0'1'0,"-2"1"256,0 2 0,0-1 512,0 1 128,2 0 0,-1 2 128,0 2 1792,-1 3 0,-1 2-2688,-1 1 0,-1 2 0,-2-1 0,1 0-128,0-2 128,0-2 0,2-3 0,3-4 0,3-3 0,3-3-128,2-4 128,3-4-128,1-3 128,2-6-128,1-2 128,0-1-128,-1 2 0,-3 3 0,-2 6 0,-2 6 0,-3 6 0,-2 7 0,-2 5 0,-3 4 0,-1 3 0,-1-1 0,0-1 128,0-3-128,0-2 128,1-2-128,2-4 128,2-3-128,2-4 128,3-3-128,1-3 128,3-4-128,2-5 128,4-4-128,1-4 0,1 0 0,0 1 0,-3 4 0,-2 6 0,-4 4 0,-2 7 0,-3 6 0,-3 6 0,-4 5 0,-3 4 0,-1 2 0,-2 0 0,1-3 0,2-2 0,1-4 0,2-4 0,4-4 0,1-3 0,3-3 0,2-2 128,0-2-256,1 0 0,0 1-4992,0 0 0,0 2-10879,-1 0 10111</inkml:trace>
  <inkml:trace contextRef="#ctx0" brushRef="#br0" timeOffset="28651.682">5955 3857 18431,'0'-1'0,"0"0"768,1 0 128,0-1-256,0 1 0,-1 1-256,1 3 128,-2 3 256,-2 3 0,-1 5-512,-3 5 0,-3 4 896,-2 4 0,-2 3-1152,0 0 128,1-2 512,2-4 128,3-4-512,3-6 0,4-6-128,3-4 0,3-6 0,4-5 0,3-5-128,3-7 128,3-4 0,2-4 0,2-1-128,0 1 128,-2 4-128,-3 6 0,-3 6 0,-5 8 0,-7 8 0,-4 7 128,-6 5-128,-4 4 128,-1 3-128,0 0 128,2 0-128,2-3 0,2-4-1664,2-4 0,4-3-1792,2-5 0,2-3-4223,3-3-1,2-3 4736,-1-1 1408</inkml:trace>
  <inkml:trace contextRef="#ctx0" brushRef="#br0" timeOffset="29092.941">6108 3926 17535,'0'1'0,"-2"1"1280,1 0 0,1-1-896,0 0 128,1-1 128,-2 1 0,0 3 0,-3 2 0,-2 3-512,-2 3 0,-2 3 1024,0 1 128,1 0-1280,2-1 0,4-1 0,5-4 0,3-4 0,4-4 128,2-3-128,1-5 128,-1-3 0,0-2 128,-2-2 384,-1 0 128,-2-1-768,0 1 128,0 2-256,1 0 128,0 2-512,-1 2 128,1 1 128,0 1 0,-1 2 384,-1 0 0,0 2-256,-1 0 128,0 1 128,0 2 0,0 0-256,1 1 0,0 2-128,2 1 128,-1 4 256,1 1 128,-1 3 0,-1 2 0,-2 0 256,-2 0 128,-2-2 0,-2 0 128,-3-3-512,-1-2 128,-3-3-384,-1-2 0,-1-3-13056,0-1 1,2-2 9983,2 0 1536</inkml:trace>
  <inkml:trace contextRef="#ctx0" brushRef="#br0" timeOffset="-148969.158">2888 321 21759,'1'0'640,"-2"2"0,0 3-640,-1 4 128,-2 9 0,-3 7 128,-2 9-128,-2 5 0,-3 3 1664,-1 0 128,-1-1-1536,1-3 128,1-6-256,2-7 0,3-7-128,2-9 0,3-10 0,3-9 0,3-8-128,4-7 128,4-8-128,3-5 0,3-6 0,3-1 0,2 1-256,1 5 0,0 8-128,-2 9 128,-1 8 256,-4 10 128,-3 9 256,-6 7 0,-4 8-128,-6 2 0,-4 2-128,-4-2 128,-4-1-128,-2-3 128,-2-3-256,1-4 0,2-5-2304,4-5 0,3-4-16767,3-1 12159</inkml:trace>
  <inkml:trace contextRef="#ctx0" brushRef="#br0" timeOffset="-148710.511">3034 307 19839,'0'1'0,"0"2"896,-1 3 128,0 4-640,-1 3 0,0 4 256,-2 1 0,-1 2 1280,-1-2 128,0-1-1408,-2-2 0,0-3-256,1-3 128,0-3-128,1-5 0,1-5-256,3-5 128,4-8-128,4-6 0,5-3-128,4-3 128,3 1-256,1 3 0,1 3-4480,0 5 0,-2 4-11519,-3 5 10239</inkml:trace>
  <inkml:trace contextRef="#ctx0" brushRef="#br0" timeOffset="-148020.493">3114 460 24703,'0'0'0,"-1"-1"768,-1 1 128,-1-1-384,-2 1 128,0 0 128,0-1 0,0-3-512,1-3 0,2-3-128,2-4 128,2-3-128,4-3 128,4-1-128,4-1 0,3 2 0,2 4 0,2 6-128,-1 7 128,-1 7-128,-3 6 128,-4 4 0,-6 4 0,-5 4 0,-5 0 0,-6-1-128,-5-1 128,-4-4-128,-1-4 128,0-3-1536,2-4 0,2-3-19967,5-2 13695</inkml:trace>
  <inkml:trace contextRef="#ctx0" brushRef="#br0" timeOffset="-147922.826">3378 124 23295,'0'1'0,"-2"6"2560,0 3-1792,-1 4-384,-1 4 0,-2 6 256,-3 7 128,-2 6-512,-3 3 0,-1 1-256,0-3 0,2-5-3584,2-7 0,1-6-12543,3-6 10111</inkml:trace>
  <inkml:trace contextRef="#ctx0" brushRef="#br0" timeOffset="-146016.22">3329 283 20991,'1'0'0,"2"0"0,1 0 0,3 0-15359,-1-1 9727</inkml:trace>
  <inkml:trace contextRef="#ctx0" brushRef="#br0" timeOffset="-145936.364">3414 462 22399,'0'0'0,"-1"0"128,-2-2 0,-1 0 128,-1-2 128,-1-3-256,1-3 0,1-2 768,1-4 0,3-1-896,4-2 0,4-3 128,4 0 128,4 0-128,1 6 0,1 6-128,-2 8 0,-2 7 256,-5 7 0,-3 6 384,-6 4 0,-4 2-512,-4 0 0,-4-1-128,-2-4 0,-1-3-3072,1-5 128,3-3-13183,2-4 10239</inkml:trace>
  <inkml:trace contextRef="#ctx0" brushRef="#br0" timeOffset="-144986.279">3308 269 17919,'1'1'0,"0"-1"1024,1 1 128,0 0-256,2 0 128,0 0-896,3-2 0,3 0-128,2-2 128,4 0-5376,4-2 129,4-2-3457,-3 2 5120</inkml:trace>
  <inkml:trace contextRef="#ctx0" brushRef="#br0" timeOffset="-143061.174">3617 200 12672,'1'-1'0,"0"-2"1920,1-2 127,2-3 257,1-3 0,1 0-1664,0-1 0,0 0 384,-1 3 0,-2 4-896,-2 4 0,-4 6 1664,-3 8 128,-3 8-1536,-5 9 0,-2 7-384,-2 4 128,1 2-128,1-2 0,4-3-1408,5-7 128,5-7-896,5-8 128,6-8 640,4-7 0,2-9 1280,0-6 0,0-6-128,-2-4 128,-1-1 384,-3 0 0,-1 1 896,-4 5 0,-1 5-768,-2 7 128,-3 6-384,-1 7 128,-2 5-256,-1 5 128,0 4-128,1 4 0,0 0 256,3-2 0,2-4-256,2-6 128,2-7-128,3-6 0,1-6 256,1-5 0,3-5-256,1-3 0,0-1 0,-1 1 0,-2 3 0,-2 4 0,-3 3 640,-2 4 0,-1 3-768,-1 3 128,0 2-128,-2 2 0,1 0 128,0 0 0,0 0-128,0-1 128,1-1 128,0 0 0,1-2 0,0-2 0,0-1-256,1-1 128,0-1 0,0 0 0,0-2 256,-1 1 128,0-1-384,0 1 0,-1 1 0,0 0 128,0 1-128,-1 1 0,1 1 0,0 0 0,-1 0 0,1 1 0,0 1-256,-1-1 128,1 1 256,-1 0 0,0-1-128,0 2 0,0-1-128,0 0 128,0 0-128,0 0 0,0 0 128,0 0 128,0 0 128,0 0 0,0 0-256,0 0 0,0 0-128,0 0 0,0 0 128,0 0 128,0 0 0,0 0 128,0 0-384,0 0 128,0 0-128,0 0 0,0 0 768,0-1 128,0 1-768,0-1 0,0 1 0,0-1 0,0 1 0,0-1 0,0 1 0,0 0 0,0 0 0,0 0 0,0 0 0,0 0 128,0 0-256,0 0 0,0 0-256,0 0 0,0 0 384,0 0 0,0 0 256,0 0 0,0 0-256,0 0 0,0 0 256,0 0 0,0 0-256,0 0 0,0 0-256,0 0 0,-1 1 256,0 0 0,1 3 0,-2 2 128,0 3 128,0 4 0,-2 5-128,0 5 128,-1 7-128,-2 7 128,-2 5-128,-3 4 0,-2 3 0,-3 1 0,-3-3 0,-3-4 128,-4-6-256,-3-5 128,-2-7-128,-2-6 0,2-5-2176,1-7 128,4-5-4608,4-7 129,6-4-2305,6-1 5248</inkml:trace>
  <inkml:trace contextRef="#ctx0" brushRef="#br0" timeOffset="-142606.125">3840 250 20991,'0'1'0,"0"1"256,0 1 128,0 1 0,0 0 128,1 3 1408,-1 4 128,-1 3-2048,-2 6 0,-2 7 384,-3 6 0,-1 5-128,-3 4 128,-1-2-256,0-4 0,0-6 384,1-6 0,2-8-256,3-6 0,2-6-256,3-8 128,2-7-128,4-6 128,1-7-128,3-6 0,1-5 0,4-2 0,2 0 0,3 2 0,2 6 0,1 5 0,1 7 0,-2 7 0,0 7-128,-4 7 0,-5 5 128,-4 7 0,-5 4 128,-6 2 128,-5 1 0,-5-1 128,-5-3-256,-3-4 128,-1-5-128,0-2 0,4-4-2176,4-4 128,5-4-5888,7-5 1,7-4-641,2 0 5120</inkml:trace>
  <inkml:trace contextRef="#ctx0" brushRef="#br0" timeOffset="-142197.32">3934 351 18175,'0'0'0,"1"3"896,0 0 128,1 1 640,2 1 0,1-2-1664,3 0 128,2-2-128,1-3 0,1-1 0,1-3 128,0-1-128,-1-3 0,-2-2 0,-2-1 128,-2-2 256,-3 2 0,-5 1 1920,-4 4 128,-7 7-2048,-4 8 0,-3 6-128,-1 6 0,2 6-128,4 1 128,6 1-128,8-3 0,9-4 0,10-5 0,10-7-3584,6-5 0,4-6-14591,-4-2 11519</inkml:trace>
  <inkml:trace contextRef="#ctx0" brushRef="#br0" timeOffset="-142077.025">3576 267 23295,'1'0'0,"2"-1"0,4 0 128,4-1-128,6-2 128,7-2-17407,-2 1 11007</inkml:trace>
  <inkml:trace contextRef="#ctx0" brushRef="#br0" timeOffset="-109754.666">3070 896 12288,'0'0'2176,"0"-1"-1,1 0-1023,0-1 0,0 0-1024,0 0 0,-1-1 512,-2 2 128,-1 0 128,-3 1 0,-3 4 256,-2 2 128,-3 5 256,-2 3 0,-2 4-1408,-1 3 128,0 1 0,4-1 0,4-2-128,5-5 0,7-5 0,5-4 0,6-6-128,6-5 0,2-5-128,3-4 0,-2-3-128,-1-2 128,-4-1-256,-4 1 0,-4 5 384,-4 4 0,-5 6 0,-4 5 0,-3 7 0,-2 5 0,-2 4 128,-1 4 128,1 2-896,2-2 128,4-2 256,4-5 128,5-4-4736,4-6 0,3-4 2817,3-6 127,3-6 1408,1-5 0,-1-5-1024,1-5 0,0-3 2688,0-2 128,0-1 2944,-2 2 127,-1 4-3967,-3 3 128,-2 7 256,-3 4 0,-2 6-512,-4 6 0,-2 5 1152,-4 9 0,-3 10-1408,-3 11 0,-2 11 1280,-3 10 0,0 10-1152,-2 6 0,-1 3-256,-1-1 0,0-7-128,1-9 0,2-12 384,0-13 0,2-12-640,1-12 0,1-10 256,2-10 0,2-7-1408,5-8 0,3-5-15231,3 4 10623</inkml:trace>
  <inkml:trace contextRef="#ctx0" brushRef="#br0" timeOffset="-107950.289">3272 745 25087,'0'0'0,"-1"2"0,-1 3 0,0 3 384,-2 5 128,-2 5 128,-1 5 128,-4 7-512,-1 3 0,-2 3 384,0-2 0,2-2-1792,2-6 0,5-6-5888,4-8 129,3-5-2305,1-5 5504</inkml:trace>
  <inkml:trace contextRef="#ctx0" brushRef="#br0" timeOffset="-107881.998">3235 963 23551,'0'0'0,"0"1"128,1 0 0,1 0-128,3 0 0,1-1 0,3-1 128,2-2 1024,1-2 0,1-2-1152,0-2 128,-2-2-128,-1-1 0,-2 0 384,-3 1 0,-5 2 0,-3 3 0,-5 5 0,-3 5 128,-4 6-384,-2 6 128,1 4-128,1 2 0,4 0 0,4-3 128,4-4-128,7-4 0,8-7 0,5-4 0,5-5-128,1-3 128,-1 0-128,-4 1 0,-3 2 0,-5 2 0,-3 3 0,-4 2 0,-2 2 0,-3 2 0,0-1 128,0 1 0,-1-2 0,1-1 128,0-1-128,2-3 128,1-4-128,1-3 0,2-4-128,3-3 128,4-2-128,1 0 0,4 1-4608,1 1 128,1 3-12159,-3 3 10495</inkml:trace>
  <inkml:trace contextRef="#ctx0" brushRef="#br0" timeOffset="-107881.757">3253 889 24959,'2'0'0,"1"-1"0,4-1 0,4-1-768,7-2 0,5-2-16383,0 0 10879</inkml:trace>
  <inkml:trace contextRef="#ctx0" brushRef="#br0" timeOffset="-106971.28">3738 853 15104,'0'1'0,"0"0"512,0 0 128,1 1 1023,-1-1 1,0 2-256,-2 2 0,-1 2-1280,-1 3 0,-2 4 128,-1 2 0,-1 2-128,0 1 0,1 0-128,2-1 0,2-2 384,3-4 0,4-5-384,4-4 0,2-5 0,2-5 0,2-6 128,1-5 128,0-3-384,0-3 128,0 2 0,0 2 0,0 3 0,-2 6 0,-1 6 0,-2 4 0,-1 5 0,-3 5 128,-1 2 768,-2 2 0,-2 1-640,-2 1 128,-2 0 384,-2-2 128,-3-1-512,-2-3 128,-1-2-768,0-2 128,-1-4-4352,1-3 128,2-4-10495,1 1 9343</inkml:trace>
  <inkml:trace contextRef="#ctx0" brushRef="#br0" timeOffset="-106857.114">3767 764 25087,'0'0'0,"0"1"0,1-1 0,-1 1 0,0-1 0,0-1-18431,1 1 11775</inkml:trace>
  <inkml:trace contextRef="#ctx0" brushRef="#br0" timeOffset="-105409.122">3910 741 17919,'0'-1'896,"1"0"128,0-4 128,2-1 128,0-1-384,0 0 128,-2 4-384,-1 3 0,-4 6 384,-3 6 128,-7 8-512,-3 7 128,-4 7-640,-1 2 128,1 2-128,5-2 0,5-4-128,6-6 0,8-6-3968,6-6 0,5-6-11903,-1-4 9983</inkml:trace>
  <inkml:trace contextRef="#ctx0" brushRef="#br0" timeOffset="-105265.868">3818 846 23935,'1'0'0,"2"3"0,1 0 0,2-1 512,2-2 128,3-2-19071,-1 0 11775</inkml:trace>
  <inkml:trace contextRef="#ctx0" brushRef="#br0" timeOffset="-104776.893">4025 847 19583,'0'0'0,"0"0"384,0-1 128,-1 0 384,0-1 0,-2-1-768,-2 2 128,-2 0-128,-1 1 0,-1 2 1024,0 1 0,1 2-384,2 1 128,3 0-896,3 2 128,5 1 128,3 1 0,3 2 0,1 0 128,-1 1 0,-2 1 0,-3-1 128,-5-1 0,-4-1-256,-6-1 128,-3-3-384,-2-1 128,-2-1-13568,1-2 1,2-1 11007,2 0 1024</inkml:trace>
  <inkml:trace contextRef="#ctx0" brushRef="#br0" timeOffset="-160750.403">214 198 20991,'-1'0'0,"1"2"512,-2 2 128,0 4 128,0 4 0,-2 4-768,-1 7 128,-3 8 2048,-1 7 0,-3 7-2560,-1 3 128,-1 0 256,1-3 0,2-4-512,2-5 0,5-6-896,3-6 128,4-8-16127,1-5 11007</inkml:trace>
  <inkml:trace contextRef="#ctx0" brushRef="#br0" timeOffset="-159396.537">338 243 21119,'-1'1'0,"-1"2"384,0 2 0,1 0 512,1 2 128,1 2-1024,0 5 0,-2 8 1152,-3 8 0,-4 8-384,-3 5 128,-2 2-1024,-2 0 0,1-2-2560,2-4 0,2-5-8063,3-7-513,3-8 11136</inkml:trace>
  <inkml:trace contextRef="#ctx0" brushRef="#br0" timeOffset="-159269.203">146 471 26751,'1'0'896,"0"0"128,4-1-896,2 0 128,3-3 0,6-2 0,5-3-4608,5-3 0,4-1-10879,-3 0 9599</inkml:trace>
  <inkml:trace contextRef="#ctx0" brushRef="#br0" timeOffset="-158336.889">346 543 18431,'1'1'0,"0"1"1024,2 0 0,1 0-896,1-2 0,2-1 256,1-3 0,2-3-128,1-2 0,2-4 0,-1-2 128,0-1-256,-2 0 128,-2 1 128,-4 1 0,-5 3-384,-4 6 128,-7 6-128,-4 6 0,-4 8 0,0 4 128,0 6-128,4 1 0,4 0 512,5-2 128,6-4-512,7-3 128,5-6-384,6-6 128,5-4-640,1-6 0,2-5 128,-1-4 0,-3-3 384,-4 1 128,-5 2 0,-5 4 0,-3 6 0,-4 6 0,-3 4 128,-1 4 0,-2 1 512,0 1 0,0-1 256,1-2 0,0-2-256,2-2 0,1-2-256,1-3 0,1-3-256,1-5 128,2-4-256,1-4 128,1-2-128,3-3 0,2 1-256,1 1 0,1 3-384,0 6 128,0 4 512,-1 4 0,1 4 0,0 1 0,0 3 0,-1-1 0,1 0 128,0-1 128,1-2 128,-1-2 0,0-1-256,-1-3 128,-1-3-256,-2-2 128,-2-2-128,-3-2 128,-4 0-256,-2 2 128,-4 2 128,-2 6 0,-3 5 128,-2 7 0,-1 7-128,1 6 0,1 6 128,5 0 0,5 0-128,9-3 128,9-6-2304,10-7 128,8-5-17791,-1-5 12543</inkml:trace>
  <inkml:trace contextRef="#ctx0" brushRef="#br0" timeOffset="-157391.456">1073 419 22399,'0'0'128,"-1"1"0,-1 1 128,-1 1 128,-2 2-256,-2 4 128,0 3-256,-1 4 0,-2 5 0,2 4 128,0 0-128,3-1 128,4-4 256,3-5 128,4-6-512,4-7 128,3-6 128,2-7 0,1-6 384,-1-5 0,-2-1-640,-2 0 128,-3 3-128,-2 4 0,-2 5-256,0 3 128,-1 6-128,0 3 128,1 3 128,1 3 0,0 3 0,0 2 0,-1 3 128,-1 1 128,-2 0 512,-2-1 128,-4-2-1920,-3-1 128,-3-3-18303,1-3 12159</inkml:trace>
  <inkml:trace contextRef="#ctx0" brushRef="#br0" timeOffset="-157264.844">1033 284 23039,'0'1'0,"1"2"0,-1 1 0,1 2-16895,0-1 10751</inkml:trace>
  <inkml:trace contextRef="#ctx0" brushRef="#br0" timeOffset="-155989.475">1472 309 16384,'0'-1'0,"0"-2"1791,1-1 129,0-2-1792,1-1 128,-1-1 128,1 1 128,-1 1 0,-1 4 0,-1 4-512,-2 5 128,-1 7-128,-3 7 128,-3 9-128,-2 6 0,-1 6 128,0-1 128,2-2-128,2-5 0,4-7 512,4-8 128,5-8-640,3-9 128,5-10 256,1-9 128,2-9-768,1-6 128,0-5-128,-1-5 0,0-2-128,-1 1 128,-2 3 128,-3 6 128,-2 8-256,-3 9 128,-3 11-128,-2 12 0,-4 11 128,-3 10 128,-1 8-256,-2 5 128,0 3 128,0-1 128,3-3-128,2-4 0,2-7-128,4-8 0,4-8-128,2-9 0,4-8 0,1-6 128,2-4-128,0-1 128,-1 0-128,-1 1 128,-1 3-128,-3 4 128,-1 3-128,0 3 128,-1 2 0,1 0 0,0 1-128,1 0 128,1-2-128,1-1 128,1-2 128,-1-3 0,1-4-128,-1-1 0,-2-3-128,-1 1 128,-3 0 256,-3 4 0,-3 3-128,-4 8 128,-3 7 640,-3 8 0,-2 6-256,2 4 0,1 1-384,5-1 0,5-3 0,7-3 0,7-6-256,5-5 128,6-8-4352,1-5 128,2-5-11647,-4-1 9855</inkml:trace>
  <inkml:trace contextRef="#ctx0" brushRef="#br0" timeOffset="-155828.138">1376 413 24447,'1'0'0,"2"0"0,3-1 0,6-1 0,6-4 0,8-2-17919,-1-1 11391</inkml:trace>
  <inkml:trace contextRef="#ctx0" brushRef="#br0" timeOffset="-151272.344">1975 451 15616,'0'0'895,"1"-1"129,0 1-896,1 1 128,0 0 384,0 1 128,2-1 0,1 0 0,1-1-384,3-1 128,1-4-256,3-3 128,1-3-256,2-4 128,2-5 0,0-6 128,0-4-384,-1-5 128,-2-4-128,-2-2 128,-1-1-128,-3 1 128,0 2-128,-3 5 0,0 5 0,-3 7 0,-1 9 0,-3 8 128,-3 11-128,-3 12 0,-2 13 0,-4 15 0,-2 16 128,-5 16 128,-3 13 128,-3 9 0,-2 2-384,0-4 0,1-8 384,0-13 0,2-12-384,1-14 0,1-12 0,1-11 0,0-10-1920,2-10 128,2-8-5887,3-10-1,5-7 3072,2-2 2432</inkml:trace>
  <inkml:trace contextRef="#ctx0" brushRef="#br0" timeOffset="-151029.81">2161 399 22271,'0'1'0,"0"3"256,-1 2 0,0 2 640,-1 3 128,-1 2-1024,-1 2 128,0 3 0,-1 1 0,0 2-128,0-1 0,1-2-11775,1-4-1,1-4 10368,1-4 1280</inkml:trace>
  <inkml:trace contextRef="#ctx0" brushRef="#br0" timeOffset="-150624.45">2223 334 23807,'0'0'0,"0"2"0,-1 1 128,2 1-128,0 1 0,0 4 384,0 4 0,-1 3-128,-1 4 128,-1 4 512,-2 3 128,0 1-768,0-2 128,0-4 0,1-6 0,2-6-256,3-7 128,2-7-128,2-7 128,3-8-256,3-6 128,2-5 0,2-3 128,-1 1-256,0 4 128,-2 5-128,-3 9 128,-3 11-128,-4 10 128,-4 9-128,-3 9 128,-2 6-128,-2 3 128,1 0-1664,1-3 0,1-4-5376,2-8 1,3-6-2945,1-7 6016</inkml:trace>
  <inkml:trace contextRef="#ctx0" brushRef="#br0" timeOffset="-150481.845">2172 280 25087,'1'0'0,"0"2"-384,1 1 0,1-1-17407,1 0 11263</inkml:trace>
  <inkml:trace contextRef="#ctx0" brushRef="#br0" timeOffset="-149709.633">2448 346 11520,'0'0'1280,"0"0"0,1-1 512,1-1 127,-1 1-895,1-1 128,0 0 0,-1 1 0,-1 1 256,-3 3 0,-2 2-896,-3 4 0,-2 3 640,-3 3 0,0 2-768,0 0 128,1 0-512,4-2 128,3-3-256,4-3 128,6-3-1664,3-5 128,4-2 1280,1-5 128,0-2 0,0-2 0,-3 0 0,-2 3 128,-4 4-128,-2 4 0,-3 4 0,-2 2 128,0 4 0,0 0 128,0 0-128,2-2 0,3-2-128,2-3 128,2-4-768,3-4 128,2-5-256,2-6 0,2-6-3072,1-7 1,0-9 4479,0-4 0,0-3 2687,-1 1 129,-2 4-1792,-2 8 0,-3 9 128,-4 12 128,-4 13-1280,-4 11 0,-4 12-128,-4 9 0,-2 7-256,0 3 128,2 0-128,2-5 0,6-7-256,5-8 128,7-8-6656,7-9 128,6-7-5759,0-2 7551</inkml:trace>
  <inkml:trace contextRef="#ctx0" brushRef="#br0" timeOffset="-132867.164">175 938 8704,'0'0'1664,"1"-1"128,0 0 0,0-2 128,1 0-1153,0 1 1,0-1 256,-2 1 0,-2 2-1024,-3 1 0,-3 3 128,-2 4 0,-3 2 1280,-1 4 0,-3 4-1152,0 3 128,0 2-128,2 0 0,3-1-256,4-2 0,4-5 0,3-3 0,4-5 384,3-5 128,1-3-512,3-5 0,0-3 0,1-5 0,2-3 0,0-2 0,0 0 0,-3 3 128,-2 3-128,-2 4 0,-3 4 128,-3 6 128,-2 6 384,-1 4 0,-1 3-256,0 3 128,1 0-640,2 1 128,2-2-512,3-3 128,3-2-18815,1-4 12159</inkml:trace>
  <inkml:trace contextRef="#ctx0" brushRef="#br0" timeOffset="-119321.346">621 976 15232,'0'-1'0,"1"-2"2175,0-2 1,0-1-896,0 0 0,-1-1-1024,-1 2 0,-2 1 128,-2 2 0,-4 5-256,-4 5 0,-5 5 1024,-2 6 128,-1 5-1152,0 2 128,4 2 640,4-2 0,7-2-2816,8-5 128,8-5-10111,8-6-641,0-5 12416</inkml:trace>
  <inkml:trace contextRef="#ctx0" brushRef="#br0" timeOffset="-118943.38">669 1099 10624,'-1'1'0,"1"2"4224,-2 2-1,0 1-2559,-1 1 0,-1 1-1536,-1-1 128,0-1 0,0-1 128,-1-2 1408,1-4 128,-1-2-1536,0-4 128,2-4-256,2-4 0,2-3-128,4-4 0,4-2-128,5 0 0,3 1 0,3 3 0,2 6 128,-2 7 128,-3 8-128,-3 8 128,-5 6-256,-5 5 128,-5 2 0,-5 2 0,-4-1 0,-3-2 0,-2-3-128,0-4 128,1-3-2688,4-5 128,3-4-4992,5-5 1,3-3-1,2-1 4352</inkml:trace>
  <inkml:trace contextRef="#ctx0" brushRef="#br0" timeOffset="-118409.93">852 967 14720,'0'0'0,"-2"3"2047,0-1 129,1 0-896,-1-3 128,1-1-1024,0-1 128,-1 2 512,0 2 0,-3 3-640,0 4 0,-2 3 768,-1 4 128,0 3-1152,1 1 0,0 3 256,1-1 0,4-2-256,2-4 0,4-5 0,3-6 0,3-4-128,3-7 0,2-6 0,1-5 0,-1-3 0,-2 1 0,-2 1-512,-4 4 128,-2 5 384,-3 5 0,-2 7 128,-1 4 0,-1 4 256,-1 4 128,1 2-384,1 1 0,1-1-2304,2-2 0,2-2-16511,0-2 11903</inkml:trace>
  <inkml:trace contextRef="#ctx0" brushRef="#br0" timeOffset="-117722.483">1000 1012 24319,'-1'0'0,"0"4"0,-1 5 128,-4 7 0,-2 8-128,-4 6 0,-2 5 0,-2 2 0,0 2 512,0-2 128,1-3 384,2-7 128,3-5-768,3-8 0,4-9-256,4-8 0,5-10-128,3-8 128,3-7 0,3-7 0,3-5-128,2-3 0,1-1-128,1 3 128,-2 3-128,0 7 0,-2 8-384,-1 9 128,-3 9-256,-4 8 0,-4 9 1024,-4 5 128,-4 5 0,-4 3 0,-2-1-128,-2-1 0,-2-3-256,-2-4 0,-1-5 0,0-3 128,1-5-384,2-4 128,2-5-2304,4-5 0,5-6-4224,6-4 1,5-3-2305,0 2 5376</inkml:trace>
  <inkml:trace contextRef="#ctx0" brushRef="#br0" timeOffset="-116959.44">1215 799 24447,'-1'1'0,"1"3"0,-3 3 0,0 5 1152,-4 5 0,-3 8-1152,-3 5 0,-3 6 384,0 1 128,0 2-1024,2-3 128,3-5-10495,5-5-1,4-7 7552,2-6 1664</inkml:trace>
  <inkml:trace contextRef="#ctx0" brushRef="#br0" timeOffset="-116879.442">1190 1032 23295,'1'1'0,"-1"0"0,2 2 128,0 1 1024,3-2 128,2 0-1280,3-2 0,2-3 256,2-1 128,1-3 640,0-2 0,0-3-896,-2-1 128,-2-1-256,-3 1 0,-4 1-128,-4 4 0,-6 3 128,-6 6 128,-6 8 0,-4 5 0,-2 8 256,2 4 0,3 2-128,5 0 0,7-2-128,8-4 128,9-5-384,8-6 128,7-5-22527,-1-4 14463</inkml:trace>
  <inkml:trace contextRef="#ctx0" brushRef="#br0" timeOffset="-113727.836">1694 954 20607,'0'1'0,"0"2"128,0 0 128,-1 2 384,0 2 128,-1 2-512,-2 2 0,0 3 0,0 3 0,-2 1 2176,0 2 128,-1 1-2560,0-1 128,0-2 128,2-4 128,2-3-384,1-5 128,3-5-128,2-5 128,2-4-128,3-5 128,2-5-128,3-4 0,0-3 0,1-1 0,-1 3-128,-1 3 128,-3 6-256,-1 6 128,-3 8 128,-2 6 0,-3 6 128,-1 5 0,-2 4 0,0 3 0,-2-1 0,1-3 128,0-3-128,1-6 128,2-6-128,3-5 0,3-6 0,2-5 0,4-7-128,4-5 128,1-4-128,1-1 0,0 1 0,0 3 0,-3 6 0,-2 7 0,-5 9 0,-5 9 0,-5 8 0,-4 7 0,-2 4 0,-2 1 0,1 0-128,1-2 128,3-3-3200,4-5 128,3-5-4224,4-5 129,3-4-1,0-3 4224</inkml:trace>
  <inkml:trace contextRef="#ctx0" brushRef="#br0" timeOffset="-113154.301">1978 963 15232,'-1'-1'0,"0"-1"1279,0-1 1,-1 0 384,0-1 0,-1 1-1280,-1 3 128,0 2 512,-1 3 0,-2 4 640,0 4 0,-2 2-1536,1 4 128,0 2 0,0 2 0,3-2-256,2-4 128,3-3 0,4-7 128,3-5-256,4-6 0,4-6-128,1-7 128,1-5-512,-1-3 128,-1-1 256,-3 1 128,-3 3 0,-3 5 0,-2 7 256,-3 7 128,-1 7-128,-2 6 0,-2 6 0,-1 5 128,0 2-128,-1 2 0,1-2-128,0-2 0,1-4 0,2-4 128,1-5-128,1-5 128,3-4-128,0-5 0,2-3 0,3-6 0,2-5-128,3-4 0,2-4 0,2-1 0,1 2-128,0 4 128,-2 7 0,-1 8 0,-4 10 0,-3 7 128,-5 8-128,-2 4 128,-5 3-128,-1 1 128,-2 1-384,1-3 0,1-2-7808,4-4 1,3-5-2817,1-4 6656</inkml:trace>
  <inkml:trace contextRef="#ctx0" brushRef="#br0" timeOffset="-112157.288">2250 923 20735,'0'0'0,"2"1"640,1 1 128,-2-2-640,-2 0 128,-1-1 896,-2 1 128,-1 2-1280,-1 3 0,-1 2 512,0 2 128,0 3 0,0 2 0,2 0-256,1 0 0,1 0-384,2-2 0,2-2 128,3-3 0,3-3-128,1-4 128,2-4-128,1-3 0,0-4 0,1-4 0,1-4-128,1-5 0,-1-1-128,-1 0 128,-1 3 0,-2 4 0,-3 5 128,-3 6 0,-2 7 0,-4 7 0,-3 7 128,-2 7 128,-1 4-128,-2 3 0,1 1 0,1-2 0,2-3-512,2-5 0,4-5-1536,3-5 128,3-7 896,4-7 128,3-5 384,2-8 0,1-6 0,2-7 128,-1-5 256,-1-2 0,1 0 128,-2 4 128,-2 5 768,-2 8 128,-3 10-128,-4 11 0,-4 9 128,-4 10 0,-4 9-1024,-2 4 128,-2 4-256,-1 0 0,1-2-896,1-2 128,4-4-3712,3-6 0,4-8-3967,3-7-641,3-5 8960</inkml:trace>
  <inkml:trace contextRef="#ctx0" brushRef="#br0" timeOffset="-111367.104">2406 1013 19967,'-1'0'0,"1"1"512,-1 1 0,1-1 128,2 0 0,2-1-384,2-2 0,3-1 896,1-2 128,2-1-1280,1-3 0,0-1 0,0-2 0,-2-2-128,-1-1 128,-2 0 0,-3 1 0,-2 1 128,-5 4 128,-3 4 384,-5 7 0,-4 7 0,-3 7 0,-1 4-512,1 5 128,3 0 0,5-1 0,5-3 0,7-5 0,6-7-128,6-7 128,4-7-128,1-5 0,1-6-128,-2-3 128,-1-3-128,-2 0 0,-2 1-128,-2 5 128,-2 4 0,-1 6 128,-1 5-128,-1 5 128,-2 5 0,0 4 128,-3 2-128,-1 3 0,-2 2 0,-4 0 0,-2 0-128,-3-3 128,-4-3-3072,-2-5 128,-3-4-9599,-3-4-641,4-3 12928</inkml:trace>
  <inkml:trace contextRef="#ctx0" brushRef="#br0" timeOffset="-111316.197">2474 885 24703,'2'0'0,"1"-1"0,4-1 0,3-2-18047,-1 1 11391</inkml:trace>
  <inkml:trace contextRef="#ctx0" brushRef="#br0" timeOffset="-110527.053">2025 804 24575,'1'0'0,"0"0"-384,2 1 0,0-1-17023,0 0 11007</inkml:trace>
  <inkml:trace contextRef="#ctx0" brushRef="#br0" timeOffset="-103637.74">392 1449 9728,'1'-1'0,"0"0"1280,2-2 128,-1-1 384,1 0 128,-2-2-385,-2 0 1,-2-1 0,-4 1 128,-2 2 128,-5 3 128,-2 4-1664,-5 7 0,-3 7 256,-3 7 128,0 5-512,1 2 128,5 2-256,7-2 0,8-3-768,10-4 128,9-7-6656,8-7 1,6-7-1409,-1-4 5248</inkml:trace>
  <inkml:trace contextRef="#ctx0" brushRef="#br0" timeOffset="-101713.795">415 1608 17279,'-1'1'0,"-2"0"1280,-1 1 0,-3 0-256,-2 2 128,-1 1 256,-2-1 0,0 1 128,-1-2 128,1-1-1536,2-4 128,1-1-256,4-5 128,4-2-128,4-5 128,7-4-128,4-4 0,5 0 0,2 1 0,2 3 0,0 5 128,-2 7-128,-2 6 128,-5 7 0,-5 6 0,-5 4 0,-5 3 128,-7 1-128,-4 0 128,-4-2-512,-3-1 128,1-2-2432,1-5 128,3-3-9471,5-5-641,4-3 12416</inkml:trace>
  <inkml:trace contextRef="#ctx0" brushRef="#br0" timeOffset="-101465.488">571 1479 19455,'-1'1'0,"0"0"256,-2 3 0,0 1 1024,-1 3 0,-2 3-896,1 1 0,-2 3 512,0 1 0,0 2-768,0 0 0,1-1 256,1-1 0,0-3-384,2-4 0,2-5 0,2-5 0,2-5 128,3-6 0,3-6-128,3-4 0,1-3 128,1 0 0,-1 2 512,0 5 0,-3 7 0,-1 6 0,-4 8-640,-3 6 128,-2 8-128,-3 4 0,-2 4 0,-1 0 128,-1-1 0,2-4 128,1-4-128,3-7 128,2-7-128,5-7 0,3-7-128,5-6 128,2-7-128,2-3 128,1-1-128,-1 1 0,-3 4 0,-2 7 0,-5 6 0,-3 10 0,-5 9 0,-4 9 128,-3 7-128,-1 3 128,1 3-1920,3-1 128,2-1-18559,3-6 12927</inkml:trace>
  <inkml:trace contextRef="#ctx0" brushRef="#br0" timeOffset="-101464.488">823 1489 18303,'0'2'0,"0"1"640,0 2 0,0 1 384,-2 1 0,0 2-640,-2 4 128,-2 3 640,-1 5 128,-3 6-1152,-2 5 0,-1 3-128,-2 2 0,2-3 384,0-2 0,3-7 0,2-6 0,3-6 640,3-7 0,2-8-896,3-8 128,3-7-256,3-8 128,3-8-128,4-6 0,2-5 0,5-2 0,1 2-128,3 4 128,-1 7-128,-1 7 128,-2 9 0,-4 10 0,-4 9 0,-6 9 128,-4 6 128,-7 5 0,-4 2-128,-5 0 128,-3 1 0,-4-2 0,-2-2-128,-1-3 128,1-3-256,2-4 0,3-4-3200,4-6 128,4-5-3200,7-5 1,5-4-2433,1-1 5248</inkml:trace>
  <inkml:trace contextRef="#ctx0" brushRef="#br0" timeOffset="-101463.488">1041 1311 22911,'-1'1'0,"-1"1"0,-1 3 128,-1 2 2176,-1 3 0,-1 4-2176,-3 5 0,-2 6 384,-1 5 0,-2 3-1536,0 0 128,3-1-4224,1-3 0,4-4-7039,2-6 7551</inkml:trace>
  <inkml:trace contextRef="#ctx0" brushRef="#br0" timeOffset="-101268.318">1023 1563 21375,'-1'0'0,"-2"2"768,0 0 0,2-1 128,3-1 0,3-3-896,4-1 0,3-4 0,2-1 0,0-3 128,1-1 128,0-3-128,-2-1 128,-4 1-256,-4 1 128,-5 3-256,-4 3 128,-5 5 768,-5 6 128,-4 8-512,-2 7 0,-2 6 128,1 4 0,4 2-128,5 0 0,8-2-256,7-4 128,8-8-768,6-7 128,7-9-256,3-7 0,1-7-128,1-6 128,-4-5 384,-2-5 128,-4-3-128,-3 0 128,-4 2 128,-4 5 128,-3 7 1024,-4 10 0,-5 10-768,-3 11 128,-3 10-256,-1 8 0,-2 4-128,1 2 0,2-1-2688,3-1 128,3-3-15743,1-7 11519</inkml:trace>
  <inkml:trace contextRef="#ctx0" brushRef="#br0" timeOffset="-99192.868">1246 1328 11648,'0'0'0,"-1"0"1280,1-1 128,-1 0 256,1-1 127,0-1-1023,0 0 128,0 1 1664,0 2 0,-2 3-2432,-1 3 0,-1 5 256,-2 3 0,-1 4-256,-2 5 0,-2 4 640,0 3 128,2 1-768,2-1 0,4-4-1024,5-5 128,5-6-128,3-6 0,3-4-16895,-1-3 11263</inkml:trace>
  <inkml:trace contextRef="#ctx0" brushRef="#br0" timeOffset="-98024.284">1279 1462 16256,'0'0'1919,"0"1"129,-1 1-384,0 1 128,0 2-1792,-2 2 0,0 2 256,-1 1 0,-1 3-256,-1 1 0,1 1-2560,0 0 0,3-1-6655,2-2-513,1-3 9600</inkml:trace>
  <inkml:trace contextRef="#ctx0" brushRef="#br0" timeOffset="-97888.352">1313 1391 24319,'-1'0'0,"0"1"0,-1 0 0,-1 1 0,2 0 0,0 1-1920,3 0 128,2 0-8191,3 0-513,0 0 10368</inkml:trace>
  <inkml:trace contextRef="#ctx0" brushRef="#br0" timeOffset="-97211.22">1378 1575 22655,'-1'0'0,"-2"0"128,-2 0 0,-1 0 0,-2 0 0,0-2 256,0-1 0,0-2-256,3-2 128,3-4-256,2-3 128,5-1-128,5-2 0,5-1 0,3 2 128,3 2 0,-1 5 0,-2 5-128,-4 8 0,-5 7 0,-4 6 0,-4 4 384,-4 2 0,-1-1 640,-2-3 128,0-3-896,1-5 0,1-4-128,2-3 0,3-5-128,2-5 0,4-4 0,3-5 128,5-4-128,2-3 0,1 0-128,1 2 0,-3 5 128,-4 7 128,-4 6 0,-5 8 128,-5 7-128,-2 6 128,-2 4-128,-1 0 128,0-3-128,2-2 0,1-4 0,1-5 128,2-4-128,2-5 0,2-4-128,2-5 128,1-4-128,2-4 128,2-4-128,2-3 0,1 1 0,0 2 0,-3 4 0,-1 5 0,-2 6 0,-3 7 0,-1 5 0,-1 5 0,-1 4 0,0 2 128,2 1-128,1-1 0,3-2-2688,3-3 0,6-4-9599,4-4 127,3-4 11136,-2-1 896</inkml:trace>
  <inkml:trace contextRef="#ctx0" brushRef="#br0" timeOffset="-96868.982">1128 1468 11008,'1'0'0,"2"0"3968,1-1-1,2 0-3583,3-1 0,3-2-256,5-1 128,8-1-9599,12-2-1281,0-1 10496</inkml:trace>
  <inkml:trace contextRef="#ctx0" brushRef="#br0" timeOffset="-92142.06">1852 1617 19967,'0'1'0,"-1"1"128,-1 1 0,-2 3 0,0 2 128,-2 1-256,-1 2 128,0 0-7167,0 0-1,1-1 2432,1-2 2560</inkml:trace>
  <inkml:trace contextRef="#ctx0" brushRef="#br0" timeOffset="-91457.152">2118 1411 17791,'-1'0'0,"1"1"0,-1-1 0,0 0 1280,0 1 128,0-1-640,0 2 128,-1 2-384,-1 3 128,-1 4 256,-2 3 0,-1 3-768,-1 3 0,-1 3-128,2 0 0,1-1 0,3-5 0,4-4-128,2-5 0,3-6 0,4-4 0,1-2 128,-1-1 0,-2 1 256,-2 3 0,-1 2 0,-1 1 128,-1 1 512,1-1 0,0 0-384,0-2 128,1-1-384,1-3 128,0-2-256,0-3 128,-1-3-128,0-2 0,0-3-128,1-5 0,1-4-2944,0-3 128,2-3-5759,0 2 127,1 1 3328,-2 6 2816</inkml:trace>
  <inkml:trace contextRef="#ctx0" brushRef="#br0" timeOffset="-90693.986">2287 1275 24447,'-1'1'0,"0"3"128,-1 3 128,0 6 1280,-3 5 128,-1 6-1280,-2 6 0,-2 4-128,-1 2 0,-1 0-128,1-2 128,2-5-128,1-5 128,3-7-128,4-7 0,3-7-128,5-8 128,4-8-128,2-7 0,3-4 0,0-1 0,1 0 0,-1 3 0,-3 5 0,-4 6 128,-3 8-128,-4 7 128,-4 8-128,-3 6 128,-1 5-128,-2 1 0,0 0-2432,1-3 128,2-3-6016,3-5 1,3-5 1663,2-3 3840</inkml:trace>
  <inkml:trace contextRef="#ctx0" brushRef="#br0" timeOffset="-90456.556">2379 1523 22399,'0'0'0,"2"0"256,2 1 0,1 0-256,2 0 128,1-1 0,1-1 0,2-1-128,0-2 128,1-2 384,0-1 0,0-3-384,-1-2 128,-3-1-256,-2-2 0,-3 0 768,-4 1 128,-4 3 384,-5 4 0,-4 5-896,-5 6 128,-1 7-128,0 4 0,2 5-256,3 2 128,7 0-128,6-1 0,8-5-128,6-5 128,5-6-128,5-5 0,3-7-128,0-5 0,-1-5-256,-3-3 0,-3-1 128,-4 1 128,-4 3 0,-4 5 128,-3 5 128,-3 4 0,-3 6 0,-3 6 0,-2 7 0,-1 4 0,-1 2 0,0 1 0,2-4 0,2-2 0,2-5 0,4-5 0,2-4-128,4-6 128,3-5-128,4-6 0,3-5-128,2-6 128,3-3-128,0-2 128,-2 3 0,-3 4 0,-4 8 0,-4 8 128,-5 10-128,-5 8 128,-3 7-128,-1 4 128,-1 2-128,4 1 0,4-3-3968,6-4 0,6-5-13439,0-5 11007</inkml:trace>
  <inkml:trace contextRef="#ctx0" brushRef="#br0" timeOffset="-88967.487">3245 1294 14336,'1'-1'0,"0"0"3583,1-2 1,0 0-2944,0 0 0,-1 2-640,-2 2 128,-1 3 256,-3 5 128,-2 3-384,-3 5 0,-3 6 256,-1 2 0,0 2 256,3-1 0,3-3-640,5-6 0,5-7-128,6-8 128,4-7-128,4-8 0,3-8-128,1-6 128,-1-5 0,-1-4 128,-1 0-128,-3 2 128,-2 5-128,-4 9 128,-4 11 0,-4 12 128,-4 10 256,-3 10 128,-3 6-512,0 3 0,-1 2 1152,2-3 128,2-4-1280,2-4 128,2-5 0,3-6 128,3-7-384,3-5 128,4-7-1280,2-5 128,3-6 896,-1-3 128,1-1 0,-2 0 0,-2 4 0,-3 4 128,-2 6-128,-3 6 128,-2 5-128,-1 6 128,-2 3-128,1 2 128,0 2 384,1-1 0,2-2-512,3-3 128,3-3 0,3-4 0,2-4 0,3-5 128,2-4-128,1-5 128,-1-3-128,-3-2 0,-3 0-256,-4 3 128,-5 4 768,-4 5 0,-5 5-128,-3 7 128,-5 8 0,-2 7 0,-2 4-384,1 2 0,5 0-128,4-3 128,8-3-256,7-6 0,7-5-2176,5-6 128,4-5-3840,0-4 1,-1-2-4481,-4 0 6400</inkml:trace>
  <inkml:trace contextRef="#ctx0" brushRef="#br0" timeOffset="-88913.726">3157 1346 23551,'1'0'0,"2"0"0,3 0 128,2-2-128,7-1 0,7-3-3200,10-3 128,8-2-9599,-3 0 7935</inkml:trace>
  <inkml:trace contextRef="#ctx0" brushRef="#br0" timeOffset="-87675.085">4037 1154 15360,'-1'0'0,"-1"2"896,0 1-1,1-2-255,-1-2 128,1 0-128,1-1 0,-1 1 1536,-1 2 0,0 4-2176,-4 6 0,-3 7 0,-5 9 0,-5 8 640,-3 6 128,-3 5-384,0 0 128,0-1-512,5-4 0,3-6-896,5-7 128,6-7-7296,5-6 1,3-5 1919,1-5 3584</inkml:trace>
  <inkml:trace contextRef="#ctx0" brushRef="#br0" timeOffset="-86113.581">3820 1401 21375,'1'1'0,"-1"1"128,1 1 128,1 1 256,1-1 0,3 0-384,4-2 0,4-1-128,5-3 128,5-3-2688,4-3 0,2 0-10495,-4 0 8063</inkml:trace>
  <inkml:trace contextRef="#ctx0" brushRef="#br0" timeOffset="-86038.431">4079 1330 17407,'0'0'0,"0"0"1024,0 0 0,0 0 256,0 0 128,1-1-1408,-2 0 128,0 0 0,-1 0 0,-1 1 0,-2 0 128,-2 3-128,-2 1 0,-2 4 1152,-1 2 128,-1 3-896,0 2 0,-1 4-384,0 1 128,2 3-256,3-1 0,3-2 128,4-4 0,4-4-128,6-6 128,5-7-128,3-6 0,2-6 0,1-4 0,-1-3-128,-2 0 128,-3 0-256,-4 2 0,-3 4 0,-4 6 0,-2 6 0,-3 6 128,-2 5 128,-1 3 128,0 3-128,0 1 0,1 1-896,2-2 128,1-1-17279,2-2 11519</inkml:trace>
  <inkml:trace contextRef="#ctx0" brushRef="#br0" timeOffset="-86037.431">4211 1185 25855,'0'1'0,"-2"2"-128,-1 4 0,-1 4 256,-2 5 0,-4 6-128,-1 5 128,-3 5 512,-1 1 0,0 0-128,2-2 128,3-5-256,4-5 0,6-7-384,5-7 128,5-8-128,4-6 0,3-6-128,0-4 128,1-3-640,-1 2 0,-2 1 256,-1 5 0,-4 6 384,-3 6 128,-3 5 0,-5 6 128,-3 5-128,-4 3 0,-2 4 128,-3 0 128,-2-1-128,-1-1 0,0-3-1280,0-5 128,1-4-768,3-6 0,2-4-15743,3-2 11007</inkml:trace>
  <inkml:trace contextRef="#ctx0" brushRef="#br0" timeOffset="-86036.431">4386 1148 18559,'0'1'0,"-3"0"384,-1 3 128,-1 3 768,-2 5 0,0 6-896,-3 8 128,-3 6-512,-1 6 128,-2 1 384,1 1 128,2-3-640,1-2 0,4-6-8191,3-6-1,4-5 2816,1-6 2944</inkml:trace>
  <inkml:trace contextRef="#ctx0" brushRef="#br0" timeOffset="-86035.431">4319 1437 24959,'0'0'0,"1"1"-128,2 0 128,2 0 0,3 0 0,3-1 0,2-1 0,2-2 0,2-1 0,0-2 128,-1-2 128,0-2-384,-2-3 0,-3-1 0,-1-2 128,-4 1 0,-4 3 0,-3 2 1024,-7 6 0,-6 8 128,-5 8 0,-5 7-768,-1 5 128,2 5-256,5 1 0,7-1-128,9-4 128,9-5-256,10-6 0,8-7-7424,6-6 1,4-5-4225,-4-3 7168</inkml:trace>
  <inkml:trace contextRef="#ctx0" brushRef="#br0" timeOffset="-84972.244">300 1803 21503,'0'0'1152,"-1"4"0,-3 5-1152,-2 6 0,-4 9 0,-2 5 0,-2 7 128,-1 2 0,-1 0-128,1-1 0,2-3-3328,3-5 128,1-5-5247,2-7-513,2-6 8832</inkml:trace>
  <inkml:trace contextRef="#ctx0" brushRef="#br0" timeOffset="-83951.58">148 1973 23935,'1'0'0,"0"0"-128,3 0 0,2 0 0,3-1 128,4 0-5376,3-1 1,4-1-641,3 0-640,-2 1 6528</inkml:trace>
  <inkml:trace contextRef="#ctx0" brushRef="#br0" timeOffset="-83191.522">329 2099 21503,'-1'0'0,"-2"1"384,-3-1 128,-3 1-384,-1-1 0,-2-2 0,1-1 128,2-3-256,4-4 128,3-3 0,6-5 128,7-3-128,6-1 128,5 1-256,3 3 0,1 6 0,-3 6 0,-3 8 768,-7 5 0,-6 6-768,-6 5 0,-7 3 128,-5 1 128,-4 0-256,-1-2 0,1-5-1664,1-3 0,4-7-8959,4-4-1,4-5 9472,2-1 1024</inkml:trace>
  <inkml:trace contextRef="#ctx0" brushRef="#br0" timeOffset="-83190.522">473 2007 16511,'0'1'0,"-1"0"1024,-1 2 128,1 3-128,0 3 128,1 3 256,-1 3 0,-1 3-1280,-1 4 128,-3 5-256,-1 2 128,-3 1 0,-2 0 0,1-3 256,0-4 0,2-6-384,2-6 0,2-7 0,2-6 0,3-7 0,3-6 128,3-8-128,4-6 0,3-5 0,4-2 0,2-2-128,3 3 0,2 3 0,2 5 128,1 6-128,-2 7 128,-2 6 0,-5 8 0,-4 8-128,-7 7 128,-5 4 384,-5 3 128,-5 0-128,-4 0 128,-5-3 0,-2-2 128,-2-3-512,0-3 128,1-5-1664,3-3 128,4-3-17279,3-2 11775</inkml:trace>
  <inkml:trace contextRef="#ctx0" brushRef="#br0" timeOffset="-83059.942">1025 1959 17279,'0'0'0,"0"1"384,1-1 128,0-2 1024,0-2 128,0 0-1536,0 0 128,-1 1 0,-1 3 0,-2 3-256,-2 3 0,-2 4 0,-1 3 128,-2 3 0,0 3 128,0 2-128,1 0 0,4-1 0,3-4 128,4-5-256,5-4 128,2-4-128,2-4 128,1-1-128,0-2 0,-2 2 0,0 2 128,-2 2-128,0 2 0,-2 0 0,0 1 0,0-1 1920,1-3 128,1-3-1664,1-3 128,1-4-384,-1-5 128,2-6-128,-1-4 0,-1-4-768,0-4 0,-1 1-768,-1 1 0,0 4-17023,-1 6 11647</inkml:trace>
  <inkml:trace contextRef="#ctx0" brushRef="#br0" timeOffset="-82331.024">1314 1955 10752,'0'-1'0,"0"1"2432,0-2 128,1 1-1793,-1-1 129,-1 0-512,-1 1 128,-2 2 1152,-3 1 128,-4 3-1408,-3 4 0,-1 3-128,-3 3 0,0 2-256,2 2 128,3-1 256,4-3 128,6-4-512,6-4 0,5-5 0,4-5 0,4-5 0,2-3 0,-2 0 512,-1 0 128,-4 1-640,-3 3 0,-3 3 0,-3 3 0,-3 4-128,-2 2 128,0 4-128,0 1 128,1 1 128,4-2 128,2-2-384,4-4 0,3-5-384,4-5 128,4-4 0,2-5 0,1-3 256,-2-2 0,-3 0-768,-4 1 128,-3 3 640,-4 4 128,-2 5 0,-3 5 0,-1 6 384,0 3 0,-1 5 0,2 2 0,0 2-256,1 1 0,0 0 512,1 2 0,-1-2 896,-2 1 128,-2-2-1152,-3-2 0,-3-1-128,-3-3 0,-5-1-896,0-3 128,-1-2-8960,4-3 1,3-3 2431,4-1 3968</inkml:trace>
  <inkml:trace contextRef="#ctx0" brushRef="#br0" timeOffset="-81525.39">1896 1911 11648,'0'-1'0,"2"-1"2816,0-2 127,1 0-2175,0 0 0,-2 1 1408,-2 2 0,-4 3-2176,-3 3 0,-3 5 0,-5 4 128,-2 4-128,-3 4 128,0 2 128,2 0 128,4-1 128,6-3 0,7-4-512,7-7 0,6-7 0,6-8 128,3-8-128,1-4 0,-2-4 0,-2 0 0,-3 3 0,-5 4 0,-5 5-128,-5 5 128,-3 7-128,-2 4 128,-3 5-128,1 2 128,1 2 0,2 1 0,2-2-768,3-1 0,3-2-10623,2-4-513,1-4 11776</inkml:trace>
  <inkml:trace contextRef="#ctx0" brushRef="#br0" timeOffset="-81285.92">2075 1770 22271,'0'1'0,"-1"1"384,-1 3 128,-1 1-384,-2 2 0,-1 3-128,-3 5 128,-2 7-128,-2 5 0,-2 6 1280,1 2 128,1 1-1792,3-2 0,3-4-18303,2-6 11903</inkml:trace>
  <inkml:trace contextRef="#ctx0" brushRef="#br0" timeOffset="-80550.238">1950 1963 22911,'0'1'0,"1"1"256,1 1 0,2 0-256,2-1 128,4-2 256,4-1 0,4-3-512,4-3 0,4-4-3712,3-4 1,0-2-8065,-4 1 7424</inkml:trace>
  <inkml:trace contextRef="#ctx0" brushRef="#br0" timeOffset="-80450.642">2227 1720 23423,'-1'1'0,"-1"2"640,-3 4 128,-3 7 384,-4 7 0,-1 7-384,-3 6 128,0 5-512,-2 1 0,2 1-256,1-3 128,2-4-2176,3-7 128,3-5-17407,1-6 12159</inkml:trace>
  <inkml:trace contextRef="#ctx0" brushRef="#br0" timeOffset="-80449.642">2097 1957 23167,'0'-1'0,"2"1"0,3-1 128,1-1 0,3-1 128,3-2-128,2-2 0,4-1-5888,3-1 129,3-2-257,2-1-640,-3 1 6400</inkml:trace>
  <inkml:trace contextRef="#ctx0" brushRef="#br0" timeOffset="-80317.356">2351 1869 18687,'0'-1'0,"0"0"128,1-2 1024,-1-1 0,0-1 0,-2-1 0,-3 2-384,-2 2 0,-3 2 640,-3 5 0,-1 4-1280,-3 4 128,-2 6 0,-1 4 128,2 1-256,2 1 128,7-3-128,6-5 128,9-5-256,6-8 0,7-7-256,3-5 128,1-6 0,-1-2 128,-2-3-768,-5 2 0,-5 2 256,-5 4 128,-4 4 0,-5 7 0,-3 5 384,-2 5 0,0 6 0,0 2 0,3 0-1664,3-2 128,4-3-9471,7-4-513,1-4 11392</inkml:trace>
  <inkml:trace contextRef="#ctx0" brushRef="#br0" timeOffset="-79621.152">2520 1825 20351,'0'0'0,"-2"2"1024,-2 0 0,-3 3-896,-2 3 0,-3 3 0,-2 4 128,-3 6-128,-1 2 128,0 3-128,3-1 128,4-3 256,6-3 128,5-6 640,6-7 128,7-7-1408,5-6 128,5-8-128,1-6 0,1-5-256,-1-5 128,-1-4-128,-1-2 128,-3 0 128,-3 4 0,-2 5-256,-4 8 128,-5 9 256,-4 11 128,-6 11 640,-5 10 0,-4 9-512,-4 6 128,-1 2-256,-2 1 0,3-3-128,2-5 0,5-5-128,6-8 128,7-7-128,6-7 0,6-9-128,5-6 128,2-6-256,2-4 0,-3-2-512,-2 0 0,-5 4 512,-6 7 128,-7 7 512,-6 10 0,-5 6-256,-3 7 0,0 3-128,2 0 0,3-1-6656,5-3 1,4-5-4737,3-3 7040</inkml:trace>
  <inkml:trace contextRef="#ctx0" brushRef="#br0" timeOffset="-79091.959">2652 1963 20991,'0'0'0,"1"1"256,0 1 0,1 0 512,1-1 128,4 0-256,3-1 0,2-2-640,3-3 128,2-2-128,-1-3 128,0-2 0,-2-3 128,-3 0-256,-3 0 0,-4 2 512,-4 2 0,-5 3-512,-5 7 0,-5 5 0,-3 7 0,-3 6 512,0 5 128,2 2-640,4 2 0,6-2-640,8-4 0,8-5-3456,8-6 0,7-7-639,6-7-1,4-6 4864,3-3 0,-2-5 2304,-1-1 128,-5-1-384,-6 0-1,-5 2-255,-7 4 0,-7 5-1664,-6 5 128,-8 8-128,-4 6 128,-4 6-128,0 5 128,1 2 1024,2 2 0,5-2-1408,5-2 0,6-6 0,6-5 0,5-8 128,4-6 0,5-5 0,2-6 0,1-5-384,2-5 128,0-6-384,0-3 128,0-1 256,-3 2 128,-2 3-256,-5 8 128,-6 9 1408,-6 10 128,-8 11-512,-5 11 128,-6 10-768,-3 6 128,-1 4-256,3 0 128,3-2-128,7-6 0,8-6-1152,8-9 0,9-8-6400,7-6 1,5-6-2817,-3-1 6272</inkml:trace>
  <inkml:trace contextRef="#ctx0" brushRef="#br0" timeOffset="-75757.934">3092 1994 19711,'0'1'0,"0"-1"384,0 1 0,0 0-256,-1-1 128,1 0 1408,-1-1 0,0 1-1664,1 0 0,-1 0 128,1-1 0,0 1-128,1-1 0,0 1 512,0-1 0,0 0-256,0 1 128,0-1 512,0 0 128,0 1-1024,-1 0 128,0 0 128,0 0 0,0 0-128,-1 0 0,1 0 0,-1 0 128,2-1-1152,-1 1 0,1-2-19327,0 1 12927</inkml:trace>
  <inkml:trace contextRef="#ctx0" brushRef="#br0" timeOffset="-43565.366">5423 1703 20863,'0'0'768,"0"0"128,-1-2-768,-2-2 0,1 1 128,1 2 0,3 7 128,5 11 128,4 13 128,1 16 128,2 20-512,-2 18 0,-5 17 768,-8 12 0,-11 10-512,-10 4 128,-11-1-512,-9-5 128,-5-8-768,-5-12 128,-2-14-8704,-2-15 1,0-12 1535,10-16 4480</inkml:trace>
  <inkml:trace contextRef="#ctx0" brushRef="#br0" timeOffset="-42685.535">5096 2823 18687,'1'1'0,"2"2"1408,2-1 0,0 0-896,0-3 0,-1-1 256,0-1 128,1-2-512,1 2 128,1 2 1152,-1 5 0,-1 7-1408,-1 7 0,-3 8-128,-2 7 128,-2 3 128,-3 2 0,0-1-256,0-3 128,-1-4-128,1-5 128,0-5-256,2-6 128,4-6-128,3-6 128,6-5-128,5-7 128,6-4-128,5-4 128,6-3-1024,7 0 128,5-1-21119,-3 3 14079</inkml:trace>
  <inkml:trace contextRef="#ctx0" brushRef="#br0" timeOffset="-18073.016">5244 3299 20223,'0'-1'0,"2"-1"512,-1-1 128,1 0-128,0 1 128,-1 3 640,-1 5 0,-2 5-1024,-2 6 0,-3 8 1024,-4 6 0,-2 6-1024,-2 1 0,-1 1-384,0-2 128,1-4-6016,3-7 0,2-5-5887,3-6 7295</inkml:trace>
  <inkml:trace contextRef="#ctx0" brushRef="#br0" timeOffset="-17512.949">5103 3498 22143,'1'0'0,"0"3"640,0-1 128,2 1-768,2-1 0,2-1 128,3-2 0,3-1-128,2-3 0,3-2 0,0-5 0,3-5 768,0-4 128,-1-4-896,-1-3 0,-1-4-128,-2 0 0,-2 1 256,-3 3 128,-2 5 896,-4 8 128,-3 8-896,-4 11 0,-3 10-256,-4 10 128,-3 8 128,-2 6 0,-2 2-128,0 0 0,1-1-128,2-3 128,3-5-128,4-5 128,4-7-128,5-8 0,4-11 0,5-7 0,4-7-128,1-6 128,2-5-128,0-2 0,-2 0 0,-2 3 0,-4 5 0,-5 9 0,-3 10 0,-5 9 0,-2 8 0,-2 4 0,-2 5 0,0 0 0,0 0-3328,1-1 0,3-3-15103,1-6 11647</inkml:trace>
  <inkml:trace contextRef="#ctx0" brushRef="#br0" timeOffset="-16664.33">5474 3458 12416,'0'-1'0,"1"-1"640,1-1 0,0-2 512,1-1 128,0 0 383,-1 1 1,0 0-640,-1 1 0,-2 0-640,-1 2 128,-2 1-128,-3 2 128,-1 2 1664,-3 4 0,-1 2-1920,-1 2 0,0 1 0,0 2 0,2 0 0,2-1 128,4-1-128,3-4 0,5-3-256,5-4 128,3-4-128,2-2 0,0-3 0,-1 0 0,-1-1 0,-4 0 0,-2 3 0,-3 3 128,-3 3-128,-3 3 0,0 4 0,-1 3 0,1 2 0,1 1 0,1 0-2432,2-2 128,3-1-896,2-4 128,3-5-3199,3-4-1,1-6 5632,3-5 0,2-8-640,2-7 128,1-6 8448,-1-2 127,-1-1-5503,-2 2 0,-3 5-1536,-3 9 128,-4 12 384,-4 12 128,-3 11 1152,-3 10 0,-4 7-2048,-3 6 0,-1 2 0,-2 0 0,2-1-1152,1-6 128,3-5-128,3-8 0,4-9 896,2-9 128,3-7 0,3-7 0,2-3 0,2-3 0,3-2 0,3 0 0,3 0-3840,4 0 0,3 3-8703,-3 4 7807</inkml:trace>
  <inkml:trace contextRef="#ctx0" brushRef="#br0" timeOffset="-33101.022">0 3626 19967,'1'-1'0,"-1"0"256,1 0 128,0 1 384,0 1 128,-2 0-768,1 0 128,1 0 128,1-2 0,2-3-384,2-3 128,2-5 1792,3-6 128,3-7-1920,3-7 128,2-7-256,2-5 0,1-4-256,-2 2 128,-1 4-384,-2 6 0,-2 10 512,-6 13 128,-5 14-256,-5 16 0,-5 15 512,-4 13 0,-2 10-384,-2 3 0,1-1-128,2-4 128,2-6-512,2-6 0,2-6-18559,2-9 12159</inkml:trace>
  <inkml:trace contextRef="#ctx0" brushRef="#br0" timeOffset="-32946.896">37 3519 23679,'1'0'0,"0"3"0,2 0 0,2 2 640,3-1 0,4-2-640,5-2 128,7-2-18559,-2-2 11775</inkml:trace>
  <inkml:trace contextRef="#ctx0" brushRef="#br0" timeOffset="-32271.439">314 3346 14080,'0'-1'384,"1"-2"128,1-4 640,0-5 127,2-4 385,-1-2 0,0 1-1152,-2 4 0,-2 4 512,-4 8 0,-2 8-1024,-5 11 0,-1 12 128,-2 9 128,-2 8-256,0 8 0,-1 8 640,1 4 0,1 2-640,1-4 128,1-7-128,1-9 0,1-13-256,0-10 128,2-10-8064,2-10 1,1-9 2047,2-2 3456</inkml:trace>
  <inkml:trace contextRef="#ctx0" brushRef="#br0" timeOffset="-32019.435">359 3280 23551,'-1'0'0,"0"3"0,-1 3 0,-1 3 384,-1 6 0,-2 8-384,-2 9 0,-1 8 128,-1 4 128,-2 3-256,1-2 0,0-1 0,2-5 0,1-5-10239,3-8 127,2-7 7296,2-6 1280</inkml:trace>
  <inkml:trace contextRef="#ctx0" brushRef="#br0" timeOffset="-31461.791">339 3555 21247,'0'0'0,"2"2"256,1 1 0,1 1 128,2 1 0,3-2-256,2-2 128,2-4-128,1-3 128,0-4 768,-1-4 0,0-4-1024,-3-3 0,-2-1-128,-5 0 128,-3 4 128,-4 6 128,-5 9-256,-5 8 0,-3 9-256,-1 7 128,-1 6 256,2 3 128,4 0-128,6-2 0,7-5-128,8-5 128,5-6-128,6-7 0,3-6-384,2-5 128,0-7 256,-1-3 0,-1-3-256,-4 1 128,-3 2-256,-5 4 0,-4 7 384,-5 7 128,-3 7-128,-3 5 0,0 1 0,-1 1 0,1-2 0,0-2 0,2-3 1920,1-3 128,1-2-1536,0-3 0,1-5-256,2-4 0,1-6-128,2-5 0,4-7-128,4-4 128,4-1-128,4 2 128,3 4-2304,2 7 128,0 6-17151,-5 5 12287</inkml:trace>
  <inkml:trace contextRef="#ctx0" brushRef="#br0" timeOffset="-31242.103">294 3454 23679,'1'-1'0,"2"-1"0,2-2 128,5-2-256,6-3 128,6-3-17279,0 1 10879</inkml:trace>
  <inkml:trace contextRef="#ctx0" brushRef="#br0" timeOffset="3443">237 4058 22399,'0'0'0,"2"-2"0,3-3 768,3-5 128,4-4-896,2-5 0,2-2 0,-1-4 0,-2-2 0,-3 0 0,-3 0 1280,-2 3 0,-3 5-1280,-2 6 128,-2 8-384,-2 10 128,-3 11 128,-2 11 0,-1 12 0,-3 10 128,-1 8-256,0 5 128,0 2 128,-1-3 0,0-7-128,0-8 128,1-10-128,-1-8 0,1-9-384,0-8 0,2-9-4224,4-7 0,3-8-3455,4-7-513,3 0 8448</inkml:trace>
  <inkml:trace contextRef="#ctx0" brushRef="#br0" timeOffset="3599.533">374 3981 24191,'0'1'0,"-1"1"0,0 3 0,-1 2 256,-1 4 0,-2 4-256,-1 4 0,-3 5 640,0 2 0,0 2-1280,1-3 128,2-3-17663,2-5 11519</inkml:trace>
  <inkml:trace contextRef="#ctx0" brushRef="#br0" timeOffset="4269.329">434 3977 21759,'0'0'0,"0"1"640,0 1 128,1-1-640,-1 1 128,1 1 384,0 2 0,-1 3-512,-2 3 0,0 4 512,-3 2 0,-1 2-512,0 2 128,-1-1 0,1-2 128,1-3 0,2-3 128,2-5-256,3-7 0,3-5-128,4-7 128,4-7-128,3-6 0,1-3-128,2-2 128,-1 2-128,-2 5 0,-3 7-128,-4 8 128,-5 10-128,-4 7 128,-4 7 0,-3 6 128,-2 4-128,0 1 128,1 0-768,1-2 0,3-5-1792,2-6 128,2-5-14975,0-4 11007</inkml:trace>
  <inkml:trace contextRef="#ctx0" brushRef="#br0" timeOffset="4827.105">634 3981 21119,'-1'1'0,"1"2"384,-1 0 0,1-2 0,0-1 0,0-2 768,0-1 0,-1 0-1152,-2 3 0,-3 3 0,-2 3 0,-2 5 256,-2 3 128,-3 4-384,1 3 0,1 2 0,3-1 128,5-5 768,6-6 128,6-6-896,6-7 0,4-6 0,2-5 128,0-4-128,-2-1 128,-2 0-128,-4 1 128,-4 4-256,-3 5 128,-4 6-128,-2 5 0,-3 5 0,0 5 0,-1 3 0,0 1 128,1 0-256,2-1 128,2-3 0,4-3 0,3-7-384,4-5 0,4-8 0,5-7 128,2-6 128,1-6 0,0-6-384,-1-3 0,-1-1 256,-3 2 0,-3 5 256,-4 6 128,-5 10 0,-5 11 128,-6 12 128,-4 12 128,-4 12-256,-3 7 0,-1 6-128,2 1 128,3-2-256,4-3 128,7-6-128,6-8 0,6-10-2304,6-10 0,4-8-15103,-1-3 11007</inkml:trace>
  <inkml:trace contextRef="#ctx0" brushRef="#br0" timeOffset="5000.512">468 3857 23935,'1'0'0,"2"1"-384,1 0 0,3 0-10879,0-1-641</inkml:trace>
  <inkml:trace contextRef="#ctx0" brushRef="#br0" timeOffset="-28812.543">1567 3420 20351,'0'1'0,"0"1"384,1 1 0,-1-1 0,0-1 128,-2 0-256,0 1 128,-1 2-256,-2 5 0,-2 2 896,-2 5 128,-1 5-1152,0 2 0,2 2 256,2-2 0,3-4 128,5-4 128,3-6-896,5-8 128,5-7-640,2-7 128,2-6 384,-1-3 0,0-5 0,-4-1 0,-2 1 384,-3 2 0,-3 6 0,-3 8 0,-3 10-128,-3 9 128,-2 7 0,-1 5 0,-1 3 128,1 2 0,0 0 0,2-2 128,2-5-128,1-4 0,3-6 0,2-5 0,1-6 0,2-5 0,2-3 640,0-5 128,1-3-896,1-4 0,0-2 0,-1 2 0,-2 3 0,-2 6 0,-2 7 0,-2 9 128,-3 6-128,-1 5 0,-3 6 1024,-1 4 128,0 3-768,0-1 0,1-2 0,1-4 0,1-5 0,2-5 128,2-5-256,2-6 0,2-5-128,2-6 128,4-4-128,3-6 0,2-4-128,2-1 128,0 0-128,-2 4 0,-2 8 0,-3 8 0,-3 11 0,-5 8 0,-2 8 0,-4 3 0,-1 3 0,-2-1 0,-1 1-512,0-2 0,1-3-11776,1-5 129,1-3 7935,2-4 2304</inkml:trace>
  <inkml:trace contextRef="#ctx0" brushRef="#br0" timeOffset="-28653.825">1588 3347 22783,'0'0'-2048,"0"1"128,1 1-11775,0 0 8575</inkml:trace>
  <inkml:trace contextRef="#ctx0" brushRef="#br0" timeOffset="-28045.642">1907 3422 23679,'0'1'0,"0"2"0,-2 2 128,0 3 256,-2 2 128,-2 2-512,-1 4 0,-3 3 256,-1 3 0,1 2-128,0-1 0,3-3-1536,2-5 128,3-3-15359,2-4 10495</inkml:trace>
  <inkml:trace contextRef="#ctx0" brushRef="#br0" timeOffset="-27872.643">1982 3278 24191,'0'1'0,"0"4"384,-1 3 0,0 3-384,-1 6 0,-1 5 896,-3 7 0,-1 2-1280,-1 3 0,-2 0-1152,1 0 0,0-3-9599,0-5-513,2-6 11520</inkml:trace>
  <inkml:trace contextRef="#ctx0" brushRef="#br0" timeOffset="-27684.714">2000 3435 25215,'1'0'0,"1"0"0,2 0 128,1 1-128,1 3 128,-1 1 768,0 3 0,-2 1-640,-2 2 128,-2 2-256,-2 2 0,-2 2-1152,-2 1 0,-1 0-5376,1-1 1,0-2-3201,1-3 5888</inkml:trace>
  <inkml:trace contextRef="#ctx0" brushRef="#br0" timeOffset="-27535.289">2058 3370 23807,'0'0'0,"-1"2"384,-1 0 0,0 1 128,1-1 0,0 0-1920,3-1 0,1 0-15231,0 0 10495</inkml:trace>
  <inkml:trace contextRef="#ctx0" brushRef="#br0" timeOffset="-26870.168">2151 3460 18047,'0'-1'0,"0"-1"128,0-2 128,0-1 128,0 0 128,1 0 1408,-1 0 128,1 1-2048,-2 0 128,0 2-128,-2 1 128,-1 2-128,-2 3 128,-2 4 0,-1 2 128,-1 2 256,-2 4 128,-1 3-640,-1 3 128,2 1 768,3-2 128,4-3-768,4-6 0,6-6-384,6-9 0,5-7-640,3-5 128,3-5 640,-1-2 0,-2 3 0,-4 2 128,-5 5-384,-3 4 128,-5 5-128,-3 4 128,-2 5 128,-3 2 0,-2 4-128,1 3 128,0 1-128,2-1 128,2 0-128,4-3 128,4-5-256,2-5 0,4-6-128,2-6 128,3-7-384,2-6 128,1-7 384,0-4 0,0-3 128,-1-2 0,-1 2 128,-1 3 128,-4 6-128,-4 9 0,-4 11 640,-5 12 128,-5 11 384,-5 10 128,-3 9-768,-2 6 0,0 2-384,2 1 128,4-3-128,6-6 128,7-6-384,5-9 0,7-10-4992,3-9 0,2-6-9599,-2-4 9087</inkml:trace>
  <inkml:trace contextRef="#ctx0" brushRef="#br0" timeOffset="-26683.337">1938 3388 24575,'1'0'0,"4"-2"0,6-1-6912,10-3 1,10-5 1919,-1 1-768</inkml:trace>
  <inkml:trace contextRef="#ctx0" brushRef="#br0" timeOffset="-30425.459">1097 3430 19839,'0'0'512,"0"0"0,0-2 128,0-2 0,0-1-512,-2-1 0,-2 2 384,-3 1 128,-2 4 256,-3 4 0,-2 5 896,-3 4 128,-1 6-1792,-1 4 128,1 4-256,4 0 128,3-1-128,7-4 128,7-5-128,6-8 128,6-8-128,4-8 128,3-8-128,0-4 0,-1-3 0,-4 0 0,-4-1 0,-5 3 0,-3 5-384,-5 6 0,-3 5 384,-4 7 0,-2 7-256,-3 5 128,0 5-384,2 1 128,3 0-1152,4-3 0,4-4-16639,2-4 11519</inkml:trace>
  <inkml:trace contextRef="#ctx0" brushRef="#br0" timeOffset="-30046.969">1146 3401 23807,'0'1'0,"0"1"0,0 3 0,-1 3 128,1 2 0,-1 4 384,-1 1 128,-1 3-128,0 3 0,-1 2-384,-1 2 0,0-1 640,0-2 0,1-4-128,2-5 0,1-5-256,2-5 0,3-7-256,4-6 0,4-8-128,4-7 128,3-7-128,2-4 0,0 1 0,-1 4 0,-2 8-128,-4 10 128,-5 12-128,-4 11 0,-4 10 0,-3 6 128,-2 4 0,-1 2 0,1-2-2048,3-3 128,5-5-10751,7-8-513,1-7 13056</inkml:trace>
  <inkml:trace contextRef="#ctx0" brushRef="#br0" timeOffset="-23272.001">3465 3301 17791,'-1'1'0,"-1"2"896,-2 1 0,2-1 640,0-1 0,1 2-640,0 2 0,0 3 768,-2 6 128,-2 6-1408,-4 6 128,-3 5-256,-2 3 0,-1 1-128,1-2 128,2-3-256,2-5 0,3-6-8576,3-6 1,3-4-385,1-4 5376</inkml:trace>
  <inkml:trace contextRef="#ctx0" brushRef="#br0" timeOffset="-25731.118">2743 3229 17919,'0'1'0,"-1"1"640,-1 0 0,1 0 384,1-1 0,0 0-512,-1 2 0,0 2 640,0 4 0,-2 4-768,-3 6 0,-2 6-384,-4 8 0,-4 5 128,-1 4 128,-1 1-384,1-1 0,3-5-1792,5-8 0,5-8-8575,4-11-513,4-6 10880</inkml:trace>
  <inkml:trace contextRef="#ctx0" brushRef="#br0" timeOffset="-25338.529">2746 3508 20351,'0'1'0,"-2"0"896,-1 2 0,-1 1-512,-1 2 0,-1 0 512,0 0 0,0-1-512,0-1 128,0-3 640,0-2 0,0-4-896,2-2 0,2-4-256,3-3 128,2-4-128,4-1 0,4-2-128,4 0 0,3 3 128,1 5 0,0 7 384,-3 8 0,-4 8-256,-4 5 128,-6 4 0,-4 2 0,-6 1 0,-3-2 0,-3-2-128,-2-3 128,-2-4-128,1-3 0,1-5-128,2-2 0,4-4-2944,2-3 128,4-1-15743,3 0 11775</inkml:trace>
  <inkml:trace contextRef="#ctx0" brushRef="#br0" timeOffset="-24966.079">2877 3516 22911,'-1'0'0,"-2"0"0,-1 0 128,-2 0 1152,-2 1 0,-1-2-256,0 0 0,-1 0-384,1-2 0,2-2-384,2-2 0,2-4-256,5-2 128,3-3-128,5-1 0,4 1 0,4 1 0,3 4 0,-1 7 0,-1 8 0,-4 7 128,-4 5 0,-6 4 0,-5 0 0,-4-1 128,-5 0-128,-4-3 0,-2-3 0,-2-2 0,1-4-1536,1-4 128,2-3-6656,4-3 1,2-4-897,4 1 5376</inkml:trace>
  <inkml:trace contextRef="#ctx0" brushRef="#br0" timeOffset="-24606.231">3006 3220 24447,'-1'0'0,"1"2"0,2 1 896,0 3 0,0 5 768,0 6 0,-2 7-1280,-2 4 0,-3 5-256,-1 2 128,-3-1-128,-1-3 128,0-5-128,1-5 0,1-5 0,2-6 0,2-6 0,4-4 0,3-4-128,3-6 128,4-6-128,3-6 0,3-2 0,0 0 0,-2 3-128,-2 4 128,-3 5-128,-4 8 128,-3 6 0,-3 7 0,-3 6 0,-1 5 0,0-1 0,1-1 0,3-2 0,4-5 0,5-3-3712,6-5 0,5-4-14079,-1-2 11263</inkml:trace>
  <inkml:trace contextRef="#ctx0" brushRef="#br0" timeOffset="-22352.749">3133 3569 19071,'0'0'0,"0"3"0,0 1 128,0 2 384,-1 0 0,0 2 256,-2 0 0,0 1-512,-1-1 128,-2 1-384,1 0 0,-1 0-16383,1-2 10367</inkml:trace>
  <inkml:trace contextRef="#ctx0" brushRef="#br0" timeOffset="-19756.949">4534 3408 19071,'-1'0'0,"1"0"640,-2 0 128,-1 0 0,-2 0 0,-3-1-256,-2 2 128,-2 1-256,-1 1 0,1 4-384,2 1 0,3 1 0,5 1 128,6 1-128,5 0 0,3-1 256,3 1 0,0 0-256,-2 0 128,-4 1 1152,-6 0 0,-9 0-640,-8 0 0,-8-2-256,-5-3 0,-2-3-384,1-3 128,4-4-3328,7-2 128,7-4-13823,5 0 10623</inkml:trace>
  <inkml:trace contextRef="#ctx0" brushRef="#br0" timeOffset="-18920.269">4683 3452 19327,'0'0'0,"-1"1"256,1-1 0,1-1 256,0-2 0,1-2 128,0 0 0,-1 0-384,0 1 128,-3 2 640,-2 4 0,-3 2 896,-3 4 0,-3 3-1792,-3 2 0,-2 4 0,1 1 128,3-1-128,5-1 128,7-5-256,7-4 128,8-6-256,6-6 128,4-4-896,0-4 0,-2-3 512,-3-2 128,-6 1-128,-4 2 0,-5 5 384,-5 5 0,-2 5 128,-4 5 0,0 4-256,0 3 0,0 2-128,3-1 0,4 0-128,2-3 128,4-3-128,4-4 0,2-4 128,3-3 0,0-5 128,0-3 0,0-4 128,-2-1 0,-1 0 0,-4 3 0,-3 4 0,-4 6 0,-3 5 384,-2 6 128,-2 5-512,0 4 0,0 3 128,1 1 128,3-1-256,2-3 0,4-3 384,2-5 0,4-6-384,2-4 0,1-4 128,1-4 0,-1-2 256,1-2 0,-1-3-384,0 0 0,-2 1 0,-1 4 128,-2 4-128,0 6 0,-2 5 0,-1 7 0,0 8 256,-2 7 128,-2 6-128,-2 4 0,-4 5 0,-4 2 128,-5 1-256,-5-1 128,-5-3-128,-4-4 128,-4-5-128,-2-7 128,-1-6-256,0-6 0,3-6-4224,4-5 128,5-6-11647,7-1 9855</inkml:trace>
  <inkml:trace contextRef="#ctx0" brushRef="#br0" timeOffset="-21444.189">3829 3424 15744,'0'1'0,"-1"1"1023,-1 1 129,1-2 128,1-3 0,-1-2-256,0-1 0,-1 0-768,-3 0 128,-2 4 1408,-3 4 128,-2 5-1408,-2 4 128,-4 6-384,-2 3 0,-1 6 128,2 0 0,3 1-256,6-4 0,6-3-1792,6-6 0,7-5-4992,6-6 1,4-5-2561,-2-2 5504</inkml:trace>
  <inkml:trace contextRef="#ctx0" brushRef="#br0" timeOffset="-20790.339">3936 3429 16639,'0'0'384,"0"0"0,0-1 256,0-1 0,0 1 640,-1-1 128,-1 0 896,-2 1 0,-1 3-1408,-3 3 128,-2 2-896,-1 4 128,-2 2 128,0 3 0,-1 3-256,1 3 128,4 0-128,4-1 128,5-4-256,5-7 128,6-7-256,4-7 0,2-6-384,1-4 0,0-3 384,-3 0 0,-4 1 0,-2 1 128,-4 3-128,-2 3 0,-4 4-384,-2 4 0,-3 3 256,-1 3 128,-2 4 128,0 3 128,0 3-128,2 2 128,1-1-2304,4 0 0,2-4-6143,4-5-1,3-3 4352,1-3 2048</inkml:trace>
  <inkml:trace contextRef="#ctx0" brushRef="#br0" timeOffset="-20088.789">4029 3420 24575,'0'1'0,"0"1"0,0 3 0,0 2 128,0 3 128,-2 1 1024,-1 3 128,-2 1-1024,-1 1 128,0 0-128,-1 0 0,1-1-128,1-2 0,1-3-128,2-3 128,3-4-128,2-6 0,2-4 0,4-5 0,3-5-128,3-6 128,2-4-128,2-1 128,0 1-128,0 3 0,-3 5 0,-4 7 0,-3 10 0,-4 10 0,-4 8 0,-3 7 128,-4 3-128,-1 3 128,-2 1-128,0-2 128,2-3-2560,4-4 128,3-5-17279,1-5 12543</inkml:trace>
  <inkml:trace contextRef="#ctx0" brushRef="#br0" timeOffset="16349.226">2389 4159 20991,'1'-1'0,"1"-2"640,1 0 128,0-1-640,-1 1 0,0-2 0,0-1 0,2-2-128,1-3 128,2-4 256,3-4 128,3-5-256,4-4 0,1-5-256,1-2 0,0 2 0,-3 3 0,-1 6 0,-5 9 128,-2 9-128,-5 11 0,-3 9 128,-3 8 128,-3 7 0,-2 4 128,-1 3-512,-2 1 0,-1-1-3584,1-2 0,-1-4-9343,3-7 8191</inkml:trace>
  <inkml:trace contextRef="#ctx0" brushRef="#br0" timeOffset="16511.878">2394 4067 24703,'0'0'0,"2"0"0,3 1 0,2-1 0,4-1 0,4-1-512,6-3 0,5-3-16767,-1 1 10879</inkml:trace>
  <inkml:trace contextRef="#ctx0" brushRef="#br0" timeOffset="17504.443">2668 3849 20223,'0'-1'0,"0"0"0,0-2 0,1-1 640,-1 0 0,1 0-384,-1 0 0,-1 3 128,-1 4 0,-2 5-256,-3 6 128,-3 8 384,-4 7 128,-3 5-768,0 3 0,1 1-128,3-2 0,3-3-10751,5-6-1,4-5 9344,2-7 512</inkml:trace>
  <inkml:trace contextRef="#ctx0" brushRef="#br0" timeOffset="17756.708">2762 3786 21503,'0'1'0,"-2"1"0,-1 3 0,0-1 0,-1 3 0,1 3 512,-2 5 0,-2 5-256,-2 7 0,-3 5-256,-1 5 128,0 2 256,0 0 128,1-2-512,3-4 0,2-4-3328,3-7 0,2-4-9343,2-6 7935</inkml:trace>
  <inkml:trace contextRef="#ctx0" brushRef="#br0" timeOffset="18241.837">2668 4033 21759,'0'1'0,"-1"2"128,2 1 128,1-2-128,2-2 128,2-2-128,3-4 0,1-3 128,4-3 128,2-4-256,1-3 128,1-3-256,-1-4 0,-1-2 0,-3-2 0,-1 2 768,-3 2 128,-3 5-1024,-1 7 128,-4 7 128,-2 9 128,-3 10-128,-3 8 128,-2 7-256,-2 5 128,-2 2 256,0 1 128,0-2-128,1-4 0,2-5 0,3-5 128,4-6-128,5-6 0,5-8-256,4-6 128,3-6-256,3-6 128,2-3-128,-1-1 128,-2 2-256,-2 4 128,-2 5-128,-4 7 128,-3 6-512,-3 7 128,-3 7 256,-2 4 128,-3 4-128,0 0 0,-2 1-640,1-3 0,0-2-19199,1-5 12799</inkml:trace>
  <inkml:trace contextRef="#ctx0" brushRef="#br0" timeOffset="19230.308">2945 4112 18815,'-1'1'0,"0"0"896,0 1 128,-1 0-256,0-1 0,-1 0-384,-1-2 0,0-3-128,1-1 0,0-4 256,2-2 0,1-3-512,3-3 0,1-2 512,3-2 0,2-2-512,2 2 128,1 3 0,-1 5 128,0 5-256,-3 7 128,-1 6-640,-5 6 128,-2 6 384,-4 4 128,-2 3 0,-4 1 0,0-1-128,-1-3 0,1-5-256,3-4 128,2-6-4736,4-5 129,3-5 511,5-7 128,5-6 4224,3-5 0,4-4 4096,2-2 128,0 0-3329,-2 3 129,-3 4 0,-4 6 128,-3 7-1152,-4 6 128,-4 6 256,-3 7 0,-4 7-384,-2 5 128,-1 3 256,0 1 128,1-1-640,3-4 0,3-4 128,3-5 0,3-7-128,3-5 0,2-5 640,2-6 0,2-7-640,1-6 0,1-3 0,1-3 0,0 1-128,-3 3 128,-2 5-128,-4 6 128,-3 8 128,-5 9 128,-4 8-256,-4 8 0,-2 6 128,0 2 128,1 2 896,2-3 0,3-2-2048,5-5 128,4-5-1152,6-7 128,4-5-5247,4-6 127,0-5 768,-1 0 3456</inkml:trace>
  <inkml:trace contextRef="#ctx0" brushRef="#br0" timeOffset="19644.038">3332 3912 20223,'-1'1'0,"-1"2"128,-1 0 0,0-1 256,-1 0 128,-2 1-512,0 2 128,-3 4 128,-1 6 128,-2 7-256,-2 5 128,2 3-128,1 1 128,4-2-128,5-5 128,6-8-128,4-8 0,7-10-128,2-8 0,3-7 0,0-5 128,-1-3-128,-3-1 0,-2 2 0,-4 4 128,-2 4-128,-4 7 128,-2 8-128,-2 9 128,-3 9 512,-1 10 128,-2 7-768,-2 5 0,-2 4 640,-3 0 128,-2-1-640,-2-5 0,-1-3 256,-3-7 0,-2-6-896,-2-8 0,-2-6-2176,1-8 0,3-7-7423,5-8 127,5-8 8704,6 0 1152</inkml:trace>
  <inkml:trace contextRef="#ctx0" brushRef="#br0" timeOffset="20002.468">3497 3786 20479,'-1'2'0,"0"5"768,-3 5 128,-2 7-640,-2 8 128,-2 6 1280,-2 2 128,0 1-1792,2-3 0,0-4 768,3-6 128,2-6-640,2-5 128,3-6 0,2-5 0,4-5-512,3-6 128,4-7-768,4-4 128,2-3 384,2 0 128,-1 3-256,-4 7 0,-4 9 1024,-7 9 128,-5 9-384,-5 8 0,-2 6-128,-1 2 128,2 0-256,4-2 0,6-5-6272,7-7 0,6-6-6527,0-5 7935</inkml:trace>
  <inkml:trace contextRef="#ctx0" brushRef="#br0" timeOffset="6377.036">1154 3941 22271,'0'1'0,"-1"1"512,-1 4 0,-1 3-512,-1 3 128,-2 4 0,-1 5 128,-3 6-256,-2 4 0,-1 3 0,-2 0 0,2-2 640,0-2 0,1-3-640,3-6 0,1-5 1280,4-7 128,2-7-1280,3-6 128,2-6 128,2-6 0,3-8-256,2-8 0,4-6-128,3-4 0,2 0-256,1 3 0,2 6-128,-1 7 0,0 8 128,-3 9 0,-2 8-256,-4 9 128,-5 6 256,-5 5 128,-6 3-256,-5 2 128,-6-1 896,-3-1 128,-3-2-384,-1-3 0,0-5-768,3-3 128,3-6-2048,5-5 0,5-4-15359,3-2 11135</inkml:trace>
  <inkml:trace contextRef="#ctx0" brushRef="#br0" timeOffset="6614.393">1247 3941 20095,'0'0'0,"2"0"128,2 1 128,-1 1 640,1 1 0,-1 3-768,-1 3 128,-1 3 0,-3 2 0,-1 1-256,-2 2 128,-2 0 1024,0-1 128,-1-2-1152,1-2 0,1-5 512,3-5 0,2-6-640,4-5 128,4-7-128,5-4 128,3-4-128,2-1 0,1 0-2560,0 4 0,0 5-8319,-2 5-513,-4 4 11264</inkml:trace>
  <inkml:trace contextRef="#ctx0" brushRef="#br0" timeOffset="7011.972">1378 4071 21503,'-1'0'0,"-1"0"384,0 0 0,-2 0 0,0 0 0,1-1-256,-1-2 0,0-1 1024,1-3 0,1-3-1152,1-3 128,2-3-128,3-2 0,3-1 128,3 0 0,4 1-128,2 3 0,3 5 0,0 6 0,-1 7 0,-3 7 0,-5 6 512,-5 5 0,-6 2-256,-5 0 0,-4-1-256,-2-4 128,-1-4 128,2-5 128,0-3-1536,4-4 128,2-4-18175,3-1 12287</inkml:trace>
  <inkml:trace contextRef="#ctx0" brushRef="#br0" timeOffset="8092.17">1632 3945 17279,'0'0'0,"0"0"1024,1 0 128,0-1-768,0 0 128,2-1 768,-1 0 128,-1 0-1280,-1-1 0,-3 1-128,-2 2 128,-4 2-128,-3 3 128,-3 2 512,-2 5 128,-3 3-768,1 3 128,0 2 128,4-2 0,6-2-256,6-5 128,6-4 0,7-6 128,6-7 128,4-5 0,4-7-256,2-5 0,1-5-128,-1-4 0,-1-2-128,-4 1 128,-2 1 0,-5 5 0,-5 6 0,-4 8 0,-6 9 0,-6 9 0,-4 10 0,-4 8 128,-3 6 0,-2 4 128,0 3-128,3-1 128,2-2-128,5-3 0,4-7 128,6-5 0,5-8-768,5-6 128,4-6-384,2-7 0,1-5 768,1-5 0,-2-3 0,-1-1 128,-3 1-256,-2 2 0,-3 5-128,-4 6 128,-3 7-128,-3 6 128,-3 8 256,-3 7 128,-1 3-256,0 2 0,1 0 128,1-3 0,4-4 128,3-5 0,5-6 768,3-6 0,3-5-896,3-5 128,2-7-256,2-4 0,0-3 0,-2-1 0,-2 3-256,-3 4 0,-4 5 128,-4 6 128,-3 7-128,-4 6 128,-2 8-256,-2 6 128,-1 3 128,0 1 128,2-2 0,3-4 0,3-4 0,4-6 0,4-4 128,3-5 0,5-7-256,2-5 128,2-6-256,2-3 128,-1-2-256,-1 1 128,-3 1 0,-3 6 128,-5 4-128,-3 7 128,-5 7 0,-4 6 128,-4 8 0,-2 6 0,0 3-128,1 2 128,2-4-1920,3-2 128,3-5-16895,1-5 11775</inkml:trace>
  <inkml:trace contextRef="#ctx0" brushRef="#br0" timeOffset="8637.393">2037 3932 19199,'-1'1'0,"0"0"0,0 0 128,1-1 384,1-1 0,2-1-256,-1-1 0,0 0 128,-1 0 128,-3 1 128,-3 1 128,-2 4 896,-4 2 128,-3 4-1664,-1 4 0,-2 5 512,0 2 0,3 1-256,4-1 0,6-2-384,7-5 0,6-5-1536,6-5 0,4-6 1536,2-5 0,1-5-640,0-5 128,-1-3-640,-1-5 0,-2-3 1152,-1-2 0,-2 0 640,-1 2 0,-3 4-640,-2 9 0,-5 9 128,-4 10 0,-4 12 1024,-5 9 128,-3 8-640,-4 6 0,-2 1-256,1 0 128,2-4-1792,3-3 128,3-6-18047,3-7 12287</inkml:trace>
  <inkml:trace contextRef="#ctx0" brushRef="#br0" timeOffset="8680.402">2085 3979 25471,'1'-1'0,"3"0"-128,1-2 128,5-2-128,4-2 0,4-1-18303,0 0 11775</inkml:trace>
  <inkml:trace contextRef="#ctx0" brushRef="#br0" timeOffset="12564.042">2192 4079 11904,'0'0'896,"0"0"0,0 0 896,0 0 127,0 0-1535,0 0 128,0 0 512,0 0 0,0 0-640,0 0 0,0 0 256,0 0 0,0 0-512,0 0 128,0 0-128,0 0 128,0 0-128,0 0 0,0 0 0,0 0 0,0 0 128,0 0 0,0 0 0,0 0 0,0 0-256,0 0 128,0 0-128,0 0 0,0 0 640,0 0 0,0 0-512,0 0 0,0 0-128,0 0 0,0 0-1280,0 0 128,2 0-10495,0 0-641</inkml:trace>
  <inkml:trace contextRef="#ctx0" brushRef="#br0" timeOffset="13855.073">2157 4100 12544,'0'0'1920,"0"1"0,1-1-897,-1 1 1,1-1-896,0 1 128,-1-1 0,1 0 0,-1-1 128,0 0 128,0 0-384,0-1 128,0 1 384,0 1 128,0-1-640,0 1 128,0 1-128,0-1 128,0 0-128,0 1 128,0-1-256,1 0 128,-1 0-128,1-1 128,-1 0 0,0 0 0,1 0-128,-1 0 128,0 0-128,0 0 0,0 0 0,0 1 0,0-1 256,0 1 0,0-1-256,0 1 0,0-1 0,0 1 0,0-1 0,0 1 0,0-1 0,0 1 0,0-1 0,0 1 0,0 0 128,0 0 0,0 0-128,0 0 0,0 0 0,0 0 0,0 0 128,0 0 0,0 0-128,0 0 0,0 0 0,0 0 0,0 0-128,0 0 128,0 0 0,0 0 0,1 0 0,-1-1 0,0 1 0,0-1 128,1 0-2048,-1 0 0,0 1-8191,1-1-641,-1 1 10624</inkml:trace>
  <inkml:trace contextRef="#ctx0" brushRef="#br0" timeOffset="15418.589">2172 4081 11904,'0'0'2176,"0"1"0,0 0-1153,-1 1 1,1-1-896,-1 1 128,0 0 256,0-1 128,-1 0 0,1-1 128,1 0-256,-1-1 128,1 0-512,0 0 0,0-1 0,0 1 128,0 1-128,0-1 0,0 1-128,0 0 128,0 0-128,0 0 0,0 1 0,0-1 128,-1 0-128,1 0 0,0 0 0,0 0 0,0 0 128,1 0 128,-1-1-128,1 0 0,0-1-128,0 1 0,0 0 0,0 0 0,-1 1 128,1 0 128,-1 2 128,1 0 0,-2 1-384,1 0 0,0 0 0,-1 0 128,0-1 640,-1 0 128,1-2-896,-1-1 0,0-1 0,1 0 0,1 0 128,-1 0 0,1 0-128,1 1 0,-1-1-384,1 1 0,1 0 256,-1 1 128,0 0-256,0 0 0,0 0-18815,-1 0 12159</inkml:trace>
  <inkml:trace contextRef="#ctx0" brushRef="#br0" timeOffset="23131.175">4002 3870 16895,'-1'1'0,"1"3"256,-1 0 0,0-2 384,1-2 0,1-2 256,-1-1 0,0 0 0,-1 4 128,-2 3-640,-2 4 0,-2 5-384,-3 7 128,-2 7-128,-3 5 0,0 5 640,1 1 0,2-2-640,3-4 0,5-6 128,5-8 0,4-10 128,5-9 0,3-10 384,3-6 0,0-6-768,1-4 0,0-3-128,-1-4 128,0-3-128,-1-2 128,0 1 0,-2 3 0,-1 6 128,-4 8 128,-3 9-256,-3 11 128,-4 11 384,-2 9 128,-3 7-128,-2 5 128,-1 2-128,0 1 128,1-3-128,1-2 0,2-5-384,2-4 128,2-5-128,2-7 0,3-5-256,2-7 128,3-7-128,2-6 128,3-5-640,2-3 128,-1 1 256,0 2 0,-3 5 128,-3 6 128,-4 6 0,-3 8 0,-4 8 128,-2 7 0,-1 3 0,-1 0 0,2-1 0,1-3 128,5-4 256,3-4 0,3-5-512,5-3 128,1-4 128,3-4 128,2-5-256,0-3 0,1-3-256,-2-2 128,-1 0-128,-3 1 128,-3 3 0,-4 3 128,-5 5 0,-3 4 0,-5 5 0,-3 6 128,-2 6-128,-1 7 0,0 3 384,2 3 128,2-1 256,4-1 0,6-3-512,4-4 0,6-5-384,5-6 0,2-5-6144,2-4 129,-2-3-1537,-3 0-640</inkml:trace>
  <inkml:trace contextRef="#ctx0" brushRef="#br0" timeOffset="23437.408">3917 3995 21631,'1'-1'0,"2"0"0,3-1 0,4-2-256,6-1 0,7-2-15103,-1 0 9599</inkml:trace>
  <inkml:trace contextRef="#ctx0" brushRef="#br0" timeOffset="25129.542">4915 3966 12160,'0'0'0,"-1"0"1920,1 0 0,0-1 255,-1 0 1,1-1-1920,-1 0 128,-1 1 384,-2 3 0,-2 4-640,-3 3 128,-2 4-128,-2 5 128,-3 5-256,0 3 0,1 3 768,3-1 128,5-4-768,6-5 128,6-7 512,4-7 128,4-9-768,3-7 128,1-7-384,0-6 128,0-6 0,0-5 0,-1-3 0,0-3 0,-1 1 0,-1 3 0,-3 6 0,-3 8 0,-3 10 384,-4 11 0,-4 12-256,-4 9 0,-3 8 0,-3 5 128,-2 3 0,-1 2 0,1-2-256,1-1 128,2-2-4480,4-4 128,3-4-10879,3-6 9471</inkml:trace>
  <inkml:trace contextRef="#ctx0" brushRef="#br0" timeOffset="25675.858">4988 4019 19071,'0'1'0,"0"1"384,0 1 128,-1 1-128,1 1 0,2-1-256,2-1 0,2-2 512,2-3 128,2-3-640,3-2 128,0-3-128,-1-1 128,-1-3-128,-1 1 0,-4-1-128,-4 2 128,-4 3 512,-5 4 0,-4 4-640,-3 6 0,-3 7 1024,-2 6 128,1 3-1152,3 2 128,3 1 128,7-2 0,5-3-640,5-5 0,6-7 0,4-6 0,3-7 128,3-4 0,-1-5 384,0-4 0,-3-3-384,-2-1 128,-3 0 0,-1 2 0,-3 3 0,-1 6 0,0 4 128,-2 5 0,1 5 0,-2 5 0,1 4 1152,-1 4 128,-2 4-1024,0 3 128,-4 2-128,-2 0 0,-3 1 0,-4-3 128,-4-2-128,-1-3 0,-3-3-1664,2-5 0,1-5-18303,3-2 12543</inkml:trace>
  <inkml:trace contextRef="#ctx0" brushRef="#br0" timeOffset="26006.703">5259 3930 23295,'0'0'0,"0"2"128,-1 1 128,0 4 0,-1 3 896,-1 4 0,-2 2-1024,-1 3 0,-2 3 0,-1 1 128,0-1-640,2-3 0,2-4-12287,2-4-641,3-5 13184</inkml:trace>
  <inkml:trace contextRef="#ctx0" brushRef="#br0" timeOffset="26219.833">5282 3849 22015,'0'1'0,"1"1"256,0 1 0,-1 0 0,-1-1 0,-1 1-17151,0-1 10751</inkml:trace>
  <inkml:trace contextRef="#ctx0" brushRef="#br0" timeOffset="26831.837">5369 3953 14464,'0'0'0,"-1"0"512,1-1 0,-1 0 1791,0-1 1,-1 0-1792,-1 0 128,-1 1-128,-3 2 128,-1 2-512,-3 3 0,0 3 512,-1 4 128,-1 1-512,2 2 128,0 0 896,2 0 128,4-2-1408,3-3 0,4-4-256,5-4 0,4-5-256,5-6 0,3-4 384,2-5 0,-1-1 0,-1 1 0,-4 1 0,-4 4 128,-3 5 0,-4 5 0,-3 5 256,-2 7 0,-3 7 1280,-4 8 0,-2 6-1152,-3 6 0,-2 6-256,-1 2 0,-1 0 0,0-3 0,0-4 0,-1-4 0,-2-7-128,-1-6 128,-2-7-640,0-8 0,1-8-384,2-6 0,3-4-19455,4-2 13055</inkml:trace>
  <inkml:trace contextRef="#ctx0" brushRef="#br0" timeOffset="27211.068">5430 3960 20479,'0'1'0,"0"2"256,1 3 128,-1 3-128,-1 5 0,0 2 128,-2 4 0,-1 3-256,0 1 0,-1 0 2688,1-3 128,0-4-2944,1-5 0,2-7 0,2-6 0,2-7 0,3-6 128,5-6-128,3-6 0,4-4 0,3 0 0,1 2-256,-1 5 0,-2 6 256,-3 9 128,-5 9 0,-5 8 128,-4 8 0,-5 6 128,-2 4-128,-1 1 0,0 0-1920,1-3 128,3-3-17919,1-5 12415</inkml:trace>
  <inkml:trace contextRef="#ctx0" brushRef="#br0" timeOffset="46869.919">315 4449 23679,'0'0'0,"0"1"0,-2 1 0,0 4 0,0 2 0,-2 4 0,-1 2 0,0 2 128,-2 1-128,-1 3 0,-2 1 0,0 1 0,0 1-2048,2-3 128,2-2-12543,2-4 9087</inkml:trace>
  <inkml:trace contextRef="#ctx0" brushRef="#br0" timeOffset="47317.97">372 4453 20223,'0'1'0,"-1"1"0,-1 2 128,0 3 512,-1 2 128,-1 3-384,0 1 128,-2 2-384,1 1 128,-1 1-256,0 0 0,1-1 256,0-2 128,2-1-256,0-3 0,2-3 896,2-3 0,1-5-640,3-3 0,1-5-384,3-3 0,3-6-128,2-5 0,2-2-128,2-2 0,1 2 384,-2 4 128,-3 5-256,-3 7 0,-3 6 640,-4 8 0,-4 8-512,-4 6 128,-4 4 128,-1 2 0,-2 0-384,1-1 0,1-3-3328,4-3 0,1-4-12799,3-5 10111</inkml:trace>
  <inkml:trace contextRef="#ctx0" brushRef="#br0" timeOffset="47545.024">547 4455 23423,'-1'1'0,"0"1"256,0 2 0,-2 2-256,0 4 0,0 1 384,-1 3 0,0 1-384,-1 2 0,0 0-128,0 0 128,0 0-1024,1-1 128,1-2-15615,1-2 10367</inkml:trace>
  <inkml:trace contextRef="#ctx0" brushRef="#br0" timeOffset="47659.38">516 4430 24319,'0'1'0,"1"1"-128,2 0 0,2 0-17535,-1 1 11263</inkml:trace>
  <inkml:trace contextRef="#ctx0" brushRef="#br0" timeOffset="47955.744">673 4314 23423,'0'1'0,"1"-1"128,1 2 0,0 2 0,0 3 128,-2 3 384,-2 4 0,-1 5-640,-4 5 0,-2 5 512,-3 5 128,-2 2-1152,-1 1 128,1-1-10111,1-4 127,2-3 7296,3-7 1408</inkml:trace>
  <inkml:trace contextRef="#ctx0" brushRef="#br0" timeOffset="48189.759">607 4505 22655,'1'1'0,"-1"2"256,2 1 0,2-3-128,3-1 0,4-4-128,2-1 128,3-3-128,1 0 128,0 0-128,-2 3 128,-2 3 384,-4 5 128,-4 5-640,-4 4 0,-2 2 256,-2 1 128,-2 1 512,0-1 0,0 0-1536,1-2 128,0-2-18687,1-2 12159</inkml:trace>
  <inkml:trace contextRef="#ctx0" brushRef="#br0" timeOffset="48954.411">732 4423 24447,'1'1'0,"0"1"0,1 1 0,0 0-1408,1-1 128,1 1-14591,-1-2 9983</inkml:trace>
  <inkml:trace contextRef="#ctx0" brushRef="#br0" timeOffset="49102.368">894 4448 15744,'0'0'1279,"0"-1"1,0 0-1024,2-2 0,-1 1 512,1-1 0,-1 0-640,0 1 128,0 1 384,-1 0 0,-2 0 128,-1 1 128,-3 2-512,-1 2 128,-3 1-128,-1 4 128,-2 3-512,0 3 0,0 2 0,3-1 0,2 0 896,3-2 128,5-3-1024,5-3 128,4-4-256,5-4 0,2-6-128,2-5 0,-1-3 128,-1-1 128,-4 1 0,-4 2 0,-4 5 0,-3 4 0,-4 4-256,-1 4 128,-2 5-128,-1 3 128,1 3 128,1 1 0,2-1 0,3-3 0,3-3-512,3-5 128,4-4-3456,3-6 0,4-6-2687,1-6-1,2-6 6528,0-5 0,-2-6 7808,0-3-1,-1 0-7039,-2 3 0,-3 5-384,-3 9 0,-5 11 0,-6 11 128,-4 12 1792,-4 11 0,-3 9-1792,-1 5 0,-1 1-384,3-2 128,4-3 0,5-6 0,6-8-896,5-8 0,5-8-11008,3-7 129,3-6 8063,-3 0 1792</inkml:trace>
  <inkml:trace contextRef="#ctx0" brushRef="#br0" timeOffset="49267.507">700 4440 21247,'1'0'0,"3"-1"-512,2 0 128,5-2-9471,-1 0-641</inkml:trace>
  <inkml:trace contextRef="#ctx0" brushRef="#br0" timeOffset="49568.778">370 4356 21119,'1'0'0,"0"1"-128,1 0 128,1 1-15359,1 0 9727</inkml:trace>
  <inkml:trace contextRef="#ctx0" brushRef="#br0" timeOffset="50825.971">1567 4482 11392,'0'0'0,"2"-1"2048,1-1 128,1-2-1025,1-2 129,2-1-896,0-1 128,0 0 128,-1 0 0,-3 1-128,-3 1 128,-4 2-512,-4 3 0,-4 3 512,-4 6 128,-4 6-512,-2 5 0,0 5-128,1 2 0,3 1-128,4-1 0,5-1 512,6-5 0,6-5-512,5-7 0,4-6 128,3-7 128,2-6 0,0-5 0,-1-4-256,1-6 0,-1-5 0,1-4 0,0-5 0,0 0 0,0 2 128,-2 4 128,-2 7-256,-3 8 0,-6 10 384,-4 12 0,-6 11 0,-4 10 0,-2 8-128,-3 5 128,0 3-256,1-1 128,1-2-512,1-4 128,4-3-4224,3-5 128,3-4-5247,5-8-641,1-5 9984</inkml:trace>
  <inkml:trace contextRef="#ctx0" brushRef="#br0" timeOffset="51652.719">1658 4503 22271,'1'0'384,"-1"1"0,3 3-384,2 1 128,2-1-128,2-1 128,3-3-128,1-4 128,1-2 256,1-4 0,-2-1-384,-2-1 128,-2-1 0,-3 2 128,-5 3 512,-4 2 0,-6 4-896,-3 7 128,-6 6 0,-3 6 0,-1 5-128,2 2 128,5 0 256,5-2 128,8-2-512,8-6 128,7-6-384,4-6 0,5-5-3328,0-4 0,1-3-9599,-5 1 8319</inkml:trace>
  <inkml:trace contextRef="#ctx0" brushRef="#br0" timeOffset="51746.274">1880 4441 20223,'-1'0'0,"-1"2"0,-1-1 0,2-1 256,1-1 0,1-2 512,1 0 0,1-1 768,-2 0 128,-2 1-1408,-2 1 0,-3 2-256,-4 2 0,-1 3-128,-2 2 128,2 2-256,2 2 128,4 1 128,5 1 0,6 0 0,6 0 0,6 0 1152,4-1 128,0-1-640,-3-2 0,-7-2-512,-8 0 0,-10-1 0,-9-1 128,-8 0-256,-4-1 128,-1-1-1920,2-1 128,4-2-17791,6 0 12415</inkml:trace>
  <inkml:trace contextRef="#ctx0" brushRef="#br0" timeOffset="52100.998">1989 4440 20863,'0'-1'0,"0"0"256,0-2 0,0 2 128,-1 2 128,-1 2 128,-1 5 128,0 4-768,-2 3 128,-1 2 768,-1 3 128,-1 2-768,1 0 0,0-1-1536,2-4 0,1-2-15999,2-5 10879</inkml:trace>
  <inkml:trace contextRef="#ctx0" brushRef="#br0" timeOffset="52704.386">2101 4436 16511,'0'0'640,"-1"0"128,0-1 896,-1-1 0,-2 0-1536,-1 1 0,-2 3 384,-2 2 0,-2 5-256,-2 4 0,-2 6-128,0 4 128,2 2-128,3-1 0,4-2 512,7-4 128,4-6-768,3-7 0,4-5-128,1-4 128,0-3 0,-1-3 0,-2-1 256,-1 0 0,-2 0-256,-1 3 0,-1 3-128,-1 5 128,-1 5 256,-1 7 128,-2 7-384,-3 6 0,-2 6 896,-4 4 128,-3 1-896,-3 0 128,-2 0 128,-3-4 0,-1-4-256,-1-6 0,0-6-1792,1-8 128,3-9 0,3-8 0,5-9-9599,6-8-641,4 0 11648</inkml:trace>
  <inkml:trace contextRef="#ctx0" brushRef="#br0" timeOffset="53064.077">2220 4442 19839,'0'1'0,"0"2"384,-1 3 128,-1 3 1024,-2 5 0,-1 3-1536,-3 3 0,-1 3 128,-1 1 0,0-1 128,3-3 0,2-5-128,4-7 128,4-5 1152,2-7 0,3-4-1408,1-4 0,3-6 0,1-3 0,1-3-512,0 1 0,-3 2 128,-2 6 128,-1 5 256,-2 6 128,-2 8-128,-1 6 128,-3 7 512,-2 5 128,-2 3-640,-1 1 128,0 0 128,-1-2 0,1-5-1664,1-4 128,1-5-18303,0-4 12415</inkml:trace>
  <inkml:trace contextRef="#ctx0" brushRef="#br0" timeOffset="53219.13">1987 4344 23935,'0'1'0,"0"2"-11647,0 1-513,0 1 12032</inkml:trace>
  <inkml:trace contextRef="#ctx0" brushRef="#br0" timeOffset="54065.441">2456 4690 21759,'0'1'0,"-1"1"384,0 2 128,0 2-640,-1 2 128,-1 2 0,0 1 128,-1 1-11135,0 1-513,-1-2 11392</inkml:trace>
  <inkml:trace contextRef="#ctx0" brushRef="#br0" timeOffset="54663.839">2804 4630 19967,'0'0'640,"-1"1"128,-2 1-256,-3 2 128,-1 0 1280,-3-1 128,-1-1-2048,0-2 0,-1-4 768,2-3 128,3-3-640,3-5 0,4-3-256,6-5 128,4-1-384,4 1 0,4 1-640,2 6 0,0 6 896,-2 7 0,-3 8 0,-4 7 0,-4 5 0,-5 4 0,-5 1 384,-4 1 0,-4 0-384,-1-1 128,-1-3 128,1-4 0,2-5-1024,3-4 128,3-5-9471,4-5 127,4-3 5632,1-2 2304</inkml:trace>
  <inkml:trace contextRef="#ctx0" brushRef="#br0" timeOffset="55012.413">2933 4482 24447,'0'1'0,"0"1"0,-1 3 0,0 1 256,-1 4 0,0 1-256,-1 1 0,-1 3 384,-1 0 128,0 2-384,0 0 0,0-1 128,1-2 0,0-1 256,2-5 0,1-3 0,2-5 0,3-6-384,3-3 128,2-5-128,4-4 0,2-6-128,4-3 128,2-2 0,0 2 0,-1 5-128,-3 6 128,-4 8 0,-4 10 128,-7 9-256,-4 7 0,-5 5 0,-3 3 0,-2 2 0,0-1 0,1-1-1408,2-3 0,4-4-18687,1-4 12799</inkml:trace>
  <inkml:trace contextRef="#ctx0" brushRef="#br0" timeOffset="55380.636">3080 4558 23423,'0'0'0,"-1"2"0,1 0 128,0 2 0,3-1 0,2-1 256,2-1 0,5-2-384,2-2 0,2-2 384,1-2 128,1-4 640,-2-2 0,-1-4-1024,-2-1 0,-5 0-128,-3 3 0,-6 2 0,-6 6 0,-6 6-256,-5 8 128,-4 8 256,0 7 0,1 5 0,3 2 128,5 2 0,7-2 128,6-5-384,8-5 0,9-9-4352,7-7 128,6-9-5631,-3-3-641</inkml:trace>
  <inkml:trace contextRef="#ctx0" brushRef="#br0" timeOffset="56332.689">3703 4472 7424,'1'-1'0,"0"0"4608,2-2-1,1-1-2943,1-1 128,1 0-768,-1-1 128,-1 2-768,-1 0 0,-3 1-256,-2 2 0,-4 3 256,-4 4 128,-4 5-512,-4 5 128,-4 4 0,-3 3 128,-1 3 128,2 2 0,5-2-384,5-1 128,9-4-768,8-4 128,7-6-11391,8-6-513,0-4 12288</inkml:trace>
  <inkml:trace contextRef="#ctx0" brushRef="#br0" timeOffset="57049.489">3814 4444 21503,'-1'1'0,"-1"0"1536,-2 1 0,0 0-1664,0 1 128,0 1 0,-1 3 0,-2 3 128,-2 3 0,-3 2 1152,-1 3 0,-2 2-1280,1 1 0,2 1 128,5-3 0,6-4-128,5-5 128,6-7-128,5-6 128,3-6 0,1-4 0,1-3 0,0-4 0,-2-3-128,-2-1 128,-2 1-384,-3 2 0,-3 6 256,-3 5 0,-3 7 0,-3 7 0,-3 9-256,-3 5 0,-2 4 256,-1 1 128,-1 0 0,1-1 128,2-5-128,2-3 128,2-5 0,2-4 0,4-4 0,3-4 0,2-4-128,2-3 128,1-4-128,3-4 0,2-4-128,2-2 0,2 0 0,0 1 0,-2 4-256,-3 5 128,-5 6 0,-4 8 128,-4 9 0,-5 8 128,-3 6-128,-2 2 128,0 2-128,1-1 128,0-2 0,3-3 0,2-4-1536,2-5 0,3-5-10495,3-4-1,3-4 9728,0-2 896</inkml:trace>
  <inkml:trace contextRef="#ctx0" brushRef="#br0" timeOffset="58538.212">4407 4469 14976,'1'-1'0,"0"0"512,2-2 128,2-1-640,1-1 128,1 1 127,1-1 1,-2 0 384,-3 1 0,-3 1 384,-5 2 128,-6 1-128,-5 2 128,-6 3-640,-3 4 128,-1 3-640,2 2 0,4 2 0,7 1 0,9-1 0,10-1 0,9-3 0,8-2 128,3-1 0,1-2 0,-4 0 128,-7 0 0,-11 0-256,-12 0 0,-10-1 0,-8 0 0,-7-2 256,-2 0 0,3-2-256,3-1 0,8-3-9983,8-1-1,9-3 6656,5 0 1664</inkml:trace>
  <inkml:trace contextRef="#ctx0" brushRef="#br0" timeOffset="59360.15">4565 4447 20479,'0'0'0,"-1"0"0,-1-1 128,-2 0 0,-2-1 256,-2 2 128,-2 2 256,-1 3 0,-1 3-768,-2 5 128,-1 3-128,0 3 128,0 1-128,2 0 128,4-2 640,6-4 0,5-5-640,7-6 0,7-6-128,6-5 128,2-5-128,0-3 0,-3-2-128,-4 1 128,-5 2-128,-5 4 128,-5 4-128,-4 4 0,-3 6 0,-2 4 0,-1 4 0,0 2 128,2 0 0,1 0 0,3-1 0,2-3 128,4-3-128,3-2 0,1-4 0,1-4 0,0-3 0,-1-4 0,0-2 0,-2 0 0,0 0-256,-3 1 0,-1 4 256,-2 5 0,-2 5 0,-1 5 0,-2 3 0,0 3 0,0 1 0,2-1 0,1-1 0,2-2 0,3-3 0,4-3 0,2-3 640,2-3 0,2-3-640,0-4 0,0-2 0,0-3 0,-1-3-128,0-1 128,-2 2-128,-3 2 0,0 4 128,-2 5 0,-2 6 0,0 6 0,-2 5 128,0 8 0,-2 7 512,-1 6 0,-4 6-640,-3 2 0,-4 1 768,-4 0 128,-3-3-512,-3-4 128,-3-5-384,-2-8 0,-1-8-128,1-7 0,2-7-896,3-6 0,2-4-19455,5 0 13055</inkml:trace>
  <inkml:trace contextRef="#ctx0" brushRef="#br0" timeOffset="60347.158">5416 4453 22271,'0'1'0,"-1"1"0,0 2 0,-2 1 128,-1 2 128,-2 1 0,-1 3 128,-2 2-384,0 1 128,-2 2-128,1 3 128,0 1-128,2 1 128,3-2-1280,4-4 128,4-5-2816,5-6 1,4-7-6145,-1-3 6144</inkml:trace>
  <inkml:trace contextRef="#ctx0" brushRef="#br0" timeOffset="60516.612">5541 4304 19967,'-1'1'0,"-1"0"128,0 1 128,1 0 128,2 1 0,-1 3 384,0 3 0,-1 4-512,-3 6 0,-4 7-256,-3 6 128,-3 3-128,-2 2 0,0 0-17023,3-7 10751</inkml:trace>
  <inkml:trace contextRef="#ctx0" brushRef="#br0" timeOffset="60618.508">5438 4562 24063,'1'0'0,"1"0"0,1 1 0,3-2 0,2 0 128,2-1-17791,-1 0 11135</inkml:trace>
  <inkml:trace contextRef="#ctx0" brushRef="#br0" timeOffset="60781.823">5413 4362 24447,'1'1'0,"1"3"0,1 0 0,0 0 0,-1-2 0,1-1-17919,-2-1 11391</inkml:trace>
  <inkml:trace contextRef="#ctx0" brushRef="#br0" timeOffset="62295.398">5524 4451 11392,'0'0'0,"-2"0"2816,-2 0 127,1 0-1407,-1 1 128,1-1-1024,1-1 0,3 0 128,4-1 0,3 0-1536,3-1 0,5 0-14975,-2 0 9855</inkml:trace>
  <inkml:trace contextRef="#ctx0" brushRef="#br0" timeOffset="63034.276">6001 4415 8192,'0'1'0,"-1"0"5632,-1 1 127,-1 0-4863,-2-1 128,-2-1-640,-2 0 0,-2 0-256,-2 1 128,0 0-128,1 1 128,2 1-128,4 2 128,5 2 256,5 2 128,5 2-640,3 2 0,2 3 128,-1 1 128,-4-1 0,-7-1 0,-9-1 640,-9-3 128,-8-1-512,-5-3 128,-4-3-384,0-1 128,4-3-1536,7-2 0,7-1-18559,8-1 12543</inkml:trace>
  <inkml:trace contextRef="#ctx0" brushRef="#br0" timeOffset="63532.276">6115 4430 17023,'-1'0'0,"0"1"384,-1 0 128,1-1 384,0-1 0,2 0-768,0 0 0,-1-1 1408,0 0 128,-3 2-1536,-3 1 0,-2 3 0,-3 3 0,-1 2 0,-2 3 0,1 2 1536,1 0 0,2 1-1280,4-2 128,5-1-512,4-4 0,5-3-640,4-4 128,1-4 384,1-6 128,1-4 0,-2-3 128,-3 0-256,-2 1 0,-3 4-128,-4 3 0,-2 6 0,-2 5 128,-1 6 128,-2 4 0,1 3 0,0 1 0,1 0-128,1-1 0,2-2-3456,2-3 0,2-3-9855,1-3 8447</inkml:trace>
  <inkml:trace contextRef="#ctx0" brushRef="#br0" timeOffset="63723.138">6281 4260 23039,'0'1'0,"-1"3"128,-2 4 0,-1 8-128,-3 6 128,-2 7 0,-2 5 0,-2 3 1152,-2 1 0,0-2-1536,-1-4 0,2-4-5376,1-5 129,3-6-4993,2-5 6400</inkml:trace>
  <inkml:trace contextRef="#ctx0" brushRef="#br0" timeOffset="64483.47">6194 4428 23423,'1'0'0,"2"1"0,2-1 0,3 1 0,3-1 128,4 0-128,0 0 0,2 1 0,-1 1 0,-2 2 0,-3 3 0,-3 3 0,-4 3 128,-4 2-128,-2 1 0,-3-1 256,-1-1 0,-1-2-384,0-2 128,1-2-11647,1-3-641,0-1 12160</inkml:trace>
  <inkml:trace contextRef="#ctx0" brushRef="#br0" timeOffset="64644.486">6281 4386 24063,'0'0'0,"0"3"-128,0 0 0,0 2-17279,0-2 11007</inkml:trace>
  <inkml:trace contextRef="#ctx0" brushRef="#br0" timeOffset="67482.715">6426 4420 16384,'1'0'0,"0"-1"127,2-1 129,0-2 384,2-1 128,1-3 512,1-1 0,0-2-1280,2-2 128,0-3 256,0-3 0,1-3 0,-1 0 0,-2 2 0,-2 4 0,-3 7-128,-5 7 0,-4 11 1280,-3 11 0,-3 10-1408,-4 10 128,-2 9 128,-2 6 128,-2 5-384,0 0 0,1-3 0,1-6 128,2-6-128,2-9 0,3-8-512,2-7 0,1-9-1536,4-7 0,2-9-7167,4-8 127,4-5 4736,1-1 2176</inkml:trace>
  <inkml:trace contextRef="#ctx0" brushRef="#br0" timeOffset="67632.041">6488 4442 25215,'0'1'0,"-1"2"1152,-1 3 0,-1 2-512,-2 3 0,0 3-512,-2 2 0,1 1-896,0 1 0,1-1-4480,1-2 128,1-2-7295,1-3 7679</inkml:trace>
  <inkml:trace contextRef="#ctx0" brushRef="#br0" timeOffset="68386.795">6576 4493 16767,'0'0'0,"1"-1"128,1 0 0,1-1 1152,2 0 128,2-2-1152,0-1 128,0-2 384,-1-1 0,0-1-640,-3-1 128,-2 2 0,-3 1 0,-4 4-256,-3 3 128,-2 5 128,-3 2 0,-1 4 1024,-1 2 128,1 3-1408,2 1 0,5-1 0,5-2 0,5-3-256,6-4 0,4-5 128,3-3 0,2-5 0,2-3 128,1-3 0,-1-2 0,-1-3-128,-1-1 128,-2 1-128,-2 2 128,-3 5 0,-1 4 0,-1 6 384,-2 5 0,-1 5 1664,-1 2 128,-1 4-2048,-2 2 128,-2 4 0,-3 1 0,-3 1-128,-2-3 0,-5-3-128,-1-4 0,-2-5-5248,-1-6 128,1-5-9983,2-2 9471</inkml:trace>
  <inkml:trace contextRef="#ctx0" brushRef="#br0" timeOffset="68528.472">6542 4355 24831,'1'1'0,"1"0"0,1 1 0,1 0-11647,0 0-1,1-1 10240,-1-1 1280</inkml:trace>
  <inkml:trace contextRef="#ctx0" brushRef="#br0" timeOffset="69510.215">6990 4405 11520,'0'1'0,"0"0"2304,-1 3 128,0 1-1409,-1 3 129,-2 2-640,-1 1 128,-1 2 512,-1 2 128,-2 0-896,-1 1 0,1 1-256,1-1 0,3-1-128,2-3 128,5-5 384,2-4 128,3-4-640,2-5 0,1-3 0,2-5 0,0-3 128,3-5 0,0-3-128,1-1 0,0 0 0,0 2 0,-2 4 0,-2 4 0,-3 5 0,-2 3 0,-2 4 0,-2 1 0,-2 3 0,0 0 0,-1 1 0,-1 0 0,1-1 0,0 0 0,0 0 0,1 0 0,-1-1 0,0 0 0,1-1 0,0 0 0,0-1 0,0-2 0,1-2 0,-1-2 0,1-2 0,0 0 0,0 0 0,-1 2 0,0 2 0,-1 6 0,-2 4 512,-1 7 0,-2 5-384,-2 5 128,-3 8-256,-3 5 0,-2 3-128,0 2 128,0-1-1024,1-4 128,3-3-16639,3-7 11135</inkml:trace>
  <inkml:trace contextRef="#ctx0" brushRef="#br0" timeOffset="69670.659">7003 4452 19839,'0'0'0,"1"3"0,1 0 0,1-1 0,3-2 128,3-2-640,2-1 0,2-2-13311,-2 0 8703</inkml:trace>
  <inkml:trace contextRef="#ctx0" brushRef="#br0" timeOffset="70117.761">7135 4414 17407,'0'0'0,"1"-1"0,0-1 0,1 1 0,0-1 128,-1 0-128,1 0 0,-1 1 1280,1-1 0,-2 2-768,1 1 0,-2 2-128,1 2 0,-1 2 0,2 2 0,1 2-128,1 0 0,2 1 768,1 0 0,0 0 640,-1 0 128,-2 0-1280,-4-1 0,-3 0-128,-4-2 0,-4-2-256,-3-2 128,-6-2-3328,-1-3 128,-3-2-15231,5-2 11519</inkml:trace>
  <inkml:trace contextRef="#ctx0" brushRef="#br0" timeOffset="70214.356">6960 4359 18943,'1'1'0,"0"-1"-13823,1 1 8703</inkml:trace>
  <inkml:trace contextRef="#ctx0" brushRef="#br0" timeOffset="72480.113">7615 4444 9472,'0'0'512,"-1"0"128,1-1 1280,1-1 0,0-1-640,1-1 127,-1-1-127,0 0 128,-3 1-256,-2 2 0,-4 4-896,-3 2 0,-3 4 0,-3 3 128,-3 4 0,-2 3 0,1 2-384,3 0 0,6-1 256,9-4 0,8-5-256,8-7 0,6-6 0,3-5 0,2-4 0,-1-1 0,-4 1 0,-4 2 0,-4 2 0,-5 1 0,-3 3 384,-2 2 0,-2 2-384,-2 3 128,1 5 0,0 4 128,0 5-128,1 5 0,0 5-128,-2 5 128,-2 3 0,-3 1 128,-5 0 256,-4-2 0,-5-4-128,-4-4 128,-3-6-1408,-3-7 128,1-8 128,2-7 0,5-8-11775,7-8-641,6-2 12928</inkml:trace>
  <inkml:trace contextRef="#ctx0" brushRef="#br0" timeOffset="73129.308">7685 4502 18559,'1'0'0,"1"-1"128,2 1 128,3-1 384,2-1 0,2-1-384,2-2 128,1-1 256,-1-2 0,0-3-128,-2-1 128,-3-1-384,-4-1 0,-3 1 1024,-5 2 0,-4 5-512,-5 5 128,-4 8-512,-3 6 128,-1 4-256,2 4 0,4 1-128,4 0 128,7-1-128,7-4 0,6-5-128,6-6 0,4-6 0,2-5 0,0-3 0,-3-2 128,-2 0-128,-5 0 0,-3 1 0,-3 3 0,-3 1 0,-1 2 128,-2 3-128,0 3 0,-2 3 0,0 1 128,0 2 0,1-1 0,-1 0 0,2-2 0,2-3-128,1-4 128,2-2-128,2-5 128,3-2-128,4-5 128,3-5-128,2-2 0,3-2 0,-1 1 0,0 4 0,-4 6 128,-4 8-128,-5 7 128,-4 9-128,-5 7 128,-3 5-128,-2 2 128,-2 0-128,0-1 0,1-1-4480,2-5 0,2-3-12287,2-4 10623</inkml:trace>
  <inkml:trace contextRef="#ctx0" brushRef="#br0" timeOffset="73838.505">7992 4464 13184,'1'0'0,"3"1"1152,1-1 128,3 1 1919,1-1 129,1 0-3072,0 0 128,-1-2 384,0-2 0,0-2-768,-2-2 0,-1-3 0,-2-1 0,0 0 384,-3 0 0,-2 1 0,-2 2 0,-4 3 896,-2 5 0,-4 5-896,-2 7 128,-3 5-256,-1 4 0,1 2-128,4 0 128,5-2-128,5-3 0,8-5-128,8-5 128,5-7-128,6-3 0,2-4 0,1-1 0,-1-1 0,-3 1 0,-4 2 0,-6 2 0,-6 3 0,-4 3 0,-5 2 0,-2 2 0,-3 2 128,0 1 0,0 0 0,1-1 128,2-1-128,1-3 128,2-3-128,2-4 0,3-3-128,3-6 128,5-5-128,4-6 128,4-4-128,2-1 0,1 2-3072,0 2 128,-3 5 1664,-2 6 128,-3 6-16127,-4 3 10879</inkml:trace>
  <inkml:trace contextRef="#ctx0" brushRef="#br0" timeOffset="74508.007">8364 4361 9728,'0'1'0,"-3"-1"3200,0 1 128,1-1-2433,2-2 129,0 1 0,1-2 0,-1 1 0,-2 1 128,-2 0 256,-3 3 0,-3 3 256,-4 4 128,-2 5-1408,-2 5 0,0 2-256,2-1 0,3-2 0,4-3 0,5-4-128,6-4 0,4-4-1920,4-3 128,3-4 1536,3-3 0,1-4 128,0-3 128,-2 0-128,-3 2 128,-4 3 0,-3 3 0,-4 6 0,-2 5 0,-4 4 384,0 4 0,-2 1-384,1 0 128,0 1 640,3-3 0,2-3-640,3-4 0,4-3-128,4-5 0,3-3-256,3-6 0,3-6-512,2-6 128,0-5 384,1-4 0,-1-3 128,-1 0 0,-4 4 1664,-4 6 128,-4 8-1408,-5 10 0,-6 13 256,-5 11 0,-4 11-128,-3 7 0,-3 4-256,1 2 128,2-1-128,5-4 128,7-5-256,7-6 128,9-8-3840,7-8 0,6-5-14207,-2-5 11391</inkml:trace>
  <inkml:trace contextRef="#ctx0" brushRef="#br0" timeOffset="79379.939">824 4918 20863,'0'0'0,"0"2"384,0 1 0,-1-1 0,-1-1 0,-1 2 128,0 2 0,-2 2-128,0 5 0,0 4 0,-2 5 128,-2 5 640,-2 6 128,-1 2-896,-1 1 128,1-2-384,0-3 128,2-6-256,3-5 128,2-8 0,2-6 0,2-7 0,3-6 0,3-6-128,3-8 128,3-6-128,3-7 0,3-7 0,4-3 0,3 2-128,1 3 128,1 7 0,-2 9 0,-2 9 0,-5 10 0,-4 9 0,-4 8 128,-5 7 0,-5 3 0,-4 0 0,-5-1 0,-5-2 0,-4-5 0,-3-3-128,-1-3 128,0-3-1792,3-2 128,5-3-10879,6-3 127,4-3 10752,5 0 512</inkml:trace>
  <inkml:trace contextRef="#ctx0" brushRef="#br0" timeOffset="80074.622">1002 4884 14720,'-1'0'0,"0"1"384,-1 0 128,1-1 767,1-1 1,1 0 1024,0 0 0,-1 1-1920,0 2 0,-2 3 0,-2 3 0,-1 4-256,-1 3 0,-2 2 640,1 0 0,1 0-512,2-1 128,4-4-384,4-3 0,5-3 0,3-6 0,5-7 0,1-6 128,2-6 128,-1-3 0,-1 0-256,-4 1 0,-3 4 0,-4 5 0,-4 6 256,-5 8 128,-3 8-128,-3 7 0,0 5-128,-1 1 0,2-1-128,3-3 0,3-5-1408,3-4 0,5-5-1920,3-4 0,2-4 512,3-5 1,0-6 2175,1-5 0,-2-2 1408,-2 1 0,-2 2 3327,-4 4 129,-2 5-4224,-2 5 128,-2 6 0,-2 6 0,0 4 128,-1 4 0,1 2 1536,-1 1 128,0-2-1280,1-3 128,0-1-128,0-3 128,1-4-384,1-3 0,0-3-128,3-5 0,1-6-128,4-5 0,3-5-128,4-3 128,2 0-128,2 1 0,0 3-4864,-2 6 0,-1 4-10879,-3 4 9855</inkml:trace>
  <inkml:trace contextRef="#ctx0" brushRef="#br0" timeOffset="80769.572">1305 4901 17151,'1'0'0,"2"1"896,0 1 128,0 0 256,-2 1 128,0 3-1280,-2 2 128,-2 5 2176,-1 4 128,-4 6-2560,-1 4 0,-3 5 512,-2 2 0,0-1-640,-1-1 128,1-3 0,2-4 0,2-5 0,2-6 0,3-6 0,3-7 128,2-6-128,4-7 128,4-8-256,4-6 128,3-5-128,2-4 128,2-3-128,1 0 128,0 1 0,1 5 0,-1 5-128,1 7 128,-1 8-768,-2 7 128,-3 7 256,-2 7 0,-5 7 384,-3 4 0,-4 2 128,-4 0 128,-4-2 1024,-4-3 0,-4-4-896,-3-3 0,-1-4-128,0-2 0,1-3-256,2-3 128,2-2-2816,4-4 0,5-5-3584,4-5 129,6-4-2561,1 1 5248</inkml:trace>
  <inkml:trace contextRef="#ctx0" brushRef="#br0" timeOffset="81418.037">1537 5019 19839,'-1'0'0,"-1"0"1920,-2 0 128,-2 1-1920,-2 0 128,-1 0 128,-2 0 128,0-1 896,1 0 0,0-3-1152,2-4 0,3-3-128,2-4 0,5-3-128,5-2 0,6-1-128,4 1 0,5 3 256,2 4 128,-1 6-256,-2 5 128,-3 6 0,-5 5 0,-6 6-128,-5 3 0,-6 2 0,-4 0 128,-3-2-128,-1-3 128,0-4-2048,1-4 128,2-4 1152,2-2 128,4-5-1792,3-3 0,4-5 1536,4-5 128,4-7 256,5-3 128,2-2 256,2 1 128,-1 3 256,-3 5 0,-3 8 256,-4 7 0,-3 4-128,-4 5 128,-1 3 512,-1 2 0,0 1-1152,1 0 0,3 1 0,0 1 128,3 1 640,1 0 0,-1-1 128,0 1 128,-2-1 0,-2-1 0,-3-1-512,-4-1 0,-4-2-384,-3-1 128,-2-2-256,-2-1 0,-1-3-5632,0-1 0,3-2-8447,3 0 8831</inkml:trace>
  <inkml:trace contextRef="#ctx0" brushRef="#br0" timeOffset="82782.488">1808 4984 21631,'0'0'0,"1"0"256,1 0 0,1 1 128,3-1 0,1 0-256,1-2 0,2-2 768,1-2 0,1-3-896,-1-2 0,-1-1 256,-1-1 0,-3-1-256,-2 0 0,-4 2 256,-2 1 0,-5 3 1280,-2 5 128,-5 4-1280,-2 6 128,-4 8-128,-1 7 0,-1 4-128,3 3 0,5 0-128,8-3 128,9-3-128,11-7 0,10-7-2944,9-8 0,5-4-16511,-2-3 12287</inkml:trace>
  <inkml:trace contextRef="#ctx0" brushRef="#br0" timeOffset="83404.511">1987 5043 23935,'1'0'0,"1"0"4096,1 1 128,0-1-4224,1 0 128,-1 0-128,-1 0 128,0 0-128,-1 0 128,0 1-128,-1-1 0,0 0 0,-1 1 0,1-1 0,0 1 0,0-1 0,-1 0 0,2 0-10624,-1-1 129,2 1 2303,-1 0 4864</inkml:trace>
  <inkml:trace contextRef="#ctx0" brushRef="#br0" timeOffset="-16067.339">10261 5172 14336,'0'0'0,"-1"0"1920,1-1 127,1-1-127,1 0 128,0-1-1920,0-1 128,-2 0-128,-1-1 128,-4 0-128,-5 0 0,-9 1 0,-9 2 0,-12 2 128,-15 5 0,-17 6 128,-19 7 0,-19 7 0,-15 9 128,-10 7-512,-2 5 128,7 3-128,14-1 0,17-3-128,20-4 0,18-5 256,15-5 0,14-3-512,10-4 0,8-2-18047,5-5 11775</inkml:trace>
  <inkml:trace contextRef="#ctx0" brushRef="#br0" timeOffset="-15298.625">8881 5490 20351,'0'0'256,"0"0"128,0 0 128,0 0 0,0 0-256,-1 0 0,0 2 1024,-1 1 0,-2 4-1280,-1 2 0,-2 4 1152,-2 3 128,-2 4-1024,-1 3 128,0 1-128,0-1 0,3-2-128,3-3 128,4-5 0,4-5 0,4-6-128,7-5 128,5-3-128,7-4 0,4-2-3456,4 0 0,2 0-13951,-5 2 11007</inkml:trace>
  <inkml:trace contextRef="#ctx0" brushRef="#br0" timeOffset="-7409.634">5308 5285 20607,'-1'1'0,"-1"1"896,-1 2 0,0 0-640,-2 2 0,1 0-256,-2 3 128,0 3 1664,-1 4 128,-3 5-1920,-2 4 0,-1 4 128,-1 1 0,-1 0 256,1-1 128,3-4-6016,3-4 128,4-6-2815,6-6-513,1-5 8576</inkml:trace>
  <inkml:trace contextRef="#ctx0" brushRef="#br0" timeOffset="-6996.74">5383 5260 17919,'0'0'0,"0"0"640,0 0 0,1-2 256,0 0 0,1-1-128,-1 1 128,-1 4-640,-1 3 0,-2 5 128,-4 5 0,-4 8 0,-5 5 0,-3 6-256,-2 2 0,1 1 0,1-2 0,4-3-256,5-5 128,4-5-5888,5-9 1,4-5-3713,1-5 5888</inkml:trace>
  <inkml:trace contextRef="#ctx0" brushRef="#br0" timeOffset="-6872.33">5260 5432 24191,'0'1'0,"2"1"0,-1 2 0,2-1 1152,1-1 128,1-2-256,2-1 0,2-3-2176,2-2 0,2-2-11647,1 0-641,-2 0 13312</inkml:trace>
  <inkml:trace contextRef="#ctx0" brushRef="#br0" timeOffset="-6612.733">5490 5214 27007,'-1'0'0,"0"3"-128,-2 1 128,-2 3 0,-1 4 128,-2 2-128,-1 2 0,-1 4-1408,2 2 128,2 1-16511,1-4 11263</inkml:trace>
  <inkml:trace contextRef="#ctx0" brushRef="#br0" timeOffset="-6251.893">5526 5369 22783,'0'1'0,"-1"-1"0,-2 1 128,-1 1 128,-1 1 128,1 0 128,1 1-384,2 0 0,3 1-128,4 1 128,3 1-128,4 0 0,1 1 0,0 0 128,0 1 0,-2 0 128,-3 1-256,-4 1 128,-5-1 1152,-6 0 128,-5-1-1024,-5-1 0,-4-1-512,1-3 0,0-1-20607,5-2 13183</inkml:trace>
  <inkml:trace contextRef="#ctx0" brushRef="#br0" timeOffset="-5753.317">5956 5249 23679,'0'1'0,"-1"2"0,-1 1 128,0 0 128,0 2 0,-2 1-256,-1 5 0,-4 4 128,-2 7 128,-3 4 640,-1 4 128,0 2-1024,1 0 0,3-2-3328,2-4 0,3-3-11263,2-6 9215</inkml:trace>
  <inkml:trace contextRef="#ctx0" brushRef="#br0" timeOffset="-5015.769">5815 5451 24063,'0'0'0,"1"2"0,1 0 0,1-1 0,2 1 0,2-2 1024,2-3 128,2-1-896,2-4 0,1-2 128,1-4 128,1-4-384,1-4 128,0-5-384,-1-1 0,-2-1-512,-2 3 0,-2 3 384,-3 8 128,-3 8 384,-3 9 128,-3 10-384,-3 7 128,-2 8 0,-2 4 0,-2 3 256,0-1 0,0-2-128,2-3 0,2-5 0,4-4 0,2-7 128,4-6 0,5-6-256,2-7 0,3-6-128,1-6 128,2-3-128,0 0 0,-2 1-256,-3 5 0,-3 6 0,-3 6 0,-5 10 256,-3 6 0,-4 7 128,-1 3 0,-1 3-128,1-1 0,2-1-7424,3-4 129,3-4-3201,2-4 6400</inkml:trace>
  <inkml:trace contextRef="#ctx0" brushRef="#br0" timeOffset="-4698.456">6106 5369 22399,'1'1'0,"-1"1"128,1 1 128,1 0 384,-2 1 128,0 2-768,-1 1 128,-2 2 896,-1 2 128,-1 1-1024,0 1 128,-1 0-256,2 0 0,0-2-3328,1-1 0,3-1-11391,0-3 9215</inkml:trace>
  <inkml:trace contextRef="#ctx0" brushRef="#br0" timeOffset="-4327.271">6200 5366 23295,'-1'0'0,"1"2"0,-1 2 0,0 2 640,-2 3 0,0 3-640,-1 1 0,-1 2 128,-1 1 128,-1 0 640,1-1 0,0-1-640,2-3 0,2-2 256,2-5 0,4-3-256,2-5 0,3-5-128,2-5 0,2-4-128,2-5 0,2 0 0,-1 2 0,0 3 0,-3 7 128,-2 7-128,-4 7 0,-5 8 0,-3 4 0,-3 4 0,-2 1 0,-2-1 128,1-1 0,1-3-3840,0-5 0,2-2-12415,2-4 10239</inkml:trace>
  <inkml:trace contextRef="#ctx0" brushRef="#br0" timeOffset="-3654.969">6110 5309 24703,'1'1'0,"1"-1"-18047,-1 0 11391</inkml:trace>
  <inkml:trace contextRef="#ctx0" brushRef="#br0" timeOffset="-3291.242">6611 5353 12928,'0'0'1024,"0"0"128,0-1 0,0 0 127,1 0-383,-1-1 128,1 0-384,-1 1 0,1 0 512,-1 0 128,-1 1-1152,-2 0 128,-1 2 640,-3 2 128,-1 2-896,-2 2 0,-1 3 256,-2 2 128,0 4-512,0 0 128,2 0 0,2-2 0,4-1 512,5-3 0,3-3-256,5-4 0,2-3-256,2-5 128,1-4-256,1-5 0,0-4 0,-2-2 0,-1 0-128,-3 1 128,-1 4-256,-3 4 128,-3 6 0,-1 5 128,-3 6-512,-1 4 0,-1 4 0,0 3 128,0-1 384,0 0 128,2-3 128,0-2 0,2-4-384,1-3 128,2-4-3968,2-4 0,2-3-10239,0-1 8959</inkml:trace>
  <inkml:trace contextRef="#ctx0" brushRef="#br0" timeOffset="-2904.166">6688 5366 19071,'0'0'1152,"-1"1"128,1 2-1024,-1 2 0,-1 2 128,-1 3 128,1 1-384,-1 1 128,-1-1-256,1 0 128,0-1 512,1-1 0,0-2 0,1-2 0,0-1 128,0-2 0,1-2-512,2-2 128,0-1-256,2-4 128,2-2-128,1-2 128,2-3-256,2-2 128,3 0-128,2-1 0,-1 3-384,-1 3 128,-2 4 256,-3 4 128,-2 6-128,-4 3 128,-4 5 0,-2 4 0,-3 2 0,-2 2 128,-1 0-256,1-1 0,1-4-2560,3-3 0,2-3-15103,2-3 11135</inkml:trace>
  <inkml:trace contextRef="#ctx0" brushRef="#br0" timeOffset="-2376.902">6907 5367 18815,'0'0'0,"0"-1"0,0 0 128,2-1 0,-1-1 128,2-1 256,-1 1 0,0-1-128,-2 2 0,-1 0 128,-2 1 128,-3 3 0,-3 2 0,-1 4 896,-3 4 128,-1 4-1408,-1 3 0,0 3-256,3 0 128,4-1 0,3-2 128,6-5 256,3-4 128,4-5-512,3-6 128,5-6-256,2-6 128,2-6-128,0-6 0,-1-5-256,-2-4 0,-1-2-256,-1 1 128,-3 2 256,-3 4 128,-1 7-128,-3 8 0,-3 7 128,-4 11 0,-2 9 384,-4 8 0,-2 7-256,-1 5 0,-1 2 128,1 0 0,3-3 0,4-3 0,5-5-256,6-6 128,5-6-5120,5-6 128,3-7-4735,0-5-641,-3-2 10112</inkml:trace>
  <inkml:trace contextRef="#ctx0" brushRef="#br0" timeOffset="-979.269">7275 5505 13440,'-1'0'0,"-1"-1"1792,-1 1 127,-1-1-255,0 0 0,-2-1-1024,1-1 128,0-1 128,0-2 128,0-1-1024,3-3 128,0-3-128,3-2 0,3-2 0,3 0 128,3-1-128,3 0 0,3 4 0,0 3 0,0 6 128,-3 4 0,-2 5 512,-2 5 0,-5 5-640,-2 4 0,-4 2 0,-3 1 0,-3-1 0,-3-2 128,-3-3-256,1-4 0,-1-2-18559,4-3 11903</inkml:trace>
  <inkml:trace contextRef="#ctx0" brushRef="#br0" timeOffset="-430.598">7411 5332 22783,'0'0'0,"-2"2"256,1 0 128,-2 2-256,1 0 0,-1 4 640,-1 2 128,-1 4-640,-2 4 0,-1 5 384,0 4 128,-2 2-512,0 1 128,0-2-256,-1-1 0,1-5 256,-1-3 0,1-4 0,0-5 0,1-4-256,3-4 128,3-5-128,4-5 128,5-7-256,4-5 128,4-5-128,3-5 0,2-2 0,1-1 0,1 1 0,0 4 0,-1 4 0,-1 6 0,-2 5-256,-2 7 0,-3 6 0,-3 6 0,-4 6 256,-4 6 0,-3 3 0,-5 2 0,-3-1 128,-2 0 0,-3-4 0,-2-2 0,-1-4-128,1-4 0,2-5-1920,1-4 0,5-4-10879,4-5-513,3-1 13184</inkml:trace>
  <inkml:trace contextRef="#ctx0" brushRef="#br0" timeOffset="176.784">7519 5424 19711,'0'0'0,"0"0"1024,1-1 128,0 1-1024,2 1 128,1 0 128,2-1 0,1 0-256,2-2 128,0-3 384,1-1 0,0-2-640,-1-2 0,-1 0 0,-1-2 0,-3 2 0,-3 1 0,-3 2 384,-4 3 0,-4 5 896,-4 4 0,-3 7-768,-1 4 0,0 5-128,3 0 0,4 1-128,6-2 0,7-4-256,5-5 0,6-4-1920,3-5 128,1-5 896,1-4 128,0-4-2944,-2-3 0,0-2 3712,0-3 0,-1 0 768,-2 2 0,-2 2 512,-3 5 0,-1 4-896,-3 4 128,-3 6-256,-1 4 0,-4 3 1408,-1 4 0,-3 3-1408,0 1 0,-2 1 512,2-3 128,1-2-512,2-4 128,3-5-128,3-3 0,3-4-256,3-4 128,1-3-128,2-4 0,3-5-128,1-3 0,3-4 0,1 1 0,-1 2-128,-2 3 128,-3 6-128,-4 6 0,-2 6 128,-5 6 0,-3 8 0,-4 5 0,0 4 0,0 1 0,4-1-384,3-4 128,7-5-9600,5-5 1,5-6 2687,0-2 4224</inkml:trace>
  <inkml:trace contextRef="#ctx0" brushRef="#br0" timeOffset="1760.306">4794 5655 22399,'0'0'0,"0"2"128,-1 3 256,-1 4 128,-1 6 768,-1 7 128,-2 6-640,-2 4 0,-3 3-512,-1 1 0,-3-2 128,0-2 0,1-3 0,2-6 0,2-6-256,3-7 128,5-8-128,5-8 128,4-8-256,5-7 0,3-5 0,1-3 0,2-1-128,0 0 128,1 4-512,-1 7 128,-2 8 0,-3 9 128,-3 8 256,-5 8 128,-6 5 128,-4 4 0,-4 1 0,-2 1 128,-3-3-256,-1-3 128,-2-5-128,1-3 0,-1-5-2560,2-4 128,3-3-6272,5-5 129,4-4 2175,2 0 3584</inkml:trace>
  <inkml:trace contextRef="#ctx0" brushRef="#br0" timeOffset="2185.375">4887 5940 21375,'-1'0'0,"0"1"384,-3 1 128,-1 0-128,0 0 128,-2 0 1792,0 0 128,0-1-2048,0-2 0,0-2 0,1-3 0,1-3-256,3-3 128,3-3-256,4-2 128,3-2-128,5-1 0,2 2 0,4 4 128,0 5 0,-1 7 0,-1 6-128,-4 6 128,-4 6-128,-5 4 128,-5 0 0,-4 1 128,-5-3-128,-3-1 128,-3-5-128,-2-3 0,0-4-128,-1-3 128,1-4-3584,4-4 0,4-3-3328,7-5 1,8-3 1535,6-1-640,3 2 5760</inkml:trace>
  <inkml:trace contextRef="#ctx0" brushRef="#br0" timeOffset="3203.355">5080 5805 19967,'0'0'0,"-2"1"256,0-1 128,1-1 256,0-1 0,1-2-256,-1 0 0,-1 1-128,-2 2 0,-2 2 640,-2 5 128,-2 4 640,-2 5 0,-1 5-1408,-1 3 0,2 1-128,3-1 128,4-4-128,5-4 0,5-6-128,3-7 128,5-6-128,3-8 128,1-6-128,1-5 0,-2-6 0,-1-3 0,-2-1-128,-2 0 128,-2 3-256,-2 6 0,-3 6 384,-2 8 0,-2 8 0,-2 10 0,-3 7 0,-2 9 128,-2 6-128,-1 4 0,-2 0-128,2 0 0,2-4-896,3-5 0,3-6-256,3-5 128,5-6-1024,3-5 128,2-5 0,2-6 0,-1-5 1024,2-5 0,-1-4 896,-1-2 0,0-1 1792,-3 3 128,-1 2-1024,-4 6 128,-3 7-384,-4 6 0,-4 9-384,-2 7 0,0 6-256,-1 4 128,3 0 256,1-1 0,5-5-256,3-4 128,3-6-256,4-6 0,4-5 384,1-7 128,2-5-384,-1-5 128,-2-3-128,-2-1 0,-2 1-128,-2 1 0,-2 4 128,-1 5 0,-1 5-128,0 5 0,-1 4 0,1 6 128,-2 3 256,1 6 128,-1 4-512,-1 4 128,0 3 0,-2 3 0,-2 1 128,-2 1 0,-4 0 0,-3-1 128,-4-3-128,-3-2 0,-1-5-256,-2-5 128,1-7-2304,2-8 128,2-5-17151,4-4 12159</inkml:trace>
  <inkml:trace contextRef="#ctx0" brushRef="#br0" timeOffset="4456.114">5587 5823 19071,'0'0'0,"1"1"768,-1-1 128,1 0-128,0 2 128,-1 0-256,0 3 0,-2 5-384,0 4 0,-3 7 1152,-2 6 0,-1 4-1280,-2 3 128,-1 2-128,0-1 128,1-2 128,0-4 0,3-7 0,1-8 128,2-10-512,3-10 128,2-10-128,3-7 0,2-7 0,1-5 0,2-4 0,2-2 0,2 0-256,2 2 128,1 4 0,1 7 0,2 7-384,-1 9 128,-2 10 384,-2 7 0,-4 7-384,-4 6 0,-6 3 128,-3 2 128,-5 0 896,-4-2 0,-3-3-640,-3-5 128,-1-3-128,-1-4 0,2-4-1792,4-5 128,5-4-5760,6-4 1,5-4-769,3 1 4864</inkml:trace>
  <inkml:trace contextRef="#ctx0" brushRef="#br0" timeOffset="6258.524">5737 5803 21375,'0'1'0,"-1"1"384,0 1 0,-1 3-256,0 3 128,0 2 896,0 3 128,-1 1-768,-1 0 128,0 0 896,0-1 0,-1-2-1152,1-3 0,-1-3-128,1-4 0,2-5-128,0-4 128,3-5-128,3-4 128,2-4-256,4-3 128,2-1-256,1 2 0,2 3-6784,0 4 0,1 5-5631,-2 3 7807</inkml:trace>
  <inkml:trace contextRef="#ctx0" brushRef="#br0" timeOffset="7441.223">5830 5937 14976,'-1'0'0,"1"0"1024,-1 0 127,0 1 1,-1 0 0,0 0 384,-1 0 0,-1 0-512,-2-1 128,0 0-1152,-2-2 0,0-2 384,0-2 0,2-2 128,1-3 0,3-3-512,3-2 128,4-3 640,6 0 128,4 1-896,2 2 0,2 4 0,1 6 0,-2 5 128,-3 4 128,-3 4 128,-6 2 0,-4 3-128,-4 1 128,-4 1-256,-2 2 128,-2 0-128,-1-2 0,-1-2 0,2-3 0,0-2-1536,3-3 0,2-2-1280,2-2 0,3-2 512,3-2 128,2-3 640,3-3 129,0-2 1023,1-1 0,0-1 256,0 0 0,0 0 128,1 1 128,-1 0 1023,0 0 1,0 2 256,-1 1 0,-1 2-896,-1 2 128,-1 4 1152,0 5 128,-2 3-1408,-1 5 128,-1 3-384,0 3 0,0 4-256,0 2 128,1-1 0,0-2 0,0-4 0,0-5 0,1-5-128,0-4 128,1-7-128,-1-3 128,-1-5-128,1-3 0,0-3 0,0-3 0,1-1-256,0 0 0,1 3-4352,0 5 0,0 3-11903,0 5 10367</inkml:trace>
  <inkml:trace contextRef="#ctx0" brushRef="#br0" timeOffset="7660.272">6099 5764 23295,'0'0'0,"0"1"128,-1 4 2176,1 2 128,-1 2-2432,-1 4 128,-2 3-128,1 4 128,-1 1-384,0-1 128,1-2-3072,1-3 128,1-4-12799,0-3 9983</inkml:trace>
  <inkml:trace contextRef="#ctx0" brushRef="#br0" timeOffset="7824.994">6114 5710 24575,'0'1'0,"1"0"0,0 1 0,-1-1-128,0 0 128,0-2-384,0 1 0,1-1-16895,0 1 10879</inkml:trace>
  <inkml:trace contextRef="#ctx0" brushRef="#br0" timeOffset="8454.484">6247 5767 19839,'-1'0'0,"1"1"128,-2 0 0,0-1 896,-1 2 0,-1 0-640,-2 3 0,-2 1 640,-2 3 0,-1 3-128,-1 2 128,0 5-640,1 1 0,1 0 128,4-2 0,4-4-384,6-5 128,5-7-256,5-5 128,2-8-128,3-5 0,0-4-256,0-4 128,-1-4-640,-2 0 128,-1-1 256,-2 3 0,-2 4-128,-3 6 0,-2 6 640,-3 7 128,-3 6 1024,-3 6 0,-4 7-896,-2 6 0,-2 4-256,-1 2 128,0 1-384,2-1 128,3-3-5120,2-3 128,2-4-9215,2-5 8959</inkml:trace>
  <inkml:trace contextRef="#ctx0" brushRef="#br0" timeOffset="9733.81">6301 5836 19711,'0'1'0,"0"1"384,1 1 128,1 0 384,2-1 128,2-2-896,2-1 0,1-1-128,2-3 0,0-1 0,0-2 0,0-1 0,-2-1 128,0-1 256,-3 0 0,-2 1-384,-4 3 0,-3 2 1280,-3 5 0,-4 4-640,-4 5 0,-3 6 0,-2 5 0,1 3-256,3 1 0,5-1-256,6-4 128,8-4-128,4-6 0,6-7-128,2-7 128,2-7-128,1-4 0,0-2-128,-1-3 0,0-1 0,-1 1 0,0 3-512,-1 3 0,-2 4 0,0 6 128,-3 5 768,-2 5 128,-3 4 256,-2 4 0,-2 2-512,0 2 0,-1 3-128,0-1 128,-1-1 128,-2-2 0,-2-3-128,-2-3 128,-5-2-256,-3-1 0,-3-2-8448,0-1 129,1-2-1665,2-1 6144</inkml:trace>
  <inkml:trace contextRef="#ctx0" brushRef="#br0" timeOffset="10710.431">6941 5757 12672,'0'0'0,"-1"0"2304,1 1-1,0-2-1151,0 0 0,0-1-384,0 0 0,-1 0-256,-3 1 0,-1 2 128,-3 3 128,-1 4-768,-3 3 128,-1 5 768,-2 4 0,1 3-512,2 1 0,1 1 640,5-3 128,3-4-1024,5-4 128,3-6-1408,4-7 128,3-7 768,3-6 0,0-5 0,0-3 128,-1-2 0,-3 2 128,-3 3-256,-3 4 0,-3 5 128,-2 4 0,-2 6 0,-2 3 128,0 4 0,1 2 128,0 3-2560,2 0 128,2 0-12287,1-4 9087</inkml:trace>
  <inkml:trace contextRef="#ctx0" brushRef="#br0" timeOffset="10988.734">7009 5742 23807,'0'1'0,"-1"1"0,0 3 0,0 2 384,-1 3 128,0 3-128,0 2 128,0 3-384,1 1 0,1 2 640,1-1 0,1-3-384,1-3 0,1-5 128,0-4 0,1-6-128,1-4 0,-1-5-256,1-3 128,1-4-128,0-4 0,1-3-384,2-3 0,-1 1-4736,1 2 128,-1 4-9855,-2 4 9215</inkml:trace>
  <inkml:trace contextRef="#ctx0" brushRef="#br0" timeOffset="12214.66">7177 5742 14080,'-1'0'0,"1"1"1024,-1 0 128,0-1 127,-1 0 129,-1 0-640,-2 0 0,-1 1-128,-1 1 0,-2 3-256,1 3 0,-1 2-256,1 2 128,1 2-256,1 1 128,1-2 384,1 0 0,3-2-384,1-3 128,3-3-256,2-4 0,2-4 0,3-3 0,0-3 0,0-3 0,0-1 0,-1 0 0,-1 0 0,-1 2 0,-3 4 0,-1 3 0,-2 5 0,-2 4 0,-2 3 0,-1 3 0,0 1 128,-1 2 128,1-1-256,2-1 0,1-2-512,2-4 128,3-2-2560,1-5 128,2-3 1792,2-4 129,0-4 639,0-2 0,0-4 1023,0 0 1,-1 1 896,-2 4 0,-2 4-768,-2 6 128,-1 6-896,-3 7 128,-1 5 1408,-2 6 0,1 3-1792,-1 1 128,2-1-128,1-4 0,2-6-10367,2-5-1,2-5 7296,0-4 1536</inkml:trace>
  <inkml:trace contextRef="#ctx0" brushRef="#br0" timeOffset="12363.935">7237 5706 24063,'0'1'0,"2"1"0,0 0 0,1-1-4224,1 0 1,1 0-7041,0 0 6912</inkml:trace>
  <inkml:trace contextRef="#ctx0" brushRef="#br0" timeOffset="13705.353">7353 5660 14720,'0'0'1791,"0"-1"129,0-1-256,1-1 128,-1 0-1408,1 1 128,-1 2 768,-1 4 0,-1 4 0,-1 4 128,-1 3-1024,-3 5 0,-1 4-128,-1 3 0,-2 2-256,1 0 128,2-2-2048,2-4 128,2-4-384,3-5 128,3-5-13695,0-4 9983</inkml:trace>
  <inkml:trace contextRef="#ctx0" brushRef="#br0" timeOffset="14266.05">7464 5716 16128,'0'0'1023,"-1"1"129,-1 0-256,-2 2 0,-1 2 0,-2 1 128,-2 4-384,-2 2 128,-2 4-128,0 2 0,0 2-640,1 0 128,4-2 896,3-3 128,5-4-1024,4-4 0,5-5-128,2-6 0,2-3-128,1-4 0,-2-2-384,0 0 0,-4 1 384,-1 2 0,-3 2-128,-2 4 128,-2 2 128,-1 5 0,-2 3-128,-1 3 128,1 1-256,0 1 128,1 0-384,1-1 128,2-1-17151,0-2 11135</inkml:trace>
  <inkml:trace contextRef="#ctx0" brushRef="#br0" timeOffset="14750.686">7564 5641 24447,'0'1'0,"-1"2"0,0 2 128,0 2 640,-2 4 128,-1 3-640,-1 4 128,-2 4 512,-1 3 0,-1 1-512,0 0 0,1-3-256,2-3 128,2-5-128,2-5 128,4-7-128,2-4 0,2-5-128,3-4 0,2-5 0,2-3 0,1-3-128,-1 2 0,-1 2-128,-2 5 128,-2 5 0,-2 7 128,-3 4 0,-3 5 128,-2 3 0,-2 2 128,-2 2-128,-3-1 0,-1-1 0,0-3 128,-1-2-384,1-3 128,0-4-3072,2-1 128,2-3-15103,2-1 11391</inkml:trace>
  <inkml:trace contextRef="#ctx0" brushRef="#br0" timeOffset="15502.801">7708 5616 22015,'0'0'0,"1"3"256,-1 1 0,0 3 1280,0 4 128,-2 4-512,-2 3 0,-2 5-1024,-2 3 128,0 2-384,-1-1 128,2-2-1664,1-3 0,2-4-7167,3-6-1,1-4 3840,1-4 2688</inkml:trace>
  <inkml:trace contextRef="#ctx0" brushRef="#br0" timeOffset="15636.027">7702 5816 19199,'0'0'0,"-2"2"768,1-1 0,0 1 0,2-2 0,2 0-640,3-2 128,1 0 256,3-2 0,2 0-384,0-2 0,0-1-128,0-1 128,-1-2 256,-1 0 0,-2-1-384,-2 0 128,-2 1-128,-3 1 0,-3 3 640,-3 3 0,-4 3 1024,-3 6 0,-4 6-1280,-2 4 128,1 5-256,2 1 0,4 0-128,7-3 128,7-4-256,8-5 0,8-6-3200,6-4 128,4-5-15359,-3 0 11775</inkml:trace>
  <inkml:trace contextRef="#ctx0" brushRef="#br0" timeOffset="18159.037">5350 6164 10752,'0'0'0,"-2"2"768,-1 0 0,0 0 2048,0-2-1,0-1-2431,-3 0 0,-1 2 640,-3 0 128,-2 2-896,0 1 0,-1 2 256,2 1 128,2 1-512,4 2 0,4 1 0,5 2 128,4 2-128,5 1 0,1-1-128,-2-1 128,-2-1 0,-6-2 0,-8 0 128,-7-1 0,-7-2 768,-4 0 0,-2-3-1152,-1-1 0,4-2-2688,4-2 0,6-2-12159,5-1 9471</inkml:trace>
  <inkml:trace contextRef="#ctx0" brushRef="#br0" timeOffset="18332.927">5401 6112 24575,'-1'0'0,"0"2"0,-1 3 0,-1 2 896,-2 4 0,-1 4-512,-1 4 0,-1 5-128,-2 4 0,0 3-1152,0 1 0,1-1-4480,1-2 1,1-3-5505,1-5 6656</inkml:trace>
  <inkml:trace contextRef="#ctx0" brushRef="#br0" timeOffset="18454.252">5347 6238 23039,'0'0'0,"0"2"256,1 0 0,2 0-256,2-1 0,3-1-17279,0-1 11007</inkml:trace>
  <inkml:trace contextRef="#ctx0" brushRef="#br0" timeOffset="19392.547">5444 6352 22911,'-1'1'0,"-1"-1"0,-3 0 128,0 0 0,-2-1 128,1-1 384,-1-1 0,2-2-512,1-4 128,4-2 256,3-4 0,6-4-512,4-1 128,4 1-384,4 1 128,1 5 128,0 6 0,-2 7 1024,-3 7 0,-6 6-384,-5 5 0,-7 2-128,-6 2 128,-4 0-512,-4-2 128,-2-3-128,1-2 0,0-4-2304,4-4 0,2-4-2432,5-4 128,4-3-8191,2-1 7807</inkml:trace>
  <inkml:trace contextRef="#ctx0" brushRef="#br0" timeOffset="19498.046">5616 6228 17919,'-1'0'0,"0"1"1152,-1-1 128,0-1-256,1 0 128,0 0 640,1 1 128,1 2-1280,-1 3 0,0 3 0,0 3 0,-2 3-256,0 1 0,-1 1-128,-1-1 0,0 0 0,0-2 0,1-3-128,-1-2 0,2-5 0,0-4 0,2-4-128,3-6 128,2-6-128,3-5 128,5-4-128,2 0 0,2 2-2944,2 4 128,-1 4-15999,-3 5 12031</inkml:trace>
  <inkml:trace contextRef="#ctx0" brushRef="#br0" timeOffset="20000.436">5827 6200 16511,'-1'1'0,"0"-1"1536,-2 0 0,-2 0-896,-1 1 0,-3 1 0,-1 2 0,-1 3-256,-2 4 0,-2 4-256,0 2 0,1 1 128,2 1 128,3-3-384,5-3 0,4-3 384,3-5 128,5-4-384,2-3 128,4-6-256,2-3 0,0-5 0,-1-2 0,-1 0-128,-2 0 128,-4 3-128,-2 5 128,-5 4 0,-2 7 128,-3 4-128,-2 6 0,-2 4 0,-1 1 0,2 0-1152,1-2 128,2-2-15615,2-3 10495</inkml:trace>
  <inkml:trace contextRef="#ctx0" brushRef="#br0" timeOffset="20500.915">5921 6190 15488,'-1'1'0,"0"-1"1023,-2 1 1,0 0 512,0 0 0,-2 2-640,-1 0 0,-2 4-512,-1 2 128,0 3-384,-2 2 0,0 4 256,2 0 128,1-1-384,5-2 128,4-3-256,4-5 128,5-5 0,2-4 128,4-6-128,0-4 128,-1-5-256,-1-2 0,-2 0 0,-3 2 0,-2 3 384,-3 5 128,-1 5 128,-1 7 0,-1 8 0,-1 7 0,0 8-256,-2 4 0,-2 5-128,-2 1 0,-2 0-128,-2-2 128,-4-3-128,-1-5 0,-4-5-128,0-6 0,-3-6-1408,1-9 128,2-6-2816,3-7 0,6-9-5631,7-5-641,3 1 10240</inkml:trace>
  <inkml:trace contextRef="#ctx0" brushRef="#br0" timeOffset="20862.895">6024 6248 21503,'1'1'0,"1"1"896,2 0 0,1 0-896,1 0 0,2-1 0,0-2 128,2-3-128,1-1 128,0-2-128,0-2 128,-1-1-128,-2 0 0,-2 0 0,-4 0 128,-3 3 1792,-4 1 0,-4 4-1152,-5 5 0,-4 4-256,-3 7 0,0 5-256,2 3 0,4 2-128,6-1 128,9-3-128,10-5 0,8-6-1664,10-6 0,5-4-19199,-3-3 13183</inkml:trace>
  <inkml:trace contextRef="#ctx0" brushRef="#br0" timeOffset="22213.955">6378 6209 14336,'0'0'384,"1"0"0,2-2 896,2-1 127,1-2-767,2-3 0,0-2-128,1-3 0,-2-1-128,0-2 128,-1 1 0,-1 1 128,-2 1-384,-1 4 0,-2 4 0,-2 6 0,0 6 0,-3 8 0,-1 10 1024,-2 9 128,-2 7-1664,-2 4 128,-2 1 512,0-1 128,-2-4-384,0-4 128,-1-6 128,0-7 128,0-6-256,2-7 128,0-7-640,3-6 0,2-7-768,3-6 128,2-5-2176,4-4 128,3-3-6399,3-2 127,3 0 8320,0 4 0</inkml:trace>
  <inkml:trace contextRef="#ctx0" brushRef="#br0" timeOffset="22645.58">6453 6294 16384,'-1'0'0,"-1"0"2175,0 0 1,-1 1-1536,0 1 0,-1 1-384,-1-1 0,-1-1 1792,-1 0 128,-1-2-2176,0-3 0,0-2 128,1-3 128,3-3-256,3-2 128,3 0-256,6 1 0,4 0-128,6 2 0,3 3 896,1 3 0,1 3-512,-3 5 0,-2 4 0,-6 4 0,-4 3 0,-5 2 128,-5 1-256,-6-1 0,-3-2-1024,-1-3 0,-1-3-1792,3-3 0,1-3-5375,4-5-1,3-2 5120,2-1 1536</inkml:trace>
  <inkml:trace contextRef="#ctx0" brushRef="#br0" timeOffset="22878.658">6610 6196 17151,'0'1'0,"-1"0"512,0 3 128,0 1 896,0 3 128,-1 2-1152,0 2 128,0 1 0,-2 0 128,-1 0 1280,0-2 128,-2-1-1792,-1-3 0,0-2-128,0-2 128,1-4-256,1-3 0,4-5-128,3-4 128,5-3-128,3-3 0,5 1 0,2 1 0,2 2-640,3 5 128,0 2-8576,1 5 1,0 1 1407,-4 3 4608</inkml:trace>
  <inkml:trace contextRef="#ctx0" brushRef="#br0" timeOffset="25158.185">6920 6145 17663,'0'1'1152,"0"-1"128,0 2-1024,-2 0 128,0 1 384,-2 3 0,-1 2-512,-2 3 0,1 3 256,-2 3 0,0 4-512,0 1 0,0 1 0,3-2 128,1-3 640,3-5 0,2-5-768,3-4 0,2-5-128,2-4 128,2-5 384,1-3 0,1-5-384,1-3 0,0-2 0,-1 2 0,-2 2-128,-2 5 0,-1 3-128,-4 5 0,-2 4 128,-1 5 128,-3 4-128,0 4 128,-1 4 640,0 2 128,-1 2-768,1 0 128,1-1-768,1-4 0,2-3-1536,1-4 0,1-3-7935,1-4 127,1-1 9088</inkml:trace>
  <inkml:trace contextRef="#ctx0" brushRef="#br0" timeOffset="25815.601">7009 6160 19583,'0'2'0,"-1"1"384,0 1 128,0 1 1152,1-2 128,-1 1-1792,1 0 0,-1 2 640,-1 3 0,-1 3-640,1 3 0,-1 1 0,-1 0 0,1-1 896,0-2 0,1-2-640,1-3 128,1-3-256,1-4 128,2-4 128,2-5 0,2-4-128,3-5 0,2-5-256,3-3 0,0-1 0,0 4 0,-2 4 0,-2 8 0,-4 7 256,-3 6 0,-4 7-128,-3 6 128,-2 4-128,-1 3 0,1 0-1536,2-2 0,3-3-18943,1-4 13055</inkml:trace>
  <inkml:trace contextRef="#ctx0" brushRef="#br0" timeOffset="26314.227">7188 6173 6272,'1'1'0,"0"-1"1152,2 2 0,-1-1 128,-1 0 128,-1-1 128,0 0 128,-1 1-384,-1-1 127,1 0 385,0 0 128,0 0-1920,1 0 128,-1-1 1024,0 1 128,1-1-1280,-1-1 128,1-1-128,0 0 128,0-1-128,0 0 0,0 0 640,1 2 0,-1 1-512,-1 4 128,0 3 768,-1 4 128,-1 5-640,-1 5 0,-2 4-256,-3 5 0,-1 4-128,-1 0 128,0 0 0,0-4 0,2-5-128,2-6 128,1-6-256,3-6 128,2-7-128,2-7 128,2-7-128,2-6 128,3-6-128,2-4 0,2-2 0,1 0 0,1 3-128,1 4 0,0 5 0,0 6 0,-1 6-128,-1 5 128,-2 6-256,-2 5 0,-4 4 128,-2 5 0,-4 2 256,-4 1 128,-3-1 0,-3-2 0,-3-3 0,-2-4 0,-1-2-128,1-4 0,3-3-4096,4-3 0,5-3-11263,3 0 9727</inkml:trace>
  <inkml:trace contextRef="#ctx0" brushRef="#br0" timeOffset="26808.099">7318 6155 21759,'0'0'0,"-1"2"1024,0 2 0,0 1-1024,0 1 0,0 3 1920,-1 1 128,1 3-1536,-2 2 0,0 1-256,-3 0 0,0-1 128,-1-1 0,0-3-256,0-3 128,2-3-128,1-4 0,2-5 0,3-4 0,2-5-128,2-3 128,4-2-128,2-1 0,1 1 0,2 3 0,-1 4 0,-1 3 0,1 5 0,-1 2 0,1 3 0,-1 1 0,0 0 0,-1 1 0,-2-2 0,-1 0 0,-1-1 0,-1-2 0,-1-1-128,-1-3 128,0-2-256,-1-1 128,-1 0-256,-2 1 0,-2 3 384,-3 3 0,-3 5 128,-3 4 128,-4 5 0,-1 5 0,1 3-128,1 1 128,5-1-256,5-2 128,6-5-896,6-4 0,6-5-21119,0-4 14079</inkml:trace>
  <inkml:trace contextRef="#ctx0" brushRef="#br0" timeOffset="27751.778">7594 6164 16384,'-1'0'0,"-1"1"1151,-1-1 1,-1-1 0,0 0 128,-2 0-1152,-2 1 0,-1 2 384,-2 3 0,-1 3-384,-1 4 128,1 3 128,1 4 0,3 0-384,3-1 0,3-3 0,3-4 128,4-4 0,3-5 128,2-4-256,2-6 128,2-4 128,1-4 0,0-5 384,0-3 0,-2-3-640,-1 0 0,-1-1 0,-1 3 0,-1 4-128,-2 4 0,-3 6 256,-1 5 0,-3 6-128,-2 7 128,-4 7 1024,-2 7 128,-3 6-1152,-2 4 128,1 2-128,0 0 128,1-4-128,5-4 128,4-8-1920,4-7 0,6-7 1408,4-8 128,4-6-768,2-4 0,0-3 768,-1-1 128,-1 0 0,-3 2 0,-4 4 0,-3 4 0,-3 6 0,-2 5 0,-4 4 512,-1 6 128,-2 4-768,0 3 128,-1 1 0,2-2 0,1-4-10751,3-3 127,1-6 8320,2-2 896</inkml:trace>
  <inkml:trace contextRef="#ctx0" brushRef="#br0" timeOffset="27882.25">7690 6108 24319,'-1'0'0,"0"1"128,0 0 0,0 1-128,-1 0 0,2 1-4608,0 0 1,3 0-6529,0-1 6912</inkml:trace>
  <inkml:trace contextRef="#ctx0" brushRef="#br0" timeOffset="28599.721">7820 6155 18943,'0'0'0,"1"0"896,-1 0 128,1-1-768,0-1 0,-1 1 256,0 0 0,-2 3 128,-2 0 128,-3 3 128,-2 3 128,-2 2-256,-1 3 0,-1 4-768,2 1 128,2 0-128,4-2 0,4-2-256,5-5 128,5-4-256,3-6 0,3-5-640,3-6 128,1-4 256,1-5 0,0-5 128,-2-2 128,0-3 384,-3 1 0,-2 1 128,-3 3 0,-3 4 0,-3 9 0,-4 8 512,-3 10 0,-3 10 0,-4 8 0,-2 5 512,-1 4 0,-1 2-1024,1 0 0,2-3-1408,2-3 128,2-5-17407,2-6 11775</inkml:trace>
  <inkml:trace contextRef="#ctx0" brushRef="#br0" timeOffset="28717.4">7819 6200 24575,'1'-1'0,"2"0"0,3-1 128,2-1-128,3-1 0,1 1 768,2 0 0,2 0-5376,1 0 0,2-2-7679,-2 1 7551</inkml:trace>
  <inkml:trace contextRef="#ctx0" brushRef="#br0" timeOffset="29653.057">8035 6127 2816,'0'0'0,"0"-1"4992,1-1 0,0 0-3200,0 0 127,0-1-767,0 1 128,-1 0-640,-2 2 128,-2 1-256,-3 3 0,-1 2-128,-2 4 128,-1 2 768,-1 3 0,-1 4-1280,0 3 0,1 1 0,3-2 0,3-3 640,6-6 0,5-7-896,7-8 0,4-6 128,3-5 128,0-3 0,-1-1 0,-3 2-128,-3 2 128,-5 3-128,-3 4 0,-4 5 0,-3 3 0,-1 5 0,-2 3 128,0 2-128,0 1 128,2 1-1920,1-2 0,3-1-13183,0-3 9471</inkml:trace>
  <inkml:trace contextRef="#ctx0" brushRef="#br0" timeOffset="30048.788">8136 6025 23167,'0'1'0,"-2"1"0,0 3 128,-1 3 1024,-2 4 0,-2 6 512,-1 4 0,-1 4-1408,-1 2 0,0 0 0,2-2 0,1-3-128,3-5 128,1-5-128,2-6 128,3-6-256,2-5 128,1-4-128,4-5 0,2-4 0,4-2 0,1-2-128,0 3 0,-1 3-640,-1 6 0,-3 6 640,-4 6 0,-3 4 256,-2 3 128,-3 2 0,-4 3 0,-4 1 128,-4 1 128,-3-1-384,-2 0 128,0-3-256,1-4 128,4-3-2688,4-5 128,4-4-3328,5-4 1,5-5-4737,2 1 6400</inkml:trace>
  <inkml:trace contextRef="#ctx0" brushRef="#br0" timeOffset="30209.792">8241 5985 22527,'0'0'0,"-1"2"0,1 2 0,-1 3 384,0 3 128,-1 4 384,-2 4 0,-1 6 256,-3 4 128,0 3-1920,-2 0 0,2-1-2176,0-3 0,3-4-12287,1-6 9471</inkml:trace>
  <inkml:trace contextRef="#ctx0" brushRef="#br0" timeOffset="30579.939">8231 6198 20863,'0'0'0,"0"1"896,1 1 0,1-1-896,3 1 128,2-2 0,2 0 0,1-2 0,1-1 0,1-2-128,-1-1 128,0-3-128,-1-3 0,-2-1 128,-2 0 128,-2 0-256,-2 2 128,-4 4 768,-4 4 0,-5 8 768,-3 5 128,-4 7-1152,-1 5 0,2 3-384,2 1 0,6-1-128,6-3 128,8-5-256,7-7 0,7-6-2560,6-6 128,2-6-16895,-2 0 12287</inkml:trace>
  <inkml:trace contextRef="#ctx0" brushRef="#br0" timeOffset="33112.519">4409 6572 25343,'0'1'-128,"-1"0"128,0 2 0,-1 2 0,-1 4 0,-2 2 0,0 4 128,-3 3 0,-1 4-128,-1 2 0,-1 1 128,0 1 0,1-3-512,1-3 128,4-4-11903,1-7-641,3-3 12672</inkml:trace>
  <inkml:trace contextRef="#ctx0" brushRef="#br0" timeOffset="33273.81">4397 6515 24319,'0'1'0,"-1"1"0,1 2 0,-1 0 0,0 1 0,0-2-1920,1 1 0,0-1-13055,0-1 9471</inkml:trace>
  <inkml:trace contextRef="#ctx0" brushRef="#br0" timeOffset="33499.689">4501 6477 24063,'-1'0'0,"0"1"128,-2 3 128,-1 2 768,-1 3 0,-3 4-896,-1 5 0,-2 6 256,-3 6 0,0 5-384,0 1 128,2 1-768,2-3 128,2-3-18943,4-7 12415</inkml:trace>
  <inkml:trace contextRef="#ctx0" brushRef="#br0" timeOffset="34324.919">4472 6680 22399,'0'0'0,"0"2"128,0 0 0,1 0 0,2 1 128,2-1-128,2-2 128,2-1-128,1-3 0,2-2-128,0-3 0,0-2 896,-2-2 128,-2-1-1024,-3 1 0,-4 1-128,-4 2 128,-4 6 128,-4 4 0,-3 8-128,-3 6 128,0 6-128,2 5 0,3 1-128,4 1 128,4-2 640,6-5 0,4-4-1280,4-7 0,4-7-1024,1-7 0,1-5 768,1-4 0,0-3 640,-1-3 0,-1-1 256,-2 1 128,-2 1 512,-2 3 0,-2 5-256,-3 4 0,-3 6-128,-2 5 0,-2 5-128,-2 5 128,-1 3 1024,-2 3 128,1 1-1408,1-2 128,1-3 1152,3-3 0,3-6-1152,3-5 128,2-4 0,1-5 0,2-4-256,1-3 0,0-5 0,1-3 0,0 0-512,0 1 128,-2 4-256,-2 5 0,-3 5 640,-2 7 128,-2 6-128,-3 4 0,-2 6 0,-2 2 0,0 2 256,1-1 0,1-2 128,2-5 128,2-4-384,4-5 128,2-5-128,2-4 0,3-4-128,1-4 128,2-4-128,0-2 0,1-1 0,-2 2 0,-2 3-256,-3 5 128,-2 6 128,-3 5 0,-3 6 256,-2 6 0,-2 4-128,-2 4 0,0 2-512,1 0 0,1-3-2176,2-4 128,4-6-4608,3-4 129,3-5-385,0-3 4352</inkml:trace>
  <inkml:trace contextRef="#ctx0" brushRef="#br0" timeOffset="34563.649">4835 6672 16128,'1'-1'0,"1"-2"1535,2-3 1,1-2-768,2-3 128,-1-2-128,-1 0 0,0 1-640,-3 2 0,-3 4 512,-2 3 128,-3 5 384,-1 4 128,0 3-512,0 2 128,2 2-896,3 1 0,2 0 0,5 1 0,3 1 0,3 1 128,1-1 0,-1 0 0,-2-1 256,-4-2 0,-5-2-128,-5-2 128,-7-1-384,-5-3 0,-3-3-6400,-1-4 0,0-5-6015,3 0 7679</inkml:trace>
  <inkml:trace contextRef="#ctx0" brushRef="#br0" timeOffset="34769.246">4497 6591 24447,'0'0'0,"3"-1"0,2-2 0,4 0 0,5-2 0,7-1-17919,-1 1 11391</inkml:trace>
  <inkml:trace contextRef="#ctx0" brushRef="#br0" timeOffset="35486.516">5099 6677 24959,'0'0'0,"1"0"0,2 1 0,2 0 128,3 0 128,4-1 0,4-1 128,6-1 128,5 0-13439,3 0-513,-4 1 13312</inkml:trace>
  <inkml:trace contextRef="#ctx0" brushRef="#br0" timeOffset="36529.28">5526 6590 23935,'0'0'0,"-1"3"0,0 0 0,0 0 0,-1 1 0,-1 0 0,-1 2 128,-1 3-128,-1 1 128,-1 3-128,0 2 128,0 1-128,2 1 128,0 1-128,1 0 0,3-2 0,2-3 0,2-5 384,3-4 128,2-5-512,2-6 128,2-6-128,2-5 0,0-3 768,-1-2 0,0 0-640,-3 2 0,-2 5-256,-3 3 0,-2 5 0,-3 5 0,-1 5 0,-3 4 0,-1 5 256,-2 4 128,-1 4-256,0 3 128,1 1-128,2-2 0,3-2-1920,2-6 128,3-4-15231,0-4 10751</inkml:trace>
  <inkml:trace contextRef="#ctx0" brushRef="#br0" timeOffset="36924.329">5631 6601 23679,'0'1'0,"0"1"0,-1 2 128,0 4 0,-1 3 0,-1 3-128,-1 3 0,-1 5 0,-1 1 0,1 0 384,0-1 128,2-5 128,1-4 0,3-6 128,1-6 128,2-5-896,2-6 0,2-6 0,1-6 0,3-4-128,1-3 128,2 0-256,-1 2 0,0 4 256,-2 6 128,-1 7-128,-3 9 0,-4 8 384,-2 8 0,-4 6-128,-2 3 128,-1 1-256,0 0 128,1-2-2432,1-4 128,2-4-16255,1-3 11647</inkml:trace>
  <inkml:trace contextRef="#ctx0" brushRef="#br0" timeOffset="37598.058">5926 6602 16511,'0'0'0,"0"-3"512,1 0 0,-1-1 640,0-1 0,-1 0-512,0 0 0,-3 3 0,-1 2 0,-3 3-384,-2 4 0,-1 3 128,-2 5 0,-1 4-384,0 2 0,1 2 0,3-1 128,5-4-128,5-4 128,3-5-128,3-5 128,3-6 640,1-6 0,1-5-768,3-5 128,0-5-128,2-5 0,1-4-128,-1-2 128,-1 0-128,-1 3 0,-2 5 0,-4 7 128,-3 9 128,-5 8 128,-5 10 640,-3 8 0,-3 8-512,-3 4 0,-1 4-256,1 1 0,1 1-256,3-3 0,4-2-896,3-6 0,3-4-18175,2-6 12287</inkml:trace>
  <inkml:trace contextRef="#ctx0" brushRef="#br0" timeOffset="38176.494">5973 6622 21119,'0'1'0,"0"1"128,1 1 128,0 0 768,2 0 128,2 0-1152,2-1 0,2-1 0,2-2 0,1-2 0,1-2 0,-1-2 0,-1-2 0,-2-1 0,-4-1 128,-2 1 256,-5 1 128,-4 2-512,-4 4 128,-4 7-128,-3 5 0,0 6 0,1 5 0,4 2 128,3 0 0,5-1-128,5-4 128,4-5 640,5-5 0,5-6-768,1-6 0,3-3 0,-1-2 128,-1-2-256,-3 0 128,-3 2 0,-4 4 0,-4 3-256,-4 5 0,-1 4 256,-3 4 0,0 1 640,-1 1 128,1-1-640,1-1 128,2-2 128,0-4 0,2-2-128,0-5 0,3-3-128,0-4 128,2-3-128,1-4 0,3-4-128,3-1 0,2 0-1664,2 2 128,2 4-11391,-1 4 127,-2 5 11776</inkml:trace>
  <inkml:trace contextRef="#ctx0" brushRef="#br0" timeOffset="39795.967">6513 6561 21119,'0'1'0,"-3"2"384,0 1 0,-3 3-128,-2 3 0,-1 3 0,-2 1 0,0 2-128,1 1 0,1-2-128,2-2 128,4-3 640,4-4 128,3-2-768,4-5 128,1-3-256,3-3 0,3-5 0,0-3 0,1-3 128,-1 0 128,-2 2-256,-3 3 0,-2 4-128,-3 3 128,-2 5-128,-2 5 0,-3 4 256,0 3 128,-2 2-256,-1 2 0,-1 0 128,0-2 128,1-1-128,0-2 128,2-2-128,3-4 128,3-4 256,3-2 0,3-4-256,1-3 0,1-3-128,1-2 0,0-2-128,-1-1 128,-1 2-256,-2 2 0,-2 4-384,-2 4 128,-2 5 640,-2 5 128,-3 5-128,0 3 0,-1 1-128,-1 1 0,0 0 0,1-3 0,1-1 0,1-4 128,3-3-128,2-3 0,3-5 0,2-3 0,2-3 0,1-3 0,1-2-128,1-2 128,-2 2-128,-2 2 0,-1 4 0,-2 3 0,-1 5 0,-2 4 0,-2 5 0,-1 2 0,-2 3 0,0 1 0,-1 0-2048,0-1 128,2-2-128,1-3 128,2-2-14591,1-2 10367</inkml:trace>
  <inkml:trace contextRef="#ctx0" brushRef="#br0" timeOffset="40183.876">6837 6548 20735,'0'0'0,"-2"1"640,-1-1 128,1-2-640,-1-1 0,0 0 128,-1 0 0,0 1-256,-2 3 128,-2 3 256,-2 4 0,0 3-384,-2 5 128,0 3 1408,0 4 128,2-1-1536,3-1 128,5-4 128,4-5 0,5-7-384,5-6 128,3-6-256,2-4 128,0-5-768,0-3 0,-2-3 256,0-4 128,-2-1 128,-2-2 128,-1 2 0,-2 3 128,-2 5-128,-4 6 128,-3 9 0,-3 8 128,-2 10 1536,-2 8 0,-1 7-1536,0 4 128,0 2-256,1-2 128,2-1 0,2-5 0,3-4-896,5-7 128,5-5-9088,5-8 129,5-5 3455,-1-2 3584</inkml:trace>
  <inkml:trace contextRef="#ctx0" brushRef="#br0" timeOffset="41368.619">7304 6548 17535,'0'0'768,"1"-1"128,0-2-256,0-1 0,1-2 512,-1 1 128,-1-1-1024,-2 2 0,-2 1-128,-2 3 0,-4 3 0,-2 5 128,-2 5 640,-2 5 0,-1 4-896,1 2 0,3 1 0,4-2 0,5-3 384,5-4 0,4-6 0,5-6 0,2-5 0,3-6 128,0-5-256,-1-4 128,-1-2-384,-1 0 128,-3 1-128,-3 2 0,-1 4-384,-3 4 0,-1 4 0,-2 5 128,-1 4 0,-1 4 128,-1 2 256,0 1 128,0 0-384,1-1 0,2-2-1024,3-2 128,2-3-1152,2-3 0,1-4 512,2-3 0,0-4 1280,-1-2 0,0-3 1152,0-1 0,-2 0 128,-1 2 128,-1 2-384,-2 4 0,0 4-128,-1 5 0,-2 5-256,0 4 128,-2 3 1152,0 2 128,-1 1-1664,-1 1 0,0-3 896,1-3 0,1-3-640,1-4 0,1-4-128,2-5 128,0-4 0,3-4 0,1-3-128,2-3 128,3-3-256,2-1 0,1 0-1920,1 3 128,0 3-3712,0 5 129,-2 6-1921,-1 3-640,-2 4 7808</inkml:trace>
  <inkml:trace contextRef="#ctx0" brushRef="#br0" timeOffset="41675.014">7481 6631 21119,'0'1'0,"-1"2"640,-1 1 0,-1 3-384,-1 0 128,-1 1 896,0-1 0,-2 0-640,0-2 0,0-2-256,0-2 128,0-2-256,2-3 128,1-3-256,3-3 128,3-3-128,4-3 0,4-2-256,3-1 128,3 2-256,2 4 0,0 4-256,-1 4 0,-3 6 512,-4 5 128,-3 5-128,-6 4 0,-4 3 384,-5 0 0,-4 1-128,-3-2 128,-2-3-256,1-3 128,1-4-896,4-3 0,2-4-1920,4-3 128,4-2-14463,1-2 10751</inkml:trace>
  <inkml:trace contextRef="#ctx0" brushRef="#br0" timeOffset="42397.289">7597 6539 20223,'-1'0'0,"1"-1"256,-1 1 0,0-1 768,1 0 128,0 0-1024,0 0 0,0 2 0,0 1 0,-1 3-128,-1 2 128,-1 3 384,0 2 0,-1 2-256,-1 2 128,1-1-384,0 0 128,0-2 256,2-1 0,1-3 128,2-3 0,3-4 0,0-2 128,2-5-512,1-3 128,0-3 128,1-4 0,1-3-256,1-2 0,1 0-128,0 1 0,-2 3-128,-1 5 0,-2 5-512,-2 6 0,-2 5-128,-3 6 128,-1 4 640,-3 5 0,-1 1 0,-1 0 128,1-2 0,0-4 0,2-4 512,1-4 0,3-3-512,3-4 128,1-4 0,3-4 128,1-3-256,2-5 0,3-3-128,1-3 0,1 1-256,-1 1 128,-2 6-896,-3 5 128,-3 6 896,-2 6 0,-4 4 0,-1 4 0,-2 2 0,-1 3 0,-1 2 256,0-1 128,1-2-128,0-2 128,1-2-384,1-4 128,0-2-256,2-2 0,1-1-4736,0-3 128,2 0-9087,0-2 8703</inkml:trace>
  <inkml:trace contextRef="#ctx0" brushRef="#br0" timeOffset="43234.457">7862 6560 10880,'0'-1'0,"1"0"3200,1-1 127,0 0-2815,0-1 0,0-1 1024,0-1 128,-2 1-1408,0 0 128,-3 1-256,-2 2 128,-2 2 0,-2 4 0,-3 2 512,-1 5 128,-3 4-128,0 4 0,1 1-640,4-1 128,5-3-128,5-3 0,5-5 256,4-4 128,5-6-384,2-5 128,0-5-128,0-3 128,0-4-512,-1-3 0,0-3-256,0-2 128,0-2 256,-1 1 0,-2 2-512,-2 4 128,-2 4 384,-3 6 0,-4 8 768,-3 8 0,-3 8-384,-3 8 128,-2 5-128,0 4 0,0 2-128,2-1 128,4-3 128,4-4 128,5-6-512,5-6 0,4-6-1792,4-6 128,2-6-17279,-2-1 12031</inkml:trace>
  <inkml:trace contextRef="#ctx0" brushRef="#br0" timeOffset="43722.17">8226 6479 23679,'0'0'0,"0"2"0,-1 1 0,0 2 384,-1 1 128,0 2-512,-2 2 0,0 3 0,-2 3 128,0 3 896,-1 3 0,1 0-1536,0-1 128,2-3-18559,0-4 12031</inkml:trace>
  <inkml:trace contextRef="#ctx0" brushRef="#br0" timeOffset="44267.289">8145 6597 24191,'1'0'0,"1"0"0,3 0 0,1 0 128,2-2 128,3-1-128,2-1 0,2-3-128,2-1 0,0-4 768,2-3 128,-1-4-768,-1-1 0,-1-2-128,-3 1 0,-2 2-256,-4 5 0,-1 5 128,-4 5 0,-2 7 384,-2 6 0,-3 8 768,-2 6 0,-1 4-1024,-2 2 128,-1 0 0,1-2 0,1-4 128,2-4 128,3-6-256,2-6 128,4-6-128,2-4 0,3-5 0,2-4 0,3-4-128,2-3 0,2-1 0,0 0 0,-2 3-1408,-1 5 0,-5 5 1664,-3 7 0,-4 6 0,-3 4 0,-3 6-128,-2 2 0,-1 3-128,1-2 128,0-2-1408,3-3 0,0-4-18175,2-3 12415</inkml:trace>
  <inkml:trace contextRef="#ctx0" brushRef="#br0" timeOffset="45090.102">8423 6645 21375,'0'0'0,"-2"-1"0,-1 0 128,0 0 384,-1 0 0,1 0 128,1-1 128,-1 0-640,1-2 128,0 0 640,0-1 0,1-1-896,-1 0 0,1 0 0,0 1 0,1 1 128,0 0 128,2 0-256,0 1 128,0 1-128,1 1 0,0 0 0,0 0 128,0 0 0,-1 1 0,0 0 0,-1 1 128,0-1-256,0 1 0,-1 0-256,0 0 128,1-1 128,-1 1 0,-1 0 128,1 0 128,1-1-256,-1 1 0,1 0-256,1-1 128,0 1 128,1 1 0,1-1 256,0 0 128,2 1 128,1-2 0,1-1-512,1-1 128,1-1 0,0-1 0,0-2 0,-1 0 128,-2-2-256,-1 0 128,-2 0-128,-2 1 0,-4 1-384,-3 2 0,-4 2 384,-3 5 0,-5 4 0,-2 5 128,-2 4 0,2 3 128,2 0 0,6 1 0,7-3-128,8-4 128,7-4-256,8-6 128,6-4-1152,3-5 0,2-3-19711,-4 0 13183</inkml:trace>
  <inkml:trace contextRef="#ctx0" brushRef="#br0" timeOffset="46910.143">5304 6945 23039,'-1'1'0,"0"2"-128,-1 3 128,-1 3 512,0 4 0,-3 5-512,0 6 0,-2 3 0,0 3 128,-1 0-128,0 0 0,1-4 1024,0-3 0,2-5-896,0-5 0,3-4 768,2-7 0,2-4-640,2-6 0,2-6 0,3-6 128,2-5-384,2-4 128,3-3-128,1 0 0,2 3-128,1 3 128,-1 5-128,-1 7 0,-2 7-768,-3 6 0,-3 7 896,-3 6 0,-3 3-256,-4 2 128,-4 2 256,-3-1 0,-3-2 512,-3-1 128,-2-3-384,-2-2 0,-1-4-256,1-4 0,1-4-2816,3-3 0,3-4-14975,4 1 11135</inkml:trace>
  <inkml:trace contextRef="#ctx0" brushRef="#br0" timeOffset="47236.376">5487 7051 21759,'0'0'0,"-2"2"128,-2 0 128,0 1-128,-2 0 128,-1 1 512,-1 0 128,0 0 256,-1-2 0,1-1-128,0-2 0,1-1-640,1-2 128,3-2-384,2-3 128,4-1-128,2-2 0,3-1-128,3 1 0,1 1 0,2 2 0,0 1 0,-1 3 0,-1 2 0,-1 3 0,-3 3-128,-3 2 128,-2 2-3200,-2 1 128,-1 0-14207,-2-1 10879</inkml:trace>
  <inkml:trace contextRef="#ctx0" brushRef="#br0" timeOffset="47930.362">5582 7089 22399,'0'0'0,"-1"0"128,-1-1 384,-2 1 0,-2-1 1408,0-1 128,-1 0-2048,0-3 0,2 0 128,1-3 128,4-1-128,2-2 0,5-2-128,4 0 0,3-1-128,4 1 0,1 2-128,0 5 0,-3 3-256,-3 5 128,-5 4 512,-4 4 128,-4 2-256,-3 1 0,-4 3 128,-2-1 128,0-1-512,0-2 0,1-3-1152,2-2 0,1-2-16127,2-3 11135</inkml:trace>
  <inkml:trace contextRef="#ctx0" brushRef="#br0" timeOffset="48750.712">5749 6993 21119,'0'-1'0,"1"0"0,1-1 0,1-1 0,0-2 128,0 0 384,0-1 0,-1 0-128,-2 0 0,-1 2-256,-1 1 0,-3 2 0,-1 4 128,-3 4-128,-2 5 0,-2 4-128,-1 4 0,0 2 0,3 0 128,3-1 1664,5-3 128,6-6-1664,4-5 0,4-7 0,5-6 0,2-4-256,1-6 0,-1-4 0,-2-3 0,-1-3 0,-2-2 0,-2 1-512,-3 1 128,-1 3 0,-2 7 0,-3 6 384,-2 8 0,-2 8 0,-3 7 0,-3 6 0,-1 4 0,-1 4 0,0 0 128,1-2-128,2-2 0,3-4-512,3-5 128,3-6 0,3-4 0,3-5-1536,2-2 0,1-3 1408,0-2 128,0-2 128,0-1 0,0-4 384,-2-1 0,0-2 0,-1 1 128,-1 1 128,-3 4 0,0 3 256,-3 4 0,-1 5-512,-2 4 0,-2 5 128,-2 4 128,-1 5-384,0 3 128,0 0-128,1 0 0,2-4 768,3-4 0,2-4-384,4-4 0,3-5-128,2-5 0,2-2-256,1-4 0,0-4 640,1-4 0,-2-2-512,-2 1 128,-2 2-384,-2 5 128,-3 4-768,-2 6 0,-3 5 768,-1 5 0,-1 5 0,0 2 0,-1 4-128,0 0 128,3-1-640,1-2 128,3-2-18303,0-4 12031</inkml:trace>
  <inkml:trace contextRef="#ctx0" brushRef="#br0" timeOffset="49296.074">6085 6947 18943,'0'0'0,"-1"1"128,0-1 128,0-1 1024,1-1 128,0-1-1024,0 1 128,-2 0-384,0 2 0,-4 3 512,-1 3 128,-2 4-640,-2 4 0,-3 5-128,0 3 128,1 2 896,2 0 128,4-2-896,7-5 128,6-6-512,7-7 128,5-8 0,4-5 0,2-5-512,-2-4 128,-1-5 128,-3-2 128,-2-3-128,-4 0 0,-1 0 128,-3 3 0,-1 4 0,-1 6 0,-2 7 0,-2 9 128,-1 7 0,-2 7 0,-3 7 128,-1 6 0,-3 1 128,0 1 0,0-2-512,1-2 128,1-5-12287,1-5-641,2-5 12928</inkml:trace>
  <inkml:trace contextRef="#ctx0" brushRef="#br0" timeOffset="49367.399">6113 7023 24319,'0'0'0,"1"1"256,2 0 0,1-2-256,3-2 128,3-2 1024,3-2 128,3 0-6272,5-2 128,5-1-3583,-2 2-641</inkml:trace>
  <inkml:trace contextRef="#ctx0" brushRef="#br0" timeOffset="50182.289">6275 7062 24063,'0'0'0,"1"0"128,-1 0 128,0 1-256,0 0 0,0 0-17919,0 0 11391</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01T10:06:45.487"/>
    </inkml:context>
    <inkml:brush xml:id="br0">
      <inkml:brushProperty name="width" value="0.05" units="cm"/>
      <inkml:brushProperty name="height" value="0.05" units="cm"/>
      <inkml:brushProperty name="color" value="#CC0066"/>
    </inkml:brush>
  </inkml:definitions>
  <inkml:trace contextRef="#ctx0" brushRef="#br0">6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358 552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01T10:07:14.479"/>
    </inkml:context>
    <inkml:brush xml:id="br0">
      <inkml:brushProperty name="width" value="0.05" units="cm"/>
      <inkml:brushProperty name="height" value="0.05" units="cm"/>
      <inkml:brushProperty name="color" value="#33CCCC"/>
    </inkml:brush>
  </inkml:definitions>
  <inkml:trace contextRef="#ctx0" brushRef="#br0">6 760 12672,'4'-6'-3,"0"-1"40,3-5 132,1-2 160,2-2 291,-5 9 705,-9 14-14,-2 3-70,4-6-665,1-2-38,0-1-107,1-1-85,0 0-78,0 0-67,0 1-58,1-1-50,-1-1-19,2 0-121,-1 1 58,0-1 43,-1 1 58,11-15 316,5-14 86,-9 17-326,6-13 51,0 0-38,11-27 112,4-10 423,12-48-736,-29 71 209,0 0 56,-8 29-374,-1-1 48,1 1 43,-1 0 35,4-11 92,3-26 268,-6 32-305,-1 0-53,1-3-94,-2 10-11,0-1-38,0-1-56,0 0-54,0 1-58,0 0-63,0-2-68,-1 2-74,1-1-78,-1 1-83,0 5 205,1 2-39,-1 0-38,0-1-36,0-1-664,0-1-118,0-1-400,1 1-116,-1-2-485,0-4-1300</inkml:trace>
  <inkml:trace contextRef="#ctx0" brushRef="#br0" timeOffset="1">367 194 15744,'-1'-1'148,"0"1"51,0-1 44,0 0 36,1-1 321,-1-2 1291,1 1-1152,0 2-449,0 0-37,0-1-43,0 0-51,0 1-56,-1-1-65,1 0-69,0 1-77,-5-16 422,-1 4 171,0-1 1,-6-8-486,-1 1 381,2 4-97,-1 1-80,9 11-89,-1-1-69,-6-7-58,6 9 37,1-1 42,0 2 31,0 0 49,0 1 56,-2-1 67,2 1 75,-1 1 84,0-1 94,0 1 101,0 1-123,0 1-96,0 1-83,1 0-72,-1 2-60,0 0-50,-2 6 41,-1 0-37,-2 2-215,-19 20 139,23-25-81,-1-1-36,1 0-33,0 1-45,0-1-53,-2-1-63,3 1-22,-1-1-57,1 0-63,-1 0-67,1 1-74,-1 0-78,0-1-83,-1 0-89,4-2 249,0-1-43,0 1-41,0-1-38,0 1-36,0-1-35,-2 4-812,1-3 560,0 0-36,-2 3-1098,-1 1-542,-4 4-1461,10-11 4076</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03T09:36:42.811"/>
    </inkml:context>
    <inkml:brush xml:id="br0">
      <inkml:brushProperty name="width" value="0.05" units="cm"/>
      <inkml:brushProperty name="height" value="0.05" units="cm"/>
    </inkml:brush>
  </inkml:definitions>
  <inkml:trace contextRef="#ctx0" brushRef="#br0">6 741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358 189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03T10:33:57.915"/>
    </inkml:context>
    <inkml:brush xml:id="br0">
      <inkml:brushProperty name="width" value="0.05" units="cm"/>
      <inkml:brushProperty name="height" value="0.05" units="cm"/>
    </inkml:brush>
  </inkml:definitions>
  <inkml:trace contextRef="#ctx0" brushRef="#br0">359 741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7 189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03T10:34:17.765"/>
    </inkml:context>
    <inkml:brush xml:id="br0">
      <inkml:brushProperty name="width" value="0.05" units="cm"/>
      <inkml:brushProperty name="height" value="0.05" units="cm"/>
    </inkml:brush>
  </inkml:definitions>
  <inkml:trace contextRef="#ctx0" brushRef="#br0">359 741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7 189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19T09:29:56.076"/>
    </inkml:context>
    <inkml:brush xml:id="br0">
      <inkml:brushProperty name="width" value="0.05" units="cm"/>
      <inkml:brushProperty name="height" value="0.05" units="cm"/>
    </inkml:brush>
  </inkml:definitions>
  <inkml:trace contextRef="#ctx0" brushRef="#br0">4 741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356 189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19T10:05:12.128"/>
    </inkml:context>
    <inkml:brush xml:id="br0">
      <inkml:brushProperty name="width" value="0.05" units="cm"/>
      <inkml:brushProperty name="height" value="0.05" units="cm"/>
    </inkml:brush>
  </inkml:definitions>
  <inkml:trace contextRef="#ctx0" brushRef="#br0">106 2245 23423,'26'-60'909,"-2"2"-98,-8 20-312,-1 6-131,0-1-62,-4 6-109,1 1-63,0 0-73,2 2-82,11-28 123,22-34-12,51-75 17,-77 125-324,1 3 45,-1-1 40,1 0 40,22-33 10,2-1 119,-2 4 93,1-2 71,7-6 81,71-93 447,-78 108-501,-10 12-83,0 1-34,0-1-42,1 1-50,7-7-72,1 0-96,-1 1-108,2-1-122,-21 24 121,0 0-41,1 0-42,-1 0-46,-1 1-46,3-1-49,-1 1-52,0 0-52,0-1-56,0 2-56,0-1-60,1-1-61,0 1-64,0 2-65,-1-2-67,1 0-69,-14 14 142,2-1-85,-2 1-76,2 0-66,0-3-308,2-1-65,3-2-373,9-9-1027</inkml:trace>
  <inkml:trace contextRef="#ctx0" brushRef="#br0" timeOffset="1">2 1863 20095,'5'3'25,"-2"-1"44,1 2 97,0-4 49,-4 0-209,0 0 0,0 0 0,0 0 0,0 0 0,0 0-1,0 0 1,0 0 0,0 0 0,0 0 0,1 0 0,-1 0 0,0 0 0,0 0 0,0 0 0,0 0-1,0 0 1,0 0 0,0 0 0,0 0 0,0 0 0,0 0 0,0 0 0,0 0 0,0 0 0,0 0-1,0 0 1,0 0 0,0 0 0,0 0 0,0 0 0,0 0 0,0 0 0,0 0 0,0 0-1,0 0 1,0 0 0,1 0 0,-1 0 0,0 0 0,0 0 0,0 0 0,0 0 0,0 0 0,0 0-1,0 0 1,0 0 0,0 0 0,0 0 0,0 0 0,0 0 0,0 0 0,0 0 0,0 0 0,0 0-1,0 0 1,0 0 0,0 0 0,0 0 0,0 0 0,0 0 0,0 0 0,0 0 0,0 0 0,0 0-1,0 0 1,0 0-6,-2-4 174,-2-1-38,0 0 180,-1 3-34,3 2-36,1 2-37,1 2-38,1 2-41,-1 0-41,1 0-45,0-3-38,7 41 529,-1-2-60,1 2-56,0 0-56,-2 0-53,1 0-51,1-1-51,-1 0-46,-6-28-174,6 19 0,-6-31 23,0-1 0,0 1 0,0-1 0,1 1 0,-1-1 0,2 2-11,-3-3 17,0-1 0,0 1 0,1-1 0,-1 0 0,0 1 0,1-1 0,-1 0 0,1 2 0,-1-2 0,0 0 0,1 0 0,-1 1 0,2-1 0,-2 0 0,1 0 0,-1 0 0,1 0 0,-1 1 0,1-1-17,7-4 234,0-4-98,-3-3-104,-2 7-53,14-22 125,22-34 196,-26 42-241,0 2-35,1-4-54,1 1-76,0 0-93,0 0-108,-6 8 53,0-1-53,2 1-58,-2 0-60,0-2-65,1 2-69,0 0-73,0 0-77,0 0-81,1-1-85,-1 1-89,-1-1-93,1 1-97,1 0-101,0 0-105,-1-1-110,-4 5 638,0 0-35,7-7-960,3-2-488,6-9-1294</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19T10:11:59.189"/>
    </inkml:context>
    <inkml:brush xml:id="br0">
      <inkml:brushProperty name="width" value="0.05" units="cm"/>
      <inkml:brushProperty name="height" value="0.05" units="cm"/>
    </inkml:brush>
  </inkml:definitions>
  <inkml:trace contextRef="#ctx0" brushRef="#br0">4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356 552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19T10:29:41.355"/>
    </inkml:context>
    <inkml:brush xml:id="br0">
      <inkml:brushProperty name="width" value="0.05" units="cm"/>
      <inkml:brushProperty name="height" value="0.05" units="cm"/>
    </inkml:brush>
  </inkml:definitions>
  <inkml:trace contextRef="#ctx0" brushRef="#br0">1115 41 23423,'-17'41'909,"0"-2"-98,6-13-312,1-5-131,0 2-62,3-5-109,-2-1-63,1 1-73,-1-1-82,-9 18 123,-13 23-12,-35 52 17,51-87-324,1 0 45,-1 0 40,0 0 40,-15 23 10,0-1 119,0-1 93,-1 0 71,-4 5 81,-49 63 447,54-73-501,6-9-83,1 0-34,-1 0-42,0-1-50,-5 7-72,-1-2-96,0 0-108,0 0-122,14-15 121,0-1-41,-1 0-42,0 1-46,1-2-46,-1 1-49,1 0-52,-2 0-52,1 0-56,1-1-56,-2 1-60,1-1-61,0 1-64,-1-1-65,1 0-67,-1 1-69,10-10 142,-1 1-85,0-1-76,0 0-66,-1 2-308,-1 1-65,-1 1-373,-7 6-1027</inkml:trace>
  <inkml:trace contextRef="#ctx0" brushRef="#br0" timeOffset="1">1185 300 20095,'-3'-2'25,"1"1"44,-1-2 97,1 3 49,2 0-209,0 0 0,0 0 0,0 0 0,0 0 0,0 0-1,0 0 1,0 0 0,0 0 0,0 0 0,-1 0 0,1 0 0,0 0 0,0 0 0,0 0 0,0 0-1,0 0 1,0 0 0,0 0 0,0 0 0,0 0 0,0 0 0,0 0 0,0 0 0,0 0 0,0 0-1,0 0 1,0 0 0,0 0 0,0 0 0,0 0 0,0 0 0,0 0 0,0 0 0,0 0-1,0 0 1,0 0 0,-1 0 0,1 0 0,0 0 0,0 0 0,0 0 0,0 0 0,0 0 0,0 0-1,0 0 1,0 0 0,0 0 0,0 0 0,0 0 0,0 0 0,0 0 0,0 0 0,0 0 0,0 0-1,0 0 1,0 0 0,0 0 0,0 0 0,0 0 0,0 0 0,0 0 0,0 0 0,0 0 0,0 0-1,0 0 1,0 0-6,2 3 174,0 0-38,1 0 180,0-1-34,-2-2-36,0-2-37,-1-1-38,-1 0-41,1-2-41,0 1-45,-1 3-38,-4-29 529,0 1-60,0-1-56,-1 0-56,2 1-53,-1-1-51,0 0-51,0 1-46,5 19-174,-5-12 0,4 20 23,0 0 0,1 0 0,-1 1 0,0-1 0,0 1 0,-1-2-11,2 2 17,0 1 0,0-1 0,-1 1 0,1 0 0,0-1 0,0 1 0,0 0 0,-1 0 0,1 0 0,0 0 0,-1 0 0,1-1 0,-1 1 0,1 0 0,-1 0 0,1 0 0,0 0 0,0-1 0,-1 1-17,-4 2 234,-1 4-98,2 1-104,3-4-53,-10 15 125,-16 22 196,18-28-241,0 0-35,-1 1-54,0 0-76,1 0-93,-1 0-108,3-6 53,1 1-53,-1 0-58,1-1-60,-1 2-65,0-2-69,1 1-73,-1-1-77,0 1-81,0 0-85,0-1-89,1 1-93,-1 0-97,0-1-101,-1 1-105,1-1-110,4-1 638,-2-2-35,-3 6-960,-3 1-488,-4 6-1294</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23T14:19:42.177"/>
    </inkml:context>
    <inkml:brush xml:id="br0">
      <inkml:brushProperty name="width" value="0.05" units="cm"/>
      <inkml:brushProperty name="height" value="0.05" units="cm"/>
    </inkml:brush>
  </inkml:definitions>
  <inkml:trace contextRef="#ctx0" brushRef="#br0">355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5-17T13:53:18.708"/>
    </inkml:context>
    <inkml:brush xml:id="br0">
      <inkml:brushProperty name="width" value="0.05" units="cm"/>
      <inkml:brushProperty name="height" value="0.05" units="cm"/>
      <inkml:brushProperty name="ignorePressure" value="1"/>
    </inkml:brush>
  </inkml:definitions>
  <inkml:trace contextRef="#ctx0" brushRef="#br0">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06T22:14:51.314"/>
    </inkml:context>
    <inkml:brush xml:id="br0">
      <inkml:brushProperty name="width" value="0.05" units="cm"/>
      <inkml:brushProperty name="height" value="0.05" units="cm"/>
    </inkml:brush>
  </inkml:definitions>
  <inkml:trace contextRef="#ctx0" brushRef="#br0">55 1202 23423,'14'-32'909,"0"1"-98,-6 11-312,0 3-131,0-1-62,-2 4-109,0 0-63,1 0-73,0 1-82,7-15 123,11-18-12,27-41 17,-40 69-324,-1 0 45,1-1 40,0 1 40,11-18 10,1 0 119,0 2 93,1-1 71,2-4 81,39-50 447,-42 59-501,-5 6-83,0 0-34,-1 1-42,2-1-50,3-4-72,0 1-96,1 0-108,0 0-122,-12 12 121,1 1-41,0-1-42,1 1-46,-2 0-46,1 0-49,1 0-52,0 0-52,-1-1-56,0 2-56,1-1-60,-1 0-61,1 0-64,0 1-65,0-1-67,0 0-69,-8 7 142,2 1-85,-2-1-76,1 0-66,1 0-308,1-2-65,0-1-373,6-4-1027</inkml:trace>
  <inkml:trace contextRef="#ctx0" brushRef="#br0" timeOffset="1">0 998 20095,'2'1'25,"0"0"44,1 1 97,-2-1 49,-1-1-209,0 0 0,0 0 0,0 0 0,0 0 0,0 0-1,0 0 1,0 0 0,0 0 0,0 0 0,1 0 0,-1 0 0,0 0 0,0 0 0,0 0 0,0 0-1,0 0 1,0 0 0,0 0 0,0 0 0,0 0 0,0 0 0,0 0 0,0 0 0,0 0 0,0 0-1,0 0 1,0 0 0,0 0 0,0 0 0,0 0 0,0 0 0,0 0 0,0 0 0,0 0-1,0 0 1,0 0 0,1 0 0,-1 0 0,0 0 0,0 0 0,0 0 0,0 0 0,0 0 0,0 0-1,0 0 1,0 0 0,0 0 0,0 0 0,0 0 0,0 0 0,0-1 0,0 1 0,0 0 0,0 0-1,0 0 1,0 0 0,0 0 0,0 0 0,0 0 0,0 0 0,0 0 0,0 0 0,0 0 0,0 0-1,0 0 1,0 0-6,-2-2 174,1 0-38,-2-1 180,1 2-34,1 1-36,0 1-37,1 1-38,1 1-41,-1 1-41,0-1-45,1-2-38,3 23 529,0-1-60,0 0-56,0 1-56,0-1-53,-1 1-51,2-1-51,-2 0-46,-2-15-174,2 10 0,-2-17 23,0 1 0,-1-1 0,1 1 0,-1-1 0,1 0 0,1 1-11,-2-1 17,0-1 0,0 1 0,0-1 0,0 0 0,0 0 0,1 0 0,-1 0 0,1 1 0,-1-1 0,0 0 0,0 0 0,0 0 0,1 0 0,-1 0 0,0 0 0,0 0 0,1 0 0,-1 1 0,1-1-17,3-2 234,0-3-98,-1 0-104,-2 3-53,8-12 125,12-18 196,-13 22-241,-2 1-35,2-1-54,0-1-76,0 1-93,0 0-108,-3 4 53,0 0-53,0 0-58,0 0-60,1-1-65,-1 1-69,0 0-73,0 0-77,1 0-81,-1 0-85,1 0-89,-1 0-93,0 0-97,1 0-101,0 0-105,-1 0-110,-2 2 638,1 0-35,3-3-960,1-2-488,4-4-1294</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06T23:22:34.290"/>
    </inkml:context>
    <inkml:brush xml:id="br0">
      <inkml:brushProperty name="width" value="0.05" units="cm"/>
      <inkml:brushProperty name="height" value="0.05" units="cm"/>
    </inkml:brush>
  </inkml:definitions>
  <inkml:trace contextRef="#ctx0" brushRef="#br0">68 1649 23423,'17'-45'909,"0"3"-98,-7 14-312,0 5-131,-1-1-62,-1 4-109,0 1-63,0 0-73,1 1-82,8-20 123,14-25-12,33-56 17,-50 93-324,0 1 45,0 1 40,1-1 40,14-25 10,1 1 119,-1 1 93,1 0 71,4-4 81,47-70 447,-51 80-501,-7 9-83,0 0-34,0 1-42,1 0-50,4-6-72,1 1-96,0-1-108,1 1-122,-15 17 121,1 1-41,0-1-42,0 0-46,0 1-46,0-1-49,1 1-52,0 0-52,-1-1-56,0 1-56,1 0-60,0 0-61,0 0-64,0 1-65,0-1-67,0 0-69,-9 10 142,1 0-85,-1 0-76,1-1-66,1 0-308,0-2-65,2-1-373,7-7-1027</inkml:trace>
  <inkml:trace contextRef="#ctx0" brushRef="#br0" timeOffset="1">0 1369 20095,'3'1'25,"-1"1"44,1 0 97,-1-1 49,-2-1-209,0 0 0,0 0 0,0 0 0,0 0 0,0 0-1,0 0 1,0 0 0,0 0 0,0 0 0,1 0 0,-1 0 0,0 0 0,0 0 0,0 0 0,0 0-1,0 0 1,0 0 0,0 0 0,0 0 0,0 0 0,0 0 0,0 0 0,0 0 0,0 0 0,0 0-1,0 0 1,0 0 0,0 0 0,0 0 0,0 0 0,0 0 0,0 0 0,0 0 0,0 0-1,0 0 1,0 0 0,1 0 0,-1 0 0,0 0 0,0 0 0,0 0 0,0 0 0,0 0 0,0 0-1,0 0 1,0 0 0,0 0 0,0 0 0,0 0 0,0 0 0,0-1 0,0 1 0,0 0 0,0 0-1,0 0 1,0 0 0,0 0 0,0 0 0,0 0 0,0 0 0,0 0 0,0 0 0,0 0 0,0 0-1,0 0 1,0 0-6,-2-2 174,0-1-38,-1-2 180,0 4-34,2 1-36,0 1-37,1 3-38,1 0-41,-1 1-41,0-1-45,1-2-38,4 30 529,0-1-60,0 2-56,0-1-56,0 0-53,-1 0-51,1 1-51,0-2-46,-4-20-174,3 14 0,-3-24 23,0 2 0,-1-2 0,1 1 0,0 0 0,-1-1 0,3 3-11,-3-4 17,0 0 0,0 1 0,0-1 0,0 0 0,0 1 0,1-1 0,-1 0 0,1 1 0,-1-1 0,0 0 0,1 0 0,-1 1 0,0-1 0,0 0 0,1 0 0,-1 0 0,1 0 0,-1 1 0,1-1-17,4-3 234,0-3-98,-1-2-104,-3 5-53,10-16 125,15-25 196,-17 31-241,-1 0-35,2-1-54,0 0-76,-1 0-93,1 0-108,-3 6 53,-1 0-53,0-1-58,0 1-60,1-1-65,0 1-69,-1-1-73,0 1-77,1 0-81,0 0-85,-1-1-89,1 1-93,0 0-97,-1-1-101,2 1-105,-2 0-110,-2 2 638,1 1-35,3-5-960,2-2-488,5-6-1294</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06T22:14:41.431"/>
    </inkml:context>
    <inkml:brush xml:id="br0">
      <inkml:brushProperty name="width" value="0.05" units="cm"/>
      <inkml:brushProperty name="height" value="0.05" units="cm"/>
    </inkml:brush>
  </inkml:definitions>
  <inkml:trace contextRef="#ctx0" brushRef="#br0">92 1994 23423,'23'-54'909,"-1"3"-98,-8 17-312,-1 6-131,0-1-62,-3 5-109,1 1-63,0 0-73,1 1-82,11-24 123,18-30-12,46-68 17,-68 113-324,0 1 45,0 0 40,1 0 40,19-30 10,1 0 119,-1 3 93,2-1 71,4-6 81,65-83 447,-70 96-501,-9 11-83,0 1-34,0 0-42,1 0-50,6-7-72,1 1-96,0 0-108,1 0-122,-19 21 121,0 0-41,1 0-42,0 0-46,-1 1-46,1-1-49,0 1-52,1 0-52,-1-1-56,0 1-56,1 0-60,-1 0-61,1 0-64,0 1-65,0-1-67,0 0-69,-12 12 142,1 0-85,-1 0-76,1 0-66,1-2-308,1-1-65,2-2-373,9-8-1027</inkml:trace>
  <inkml:trace contextRef="#ctx0" brushRef="#br0" timeOffset="1">0 1655 20095,'4'2'25,"-1"0"44,1 1 97,-1-2 49,-3-1-209,0 0 0,0 0 0,0 0 0,0 0 0,0 0-1,0 0 1,0 0 0,0 0 0,0 0 0,1 0 0,-1 0 0,0 0 0,0 0 0,0 0 0,0 0-1,0 0 1,0 0 0,0 0 0,0 0 0,0 0 0,0 0 0,0 0 0,0 0 0,0 0 0,0 0-1,0 0 1,0 0 0,0 0 0,0 0 0,0 0 0,0 0 0,0 0 0,0 0 0,0 0-1,0 0 1,0 0 0,1 0 0,-1 0 0,0 0 0,0 0 0,0 0 0,0 0 0,0 0 0,0 0-1,0 0 1,0 0 0,0 0 0,0 0 0,0 0 0,0 0 0,0-1 0,0 1 0,0 0 0,0 0-1,0 0 1,0 0 0,0 0 0,0 0 0,0 0 0,0 0 0,0 0 0,0 0 0,0 0 0,0 0-1,0 0 1,0 0-6,-2-3 174,-1-1-38,-1-1 180,0 3-34,2 2-36,1 2-37,1 2-38,1 1-41,-1 1-41,1-1-45,0-3-38,6 37 529,-1-1-60,1 1-56,0 0-56,-1 0-53,0 0-51,1 0-51,-1-1-46,-5-25-174,5 17 0,-5-28 23,0 1 0,0-1 0,0 0 0,0 0 0,0 0 0,2 2-11,-3-3 17,0-1 0,0 1 0,1-1 0,-1 0 0,0 1 0,1-1 0,-1 0 0,1 1 0,-1-1 0,0 0 0,1 0 0,-1 1 0,1-1 0,-1 0 0,1 0 0,-1 0 0,1 0 0,-1 1 0,1-1-17,6-3 234,0-5-98,-2-1-104,-3 5-53,13-19 125,20-30 196,-23 37-241,-1 1-35,2-2-54,0 0-76,0 0-93,0 0-108,-4 7 53,-1 0-53,1 0-58,-1 0-60,1-1-65,0 1-69,-1 0-73,1 0-77,0 0-81,0 0-85,0 0-89,0 0-93,0 0-97,0 0-101,1 0-105,-1 0-110,-4 3 638,1 1-35,5-6-960,3-3-488,6-7-1294</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13:05:18.839"/>
    </inkml:context>
    <inkml:brush xml:id="br0">
      <inkml:brushProperty name="width" value="0.05" units="cm"/>
      <inkml:brushProperty name="height" value="0.05" units="cm"/>
    </inkml:brush>
  </inkml:definitions>
  <inkml:trace contextRef="#ctx0" brushRef="#br0">59 1280 23423,'15'-35'909,"-1"2"-98,-5 12-312,-1 3-131,1-1-62,-3 4-109,1 0-63,0 0-73,1 1-82,7-16 123,11-18-12,30-45 17,-44 73-324,0 1 45,0 0 40,1 0 40,12-20 10,1 1 119,-1 1 93,1 0 71,3-4 81,42-54 447,-46 63-501,-5 6-83,0 1-34,0 0-42,1 0-50,3-5-72,1 1-96,0 1-108,1-1-122,-13 13 121,1 1-41,0-1-42,0 1-46,-1 0-46,2 0-49,-1 0-52,0 0-52,1 0-56,-1 0-56,0 0-60,1 1-61,-1-1-64,1 1-65,0-1-67,0 0-69,-8 8 142,0 0-85,0 0-76,1 0-66,0-1-308,1-1-65,2-2-373,5-4-1027</inkml:trace>
  <inkml:trace contextRef="#ctx0" brushRef="#br0" timeOffset="1">0 1062 20095,'3'2'25,"-2"-1"44,2 1 97,-1-2 49,-2 0-209,0 0 0,0 0 0,0 0 0,0 0 0,0 0-1,0 0 1,0 0 0,0 0 0,0 0 0,1 0 0,-1 0 0,0 0 0,0 0 0,0 0 0,0 0-1,0 0 1,0 0 0,0 0 0,0 0 0,0 0 0,0 0 0,0 0 0,0 0 0,0 0 0,0 0-1,0 0 1,0 0 0,0 0 0,0 0 0,0 0 0,0 0 0,0 0 0,0 0 0,0 0-1,0 0 1,0 0 0,0 0 0,0 0 0,0 0 0,0 0 0,0 0 0,0 0 0,0 0 0,0 0-1,0 0 1,0 0 0,0 0 0,0 0 0,0 0 0,0 0 0,0 0 0,0 0 0,0 0 0,0 0-1,0 0 1,0 0 0,0 0 0,0 0 0,0 0 0,0 0 0,0 0 0,0 0 0,0 0 0,0 0-1,0 0 1,0 0-6,-1-2 174,-1-1-38,-1 0 180,1 2-34,1 1-36,0 1-37,1 2-38,1 0-41,-1 1-41,0-1-45,1-2-38,3 24 529,0 0-60,1 0-56,-1 0-56,0 0-53,0 0-51,0 0-51,0-1-46,-3-16-174,3 12 0,-4-19 23,1 1 0,0-1 0,-1 0 0,1 1 0,0-1 0,1 2-11,-2-3 17,0 0 0,0 1 0,0-1 0,0 0 0,0 1 0,1-1 0,-1 0 0,0 0 0,0 0 0,0 0 0,1 0 0,-1 1 0,1-1 0,-1 0 0,0 0 0,0 0 0,1 0 0,-1 0 0,1 0-17,3-1 234,1-5-98,-2 1-104,-2 2-53,9-12 125,12-19 196,-14 24-241,-1 0-35,1-1-54,1 1-76,-1-1-93,0 0-108,-2 4 53,-1 1-53,1-1-58,-1 1-60,1-1-65,0 1-69,-1-1-73,1 1-77,-1-1-81,1 1-85,0-1-89,0 1-93,0 0-97,-1-1-101,2 1-105,-1-1-110,-3 3 638,1 0-35,3-4-960,2-1-488,3-5-1294</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17:00:08.220"/>
    </inkml:context>
    <inkml:brush xml:id="br0">
      <inkml:brushProperty name="width" value="0.025" units="cm"/>
      <inkml:brushProperty name="height" value="0.15" units="cm"/>
      <inkml:brushProperty name="color" value="#C0C0C0"/>
      <inkml:brushProperty name="inkEffects" value="pencil"/>
    </inkml:brush>
  </inkml:definitions>
  <inkml:trace contextRef="#ctx0" brushRef="#br0">1 973 21759,'1'0'0,"1"0"384,1 2 0,3 1-384,3 1 128,5 2 896,6-1 128,8-4 512,8-4 0,9-6-1152,12-9 128,15-11-512,15-12 128,15-13-128,13-13 0,14-12-128,12-10 128,8-8-384,1-4 0,-4-2-2304,-12 3 128,-13 4-15615,-26 18 11519</inkml:trace>
  <inkml:trace contextRef="#ctx0" brushRef="#br0" timeOffset="669.394">1220 145 13696,'1'0'0,"1"0"3071,-1 0 129,-3 1-1920,-4 1 0,-3 1-1024,0 0 0,1 0-128,3-1 128,7-1-128,8-2 0,9-2 2432,10-2 0,7-1-2560,6-1 128,3-1 0,1-1 128,1-2-256,-2-1 0,-3-1 0,-3-1 0,-4-1 0,-4 1 128,-4 1-128,-6 2 128,-5 2-128,-5 3 128,-5 3 0,-4 4 0,-6 5-128,-3 4 128,-4 5 0,-1 3 0,-1 3-128,1 1 128,2 2-128,2 0 128,4 0-5504,5-3 128,5-2-9343,1-5 9215</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12T10:20:33.812"/>
    </inkml:context>
    <inkml:brush xml:id="br0">
      <inkml:brushProperty name="width" value="0.05" units="cm"/>
      <inkml:brushProperty name="height" value="0.05" units="cm"/>
    </inkml:brush>
  </inkml:definitions>
  <inkml:trace contextRef="#ctx0" brushRef="#br0">355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06T23:42:39.652"/>
    </inkml:context>
    <inkml:brush xml:id="br0">
      <inkml:brushProperty name="width" value="0.05" units="cm"/>
      <inkml:brushProperty name="height" value="0.05" units="cm"/>
    </inkml:brush>
  </inkml:definitions>
  <inkml:trace contextRef="#ctx0" brushRef="#br0">92 54 23423,'23'54'909,"-1"-3"-98,-8-17-312,-1-6-131,0 1-62,-3-5-109,1-1-63,0 0-73,1-1-82,11 24 123,18 30-12,46 68 17,-68-113-324,0-1 45,0 0 40,1 0 40,19 30 10,1 0 119,-1-3 93,2 1 71,4 6 81,65 83 447,-70-96-501,-9-11-83,0-1-34,0 0-42,1 0-50,6 7-72,1-1-96,0 0-108,1 0-122,-19-21 121,0 0-41,1 0-42,0 0-46,-1-1-46,1 1-49,0-1-52,1 0-52,-1 1-56,0-1-56,1 0-60,-1 0-61,1 0-64,0-1-65,0 1-67,0 0-69,-12-12 142,1 0-85,-1 0-76,1 0-66,1 2-308,1 1-65,2 2-373,9 8-1027</inkml:trace>
  <inkml:trace contextRef="#ctx0" brushRef="#br0" timeOffset="1">0 393 20095,'4'-2'25,"-1"0"44,1-1 97,-1 2 49,-3 1-209,0 0 0,0 0 0,0 0 0,0 0 0,0 0-1,0 0 1,0 0 0,0 0 0,0 0 0,1 0 0,-1 0 0,0 0 0,0 0 0,0 0 0,0 0-1,0 0 1,0 0 0,0 0 0,0 0 0,0 0 0,0 0 0,0 0 0,0 0 0,0 0 0,0 0-1,0 0 1,0 0 0,0 0 0,0 0 0,0 0 0,0 0 0,0 0 0,0 0 0,0 0-1,0 0 1,0 0 0,1 0 0,-1 0 0,0 0 0,0 0 0,0 0 0,0 0 0,0 0 0,0 0-1,0 0 1,0 0 0,0 0 0,0 0 0,0 0 0,0 0 0,0 1 0,0-1 0,0 0 0,0 0-1,0 0 1,0 0 0,0 0 0,0 0 0,0 0 0,0 0 0,0 0 0,0 0 0,0 0 0,0 0-1,0 0 1,0 0-6,-2 3 174,-1 1-38,-1 1 180,0-3-34,2-2-36,1-2-37,1-2-38,1-1-41,-1-1-41,1 1-45,0 3-38,6-37 529,-1 1-60,1-1-56,0 0-56,-1 0-53,0 0-51,1 0-51,-1 1-46,-5 25-174,5-17 0,-5 28 23,0-1 0,0 1 0,0 0 0,0 0 0,0 0 0,2-2-11,-3 3 17,0 1 0,0-1 0,1 1 0,-1 0 0,0-1 0,1 1 0,-1 0 0,1-1 0,-1 1 0,0 0 0,1 0 0,-1-1 0,1 1 0,-1 0 0,1 0 0,-1 0 0,1 0 0,-1-1 0,1 1-17,6 3 234,0 5-98,-2 1-104,-3-5-53,13 19 125,20 30 196,-23-37-241,-1-1-35,2 2-54,0 0-76,0 0-93,0 0-108,-4-7 53,-1 0-53,1 0-58,-1 0-60,1 1-65,0-1-69,-1 0-73,1 0-77,0 0-81,0 0-85,0 0-89,0 0-93,0 0-97,0 0-101,1 0-105,-1 0-110,-4-3 638,1-1-35,5 6-960,3 3-488,6 7-1294</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06T23:43:11.242"/>
    </inkml:context>
    <inkml:brush xml:id="br0">
      <inkml:brushProperty name="width" value="0.05" units="cm"/>
      <inkml:brushProperty name="height" value="0.05" units="cm"/>
    </inkml:brush>
  </inkml:definitions>
  <inkml:trace contextRef="#ctx0" brushRef="#br0">92 54 23423,'23'54'909,"-1"-3"-98,-8-17-312,-1-6-131,0 1-62,-3-5-109,1-1-63,0 0-73,1-1-82,11 24 123,18 30-12,46 68 17,-68-113-324,0-1 45,0 0 40,1 0 40,19 30 10,1 0 119,-1-3 93,2 1 71,4 6 81,65 83 447,-70-96-501,-9-11-83,0-1-34,0 0-42,1 0-50,6 7-72,1-1-96,0 0-108,1 0-122,-19-21 121,0 0-41,1 0-42,0 0-46,-1-1-46,1 1-49,0-1-52,1 0-52,-1 1-56,0-1-56,1 0-60,-1 0-61,1 0-64,0-1-65,0 1-67,0 0-69,-12-12 142,1 0-85,-1 0-76,1 0-66,1 2-308,1 1-65,2 2-373,9 8-1027</inkml:trace>
  <inkml:trace contextRef="#ctx0" brushRef="#br0" timeOffset="1">0 393 20095,'4'-2'25,"-1"0"44,1-1 97,-1 2 49,-3 1-209,0 0 0,0 0 0,0 0 0,0 0 0,0 0-1,0 0 1,0 0 0,0 0 0,0 0 0,1 0 0,-1 0 0,0 0 0,0 0 0,0 0 0,0 0-1,0 0 1,0 0 0,0 0 0,0 0 0,0 0 0,0 0 0,0 0 0,0 0 0,0 0 0,0 0-1,0 0 1,0 0 0,0 0 0,0 0 0,0 0 0,0 0 0,0 0 0,0 0 0,0 0-1,0 0 1,0 0 0,1 0 0,-1 0 0,0 0 0,0 0 0,0 0 0,0 0 0,0 0 0,0 0-1,0 0 1,0 0 0,0 0 0,0 0 0,0 0 0,0 0 0,0 1 0,0-1 0,0 0 0,0 0-1,0 0 1,0 0 0,0 0 0,0 0 0,0 0 0,0 0 0,0 0 0,0 0 0,0 0 0,0 0-1,0 0 1,0 0-6,-2 3 174,-1 1-38,-1 1 180,0-3-34,2-2-36,1-2-37,1-2-38,1-1-41,-1-1-41,1 1-45,0 3-38,6-37 529,-1 1-60,1-1-56,0 0-56,-1 0-53,0 0-51,1 0-51,-1 1-46,-5 25-174,5-17 0,-5 28 23,0-1 0,0 1 0,0 0 0,0 0 0,0 0 0,2-2-11,-3 3 17,0 1 0,0-1 0,1 1 0,-1 0 0,0-1 0,1 1 0,-1 0 0,1-1 0,-1 1 0,0 0 0,1 0 0,-1-1 0,1 1 0,-1 0 0,1 0 0,-1 0 0,1 0 0,-1-1 0,1 1-17,6 3 234,0 5-98,-2 1-104,-3-5-53,13 19 125,20 30 196,-23-37-241,-1-1-35,2 2-54,0 0-76,0 0-93,0 0-108,-4-7 53,-1 0-53,1 0-58,-1 0-60,1 1-65,0-1-69,-1 0-73,1 0-77,0 0-81,0 0-85,0 0-89,0 0-93,0 0-97,0 0-101,1 0-105,-1 0-110,-4-3 638,1-1-35,5 6-960,3 3-488,6 7-1294</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07T00:00:16.107"/>
    </inkml:context>
    <inkml:brush xml:id="br0">
      <inkml:brushProperty name="width" value="0.05" units="cm"/>
      <inkml:brushProperty name="height" value="0.05" units="cm"/>
    </inkml:brush>
  </inkml:definitions>
  <inkml:trace contextRef="#ctx0" brushRef="#br0">2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354 552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07T00:00:24.791"/>
    </inkml:context>
    <inkml:brush xml:id="br0">
      <inkml:brushProperty name="width" value="0.05" units="cm"/>
      <inkml:brushProperty name="height" value="0.05" units="cm"/>
    </inkml:brush>
  </inkml:definitions>
  <inkml:trace contextRef="#ctx0" brushRef="#br0">2 741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354 189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5-17T13:54:33.280"/>
    </inkml:context>
    <inkml:brush xml:id="br0">
      <inkml:brushProperty name="width" value="0.05" units="cm"/>
      <inkml:brushProperty name="height" value="0.05" units="cm"/>
    </inkml:brush>
  </inkml:definitions>
  <inkml:trace contextRef="#ctx0" brushRef="#br0">92 1994 23423,'23'-54'909,"-1"3"-98,-8 17-312,-1 6-131,0-1-62,-3 5-109,1 1-63,0 0-73,1 1-82,11-24 123,18-30-12,46-68 17,-68 113-324,0 1 45,0 0 40,1 0 40,19-30 10,1 0 119,-1 3 93,2-1 71,4-6 81,65-83 447,-70 96-501,-9 11-83,0 1-34,0 0-42,1 0-50,6-7-72,1 1-96,0 0-108,1 0-122,-19 21 121,0 0-41,1 0-42,0 0-46,-1 1-46,1-1-49,0 1-52,1 0-52,-1-1-56,0 1-56,1 0-60,-1 0-61,1 0-64,0 1-65,0-1-67,0 0-69,-12 12 142,1 0-85,-1 0-76,1 0-66,1-2-308,1-1-65,2-2-373,9-8-1027</inkml:trace>
  <inkml:trace contextRef="#ctx0" brushRef="#br0" timeOffset="944.319">0 1655 20095,'4'2'25,"-1"0"44,1 1 97,-1-2 49,-3-1-209,0 0 0,0 0 0,0 0 0,0 0 0,0 0-1,0 0 1,0 0 0,0 0 0,0 0 0,1 0 0,-1 0 0,0 0 0,0 0 0,0 0 0,0 0-1,0 0 1,0 0 0,0 0 0,0 0 0,0 0 0,0 0 0,0 0 0,0 0 0,0 0 0,0 0-1,0 0 1,0 0 0,0 0 0,0 0 0,0 0 0,0 0 0,0 0 0,0 0 0,0 0-1,0 0 1,0 0 0,1 0 0,-1 0 0,0 0 0,0 0 0,0 0 0,0 0 0,0 0 0,0 0-1,0 0 1,0 0 0,0 0 0,0 0 0,0 0 0,0 0 0,0-1 0,0 1 0,0 0 0,0 0-1,0 0 1,0 0 0,0 0 0,0 0 0,0 0 0,0 0 0,0 0 0,0 0 0,0 0 0,0 0-1,0 0 1,0 0-6,-2-3 174,-1-1-38,-1-1 180,0 3-34,2 2-36,1 2-37,1 2-38,1 1-41,-1 1-41,1-1-45,0-3-38,6 37 529,-1-1-60,1 1-56,0 0-56,-1 0-53,0 0-51,1 0-51,-1-1-46,-5-25-174,5 17 0,-5-28 23,0 1 0,0-1 0,0 0 0,0 0 0,0 0 0,2 2-11,-3-3 17,0-1 0,0 1 0,1-1 0,-1 0 0,0 1 0,1-1 0,-1 0 0,1 1 0,-1-1 0,0 0 0,1 0 0,-1 1 0,1-1 0,-1 0 0,1 0 0,-1 0 0,1 0 0,-1 1 0,1-1-17,6-3 234,0-5-98,-2-1-104,-3 5-53,13-19 125,20-30 196,-23 37-241,-1 1-35,2-2-54,0 0-76,0 0-93,0 0-108,-4 7 53,-1 0-53,1 0-58,-1 0-60,1-1-65,0 1-69,-1 0-73,1 0-77,0 0-81,0 0-85,0 0-89,0 0-93,0 0-97,0 0-101,1 0-105,-1 0-110,-4 3 638,1 1-35,5-6-960,3-3-488,6-7-1294</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07T00:06:07.799"/>
    </inkml:context>
    <inkml:brush xml:id="br0">
      <inkml:brushProperty name="width" value="0.05" units="cm"/>
      <inkml:brushProperty name="height" value="0.05" units="cm"/>
    </inkml:brush>
  </inkml:definitions>
  <inkml:trace contextRef="#ctx0" brushRef="#br0">2 741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354 189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1T08:41:59.101"/>
    </inkml:context>
    <inkml:brush xml:id="br0">
      <inkml:brushProperty name="width" value="0.05" units="cm"/>
      <inkml:brushProperty name="height" value="0.05" units="cm"/>
    </inkml:brush>
  </inkml:definitions>
  <inkml:trace contextRef="#ctx0" brushRef="#br0">2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354 552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27T14:57:47.777"/>
    </inkml:context>
    <inkml:brush xml:id="br0">
      <inkml:brushProperty name="width" value="0.025" units="cm"/>
      <inkml:brushProperty name="height" value="0.15" units="cm"/>
      <inkml:brushProperty name="color" value="#B2B2B2"/>
      <inkml:brushProperty name="inkEffects" value="pencil"/>
    </inkml:brush>
  </inkml:definitions>
  <inkml:trace contextRef="#ctx0" brushRef="#br0">2085 0 3584,'-1'1'0,"-2"-1"2048,-4 1 128,-2-1-1664,-5 0 0,-6 1 128,-5 0 128,-7-1-640,-6 1 128,-5 0 256,-7 0 0,-7 0-384,-8 0 0,-8 0 0,-9 0 128,-8 0-256,-6 0 128,-5 0 0,-3 1 128,-2-1 512,-2 1 0,-1 1-384,0 0 0,1 0 128,2 0 0,4-1-384,4 1 127,5 0-766,5 1 127,6 0-10880,17 0 6912</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27T14:57:34.812"/>
    </inkml:context>
    <inkml:brush xml:id="br0">
      <inkml:brushProperty name="width" value="0.025" units="cm"/>
      <inkml:brushProperty name="height" value="0.15" units="cm"/>
      <inkml:brushProperty name="color" value="#B2B2B2"/>
      <inkml:brushProperty name="inkEffects" value="pencil"/>
    </inkml:brush>
  </inkml:definitions>
  <inkml:trace contextRef="#ctx0" brushRef="#br0">1 133 6528,'1'0'0,"1"0"2944,1 1 128,-1-1-2304,0 0 128,-1 0-384,0-1 128,2 0-640,1 0 128,3 1 0,4-1 128,4 0 0,6 0 0,7 0-129,8-1 1,10-1 512,11 0 0,13-1-384,15-2 0,15-2 128,15-2 0,15-1 0,13-1 0,10-1 768,7 2 128,5 1-1280,1 1 0,-3 2 0,-5 1 128,-7 1-1536,-6 2 0,-8 1-12927,-25 1 8959</inkml:trace>
  <inkml:trace contextRef="#ctx0" brushRef="#br0" timeOffset="11456.118">2300 159 4096,'-1'0'0,"-2"1"384,-2 0 128,-4 0 1792,-4 0 128,-6 0-1408,-5 0 0,-6 1-128,-5-1 0,-5 1-768,-4 1 128,-5 0 384,-6 1 128,-6-1-512,-7 1 0,-8 0-256,-5 1 0,-5 0 0,-3 1 0,-3-1 0,-2 0 128,0 1-128,1-1 128,2-1 128,2 1 127,3-1-3326,3 0 127,4 1-4992,14-2 4608</inkml:trace>
  <inkml:trace contextRef="#ctx0" brushRef="#br0" timeOffset="14928.635">2492 12 128,'-1'0'0,"-2"0"0,-2 1 0,-3-1 4992,-5 0-512,-6 0-3328,-6 0 0,-7 0-128,-5 0 0,-8 0-768,-8 0 128,-9 0-256,-12 0 0,-10 0-128,-11 1 0,-8 0-1664,-6-1 0,-5 1-6528,18 0 4864</inkml:trace>
  <inkml:trace contextRef="#ctx0" brushRef="#br0" timeOffset="16507.023">2553 1 7552,'-1'0'0,"0"0"0,0 1 0,-2-1 384,0 1 0,-2-1 512,0 0 128,-3 0 640,-1 1 0,-2-1-768,-3 1 0,-4 0-768,-4 0 0,-6 0 512,-5 0-1,-7-1-383,-4 1 128,-4 0 0,-7 0 0,-5 0 0,-8 1 0,-7-1 0,-7 0 128,-4 1-512,-5 0 128,-3 1-128,-4 1 0,-1-1-1280,-2 0 0,-1 0-11391,16-1 7807</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27T14:58:41.316"/>
    </inkml:context>
    <inkml:brush xml:id="br0">
      <inkml:brushProperty name="width" value="0.025" units="cm"/>
      <inkml:brushProperty name="height" value="0.15" units="cm"/>
      <inkml:brushProperty name="color" value="#B2B2B2"/>
      <inkml:brushProperty name="inkEffects" value="pencil"/>
    </inkml:brush>
  </inkml:definitions>
  <inkml:trace contextRef="#ctx0" brushRef="#br0">1 61 8832,'0'0'2560,"0"0"0,0 1-2176,0-1 128,1 1 128,-1 0 0,2-1-384,1 0-1,3-1-127,2-1 0,5 1 256,5-2 0,6 0 0,8-1 0,6-1-128,6-1 128,5-1 128,5 1 128,2 0-896,3-1 0,2 0-14079,-10 1 8959</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27T14:58:17.278"/>
    </inkml:context>
    <inkml:brush xml:id="br0">
      <inkml:brushProperty name="width" value="0.025" units="cm"/>
      <inkml:brushProperty name="height" value="0.15" units="cm"/>
      <inkml:brushProperty name="color" value="#B2B2B2"/>
      <inkml:brushProperty name="inkEffects" value="pencil"/>
    </inkml:brush>
  </inkml:definitions>
  <inkml:trace contextRef="#ctx0" brushRef="#br0">2279 274 6528,'0'0'512,"-1"0"128,-2 1 128,-3 0 128,-3 0-768,-2 0 128,-4 1 2048,-4 0 128,-5 0-2432,-5 1 0,-6-1 512,-3 1 0,-5 0-384,-5 0 128,-6 0 383,-5 0 1,-7 1-384,-4 0 0,-4 1-128,-2 0 128,-1 0-128,1-1 0,2-1-4607,2-2 127,2 0-2304,13 0 3840</inkml:trace>
  <inkml:trace contextRef="#ctx0" brushRef="#br0" timeOffset="1257.052">2229 460 9600,'-1'1'0,"-3"-1"384,-5 1 128,-7-1-384,-8 1 128,-8 0-256,-8 0 0,-9 1 896,-8 0 128,-10 0-896,-7 1 128,-8-1 0,-5 2 0,-4 0-2560,-2 1 0,0 1-4096,15-1 3712</inkml:trace>
  <inkml:trace contextRef="#ctx0" brushRef="#br0" timeOffset="21514.673">320 253 2048,'0'0'0,"-1"2"256,0-1 0,0-1 512,0 0 0,1-1-128,0-1 0,0 0-128,0 0 128,1 1-256,-1-1 0,-1 2 512,1 0 0,-1 1 256,0 1 128,-1 2-896,-1 1 0,-1 2-256,-3 2 128,-1 4 128,-3 4 128,-3 5-384,-3 6 0,-3 3 128,-2 3 128,-1 1-384,-1 0 128,2-1 0,1-3 0,1-2-128,2-2 128,1-4-128,3-2 128,1-3-4992,3-3 128,1-4 3328,3-3 128,1-3-384,2-2 512</inkml:trace>
  <inkml:trace contextRef="#ctx0" brushRef="#br0" timeOffset="23208.092">639 1 7552,'-1'2'0,"-2"4"-128,-2 6 128,-4 6 128,-3 6 128,-3 5 0,-2 3 0,-2 3-128,-2 1 128,-1 0-128,0-2 128,0 0-640,0-3 0,1-4-3072,2-2 0,3-4 2176,4-5 1152</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27T14:57:44.473"/>
    </inkml:context>
    <inkml:brush xml:id="br0">
      <inkml:brushProperty name="width" value="0.025" units="cm"/>
      <inkml:brushProperty name="height" value="0.15" units="cm"/>
      <inkml:brushProperty name="color" value="#B2B2B2"/>
      <inkml:brushProperty name="inkEffects" value="pencil"/>
    </inkml:brush>
  </inkml:definitions>
  <inkml:trace contextRef="#ctx0" brushRef="#br0">2141 37 9216,'0'0'1152,"-2"1"128,-3-1-384,-4 1 128,-4-1-640,-5 1 0,-4 0-256,-3 0 128,-4-1-128,-4 1 0,-3-1-256,-5 1 128,-6 0 128,-5 0 0,-8 0 256,-6 0 0,-8 1 0,-6 0-1,-5 0 1,-5-1 0,-2 1-128,-1 1 0,-1 0-256,2 0 128,3 1 0,4 1 0,6-1 0,6 0 0,7 0-3839,9-1-1,6-1-1536,9 0-512,11 0 5632</inkml:trace>
  <inkml:trace contextRef="#ctx0" brushRef="#br0" timeOffset="9017.766">27 0 9856,'0'1'128,"0"-1"128,0 0 640,0 1 0,0-1 384,0 1 128,1 1-1408,-1 2 128,-1 3 128,1 3 128,-1 3 0,-1 3 128,0 2-1,-1 4 1,0 1-384,0 2 0,1 0 256,1-3 0,0-3-13823,0-5 8447</inkml:trace>
  <inkml:trace contextRef="#ctx0" brushRef="#br0" timeOffset="10323.824">5 162 11136,'0'0'384,"-1"0"0,1-1 768,-1 1 0,0-1-768,1 1 128,-1-1-384,1 1 0,0 0 0,1-1 128,3 1-128,1 0 0,4-1 256,4 0-1,3-1-255,6 0 128,6-1 0,6-1 128,6 0 0,2-1 128,3 1-512,1-1 0,0 2-1280,0-1 129,-1-1-129,1 0 128,0-1 1024,1-1 0,3-1-1024,1 0 128,1-1-7040,-8 1 4736</inkml:trace>
  <inkml:trace contextRef="#ctx0" brushRef="#br0" timeOffset="50910.397">1662 342 8704,'1'0'512,"0"0"0,4 0 1280,5-1 128,5-1-1152,6 0 0,7-1-128,5 0 128,5 0-641,5-1 129,3 0 128,6 0 0,5 0 0,4 0 128,6-1-128,5 1 0,2 0 128,3 0 128,3 0-640,0 0 128,-1-1-128,0 0 0,-4 0-2304,-4 2 1,-4 0-9217,-14 1 7168</inkml:trace>
  <inkml:trace contextRef="#ctx0" brushRef="#br0" timeOffset="59433.502">477 425 128,'0'0'0,"2"0"1152,-1 1-640,-1-1 640,-1 0 0,-1 0-1024,-2 0 0,1-1 1152,0 1 128,0 0-896,0 1 0,1-1 640,1 1 0,0 0-640,1 1 128,0 0 256,3 0 128,1-1-640,3 1 0,4-2 128,5 0 128,6-1-128,8-1 0,7-1-129,9-1 129,7 0-256,7-1 0,8 0 0,6-1 0,5 0-128,2-1 0,2-1-8191,-1 1 127,-1-1 6400,-15 2 512</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25T13:40:38.991"/>
    </inkml:context>
    <inkml:brush xml:id="br0">
      <inkml:brushProperty name="width" value="0.05" units="cm"/>
      <inkml:brushProperty name="height" value="0.05" units="cm"/>
      <inkml:brushProperty name="color" value="#CC0066"/>
    </inkml:brush>
  </inkml:definitions>
  <inkml:trace contextRef="#ctx0" brushRef="#br0">2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354 552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16:54:07.696"/>
    </inkml:context>
    <inkml:brush xml:id="br0">
      <inkml:brushProperty name="width" value="0.025" units="cm"/>
      <inkml:brushProperty name="height" value="0.15" units="cm"/>
      <inkml:brushProperty name="color" value="#849398"/>
      <inkml:brushProperty name="inkEffects" value="pencil"/>
    </inkml:brush>
  </inkml:definitions>
  <inkml:trace contextRef="#ctx0" brushRef="#br0">1 1381 23423,'0'-1'128,"0"0"128,1 0 384,-1-2 0,1 0 1664,-1-1 128,0-3-2048,2-4 128,1-5-256,2-4 0,5-5-128,6-8 128,9-8-128,10-10 128,12-11-128,13-11 0,15-11-128,18-11 128,21-13-128,23-7 0,22-5-384,18 2 0,15 6-10240,7 8 129,4 7 3071,-34 22 4352</inkml:trace>
  <inkml:trace contextRef="#ctx0" brushRef="#br0" timeOffset="750.502">1256 0 21119,'0'0'0,"2"1"512,0-1 128,-2 1 0,-1 0 128,-1 1 1664,2 0 128,6 1-2048,7 0 0,8 0-128,8-1 0,9 0-256,9-1 128,9 0-1664,5-1 0,3 1-19199,-9 0 13183</inkml:trace>
  <inkml:trace contextRef="#ctx0" brushRef="#br0" timeOffset="1174.677">1698 48 26367,'0'0'0,"-1"0"0,-3 2 0,-4 3 128,-4 2 1024,-2 3 128,-3 5-896,-1 5 128,1 3-384,1 2 128,3 2-22527,3-4 14335</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16:54:56.556"/>
    </inkml:context>
    <inkml:brush xml:id="br0">
      <inkml:brushProperty name="width" value="0.025" units="cm"/>
      <inkml:brushProperty name="height" value="0.15" units="cm"/>
      <inkml:brushProperty name="color" value="#849398"/>
      <inkml:brushProperty name="inkEffects" value="pencil"/>
    </inkml:brush>
  </inkml:definitions>
  <inkml:trace contextRef="#ctx0" brushRef="#br0">0 1862 6784,'2'0'0,"1"-1"1664,3-1 0,2 0 384,4-2 128,4-2-2048,8-3 128,8-4 768,10-6-1,11-6-511,12-5 128,12-7-128,14-6 128,16-8-512,17-9 128,17-10-128,18-9 0,16-9 256,16-7 0,17-8-128,13-6 0,15-3-256,8-3 128,6 0-128,3 2 128,1 2-896,-1 4 128,-3 5-13823,-43 20 9087</inkml:trace>
  <inkml:trace contextRef="#ctx0" brushRef="#br0" timeOffset="4474.471">4055 1 6784,'0'0'0,"-1"0"0,-1 1 0,-2 0 0,-2 2 0,-3 0 0,-2 1 0,-4 1 128,-4 2-256,-7 3 128,-9 4 2176,-11 5 0,-14 5 256,-15 7 128,-17 7-2432,-20 9 127,-19 12-255,-19 10 128,-15 8 128,-14 9 0,-8 5-12671,27-13 7679</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24T13:34:26.788"/>
    </inkml:context>
    <inkml:brush xml:id="br0">
      <inkml:brushProperty name="width" value="0.05" units="cm"/>
      <inkml:brushProperty name="height" value="0.05" units="cm"/>
    </inkml:brush>
  </inkml:definitions>
  <inkml:trace contextRef="#ctx0" brushRef="#br0">355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16:55:16.039"/>
    </inkml:context>
    <inkml:brush xml:id="br0">
      <inkml:brushProperty name="width" value="0.025" units="cm"/>
      <inkml:brushProperty name="height" value="0.15" units="cm"/>
      <inkml:brushProperty name="color" value="#849398"/>
      <inkml:brushProperty name="inkEffects" value="pencil"/>
    </inkml:brush>
  </inkml:definitions>
  <inkml:trace contextRef="#ctx0" brushRef="#br0">42 35 2048,'0'0'2816,"0"-1"0,1-1-1792,0-2 128,1 0 128,0 0 128,-1 0 128,1 1 128,-1-1-257,-1 1 1,1 0-640,-1 1 128,1 1-640,-1 1 128,0 2 0,-1 2 0,1 3-256,-1 4 128,-1 1 0,0 3 0,1 1-256,-1 1 0,0 0-16511,1-4 10495</inkml:trace>
  <inkml:trace contextRef="#ctx0" brushRef="#br0" timeOffset="7829.113">1 176 8960,'0'0'896,"1"0"128,1 1 1664,3 1 0,2 1-1921,6 4 1,7 3-128,7 5 0,9 5-640,9 7 128,9 5-9087,7 6 127,6 3 7552,-9-5 1152</inkml:trace>
  <inkml:trace contextRef="#ctx0" brushRef="#br0" timeOffset="9180.894">20 183 10368,'0'0'0,"1"-1"1280,1 0 0,-1 1-768,1 0 0,-1 2-128,0-1 128,0 1 256,0-2 127,0-1 1,0-1 128,1-3-640,-1-2 0,0-2-128,1-2 0,-1-3-3839,1-2-1,0-2-2304,1-2-640,0 3 6400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20:29:47.480"/>
    </inkml:context>
    <inkml:brush xml:id="br0">
      <inkml:brushProperty name="width" value="0.025" units="cm"/>
      <inkml:brushProperty name="height" value="0.15" units="cm"/>
      <inkml:brushProperty name="color" value="#C0C0C0"/>
      <inkml:brushProperty name="inkEffects" value="pencil"/>
    </inkml:brush>
  </inkml:definitions>
  <inkml:trace contextRef="#ctx0" brushRef="#br0">298 1 22399,'0'0'0,"0"7"128,1 10 512,-1 14 0,1 16 256,1 18 0,0 17-768,1 17 0,-1 19 0,-1 17 0,-2 16-128,-4 11 128,-4 7 640,-6 0 0,-6-7-512,-6-12 0,-3-16-128,-3-20 0,1-20-256,2-20 0,3-16-128,4-15 128,5-10-896,2-9 0,4-7-17919,3-5 12031</inkml:trace>
  <inkml:trace contextRef="#ctx0" brushRef="#br0" timeOffset="1044.675">1 1898 20863,'0'0'384,"0"0"128,0 0-128,0 0 128,1 2-384,1 3 128,0 4 512,2 3 0,1 5-640,-1 2 0,1 5 256,-1 2 0,-1 1 640,-1 1 0,-1-1-384,0-3 128,-1-2-640,0-4 128,-1-3-128,0-4 128,-1-2-128,1-3 128,0-1-128,0-3 128,1-1-128,1-2 128,2-2-128,2-3 128,4-4-128,5-3 0,7-3-128,8-5 128,13-4-256,11-5 128,14-3-15487,12-4-513,-7 5 15872</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20:32:42.624"/>
    </inkml:context>
    <inkml:brush xml:id="br0">
      <inkml:brushProperty name="width" value="0.025" units="cm"/>
      <inkml:brushProperty name="height" value="0.15" units="cm"/>
      <inkml:brushProperty name="color" value="#C0C0C0"/>
      <inkml:brushProperty name="inkEffects" value="pencil"/>
    </inkml:brush>
  </inkml:definitions>
  <inkml:trace contextRef="#ctx0" brushRef="#br0">1 0 20223,'0'0'0,"10"6"640,6 2 0,6 0-640,1-2 0,2-2-10367,1 0-641,-5-1 10880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1T09:43:14.074"/>
    </inkml:context>
    <inkml:brush xml:id="br0">
      <inkml:brushProperty name="width" value="0.05" units="cm"/>
      <inkml:brushProperty name="height" value="0.05" units="cm"/>
    </inkml:brush>
  </inkml:definitions>
  <inkml:trace contextRef="#ctx0" brushRef="#br0">2 741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354 189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1T12:49:41.749"/>
    </inkml:context>
    <inkml:brush xml:id="br0">
      <inkml:brushProperty name="width" value="0.025" units="cm"/>
      <inkml:brushProperty name="height" value="0.15" units="cm"/>
      <inkml:brushProperty name="color" value="#DDDDDD"/>
      <inkml:brushProperty name="inkEffects" value="pencil"/>
    </inkml:brush>
  </inkml:definitions>
  <inkml:trace contextRef="#ctx0" brushRef="#br0">28 691 13696,'1'0'0,"0"0"768,2 1 128,0 1-640,1 2 0,0 2-128,3 1 128,0 3 127,3 2 129,0 1-384,2 1 128,0 1-768,-1 0 128,1-2-11647,-3-2 7423</inkml:trace>
  <inkml:trace contextRef="#ctx0" brushRef="#br0" timeOffset="389.659">1 645 16128,'0'0'511,"0"1"129,1 1 256,1 1 0,0 2-384,3 1 128,2 2-256,2 2 0,2 1 128,2 1 128,1 2-640,1 1 0,1 2-1152,0 0 0,-1-1-8447,-1-1-513,-4-4 9984</inkml:trace>
  <inkml:trace contextRef="#ctx0" brushRef="#br0" timeOffset="1617.37">127 793 6656,'1'-2'1792,"-1"-1"128,1 1 768,-1 2 0,0 1-1537,0 1 1,0-1-768,0 0 128,1-2 0,0-2 128,1-4-512,2-2 128,1-4 0,3-6 0,3-5 384,2-6 0,3-8-640,2-6 0,2-7 0,2-6 128,3-7-256,2-4 128,1-4-10751,1 0-641,-5 12 11264</inkml:trace>
  <inkml:trace contextRef="#ctx0" brushRef="#br0" timeOffset="2199.785">145 772 7424,'1'0'2944,"-1"-1"128,-1 2-1152,1 0-1,-1 1-1407,0-1 128,0-1-256,0-1 0,1-4 768,0-2 128,2-4-640,2-6 0,3-6-512,4-7 0,3-10 0,5-7 0,5-9-128,3-7 128,4-8 512,4-6 0,3-5-1408,2-3 128,0-2-16511,-7 14 10879</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1T12:49:17.435"/>
    </inkml:context>
    <inkml:brush xml:id="br0">
      <inkml:brushProperty name="width" value="0.025" units="cm"/>
      <inkml:brushProperty name="height" value="0.15" units="cm"/>
      <inkml:brushProperty name="color" value="#DDDDDD"/>
      <inkml:brushProperty name="inkEffects" value="pencil"/>
    </inkml:brush>
  </inkml:definitions>
  <inkml:trace contextRef="#ctx0" brushRef="#br0">552 1663 5248,'-1'1'0,"-1"2"128,-2 4 128,-2 2 384,-4 6 128,-3 5 384,-3 5 0,-4 6-256,-1 4 128,-3 4 128,-2 4 0,-1 2 128,-2 2 0,0 1-1280,0 0 128,-1 0-128,2-2 0,1-2 0,1-1 0,2-3 0,1-2 128,1-3-1,2-2 1,1-4 384,2-3 128,2-3-512,2-3 128,2-3-4479,3-4-1,1-2-2688,2-3 4096</inkml:trace>
  <inkml:trace contextRef="#ctx0" brushRef="#br0" timeOffset="2062.435">131 2362 1152,'0'0'1408,"1"-2"0,1-2 768,1-2 0,1-3-1792,2-4 0,4-5-128,3-4 0,4-6 256,4-6 128,4-7-128,3-6 128,6-9 384,4-8 0,6-10-896,4-7 128,5-7 0,2-4 128,2-1 0,1 0 0,-2 3-256,0 5 128,-2 4-11904,-10 16 7168</inkml:trace>
  <inkml:trace contextRef="#ctx0" brushRef="#br0" timeOffset="2926.889">1005 887 4224,'-1'3'0,"-5"5"2048,-5 8 128,-7 10-1792,-8 11 0,-7 11 512,-5 11 0,-4 8-384,-3 5 128,-1 3-384,2 0 0,2-3 128,3-4 0,4-7-256,4-6 128,3-6-10240,6-12 6144</inkml:trace>
  <inkml:trace contextRef="#ctx0" brushRef="#br0" timeOffset="18977.168">680 1419 12160,'1'-2'0,"2"-5"256,5-6 128,3-8 0,6-8 128,3-7 640,5-8 0,6-8-385,5-8 129,6-9-512,5-9 0,5-6-256,3-5 128,2-2-7679,2 2-1,-1 1 4864,-9 17 1152</inkml:trace>
  <inkml:trace contextRef="#ctx0" brushRef="#br0" timeOffset="20454.462">1136 680 5504,'0'1'0,"-1"1"768,-2 2 0,0 2 128,-1 3 0,-2 2-256,-1 2 0,-2 3-512,-3 3 0,-3 4 0,-3 5 128,-1 2 0,-2 2 0,0 1-128,1-1 128,1-1-128,1-1 0,1-3-8576,4-6 4992</inkml:trace>
  <inkml:trace contextRef="#ctx0" brushRef="#br0" timeOffset="31826.392">606 557 9472,'1'0'0,"1"-2"1408,4-1 0,3-2-256,3-2 0,7-3-512,4-2 0,5-2-384,5-2 0,3-3 127,4-2 129,5-1-512,3-2 0,3-2 0,1-1 128,-1 0-512,-2 2 0,-3 0-11647,-9 5 7423</inkml:trace>
  <inkml:trace contextRef="#ctx0" brushRef="#br0" timeOffset="32276.64">608 500 13056,'0'0'384,"2"-1"0,2-1 512,1 0 0,3-2-128,3 0 127,3-3-639,7-2 128,6-5 0,9-3 0,6-5-128,8-2 0,6-4-128,4-2 128,4 0 256,-1 0 128,-2 3-256,-5 1 128,-6 3-384,-7 4 128,-8 4-256,-7 3 0,-6 3-384,-6 4 128,-4 1-15359,-4 1 9855</inkml:trace>
  <inkml:trace contextRef="#ctx0" brushRef="#br0" timeOffset="33572.005">1187 17 11776,'1'0'0,"1"1"512,0 0 0,1 1 512,-2-1 0,0-1-384,0 1 0,0 0-1,1 1 1,2 1-384,1 3 0,3 1-128,1 1 128,1 2-128,1 0 0,1 1-128,0 0 128,-1-1-1408,-1-1 129,-2-1-10625,-1-2 7296</inkml:trace>
  <inkml:trace contextRef="#ctx0" brushRef="#br0" timeOffset="33869.908">1187 0 11648,'1'1'0,"2"1"256,0 1 128,0 0 2304,-1-1-1,0 0-2559,1 1 128,1 2 0,2 2 128,3 2 0,2 4 128,3 2-384,2 2 128,2 0-256,-1 0 0,0-1-3456,-2-3 1,-2-3-5889,-4-2 5632</inkml:trace>
  <inkml:trace contextRef="#ctx0" brushRef="#br0" timeOffset="34973.166">459 390 2560,'1'0'0,"2"-2"3072,2-1 128,4-1-2176,5-4 128,4-2 128,6-5 128,6-3-1024,5-2 0,4-3-384,5-2 128,4-2-128,5-2 128,4-2 128,2-1 0,0 1-11264,-9 4 6784</inkml:trace>
  <inkml:trace contextRef="#ctx0" brushRef="#br0" timeOffset="35393.537">1187 10 7936,'0'0'0,"0"0"1536,0 0 128,-2 1-512,-1 2 128,-2 0-512,-3 3 0,-3 1 256,-3 2 127,-6 2-639,-5 3 0,-8 2-384,-6 2 128,-6 4 128,-7 1 128,-5 4-384,-6 2 128,-3 3 0,0 1 0,1 0-640,5-1 128,3-2-14207,13-6 9087</inkml:trace>
  <inkml:trace contextRef="#ctx0" brushRef="#br0" timeOffset="35976.984">969 121 12032,'-2'1'0,"-4"2"128,-5 4 128,-8 4-256,-7 4 128,-6 3 128,-6 4 0,-3 2-9600,4-4 5632</inkml:trace>
  <inkml:trace contextRef="#ctx0" brushRef="#br0" timeOffset="37423.855">1343 213 1536,'-1'1'0,"0"3"6016,-2 4 128,-1 5-5120,-3 5 128,-4 5-513,-3 5 1,-4 4 0,-2 4 0,-4 4-640,-1 1 128,-1 1-128,1-1 128,2-3 128,3-4 0,4-6-9471,4-5-641,4-6 9728</inkml:trace>
  <inkml:trace contextRef="#ctx0" brushRef="#br0" timeOffset="37929.485">1371 167 3456,'0'1'2816,"0"-1"128,1 0-1792,0-1 0,0 1 1664,1 1-1,-1 1-2431,0 2 128,-2 2 384,0 3 128,-3 2-1024,-1 5 0,-3 5 128,-3 6 0,-4 6-128,-4 4 128,-3 4 0,-4 4 128,-5 3-128,-3 2 128,-1 1 384,0-1 0,2-4 128,3-5 0,6-6-3328,4-8 0,4-5-11135,5-8 8575</inkml:trace>
  <inkml:trace contextRef="#ctx0" brushRef="#br0" timeOffset="38599.758">1358 197 14080,'0'0'1280,"-2"4"127,-2 5-255,-4 6 128,-3 7-1024,-4 8 128,-3 6 0,-4 6 128,-3 7 128,-3 4 0,-3 4-640,-1 3 0,1-1 0,1-2 0,1-4 128,2-5 0,3-5-128,3-4 0,2-5-4352,3-4 1,3-4-5377,2-6 5888</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1T12:48:52.677"/>
    </inkml:context>
    <inkml:brush xml:id="br0">
      <inkml:brushProperty name="width" value="0.025" units="cm"/>
      <inkml:brushProperty name="height" value="0.15" units="cm"/>
      <inkml:brushProperty name="color" value="#DDDDDD"/>
      <inkml:brushProperty name="inkEffects" value="pencil"/>
    </inkml:brush>
  </inkml:definitions>
  <inkml:trace contextRef="#ctx0" brushRef="#br0">869 991 2560,'1'1'0,"3"1"256,3 3 128,4 2 256,3 3 0,4 3-640,2 1 0,1 0-128,0-2 128,-1-1-2816,-5-3 1280</inkml:trace>
  <inkml:trace contextRef="#ctx0" brushRef="#br0" timeOffset="939.104">763 933 3328,'1'1'0,"3"1"2816,3 3 128,3 2-2304,6 3 128,5 5-384,4 3 0,3 2-128,1 0 0,-1 0-128,-1-3 128,-5-2-256,-4-4 128,-4-2-5888,-5-3-640,-3-3 6400,-3-1 0,-2-2-128</inkml:trace>
  <inkml:trace contextRef="#ctx0" brushRef="#br0" timeOffset="987.329">751 938 9600,'0'0'640,"2"2"0,3 1 1024,5 3 128,5 3-1408,5 5 0,5 3-128,2 2 0,2 1-256,-1-1 0,-1-1 0,-3-2 0,-2-3 128,-4-2 0,-4-3-128,-3-2 0,-2-2-6656,-3-1 128,-1-1 4992,-2-1 384</inkml:trace>
  <inkml:trace contextRef="#ctx0" brushRef="#br0" timeOffset="1431.215">748 933 10624,'0'0'1664,"3"2"0,3 2-1280,6 4 128,5 3-256,4 2 0,4 2-256,2 0 128,1 1 128,-2-1 0,-2-2 0,-3-2-1,-3-2 129,-4-2 128,-4-2 0,-2-2 0,-2 0-128,-3-2 128,-1 0 0,-1-1 0,-2 0-512,-1-1 128,-1 0 0,0 0 0,-1 0-128,0-2 128,-1 0-7423,-1-1 127,-1-1 2816,2 0 2304</inkml:trace>
  <inkml:trace contextRef="#ctx0" brushRef="#br0" timeOffset="1877.066">619 877 10752,'1'0'0,"2"2"1664,3 2 0,3 1-512,4 3 0,4 1-1025,5 3 129,5 4 0,4 2 128,4 4-256,1 0 128,1 0-128,-3-1 128,-2-3-128,-4-1 128,-2-4-256,-4-1 0,-4-3-7551,-2-3-1,-4-2 7040,-4-2 128,-1-2-1152,-4-1 512</inkml:trace>
  <inkml:trace contextRef="#ctx0" brushRef="#br0" timeOffset="2708.107">969 316 7040,'1'0'0,"1"0"2944,2 1 128,1 1-2304,1 2 0,2 3-256,3 4 128,5 2 0,5 3-1,7 5-511,6 2 0,5 2 0,1 1 128,0-1-128,-3-2 0,-3-3-128,-4-4 128,-7-3-128,-4-4 0,-6-2-8447,-4-3-1,-3-2 7424,-3-1 896</inkml:trace>
  <inkml:trace contextRef="#ctx0" brushRef="#br0" timeOffset="3169.739">873 299 7936,'2'0'0,"1"1"1536,2-1 128,-1 1 128,-1-1 128,-2 0-640,2 0 127,1 1-1023,3 2 0,5 2 384,5 4 128,8 4-768,8 5 0,6 4 0,5 2 128,2 2-128,1 0 128,-2-1-256,-3-3 0,-4-2 0,-5-4 128,-5-3-128,-6-2 0,-5-4-4863,-5-1 127,-3-2-3456,-3-2 4864</inkml:trace>
  <inkml:trace contextRef="#ctx0" brushRef="#br0" timeOffset="3889.149">798 232 11264,'1'1'0,"2"1"256,3 3 128,4 1 384,5 5 0,7 3-384,7 5 0,7 4-128,5 3 0,4 1-6656,2 2 128,0 0 5120,-7-5 256</inkml:trace>
  <inkml:trace contextRef="#ctx0" brushRef="#br0" timeOffset="5118.236">1376 562 12544,'0'0'0,"0"0"1152,0 0 128,0 0-768,0 0 0,0 2-128,-1 2-1,0 3 1,-2 3 0,-1 3 0,-1 3 128,-3 3-128,-2 5 0,-4 5 0,-2 5 128,-2 3-512,-3 0 0,0 1-14591,4-7 9087</inkml:trace>
  <inkml:trace contextRef="#ctx0" brushRef="#br0" timeOffset="5729.235">1399 570 6016,'-1'0'0,"0"1"2176,-2 1 0,0 0-1408,0 1 0,0 1-256,-2 2 0,-2 3-128,-1 2 128,-2 4-256,-4 4 0,-4 6 640,-4 5 128,-4 5-513,-3 4 1,-1 4-128,0 0 0,0 0-256,2-2 128,2-2-13695,5-8 8447</inkml:trace>
  <inkml:trace contextRef="#ctx0" brushRef="#br0" timeOffset="7058.458">1037 1118 12544,'1'0'0,"0"-3"768,1-1 128,0 0 1024,1 0 127,1-1-1791,2-1 0,1-2 256,3-4 0,2-5-384,5-5 0,5-9-256,6-8 0,4-6-14207,-4 5 8959</inkml:trace>
  <inkml:trace contextRef="#ctx0" brushRef="#br0" timeOffset="13174.532">1559 1340 5888,'1'0'0,"2"-1"3968,1 0 0,-2 0-3200,-1 0 0,-3 1-640,0 0 128,-2-1 384,2-2 127,0-2-383,2-2 0,2-3 768,3-3 128,1-3-1280,4-4 128,4-7 512,5-5 0,5-5-512,3-5 128,3-3-768,2-1 128,0 1-15103,-5 7 9727</inkml:trace>
  <inkml:trace contextRef="#ctx0" brushRef="#br0" timeOffset="13637.203">1873 858 16000,'0'0'0,"1"0"256,-1 2-1,-1 2 385,-2 1 0,-2 3-256,-2 4 0,-3 2 256,-2 4 128,-4 7-640,-4 5 128,-4 6-128,-2 3 0,-4 4 256,0 1 0,-1 1-512,1-2 0,2-1-9983,3-3 127,4-8 8960</inkml:trace>
  <inkml:trace contextRef="#ctx0" brushRef="#br0" timeOffset="14400.629">1858 879 7936,'0'0'256,"-1"1"128,-2 1 0,-2 3 0,-2 3 0,-2 2 0,-3 5-256,-4 5 0,-4 6 896,-4 7 0,-3 7-640,-4 6 0,-1 4-384,-1 3 0,0 2-9472,5-8 5760</inkml:trace>
  <inkml:trace contextRef="#ctx0" brushRef="#br0" timeOffset="71764.004">331 16 3328,'0'0'512,"1"0"128,-1-1 3840,2 0 128,-1 1-4096,0-1 128,0 0 0,-1 1 0,0 0-256,-3 0 127,-1 2 1,-3 1 128,-3 1-384,-2 1 0,-2 2-256,-3 2 0,-4 1 128,-2 3 0,-4 1 0,-1 1 128,-1 0-128,1 0 128,2-2 128,3-2 128,4-1-768,4-2 128,3-1-14463,4-3 9087</inkml:trace>
  <inkml:trace contextRef="#ctx0" brushRef="#br0" timeOffset="72169.857">328 1 14080,'0'0'0,"-2"2"256,0 0 0,1 0 384,0 0 0,1-2 255,0 0 1,-1 0-640,-2 1 0,-2 1 384,-2 2 128,-3 1-640,-2 1 128,-4 3 128,-3 1 0,-3 4-384,-5 2 0,-1 2 0,-2 1 0,0-1 256,2-1 0,2-2-384,3-1 0,4-2-15231,4-3 9727</inkml:trace>
  <inkml:trace contextRef="#ctx0" brushRef="#br0" timeOffset="72836.383">482 67 15488,'-1'0'0,"0"1"256,-3 0 0,-3 2 383,-1 1 129,-4 3 0,-4 2 128,-6 3-128,-5 2 0,-6 3-128,-5 2 0,-4 2-384,-3 2 0,-3 2-2048,-1 1 128,1 1-7423,4-1-641,9-4 9600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1T12:50:16.785"/>
    </inkml:context>
    <inkml:brush xml:id="br0">
      <inkml:brushProperty name="width" value="0.025" units="cm"/>
      <inkml:brushProperty name="height" value="0.15" units="cm"/>
      <inkml:brushProperty name="color" value="#DDDDDD"/>
      <inkml:brushProperty name="inkEffects" value="pencil"/>
    </inkml:brush>
  </inkml:definitions>
  <inkml:trace contextRef="#ctx0" brushRef="#br0">25 352 12416,'0'0'0,"0"0"1152,-1 1 0,-1 0 767,-1 0 1,-1 1-1536,0-1 128,0 1 512,1-1 0,0-1-896,3 0 0,2-3 512,3-1 128,5-2-768,4-4 128,8-3 384,6-5 0,9-5-512,8-6 0,9-6 128,7-5 128,6-4-512,4-3 128,0-1-17663,-11 7 11263</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1T12:50:19.380"/>
    </inkml:context>
    <inkml:brush xml:id="br0">
      <inkml:brushProperty name="width" value="0.025" units="cm"/>
      <inkml:brushProperty name="height" value="0.15" units="cm"/>
      <inkml:brushProperty name="color" value="#DDDDDD"/>
      <inkml:brushProperty name="inkEffects" value="pencil"/>
    </inkml:brush>
  </inkml:definitions>
  <inkml:trace contextRef="#ctx0" brushRef="#br0">489 0 11264,'0'0'0,"-1"1"384,-1 1 0,-1 1 128,-2 0 0,-2 3-256,-4 2 0,-6 5-256,-5 4 128,-7 5 128,-8 6 0,-7 5 0,-8 5 128,-8 6-384,-6 5 128,-5 3-10880,10-8 6528</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1T12:50:30.905"/>
    </inkml:context>
    <inkml:brush xml:id="br0">
      <inkml:brushProperty name="width" value="0.025" units="cm"/>
      <inkml:brushProperty name="height" value="0.15" units="cm"/>
      <inkml:brushProperty name="color" value="#DDDDDD"/>
      <inkml:brushProperty name="inkEffects" value="pencil"/>
    </inkml:brush>
  </inkml:definitions>
  <inkml:trace contextRef="#ctx0" brushRef="#br0">120 1292 7168,'0'-1'1920,"1"1"128,-1-1 256,1 0 0,0-2-1792,3-1 127,3-1 1,3-3 128,4-2-512,5-4 0,8-4-256,6-5 0,9-5 128,7-5 0,6-5-128,8-4 128,5-5 128,5-3 128,4-5 0,3-4 0,1-2-384,1-1 128,-1-2 896,-1 1 128,-2 1-1536,-2 2 0,-3 2-15743,-13 10 10111</inkml:trace>
  <inkml:trace contextRef="#ctx0" brushRef="#br0" timeOffset="1221.347">1277 486 7680,'0'0'0,"-2"1"512,-1 1 128,-1 1 256,-3 0 128,-1 2-384,-3 1 0,-1 1-384,-3 2 0,-4 4 384,-4 3 128,-4 4-256,-5 3 0,-4 3 256,-4 3 127,-6 4-511,-6 2 0,-5 4 0,-4 3 0,-5 3-384,-3 3 128,-1 1 0,-3 3 0,0 1 0,-2 0 0,1 1-128,1 0 128,2-1-7167,5-3 127,4-1 3584,12-10 1664</inkml:trace>
  <inkml:trace contextRef="#ctx0" brushRef="#br0" timeOffset="6662.257">1648 108 5120,'1'1'0,"1"2"1152,1 1 128,0 1-512,0 0 0,0 2 384,1 0 128,1 4-1024,4 4 0,6 6-128,6 8 128,7 8 128,7 8 128,7 10-512,6 6 0,4 7-384,2 3 0,2 1-4224,-2 0 0,0-3 4352,-3-2 0,-1-2-1408,-10-14 512</inkml:trace>
  <inkml:trace contextRef="#ctx0" brushRef="#br0" timeOffset="7285.227">1637 76 8960,'1'2'0,"2"3"2304,4 5 128,5 6-2048,5 7 0,7 7 128,6 8 0,7 8-384,8 9 128,7 8-128,6 6 128,2 4-128,3 3 127,0 0-255,-1 0 0,-2-2 0,-2-3 0,-4-4 0,-4-5 0,-3-7 0,-5-6 0,-4-5-511,-2-5 127,-4-4-11008,-6-7 7040</inkml:trace>
  <inkml:trace contextRef="#ctx0" brushRef="#br0" timeOffset="25364.161">2663 34 10240,'0'1'0,"2"1"512,0 3 0,2 3 384,4 3 0,3 6-768,5 5 128,4 6-128,6 6 0,3 4 0,4 3 128,3 4-256,1 1 128,0 1-256,-3-1 0,-4-4-2816,-4-4 128,-4-5-2944,-7-8 3328</inkml:trace>
  <inkml:trace contextRef="#ctx0" brushRef="#br0" timeOffset="25852.622">2584 1 11136,'1'0'1664,"0"1"0,2 2-384,3 4 127,5 3-895,5 5 0,4 6-512,6 6 0,5 5 128,5 6 0,4 5 0,5 6 128,3 2-128,1 4 0,-1 1 384,-3 0 128,-4-3-640,-5-3 128,-6-6-256,-6-7 0,-5-5-4223,-5-5-1,-3-5-3712,-4-5 4736</inkml:trace>
  <inkml:trace contextRef="#ctx0" brushRef="#br0" timeOffset="44291.128">1809 1061 7040,'0'0'3584,"1"-1"0,2-2-2688,2-2 0,2-2-257,3-2 1,4-4-256,4-3 128,2-1 0,3-2 0,2-1-384,2-1 128,0-1-256,2 0 0,0-1-9471,0 1-513,-5 3 9856</inkml:trace>
  <inkml:trace contextRef="#ctx0" brushRef="#br0" timeOffset="47969.706">2157 788 13312,'-1'0'0,"-1"1"1024,-2 0 128,-3 3-256,-2 1-1,-2 2-511,-5 4 128,-5 5-384,-6 4 0,-6 5-128,-5 4 0,-6 5 128,-5 5 128,-5 4-256,-5 5 128,-5 4 0,-2 3 0,-2 2-14079,11-8 8703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5-24T13:09:22.858"/>
    </inkml:context>
    <inkml:brush xml:id="br0">
      <inkml:brushProperty name="width" value="0.05" units="cm"/>
      <inkml:brushProperty name="height" value="0.05" units="cm"/>
    </inkml:brush>
  </inkml:definitions>
  <inkml:trace contextRef="#ctx0" brushRef="#br0">2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354 552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27T14:51:04.304"/>
    </inkml:context>
    <inkml:brush xml:id="br0">
      <inkml:brushProperty name="width" value="0.025" units="cm"/>
      <inkml:brushProperty name="height" value="0.15" units="cm"/>
      <inkml:brushProperty name="color" value="#DDDDDD"/>
      <inkml:brushProperty name="inkEffects" value="pencil"/>
    </inkml:brush>
  </inkml:definitions>
  <inkml:trace contextRef="#ctx0" brushRef="#br0">311 1982 3200,'0'0'0,"0"1"0,-2 0 0,0 2 0,-1 0 0,0 1 4608,0-1 0,0 0-3200,1-1 0,0-1 1023,2-2 129,1 0-2560,3-2 128,4-2 128,2-1 0,4-2 0,5-2 0,7-5-256,7-3 0,7-5 128,5-4 0,6-4 128,4-4 128,2-1-384,2-1 0,-1 0 0,0 1 0,-1 1-4864,-3 1 129,-1 1-4353,-11 6 5504</inkml:trace>
  <inkml:trace contextRef="#ctx0" brushRef="#br0" timeOffset="435.994">398 1949 896,'0'1'0,"-1"-1"0,-3 2 0,-1 1 0,0-1-896</inkml:trace>
  <inkml:trace contextRef="#ctx0" brushRef="#br0" timeOffset="1134.925">319 1992 10112,'0'0'0,"1"-1"256,-1 0 128,0 1-256,-1 0 0,0 2 0,-2 0 128,-1 1 128,0 0 128,0 0 1792,-1 0 127,1-2-2047,0 1 128,0-2 0,2 1 128,-1-1-512,2 0 128,0 0 128,2-1 0,1 0-384,3-2 128,2-1 0,3-2 0,3-2 128,4-2 0,4-3-384,4-4 0,6-4 384,2-2 0,4-3-256,2-2 0,1-1 0,2-2 128,1 1 256,-1 0 128,-2 3-512,-4 2 0,-3 3 0,-5 3 0,-6 3 384,-4 4 128,-6 4-512,-5 2 0,-5 5 0,-7 3 0,-5 5 0,-6 5 0,-5 3 384,-6 4 0,-5 5-512,-4 2 128,-3 3 0,-5 2 0,-2 2 0,-2 0 0,1 1 0,0-1 0,4-2 0,3-3 0,4-2 0,5-4 0,5-4-256,4-3 128,5-3-128,5-4 0,6-4 128,4-4 128,6-2 0,6-5 0,6-3-128,4-4 128,4-3 0,4-2 0,4-2 0,4-2 128,4-2 0,4-2 128,4-2-256,2-3 0,2-1-128,2-2 128,1-1-256,1 1 128,0-1-1536,0 1 128,0-1-7935,-1 2-513,-10 5 9856</inkml:trace>
  <inkml:trace contextRef="#ctx0" brushRef="#br0" timeOffset="6996.775">8 1854 7680,'0'0'1024,"1"0"128,0 1 1536,2-1 0,0 2-2432,3 0 0,1 3 0,2 2 0,3 3-256,2 3 128,3 3-1,1 1 129,1 2-384,-1-2 128,-1-2-128,-3-2 128,-3-4 0,-4-3 128,-2-3 0,-4-2 0,-2-2 128,-3-3 0,-3-2 128,-2-3 0,-1-2-256,-2-2 0,-2-3 0,-4-3 256,-2-2-256,1 2-128,2 3 128,3 3-128,3 3 128,3 3-256,3 4 128,4 1 0,3 4 0,4 2 0,4 3 0,5 4 128,3 4 0,2 3-128,2 2 128,0-1 128,-2 0 0,-2-3-128,-3-3 0,-4-3 0,-4-4 0,-3-2 128,-4-2 0,-4-4-256,-3-2 0,-2-3 128,-3-2 0,-3-4 0,-2-2 128,-1-2-256,-1 0 0,0 0 128,2 0 0,2 2-128,2 3 128,3 2-128,4 3 0,3 3 256,3 3 0,4 4-256,4 3 0,4 6 0,5 4 0,3 3-256,3 1 128,0 2 0,-1-3 0,-3-1 128,-2-3 0,-4-3 0,-4-3 0,-3-4 0,-4-2 0,-4-2 256,-3-3 128,-3-2-256,-3-2 0,-1-2-128,-1-2 0,-3-3 0,-1-1 0,-1-2 0,0 0 0,0 0 0,1 0 128,1 2-640,2 1 128,3 2 256,2 3 128,3 1 0,1 2 128,2 1-128,2 2 0,0 1 0,2 2 0,2 2 0,2 3 0,3 3 128,5 4 0,4 4-128,4 4 128,3 1-128,2 0 0,0-2-128,-1-2 128,-3-4-6015,-3-4 127,-3-2-1536,-4-4 4352</inkml:trace>
  <inkml:trace contextRef="#ctx0" brushRef="#br0" timeOffset="12794.585">271 1955 10496,'0'0'256,"0"-1"0,2-1 0,0-3 128,2-2-128,1-2 0,2-3-256,1-3 128,3-3 0,1-5 128,3-3 768,1-4 128,2-1-640,1-3 128,2-1-512,1-2 0,2-1 255,2-3 1,1-4-128,3-2 0,1-2-128,1-1 128,2-1 128,1-1 0,0 1-384,2-1 128,0 1-128,1-1 128,1-1 0,1 0 0,-1-1-128,1 0 0,-1-2 0,1 0 0,1-3 128,0 0 128,0 0-256,0 0 0,-1 2 0,-1 2 128,-2 4-512,-2 5 0,-2 3-13439,-7 10 8703</inkml:trace>
  <inkml:trace contextRef="#ctx0" brushRef="#br0" timeOffset="13664.234">1597 13 128,'0'1'1280,"0"0"-640,-2 3 1280,-1 1 0,-2 3-384,-1 3 128,-4 3-1408,-3 3 0,-2 5-128,-3 4 128,-2 3 256,-3 3 0,-2 4 640,-2 2 0,-3 3-512,-3 3 0,1 1-128,-1-1 0,0 0-512,1-2 128,3-3-384,1-3 128,2-3-11008,5-7 6912</inkml:trace>
  <inkml:trace contextRef="#ctx0" brushRef="#br0" timeOffset="14310.257">1608 10 4864,'0'1'0,"-1"0"2304,0 3 128,-2 2-1536,-3 2 0,-1 4-640,-4 3 0,-4 7 128,-3 5 0,-4 5-256,-2 4 128,-4 3 0,-2 4 0,-2 3-128,-4 3 0,-1 3 512,-3 2 128,-1 3-256,-2 3 0,-2 2-257,-1 1 1,0 1-128,0 1 0,0 1 0,0-1 128,1 0-256,0-3 0,1-3 0,1-4 0,2-3 0,2-3 0,1-3-12671,8-8 7935</inkml:trace>
  <inkml:trace contextRef="#ctx0" brushRef="#br0" timeOffset="15538.05">1633 91 7296,'0'0'512,"0"0"0,1-2 0,-1 1 128,0 0 512,0 1 128,0 3-1024,0 4 128,0 5 256,0 7 0,0 10-384,0 9 128,-1 10-512,1 11 128,-1 10 0,-1 7 0,0 5 0,-1 2 128,0-3-128,-2-7 0,0-9-256,0-11 128,0-9 128,0-9 0,1-8-2816,1-6 0,1-5-3072,0-5 3328</inkml:trace>
  <inkml:trace contextRef="#ctx0" brushRef="#br0" timeOffset="16010.461">1614 85 4480,'0'0'1280,"0"4"128,1 4 0,0 8 0,1 9 384,0 10 128,-1 12-1920,0 9 0,-1 11 128,0 7 0,0 6 128,-1 4 128,-1-1-128,0-4 0,-1-8 0,0-7 0,-1-7-128,0-9 128,0-6-256,1-8 0,0-7-896,0-6 0,0-5-9344,1-4 6272</inkml:trace>
  <inkml:trace contextRef="#ctx0" brushRef="#br0" timeOffset="16542.808">1644 0 9088,'0'2'0,"0"2"2304,-1 6 128,1 7-1920,-1 10 128,-1 10 512,0 10 127,-1 11-767,1 10 128,-1 7-640,1 4 128,0 1 0,1-2 0,1-6 0,0-5 128,0-6-256,0-6 128,1-3-128,-1-4 0,1-3-1152,-1-4 0,0-3-11263,0-8 7679</inkml:trace>
  <inkml:trace contextRef="#ctx0" brushRef="#br0" timeOffset="17992.957">1674 1488 128,'0'0'0,"0"1"1280,0 0-640,-1-1 1536,1-3 0,0-3-384,0-1 128,0-1-896,0 0 128,0 1-896,0 0 0,0 3-128,-1 2 128,0 3 256,0 4 0,0 5 128,1 6 128,0 7-128,-1 7 127,1 6-255,-1 5 0,0 2-512,-1-1 128,0-1 0,0-4 128,0-5-5503,0-6-1,0-5-384,1-6 3200</inkml:trace>
  <inkml:trace contextRef="#ctx0" brushRef="#br0" timeOffset="20165.487">1058 1025 3328,'0'1'0,"0"2"4736,-1 1 128,0-2-4480,1 1 128,-2-1-128,1 3 0,0 2 0,0 5 0,0 6-128,0 8 128,1 5-128,0 5-1,1 4-127,-1 1 0,1 0 0,-1-3 128,0-2-128,0-6 0,1-7 0,0-8 128,0-8-128,1-10 0,1-6-128,-1-7 128,1-4 0,-1-2 128,-1-3-256,0-1 128,0 0-128,-1-2 128,-1 0 0,0-1 0,0 1-128,-1 1 0,1 1 0,0 3 0,0 3-128,1 4 0,0 4 128,0 3 0,1 4-256,0 3 128,0 5 0,0 6 128,0 6 0,0 8 0,0 5 0,-1 6 128,-1 3 0,-1 0 0,0-2-128,-1-3 128,1-6 0,0-5 0,0-6-128,1-5 0,1-6 0,0-5 128,1-5 0,0-5 128,1-5-256,0-6 128,1-4-128,0-5 128,0-1 0,-1-2 128,-1 1-256,0 2 128,-1 3-128,-2 4 0,1 5 0,-1 5 0,1 5 0,-1 4 128,0 7-128,0 5 0,0 7-256,-1 8 0,1 7 256,0 6 0,1 6 0,1 4 0,0 0 0,1-1 128,0-4-768,0-5 128,1-5-13311,-1-8 8703</inkml:trace>
  <inkml:trace contextRef="#ctx0" brushRef="#br0" timeOffset="21050.988">1043 1349 2176,'0'0'1664,"0"0"128,1 0-640,0 1 0,0 0 128,1-1 0,-1 1-512,0 0 128,0 0-128,-1-1 128,1 1-256,0 0 0,-1 0 128,1 0-1,1 0-127,0 2 0,2 2-256,2 3 128,2 3-128,4 3 0,6 6 0,5 4 128,5 4-384,6 4 0,3 2-128,4 1 0,2 0-15103,-5-6 9471</inkml:trace>
  <inkml:trace contextRef="#ctx0" brushRef="#br0" timeOffset="21812.974">1051 950 7936,'1'0'0,"2"2"384,2-1 128,-2 0 3072,-1 0 0,1 0-3584,-1 0 128,3 3 255,4 4 1,5 5-256,5 6 128,7 5 128,4 4 128,4 2-128,3 2 0,1-1-768,0-1 0,-1-3-12799,-7-5 8191</inkml:trace>
  <inkml:trace contextRef="#ctx0" brushRef="#br0" timeOffset="23194.88">1254 890 2304,'0'0'128,"0"-1"0,2 1 512,0-1 0,0 1-384,0 0 0,-1 2 128,-2 0 128,-3 2 3584,-3 1 128,-3 0-3840,-3 1 128,-2 0 128,-4 1 128,-2 2-256,-1 0-1,-2 1-255,2 0 0,2-1-128,3-1 128,5-2-128,4-2 0,4-2 0,5-3 0,4-2-128,4-1 128,4-2-128,3-2 128,5-1-128,4-1 0,2-1 0,2-1 128,-1 0-128,-1 0 128,-3 1-128,-5 2 0,-5 2 0,-5 2 128,-6 3-256,-5 2 0,-4 4 128,-5 3 0,-6 2 0,-4 2 0,-5 2 0,0 0 0,-1 0 128,1-1 128,4-2-256,4-2 128,5-2-128,7-3 128,5-3 128,9-4 0,9-3-256,9-4 128,8-4-640,6-2 128,3-1-13439,-6 1 8575</inkml:trace>
  <inkml:trace contextRef="#ctx0" brushRef="#br0" timeOffset="24398.166">1364 893 128,'0'1'0,"1"0"-128</inkml:trace>
  <inkml:trace contextRef="#ctx0" brushRef="#br0" timeOffset="27172.279">529 969 9216,'0'-1'0,"1"0"2688,1-1 0,0-1-1664,0 0-1,2-2-383,0-2 0,2-2-384,2-3 128,2-2 128,2-3 128,4-6-512,3-5 0,4-4 0,3-4 0,2-4-128,2-2 0,0-1 0,-1 2 0,-2 2 0,-3 6 0,-5 5 128,-3 6 128,-4 6-256,-4 5 128,-3 4 0,-4 5 0,-3 4 128,-4 5 0,-3 4-256,-5 4 0,-3 3 0,-2 4 0,-2 4 0,-1 2 128,-3 2-384,0 3 0,0 1 256,0 1 0,0 0 0,2 0 128,0 0-128,1-2 0,2-1 0,3-4 0,2-3 128,3-5 0,3-4 0,2-4 128,3-5-256,2-2 0,1-3 0,1-2 0,1-2 128,1-2 0,1-3-128,2-1 0,1-3 0,2-3 0,4-4 0,2-3 128,3-5-128,3-4 0,2-4 0,2-3 0,2-4 0,3-3 128,1-1-128,1-1 0,0 3 0,-1 3 0,-3 4 128,-3 7 128,-4 4-768,-4 6 128,-3 5 384,-5 6 0,-2 5 0,-4 5 0,-4 6 0,-3 6 0,-4 4 0,-3 6 0,-5 5 128,-3 4 128,-5 5-256,-3 5 0,-4 4 0,-4 4 0,0 2 384,-1 1 0,2-2-384,3-3 128,3-6-128,4-7 0,4-5 0,5-7 0,2-5-128,3-4 0,3-4 0,2-3 128,1-3 0,3-3 0,1-2-128,2-2 128,1-3 0,1-4 0,3-5 128,1-4 128,2-5-256,2-3 0,3-4 0,4-2 0,3-3 0,3-3 0,3-2 512,4-4 0,2-4-512,3-4 0,3-4 0,1-6 128,2-3-384,2-4 128,1-2-1792,0-3 0,0 0-3071,0 0-1,0 2-2048,-7 12 4096</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25T13:40:17.239"/>
    </inkml:context>
    <inkml:brush xml:id="br0">
      <inkml:brushProperty name="width" value="0.05" units="cm"/>
      <inkml:brushProperty name="height" value="0.05" units="cm"/>
      <inkml:brushProperty name="color" value="#CC0066"/>
    </inkml:brush>
  </inkml:definitions>
  <inkml:trace contextRef="#ctx0" brushRef="#br0">355 741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20:33:56.887"/>
    </inkml:context>
    <inkml:brush xml:id="br0">
      <inkml:brushProperty name="width" value="0.025" units="cm"/>
      <inkml:brushProperty name="height" value="0.15" units="cm"/>
      <inkml:brushProperty name="color" value="#C0C0C0"/>
      <inkml:brushProperty name="inkEffects" value="pencil"/>
    </inkml:brush>
  </inkml:definitions>
  <inkml:trace contextRef="#ctx0" brushRef="#br0">18 1069 3456,'1'0'1152,"3"-3"0,7-4 384,9-6 128,9-6-768,10-8 0,11-8 384,10-7 128,10-8-896,8-6 0,10-6-128,7-7 128,9-4 128,7-5 127,7-6-639,6-5 128,4-4-1663,4-1-1,0-1-8960,-22 16 6400</inkml:trace>
  <inkml:trace contextRef="#ctx0" brushRef="#br0" timeOffset="10266.154">0 1093 1920,'0'1'0,"1"-1"128,2 2 384,1 1 128,2 1 1536,3 2 0,3 2-1536,5 4 128,7 3 1152,8 5 0,8 4 0,10 5 127,14 6-1407,13 5 0,16 6 384,13 6 0,13 6-768,10 6 128,7 4-384,5 4 0,2 2 0,-2 0 0,-3-1-15103,-24-13 9471</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20:35:09.465"/>
    </inkml:context>
    <inkml:brush xml:id="br0">
      <inkml:brushProperty name="width" value="0.05" units="cm"/>
      <inkml:brushProperty name="height" value="0.05" units="cm"/>
    </inkml:brush>
  </inkml:definitions>
  <inkml:trace contextRef="#ctx0" brushRef="#br0">339 45 10624,'0'1'9,"0"1"96,0 0 104,0 0 90,0 0 75,0-1 50,1 1 43,0 2 1192,1-3-972,-1 1-59,0-1-354,0 1-33,1 0 505,0 1-115,0 1-103,0 0-92,-1 0-82,0 0-70,0 1-58,0-1-47,1 5 46,0 10 208,-2-14-248,0 1 59,1-2 20,0 13 120,-1 1-72,1-1-63,-1 1-54,-1 2-27,1 0-41,-4 45 163,2-36-140,-1 4 121,2-16-78,-1 0 50,-2 39 114,-1 0-80,0 1-73,0 0-64,-1-1-57,0 1-49,-8 57-80,1-19-72,-23 124-216,23-153 270,-1-1 43,12-56-189,0-1 34,-3 10-82,1-1 112,0 0 94,-1-1 76,1 0 55,-4 11 143,-12 35 412,14-44-498,-1 0-68,2-4-75,0 0-59,0-1-69,-1 0-77,1 1-88,-1-1-97,0 0-106,0 0-115,0 0-125,3-7 322,0 0-35,-1 1-35,1-1-38,0 0-38,0 1-39,-1-1-41,1 0-42,0 0-42,-1 0-45,1 0-45,-1 1-46,1-1-47,-1 0-50,-9 16-3628,-4 7-2378</inkml:trace>
  <inkml:trace contextRef="#ctx0" brushRef="#br0" timeOffset="788.783">1 1538 13184,'0'2'1171,"1"0"-100,-1 0-98,0 0-93,1 0-89,0 0-83,-1-1-80,1 1-76,-1 0-184,1-1-39,-1 0-35,1 1-36,0 1 164,0-1-115,0 1-101,0 0-87,0-1-70,0 1-57,1 1-62,1 4-187,-1-3 177,-1-2 106,0 0 69,0 0 88,0 0 103,2 11-292,1 0 55,-1 0 49,0 1 38,1 13 214,-1-7 119,-2 0 0,0 3-469,-2-4 231,0 1-65,1-20-222,-1 1 33,1 0 67,0 1 89,-1 0 67,1 0 41,0 3 374,0-2-286,0-2-181,1 0-51,-1-2 145,1 0-60,1-1-51,-1 0-42,2-1-5,3-2-3,-5 3-58,27-19-3,3 0-20,28-21 2,-52 36-143,-1 0 63,2-1 39,4-3 27,-5 3-8,0 1-36,-2 1-12,-1 1-34,4-3-158,-4 3 79,0 0-39,2-2-244,-3 3 181,0-1-35,1 1-39,-1-1-42,0 1-42,0 0-46,0-1-25,0 1-46,0 0-42,0 0-39,0 0-39,0 0-34,2-3-810,-1 3 554,-1-1-37,4-2-1099,2-1-546,3-3-1465</inkml:trace>
  <inkml:trace contextRef="#ctx0" brushRef="#br0" timeOffset="12342.297">85 1780 4224,'1'-1'-3,"2"-1"28,0 0 35,4-2 242,-7 4 525,-1 1-33,-1 0 696,0 0-121,0 0-115,1 0-525,-1 0-39,0 0-37,0 1-35,-1 0 522,-1 0-115,-1 1 78,0 0-114,-1 0 89,-2 0 416,5-2-776,1-2-83,1 0-77,0-1-75,1-1-68,-1 0-65,2-1-61,-1 0-56,1 0-52,0 0-47,-1 0-43,1-1-38,1-2-46,0 2-101,10-27 116,2 1 35,19-31 133,44-59 285,-54 87-366,20-28 316,2 1-106,2 0-89,2 0-73,31-34-19,45-47-63,36-32 53,-97 106-92,-19 22-41,-6 7-33,1-2-40,-10 11-132,0 1 70,0-1 50,41-39-64,-27 27 7,-17 17 9,-1 0-55,-3 4-20,-1 0-54,0 0-62,1 0-71,-1 1-78,1-1-85,-1 1-94,1-1-100,-12 11 276,0 0-38,0 0-37,0 0-34,11-10-686,0 0-114,5-5-406,0 1-114,5-5-492,15-14-1330,-43 40 3494</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20:38:19.985"/>
    </inkml:context>
    <inkml:brush xml:id="br0">
      <inkml:brushProperty name="width" value="0.025" units="cm"/>
      <inkml:brushProperty name="height" value="0.15" units="cm"/>
      <inkml:brushProperty name="color" value="#C0C0C0"/>
      <inkml:brushProperty name="inkEffects" value="pencil"/>
    </inkml:brush>
  </inkml:definitions>
  <inkml:trace contextRef="#ctx0" brushRef="#br0">1461 2201 8320,'0'-1'0,"0"-1"128,0-1 0,0 1 0,-1 0 0,0 2-128,-1-1 128,-1-2 384,-1-3 128,-3-3 768,-2-4 0,-3-6 256,-6-7 0,-8-11-1281,-11-14 129,-10-14-128,-13-18 0,-13-16 128,-13-17 128,-9-16-384,-9-15 0,-4-11 768,-4-10 0,-3-6-896,0-6 0,1-3-640,2-1 0,2 0-14719,21 32 9599</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21:58:14.475"/>
    </inkml:context>
    <inkml:brush xml:id="br0">
      <inkml:brushProperty name="width" value="0.025" units="cm"/>
      <inkml:brushProperty name="height" value="0.15" units="cm"/>
      <inkml:brushProperty name="color" value="#C0C0C0"/>
      <inkml:brushProperty name="inkEffects" value="pencil"/>
    </inkml:brush>
  </inkml:definitions>
  <inkml:trace contextRef="#ctx0" brushRef="#br0">10 1 25983,'0'0'0,"-2"2"-128,0 3 128,-1 2-384,1 2 128,2 1-18175,0-1 11647</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21:58:14.643"/>
    </inkml:context>
    <inkml:brush xml:id="br0">
      <inkml:brushProperty name="width" value="0.025" units="cm"/>
      <inkml:brushProperty name="height" value="0.15" units="cm"/>
      <inkml:brushProperty name="color" value="#C0C0C0"/>
      <inkml:brushProperty name="inkEffects" value="pencil"/>
    </inkml:brush>
  </inkml:definitions>
  <inkml:trace contextRef="#ctx0" brushRef="#br0">1 0 24447,'0'0'0,"3"1"-384,2 1 128,0 0-17151,-2 1 11007</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21:58:15.268"/>
    </inkml:context>
    <inkml:brush xml:id="br0">
      <inkml:brushProperty name="width" value="0.025" units="cm"/>
      <inkml:brushProperty name="height" value="0.15" units="cm"/>
      <inkml:brushProperty name="color" value="#C0C0C0"/>
      <inkml:brushProperty name="inkEffects" value="pencil"/>
    </inkml:brush>
  </inkml:definitions>
  <inkml:trace contextRef="#ctx0" brushRef="#br0">1 0 27519,'0'0'0,"0"0"-640,0 0 128,0 0-4736,0 0 129,0 0-2049,0 0-768,0 0 7040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21:58:15.629"/>
    </inkml:context>
    <inkml:brush xml:id="br0">
      <inkml:brushProperty name="width" value="0.025" units="cm"/>
      <inkml:brushProperty name="height" value="0.15" units="cm"/>
      <inkml:brushProperty name="color" value="#C0C0C0"/>
      <inkml:brushProperty name="inkEffects" value="pencil"/>
    </inkml:brush>
  </inkml:definitions>
  <inkml:trace contextRef="#ctx0" brushRef="#br0">0 2 26751,'0'0'0,"2"-1"-512,1 0 0,-1 1-4992,-1 1 1,-1-1-5121,0 1 6528</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21:58:16.259"/>
    </inkml:context>
    <inkml:brush xml:id="br0">
      <inkml:brushProperty name="width" value="0.025" units="cm"/>
      <inkml:brushProperty name="height" value="0.15" units="cm"/>
      <inkml:brushProperty name="color" value="#C0C0C0"/>
      <inkml:brushProperty name="inkEffects" value="pencil"/>
    </inkml:brush>
  </inkml:definitions>
  <inkml:trace contextRef="#ctx0" brushRef="#br0">1 9 24447,'1'0'0,"3"-1"-8191,2-1-1,1-1 2560,0 1 3200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6-08T11:28:24.845"/>
    </inkml:context>
    <inkml:brush xml:id="br0">
      <inkml:brushProperty name="width" value="0.05" units="cm"/>
      <inkml:brushProperty name="height" value="0.05" units="cm"/>
    </inkml:brush>
  </inkml:definitions>
  <inkml:trace contextRef="#ctx0" brushRef="#br0">2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354 552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1T10:02:00.303"/>
    </inkml:context>
    <inkml:brush xml:id="br0">
      <inkml:brushProperty name="width" value="0.025" units="cm"/>
      <inkml:brushProperty name="height" value="0.15" units="cm"/>
      <inkml:brushProperty name="color" value="#C0C0C0"/>
      <inkml:brushProperty name="inkEffects" value="pencil"/>
    </inkml:brush>
  </inkml:definitions>
  <inkml:trace contextRef="#ctx0" brushRef="#br0">4054 2900 8448,'0'-1'0,"-1"-2"0,-2-1 128,-1-1 0,-2-2 128,-2-2 3456,-3-1 0,-3-2-3457,-4-4 1,-3-5-256,-6-5 0,-8-7 0,-5-6 128,-6-7-256,-4-4 128,-2-4-12287,8 8 7679</inkml:trace>
  <inkml:trace contextRef="#ctx0" brushRef="#br0" timeOffset="2817.333">4121 3016 10240,'-1'-1'512,"0"1"0,0-1-256,0-1 0,0 0-256,-2-2 128,-1-3 0,-3-3 128,-4-4 384,-3-4 128,-4-4 256,-6-7 0,-7-7 255,-8-9 1,-7-8-1024,-8-6 128,-6-8 768,-7-7 0,-8-8-1024,-6-8 0,-7-8 384,-6-8 128,-4-8-640,-4-6 0,-2-4 0,-2-5 128,-2 0-384,-1-1 128,-2 0-4224,0 2 129,-1 1-5761,19 23 6144</inkml:trace>
  <inkml:trace contextRef="#ctx0" brushRef="#br0" timeOffset="3882.806">4111 2899 9728,'0'-1'0,"-3"-3"1536,-1-1 128,-1-1-768,0-1 128,0-1-512,-1-3 128,-2-4-1,-5-7 129,-5-9-384,-8-10 128,-9-11-128,-8-11 0,-9-11 768,-9-12 128,-9-13-1408,-11-11 128,-8-12 128,-8-10 128,-4-6-128,-2-4 0,1 0-128,1 1 0,2 0-16127,17 26 10239</inkml:trace>
  <inkml:trace contextRef="#ctx0" brushRef="#br0" timeOffset="9899.69">4114 2984 4608,'0'0'-128,"0"0"128,1 0 0,1-1 0,0 1 128,1-2 128,-1-2-256,-1-5 128,-2-4 384,-3-5 128,-4-5 1280,-5-8 0,-8-8 384,-8-10 128,-8-9-2048,-7-11 128,-8-9 511,-6-8 1,-7-9-512,-6-7 128,-6-6 0,-3-5 0,-4-3-640,-3-3 128,-1-3-256,-3-3 128,-1-1-9727,-1-2-513,15 20 10112</inkml:trace>
  <inkml:trace contextRef="#ctx0" brushRef="#br0" timeOffset="10880.808">2674 801 7040,'0'1'1664,"2"1"0,0 5-384,4 5 0,4 8-1024,5 5 0,5 5 128,4 6 128,4 6-256,4 5 0,6 8-128,5 8 128,6 10-256,8 11 0,7 11 0,8 11 128,8 10-128,6 6 128,5 4-128,2 2 0,0 0-4864,-2-3 128,-1-2 768,-17-23 2048</inkml:trace>
  <inkml:trace contextRef="#ctx0" brushRef="#br0" timeOffset="12774.576">2301 820 128,'0'0'1024,"0"1"-640,1 3 896,2 3 0,1 2-896,2 3 128,2 2 384,4 3 0,2 2-256,6 4 128,4 7 640,5 6 0,5 7-896,4 4 128,4 6 0,2 5 128,3 5-384,4 6 128,4 7 0,6 8 0,7 7-128,7 7 128,5 5-385,4 2 129,4 1-8319,0-1-513,-15-19 8448</inkml:trace>
  <inkml:trace contextRef="#ctx0" brushRef="#br0" timeOffset="37527.444">2274 810 6784,'-1'1'0,"0"-1"1536,0 2 0,1 1 0,1 3 128,3 2-1024,2 4 0,6 5 384,5 5 0,6 8-257,6 6 1,5 7-256,6 6 128,5 6-384,3 4 128,2 3-384,0-2 128,-3-3 128,-4-6 128,-6-7-1280,-4-7 0,-5-6-12671,-8-9 8447</inkml:trace>
  <inkml:trace contextRef="#ctx0" brushRef="#br0" timeOffset="43263.57">4100 2976 2816,'0'0'4096,"-1"0"0,1 0-2560,0 1 0,-1 0-128,0 0-1,-2-1-511,-1-2 128,-1-1-768,-2-2 0,-2-4-128,-2-2 128,-3-5-128,-3-5 0,-5-5 896,-3-4 0,-5-6-896,-4-5 0,-5-6 0,-8-8 128,-6-6-128,-6-8 0,-7-5 0,-4-6 0,-4-4 0,-2-4 0,-1-1-256,2 2 128,1 3-10367,4 3-1,4 5 8832,13 14 512</inkml:trace>
  <inkml:trace contextRef="#ctx0" brushRef="#br0" timeOffset="55093.594">1031 1444 8832,'2'-2'0,"2"-3"1280,5-6 0,6-7-1024,5-9 128,7-7 256,4-9 128,5-7-10368,-3 6 5760</inkml:trace>
  <inkml:trace contextRef="#ctx0" brushRef="#br0" timeOffset="59540.901">180 2602 10624,'1'0'0,"0"-2"2048,1 0 128,-1 1-1408,-1 2 127,0 1-255,1-1 128,2-2 128,1-3 0,4-4-768,4-7 128,8-9 128,8-11 0,9-12-256,8-12 0,7-12-768,5-8 0,2-4-8831,-1-1 127,-11 15 8320</inkml:trace>
  <inkml:trace contextRef="#ctx0" brushRef="#br0" timeOffset="60047.35">1 2810 13696,'0'0'640,"1"-1"0,0 0 384,1 0-1,1 0-383,2-1 128,1-2-640,2-2 128,2-4 512,5-4 0,5-8-640,7-9 128,9-9 1152,7-13 0,10-12-1408,8-12 0,5-13-1408,4-8 0,0-5-13695,-11 16 9471</inkml:trace>
  <inkml:trace contextRef="#ctx0" brushRef="#br0" timeOffset="69174.563">909 1522 7296,'1'0'0,"-1"2"1536,2 0 0,0 0-640,0-1 128,2 1-640,0-1 128,1 0 0,3 1 0,0 1-256,3 2 128,0 1-128,3 2 0,1 2-256,2 1 128,3 1-11264,-4-1 6784</inkml:trace>
  <inkml:trace contextRef="#ctx0" brushRef="#br0" timeOffset="78293.804">1258 1124 9344,'1'-2'0,"5"-5"0,6-7 0,6-10 0,8-8-128,5-7 128,3-3-4224,2-1-640,-6 8 4736</inkml:trace>
  <inkml:trace contextRef="#ctx0" brushRef="#br0" timeOffset="78795.163">1153 1295 11392,'1'-2'1152,"4"-4"128,7-7-128,6-9 128,8-10-1152,8-8 127,4-7-255,3-4 0,1-3 128,0 0 0,0 0-1407,-3 2 127,-2 3-2432,-2 5 0,-2 4-1408,-8 9 2688</inkml:trace>
  <inkml:trace contextRef="#ctx0" brushRef="#br0" timeOffset="81894.295">944 1562 9984,'1'-1'0,"1"-2"1536,3-4 0,4-5-640,6-7 128,6-7-512,9-9 0,8-9 127,8-11 1,8-11-7423,5-6-1,4-5 4480,-10 11 896</inkml:trace>
  <inkml:trace contextRef="#ctx0" brushRef="#br0" timeOffset="96443.688">1883 780 6400,'0'0'1024,"3"0"0,5-1 2176,6 1 128,8-1-3200,7 1 128,8 0 512,7 0-1,6 0-383,4-1 128,5 1-128,2-1 128,0-1-256,-2 1 128,-4-1-384,-4 0 128,-6 0 0,-4 0 0,-5 0-384,-5 0 128,-4 0-13951,-7 1 8831</inkml:trace>
  <inkml:trace contextRef="#ctx0" brushRef="#br0" timeOffset="96906.411">1873 778 7808,'0'0'1280,"3"0"0,4-1 1024,5 1 0,7 0-1920,6-1 0,6 1 0,8-1-1,7-1 1,8 1 128,10-1-128,9 0 0,6-1-256,4-1 128,1-1-128,-3-2 128,-5-1-128,-8 0 128,-8-1-256,-9 0 128,-9 0-2304,-8 1 1,-7 1-8705,-8 1 6656</inkml:trace>
  <inkml:trace contextRef="#ctx0" brushRef="#br0" timeOffset="97327.955">2159 797 10496,'2'0'0,"1"0"1664,6-1 128,6 1-768,8-1 0,8 0-513,8-1 129,7-1-512,7-1 128,6-1-128,6-3 128,3 0 0,3-2 0,-2-2-256,-3 0 128,-5 0-768,-7 0 0,-5 0-11903,-11 3 7807</inkml:trace>
  <inkml:trace contextRef="#ctx0" brushRef="#br0" timeOffset="98913.337">1438 789 3200,'1'0'0,"2"0"128,7 0 0,8 0 0,8 0-128,8 1 128,8 0 256,6 1 128,5 0-512,3 0 0,1 0 256,-1 0 0,-1-1-1408,-5-1 0,-3 0-512,-11 0 512</inkml:trace>
  <inkml:trace contextRef="#ctx0" brushRef="#br0" timeOffset="99283.673">1491 791 4224,'1'0'0,"1"0"4224,1-1 128,2 1-3968,1 0 128,4 0-256,2-1 128,6 1 256,4-1 128,9 1-128,7 0 127,7 0-639,5 1 128,7-1-256,3 1 0,2 1-12671,-9-1 7807</inkml:trace>
  <inkml:trace contextRef="#ctx0" brushRef="#br0" timeOffset="88763.889">3292 414 1408,'0'0'0,"1"-1"3712,2-2 0,0-1-1024,1-2 0,3-3-2432,1-3 0,4-1 0,3-4 0,3-4 0,4-2 0,3-2-128,1 1 128,0 1-1280,-2 3 128,-2 2-9344,-5 4 6272</inkml:trace>
  <inkml:trace contextRef="#ctx0" brushRef="#br0" timeOffset="89138.638">3344 363 10496,'0'-1'1280,"2"-1"0,4-4-512,3-4 128,5-4-512,3-5 128,4-3 0,4-2 127,2-3-511,3-1 128,2-1-2815,1 0 127,1 2-2560,-1 2 128,0 2 3584,-6 6 256</inkml:trace>
  <inkml:trace contextRef="#ctx0" brushRef="#br0" timeOffset="89698.415">3367 311 11392,'0'0'1280,"2"-1"128,3-4-256,4-3 127,4-3-639,4-4 128,4-3-128,3-1 128,4-2 128,2 1 0,4-2-896,1 1 128,2 1 256,1 0 128,-1 2-512,-1 2 0,-2 2 0,-2 2 128,-3 3-384,-4 1 128,-3 3-7423,-4 2-1,-3 1 2944,-3 1 2432</inkml:trace>
  <inkml:trace contextRef="#ctx0" brushRef="#br0" timeOffset="92281.788">3892 9 12032,'0'1'0,"-2"-1"1536,0 1 0,-1-1-256,-1 1 127,-2-1-895,-1 1 0,-3-1 384,-3 1 0,-4-1-512,-6 1 0,-7 0-256,-7 0 128,-8-1-256,-6-1 0,-5 0-768,-2-1 0,-1-1-13951,10-1 9215</inkml:trace>
  <inkml:trace contextRef="#ctx0" brushRef="#br0" timeOffset="92850.714">3861 27 15360,'-1'-1'0,"0"1"768,-2 0 127,0 0-127,0-1 128,-2 1 0,-1-1 0,-2 1-768,-3-1 0,-4 1 768,-4-1 128,-8 1-1024,-8 0 0,-9 0 128,-8-1 0,-8-1 0,-7 0 128,-5-1-256,-4-1 0,-1 1-128,2 0 128,3 1-2304,5 1 0,5 1-11135,13 0 8319</inkml:trace>
  <inkml:trace contextRef="#ctx0" brushRef="#br0" timeOffset="106778.231">2573 141 8576,'0'0'1920,"3"1"0,4-1-1280,6 0 0,6 0-128,8-1 128,5 1-640,8-1 128,6 0-128,5 0 128,7 1 0,3 1 128,2-1-384,1 1 128,-2 0-5888,-3 1 128,-3-1 3456,-11 1 896</inkml:trace>
  <inkml:trace contextRef="#ctx0" brushRef="#br0" timeOffset="107516.288">2654 164 6656,'2'0'0,"4"-1"768,7 0 0,8-1 384,8 1 128,7-1-768,9 1 0,5 0-128,7-1 0,3 1-384,3-1 0,0 1 128,-3 0 128,-3 0-128,-5 1 0,-6 0-256,-5 0 128,-4 0-2176,-6 0 0,-3 1-3840,-6-1 3456</inkml:trace>
  <inkml:trace contextRef="#ctx0" brushRef="#br0" timeOffset="111627.488">3112 341 11648,'1'-1'0,"2"-2"1024,2-1 128,2-4-768,3-2 128,4-4-256,3-3 128,4-1-384,1-1 128,1 0-1024,0 2 128,-1 3-9216,-4 3 6144</inkml:trace>
  <inkml:trace contextRef="#ctx0" brushRef="#br0" timeOffset="115358.858">3116 343 4096,'0'-1'0,"1"0"2688,1-2 0,0-1 384,2-2 128,2 0-2816,2-3-1,2-1 129,4-3 128,4-3-384,3-3 0,3-3-768,3 0 0,2-1-7679,0 1-641,-5 4 8704</inkml:trace>
  <inkml:trace contextRef="#ctx0" brushRef="#br0" timeOffset="116931.111">3153 288 2048,'0'0'896,"-1"1"128,-2 2 1664,-1 1 0,-2 3-2048,-1 1 0,-2 2-256,-2 3 0,-3 2-384,-3 2 0,-3 1 128,-4 1 0,-3 0 0,-2 1 0,-3-1-128,-1-3 128,0 0-8704,4-5 5120</inkml:trace>
  <inkml:trace contextRef="#ctx0" brushRef="#br0" timeOffset="117368.565">3054 408 9472,'0'1'256,"-4"1"0,-3 3 384,-6 4 128,-7 4-768,-4 3 128,-6 2 128,-4 0 0,-2-1-256,-2-1 0,-1-3 0,-1-3 0,1-3-1152,1-2 0,1-4-3328,3-1-640,6-1 4992</inkml:trace>
  <inkml:trace contextRef="#ctx0" brushRef="#br0" timeOffset="117864.021">2774 533 15104,'-1'0'768,"-4"0"-1,-6 1-383,-7-1 0,-8 1 256,-7 0 128,-8 1-512,-6-1 0,-5-1-2688,-5 0 129,-2-1-8193,9 0 6400</inkml:trace>
  <inkml:trace contextRef="#ctx0" brushRef="#br0" timeOffset="119415.311">2862 523 15488,'0'0'0,"-2"0"640,-1 0 127,-3 0 1025,-2 0 128,-3 1-512,-4 1 0,-7 0-1408,-6 1 0,-7 0 256,-7 0 0,-4 0-256,-6 0 0,-5-1 0,-4 0 0,-4-1 0,-2 0 0,1-2-6144,4-2 129,3 0-2433,13 0 5120</inkml:trace>
  <inkml:trace contextRef="#ctx0" brushRef="#br0" timeOffset="121422.904">1127 565 10624,'0'1'0,"-2"-1"2560,-2 1 0,-3-1-1793,-2 0 129,-4 0 128,-4-2 0,-6 0-896,-5-3 0,-6-1 128,-2-2 128,-3-3-384,0-2 0,0-2-14847,8 1 9343</inkml:trace>
  <inkml:trace contextRef="#ctx0" brushRef="#br0" timeOffset="121965.178">1080 544 10752,'0'0'2944,"-1"1"127,-1-1-2303,-3 0 128,-1 1-512,-3-2 0,-2 0 896,-2-2 0,-3-1-1280,-4-3 128,-5-4 384,-5-2 0,-4-4-640,-3-1 128,-1-4 0,-1-1 0,0-2 0,1-3 0,1-1-4480,2-2 129,1-1-5633,6 5 6016</inkml:trace>
  <inkml:trace contextRef="#ctx0" brushRef="#br0" timeOffset="122446.018">989 557 14080,'0'0'0,"-3"0"1152,-1-1 127,-2 0 641,-4-1 0,-2-1-1280,-5-3 0,-4-3-640,-4-4 128,-4-3 0,-3-3 128,-2-3-128,-3-3 128,0-2 128,-2-3 0,1-2-3968,0-1 1,0-1-8065,7 6 7168</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1T10:05:32.192"/>
    </inkml:context>
    <inkml:brush xml:id="br0">
      <inkml:brushProperty name="width" value="0.025" units="cm"/>
      <inkml:brushProperty name="height" value="0.15" units="cm"/>
      <inkml:brushProperty name="color" value="#DDDDDD"/>
      <inkml:brushProperty name="inkEffects" value="pencil"/>
    </inkml:brush>
  </inkml:definitions>
  <inkml:trace contextRef="#ctx0" brushRef="#br0">924 1344 13952,'-1'-1'0,"-1"-1"384,-1 0 128,-1-2 768,-2-1 127,-2-1-383,-3-2 0,-1-2-640,-5-4 0,-4-4 640,-6-5 0,-6-4-896,-4-5 128,-5-6-256,-5-4 0,-2-5-2944,-1-2 128,1-1-9471,9 9 7551</inkml:trace>
  <inkml:trace contextRef="#ctx0" brushRef="#br0" timeOffset="507.025">884 1288 11520,'-1'0'0,"-1"-1"1664,-1 0 0,-3-2-384,-1 0-1,-3-2-639,-3-2 0,-3-2 128,-5-2 0,-4-5-512,-6-4 0,-4-6 896,-5-5 0,-3-7-1152,-3-7 0,-2-7-128,-1-6 0,1-5 0,2-3 128,3-2-128,4 1 128,4 1-8319,6 4-1,5 4 4352,7 12 2048</inkml:trace>
  <inkml:trace contextRef="#ctx0" brushRef="#br0" timeOffset="964.073">589 1052 12544,'0'0'1536,"-1"-1"0,-1 0-257,-2-2 129,-1-2-896,-3-2 0,-2-1 640,-3-4 128,-3-5-1152,-5-5 0,-4-7 0,-4-5 0,-2-8 0,-3-7 128,-3-7-128,1-8 128,0-7 0,2-3 0,2-1-256,3 1 0,3 4-5888,2 6 1,3 5-2561,5 13 5120</inkml:trace>
  <inkml:trace contextRef="#ctx0" brushRef="#br0" timeOffset="4512.157">179 406 9600,'0'-1'0,"0"-3"1024,-1-1 128,1 1 0,-2-1 0,1 1-640,-1-1 128,-1-2 0,-1-1 127,-1-4-511,-2-3 0,-2-6-256,-3-5 0,-3-7 0,-1-4 128,-3-4-256,-1-4 128,-1-1-8191,-2-1-641,4 8 8704</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1T10:04:34.081"/>
    </inkml:context>
    <inkml:brush xml:id="br0">
      <inkml:brushProperty name="width" value="0.025" units="cm"/>
      <inkml:brushProperty name="height" value="0.15" units="cm"/>
      <inkml:brushProperty name="color" value="#DDDDDD"/>
      <inkml:brushProperty name="inkEffects" value="pencil"/>
    </inkml:brush>
  </inkml:definitions>
  <inkml:trace contextRef="#ctx0" brushRef="#br0">1830 4178 4736,'0'-1'0,"-2"-3"1792,0-2 128,0-1 128,1 0 128,0-4-1280,0-3 128,-1-5-384,-3-8 0,-5-11 383,-4-12 1,-6-11-768,-6-13 0,-4-11 384,-5-13 128,-8-12-640,-5-14 0,-7-13 512,-6-12 128,-5-12-768,-3-9 128,-4-6 640,1-3 128,-1-4-896,3-1 0,1 0 256,4 3 128,3 2-384,2 8 0,3 7 0,3 10 0,2 9-17535,10 28 11135</inkml:trace>
  <inkml:trace contextRef="#ctx0" brushRef="#br0" timeOffset="3273.808">588 739 5760,'1'1'0,"1"3"2816,0 0 0,0-1-2176,-3 0 0,0 0-512,-1 0 0,0 4 256,1 4 0,2 4-256,2 6 128,3 5 384,3 8 0,5 9 767,3 11 1,4 11-1024,4 10 0,4 12 0,5 12 0,6 14 0,5 14 0,7 15-384,5 16 128,5 14-128,6 13 0,5 10 256,4 6 0,2 4-256,0-1 0,-1-4-1280,-2-8 0,-1-7-12159,-14-36 8319</inkml:trace>
  <inkml:trace contextRef="#ctx0" brushRef="#br0" timeOffset="5800.2">3351 3260 7552,'0'-1'0,"-1"-2"1280,1-2 128,0-1 512,-1-1 0,-1-3-1280,-2-3 128,-1-4 255,-3-5 129,-3-6-1152,-3-8 128,-5-10 384,-3-12 0,-4-9-256,-3-10 0,-4-10 384,-4-10 0,-4-10-256,-4-12 0,-5-12-384,-3-10 128,-4-8 256,-4-7 0,-4-6-384,-1-3 0,-1-3 256,1-2 0,0-1 0,1-1 0,3-1-256,2 1 0,2 1-11263,1 3-641,10 31 11776</inkml:trace>
  <inkml:trace contextRef="#ctx0" brushRef="#br0" timeOffset="7942.023">2111 0 6400,'1'1'0,"2"2"0,4 6 0,5 7 0,5 8 0,3 8 0,3 6 0,1 6 128,1 6-128,-1 6 0,0 7 256,0 9 0,1 11 128,4 13 0,2 15-384,5 14 128,4 12-128,3 11 128,4 6-5760,-7-23 3200</inkml:trace>
  <inkml:trace contextRef="#ctx0" brushRef="#br0" timeOffset="11045.498">3014 1168 5760,'2'4'0,"3"11"0,5 12 0,6 12 0,3 10 0,4 8-3840,-3-7 1920</inkml:trace>
  <inkml:trace contextRef="#ctx0" brushRef="#br0" timeOffset="15064.484">2171 94 7808,'0'2'1024,"2"5"128,3 9 640,4 11 128,4 13-1536,4 10 0,2 11 384,3 7 0,1 6-768,3 7 0,2 4 256,2 3-1,1 0 129,0-1 128,-2-5-512,-1-7 0,-3-6-3199,-1-7 127,-2-6-4864,-5-14 4736</inkml:trace>
  <inkml:trace contextRef="#ctx0" brushRef="#br0" timeOffset="17461.395">3280 3298 5632,'0'-1'0,"-1"-2"3968,0-2 0,-1 0-3840,-2-1 128,0-1 1152,-3-3-1,-1-3-511,-2-3 128,-1-5-768,-4-7 0,-4-10 512,-6-10 128,-6-14-768,-7-12 128,-7-13 128,-8-15 0,-8-18-384,-9-17 0,-9-15 128,-7-13 128,-6-8-128,-3-6 0,0-3-256,2 2 128,5 6 0,5 9 0,5 12-128,7 14 128,6 14-16383,15 27 10367</inkml:trace>
  <inkml:trace contextRef="#ctx0" brushRef="#br0" timeOffset="36245.859">1971 118 12032,'1'1'0,"0"0"896,2 2 128,0 2-640,3 2 0,1 4-128,2 5 128,1 5 0,3 8 128,4 12 255,4 11 1,5 14-512,4 11 128,4 13 256,4 10 0,6 13-640,4 8 128,4 8-256,2 1 0,0-4-7807,-3-9 127,-5-12 7168,-7-17 128,-6-14-1024,-8-20 384</inkml:trace>
  <inkml:trace contextRef="#ctx0" brushRef="#br0" timeOffset="48893.422">307 662 6528,'0'0'512,"0"0"0,0 0 2048,0 0 0,0-1-1024,2 1 0,3 0-1280,5 1 128,4 1-257,6-1 1,7 2 256,7 0 0,5 2 0,3-1 0,1 1-512,-3-1 0,-2-1-12927,-9-1 8191</inkml:trace>
  <inkml:trace contextRef="#ctx0" brushRef="#br0" timeOffset="49316.208">297 675 17919,'1'0'256,"3"2"0,5 0 768,7 3 0,7 2-896,6 1 128,5 0-256,3-1 128,1-2-384,0-1 128,-3-2-8447,-3-2 127,-4-3 6144,-7 0 1024</inkml:trace>
  <inkml:trace contextRef="#ctx0" brushRef="#br0" timeOffset="49754.114">274 660 15488,'0'0'640,"1"0"127,3 1 641,3 2 0,3-1-512,6 2 0,6 0-896,8 0 0,6-2 512,7-1 0,4-2-896,4-2 0,1-2-384,-2-2 128,-4-2-8191,-7-1 127,-5-1 7040,-9 1 512</inkml:trace>
  <inkml:trace contextRef="#ctx0" brushRef="#br0" timeOffset="50278.649">374 676 14720,'1'0'0,"0"0"768,2 0 128,1 1-129,2 2 1,3 1 384,2 0 128,4-1-640,5-1 0,8-3-256,5-3 128,7-4-512,5-3 0,2-3-640,2-2 128,0-3-15103,-9 3 9855</inkml:trace>
  <inkml:trace contextRef="#ctx0" brushRef="#br0" timeOffset="50784.751">676 664 16128,'0'0'383,"1"-1"129,1 0 768,2 0 128,2-2-1024,3 0 128,2-2-256,4-3 128,6-3-128,5-3 128,5-4-256,5-2 128,3-3-128,3-3 0,1-1-256,0 0 128,-3 0-1664,-3 2 0,-5 1-4735,-5 3-1,-4 3 2176,-7 3 2176</inkml:trace>
  <inkml:trace contextRef="#ctx0" brushRef="#br0" timeOffset="51211.411">963 481 15872,'0'-1'0,"1"-1"639,1-2 129,-1 0-128,2-2 0,1 0 256,2-1 128,2-1-768,3-2 128,5-4 256,3-2 0,5-2-640,3-2 0,2 0 0,1 2 0,0 2-256,-1 2 128,0 2-2560,-2 2 0,0 3-9343,-6 2 7423</inkml:trace>
  <inkml:trace contextRef="#ctx0" brushRef="#br0" timeOffset="51698.064">1174 295 12160,'0'0'1920,"2"0"128,2-2-1281,4 0 1,2-2-128,3 0 128,4-2-384,3 0 0,2 0-256,2 1 0,0 2 0,0 1 0,0 2-256,-1 1 128,-1 1-2048,-2 1 129,-1 0-9857,-5 0 7296</inkml:trace>
  <inkml:trace contextRef="#ctx0" brushRef="#br0" timeOffset="52496.372">519 783 12032,'1'0'0,"1"0"1408,2 1 0,0 0-256,2 0-1,2 1-895,3 0 128,3 0-256,4 1 128,6-1-128,5 1 128,4 0-256,2 0 128,0-2-384,-1-1 128,-3-1-13183,-7 0 8319</inkml:trace>
  <inkml:trace contextRef="#ctx0" brushRef="#br0" timeOffset="52862.17">517 805 14336,'1'0'0,"2"0"768,3 2 128,4-1-129,5 2 129,6-1-896,7 0 128,5-1 0,3 0 128,3-1-256,-1-2 128,-1 0-5759,-3-2-1,-3 0 768,-7 0 2688</inkml:trace>
  <inkml:trace contextRef="#ctx0" brushRef="#br0" timeOffset="53139.322">680 791 10496,'0'0'0,"2"1"896,2-1 128,2 2-384,2-1 0,4 0 1024,3 0-1,3-2-1279,4 0 0,6-3 0,6-1 128,3-3-2688,3-3 1,2-2-8193,-7 1 6400</inkml:trace>
  <inkml:trace contextRef="#ctx0" brushRef="#br0" timeOffset="53485.876">1034 729 16256,'0'-1'511,"4"-2"129,4-3-384,6-5 128,5-5-256,5-3 0,2-3-128,3-3 0,-1 1-4735,-1 0 127,-1 1-1664,-6 5 3584</inkml:trace>
  <inkml:trace contextRef="#ctx0" brushRef="#br0" timeOffset="53832.259">1091 658 16639,'0'0'0,"2"-2"768,2 0 128,1-3-512,2-1 0,2-4 896,4-2 128,4-4-1408,5-3 128,4-4-128,3-1 0,2-3-256,1 2 0,0 0-1664,1 3 0,-2 2-10751,-5 6 7807</inkml:trace>
  <inkml:trace contextRef="#ctx0" brushRef="#br0" timeOffset="54271.219">1333 449 15744,'1'-1'0,"1"0"1279,2-1 129,2-2-128,2-1 128,3 0-1152,2-1 0,3 0 128,1 0 0,4-1-256,1 0 128,2 0-128,1 2 128,-1 0-128,0 1 0,-3 1 0,-1 1 128,-3 2-1280,-4 0 0,-1 1-14847,-4 0 9983</inkml:trace>
  <inkml:trace contextRef="#ctx0" brushRef="#br0" timeOffset="91186.131">1429 3661 6784,'-2'-4'0,"-2"-7"1920,-5-9 128,-6-11 1408,-7-11-1,-7-11-3071,-8-12 128,-7-13 256,-9-13 128,-7-12 128,-6-12 128,-5-11-1152,-5-9 128,-3-5-128,-2-5 128,-2-6-128,0-2 0,0-2 0,1 2 0,2 1-256,0 4 128,1 4-1024,3 6 128,2 5-13567,13 25 9087</inkml:trace>
  <inkml:trace contextRef="#ctx0" brushRef="#br0" timeOffset="93801.755">1739 4145 11136,'0'-2'0,"2"-1"0,-1-2 0,1 0-128,-2-1 128,-1-2 0,-2-2 0,-1-5 1536,-3-4 128,-3-8 128,-2-8 127,-5-13-1279,-4-11 0,-5-12-256,-4-13 0,-6-10 0,-7-12 0,-4-11 128,-6-9 128,-5-10-512,-5-8 0,-3-6 0,-4-3 128,-3-4 0,0-1 0,-1 1-2560,1 3 0,0 3-11135,13 28 8447</inkml:trace>
  <inkml:trace contextRef="#ctx0" brushRef="#br0" timeOffset="97716.738">1762 4090 6656,'-1'-2'0,"-1"-2"1280,-2-5 128,-2-5 1152,-3-8 0,-4-8-1664,-5-11 128,-4-10-769,-4-10 1,-4-9 256,-4-10 0,-4-10-128,-5-11 128,-5-11-512,-3-11 128,-5-9 0,-4-8 0,-4-4-128,-2-3 0,-3-2 0,1-1 128,-1 0-128,-1-1 0,1 1-14079,10 26 8831</inkml:trace>
  <inkml:trace contextRef="#ctx0" brushRef="#br0" timeOffset="107955.488">1787 4209 3968,'0'-1'0,"1"-3"3456,-1-1 0,0-2-1920,-2-2 0,-2-1-384,-2-4 128,-3-2 383,-4-7 1,-6-8-1408,-6-11 0,-7-10-128,-7-13 128,-6-10 128,-8-13 0,-6-10-256,-7-9 128,-3-6-5376,-1-3 129,2 1-3329,11 19 4992</inkml:trace>
  <inkml:trace contextRef="#ctx0" brushRef="#br0" timeOffset="108684.805">1775 4189 12800,'0'-1'1536,"-1"-1"0,-1 1-641,-1 0 129,-1-2-256,-2-2 128,-2-3-896,-3-5 128,-2-5 0,-5-8 128,-6-10-128,-6-11 128,-6-10 128,-7-12 128,-6-10-384,-5-11 128,-5-9 896,-4-8 0,-1-4-3328,-1-1 0,3 1-12031,11 19 8831</inkml:trace>
  <inkml:trace contextRef="#ctx0" brushRef="#br0" timeOffset="109457.614">1803 4237 8448,'0'-1'0,"-1"-2"2688,-2-4 0,-1-2-1792,-3-5 0,-2-5 127,-5-6 129,-5-9-768,-6-10 128,-6-11 384,-6-10 0,-4-11-256,-7-11 0,-6-9-640,-5-10 128,-4-8-128,-5-6 0,-3-4 0,-3-4 0,-1 0-5503,1 1 127,1 5-2432,14 22 4608</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1T10:40:24.289"/>
    </inkml:context>
    <inkml:brush xml:id="br0">
      <inkml:brushProperty name="width" value="0.05" units="cm"/>
      <inkml:brushProperty name="height" value="0.05" units="cm"/>
    </inkml:brush>
  </inkml:definitions>
  <inkml:trace contextRef="#ctx0" brushRef="#br0">2 741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354 189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25T13:39:57.431"/>
    </inkml:context>
    <inkml:brush xml:id="br0">
      <inkml:brushProperty name="width" value="0.05" units="cm"/>
      <inkml:brushProperty name="height" value="0.05" units="cm"/>
      <inkml:brushProperty name="color" value="#CC0066"/>
    </inkml:brush>
  </inkml:definitions>
  <inkml:trace contextRef="#ctx0" brushRef="#br0">2 741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354 189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0T21:54:21.467"/>
    </inkml:context>
    <inkml:brush xml:id="br0">
      <inkml:brushProperty name="width" value="0.025" units="cm"/>
      <inkml:brushProperty name="height" value="0.15" units="cm"/>
      <inkml:brushProperty name="color" value="#C0C0C0"/>
      <inkml:brushProperty name="inkEffects" value="pencil"/>
    </inkml:brush>
  </inkml:definitions>
  <inkml:trace contextRef="#ctx0" brushRef="#br0">29 1875 9600,'1'0'2304,"-2"0"128,-2 0-1408,-1 1 127,-1 0-767,-1 0 128,1-1-512,1 1 0,2-2 0,4-1 128,4-1 0,4-4 0,6-2 384,8-4 0,8-7-128,9-7 128,9-8-128,9-9 0,10-8 0,8-7 0,8-7-384,4-4 0,1-1-5375,-2 2 127,-182-516-2304,-75-160 4480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2T09:23:45.575"/>
    </inkml:context>
    <inkml:brush xml:id="br0">
      <inkml:brushProperty name="width" value="0.025" units="cm"/>
      <inkml:brushProperty name="height" value="0.15" units="cm"/>
      <inkml:brushProperty name="color" value="#595959"/>
      <inkml:brushProperty name="inkEffects" value="pencil"/>
    </inkml:brush>
  </inkml:definitions>
  <inkml:trace contextRef="#ctx0" brushRef="#br0">172 48 17535,'0'1'0,"0"1"0,1-1 128,0-1 640,0-4 128,2-2-256,0-1 0,0-2 128,0 0 0,-2 1-640,-3 1 128,-3 5 1280,-5 5 0,-4 6-1536,-5 8 0,-6 7 128,-3 8 128,0 3 256,3 2 128,6-1-640,8-5 0,10-7 256,8-9 0,11-11-256,8-8 0,4-8 0,1-5 128,-3-2-128,-5 0 0,-6 1-128,-4 2 0,-6 4-128,-3 3 128,-6 4 384,-1 6 0,-3 5-128,2 4 0,3 2 256,5 1 128,6-1-1664,6-2 0,6-3-18303,-1-2 12415</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2T09:31:09.098"/>
    </inkml:context>
    <inkml:brush xml:id="br0">
      <inkml:brushProperty name="width" value="0.05" units="cm"/>
      <inkml:brushProperty name="height" value="0.05" units="cm"/>
      <inkml:brushProperty name="color" value="#FFFFFF"/>
    </inkml:brush>
  </inkml:definitions>
  <inkml:trace contextRef="#ctx0" brushRef="#br0">150 302 896,'50'-72'12010,"-70"101"-10708,12-16-724,-25 21 1638,33-34-2201,0-1-1,-1 1 1,1-1 0,0 1-1,-1-1 1,1 1 0,0-1-1,0 0 1,0 1-1,-1-1 1,1 0 0,0 1-1,0-1 1,0 1 0,0-1-1,0 0 1,0 1-1,0-1 1,0 0 0,1 1-1,-1-1 1,0 0 0,0 1-1,0-1 1,1 1-1,-1-1 1,0 1 0,1-1-1,-1 0 1,0 1 0,1-1-1,-1 1 1,1 0 0,-1-1-1,1 0-14,12-15-18,1 0 1,1 1-1,0 1 0,1 0 0,1 1 0,10-6 18,-27 19 2,-1 1-1,1-1 0,0 0 0,0 0 0,0 0 0,0 0 0,0 1 0,0-1 0,0 0 0,0 0 0,0 0 0,0 0 0,0 1 0,0-1 0,0 0 0,0 0 0,0 0 0,0 0 0,0 1 0,0-1 0,0 0 0,0 0 0,0 0 0,0 0 0,0 1 0,0-1 0,0 0 0,0 0 0,0 0 0,0 0 0,0 1 1,1-1-1,-1 0 0,0 0 0,0 0 0,0 0 0,0 0 0,0 0 0,1 1 0,-1-1 0,0 0 0,0 0 0,0 0 0,0 0 0,0 0 0,1 0 0,-1 0 0,0 0 0,0 0 0,0 0 0,1 0 0,-1 0 0,0 0 0,0 0 0,0 0 0,0 0 0,1 0 0,-1 0 0,0 0 0,0 0 0,0 0 1,1 0-3,-8 15 65,3-8-38,0 1-1,-1-1 0,0-1 0,0 1 1,-1-1-1,0 0 0,0 0 0,0 0 0,-1-1 1,0 0-1,-6 4-25,13-10 16,0 1 0,0 0 1,0 0-1,0 0 0,0-1 0,0 1 1,0 0-1,0 0 0,-1-1 0,1 1 1,0 0-1,0 0 0,0 0 0,0-1 1,0 1-1,0 0 0,0 0 0,0 0 1,-1-1-1,1 1 0,0 0 0,0 0 1,0 0-1,0 0 0,-1-1 0,1 1 1,0 0-1,0 0 0,0 0 0,-1 0 1,1 0-1,0 0 0,0 0 0,-1 0 1,1-1-1,0 1 0,0 0 0,0 0 1,-1 0-1,1 0 0,0 0 0,0 0 1,-1 0-1,1 1-16,15-19 181,8 2-459,-27 27 22,-28 33 1280,60-73-384,11-16-1258,-67 85 596,-23 22 300,51-62-260,0 0 0,-1 0 0,1-1 1,0 1-1,0 0 0,0 0 0,0 0 1,0 0-1,0 0 0,0 0 0,0 0 1,-1 0-1,1 0 0,0 0 0,0 0 1,0 0-1,0 0 0,0 0 0,0 0 1,-1 0-1,1 0 0,0 0 0,0 0 1,0 0-1,0 0 0,0 0 0,0 0 1,-1 0-1,1 0 0,0 0-18,7-13 221,54-44 269,-66 81-511,-20 19-214,26-62 1025,0 15-750,1 0-1,-1-1 1,1 1 0,0 0 0,0 0 0,1 0-1,-1 1 1,1-1 0,0 0 0,0 1 0,0 0 0,0 0-1,1 0 1,-1 0 0,3-1-40,-8 20-85,-3-9 83,1-1 0,-1 1 0,0-1 0,-1 1 0,0-1 0,0-1 0,0 1 0,0-1 0,-1 0 0,0-1 0,-5 4 2,11-8 4,1 0 0,0 0 0,-1 0-1,1 0 1,-1 0 0,1 1 0,0-1-1,-1 0 1,1 0 0,0 0 0,-1 0 0,1 0-1,0 0 1,-1 0 0,1-1 0,0 1-1,-1 0 1,1 0 0,0 0 0,-1 0-1,1 0 1,0 0 0,-1-1 0,1 1-1,0 0 1,-1 0 0,1 0 0,0-1 0,0 1-1,-1 0 1,1-1 0,0 1 0,0 0-1,0 0 1,-1-1 0,1 1 0,0 0-1,0-1 1,0 1 0,0 0 0,0-1-1,-1 1 1,1 0 0,0-1 0,0 1 0,0-1-1,0 1 1,0 0 0,0-1 0,0 1-1,1 0 1,-1-1 0,0 1 0,0 0-1,0-1 1,0 1 0,0 0 0,0-1 0,1 1-1,-1 0 1,0-1 0,0 1 0,1 0-4,8-26 156,-9 26-166,7-12 10,-1 0 0,2 1 0,0 0 0,0 0 0,1 1 0,0 0 0,5-3 0,-25 30-128,-87 77-128,98-95 247,0 1 0,0 0 0,0 0-1,0-1 1,0 1 0,0 0 0,0 0-1,0 0 1,0 0 0,-1-1 0,1 1-1,0 0 1,0 0 0,0 0-1,0 0 1,0-1 0,-1 1 0,1 0-1,0 0 1,0 0 0,0 0 0,-1 0-1,1 0 1,0 0 0,0 0 0,0-1-1,-1 1 1,1 0 0,0 0 0,0 0-1,0 0 1,-1 0 0,1 0 0,0 0-1,0 0 1,0 0 0,-1 0 0,1 1-1,0-1 1,0 0 0,0 0 0,-1 0-1,1 0 1,0 0 9,12-24 57,-11 21-69,53-103 246,-47 102-399,-11 20-32,-2-2 157,-1-1 0,0 0 1,-1 0-1,0-1 1,0 0-1,-2-1 0,-8 9 40,31-46 832,-9 20-777,11-21 26,1 2 1,1 0-1,18-19-81,-24 40-72,-16 22 37,-51 68 142,60-124-598,20-55 470,-55 146 170,22-36-137,-33 41-557,53-88 588,38-82 191,-112 234-84,122-259-22,-70 165-150,6-18-29,-1 0-1,-1 0 0,0 0 0,0-1 0,-1 0 0,0-1 1,-8 8 51,16-17-7,0 1 1,0 0-1,0 0 1,0-1 0,0 1-1,0 0 1,0-1-1,0 1 1,0 0-1,0 0 1,0-1 0,0 1-1,0 0 1,0 0-1,0-1 1,0 1 0,0 0-1,-1 0 1,1-1-1,0 1 1,0 0-1,0 0 1,0 0 0,-1-1-1,1 1 1,0 0-1,0 0 1,-1 0 0,1 0-1,0-1 1,0 1-1,-1 0 1,1 0-1,0 0 1,0 0 0,-1 0-1,1 0 1,0 0-1,0 0 1,-1 0-1,1 0 1,0 0 0,0 0-1,-1 0 1,1 0-1,0 0 1,-1 0 0,1 0-1,0 0 1,0 0-1,-1 0 1,1 0-1,0 1 1,0-1 6,10-25-187,38-58 209,-56 108 212,-32 32-127,42-77-64,1 10-62,0 0 0,1 0 0,1 1 0,0-1 0,0 1 0,0 1 0,1-1 0,1 1 0,2-4 19,-9 12-6,1 1-1,-1-1 1,0 0 0,0 0-1,1 0 1,-1 0 0,0 0-1,1 1 1,-1-1 0,0 0 0,0 0-1,0 0 1,1 1 0,-1-1-1,0 0 1,0 1 0,0-1-1,1 0 1,-1 0 0,0 1-1,0-1 1,0 0 0,0 1-1,0-1 1,0 0 0,0 1-1,0-1 1,0 0 0,0 0-1,0 1 1,0-1 0,0 0-1,0 1 1,0-1 0,0 0-1,0 1 1,0-1 0,0 0 0,0 1-1,0-1 1,-1 0 0,1 0-1,0 1 1,0-1 0,0 0-1,-1 0 1,1 1 0,0-1-1,0 0 1,-1 0 0,1 0-1,0 1 1,0-1 0,-1 0 6,-3 8 29,0 0 0,0-1 1,-1 1-1,0-1 0,-1 0 1,0-1-1,0 1 0,-3 2-29,9-9-4,0 0 0,0-1-1,0 1 1,0 0-1,0 0 1,0-1-1,0 1 1,0 0 0,0 0-1,0 0 1,0-1-1,0 1 1,0 0 0,0 0-1,0 0 1,0-1-1,0 1 1,0 0-1,0 0 1,-1-1 0,1 1-1,0 0 1,0 0-1,0 0 1,0 0 0,0-1-1,0 1 1,-1 0-1,1 0 1,0 0 0,0 0-1,0 0 1,-1-1-1,1 1 1,0 0-1,0 0 1,0 0 0,-1 0-1,1 0 1,0 0-1,0 0 1,0 0 0,-1 0-1,1 0 1,0 0-1,0 0 1,-1 0-1,1 0 1,0 0 0,0 0-1,0 0 1,-1 0-1,1 0 1,0 0 0,0 0 4,8-22-268,-8 21 266,34-59 258,-78 122-128,22-45-405,30-39 554,0-16-255,0 21 212,-14 34-596,-40 51 212,45-67 172,0-1 84,28-44 257,12-18 170,-37 61-489,-1 0 0,1-1 0,0 1 0,0 0 0,0 0-1,-1 0 1,1 0 0,0 0 0,0 0 0,0 1 0,1-1 0,-1 1-1,0-1 1,0 1 0,0 0 0,0 0 0,0 0 0,2 0-44,40 12-278,-44-11 287,1 0 0,0-1-1,0 1 1,0-1-1,0 1 1,0 0 0,-1 0-1,1-1 1,0 1 0,-1 0-1,1 0 1,0 0-1,-1 0 1,1 0 0,-1 0-1,0 0 1,1 0 0,-1 0-1,0 0 1,1 0-1,-1 0 1,0 0 0,0 0-1,0 0 1,0 1 0,0-1-1,0 0 1,0 0-1,-1 0 1,1 0 0,0 0-1,0 0 1,-1 0 0,1 0-1,-1 0 1,1 0-1,-1 0 1,1 0 0,-1 0-1,0-1 1,1 1-1,-1 0 1,0 0 0,0 0-1,0-1 1,1 1 0,-2 0-9,-47 57-534,-20 34 1110,20-12-1280,41-64 1033,2-5-3506,1-1-4726,2-4 95</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4-29T09:31:36.704"/>
    </inkml:context>
    <inkml:brush xml:id="br0">
      <inkml:brushProperty name="width" value="0.35" units="cm"/>
      <inkml:brushProperty name="height" value="0.35" units="cm"/>
      <inkml:brushProperty name="color" value="#FFFFFF"/>
    </inkml:brush>
    <inkml:brush xml:id="br1">
      <inkml:brushProperty name="width" value="0.025" units="cm"/>
      <inkml:brushProperty name="height" value="0.025" units="cm"/>
      <inkml:brushProperty name="color" value="#CC0066"/>
    </inkml:brush>
  </inkml:definitions>
  <inkml:trace contextRef="#ctx0" brushRef="#br0">2514 2250 16384,'6'-36'0,"-2"10"0,8-36 0,3 1 0,3 1 0,3-2 0,25-69-854,-44 126 827,0 0 0,0 1 1,1-1-1,-1 1 0,1 0 0,2-3 27,-4 6 0,0 0-1,0 0 1,0 0-1,0 0 1,0 0 0,0 0-1,0 0 1,0 1 0,1-1-1,-1 0 1,0 1-1,1-1 1,-1 1 0,0-1-1,1 1 1,-1 0 0,1 0-1,-1-1 1,0 1-1,1 0 1,-1 0 0,1 0-1,-1 1 1,1-1 0,-1 0 0,3 1 15,1 1 1,-1 0-1,0 0 1,0 0 0,0 0-1,0 0 1,0 1-1,0 0 1,-1 0 0,1 0-1,-1 0 1,0 0-1,0 1 1,0-1 0,0 1-1,-1 0 1,1 1-16,6 10 345,-2 0 0,1 1 1,4 16-346,1 4 540,-2 1-1,-1 1 1,3 26-540,-10-50 74,-2 0 0,0 1 0,0-1 0,-1 1-1,-1-1 1,-1 1 0,0-1 0,-1 1 0,0-1 0,-1 0 0,-2 4-74,4-14 27,0 1 1,0-1-1,-1 0 1,1 0-1,-1 0 1,0 0 0,0 0-1,0 0 1,-1-1-1,-1 2-27,3-4 10,0 1 0,0-1 0,0 0-1,0 0 1,0 0 0,0 0 0,-1 0-1,1 0 1,0 0 0,0-1 0,-1 0 0,1 1-1,0-1 1,-1 0 0,1 0 0,0 0-1,-1 0 1,1 0 0,0-1 0,0 1 0,-1-1-1,0 0-9,-3-1 25,1 0 0,0-1 0,-1 0 0,1 0 0,0-1 0,0 1 0,1-1-1,-1 0 1,1 0 0,0-1 0,-3-2-25,-6-11 116,0 0 0,-5-11-116,11 17 28,-64-108 740,-14-44-768,67 118 106,20 52-13,0 0-1,0 0 1,1 7-93,0 16 55,0 0 0,-3 27-55,-6 62 60,5-105-220,-1 1 0,-2 9 160,4-23-3,0 0 0,0 0-1,0 0 1,0 0 0,0 0-1,0 0 1,0 0 0,0 0-1,0 0 1,0 0-1,0 0 1,0 0 0,0 0-1,0 0 1,0 0 0,0 0-1,0 0 1,0 0 0,0 0-1,0 0 1,0 0 0,0 0-1,0 0 1,0 0-1,0 0 1,0 0 0,-1 0-1,1 0 1,0 0 0,0 0-1,0 0 1,0 0 3,0-6-24,1-13 27,14-224-4,10-103 24,-23 334-5,3-20 62,-5 29-66,1 0-1,-1 1 1,1-1 0,0 1-1,0 0 1,1-1-1,-1 1 1,0 0 0,1 0-1,0-1-13,-2 3 4,0-1-1,0 1 1,1 0-1,-1-1 1,0 1-1,1 0 1,-1-1-1,0 1 1,1 0-1,-1 0 1,0-1 0,1 1-1,-1 0 1,0 0-1,1 0 1,-1-1-1,1 1 1,-1 0-1,0 0 1,1 0-1,-1 0 1,1 0-1,-1 0 1,0 0-1,1 0 1,-1 0-1,1 0 1,-1 0-1,0 0 1,1 0-1,-1 0 1,1 0-1,-1 1 1,0-1-1,1 0 1,-1 0-1,1 0 1,-1 1-1,0-1 1,1 0-1,-1 0 1,0 1-4,2 0 11,-1 1 0,0 0 0,0 0-1,0 0 1,0 0 0,0 0 0,0 0 0,0 2-11,3 9 7,-1 0 0,0 0 0,-1 0 0,-1 1 0,0 2-7,0 24 136,-3 6-136,-1-9 62,-1-1 0,-2 1 0,-2-1 0,-2 2-62,-5 11-7,-2 0 0,-13 23 7,15-41-58,0-1-1,-3-1 0,0 0 1,-5 3 58,19-27-20,0 0 1,0 0 0,-1 0 0,1 0 0,-1-1-1,0 0 1,-5 3 19,9-6-1,-1 0 0,1-1 0,0 1 0,-1-1 0,1 1-1,0-1 1,-1 1 0,1-1 0,-1 0 0,1 0 0,-1 0 0,1 0 0,0 0 0,-1 0 0,0 0 1,0-1 0,1 1 0,-1-1 0,0 0 0,1 0 0,-1 0 0,1 1 0,-1-1 1,1-1-1,-1 1 0,1 0 0,0 0 0,0 0 0,-1-1 0,1 1 0,0-1 0,-3-5 5,0 1 0,0-1 0,0 0 0,1 0-1,0 0 1,1-1-5,-4-11 99,-4-21-99,-2-40 203,2-1 0,3-44-203,6 87 176,2 1 0,1 0 0,2-1 0,2-4-176,-5 39 22,5-23 102,-5 25-118,-1 0 0,0 0-1,1 0 1,-1 0 0,0 0-1,1 0 1,-1 1 0,1-1-1,0 0 1,-1 0 0,1 1 0,0-1-1,-1 0 1,1 1 0,0-1-1,0 1 1,0-1 0,-1 1-1,1-1 1,0 1 0,0-1-1,0 1 1,0 0-6,0 0 1,0 0 0,0 0 0,0 0 0,0 0 0,0 0 0,0 0 0,0 1 0,0-1 0,0 0 0,0 1 0,-1-1 0,1 1 0,0-1 0,0 1 0,0-1 0,-1 1 0,1-1 0,0 1 0,-1 0 0,1-1 0,0 1 0,-1 0 0,1 0-1,1 2 4,1 1 0,-1 0 0,0 0 0,0-1 0,-1 2-4,9 24 128,-2 0 0,-1 0 0,3 28-128,-8-40 9,0-1 1,-1 1 0,-1 0-1,-1-1 1,0 1 0,-1-1-1,-1 1 1,-1-1 0,0 0-1,-1 0 1,0 0 0,-2 1-10,-1-1 46,0 0 0,-2 0 0,1-1 0,-2 0 0,0-1 0,-1 0 0,0-1 0,-1 0 0,0-1 0,-15 10-46,13-11 15,0-1 0,-1-1 0,-16 7-15,25-12 0,-1-1 0,1-1-1,-1 1 1,0-1 0,0-1 0,0 1-1,0-1 1,0-1 0,0 0-1,0 0 1,5 0 0,-1 0 0,0-1 0,1 0 0,-1 0 0,1 0 0,0 0 0,-1-1 0,1 1 0,0-1 0,0 0 0,0 0 0,0 0 0,-2-1 0,1-1 0,0 0 0,0 0 1,0-1-1,1 1 0,0-1 1,0 0-1,0 0 0,0-1 0,-4-8 30,1-2-1,1 1 1,1 0-1,0-1 1,0-8-30,-1-2 54,2 0 1,1 0 0,1-6-55,2 14-16,0 1 0,1 0 1,0-1-1,2 1 0,2-6 16,-1 5-35,2-1 1,0 1-1,1 0 1,1 1-1,3-4 35,-7 13-50,0 0-1,1 0 1,0 0 0,0 1 0,1 0 0,0 0-1,0 1 1,1 0 0,0 0 0,0 1 0,5-3 50,-10 6-15,1 1 1,-1-1 0,1 1 0,-1 0 0,1 0-1,0 0 1,0 0 0,-1 1 0,1 0 0,0-1 0,0 1-1,0 1 1,-1-1 0,1 0 0,3 2 14,-3-1-6,1 1 1,-1 0 0,0 0-1,0 0 1,0 0 0,0 1-1,0-1 1,0 1-1,-1 0 1,1 0 0,-1 0-1,2 3 6,0 0 0,0 1 0,0-1 0,-1 1 0,0 0 0,0 0 0,0 0 0,-1 1 0,0-1 0,-1 1 0,0 0 0,0-1 0,0 1 0,-1 0 0,-1 0 0,1 6 0,-1-2 0,-1 0 0,-1-1 0,0 1 0,0 0 0,-1-1 0,-1 1 0,0-1 0,0 0 0,-1-1 0,-3 6 0,-2 2 28,-1 0-1,-1 0 1,0-1-1,-2 0 1,0-2-1,-6 7-27,12-15 29,0 0-1,-1-1 1,1 0 0,-1 0 0,-1-1-1,-3 2-28,7-5 18,0 1-1,-1-1 1,1 0-1,-1-1 1,1 1-1,-1-1 1,0-1-1,1 1 1,-1-1-1,-2 0-17,3-1 7,0 0 0,0-1 0,0 1 0,0-1 1,0 0-1,0 0 0,1-1 0,-1 0 0,1 0 0,0 0 0,0 0 0,0-1 0,0 0 0,0 0 0,1 0 0,0-1 0,0 0 0,0 0 0,0 0 0,-2-4-7,0-1-5,0-1-1,1 0 1,0 0-1,1 0 0,0 0 1,1-1-1,0 0 1,1 0-1,0 0 1,1-3 5,0 0-67,1 1 1,0 0 0,1 0 0,1 0-1,0 1 1,4-14 66,-4 23-16,-1-1-1,1 1 1,0 0-1,0-1 0,0 1 1,1 0-1,-1 0 1,1 1-1,0-1 1,3-2 16,-4 4-2,0 0 0,1 1 0,-1-1 0,0 0 0,1 1 0,0 0 0,-1 0 0,1 0 0,0 0 1,-1 0-1,1 0 0,0 1 0,0-1 0,0 1 0,0 0 0,0-1 0,0 2 0,0-1 2,0 0 2,0 1 0,0-1 0,1 1 0,-1 0 0,0 0 0,0 1 0,0-1 0,0 1 0,0-1 0,-1 1 0,1 0 0,0 0 0,-1 0 0,1 0 0,-1 1 0,0-1 0,0 0 0,1 2-2,3 4 61,-1 0 0,1 1 0,-2-1 1,1 1-1,1 7-61,-4-11 8,0-1 1,-1 0 0,0 1 0,0-1 0,-1 1 0,1-1 0,-1 1 0,0-1 0,0 1-1,0-1 1,-1 1 0,1-1 0,-1 1 0,0-1 0,-1 1-9,0 0 8,0 1 0,-1-1-1,1 1 1,-1-1 0,-1 0 0,1 0 0,-1 0 0,0-1 0,0 1-1,-4 3-7,2-3 6,0 0-1,-1 0 0,1-1 0,-1 0 0,0 0 0,0 0 0,-1-1 0,1 0 0,-1 0 1,0-1-1,1 0 0,-1 0 0,0-1 0,0 0 0,0-1 0,0 1 0,-2-2-5,3 1 10,1-1 0,0 0 0,-1-1-1,1 0 1,0 0 0,0 0 0,0-1 0,0 1-1,-4-4-9,7 4 3,0 0-1,0 0 0,1 0 1,-1-1-1,0 1 1,1-1-1,-1 0 0,1 1 1,0-1-1,0 0 0,0-1 1,0 1-1,1 0 0,-1 0 1,1-1-1,0 1 0,-1-4-2,1-3 0,0 0 0,0 0 0,1 0 0,0 0 0,1 0 0,0 0 0,0 0 0,1 1 0,1-1 0,0 0 0,0 1 0,0 0 0,1-1 0,1 2 0,0-1 0,0 0 0,1 1 0,0-1 0,-5 7 0,0 1 0,1 0 0,-1-1 0,0 1 0,0 0-1,1 0 1,-1 0 0,1 0 0,-1 0 0,1 0 0,-1 0 0,1 1 0,0-1-1,0 1 1,-2-1 1,1 1 0,-1 0-1,1 0 1,0 0 0,-1 0-1,1 0 1,0 0-1,-1 0 1,1 1 0,0-1-1,-1 0 1,1 0 0,0 0-1,-1 1 1,1-1-1,-1 0 1,1 1 0,-1-1-1,1 0 1,0 1 0,-1-1-1,1 1 1,-1-1-1,0 1 1,1-1 0,-1 1-1,1-1 1,-1 1 0,0-1-1,1 1 1,-1 0-1,0-1 1,0 1 0,0 0-1,1-1 1,-1 1 0,0 0-1,1 2 11,-1 1 0,0-1 0,1 0 0,-1 1 1,0-1-1,-1 0 0,1 1 0,0-1 0,-1 0 1,0 1-1,0-1 0,0 0 0,0 0 0,0 0 1,-1 0-1,1 0 0,-1 0 0,0 0 0,0 0 1,0-1-1,-2 3-11,-6 5 0,1 0 0,-2-1-1,1 0 1,-10 6 0,10-8 4,-17 13-21,-13 6 17,30-20-19,0-1 0,0 0 0,-1-1 0,1 0-1,-1-1 1,-2 1 19,11-4 0,0 0 0,1 1 1,-1-1-1,0 0 0,1 0 0,-1 0 0,0 0 0,0 0 0,1 0 0,-1-1 0,0 1 1,1 0-1,-1-1 0,1 1 0,-1-1 0,0 0 0,1 1 0,-1-1 0,2 0-1,-1 0 0,0 0 1,0 0-1,1 1 0,-1-1 0,0 0 0,1 0 1,-1 0-1,1 0 0,-1 0 0,1 0 0,0 0 0,-1 0 1,1 0-1,0-1 0,0 1 0,0 0 0,0 0 0,0 0 1,0 0-1,0 0 0,0 0 0,0 0 0,1 0 0,-1 0 1,0-1-1,1 1 0,-1 0 1,2-4-18,0 1 0,0-1 0,0 1 1,0-1-1,1 1 0,-1 0 0,1 0 0,0 0 0,1 0 1,-1 1-1,1-1 0,-1 1 0,1 0 0,2-1 18,-1 0 15,1 1-1,0-1 0,1 1 1,-1 1-1,0-1 0,1 1 0,0 0 1,-1 0-1,1 1 0,1 0-14,-8 1 5,1 0 0,-1-1 0,1 1-1,-1 0 1,0 0 0,1 0 0,-1 0 0,1 0 0,-1 0-1,1 0 1,-1 0 0,1 0 0,-1 0 0,0 0-1,1 0 1,-1 1 0,1-1 0,-1 0 0,1 0-1,-1 0 1,0 0 0,1 1 0,-1-1 0,1 0-1,-1 1-4,0-1 1,0 1 0,0-1 0,0 1 0,0-1 0,-1 0 0,1 1 0,0-1 0,0 1 0,0-1 0,-1 0 0,1 1 0,0-1 0,-1 1 0,1-1 0,0 0 0,-1 1 0,1-1 0,0 0 0,-1 0-1,-20 16-11,12-11 8,1-1 0,-1-1 0,1 1 0,-1-2 0,0 1 0,0-1 0,-6 1 3,8-2-12,0 0-1,0-1 0,0 0 0,0 0 0,0 0 0,0-1 0,0 0 1,0-1-1,0 1 0,-2-2 13,6 2-12,0-1 0,0 0 0,0 0 0,0 0-1,0 0 1,0 0 0,0-1 0,1 1 0,-1-1 0,1 0 0,0 0 0,0 0 0,0 0-1,0 0 1,0 0 0,1 0 0,-1-1 0,0-2 12,1 1-2,-1-1 1,1 1-1,0 0 1,0-1-1,0 0 1,1 1-1,0-1 1,0 1-1,0-1 1,1 1-1,1-6 2,-1 7 3,0 1-1,1-1 1,-1 1-1,1 0 1,0-1-1,0 1 1,0 0-1,1 0 1,-1 1-1,1-1 1,0 0-1,-1 1 1,1 0-1,0-1 1,0 1-1,0 1 1,1-1-1,-1 0 1,1 0-3,-3 2 15,1-1-1,0 0 1,-1 1 0,1-1 0,0 1 0,0 0-1,-1-1 1,1 1 0,0 0 0,0 0 0,-1 0 0,1 0-1,0 0 1,0 1 0,-1-1 0,1 0 0,0 1-1,0 0 1,-1-1 0,1 1 0,-1 0 0,1 0-1,-1-1 1,1 1 0,-1 1 0,1-1 0,-1 0 0,0 0-1,0 0 1,1 1 0,-1-1 0,0 1 0,0-1-1,0 1 1,-1-1 0,1 1 0,0-1 0,0 1-1,-1 0 1,1 0-15,1 4 0,0 0 0,-1 0 0,0 0 0,0 0 0,0 0 0,-1 1 0,0 4 0,0-7 0,0 0 0,0 1 0,-1-1 0,0 0 0,0 0 0,0 0 0,-1 0 0,1 0 0,-1 0 0,0 0 0,0 0 0,-1 0 0,-5 7 0,0-2 0,-1 1-1,0-1 1,-1 0 0,1-1-1,-3 1 1,4-3 3,0 0 0,-1-1 0,1-1 0,-1 0 0,0 0 0,0 0 0,0-1 0,-6 1-3,13-3 21,-1-1-1,0 1 1,0-1 0,0 0 0,0 0 0,1 0 0,-1 0 0,0-1 0,-2 0-21,5 1 1,-1 0-1,0 0 1,0-1 0,0 1 0,1 0-1,-1-1 1,0 1 0,1-1 0,-1 1-1,0-1 1,1 1 0,-1-1 0,1 1 0,-1-1-1,1 0 1,-1 1 0,1-1 0,-1 0-1,1 0 1,0 1 0,-1-1 0,1 0-1,0 0 1,0 1 0,-1-1 0,1 0-1,0 0 1,0 0 0,0 1 0,0-1-1,0 0 1,0 0 0,0 0-1,1-4-15,-1 1 0,1-1 0,0 1 1,1 0-1,-1-1 0,1 1 0,-1 0 0,1 0 0,0 0 1,1 0-1,-1 0 0,1 1 0,-1-1 0,1 1 1,0-1-1,1 1 0,-1 0 0,0 0 0,1 1 0,0-1 1,3-1 14,-2 1-4,1 0 0,0 1 1,1-1-1,-1 1 0,0 0 1,0 1-1,1 0 0,-1 0 1,1 0-1,0 1 0,-1 0 1,1 0-1,-1 0 0,5 2 4,2 0 0,0 1 0,-1 1 0,1 0 0,-1 1 0,0 0 0,-1 1 0,1 0 0,-1 1 0,7 6 0,-10-7 0,-1 0 0,0 0 0,0 0 0,-1 1 0,0 0 0,0 0 0,-1 1 0,0 0 0,0 0 0,-1 0 0,0 0 0,0 1 0,2 7 0,-5-10 0,0-1 0,0 1 0,-1-1 0,0 1 0,0 0 0,0-1 0,0 1 0,-1 0 0,0-1 0,0 1 0,-1-1 0,1 0 0,-1 1 0,0-1 0,-2 3 0,0-1 0,0 0 0,0 0 0,-1-1 0,1 0 0,-1 0 0,-1 0 0,1-1 0,-1 1 0,0-1 0,0-1 0,-1 1 0,-9 6 19,-1-1-1,0-2 0,0 1 0,-1-2 1,0 0-1,-1-1 0,-6 0-18,21-5 0,1 0 0,-1-1 0,0 0 0,0 1 0,1-1 0,-1-1 0,0 1 0,1-1 0,-1 1 0,0-1 0,-3-1 0,6 1 0,-1 0 0,1 1 0,-1-1 0,1 0 0,-1 0 0,1 0 0,0-1 0,-1 1 0,1 0 0,0 0 0,0-1 0,0 1 0,0-1 0,0 1 0,0-1 0,0 1 0,1-1 0,-1 0 0,0 1 0,1-1 0,-1 0 0,1 1 0,0-1 0,0 0 0,0 0 0,-1 0 0,1-16 0,1 0 0,0-6 0,-1 23 0,0 0-1,0-1 1,1 1-1,-1 0 1,0 0 0,0-1-1,1 1 1,-1 0-1,1 0 1,-1-1-1,1 1 1,0 0-1,-1 0 1,1 0-1,0 0 1,0 0 0,0 0-1,0 0 1,0 0 0,0 0-4,0 1-1,0-1 1,0 1 0,0 0 0,0 0 0,0-1 0,0 1 0,0 0 0,1 0 0,-1 0 0,0 0 0,0 0 0,0 1-1,0-1 1,0 0 0,0 0 0,0 1 0,0-1 0,0 1 0,0-1 0,0 1 0,0-1 0,0 1 0,0-1 4,7 6-20,-1-1 1,0 1 0,0 0 0,0 1 0,-1-1 0,1 1 0,-2 1 0,2 1 19,-2-3 3,9 12-3,-1 0 0,0 1 0,8 17 0,-21-34 0,1-1 0,-1 0 0,1 0 0,-1 1 0,1-1 0,-1 0 0,1 1 0,-1-1 0,0 0 0,0 1 0,0-1 0,0 1 0,0-1 0,0 1 0,0-1 0,0-1 0,0 0 0,-1 0 0,1 1 0,0-1 0,0 0 0,0 0 0,0 1 0,-1-1 0,1 0 0,0 0 0,0 1 0,-1-1 0,1 0 0,0 0 0,0 0 0,-1 0 0,1 1 0,0-1 0,-1 0 0,1 0 0,0 0 0,0 0 0,-1 0 0,0 0 0,0 0 0,-1 0 0,1 0 0,0 0 0,0 0 0,0 0 0,-1 0 0,1-1 0,0 1 0,0-1 0,-5-1 0,0 0 0,1-1 0,-1 0 0,1 0 0,0 0 0,0-1 0,0 0 0,0 0 0,0 0 0,1-1 0,0 1 0,0-1 0,0 0 0,1 0 0,-1 0 0,1-1 0,1 1 0,-1-1 0,1 0 0,0 0 0,0 0 0,0-1 0,0-1 0,0 0 0,1 0 0,0 0 0,0 0 0,1 0 0,0 0 0,1 0 0,-1 0 0,1 0 0,1 0 0,0 0 0,0 0 0,0 1 0,1-1 0,0 1 0,1-1 0,1-1 0,1 0 4,0 0-1,1 0 1,1 0-1,-1 1 1,1 0-1,1 1 1,0-1-1,1 1-3,-4 2 9,0 1-1,1 0 0,0 1 1,-1 0-1,1 0 0,0 0 1,1 1-1,-1 0 0,0 0 1,1 1-1,-1 0 0,8 0-8,-13 1 0,0 0 0,0 1 0,1-1 0,-1 1 0,0-1 0,0 1 0,0 0 0,0-1 0,0 1 0,0 0 0,0 0 0,0 1 0,0-1 0,0 0 0,-1 1 0,1-1 0,0 1 0,-1 0 0,1-1 0,-1 1 0,0 0 0,0 0 0,1 0 0,-1 0 0,0 0 0,-1 0 0,1 0 0,0 0 0,-1 0 0,1 0 0,-1 0 0,1 1 0,-1 1 0,0-4 0,0-1 0,0 1 0,0 0 0,0 0 0,-1 0 0,1 0 0,0 0 0,0 0 0,0 0 0,0 0 0,0 0 0,0 0 0,0 0 0,0 0 0,0 0 0,0 0 0,-1 0 0,1 0 0,0 0 0,0 0 0,0 0 0,0 0 0,0 0 0,0 0 0,0 0 0,0 0 0,0 0 0,-1 0 0,1 0 0,0 0 0,0 0 0,0 0 0,0 0 0,0 0 0,0 0 0,0 0 0,0 0 0,0 0 0,0 0 0,-1 0 0,1 0 0,0 1 0,0-1 0,0 0 0,0 0 0,0 0 0,0 0 0,0 0 0,0 0 0,0 0 0,0 0 0,0 0 0,0 0 0,0 1 0,0-1 0,0 0 0,0 0 0,0 0 0,0 0 0,0 0 0,0 0 0,-2-4 0,0 0 0,1-1 0,-1 0 0,1 1 0,0-1 0,0-4 0,-2-3 0,-1-16 71,1 0 1,0-18-72,3 28-15,-1-11 15,3 1 0,2-22 0,-2 40 0,-1-2-26,1 1-1,1 0 0,0 1 1,1-3 26,-4 13-1,0-1-1,0 1 1,0-1 0,1 0 0,-1 1 0,0 0 0,0-1 0,1 1 0,-1-1 0,0 1 0,1-1 0,-1 1 0,0-1 0,1 1 0,-1 0 0,0-1 0,1 1 0,-1 0 0,1-1 1,-1 1-1,0 0 1,1 1 0,-1-1 0,0 0 0,0 0 0,1 0 0,-1 0 0,0 0-1,0 0 1,0 0 0,1 0 0,-1 1 0,0-1 0,0 0 0,0 0 0,0 0 0,1 0-1,-1 1 1,0-1 0,0 0 0,0 0 0,0 1 0,0-1 0,0 0 0,0 0 0,1 0-1,-1 1 1,0 1 1,1 0-1,0 0 0,-1 1 0,1-1 1,-1 0-1,0 0 0,0 2 0,-1 2 13,0 0 0,0 0 0,0-1-1,-1 1 1,0 0 0,-1-1 0,1 1 0,-1-1-1,0 0 1,-1 1-13,2-2 9,-1-1 1,1 1-1,-1-1 0,0 0 0,0 1 0,-1-2 0,1 1 0,0 0 1,-1-1-1,0 1 0,1-1 0,-1 0 0,0 0 0,-2 0-9,4-1 2,0-1 0,0 1-1,0-1 1,0 0 0,0 1-1,0-1 1,0 0 0,0 0 0,0 0-1,0-1 1,0 1 0,1 0-1,-1-1 1,0 1 0,0-1 0,0 0-1,0 0 1,0 0-2,-1 0 6,1-1 0,0 0 0,0 1-1,1-1 1,-1 0 0,0 0 0,0 0 0,1 0 0,0 0 0,-1-1 0,1 1 0,-1-2-6,-1-5 16,0 1 1,1 0 0,0-1-1,0 0 1,1 1 0,0-1-1,1 0 1,0-1-17,0-8-10,1 0 1,1-1-1,0 1 0,2 0 1,2-9 9,-3 17-6,1 0 1,-1 1 0,1 0-1,1 0 1,0 0 0,0 1-1,0-1 1,1 1 0,1 1 0,-1-1-1,3-1 6,17-13 0,0 1 0,2 1 0,15-8 0,-37 24 5,0 1-1,1 0 0,-1 0 0,1 0 1,4 0-5,-7 2 72,-3 4-11,-7 7 18,6-10-78,-24 29-54,-2 0-1,0-2 1,-2 0 0,-8 4 53,26-22-14,1-1 10,1-1-1,-7 3 5,13-8 0,0-1 0,-1 1 1,1-1-1,-1 0 0,0 0 0,1 0 0,-1 0 0,0-1 0,0 1 0,1-1 0,-1 1 0,0-1 0,2 0 0,0 0 0,0 0 0,0 0 0,1 0 0,-1 0 0,0 0 0,0-1 0,1 1 0,-1 0 0,0 0 0,1-1 0,-1 1 0,0 0 0,0-1 0,1 1 0,-1-1 0,1 1 0,-1-1 0,0 1 0,1-1 0,-1 1 0,1-1 0,-1 0 0,1 0 0,-1 0 0,0-1 0,1 1 0,-1-1 0,1 0 0,0 1 0,-1-1 0,1 1 0,0-1 0,0 0 0,0 1 0,0-3 0,1-3 0,1 0 0,-1-1 0,1 1 0,1 0 0,0-1 0,0 0 0,1 0 0,0 0 0,1 1 0,0 0 0,0 0 0,0 0 0,1 1 0,0-1 0,0 1 0,1 1 0,4-4 0,3-1 0,0 1 0,1 0 0,1 0 0,-1 2 0,7-2 0,-14 6 3,0 0 0,0 1 0,0 0 0,0 1 0,0 0 1,1 0-1,5 0-3,-14 1 6,1 0-1,-1 0 1,0 0 0,1 0 0,-1 0 0,0 1 0,1-1 0,-1 0 0,0 0 0,1 0 0,-1 0 0,0 0 0,1 0 0,-1 1 0,0-1 0,1 0 0,-1 0 0,0 0 0,0 1 0,1-1-1,-1 0 1,0 1 0,0-1 0,1 0 0,-1 0 0,0 1 0,0-1 0,0 0 0,1 1-6,-1 0 7,0 0 0,0 0 1,0 1-1,0-1 0,1 0 0,-2 0 0,1 0 0,0 0 0,0 1 1,0-1-8,-1 5 24,-1-1 0,0 0 1,0 0-1,-1 2-24,-7 13 21,6-14-21,0 1 0,1-1 0,0 1 0,0 0 0,-1 7 0,4-14 0,0 0 0,0 0 0,0 0 0,0 0 0,0 0 0,0 0 0,0 1 0,0-1 0,0 0 0,0 0 0,0 0 0,0 0-1,0 0 1,0 0 0,0 0 0,0 0 0,0 0 0,0 0 0,0 0 0,0 0 0,0 0 0,0 0 0,0 0 0,0 0 0,0 0 0,0 0 0,1 1 0,-1-1 0,0 0-1,0 0 1,0 0 0,0 0 0,0 0 0,0 0 0,0 0 0,0 0 0,0 0 0,0 0 0,0 0 0,0 0 0,0 0 0,0 0 0,1 0 0,-1 0 0,0 0 0,0 0-1,0 0 1,0 0 0,0 0 0,0-1 0,0 1 0,0 0 0,0 0 0,0 0 0,0 0 0,0 0 0,0 0 0,0 0 0,0 0 0,0 0 0,0 0 0,0 0 0,0 0-1,1 0 1,-1 0 0,7-5-29,10-10-66,24-24-30,19-18 122,-44 44 15,14-13-68,24-15 56,-43 34-12,-1 1 0,1 0 0,1 0 0,-1 1 0,1 1 0,-1 0 0,10-2 12,-12 4 8,1 1 0,0 0 0,-1 1 0,1-1 0,0 2 0,0-1 0,-1 2 0,1-1 0,-1 1 0,1 1 0,-1 0 0,0 0 0,3 1-8,-7-1 9,0-1 1,0 1-1,0 0 0,0 0 1,0 1-1,-1 0 1,1-1-1,-1 1 0,0 1 1,0-1-1,-1 0 1,1 1-1,-1 0 1,0 0-1,0 0 0,-1 0 1,1 1-1,-1-1 1,0 1-1,-1-1 0,1 1 1,-1-1-1,0 2-9,0 2 61,-1 1 0,0-1-1,0 1 1,-1-1 0,-1 1-1,1-1 1,-1 0-1,-1 1 1,0-1 0,0 0-1,-3 4-60,3-7 1,0 1 0,-1-1 1,0 1-1,0-1 0,0 0 0,-1-1 0,0 1 0,0-1 0,-1 0 0,1 0 0,-1-1 0,0 1 0,0-1 0,-1-1 0,-1 2-1,7-5-7,0 1 0,0-1-1,0 1 1,0-1 0,-1 1 0,1-1 0,0 0 0,0 0-1,-1 0 1,1 0 0,0 1 0,-1-2 0,1 1 0,0 0-1,0 0 1,-1 0 0,1-1 0,0 1 0,0 0 0,-1-1-1,1 1 1,0-1 0,0 1 0,-1-2 7,1 1-4,-1 0 0,1-1-1,0 1 1,-1-1 0,1 1 0,0-1 0,0 0 0,0 0-1,0 1 1,1-1 0,-1 0 0,0 0 0,1 0-1,-1 0 1,1-1 4,-1-5-2,0-1 0,1 1 0,1 0 0,-1 0 1,1-1-1,1 1 0,-1 0 0,1 0 0,1 0 0,-1 0 0,2-1 2,0-1-57,0 0 0,1 1 0,0-1 0,1 1 0,-1 0 1,8-7 56,-10 11-22,-5 5 38,-11 6 118,-17 12-49,-1-2 0,-1-1 1,0-2-1,-2-1-85,-29 10-341,80-27 323,0 1 1,1 0 0,-1 1-1,1 1 1,0 1 0,-1 0 0,15 2 17,33 4-157,33 7 157,-50-5 64,0-2 0,14-1-64,-67-5 28,-1 0 0,1-1-1,0 1 1,0-1 0,0 0 0,1 0-1,-1-1 1,0 1 0,1-1 0,-3-2-28,4 3-19,1 0 1,0-1-1,-1 1 1,1 0-1,0-1 1,0 0-1,1 1 1,-1-1-1,0 0 1,1 0-1,0 0 1,0 0-1,0 0 1,0 0-1,0-1 1,0 1-1,1-2 19,0 4 5,0-1-1,0 1 1,0-1-1,0 1 1,0 0-1,0-1 1,0 1-1,1-1 0,-1 1 1,1-1-1,-1 1 1,1 0-1,0-1 1,-1 1-1,1 0 1,0-1-1,0 1 1,0 0-1,0 0 0,0 0 1,0 0-1,0 0 1,0 0-1,0 0 1,1 0-1,-1 1 1,0-1-1,1 0 1,-1 1-1,0-1 1,1 1-1,-1-1 0,1 1 1,-1 0-1,1 0 1,-1-1-1,2 1-4,-1 0-7,1 0 0,0 0-1,-1 1 1,1-1 0,0 0-1,-1 1 1,1 0 0,-1-1-1,1 1 1,-1 0 0,1 1 0,-1-1-1,0 0 1,0 1 0,1-1-1,-1 1 1,0-1 0,0 1-1,-1 0 1,2 0 7,1 3-14,-1 0 1,1-1-1,0 1 0,-1 0 0,0 1 1,-1-1-1,1 0 0,1 5 14,-1 0-4,0 0 0,-1 1 0,0-1-1,0 1 1,-1 0 0,-1 2 4,1-7 37,-2 0 0,1 0 1,-1 0-1,1 0 0,-2 0 0,1 0 0,-1 0 1,0 0-1,0 0 0,0-1 0,-2 3-37,2-6 26,1 0 0,0 0 0,-1 0-1,1 0 1,-1-1 0,0 1 0,1 0 0,-1-1 0,0 0-1,0 1 1,0-1 0,0 0 0,0 0 0,0 0-1,-1 0-25,2-1-5,-1 1 0,1-1 0,-1 0 0,1 1 0,-1-1 0,1 0 0,-1 0 0,0 0 0,1 0 0,-1-1 0,1 1 0,-1 0 0,1 0 0,-1-1 0,1 1 1,-1-1-1,1 0 0,0 1 0,-1-1 0,1 0 0,0 0 0,-2-1 5,0-1-15,0 0 1,0-1-1,0 0 1,0 0-1,0 0 1,1 0-1,0 0 1,0 0-1,0-1 1,0 1 0,1-1-1,-1-1 15,0-3-39,0 1 1,0-1-1,1 1 1,1-1-1,0 1 0,0-6 39,1 3-25,0 1-1,1 0 0,1 0 1,-1 0-1,1 0 1,1 1-1,0-1 0,1 1 1,-1 0-1,6-7 26,-8 13 0,0 1 0,-1 0 0,1-1 0,0 1 0,0 0 0,0 0 0,1 0 0,-1 0 0,0 0 0,1 1 0,-1-1 0,1 1 0,0-1 0,-1 1 0,1 0 0,0 0 0,0 0 0,0 0 0,0 1 0,0-1 0,0 1 0,0 0 0,0 0 0,0 0 0,0 0 0,0 1 0,0-1 0,-1 1 0,1-1 0,0 1 0,2 1 0,2 0 1,1 2 1,-1-1-1,0 1 0,0 0 0,0 0 0,0 1 0,3 3-1,7 7 50,0 1-1,1 4-49,-3-4 11,-2 1-1,0 0 1,0 1-1,5 13-10,-12-20 0,0 1 0,-1 0 0,0 0 0,-1 0 1,0 1-1,-1 0 0,-1 0 0,1 5 0,-3-14-3,0 0 0,0 1 0,0-1 1,0 0-1,-1 0 0,0 1 0,0-1 0,0 0 1,-1 3 2,1-5 1,0 0 1,0 1-1,-1-1 1,1 0-1,-1 0 1,1 0-1,-1 0 0,1-1 1,-1 1-1,0 0 1,0-1-1,0 1 1,0-1-1,0 1 1,0-1-1,0 0 1,-2 0-2,1 1 13,0-1 0,0 0 0,-1 0 0,1-1 1,0 1-1,0-1 0,-1 0 0,1 1 0,0-2 1,-1 1-1,1 0 0,0-1 0,-1 1 0,1-1 1,0 0-1,0 0 0,0 0 0,0 0 1,0-1-1,0 1 0,0-1 0,0 0 0,0 0 1,1 0-1,-1 0 0,1 0 0,-2-2-13,-2-3 29,0 0 0,1 0 1,0-1-1,0 0 0,0 1 0,1-1 0,1-1 0,-1 1 0,-1-7-29,1-2-18,0 1 0,1 0 0,1-1 0,0 0 0,1 0 0,1 1 0,1-1 0,0 0 0,1 0 0,1 1 0,1-1 0,0 1 0,6-15 18,-6 23-15,-1 0 1,1 0 0,1 1-1,-1-1 1,1 1 0,1 0-1,-1 1 1,1-1 0,0 1-1,0 0 1,1 0 0,0 1-1,7-4 15,-9 6-5,1 0 1,-1 0-1,1 1 0,0 0 0,0 0 1,0 0-1,0 1 0,0 0 0,0 0 0,1 0 1,-1 1-1,0 0 0,0 0 0,0 1 0,1 0 1,-1 0-1,0 0 0,0 1 0,3 1 5,0 0-6,-1 1 0,0 0 1,0 0-1,0 1 0,0 0 0,-1 0 0,1 1 0,-2 0 0,1 0 0,0 1 0,-1-1 0,1 3 6,-4-4-2,0-1-1,0 1 0,0 0 0,0 0 0,-1 0 0,0 0 0,0 1 1,0-1-1,-1 1 0,1-1 0,-1 1 0,-1-1 0,1 1 0,-1 0 1,0-1-1,0 1 0,-1 0 0,0-1 0,0 1 0,-1 3 3,0-3 11,0 0 0,0 0 0,-1 0-1,0 0 1,-1 0 0,1-1 0,-1 1 0,0-1-1,0 0 1,-1 0 0,-4 4-11,5-6 27,0 1-1,-1-1 1,1 0-1,-1 0 1,0-1-1,0 1 1,0-1 0,0 0-1,0-1 1,0 1-1,-1-1 1,1 0-1,-1 0 1,-4 0-27,4-1 87,0 0 0,0-1 0,-1 1 0,1-1 0,0-1 0,0 1 1,0-1-1,0 0 0,0 0 0,0-1 0,1 0 0,-1 0 0,1 0 0,-1-1 0,1 0 0,0 0-87,-1-1 29,0-1-1,1 0 1,-1-1-1,1 1 1,0-1-1,1 0 1,0 0-1,0 0 0,0-1 1,1 0-1,-2-5-28,3 4-29,-1 1 0,2-1 0,-1 0-1,1 0 1,0 1 0,1-1 0,0 0 0,0 0-1,1 0 1,1 0 0,-1 0 29,1 3-37,-1-1 1,2 1-1,-1 0 1,0-1 0,1 1-1,0 0 1,1 1-1,-1-1 1,1 1-1,0-1 1,1 1-1,-1 0 1,1 1 0,5-5 36,-4 5-59,0-1 1,0 2 0,0-1 0,1 0 0,-1 1 0,1 1 0,0-1 0,0 1-1,0 0 1,0 0 0,1 1 0,0 0 58,3 0-24,0 1 1,-1 1-1,1-1 0,-1 2 1,0-1-1,1 1 0,-1 1 1,1 0 23,15 7 19,0 1 1,-1 1 0,-1 1 0,0 1 0,0 1 0,2 4-20,-7-5-21,0 1 0,-1 1 0,0 1 1,8 11 20,-16-17-1,-2 1 1,1 0 0,-1 0-1,-1 1 1,0-1 0,-1 2 0,0-1-1,0 6 1,-2-5 9,0 0-1,-1 0 1,-1 0-1,-1 0 1,0 1-1,0-1 1,-2 0-1,0 1 1,0-1 0,-1 0-1,-1 0 1,-1 0-1,0 0 1,0-1-1,-3 5-8,5-13 45,-1-1 1,1 0-1,-1 0 0,-2 3-45,5-7-1,0 0 0,0 1 0,0-1 0,0 0 0,-1 0 0,1 1 0,0-1 0,0 0 0,-1 0 0,1 0 0,0 1 0,0-1 1,-1 0-1,1 0 0,0 0 0,0 0 0,-1 0 0,1 0 0,0 0 0,-1 0 0,1 1 0,0-1 0,0 0 0,-1 0 0,1 0 0,0 0 0,-1-1 1,1 1-1,-1-1-1,1 1 1,-1-1-1,1 1 1,0-1 0,0 1-1,-1-1 1,1 0-1,0 1 1,0-1 0,-1 0-1,1 1 1,0-1-1,0 0 1,0 1-1,0-1 1,0 0 0,0 1-1,0-1 2,0-5 0,1 0 0,-1 1 0,1-1 0,0 0 0,0 1 0,1-1 0,0 1-1,0-1 1,0 1 0,1-2 0,7-12 6,1 0 0,2-1-6,-4 6 11,9-14-66,1 1 0,1 1 0,1 0 0,2 2 0,0 0 0,2 2 1,15-11 54,-33 28-16,1-1 1,0 2 0,0-1 0,0 1 0,0 0 0,1 1 0,0 0 0,1 0 15,-6 2 4,-1 1 1,0-1-1,1 1 0,-1 0 1,0 0-1,1 0 0,-1 0 1,1 0-1,-1 1 0,0-1 0,0 1 1,1 0-1,-1 0 0,0 1 1,0-1-1,0 0 0,0 1 1,0 0-1,0 0 0,-1 0 1,1 0-1,0 0 0,-1 1-4,1 0-3,0 1-1,0 0 1,0 0 0,0 0-1,-1 0 1,0 0-1,0 1 1,0-1 0,0 2 2,1 4-31,0 0 0,-1 0-1,1 9 33,-2-3 40,0 0 0,-1 0 0,-1 0 0,-1 0 0,-1 8-40,-3 4 359,-1 0 0,-7 18-359,6-25 20,-1 0 1,-1-1 0,-1 0 0,-1-1 0,-8 12-21,-4 0-52,-2-1 0,-18 17 52,25-29-26,0 0 0,-2-2 1,0 0-1,0-1 1,-20 9 25,32-19-6,0-1 1,-1 0 0,1 0-1,-2-1 6,10-2 0,0-1 0,-1 1 0,1-1 0,-1 0 0,1 0 0,-1 0 0,1 0 0,-1 0 0,1 0 0,-1 0 0,1 0 0,-1 0 0,1-1 0,-1 1 0,1 0 0,-1-1 0,1 0 0,0 1 0,-1-1 0,0 0 0,0-1 0,1 1 0,-1-1 0,1 0 0,0 0 0,-1 1 0,1-1 0,0 0 0,0 0 0,0 0 0,0-1 0,1 1 0,-1 0 0,0 0 0,-1-6 6,1-1 0,-1 1 0,1 0 1,1-1-1,-1 1 0,1-1 0,1-2-6,3-20 43,3-14-43,5-13-80,2 1 0,3 1 0,2 1 0,20-39 80,-27 71-52,1-1 1,0 2 0,2 0 0,1 1 0,2-2 51,-12 16-34,0 1 0,0 0 0,3-2 34,-7 6 5,-1 1 1,1 0 0,0 0 0,0 0-1,0 0 1,0 0 0,0 1 0,0-1-1,0 0 1,0 1 0,0 0 0,0-1-1,0 1 1,1 0-6,-1 0 4,-1 0 0,1 0 1,-1 0-1,1 0 0,-1 1 0,1-1 0,-1 1 0,1-1 0,-1 1 1,0-1-1,1 1 0,-1 0 0,0-1 0,1 1 0,-1 0 0,0 0 0,0 0 1,0 0-1,0 0 0,0 0 0,0 0 0,0 0 0,0 1 0,0-1 0,-1 0 1,1 1-1,0-1 0,-1 0 0,1 1 0,-1-1 0,1 1-4,1 5 0,-1 1 0,1 0 0,-1-1 0,-1 1 0,1 7 0,-4 43 0,-3-7 68,-2 0 0,-3-1-1,-4 8-67,-14 40 181,-7 4-181,8-32-21,-3 0 0,-36 56 21,43-87-214,12-25 31,12-14 182,0 0 0,0 0-1,0 0 1,0 0 0,0 0 0,0 0 0,0 0-1,0 0 1,0 0 0,0 0 0,-1 0-1,1 0 1,0 0 0,0 0 0,0 0-1,0 0 1,0 0 0,0 0 0,0 0-1,0 0 1,0 0 0,0 0 0,-1 0-1,1 0 1,0 0 0,0 0 0,0 0-1,0 0 1,0 0 0,0 0 0,0 0 0,0 0-1,0 0 1,-1 0 0,1 0 0,0 0-1,0 0 1,0 0 0,0 0 0,0 0-1,0 0 1,0 0 0,0 0 0,0 0-1,0-1 1,0 1 0,0 0 1,0-10-15,3-8 44,2 0-1,0 1 0,5-9-28,-1-1 43,29-80 43,18-35-428,66-116 342,-93 206-64,1 1 0,21-23 64,-39 58 0,13-12 0,-20 23 0,0 0 0,0 0 0,1 1 0,-1 0 0,1 0 0,3-1 0,-7 4-3,0 0-1,0 0 1,0 0-1,-1 1 0,1-1 1,0 0-1,0 1 1,0-1-1,0 1 1,0 0-1,0 0 1,0 0-1,0 0 0,0 0 1,0 0-1,0 0 1,0 1-1,1-1 4,-1 1-3,-1 0-1,1 0 1,-1 0 0,1 0-1,-1 1 1,1-1 0,-1 0-1,1 1 1,-1-1 0,0 1-1,0-1 1,0 1-1,0 0 1,0-1 0,0 1-1,-1 0 1,1 0 0,0-1-1,-1 2 4,3 9 25,0 0-1,-1 1 0,-1-1 1,0 1-1,-1 0 1,0-1-1,-2 6-24,-2 39 284,-3-1 1,-3 1-1,-15 51-284,12-67-32,-2-1 0,-2-1 0,-1-1 0,-7 9 32,24-43 0,-1-1 0,0 0 0,0 1 0,0-1 0,0 0 0,0 0 0,-1 0 0,1 0 0,-1-1 0,0 1 0,-1 0 0,4-3 0,0 0 0,-1 1 0,1-1 0,0 0 0,0 0 0,-1 0 0,1 0 0,0 0 0,0 0 0,-1 0 0,1 0 0,0 0 0,0 0 0,-1 0 0,1 0 0,0 0 0,0 0 0,-1 0 0,1 0 0,0-1 0,0 1 0,0 0 0,-1 0 0,1 0 0,0 0 0,0 0 0,0 0 0,-1-1 0,1 1 0,0 0 0,0 0 0,0 0 0,0-1 0,-1 1 0,1 0 0,0 0 0,0 0 0,0-1 0,0 1 0,0 0 0,0 0 0,0-1 0,0 1 0,0 0 0,0 0 0,0-1 0,0 1 0,0 0 0,0 0 0,0-1 0,-2-4 0,1-1 0,1 0 0,-1 0 0,1 0 0,0-5 0,4-39 0,-2 37 0,11-96 0,52-278 0,-56 347-42,1 1-1,2 0 0,13-27 43,-17 53 5,-7 12-6,-1 1 0,0 0 0,1-1 0,-1 1 0,0 0 0,1-1 0,-1 1 0,0 0 0,1 0 0,-1 0 1,1-1-1,-1 1 0,1 0 0,-1 0 0,0 0 0,1 0 0,-1 0 0,1 0 0,-1 0 1,1 0-4,0 0 0,0 1-1,0-1 1,0 1 0,0-1 0,0 1-1,-1 0 1,1-1 0,0 1 0,0 0-1,-1-1 1,1 1 0,0 0 0,-1 0-1,1 0 1,-1-1 0,1 1 0,-1 0-1,0 0 1,1 0 0,-1 0 0,0 0 4,6 16-31,0 0 0,-2 0 0,0 0 0,-1 0 0,0 13 31,1-1-16,2 40 23,-2 1 0,-4 0 0,-4 18-7,4-80 20,-1 5-83,0 1 0,-2 10 63,11-50-12,2 1 0,8-16 12,30-52 2,-26 54 23,1 1 0,2 1 0,1 2 0,2 0 0,1 2 0,3 0-25,-31 33 1,2-4-14,1 0 0,0 1 0,0 0-1,0 0 1,1 0 0,-1 0 0,1 0 13,-4 3-4,-1 0 0,1 0 0,0-1 0,0 1 0,-1 0 1,1 0-1,0 0 0,0 0 0,0 0 0,-1 0 0,1 0 0,0 0 0,0 0 0,0 0 0,-1 0 0,1 1 1,0-1-1,0 0 0,-1 1 4,1-1-2,0 1 0,0 0 0,0 0 1,0 0-1,0 0 0,0 0 0,0 0 0,0 0 0,-1 0 1,1 0-1,0 0 0,-1 0 0,1 0 0,-1 1 1,1 0 1,1 5 69,0 0 1,0 1-1,-1 0 1,0-1-1,0 7-69,-2 44 250,-3-16-272,-1 0 0,-8 27 22,-27 79-127,16-75 127,-4 0 0,-18 32 0,40-95 76,4-8-70,3-9-66,11-41-134,15-34 194,23-48-212,-15 44 191,5 2 0,9-9 21,-38 75 42,-10 18-43,-1 0 1,0 0-1,0-1 0,0 1 0,1 0 0,-1 0 0,0 0 1,0 0-1,0 0 0,1 0 0,-1-1 0,0 1 0,0 0 1,1 0-1,-1 0 0,0 0 0,0 0 0,1 0 0,-1 0 1,0 0-1,1 0 0,-1 0 0,0 0 0,0 0 0,1 0 0,-1 1 1,0-1-1,0 0 0,0 0 0,1 0 0,-1 0 0,0 0 1,0 0-1,1 1 0,-1-1 0,0 0 0,0 0 0,0 0 1,0 0-1,1 1 0,-1-1 0,0 0 0,0 0 0,0 1 1,0-1-1,0 0 0,0 0 0,1 1 0,-1-1 0,0 0 1,0 0 0,4 17-64,-1 8 20,-2 1 0,-1-1 1,-1 0-1,-3 17 44,-19 102 329,22-137-291,-27 123 132,24-105-168,4-24-2,0-1 0,0 0 0,0 1-1,0-1 1,0 0 0,0 1 0,0-1 0,0 0 0,0 1 0,0-1-1,0 0 1,0 1 0,0-1 0,0 0 0,0 0 0,1 1 0,-1-1-1,0 0 1,0 1 0,0-1 0,0 0 0,1 0-1,-1 0 0,1-1 0,-1 1-1,1 0 1,-1-1 0,1 1 0,-1 0 0,0-1 0,1 1 0,-1-1 0,0 1 0,1-1-1,-1 1 1,0-1 0,0 1 0,1-1 0,-1 1 0,0-1 1,15-31-157,9-25 157,7-19 157,-24 62-151,3-9 35,1 0 0,1 2 0,1-1 1,3 0-42,-14 19 5,0 0 0,1 0 0,0 0 0,0 1 1,0-1-1,0 1 0,0 0 0,3-2-5,-5 3-6,0 1 0,0 0 0,0-1 0,0 1 0,0 0 0,0-1 0,0 1 0,0 0 1,0 0-1,0 0 0,0 0 0,0 0 0,0 0 0,0 0 0,0 0 0,0 0 0,0 1 0,0-1 0,0 0 0,0 1 0,0-1 0,0 1 0,0-1 0,0 1 0,0-1 0,0 1 0,-1-1 0,1 1 0,0 0 0,0 0 0,-1-1 0,2 2 6,0 1-16,0 0-1,0 0 0,-1 1 1,1-1-1,-1 0 0,1 1 0,-1 0 1,0-1-1,0 1 0,-1 0 1,1-1-1,-1 1 0,0 1 17,0 10-74,0-1-1,-3 13 75,2-21-18,-7 50 61,-2 0 0,-3-1-1,-5 9-42,16-57-2,3-5 5,0-4 18,32-78 92,10-20-226,-39 92 101,2-7-32,2-1-1,0 2 0,0-1 1,2 1-1,7-9 45,-16 22 5,0 0 0,1-1 0,-1 1 1,0 0-1,1 0 0,-1 0 0,1 0 0,0 0-5,-1 1 6,-1-1-1,1 1 0,-1 0 1,1 0-1,0 0 1,-1 0-1,1-1 0,-1 1 1,1 0-1,0 0 1,-1 0-1,1 0 1,-1 1-1,1-1 0,0 0 1,-1 0-1,1 0 1,-1 0-6,2 1 11,-1 0 0,0 0 0,0 0 1,1 1-1,-1-1 0,0 0 0,0 0 1,0 1-1,0-1 0,-1 0 0,1 1 1,0-1-1,-1 1 0,1-1 0,-1 1 1,1-1-1,-1 1 0,1 0-11,1 7 4,-1 0 0,1 1 0,-2-1 0,1 1 0,-1-1 0,0 0 0,-1 1 0,-2 6-4,-2 14-69,-2-1 0,-2 3 69,4-16 13,0 0 0,-1-1 1,0 0-1,-2 0 0,0 0 1,0-1-1,-1 0 0,-9 10-13,15-21-3,0 1 0,-1-1 0,0 0 0,1 0 0,-1 0-1,0-1 1,0 1 0,-1-1 0,1 0 0,0 0 0,-4 0 3,6-1-17,0 0 0,1-1 0,-1 0 0,0 1-1,0-1 1,0 0 0,0 0 0,0 0 0,0 0 0,0 0 0,0-1 0,0 1 0,0-1 0,0 1 0,0-1 0,0 1 0,1-1 0,-1 0 0,0 0 0,0 0 0,1 0 0,-1 0-1,1-1 1,-1 1 0,1 0 0,-1-1 0,1 1 0,-1-2 17,1 2-21,1 1-86,1 0 1,0 1 104,-1 0 0,1 0 0,-1 0 0,1 0 1,-1 0-1,0 0 0,1 0 0,-1 0 1,0 0-1,0 0 0,0 0 0,0 0 0,0 1 2,-2 19 2,-7 33 30,-3-1 0,-2 0 0,-3-1 0,-15 33-32,23-64 128,-6 10-128,12-25 16,0-1 0,0-1 0,0 1 0,-1 0 0,1-1 0,-1 1 0,0-1 0,-3 1-16,7-4 0,-1-1 0,1 1 1,0-1-1,-1 0 0,1 0 0,-1 1 0,1-1 0,-1 0 0,1 0 1,-1 1-1,1-1 0,-1 0 0,1 0 0,-1 0 0,1 0 0,-1 0 0,1 0 1,-1 0-1,1 0 0,-1 0 0,0 0 0,1 0 0,0 0 0,-1-1 0,1 1 0,0 0 1,0 0-1,-1-1 0,1 1 0,0 0 0,0 0 0,0-1 0,-1 1 0,1 0 1,0-1-1,0 1 0,0 0 0,0-1 0,0 1 0,0 0 0,-1-1 0,1 1 0,0 0 1,0-1-1,0-2-6,0-1 1,0 1 0,1-1-1,-1 1 1,1-4 5,8-24-77,0 1 1,2 0-1,3-4 77,0-1-111,-11 26 120,1 1 1,0 0-1,0 0 1,1 0 0,0 1-1,1-1 1,1-1-10,-6 7 4,1 1 1,0-1-1,-1 1 1,1-1-1,0 1 0,0 0 1,0 0-1,0 0 1,0 0-1,0 0 0,0 0 1,0 0-1,0 1 1,1-1-5,-1 1 4,0 0 1,0 0-1,0 0 0,-1 0 1,1 1-1,0-1 1,0 0-1,0 1 1,-1 0-1,1-1 0,0 1 1,-1 0-1,1 0 1,0 0-1,-1 0 1,1 0-1,-1 0 0,1 0 1,0 1-5,0 0 1,0 0-1,-1 1 1,1-1-1,-1 0 1,1 1 0,-1-1-1,1 1 1,-1-1 0,0 1-1,0 0 1,-1-1 0,1 1-1,0 1 0,0 6-31,0 0 0,0-1 0,-1 3 31,1-3 5,-1 1 0,-1 0 0,0-1 0,0 1 0,-1-1 0,0 1 0,-1-1 0,0 0 0,0 0 0,-1 0 0,0 0 1,-1-1-1,0 0 0,0 1 0,-1-2 0,0 1 0,0-1 0,0 0 0,-1 0 0,-1-1 0,-1 2-5,-3 1 75,-1-1-1,0 0 0,0 0-74,6-5 31,-1 1-1,1-1 0,0-1 1,-1 0-1,1 0 1,-5 1-31,10-3-2,0 0 0,1 0 1,-1 1-1,0-1 0,1-1 1,-1 1-1,1 0 0,-1 0 1,1-1-1,-1 1 0,0-1 2,1 1 0,0 0 0,1-1-1,-1 1 1,1-1-1,-1 1 1,0-1-1,1 1 1,-1-1-1,1 1 1,-1-1-1,1 1 1,-1-1-1,1 0 1,-1 1-1,1-1 1,0 1-1,-1-2 1,1 1-7,0-1 0,-1 0 0,1 0-1,0 0 1,0 1 0,0-1 0,0 0-1,0 0 1,1 1 0,-1-1 0,1 0-1,-1 0 1,1 1 0,-1-1 0,1 0-1,0 1 1,0-1 7,7-12-25,1 1-1,0 0 0,1 0 1,0 1-1,7-6 26,-14 15-37,12-11-46,-15 14 83,1-1 0,-1 1 1,0 0-1,1 0 0,-1 0 1,0-1-1,1 1 0,-1 0 1,1 0-1,-1 0 0,0 0 1,1 0-1,-1-1 1,1 1-1,-1 0 0,0 0 1,1 0-1,-1 0 0,1 0 1,-1 0-1,1 1 0,-1-1 1,0 0-1,1 0 0,-1 0 1,0 0-1,1 0 0,-1 1 1,1-1-1,-1 0 0,0 0 1,1 0-1,-1 1 0,0-1 1,1 0-1,-1 1 0,0-1 1,0 0-1,1 1 1,-1-1-1,1 3 22,0 0 1,0 0-1,0 0 1,-1 0-1,1 0 1,-1 0 0,0 0-1,0 0 1,0 0-1,0 0 1,0 0-1,-1 0 1,1 0 0,-2 1-23,2-3 4,-3 15-6,-1-1 1,0 0 0,-1-1 0,-1 1 0,0-1 0,-6 10 1,-13 18-79,-17 21 79,17-28 1,-1-2 0,-23 23-1,30-37-5,-1-1 1,0-1-1,-1-1 1,-1 0-1,-1-1 5,12-9-20,0 0 0,-1-1 0,0 0 0,1 0 1,-13 2 19,19-6-8,-1 0 0,1 0 1,0 0-1,-1-1 1,1 0-1,-1 0 0,1 0 1,-1-1-1,1 1 1,0-1-1,-1-1 0,1 1 1,0-1-1,0 0 1,0 0 7,0-1-6,0 0 1,0 0 0,0-1-1,1 0 1,0 0 0,-1 0-1,1 0 1,1-1 0,-1 1 0,-1-3 5,-3-7-25,0 1 0,1-1 0,-3-10 25,-5-19-32,1 0 0,3-1 0,2-1 0,0-7 32,3 7-22,3-1 1,1 1 0,2-1-1,3 0 1,1 1 0,9-38 21,-10 65-19,-3 15 9,0 0 0,0-1 0,1 1 0,0 0 0,0-1 0,0 1 0,0 0 0,0 0 1,1 0-1,-1 0 0,2-1 10,-3 3-1,0 1 1,0 0-1,0 0 1,0 0 0,0 0-1,0-1 1,1 1-1,-1 0 1,0 0 0,0 0-1,0 0 1,0 0-1,0 0 1,1-1 0,-1 1-1,0 0 1,0 0-1,0 0 1,0 0 0,1 0-1,-1 0 1,0 0-1,0 0 1,0 0 0,1 0-1,-1 0 1,0 0-1,0 0 1,0 0 0,1 0-1,-1 0 1,0 0-1,0 0 1,0 0 0,1 0-1,-1 0 1,0 0-1,0 0 1,0 0 0,0 0-1,1 0 1,-1 1-1,0-1 1,0 0 0,0 0-1,0 0 1,0 0-1,1 0 1,-1 1 0,0-1-1,0 0 1,0 0-1,0 0 1,0 0 0,0 1-1,0-1 1,0 0-1,0 0 1,4 15 2,-2-2-2,-2 0 0,0 0 0,0 0 0,-1 0 0,-1 0 0,-3 17 0,-7 21 0,4-23 47,-1-1 0,-2 0-1,-1 0 1,-1-1 0,-16 23-47,-8 6 470,-3-1 0,-4 0-470,12-16 114,-37 33-114,47-51-3,-2 0 1,0-2-1,-21 12 3,36-24 28,0-2 0,0 1 0,0-1 1,-1-1-1,1 1 0,-10 1-28,13-4 46,1-1 0,0 1 0,0-1 0,-1 0 0,1 0 0,0 0 0,0-1 1,0 0-1,-1 0 0,1 0 0,0-1 0,0 0 0,-3-1-46,1-1-30,-1-1 0,1 0 0,0 0 0,0 0 0,1-1 0,0 0 0,0 0 0,0-1 0,0 0 0,1 0 0,1 0-1,-1-1 1,1 1 0,0-1 0,1 0 0,-1 0 0,2 0 0,-1-1 0,1 1 0,1-1 0,-1 1 0,1-7 30,1 2-66,0-1 0,1 1-1,1 0 1,0 0 0,4-12 66,-4 17-30,1-1 1,0 1-1,1-1 1,0 1-1,0 0 0,0 0 1,1 1-1,1-1 1,0 0 29,-4 6-2,0 0 0,-1 0 0,1 1 0,0-1 0,0 0 0,0 1 0,0 0 0,1 0 1,-1-1-1,0 1 0,0 1 0,1-1 0,-1 0 0,0 0 0,1 1 0,-1-1 0,3 1 2,-2 0-7,1 0 0,-1 1-1,0-1 1,0 1 0,0-1-1,1 1 1,-1 0-1,0 1 1,0-1 0,0 0-1,-1 1 1,1 0 0,1 0 7,1 2-10,0 0 0,0 0 0,0 0 1,-1 1-1,0 0 0,0-1 1,0 2-1,-1-1 0,0 0 0,1 1 10,1 4-10,-1 1 0,0-1-1,0 1 1,-1 0-1,0 2 11,0 1 67,-1 1 0,0-1 0,-1 1 0,-1-1 0,0 1-1,-1 0 1,-1-1 0,-2 14-67,0-11 110,-1-1 0,-1 1 0,0-1 0,-1 0 0,0 0 0,-1-1 0,-6 7-110,5-8 72,-1-1 0,0-1 1,-1 1-1,0-2 0,-1 1 1,-1-2-1,-12 10-72,14-13-25,0 0-1,-1-1 1,0 0 0,0-1-1,0 0 1,-1-1 0,0 0-1,1-1 1,-1 0 0,0-1 25,5-2-43,-1 1 0,1-1 1,0 0-1,0 0 0,0-1 1,0 0-1,0-1 0,0 0 1,1 0-1,-1-1 0,-4-1 43,7 1-42,0 1-1,0-1 0,0 0 1,1-1-1,-1 1 0,1-1 1,0 0-1,-1 0 0,2 0 1,-1 0-1,1-1 0,-1 0 1,1 0-1,0 1 0,1-2 1,-2-2 42,0-3-11,1-1 1,0 1-1,0 0 1,1-1-1,1 0 1,0 1 0,0-4 10,2-3 34,-1 0 0,2 1 0,1-1 1,2-9-35,1 4-65,0 0 0,9-17 65,-10 28-31,0 1-1,1 0 0,0 0 0,1 0 0,0 1 1,2-2 31,-6 9-9,0-1 1,0 1 0,1 0 0,-1 0 0,1 1 0,0-1-1,-1 1 1,1 0 0,0 0 0,0 0 0,1 0 0,-1 1 0,0-1-1,1 1 1,-1 0 0,1 1 0,-1-1 0,1 1 0,-1 0-1,1 0 1,-1 0 0,1 1 0,-1-1 0,0 1 0,1 0 0,-1 0-1,0 1 1,1-1 0,-1 1 0,0 0 0,0 0 0,0 1-1,0-1 1,0 1 8,2 2 1,-1 0-1,1 0 1,-1 0-1,0 0 1,-1 1-1,1 0 0,-1 0 1,0 0-1,-1 1 1,1-1-1,-1 2 0,0 1-1,1 0-1,-2 0 1,0 1-1,0-1 0,0 1 1,-1-1-1,-1 1 1,0 1 1,0 4 13,-1 0 1,-1 1-1,-1-1 1,0 0-1,-1 0 1,-1 0 0,0-1-1,-1 1 1,0-1-1,-5 6-13,4-8 60,0-1 0,-2 1 0,1-1 0,-1-1 0,-1 0 1,0 0-1,0-1 0,-1 0 0,0-1 0,-1 0 0,0 0 0,0-2 0,0 1-60,4-4-7,1 0 1,-1 0 0,0 0-1,0-1 1,0 0 0,-1-1-1,1 1 1,0-2-1,-1 1 1,1-1 0,0 0-1,-1-1 1,1 0-1,0-1 1,0 1 0,0-1-1,0-1 1,0 0-1,0 0 1,1 0 0,-1-1-1,-1-2 7,-4-2-56,1-2-1,0 1 1,0-2 0,1 0-1,0-1 57,-11-13-208,-15-23 208,14 12-50,2-1 0,1 0 0,-9-29 50,25 57 0,-3-5 0,2 1 0,0-2 0,0 1 0,1 0 0,1-4 0,2 18 1,1-4-1,-1 0 0,1-1 0,-1 1 0,1 0 0,0 0 1,1-1-1,-1 4 2,0 1 0,0-1 1,0 1-1,0-1 0,1 1 1,-1-1-1,0 1 0,0-1 1,0 1-1,1-1 0,-1 1 1,0-1-1,1 1 0,-1-1 1,1 1-1,-1-1 0,0 1 1,1 0-1,-1-1 0,1 1 1,-1 0-1,1-1 0,-1 1 1,1 0-1,-1 0 0,1-1 1,0 1-1,-1 0 0,1 0 1,-1 0-1,1 0 0,-1 0 1,1 0-1,0 0 0,-1 0 1,1 0-1,-1 0 1,1 0-1,-1 0 0,1 0 1,0 1-1,-1-1 0,1 0 1,-1 0-1,1 1-2,1 0 2,1 0 0,-1 0 1,0 0-1,1 0 0,-1 1 0,0-1 0,0 1 1,0-1-1,0 1 0,-1 0 0,1 0 1,0 0-3,4 5-2,-2 0 0,1 0 0,1 4 2,3 7 1,-1 0 0,0 1 0,-1 0 0,-1 0 1,1 10-2,-1 1-9,-2 1 0,0-1 0,-2 12 9,-2-30 1,0 0 1,0 0-1,-1 0 1,0 0-1,-1 0 0,-1-1 1,0 1-1,0-1 1,-1 0-1,-1 0 1,0 0-1,0 0 0,-1-1 1,-1 0-1,-4 6-1,3-6 18,-1-1 0,0 0 0,0 0 0,0-1 0,-1 0 0,-1-1 0,1 0 0,-1-1 0,0 0 0,-1-1 0,-2 1-18,8-3 3,-1-1 0,1 0 0,-1-1 0,0 1 0,0-1-1,0 0 1,1-1 0,-1 0 0,0 0 0,0 0 0,0-1 0,0 0 0,0 0 0,1-1 0,-1 0 0,0 0 0,1 0-1,0-1 1,-1 0 0,-4-4-3,4 2 0,0 0 0,0-1 0,1 0 0,-1 0 0,2-1 0,-1 1 0,1-1 0,-1-1 1,1 0-1,-6-12-11,0-1 0,-7-22 11,-3-14-47,3 0 0,2-1 0,3-1 0,2 0 0,1-22 47,8 55-16,2 1 0,1-10 16,0 23-19,0 0 0,1 0 0,1 0-1,0 0 1,2-5 19,-4 14-9,0 1 0,0-1 0,0 0 0,0 1 0,1-1 0,-1 1 0,1-1 0,0 1 0,0 0 0,-1 0 0,1 0 0,1 0-1,-1 0 1,0 0 0,0 0 0,1 1 0,-1-1 0,1 1 0,-1-1 0,3 1 9,-1 0-6,-1 0-1,1 1 1,0-1-1,0 1 1,0 0 0,0 0-1,0 1 1,-1-1-1,1 1 1,0 0 0,0 0-1,-1 0 1,1 0-1,0 1 1,0 0 6,11 5-34,-1 1 0,0 0 0,0 2-1,-1-1 1,0 2 0,0 0 0,-1 0 0,-1 1 0,0 1 0,3 5 34,-1 0 71,-1 2 1,-2-1 0,0 2 0,-1-1-1,0 1 1,-2 0 0,-1 1 0,0 0-1,-2 0 1,-1 0 0,0 1-72,-2-9 7,0-1 0,0 1 0,-2-1 0,0 0 0,0 1 1,-1-1-1,-1 0 0,0 0 0,-1 0 0,0-1 0,-1 1 0,-3 4-7,-7 12 112,-2-1 0,-1 0 0,-1-1 0,-2-1 0,0-1 0,-2-1 0,-1-1 0,-8 5-112,12-12 135,0-2 0,-2 0 1,1-2-1,-1 0 0,-1-1 0,-8 2-135,13-7-3,0 0 1,0-1-1,0-1 0,-1-1 1,0-1-1,1 0 0,-1-1 1,-10-1 2,22-1-31,-1 1 0,1-1 0,0-1 0,0 1 0,0-1 0,0 0 0,0-1 0,1 1 0,-1-1 1,1-1-1,0 1 0,-1-1 0,2 0 0,-1-1 0,0 1 0,1-1 0,0 0 0,0-1 1,0 1-1,1-1 0,0 0 0,0 0 0,0 0 0,1-1 0,0 1 0,0-1 0,1 0 0,-1 0 1,0-6 30,-1-12-82,0-1 1,2 0 0,1-1 0,2 1 0,1-14 81,-1 23-20,1 1 0,1 0 1,0 0-1,1 0 0,1 0 0,1 1 0,5-12 20,-7 20-17,-1 0 1,2 1-1,-1-1 1,1 1-1,0 0 0,0 0 1,5-4 16,-6 7-2,1-1 0,-1 1 0,1 0 0,0 0 0,0 1 0,0-1 0,0 1 0,0 0 0,1 1 0,-1-1 0,3 0 2,-3 2-11,0-1 1,0 0-1,1 1 1,-1 0-1,0 1 1,1-1-1,-1 1 0,0 0 1,0 0-1,1 0 1,-1 1-1,4 2 11,-3-1-8,0 0 0,0 0 0,0 1 0,0 0 0,-1 0 0,0 1 0,1 0 0,-2 0 0,3 3 8,-1-1 13,0 0 1,-1 1-1,0 0 0,-1 0 0,0 1 1,0-1-1,0 1 0,-1 0 0,-1 0 1,0 0-1,0 0 0,0 0 0,-1 1 1,-1-1-1,0 1-13,0 2 4,-1 1 0,-1-1 1,0 0-1,-1 0 0,-1 0 0,1-1 0,-3 4-4,-2 2-5,0-1 0,0 0 0,-2 0 0,-8 9 5,-1 0 156,-2-1 0,-1-1 0,-1-1 0,-1-2 0,-9 7-156,14-13 128,-1-1 0,0 0 0,-1-2 0,0 0 0,-1-1 0,-5 1-128,19-9-6,1 0-1,-1 0 1,0 0 0,1-1-1,-4 1 7,8-2-6,1 0-1,-1 0 1,0-1 0,0 1-1,0-1 1,0 1-1,0-1 1,1 0 0,-1 0-1,0 0 1,1 0-1,-1 0 1,1-1 0,-1 1-1,0-1 7,-1-2-19,0 0 0,0 0 0,0 0-1,0 0 1,1-1 0,-1 1 0,1-1 0,1 0 0,-2-1 19,-2-7-64,0-1 1,1 1 0,-1-6 63,-3-14-70,2 0 1,1-1 0,1 1-1,2-1 1,1 0 0,2 0-1,1 0 1,5-23 69,1 12-130,1 0-1,6-10 131,-7 29-84,2 0 0,1 1 0,1 0 0,6-10 84,-13 28-11,0 0 0,0 0 1,1 0-1,0 1 0,0 0 1,1 0-1,-1 0 0,1 1 1,1-1-1,-1 1 0,1 1 1,0 0-1,0-1 0,0 2 1,0-1-1,8-1 11,-13 4 0,1 0 0,-1 1 0,1-1 0,-1 1-1,1-1 1,-1 1 0,1 0 0,0 0 0,-1 1 0,1-1 0,-1 0 0,1 1 0,-1-1 0,0 1 0,3 1 0,-1 0 3,-1-1 1,0 1 0,1 1 0,-1-1 0,0 0 0,0 1 0,-1 0-1,1-1 1,0 1 0,-1 1-4,5 4 10,-1 2 0,-1-1 0,0 1 0,0 0 0,-1 0 0,0 0 0,0 3-10,0 2-12,0-1 0,-2 1 0,1 0 0,-2 4 12,1 17-16,-3 9 16,-1 4 44,-3 0 1,-2 0-1,-1-1 1,-3 0 0,-2-1-1,-3 0 1,-1-1-1,-2 0 1,-2-2 0,-2 0-1,-7 6-44,16-29-21,0 0 0,-2-1-1,-1-1 1,0 0 0,-2-2-1,0 0 1,0 0 0,-23 12 21,37-25-34,-1-1 1,0 0 0,0 0 0,0 0 0,-4 1 33,8-4-11,0 1 1,0-1 0,-1 1-1,1-1 1,0 0 0,0 0-1,0 0 1,-1 0 0,1 0-1,0 0 1,0-1 0,-1 1-1,1-1 1,0 1 0,0-1 0,0 0-1,-2-1 11,1 0-12,0 0 0,0 0 0,0-1 0,1 1 0,-1-1 0,1 1 0,-1-1 0,1 0 0,0 0 0,0 0 0,0-1 0,0 0 12,-3-6-23,1-1 0,0 1 0,-2-9 23,-1-9 56,2 0 0,1 0 0,1 0 0,1-4-56,1-12 5,2-1 1,3-8-6,-1 22-22,2 1 0,1-1 0,2 1 0,2-5 22,-4 17-27,1 1 0,1 0 0,0 0-1,1 1 1,1 0 0,1 0 0,3-4 27,-8 13 10,0 0 0,0 0-1,0 0 1,1 1 0,0 0-1,1 1 1,-1-1 0,1 1 0,0 0-1,0 1 1,1 0-10,-8 3 0,0 1 0,1 0 0,-1-1 1,0 1-1,1 0 0,-1 0 0,0 0 0,0 0 0,1 0 0,-1 0 1,0 0-1,1 0 0,-1 0 0,0 1 0,1-1 0,-1 1 1,0-1-1,0 1 0,0-1 0,1 1 0,-1-1 0,0 1 0,0 0 1,0 0-1,0 0 0,0 0 0,0 0 0,0 0 0,-1 0 1,1 0-1,0 0 0,0 1 0,2 3-13,0 1 0,0-1 0,-1 1 0,0 0 0,0-1 0,-1 1 1,0 0 12,3 15-2,-1-1 0,-1 1 0,0 0 0,-2 14 2,-3 18 93,-5 14-93,-2 0 91,-11 36-91,11-61 19,-3 0 1,-1-1-1,-3 0-19,8-22 0,-1-1 0,0 0 0,-1 0 0,-2-1 0,1-1 0,-2 0 0,-1 0 0,8-8 96,0-1 0,0-1 0,-1 1 0,0-1 0,0-1 0,-1 0 0,0 0 0,-7 3-96,10-6 55,0 0 0,1 0 0,-1-1 0,0 0-1,0 0 1,0 0 0,-1-1 0,1 0 0,0 0 0,0 0 0,0-1-1,0 0 1,0 0 0,-3-2-55,3 2-19,0-2 1,1 1-1,-1 0 0,0-1 0,1 0 1,0-1-1,-1 1 0,1-1 0,1 0 0,-1 0 1,1 0-1,-2-2 19,1-1-24,0 1-1,1-1 1,-1 0 0,1 0-1,0-1 1,1 1 0,0-1-1,-2-6 25,2-1-50,0 0-1,0-1 1,1 1-1,1-1 1,1 1-1,0-1 1,1 1-1,1-1 1,2-9 50,2-3-39,2 1 1,1-1-1,1 1 1,1 1 0,12-20 38,-19 38-39,0 0 1,1 0 0,0 1 0,1 0 0,-1 0 0,1 0 0,5-3 38,-10 8-7,1 0 0,0 1 0,0 0 0,0-1 0,0 1 0,0 0 0,1 0 0,-1 0 0,0 0 0,0 0 0,1 0 0,-1 1 0,1-1 0,-1 1 0,0 0 0,1 0 0,-1 0 0,1 0 0,-1 0 0,1 0 0,-1 1 0,0-1 0,1 1 0,-1-1 0,0 1 0,1 0 0,-1 0 0,0 0 0,2 1 7,-2 0 6,1 0-1,0 0 0,0 0 1,-1 0-1,1 1 0,-1-1 1,0 1-1,0-1 0,0 1 1,0 0-1,0 0 0,0 2-5,0 0 21,1 0-1,-2 1 1,1-1 0,-1 1-1,1 0 1,-2-1-1,1 3-20,0 6 48,-1 1 0,-1-1 0,0 1 0,-1 0 0,-3 10-48,-2 3 6,-2 0 0,-1-1 0,-1 0-1,-1-1 1,-2 0 0,0-1 0,-2 0 0,0-1 0,-2-1-1,-1-1 1,-15 15-6,28-31 0,0-1-1,-1 0 1,0 0-1,1 0 1,-1-1-1,-1 0 1,1 0 0,0-1-1,-1 0 1,0 0-1,-5 0 1,9-2-9,1 0 0,-1-1-1,0 0 1,1 1 0,-1-1-1,1-1 1,-1 1 0,0 0 0,1-1-1,-1 0 1,1 0 0,-1 0-1,1 0 1,0-1 0,-1 1-1,1-1 1,0 0 0,0 0 0,0 0-1,0 0 1,0 0 0,1-1-1,-1 1 1,1-1 0,-1 0 0,1 0-1,-1-1 10,-2-5-17,0 0 0,0-1 0,1 1 1,0-1-1,1 0 0,0 0 0,1 0 0,0 0 0,0 0 0,1-1 0,0 1 0,1 0 0,1-8 17,-1 8-12,1 0-1,1-1 0,0 1 1,0 0-1,1 0 1,0 0-1,1 0 0,0 1 1,0 0-1,1-1 0,1 1 1,-1 1-1,7-8 13,-9 12-9,0 1-1,1 0 0,-1 0 1,0 0-1,1 0 1,0 1-1,0-1 1,0 1-1,0 0 0,0 0 1,0 0-1,0 1 1,1 0-1,-1-1 10,0 2-1,-1-1 1,0 1-1,0 0 0,0 0 0,0 0 0,1 1 1,-1-1-1,0 1 0,0-1 0,0 1 1,0 0-1,0 0 0,0 1 0,0-1 1,0 1-1,0-1 0,-1 1 0,1 0 1,-1 0-1,1 0 1,0 1-4,0 0 0,0-1 0,-1 1 0,1 0 1,-1 0-1,0 1 0,0-1 0,0 0 0,0 1 0,-1 0 0,0-1 0,2 4 4,-2-1 47,0-1-1,0 1 1,-1-1-1,1 1 1,-1-1-1,-1 1 1,1-1-1,-1 5-46,-1 0 32,-1 0-1,0-1 1,0 1-1,-1-1 1,0 0-1,0 0 1,-1-1-1,0 1 0,-1-1 1,-2 2-32,-1 1 6,0 0 1,-1-1 0,0 0-1,-1-1 1,0 0-1,-1-1 1,0 0-1,0 0 1,-1-2 0,0 1-1,0-2 1,0 0-1,-3 0-6,-1 0-42,0-1-1,-15 1 43,30-5-9,-15 1-70,17-2 75,-1 1-1,1 0 0,-1 0 1,1 0-1,0 0 0,-1 0 1,1 0-1,-1-1 0,1 1 1,0 0-1,-1 0 0,1-1 1,0 1-1,-1 0 0,1-1 0,0 1 1,0 0-1,-1 0 0,1-1 1,0 1-1,0-1 0,0 1 1,-1 0-1,1-1 0,0 1 1,0-1-1,0 1 0,0 0 1,0-1-1,0 1 0,0-1 1,0 1-1,0 0 0,0-1 1,0 1-1,0-1 5,1-5-70,0-1 0,1 1-1,0 0 1,1-1 70,3-10-60,0 0 57,1 1 1,0 0 0,2 0 0,0 0 0,1 2 0,0-1 0,1 1-1,0 0 1,2 1 0,1 0 2,-11 10 0,1 0 0,-1 0 0,1 0 0,0 1 0,0-1 0,1 1 0,-5 2 0,1-1 0,0 1 0,0 0 0,-1-1 0,1 1 0,0 0 0,0 0 0,0 0 0,0 0 0,-1 0 0,1 0 0,0 0 0,0 0 0,0 0 0,0 0 0,0 0 0,0 1 0,-1-1 0,1 0 0,-1 1 0,1-1 0,-1 1 0,1-1 0,-1 1 0,0-1 0,1 1 0,-1-1 0,0 1 0,1-1 0,-1 1 0,0 0 0,0-1 0,1 1 0,-1-1 0,0 1 0,0 0 0,0-1 0,0 1 0,0 0 0,0-1 0,0 1 0,0 0 0,0 2 1,0 0 0,0 1 0,-1-1 0,0 0 0,1 0 0,-1 0 0,0 0 0,-1 0 1,1 0-1,0 0 0,-1 0 0,0 0 0,1 0 0,-1-1 0,0 1 0,-1 0-1,-6 6 122,1-1 1,-1 0-1,-10 7-122,-1 0 135,-1-1-1,0-1 1,-7 2-135,14-9-46,1 0 0,-1 0 0,0-2 0,0 0 0,0 0 0,-4-1 46,14-2-23,0-1-1,0 0 1,0 1 0,0-1-1,1-1 1,-1 1-1,-1-1 24,4 1-7,0 0-1,0-1 0,0 1 1,0 0-1,0-1 1,0 1-1,0-1 1,0 1-1,0-1 0,1 1 1,-1-1-1,0 1 1,0-1-1,1 0 0,-1 0 1,0 1-1,1-1 1,-1 0-1,0 0 1,1 0-1,-1 0 0,1 0 1,0 0-1,-1 1 1,1-1-1,0 0 0,0 0 1,-1 0-1,1-1 8,0-2-19,1-1-1,-1 1 1,1 0-1,0 0 0,0 0 1,1 0-1,-1 0 1,1 0-1,0 0 1,0 0-1,0 1 1,2-3 19,5-7-6,0 0 1,2 1 0,0 0 0,0 0 0,3-1 5,0 0-17,-3 2 19,0 1 0,1 0 0,0 1 0,0 1 1,1 0-1,0 0 0,1 2 0,-1-1 0,1 2 0,9-3-2,-22 7-4,0 1-1,0 0 1,-1 0-1,1 0 1,0-1-1,0 1 1,0 0-1,-1 0 1,1 0-1,0 0 1,0 0-1,0 0 1,-1 0-1,1 1 1,0-1-1,0 0 1,0 0-1,0 1 5,-1-1 1,0 0 0,1 1-1,-1-1 1,0 0 0,0 1 0,0-1-1,0 0 1,0 1 0,1-1 0,-1 1 0,0-1-1,0 0 1,0 1 0,0-1 0,0 0-1,0 1 1,0-1 0,0 1 0,0-1 0,0 0-1,0 1 1,-1-1 0,1 0 0,0 1-1,0-1 1,0 1-1,-2 3 74,0-1 0,0 1 1,-1 0-1,1-1 0,-1 1 0,0-1-74,-17 20 542,-8 5-542,5-6-51,-3 7 51,25-28-8,-1 2-9,-1 0 1,0-1 0,0 1 0,0 0 0,0-1 16,2-1-1,1-1 1,-1 1-1,1-1 1,-1 0-1,1 1 1,-1-1 0,1 0-1,-1 0 1,1 1-1,-1-1 1,0 0-1,1 0 1,-1 0-1,1 0 1,-1 0-1,0 0 1,1 1-1,-1-1 1,1-1 0,-1 1-1,0 0 1,1 0-1,-1 0 1,1 0-1,-1 0 1,1-1-1,-1 1 1,0 0-1,1 0 1,-1-1-1,1 1 1,-1 0 0,1-1-1,-1 1 1,1-1-1,0 1 1,-1 0-1,0-1 1,0-3-9,0 1 0,-1-1-1,1 0 1,0 1 0,1-1 0,-1 0-1,0 0 1,1 0 0,0 1-1,0-1 1,1-4 9,-1 1-26,0-17-38,-1-3-11,2 0 1,1 0-1,0 0 1,5-12 74,2 0-51,13-30 51,-15 49-25,2 0 1,0 0-1,1 1 0,3-4 25,32-42 0,-43 62 0,0 0 0,0 0 0,1 1 0,-1-1 0,0 1 0,1-1 0,0 1 0,0 0 0,-1 0 0,1 0 0,0 0 0,1 1 0,-1-1 0,0 1 0,0 0 0,1 0 0,-1 0 0,1 0 0,-1 0 0,0 1 0,1 0 0,0 0 0,-1 0 0,1 0 0,-1 0 0,1 1 0,-1-1 0,0 1 0,1 0 0,2 1 0,-3-1 0,0 1-1,0 0 1,0 0 0,-1-1-1,1 2 1,-1-1-1,1 0 1,-1 0-1,0 1 1,1 0 0,-1-1-1,-1 1 1,1 0-1,0 0 1,-1 0-1,1 0 1,0 3 0,1 4 19,0 0-1,0 0 1,-1 1-1,0-1 1,-1 2-19,1 9 152,-2 0 1,0 0 0,-1 0 0,-1 0 0,-1-1 0,-4 11-153,7-29-11,0-1 0,-1 1 1,1 0-1,-1-1 0,1 1 1,-1-1-1,0 1 0,0 0 11,1-2-2,0 0 0,0 0 1,-1 1-1,1-1 0,0 0 0,0 0 0,0 0 1,0 0-1,0 0 0,0 0 0,0 0 0,0 0 1,-1 0-1,1 0 0,0 0 0,0 0 0,0 0 1,0 0-1,0 0 0,0 0 0,0 0 0,-1 0 0,1 0 1,0 0-1,0 0 0,0 0 0,0 0 0,0 0 1,0 0-1,0 0 0,-1 0 0,1 0 0,0 0 1,0 0-1,0 0 0,0 0 0,0 0 0,0 0 1,0-1 1,-5-8-100,1-3 18,0-1 0,1 0 0,1 0 0,-1-4 82,-2-56-35,4 22 64,3 0-1,2 0 1,8-38-29,-3 34-165,9-25 165,-11 55-76,1 2 0,1-1-1,0 1 1,8-12 76,-15 32-13,-1 1 1,1-1-1,-1 1 0,1-1 0,0 1 0,0 0 1,0-1-1,0 1 0,1 0 0,-1 1 0,1-1 1,-1 0-1,3-1 13,-4 3 6,1-1-1,-1 1 1,1 0 0,-1 0 0,1 0-1,-1-1 1,0 1 0,1 0 0,-1 1-1,1-1 1,-1 0 0,1 0-1,-1 1 1,1-1 0,-1 1 0,0-1-1,1 1 1,-1-1 0,0 1 0,1 0-1,-1 0 1,0 0 0,0 0 0,0 0-1,0 0 1,0 0 0,0 0 0,0 0-1,0 0-5,4 6 15,0-1 1,-1 1-1,1-1 0,-2 1 1,1 1-1,-1-1 0,0 0 0,0 1 1,-1 0-1,0-1 0,0 3-15,0 3-3,0 0 0,-1 0 0,0 0 0,-1 0 0,-1 0 0,-1 7 3,0-7 38,-1 0 1,0 0 0,-1-1 0,0 0 0,-1 0 0,0 0-1,-1 0 1,0-1 0,-1 0 0,-6 7-39,8-12 15,0 0 0,0 0-1,-1-1 1,0 0 0,0 0 0,0-1 0,0 1 0,-5 1-15,6-3-11,0-1 1,0 0 0,-1 0 0,1-1-1,0 0 1,-1 1 0,1-2 0,0 1-1,-1-1 1,1 0 0,-1 0 0,-2 0 10,3-1-7,0 0 0,1 0 0,-1 0 1,1 0-1,0-1 0,-1 0 1,1 0-1,0 0 0,0 0 0,0-1 1,-1-1 6,-1 0-9,0-2 0,0 1 0,1-1 1,0 0-1,0 0 0,-2-4 9,-4-8 26,2 0 1,0 0-1,1-1 0,-4-14-26,3 8 25,2 0 0,1-1 0,0 1 0,2-1 0,1-2-25,2 13-16,1-1-1,0 1 1,1 0 0,1-1 0,0 1 0,1 0-1,1 0 1,0 1 0,3-5 16,-5 13-12,1 0-1,0 0 1,0 1-1,0 0 1,0 0 0,1 0-1,0 0 1,3-3 12,-4 5-9,0 1 1,0-1-1,0 1 0,1-1 0,-1 1 0,1 0 0,0 1 1,-1-1-1,1 0 0,0 1 0,0 0 0,0 0 1,3 0 8,1 0-3,-1 1 1,1 0 0,-1 0 0,1 1-1,-1 0 1,1 0 0,-1 1 0,1 0 0,-1 0-1,0 0 1,0 1 0,3 2 2,0 0 1,0 1-1,0 0 1,-1 0 0,0 1-1,-1 0 1,1 0 0,-1 1-1,1 2 0,-5-5 0,0 0 0,0 1 0,0-1 0,-1 1 0,0 0 0,0 0 0,-1 0 0,1 2 0,-1-4 0,-1-1 0,0 1 0,-1 0 0,1 0 0,-1 1 0,0-1 0,0 0 0,0 0 0,0 0 0,-1 0 0,0 0 0,0 0 0,0 0 0,0 0 0,-3 5 79,-1 1 0,1-1 0,-2 0 0,1-1 0,-1 1 0,0-1 0,-1 0 0,0-1 0,0 1 1,-1-1-1,0-1 0,0 1 0,-2-1-79,-20 13 349,-1-1 0,-1-1 0,-3 0-349,26-13-5,1 0-30,0 0-30,0 0 0,0-1 0,0 0 0,0 0 0,-1 0 0,1-1 0,-1-1 0,-1 1 65,9-2-7,1 0-1,-1 0 1,1 0 0,-1 0 0,1 0-1,-1 0 1,1 0 0,-1 0 0,1 0-1,-1 0 1,1 0 0,-1 0 0,1 0-1,-1 0 1,1-1 0,-1 1 0,1 0 0,-1 0-1,1 0 1,0-1 0,-1 1 0,1 0-1,-1-1 1,1 1 0,0 0 0,-1-1-1,1 1 1,0-1 0,-1 1 0,1 0-1,0-1 1,0 1 0,0-1 0,-1 1-1,1-1 1,0 1 0,0-1 0,0 1-1,0-1 1,0 1 0,0-1 0,0 1 0,0-1-1,0 1 1,0-1 7,0-2-5,1 1 0,0-1-1,0 0 1,-1 0 0,2 1-1,-1-1 1,1-2 5,5-7-26,0 1 0,1 0 0,0 0 0,1 0 0,0 1 0,0 0 0,1 1 0,0 0 0,1 0 0,4-2 26,-7 6-48,0 1 0,0 0 1,0 0-1,0 0 0,1 1 1,-1 0-1,1 1 0,0 0 0,0 0 1,0 1-1,0 0 0,0 1 0,0 0 1,0 0-1,0 1 0,2 0 48,1 2-13,0 0-1,-1 0 0,0 2 0,0-1 1,0 1-1,0 1 0,6 4 14,9 7-16,0 2 0,6 6 16,-11-6-11,0 0-1,-1 1 0,-1 1 0,-1 1 1,11 18 11,-17-21-13,0 1 0,-1 1 0,-1 0 0,-1 1 0,-1-1 0,-1 2 0,0 4 13,11 62-107,-17-86 108,-1 0-1,1 0 1,0 0-1,0 0 1,0 0-1,0 0 1,0 0-1,1-1 1,0 1-1,1 1 0,-2-3 6,0 0 0,0 0 0,1 0 0,-1 0 0,0 0-1,1 0 1,-1-1 0,1 1 0,-1-1 0,1 1 0,-1-1 0,1 0-1,0 1 1,-1-1 0,1 0 0,-1 0 0,1 0 0,-1 0 0,1 0-1,0-1 1,0 1-6,14-3 20,0-1 0,0 0-1,-1-2 1,1 1 0,-1-2 0,0-1-20,11-3-12,16-7-83,0 3 1,32-8 94,-56 19-22,0 0 0,0 1 1,1 1-1,-1 1 0,1 0 1,-1 1-1,1 2 0,0 0 22,-10-1 1,0 1 1,0 1-1,0-1 0,0 1 0,0 1 0,-1 0 1,1 0-1,-1 1 0,0 0 0,-1 0 0,1 1 1,-1 0-1,0 0-1,-2-1 33,0 0 0,-1 1 0,1-1 0,-1 1 0,0 0 0,-1 0 0,0 0-1,0 0 1,0 1 0,0 0 0,-1-1 0,0 1 0,-1 0 0,0 0 0,0 0 0,0 0 0,-1 4-33,0 3 7,-2-1-1,0 1 0,0-1 1,-1 0-1,-1 1 0,-1-2 1,1 1-1,-2 0 0,0-1 1,0 0-1,-2 2-6,-14 19-2,-1 0 0,-2-2 0,-7 7 2,-113 127 0,142-161-1,-8 11 4,11-15-3,0 0 0,0 0 0,0 0 0,0 0 0,0 0 0,0 0 0,0 0 0,0 0-1,0 0 1,0 0 0,0 0 0,0 0 0,0 1 0,0-1 0,0 0 0,0 0 0,-1 0 0,1 0 0,0 0 0,0 0-1,0 0 1,0 0 0,0 0 0,0 0 0,1 0 0,-1 0 0,0 1 0,0-1 0,0 0 0,0 0 0,0 0-1,0 0 1,0 0 0,0 0 0,0 0 0,0 0 0,0 0 0,0 0 0,0 0 0,0 0 0,0 0 0,0 0 0,0 0-1,0 1 1,0-1 0,0 0 0,0 0 0,1 0 0,-1 0 0,0 0 0,0 0 0,0 0 0,0 0 0,9-4-19,25-14-90,6-7 109,24-14 2,-25 20-37,1 1 1,1 2-1,8-1 35,31-7-152,9 3 152,-54 13 36,0 1-1,0 2 1,29 1-36,-40 4 21,-19 2 1,-7 2 47,-9 2 246,-10 2-88,0 0 0,0-2 0,-11 2-227,-67 9-59,38-7-51,58-9 103,-35 6 12,-24 0-5,51-6-39,0-1-1,-1 0 1,1-1-1,-1 0 1,1-1 0,0 0-1,-9-3 40,20 5-9,-1 0-1,0-1 0,0 1 1,0 0-1,1-1 0,-1 1 1,0-1-1,1 1 0,-1-1 1,0 1-1,1-1 1,-1 0-1,1 1 0,-1-1 1,0 0-1,1 1 0,0-1 1,-1 0-1,1 1 0,-1-1 1,1 0-1,0 0 0,0 0 1,-1 0-1,1 1 1,0-1-1,0 0 0,0 0 1,0 0-1,0 0 0,0 1 1,0-1-1,0 0 0,0 0 1,1 0-1,-1 0 1,0 1-1,0-1 0,1 0 1,-1 0 9,3-5-58,-1 0 0,2 0 0,-1 1 0,0-1 1,2 0 57,-2 0-72,-3 6 71,8-13 54,1 1 1,0 0-1,0 0 1,1 1-1,1 0 1,4-3-54,-13 12-14,1 0 0,0 0 1,0 1-1,0-1 0,0 1 1,0 0-1,0 0 0,0 0 1,0 0-1,0 1 0,1-1 1,-1 1-1,0 0 1,0 0-1,1 0 0,-1 0 1,0 0-1,0 1 0,3 0 14,7 2-42,0 1 1,-1 1-1,1 0 0,2 2 42,26 13 107,-2 2-1,35 26-106,-48-28-63,-2 1-1,-1 1 0,0 0 1,5 10 63,-23-27-2,-2-1 5,1 0 0,0 0 0,0 0 0,1-1 0,-1 1 1,0-1-1,5 2-3,-8-5 2,-1 0 1,0 0 0,1 0-1,-1 0 1,0 1 0,1-1 0,-1 0-1,1 0 1,-1 0 0,1 0 0,-1 0-1,0 0 1,1 0 0,-1 0 0,1 0-1,-1 0 1,0-1 0,1 1-1,-1 0 1,1 0 0,-1 0 0,0 0-1,1-1 1,-1 1 0,0 0 0,1 0-1,-1-1 1,0 1 0,1 0 0,-1 0-1,0-1 1,0 1 0,1 0-3,4-15 16,1-12-14,1-12-2,4-24-23,4 6-13,3 1 1,2 1-1,10-16 36,-14 31-21,-42 74-64,-15 33 378,19-29-248,-3-1 1,-5 6-46,2-11 127,15-18 236,-8 12-363,59-79-128,18-36-122,-23 34-97,10-9 347,-21 34-11,2 1 1,0 2-1,2 1 0,9-7 11,-9 10 36,1 1-1,1 2 1,25-14-36,-49 31 2,0 1 0,1 0 0,-1 0 0,1 1 0,0-1 0,-1 1 0,1 0 0,0 0 0,0 1 0,3-1-2,-6 1-5,1 0 0,-1 1 1,0-1-1,0 0 1,0 1-1,0-1 1,0 1-1,0 0 0,0 0 1,0 0-1,0 0 1,0 0-1,0 0 1,0 1-1,-1-1 1,1 0-1,0 1 0,-1 0 1,1-1-1,-1 1 1,0 0-1,0 0 1,1 0 4,0 2 4,0 0 1,0 0-1,-1 1 1,1-1 0,-1 0-1,0 1 1,0-1-1,-1 1 1,1 0-5,0 8 97,-1 0-1,-1 8-96,-1-1 0,-1 0 0,0 0 0,-2 0 0,0-1 0,-2 0 0,0 0 0,-1 0 0,-1-1 0,0 0 0,-1 0 0,-1-1 0,-1-1 0,-1 0 0,0-1 0,-1 0 0,0-1 0,-1 0 0,-14 9 0,22-18 6,1-1 1,-1 0-1,0-1 0,0 1 0,0-1 1,-1 0-7,7-3 1,0 1 1,0-1 0,-1 1 0,1-1 0,0 0 0,-1 0 0,1 0 0,0 0-1,-1 0 1,1 0 0,0 0 0,0 0 0,-1 0 0,1-1 0,0 1 0,-1 0-1,1-1 1,0 1 0,0-1 0,0 1 0,0-1 0,-1 0 0,1 0 0,0 1-1,0-1 1,0 0 0,0 0 0,1 0 0,-1 0 0,0 0 0,0 0 0,0 0-1,1 0 1,-1-1 0,1 1 0,-1 0 0,0-1-2,0-2 2,0-1 1,0 1-1,0 0 0,1 0 0,-1 0 1,1-1-1,0 1 0,0 0 1,0 0-1,1-4-2,1-3-8,1 0 1,0-1-1,4-7 8,3-6-24,1 2-1,1 0 1,1 0-1,1 1 1,7-8 24,16-16-91,31-31 91,-42 50-37,0 1-1,2 2 1,1 1 0,8-4 37,-24 18 26,0 1-1,1 0 1,0 1-1,1 1 1,-1 0-1,1 1 1,0 0-1,1 1 1,-1 1-1,12 0-25,-20 2 11,0 1 0,-1 0-1,1 0 1,0 1 0,-1 0-1,1 0 1,-1 1 0,1 0-1,-1 0 1,0 0 0,1 1-1,-1 0 1,0 0 0,-1 0-1,1 1 1,-1 0 0,0 0-1,1 0 1,-2 1 0,4 3-11,-6-6 38,0 1 1,0 0-1,0 0 1,0-1-1,0 1 1,-1 1 0,1-1-1,-1 0 1,0 0-1,0 0 1,0 1-1,-1-1 1,1 0-1,0 3-37,-1-1 25,0 0 0,-1 0 0,1 0 0,-1-1 1,0 1-1,0 0 0,-1 0 0,1-1 1,-3 5-27,0 0 6,-1 0 0,0 0 0,-1-1 0,0 0 1,-1 0-1,1 0 0,-2-1 0,1 1 1,-6 2-7,-2 3 51,-1-2 0,-14 8-51,23-15-4,-1-1-1,1 1 0,-1-1 0,1-1 0,-1 0 0,0 0 0,0 0 1,-2-1 4,4 0-30,1 0 1,-1-1 0,0 0 0,1 0 0,-1-1 0,1 0 0,-1 0 0,1 0 0,-1 0 0,1-1 0,-1 0 29,4 1-1,1 0-1,0 1 1,0-1 0,0 0 0,0 0 0,0 0 0,1 0 0,-1 0 0,0 0 0,0 0 0,0 0 0,1 0 0,-1 0 0,1 0 0,-1 0 0,1 0 0,-1 0 0,1-1 0,0 1 0,-1 0 0,1 0 0,0-1 1,0-2-7,0-1 0,0 1 0,0-1 0,1 1 0,-1-1 1,1 0 6,5-16-66,0-1 1,1 1 0,1 0 0,1 1 0,1 0 0,1 0 0,2-1 65,5-8-30,3 0 0,0 2 0,1 1 0,8-6 30,-16 18-9,0 1 1,1 0 0,6-3 8,-16 13 2,0 0 0,0 0 0,1 0 0,-1 0 0,0 1 0,1 0 0,0 0 0,-1 1 0,1 0 0,0 0 1,0 0-1,4 0-2,-7 1 10,0 0 1,0 0 0,1 1 0,-1-1-1,0 1 1,0 0 0,0 0-1,0 0 1,0 0 0,0 0 0,0 1-1,-1-1 1,1 1 0,0 0 0,-1 0-1,3 1-10,-2 0 6,0 1-1,-1-1 1,1 1 0,-1-1-1,1 1 1,-1 0-1,0 0 1,0 0-1,-1 0 1,1 0-1,-1 1-5,2 8 1,-1 0-1,0 0 0,-1 0 0,0 0 1,-1 0-1,0 0 0,-2 6 0,-2 15 124,-2-1 0,-1 0-1,-1 0 1,-2-1 0,-8 17-124,12-37-99,6-12 97,0 0 1,0 0 0,0 0 0,0 0 0,0 0-1,0 0 1,0 0 0,0 0 0,0 0-1,0 0 1,0 0 0,0-1 0,0 1-1,0 0 1,0 0 0,0 0 0,0 0-1,0 0 1,0 0 0,0 0 0,0 0-1,0 0 1,0 0 0,0 0 0,0 0-1,0 0 1,0 0 0,0 0 0,-1 0-1,1 0 1,0 0 0,0 0 0,0-1-1,0 1 1,0 0 0,0 0 0,0 0-1,0 0 1,0 0 0,0 0 0,0 0-1,0 0 1,0 0 0,0 0 0,0 0 0,0 0-1,0 0 1,0 0 0,0 0 0,0 0-1,-1 0 1,1 0 0,0 0 0,0 0-1,0 0 1,0 0 0,0 0 0,0 0-1,0 0 1,0 0 0,0 0 0,0 0-1,0 0 1,0 0 0,0 0 0,0 1-1,0-1 2,1-13-180,5-10 6,0 0-1,2 0 1,9-18 174,35-65-97,-49 100 77,3-6-2,77-139-109,-67 125 78,1 1 1,2 1 0,0 1 0,15-13 52,-30 32-17,-1 1 27,-1 0 1,1 1-1,0-1 1,0 1-1,0 0 1,0 0-1,1 0-10,-4 1 4,1 1 1,-1 0-1,0 0 0,1 0 0,-1 0 1,0 0-1,0 0 0,1 0 1,-1 0-1,1 0 0,-1 0 0,0 0 1,1 0-1,-1 0 0,0 0 1,0 0-1,1 0 0,-1 0 0,0 0 1,1 0-1,-1 1 0,0-1 1,1 0-1,-1 0 0,0 0 0,0 1 1,1-1-5,0 1 11,-1 0 1,1 0-1,-1 0 0,1 0 1,-1 0-1,0 0 0,1 0 1,-1 0-1,0 0 0,0 1 1,1-1-1,-1 0 1,0 0-12,0 20-4,0-1 0,-1 0 0,-1 1-1,0-1 1,-3 7 4,-27 101-84,25-103 103,-33 106 429,39-127-442,0-2-17,1 0-1,-1 0 0,0 1 0,0-1 1,0 0-1,0 0 0,0 0 0,0 0 0,0-1 1,-1 1-1,1 0 0,-1 0 0,1-1 0,-1 1 1,-1 0 11,3-2-1,0 0 0,0 0 1,-1 0-1,1 1 1,0-1-1,0 0 1,-1 0-1,1 0 1,0 0-1,0 0 1,-1 0-1,1 0 0,0 0 1,0-1-1,-1 1 1,1 0-1,0 0 1,0 0-1,-1 0 1,1 0-1,0 0 1,0 0-1,-1 0 0,1-1 1,0 1-1,0 0 1,0 0-1,0 0 1,-1-1-1,1 1 1,0 0-1,0 0 1,0 0-1,0-1 0,0 1 1,-1 0-1,1 0 1,0-1-1,0 1 1,-2-6-27,1-1-1,-1 1 1,1-1-1,0 1 1,1-1-1,0 0 1,0 1 0,1-6 27,-1 8-15,2-33 33,2 0 0,7-30-18,22-70 198,-6 41-315,5 3 0,23-46 117,-46 120 173,-6 13-115,-4 10-55,-15 53-71,-39 114-89,44-140 144,-3-1 0,0-1 0,-2 0 0,-8 11 13,20-34-16,-1 0 1,1 0-1,-1 0 1,0-1-1,-1 1 1,-3 2 15,7-7-1,0 0 1,1 0-1,-1 1 1,0-1-1,1-1 1,-1 1-1,0 0 1,0 0-1,0-1 1,0 1-1,0-1 1,0 1-1,0-1 0,0 0 1,0 0-1,0 0 1,0 0-1,0 0 1,0 0-1,0-1 1,0 1-1,0-1 1,0 1-1,0-1 1,0 0-1,0 0 1,-1-1 0,1 1 0,-1-1 0,1 0 0,0-1 0,-1 1 0,1 0 0,0-1 0,0 1 0,0-1 0,1 1 0,-1-1 0,0-1 0,-3-6 0,0-1 0,-1-7 0,0 0-21,1-1 0,1 0-1,1 0 1,0 0 0,2-1-1,0 1 1,2-7 21,-1 11-6,1 1 0,1 0 0,0 0 0,1 0 0,1 1 0,0-1 0,0 1 1,2 0-1,0 0 0,0 0 0,1 1 0,0 0 0,1 0 0,1 1 0,0 0 0,0 0 0,1 1 0,5-4 6,97-84-21,-108 95 3,-4 2 11,1 1-1,0-1 1,0 0-1,-1 0 1,1 1-1,0-1 1,0 1 0,0-1-1,0 0 1,1 1 7,2 2 22,-1 6 91,7 58 109,0 30-222,-5-39 12,-2-15 87,-1 1 0,-3 20-99,0-36 73,-2 0 1,-2-1-1,0 1 0,-5 12-73,7-30-23,0-1-1,0 0 1,-1 0 0,0 1 23,3-7 25,-1 1 0,0-1 1,1 1-1,-1-1 0,0 0 0,0 0 0,0 0 1,0 0-1,-1 0 0,1 0 0,-1 0 0,1-1 1,-1 1-26,2-2 1,1 1 0,-1-1 1,1 0-1,0 0 0,-1 0 1,1 0-1,-1 0 0,1 0 1,-1 1-1,1-1 0,0 0 1,-1 0-1,1 0 0,-1 0 1,1-1-1,-1 1 0,1 0 1,0 0-1,-1 0 0,1 0 1,-1 0-1,1 0 0,0-1 1,-1 1-1,1 0 0,0 0 1,-1-1-1,1 1 0,0 0 1,-1 0-1,1-1 0,0 1 1,-1 0-1,1-1 0,0 1-1,-7-18-22,7 15 19,-5-17-36,1-1 1,1 0-1,0-16 39,2-67 25,1 71-19,0-11-70,2-1 0,2 1 0,2 0 0,8-30 64,-11 63-22,-1 9 9,-1 5-17,-1 5-33,-4 4 359,0-1 0,0 0 0,-2 0 0,1-1 1,-7 10-297,-3 6-244,11-16 147,4-10 72,0 1 1,0-1 0,0 0 0,0 1 0,0-1 0,0 0 0,0 0 0,0 1 0,0-1 0,0 0-1,0 1 1,0-1 0,0 0 0,0 0 0,0 1 0,1-1 0,-1 0 0,0 0 0,0 1 0,0-1 0,0 0-1,0 0 1,1 1 0,-1-1 0,0 0 0,0 0 0,0 0 0,1 0 0,-1 1 0,0-1 0,0 0-1,1 0 1,-1 0 0,0 0 0,0 0 0,1 0 0,-1 1 0,0-1 0,1 0 0,-1 0 0,0 0 0,0 0 24,16-2-3776,2 0-11413</inkml:trace>
  <inkml:trace contextRef="#ctx0" brushRef="#br1" timeOffset="62391.482">1572 6 13312,'9'4'1176,"-4"-7"1175,3-2-609,-7 5-1514,0-1 0,1 1-1,-1 0 1,1 0 0,-1-1 0,0 1 0,1 0 0,-1 1 0,0-1 0,1 0-1,-1 0 1,0 0 0,1 1 0,-1-1 0,0 1 0,0-1 0,1 1 0,-1 0-1,1 0-227,3 2 491,0 0 0,0 1 0,4 3-491,7 7 376,-1 1 1,0 0-1,9 14-376,37 56 1389,92 160-1660,-85-117-2244,-7 4-5600,-40-83 1736,-2-1-426</inkml:trace>
  <inkml:trace contextRef="#ctx0" brushRef="#br1" timeOffset="63124.617">1997 727 16256,'0'0'55,"0"0"0,0 0 0,0 0 0,0 0 1,1 0-1,-1 0 0,0 0 0,0 0 1,0 0-1,0 0 0,0 0 0,0 0 1,0 0-1,0 0 0,0 0 0,0 0 0,0 0 1,0 0-1,0 0 0,1 0 0,-1 0 1,0 0-1,0 0 0,0 0 0,0 0 1,0-1-1,0 1 0,0 0 0,0 0 0,0 0 1,0 0-1,0 0 0,0 0 0,0 0 1,0 0-1,0 0 0,0 0 0,0 0 1,0 0-1,0 0 0,0-1 0,0 1 0,0 0 1,0 0-1,0 0 0,0 0 0,0 0 1,0 0-1,0 0 0,0 0 0,0 0 1,0 0-1,0 0 0,0 0 0,0 0 0,0-1 1,0 1-1,0 0 0,0 0 0,0 0 1,0 0-1,0 0 0,0 0 0,-1 0 1,1 0-1,0 0-55,0-3 2767,5 5-1862,-1 3 595,1 0 0,0 0 1,1 5-1501,-1-4 78,-1-1 0,1 1 0,2 2-78,-2-5 93,-1 1 0,0 0 0,1-1-1,0 0 1,0 0 0,0-1-1,1 2-91,-5-4 24,0 0 0,0 1 1,0-1-1,0 1 0,1-1 1,-1 0-1,0 0 0,0 0 1,0 0-1,0 0 1,0 0-1,0 0 0,0 0 1,0 0-1,0 0 0,1-1 1,-1 1-1,0 0 1,0-1-1,0 1 0,0-1 1,0 1-1,0-1 0,-1 1 1,1-1-1,0 0 1,0 1-1,0-1 0,0 0 1,-1 0-1,1 0 0,0 1 1,-1-1-1,1 0 1,-1 0-1,1 0 0,-1 0 1,1 0-1,-1 0 0,0-1-25,5-9 93,-2-1-4344,1 2-6491,-1 0 1,5-9 10741,2-1-3307</inkml:trace>
  <inkml:trace contextRef="#ctx0" brushRef="#br1" timeOffset="68374.577">1396 1143 12160,'1'-4'1006,"0"0"1,1 0 0,0 0-1,0 1 1,2-5-1007,-4 8 22,-16 32 4368,-7 21-4390,5-13 48,-114 249 58,118-256-2213,6-11-6345,5-10 580</inkml:trace>
  <inkml:trace contextRef="#ctx0" brushRef="#br1" timeOffset="68728.741">1495 1091 21375,'-6'9'0,"-4"5"256,8-8 0,5-4-128,-6 9 0,-1 6 256,-9 16 0,-7 13-256,-1 2 0,-3 5 0,3-5 0,1-2-128,5-10 0,4-8-2304,3-6 0,3-7-6783,2-9-513</inkml:trace>
  <inkml:trace contextRef="#ctx0" brushRef="#br1" timeOffset="69060.761">1273 1359 22911,'3'2'0,"2"3"0,-1-5 128,1-4 0,7-1 128,3-2-256,11-2 128,7-2-2688,0 3 128,0-1-11007</inkml:trace>
  <inkml:trace contextRef="#ctx0" brushRef="#br1" timeOffset="69661.927">1471 1379 20095,'13'-9'61,"26"-20"500,-35 26-501,1-1 1,-1 0-1,-1 0 1,1-1 0,0 1-1,-1-1 1,0 0-61,-2 4 92,0 0 0,-1 0 1,0 0-1,1 0 0,-1 0 1,1 0-1,-1 0 0,0 0 0,0 0 1,0 0-1,0 0 0,1 0 1,-1 0-1,0 0 0,-1 0 1,1-1-93,0 1 71,0 1 1,0-1-1,-1 1 1,1-1 0,0 0-1,-1 1 1,1-1-1,-1 1 1,1-1 0,0 1-1,-1-1 1,1 1-1,-1-1 1,1 1 0,-1 0-1,1-1 1,-1 1-1,0 0 1,1-1 0,-1 1-72,-1 0 27,1-1 1,-1 1 0,0-1-1,1 1 1,-1 0 0,0 0-1,0 0 1,1 0 0,-1 0-1,0 0 1,1 1 0,-1-1-1,0 0 1,1 1 0,-1-1-1,0 1 1,1 0 0,-1 0-1,1-1-27,-9 7 0,0 0 0,1 1 0,0-1 0,1 2 0,-1-1 0,2 1 0,-1 1 0,1-1 0,1 1 0,-1 0 0,-3 11 0,8-17 1,0 0 0,1 0 0,0 0 0,0 0-1,0 0 1,0 1 0,1-1 0,-1 0 0,1 2-1,0-4-4,0-1 0,0 1 1,1 0-1,-1-1 0,0 1 0,1 0 1,-1-1-1,1 1 0,0-1 1,-1 1-1,1-1 0,0 1 0,0-1 1,0 1-1,0-1 0,0 0 1,0 0-1,1 1 0,-1-1 0,0 0 1,0 0-1,1 0 0,-1 0 1,1-1-1,0 2 4,3-1-251,-1 1-1,1-1 1,-1 0 0,1 0-1,-1-1 1,1 1 0,0-1-1,-1 0 1,1 0 0,0-1-1,-1 1 1,1-1 0,-1 0-1,1 0 1,-1-1 0,1 1 0,-1-1-1,3-1 252,4-3-490,-1 1-1,0-2 1,0 1-1,-1-1 1,1-1-1,6-6 491,-16 14-36,11-11 1224,-10 9 469,-8 6-860,-8 8 707,1 1 0,-13 13-1504,31-31 103,0 0 0,0-1 0,-1 0 0,0 1 0,1-4-103,16-38 178,-12 25-82,0 1-75,-6 14-21,0 0 0,1 0 0,0 0 0,0 0 0,1 0 0,0 1 0,0-1 0,2-1 0,-5 8-1,-1-1-1,1 1 1,0-1 0,-1 1-1,1-1 1,0 1-1,-1-1 1,1 1-1,0 0 1,0-1-1,-1 1 1,1 0 0,0 0-1,0 0 1,0-1-1,0 1 1,-1 0-1,1 0 1,0 0 0,0 0-1,0 0 1,0 0-1,-1 1 1,1-1-1,0 0 1,0 0 0,0 1-1,-1-1 1,1 0 1,3 2-14,-1 0 0,1 1 1,-1-1-1,0 1 1,2 1 13,8 6-19,-10-8 74,-1 0 0,1 0 1,0-1-1,0 1 0,1-1 0,-1 0 0,0 0 0,0 0 0,3 1-55,-4-2 42,-1 0 1,1 0-1,0-1 1,0 1-1,0 0 0,-1-1 1,1 1-1,0-1 0,0 1 1,-1-1-1,1 0 1,-1 1-1,1-1 0,0 0 1,-1 0-1,0-1 1,1 1-1,0-1-42,2-1 28,0-1 1,-1 0-1,0 1 1,0-1-1,0 0 1,-1 0-1,1-1 0,-1 1 1,2-4-29,-4 8 3,0-1 0,0 1 1,0-1-1,1 1 0,-1 0 0,0-1 1,0 1-1,0-1 0,0 1 0,0-1 1,0 1-1,0-1 0,0 1 0,0 0 1,0-1-1,0 1 0,-1-1 1,1 0-4,0 1 2,0 0 1,0 0 0,0 0 0,-1-1 0,1 1 0,0 0 0,0 0 0,0 0-1,-1 0 1,1 0 0,0 0 0,0-1 0,-1 1 0,1 0 0,0 0 0,0 0 0,-1 0-1,1 0 1,0 0 0,0 0 0,-1 0 0,1 0 0,0 0 0,0 0-3,-2 1-2,0-1 0,1 0-1,-1 1 1,1-1 0,-1 1 0,1 0 0,-1-1 0,1 1 0,0 0 0,-1 0 2,-9 9 39,0 0 0,1 0 0,0 1 0,1 1 0,1-1 0,-3 5-39,3-4 107,4-7-104,1 0 0,0 0 0,0 1 0,0 0 1,0-1-1,1 1 0,0 1-3,1-5 26,1 0 1,-1 0-1,1 0 1,0 0-1,-1 0 0,1 0 1,0 0-1,1 0 1,-1-1-1,0 1 1,0 0-1,1 0 0,-1 0 1,1 0-1,0 0 1,-1-1-1,1 1 1,0 0-1,0 0 0,0-1 1,0 1-1,1-1 1,-1 1-1,0-1 1,2 1-27,0 1 41,0-1 1,0 0 0,1 0 0,-1 0 0,1 0 0,0-1 0,-1 1-1,1-1 1,0 0 0,0 0 0,0 0 0,0-1 0,0 1 0,0-1-1,0 0-41,10 0-1254,-1-1-1,1-1 1,10-2 1254,13-2-16661</inkml:trace>
  <inkml:trace contextRef="#ctx0" brushRef="#br1" timeOffset="71049.495">2001 1467 3712,'1'0'0,"0"-1"4992,0 2 128,0-1-3968,0 3 128,1 1-1,-1 2 129,-1 2-1280,-1 2 128,-1 1 256,-4 1 128,-3 1-640,-1-1 128,1 0-15103</inkml:trace>
  <inkml:trace contextRef="#ctx0" brushRef="#br1" timeOffset="71550.784">2288 1262 21247,'-1'3'0,"0"2"128,-2 3 128,-1 2-128,-1 3 128,-2 4-128,-1 1 128,0 3-128,-4 5 128,0 4-128,3-8 128,3-2-3456,3-6 128,3-5-4479,3-7-1,-1 1 6656</inkml:trace>
  <inkml:trace contextRef="#ctx0" brushRef="#br1" timeOffset="72822.359">2629 1269 19327,'-1'1'70,"1"-2"120,5-10 1104,-5 12-1278,0-1-1,-1 0 1,1 0 0,0 0 0,0 0-1,0 0 1,0 0 0,0 0 0,0 0-1,-1 0 1,1 0 0,0 0 0,0 0-1,0 0 1,0 0 0,0 0-1,-1 0 1,1 0 0,0 0 0,0 0-1,0 0 1,0 0 0,0 0 0,0 0-1,-1 0 1,1 0 0,0 0 0,0 0-1,0 0 1,0 0 0,0 0 0,-1 0-1,1 0 1,0 0 0,0 0 0,0 0-1,0-1 1,0 1 0,0 0 0,0 0-1,0 0 1,-1 0 0,1 0-1,0 0 1,0-1 0,0 1 0,0 0-1,0 0 1,0 0 0,0 0 0,0 0-1,0-1 1,0 1 0,0 0 0,0 0-1,0 0 1,0 0 0,0 0 0,0-1-1,0 1 1,0 0 0,0 0 0,0 0-1,0 0 1,0 0 0,0 0 0,1-1-1,-1 1-15,-7 5 124,0-1 1,1 1-1,-1 1 0,1-1 0,1 1 0,-1 0 0,-3 6-124,-2 0 70,-2 3 40,0 0 0,1 1 1,1 0-1,1 1 0,0 0 0,-5 13-110,13-26 198,1 0 0,0 0 0,0 1 0,0-1 0,1 0 0,-1 0 0,1 3-198,0-6 19,0 0 0,0-1 0,0 1 0,0 0 0,0 0 0,0-1 0,0 1 0,0 0 0,1 0 0,-1-1 0,0 1 0,0 0 0,1-1 0,-1 1 0,0 0 0,1-1 0,-1 1 0,1-1 0,-1 1 0,1 0 0,-1-1 0,1 1 1,-1-1-1,1 1 0,-1-1 0,1 0 0,0 1 0,-1-1 0,1 0 0,0 1 0,-1-1 0,1 0 0,0 0 0,0 0 0,-1 1 0,1-1 0,0 0 0,0 0 0,-1 0 0,1 0 0,0 0 0,-1 0 0,1-1 0,0 1 1,0 0-1,-1 0-19,5-2-3,0 1 1,0-1 0,0 0 0,-1-1 0,1 1 0,-1-1 0,0 0 0,1 0 0,-1 0-1,-1 0 1,2-2 2,8-8-95,-1 0 0,6-9 95,-16 19-25,3-3-23,-1 1-1,0-1 1,0 0 0,0-1 0,-1 1 0,1-1 0,0-3 48,-4 10-2,0 0 1,0 0-1,0 0 1,0 0-1,0-1 0,0 1 1,0 0-1,0 0 1,0 0-1,1 0 1,-1 0-1,0 0 1,0 0-1,0 0 1,0 0-1,0-1 1,0 1-1,0 0 1,0 0-1,0 0 1,0 0-1,0 0 1,0 0-1,0 0 1,0 0-1,0 0 1,0-1-1,0 1 1,-1 0-1,1 0 1,0 0-1,0 0 1,0 0-1,0 0 1,0 0-1,0 0 1,0 0-1,0 0 1,0 0-1,0 0 1,0-1-1,0 1 0,0 0 1,0 0-1,-1 0 1,1 0-1,0 0 1,0 0-1,0 0 1,0 0-1,0 0 1,0 0-1,0 0 1,0 0-1,0 0 1,-1 0-1,1 0 1,0 0-1,0 0 1,0 0-1,0 0 1,0 0-1,0 0 1,0 0 1,-6 5-74,6-4 67,-1 0-1,0 0 1,1 0 0,-1 1-1,1-1 1,-1 0 0,1 0 0,0 1-1,-1-1 1,1 0 0,0 0-1,0 1 1,0-1 0,0 0 0,0 1-1,0-1 1,0 0 0,0 1-1,1-1 1,-1 0 0,0 0 0,1 1 7,0-1-23,-1-1 1,0 1-1,1-1 1,-1 1-1,1-1 1,-1 1 0,0-1-1,1 1 1,-1-1-1,1 0 1,-1 1-1,1-1 1,0 0 0,-1 0-1,1 1 1,-1-1-1,1 0 1,0 0-1,-1 0 23,2 1-96,-1-1-1,0 0 0,1 0 0,-1-1 0,0 1 0,0 0 0,1 0 0,-1 0 0,0-1 0,0 1 1,1-1-1,0 0 97,3-1-287,-1-1 0,1 0 0,-1 0 0,1-1 0,-1 1 0,0-1 0,0 0 0,-1 0 0,1 0 0,1-4 287,7-10 344,-2 0 1,2-5-345,0 1 623,-12 22-616,0 0 0,0 0 0,0 0-1,0 0 1,0 0 0,0 0-1,0-1 1,0 1 0,0 0 0,0 0-1,0 0 1,1 0 0,-1 0 0,0 0-1,0 0 1,0 0 0,0 0 0,0 0-1,0 0 1,0 0 0,0 0 0,0-1-1,0 1 1,0 0 0,0 0-1,0 0 1,0 0 0,0 0 0,1 0-1,-1 0 1,0 0 0,0 0 0,0 0-1,0 0 1,0 0 0,0 0 0,0 0-1,0 0 1,0 0 0,0 0 0,1 0-1,-1 0 1,0 0 0,0 0-1,0 0 1,0 0 0,0 0 0,0 0-1,0 1 1,0-1 0,0 0 0,0 0-1,0 0 1,0 0 0,1 0-7,1 7 250,2 19 60,-2-12-110,0-1-76,1 1-20,0 0 0,-1 0 0,-1 1 0,0-1 0,-2 3-104,1-14 18,0 1 1,-1 0-1,1-1 0,-1 1 0,0-1 0,0 1 1,0-1-1,-1 1 0,0-1 0,1 0 1,-1 1-1,0-1 0,0 0 0,-1 0 1,1-1-1,0 1 0,-1 0 0,0-1 1,0 1-1,0-1 0,0 0 0,0 0-18,-2 1 59,1-1-1,0 0 1,-1 0 0,1-1-1,-1 1 1,0-1-59,4-1 11,-1 1-1,0-1 1,1 0 0,-1 0-1,0 0 1,1 0 0,-1 0-1,0 0 1,1 0 0,-1 0-1,0-1 1,1 1 0,-1-1 0,0 1-1,1-1 1,-1 1 0,-1-2-11,3 2-194,-1-1 1,1 1 0,-1-1 0,1 1 0,0-1 0,-1 1 0,1-1 0,0 1 0,-1-1 0,1 1 0,0-1-1,0 0 1,-1 1 0,1-1 0,0 1 0,0-1 0,0 0 0,0 1 0,0-1 0,0 1 0,0-1-1,0 0 1,0 1 0,0-1 0,0 1 0,0-1 193,6-16-7543,-4 13 6262,6-16-6271</inkml:trace>
  <inkml:trace contextRef="#ctx0" brushRef="#br1" timeOffset="73222.819">2925 1133 24703,'-36'98'491,"16"-42"-343,-7 8-148,-2 6 3244,29-68-2925,3-4-194,5-6-79,45-52-150,-29 31-474,25-23 578,-45 49-187,-3 4 34,-4 8-73,-11 16-19,7-14 269,2-3 58,0 0 0,0 1 0,1-1 0,0 1 0,1 0 0,0 0-1,0 1-81,2-9 19,1 0-1,0 1 1,0-1-1,0 1 0,0-1 1,0 0-1,0 1 0,0-1 1,0 1-1,1-1 1,-1 0-1,0 1 0,1-1 1,-1 0-1,1 1 0,0-1 1,-1 0-1,1 0 1,0 0-1,0 1 0,-1-1 1,1 0-1,0 0 0,0 0 1,0 0-1,1-1 0,-1 1 1,0 0-1,0 0 1,0-1-1,1 1 0,-1 0 1,0-1-1,1 1 0,0-1-18,3 1-182,-1 0-1,1 0 0,0 0 0,0-1 0,0 1 0,0-1 1,0-1-1,0 1 0,3-1 183,19-5-2061,-9 0-2171,3-1-10381</inkml:trace>
  <inkml:trace contextRef="#ctx0" brushRef="#br1" timeOffset="73570.442">2484 1126 25855,'6'1'0,"4"0"-8064,-3 1 1,0-1 1151</inkml:trace>
  <inkml:trace contextRef="#ctx0" brushRef="#br1" timeOffset="74688.781">3429 1292 12928,'2'-2'951,"0"0"1,-1 0-1,1 0 1,-1 0 0,1 0-1,-1 0 1,0-1-1,1 1 1,-1-3-952,-1 5 566,-16 48 358,-2-1 1,-2 0-1,-5 4-924,22-43 686,7-11-276,9-10 180,1-7-32,1 0 0,10-23-558,-14 23-173,1 1 0,1 0 0,9-10 173,-22 28-28,1 0 0,0 0 0,-1 0 1,1 1-1,0-1 0,0 0 0,0 0 0,0 1 1,0-1-1,0 1 0,0-1 0,0 0 28,0 1-4,-1 0 1,0 1-1,0-1 0,0 0 0,0 0 0,0 0 1,1 0-1,-1 0 0,0 0 0,0 1 0,0-1 0,0 0 1,0 0-1,0 0 0,0 0 0,1 1 0,-1-1 1,0 0-1,0 0 0,0 0 0,0 1 0,0-1 1,0 0-1,0 0 0,0 0 0,0 1 0,0-1 0,0 0 1,0 0-1,0 0 0,0 1 0,0-1 0,0 0 1,-1 0-1,1 0 0,0 0 0,0 1 4,-8 26-16,-8 9 35,10-23-15,1 0 0,0 0 0,0 0 0,2 1 0,0-1 0,0 2-4,3-15 17,0 0 0,0 1-1,0-1 1,-1 0 0,1 0 0,0 0 0,0 0 0,0 0 0,0 0 0,0 0-1,0 1 1,0-1 0,0 0 0,0 0 0,0 0 0,0 0 0,0 0 0,0 0-1,0 1 1,0-1 0,0 0 0,0 0 0,1 0 0,-1 0 0,0 0 0,0 0-1,0 0 1,0 1 0,0-1 0,0 0 0,0 0 0,0 0 0,0 0 0,0 0-1,0 0 1,1 0 0,-1 0 0,0 0 0,0 0 0,0 0 0,0 0-1,0 0 1,0 1 0,0-1 0,1 0 0,-1 0 0,0 0 0,0 0 0,0 0-1,0 0-16,7-5 424,7-10 58,9-19 212,12-21-694,10-16-118,-41 66-156,-2 7-16,-5 12 150,-15 35 255,-2 8 93,18-48-234,0 0 0,0 0 0,1 0-1,0 0 1,0 5 26,1-14-69,0 1 1,0 0-1,0 0 0,0 0 0,0 0 0,1 0 1,-1 0-1,0 0 0,0 0 0,0-1 0,1 1 1,-1 0-1,0 0 0,1 0 0,-1-1 1,1 1-1,-1 0 0,1 0 69,0-1-159,-1 1 0,0-1 0,1 0 0,-1 0 0,1 0 0,-1 0 0,1 0 0,-1 0 0,0 0 0,1 0-1,-1 0 1,1 0 0,-1 0 0,1 0 0,-1 0 0,1 0 0,-1 0 0,0 0 0,1 0 0,-1-1 0,1 1 0,-1 0 0,0 0 0,1 0 0,-1-1 159,4-2-2279,0 0 0,0 0-1,0-1 1,-1 0 0,2-1 2279,-4 4-861,12-14-6947</inkml:trace>
  <inkml:trace contextRef="#ctx0" brushRef="#br1" timeOffset="75089.515">3662 1286 19071,'-4'6'441,"0"-1"0,0 1 0,0-1 0,1 1 0,0 0 0,0 0 0,1 0-1,-1 1 1,0 3-441,2-4 61,0-1-1,0 1 0,0 0 1,1-1-1,0 6-60,0-10 11,0 0-1,0 0 1,0 0-1,0 0 1,0 0-1,1 0 1,-1 0-1,0 0 1,1 0-1,-1 0 1,1 0-1,-1 0 0,1 0 1,-1 0-1,1-1 1,0 1-11,0 0 7,-1-1 0,1 0-1,-1 1 1,1-1 0,0 0 0,0 0 0,-1 1-1,1-1 1,0 0 0,-1 0 0,1 0 0,0 0-1,0 0 1,-1 0 0,1 0 0,0 0 0,-1 0 0,1 0-1,0-1 1,0 1 0,-1 0 0,1 0 0,0-1-1,-1 1 1,1-1-7,3 0 7,-1-1 0,0 0-1,0 0 1,0 0-1,0-1 1,0 1 0,-1-1-1,3-2-6,18-25 310,-16 21-139,70-103 575,-71 105-747,-6 7 1,1 0 0,-1 0 1,0 0-1,0 0 0,0 0 0,0 0 0,0 0 0,0 0 0,0 0 0,1 1 0,-1-1 0,0 0 0,0 0 0,0 0 0,0 0 0,0 0 0,0 0 0,0 0 1,0 1-1,0-1 0,0 0 0,0 0 0,0 0 0,0 0 0,0 0 0,1 0 0,-1 1 0,0-1 0,0 0 0,0 0 0,0 0 0,-1 0 0,1 0 0,0 1 0,0-1 1,0 0-1,-2 20-23,-25 79 629,-29 72-606,36-113-51,15-42-7,-2 4 216,0-1 0,-1 0 0,-2 1-158,8-15 26,-1 0-1,0 0 1,0-1-1,0 1 0,-1-1 1,0 0-1,0 0 0,0 0 1,0 0-1,-1-1 0,1 0 1,-1 0-1,-2 2-25,4-4-30,0 0 0,0 0 0,0 0 0,0-1 0,0 1 0,0-1 0,0 0 0,0 0 0,0 0 0,0 0 0,0 0 1,0 0-1,0-1 0,0 0 0,0 1 0,0-1 0,0 0 0,0-1 0,0 1 0,1 0 0,-1-1 0,-2-1 30,3 2-574,0-1 0,0 0 0,0 0 0,1 0 0,-1 0 0,0 0 0,1 0-1,-1 0 1,1 0 0,-1-2 574,0-1-1686,0 0-1,1 1 0,0-1 1,0-2 1686,1 7-16,-6-28-9221</inkml:trace>
  <inkml:trace contextRef="#ctx0" brushRef="#br1" timeOffset="76145.333">4031 1368 20095,'23'-6'1287,"-17"4"-750,0 1 0,0-1 0,-1 0 0,2-1-537,4-3 25,0 0 0,-1-1 1,0 0-1,0 0 0,-1-1 0,0-1 0,0 0 1,-1 0-1,0 0 0,0-1 0,5-10-25,-12 18 0,0-1-1,0 1 1,0 0-1,0-1 1,0 1-1,-1-1 1,1 1-1,-1 0 1,0-1-1,0-1 1,0 3 3,0 1 0,0-1 1,0 1-1,0-1 0,0 0 0,0 1 0,0-1 0,-1 1 1,1-1-1,0 0 0,0 1 0,-1-1 0,1 1 0,0-1 1,-1 1-1,1-1 0,-1 1 0,1-1 0,0 1 1,-1 0-1,1-1 0,-1 1 0,1 0 0,-1-1 0,0 1 1,1 0-1,-1-1 0,1 1 0,-1 0 0,1 0 0,-1 0 1,0 0-1,1 0 0,-1 0 0,0 0 0,1 0 0,-1 0 1,1 0-1,-1 0 0,0 0 0,1 0 0,-1 0-3,-2 1 13,0-1 0,1 1 0,-1 0 0,0 0 1,1 0-1,-1 0 0,1 0 0,-1 1 0,1-1 0,-1 1-13,-22 18-7,21-16 11,-8 7 68,0 2 0,0-1 0,-6 10-72,12-13 96,0-1-1,1 1 1,0 0-1,0 0 1,1 0 0,-2 8-96,5-14 7,0 0 0,1 0 0,-1-1 0,1 1 0,0 0 0,0 0 0,0 0 0,0 0 0,0-1 0,1 1 0,-1 0 0,1 0 0,0 0 0,-1-1 0,1 1 0,1 1-7,-1-3 0,0 1 1,0-1-1,0 1 1,0-1 0,0 0-1,0 0 1,0 0-1,0 0 1,1 0-1,-1 0 1,0 0-1,1 0 1,-1 0-1,1-1 1,-1 1-1,1 0 1,-1-1 0,1 1-1,-1-1 1,1 0-1,-1 1 1,1-1-1,0 0 1,-1 0-1,1 0 1,0 0-1,-1 0 1,1-1 0,0 1-1,5-2-136,0 0 1,0 0-1,0-1 0,0 0 1,-1 0-1,1-1 1,-1 0-1,0 0 1,0 0-1,-1-1 1,4-3 135,11-11-383,-2-1-1,7-9 384,-24 28-4,9-12 24,-6 8 1,0-1 1,1 1 0,0 0-1,-1 0 1,1 0-1,1 1 1,-1 0-1,5-3-21,-10 7 0,0 0 0,0 0 0,0 0 0,0 0 0,0 0 0,0 0 0,0 0 0,0 0 0,0 0 1,0 0-1,1 0 0,-1 0 0,0 0 0,0 0 0,0 0 0,0 0 0,0 1 0,0-1 0,0 0 0,0 0 0,0 0 0,0 0 0,0 0 0,0 0 0,0 0 0,0 0 0,0 0 0,0 0 0,0 0 0,1 0 0,-1 0 0,0 1 0,0-1 0,0 0 0,0 0 0,0 0 0,0 0 0,0 0 0,0 0 0,0 0 0,0 0 0,0 0 0,0 0 0,0 0 0,0 1 0,-1-1 0,1 0 0,0 0 0,0 0 0,0 0 0,0 0 0,0 0 0,0 0 0,0 0 0,0 0 1,0 0-1,0 0 0,0 0 0,0 0 0,0 0 0,0 1 0,-3 5 20,-17 34 986,-17 25-1006,10-20 786,55-84 2008,-16 21-2757,1-6-211,2 1-1,1 1 0,1 1 1,8-8 174,-22 26-39,-1 1 0,1 0 1,-1 0-1,1 0 0,0 0 1,0 0-1,1 0 39,-3 2 0,-1 0 0,0 0 1,1 0-1,-1-1 0,1 1 0,-1 0 0,1 0 1,-1 0-1,1 0 0,-1 0 0,1 0 0,-1 0 1,1 0-1,-1 0 0,1 0 0,-1 0 0,1 1 1,-1-1-1,1 0 0,-1 0 0,1 0 0,-1 1 13,1 0 0,-1-1 0,1 1 0,-1-1 0,0 1 0,1 0 0,-1-1-1,0 1 1,1 0 0,-1-1 0,0 1 0,0 0 0,0-1 0,0 1 0,1 0 0,-1 0 0,0-1 0,0 1 0,0 0-13,-1 4 45,1 0 1,-1 0 0,1 0 0,-2 0 0,1 0 0,0 0 0,-1 0 0,-2 4-46,-4 9 1157,-9 11-1157,3-4 182,14-25-211,-5 9-26,1 1-1,-3 6 56,3 3-2708,4-17 1962,0-1 0,0 0 0,0 0 1,0 0-1,0 0 0,1 1 0,-1-1 0,0 0 1,0 0-1,1 0 0,-1 0 0,1 0 1,0 0 745,5 4-9003,2-1 3926</inkml:trace>
  <inkml:trace contextRef="#ctx0" brushRef="#br1" timeOffset="76562.01">4547 1221 21375,'-2'1'49,"1"0"0,0 0-1,-1 0 1,1 0 0,0 0-1,-1-1 1,1 1 0,-1-1-1,1 1 1,-1-1 0,1 0-1,-1 1-48,-13 4 440,9-2-362,0 1 0,0 1 1,1-1-1,0 1 0,0 0 0,0 0 0,-1 2-78,-10 13 240,-3 8-240,16-23 3,-3 3 84,1 0 1,1 0 0,-1 1 0,1 0-88,3-7 68,0 0 1,1 1-1,-1-1 1,0 0-1,1 1 0,-1-1 1,1 1-1,0-1 1,0 1-1,0-1 1,0 1-1,0-1 0,1 0 1,-1 1-1,1-1 1,-1 1-1,2 0-68,-2-2 18,0 0 0,1 0-1,-1 0 1,1 0 0,0 0-1,-1 0 1,1-1 0,0 1-1,0 0 1,-1 0-1,1-1 1,0 1 0,0 0-1,0-1 1,0 1 0,0-1-1,0 1 1,0-1 0,0 0-1,0 1 1,0-1 0,0 0-1,0 0 1,0 0 0,0 1-1,0-1 1,0 0 0,0-1-1,0 1 1,0 0 0,0 0-1,1 0 1,-1 0 0,0-1-1,0 1 1,0-1 0,0 1-18,4-3-24,0 1 0,0-1 1,0 0-1,0 0 1,-1 0-1,4-3 24,4-5-179,0-1-1,-1 0 0,-1-1 1,9-11 179,32-59-1680,-16 26 1326,36-58 653,-68 108-126,-6 9 34,-9 12 155,10-11-315,-88 109 2293,77-94-1908,1 1 1,0 1-1,2 0 0,0 1 0,-1 5-432,9-21 66,0 1-1,1 0 0,-1 0 1,1-1-1,1 1 1,-1 0-1,1 0 0,0 0 1,0 0-1,0 1-65,1-4-175,-1 0 1,1 0-1,0 0 1,0 0-1,0 0 1,0-1-1,1 1 1,-1 0-1,1-1 1,-1 1-1,1-1 0,0 1 1,0-1-1,0 0 1,0 0-1,0 0 1,1 0-1,-1 0 1,1 0-1,0-1 175,21 12-5440,2-2-8447</inkml:trace>
  <inkml:trace contextRef="#ctx0" brushRef="#br1" timeOffset="80441.199">738 1812 17407,'6'-12'2684,"-5"9"-1758,-5 9-930,-5 13 361,1 1 1,1 0 0,-3 11-358,-13 63 560,22-87-551,-2 5 119,0 1 0,1 0 0,1 0 0,0 8-128,1-21 13,0 1-1,0 0 0,0 0 1,0-1-1,0 1 0,0 0 1,0-1-1,0 1 0,1 0 1,-1-1-1,0 1 0,0 0 1,1-1-1,-1 1 0,0 0 1,1-1-1,-1 1 0,1-1-12,-1 0 3,0 1 0,1-1-1,-1 0 1,0 0-1,1 0 1,-1 0-1,0 0 1,1 0-1,-1 0 1,0 0 0,1 0-1,-1 0 1,0 0-1,1 0 1,-1 0-1,0 0 1,1 0-1,-1 0 1,0 0-1,0 0 1,1 0 0,-1 0-1,0-1 1,1 1-1,-1 0-2,3-2 61,-1 1-1,0-1 0,0 0 0,0 0 1,0 0-1,0 0 0,0-1 0,0 1-60,6-11 104,-1 0 0,0 0 0,-1 0 0,2-6-104,18-59-54,-11 33 119,5-16 532,-18 56-597,-2 6 0,-2 11 0,-11 31 20,2-8-70,2-1 1,1 1 0,-1 21 49,9-53-3,0 0 1,0 0-1,0 0 0,1 0 0,-1 1 0,1-1 0,-1 0 0,1 0 1,1 3 1,-2-5-46,1-1-1,-1 1 0,0 0 0,1-1 1,-1 1-1,1-1 0,-1 1 0,0 0 0,1-1 1,0 1-1,-1-1 0,1 1 0,-1-1 1,1 0-1,-1 1 0,1-1 0,0 0 0,-1 1 1,1-1-1,0 0 0,-1 0 0,1 1 1,0-1-1,0 0 0,-1 0 0,1 0 0,0 0 1,0 0-1,-1 0 0,1 0 0,0 0 0,-1 0 1,1-1-1,0 1 0,0 0 0,-1 0 1,1-1-1,0 1 0,-1 0 0,1-1 0,-1 1 1,1 0-1,0-1 0,-1 1 0,1-1 48,2-2-106,1 1-1,-1-1 0,0 0 1,0 0-1,0 0 1,-1-1-1,1 1 0,-1-1 1,0 1-1,0-1 1,0 0 106,6-13-511,-1 0 0,0-1 511,-1 0-110,0 2 152,22-55 1922,10-15-1964,-38 86 12,0 0 1,0 0 0,0 0 0,0 0-1,0 0 1,1 0 0,-1 0-1,0 0 1,0 0 0,0 0 0,0 0-1,0 0 1,0 0 0,0 0-1,0 0 1,0 0 0,0 0 0,0 0-1,0 0 1,0 0 0,0 0 0,0 0-1,0 0 1,1 0 0,-1 0-1,0 0 1,0 0 0,0 0 0,0 0-1,0 0 1,0 0 0,0 0-1,0 0 1,0 0 0,0 0 0,0 0-1,0 0 1,0 0 0,0 0-1,0 0 1,0 0 0,1 0 0,-1 0-1,0 0 1,0 0 0,0 0 0,0 0-1,0 0 1,0 0 0,0 0-1,0-1 1,0 1 0,0 0 0,0 0-1,0 0 1,0 0 0,0 0-1,0 0 1,0 0 0,0 0 0,0 0-1,0 0 1,0 0-13,1 9 182,-3 13-227,0 6 74,0-1 1,2 13-30,0 20 219,-1-56-159,1 0 0,0 0 0,-1 0 0,0 0-1,0 0 1,0 0 0,0 0 0,-1 0 0,0-1 0,1 1 0,-1-1 0,-1 1 0,0 1-60,1-3 65,0 0-1,0 0 1,0 0-1,-1 0 1,1-1-1,0 1 1,-1-1 0,1 1-1,-1-1 1,0 0-1,1 0 1,-1 0-1,0 0 1,0 0-1,0-1 1,0 1-1,1-1 1,-4 0-65,5 1-63,0-1 1,-1 0 0,1 0-1,0-1 1,0 1-1,0 0 1,-1 0-1,1-1 1,0 1-1,0 0 1,0-1-1,-1 1 1,1-1-1,0 0 1,0 1-1,0-1 1,0 0 0,0 1-1,0-1 1,0 0-1,1 0 1,-1 0-1,0 0 1,0-1 62,0 0-688,0 0 1,0 0-1,0 0 1,0 0-1,1-1 1,-1 1-1,1 0 1,-1-1-1,1 1 1,0 0-1,0-1 1,0 0 687,1-16-11029</inkml:trace>
  <inkml:trace contextRef="#ctx0" brushRef="#br1" timeOffset="80989.337">1000 1915 21631,'-8'0'172,"8"0"-166,0 0 0,0 0 1,0 0-1,0 0 0,0 0 0,0 0 0,0 0 0,0 0 0,0 0 0,0 0 0,0 0 0,0 0 0,0 0 0,0 0 0,0 0 0,0 0 0,0 0 0,0 0 1,0 0-1,0 0 0,0 0 0,0 0 0,0 0 0,0 0 0,0 0 0,0 0 0,0 0 0,0 0 0,0 0 0,0 0 0,0 1 0,0-1 0,0 0 0,0 0 1,0 0-1,0 0 0,0 0 0,0 0 0,0 0 0,0 0 0,0 0 0,0 0 0,0 0 0,0 0 0,0 0 0,0 0 0,0 0 0,0 0 0,0 0 0,0 0 1,0 0-1,0 0 0,0 0 0,0 0 0,0 0 0,0 0 0,0 0 0,0 0 0,0 0 0,0 0 0,0 0 0,0 0 0,0 0 0,0 0-6,1 1 55,0-1 0,0 0-1,-1 0 1,1 0 0,0 0-1,0 1 1,0-1 0,0 0-1,0-1 1,0 1 0,0 0-1,1 0-54,1-1 4,1-1 0,0 0-1,0 0 1,0 0 0,-1 0-1,1 0 1,-1 0 0,0-1-1,0 0 1,0 0-1,0 0 1,0 0 0,0 0-1,-1 0 1,0-1 0,2-2-4,-1 1 13,0-1 0,0 1 1,-1-1-1,0 0 1,0 0-1,0 0 0,0 0 1,-1 0-1,0 0 0,0-4-13,-1 10 11,0-1 0,0 0 0,0 0-1,0 0 1,0 0 0,0 0-1,0 0 1,-1 0 0,1 1 0,0-1-1,0 0 1,-1 0 0,1 0 0,0 0-1,-1 1 1,1-1 0,-1 0 0,1 0-1,-1 1 1,0-1-11,1 0 7,-1 1-1,1 0 0,-1 0 1,1-1-1,-1 1 1,0 0-1,1 0 1,-1 0-1,1 0 0,-1 0 1,0 0-1,1 0 1,-1 0-1,1 0 0,-1 0 1,0 0-1,1 0 1,-1 1-1,1-1 1,-1 0-1,1 0 0,-1 1-6,-3 1 20,0 0-1,0 1 0,1-1 0,-1 1 1,1 0-1,-1 0 0,1 1-19,-7 7 30,0 0 1,1 1-1,-7 11-30,13-17 38,-1 0-1,1 0 0,0 1 0,1-1 1,-1 1-1,1 0 0,1-1 0,-1 1 1,1 4-38,0-9 5,1 0 1,0 1-1,0-1 1,0 0 0,1 0-1,-1 1 1,1-1-1,-1 0 1,1 0-1,-1 0 1,1 0 0,0 0-1,0 0 1,0 0-1,1 0 1,-1 0-1,0 0 1,1 0 0,-1-1-1,1 1-5,-1-1 0,1 0 0,0 0 0,-1 0-1,1 0 1,0 0 0,0 0 0,-1 0 0,1-1-1,0 1 1,0-1 0,0 0 0,0 1-1,0-1 1,0 0 0,-1 0 0,1 0 0,0 0-1,0 0 1,0-1 0,0 1 0,0-1-1,0 1 1,1-1 0,10-5-31,1 0 0,-1-1 0,7-4 31,9-6-35,-29 17 35,1 0 0,-1-1 0,0 1 0,0 0 0,1 0 0,-1 0 0,0 0 0,0 0 0,1 0 0,-1-1 0,0 1 0,0 0 0,1 0 0,-1 0 0,0 0 0,0 0 0,1 0 0,-1 0 0,0 0 0,1 0 0,-1 0 0,0 0 0,0 1 0,1-1 0,-1 0 0,0 0 0,0 0 0,1 0 0,-1 0 0,0 1 0,0-1 0,1 1 0,-1-1 0,0 0 0,0 1 0,0-1 0,0 1 0,0-1 0,0 1 0,0-1 0,0 1 0,0-1 0,0 0 0,0 1 0,0-1 0,0 1 0,0-1 0,-7 23 0,5-19 0,-4 12 71,3-10 88,0 1 0,1 0 0,0-1-1,0 1 1,1 0 0,-1 3-159,2-10 54,0 0 0,0 0-1,0 0 1,0 0 0,0 0-1,0 0 1,1 0 0,-1 0 0,0 0-1,0 0 1,0 0 0,0 0-1,0 0 1,0 0 0,0 0-1,0 0 1,0 0 0,0 0-1,0 0 1,0 0 0,0 0 0,0 0-1,0 0 1,0 0 0,0 0-1,0 0 1,0 0 0,0 0-1,0 0 1,0 0 0,0 0 0,0 0-1,0 0 1,0 0 0,0 0-1,0 0 1,0 0 0,0 0-1,0 0 1,0 0 0,0 1 0,0-1-1,0 0 1,0 0 0,0 0-1,0 0-53,3-6 817,2-8-627,5-21-22,16-50 53,-20 69-351,1-1 1,1 1-1,8-14 130,-13 25-119,0 1 0,1-1-1,-1 1 1,1 0-1,0 0 1,0 0 0,0 0-1,3-1 120,-5 4-239,-1 0 0,1 0 1,0 0-1,-1 0 0,1 1 0,0-1 0,0 1 0,0-1 0,-1 1 0,1 0 0,2-1 239,-3 1-461,1 0 1,0 1-1,-1-1 0,1 0 0,-1 1 0,1-1 0,-1 1 1,1-1-1,-1 1 0,1 0 0,-1 0 0,1-1 0,-1 1 1,0 0-1,1 0 461,10 9-12565</inkml:trace>
  <inkml:trace contextRef="#ctx0" brushRef="#br1" timeOffset="81976.31">1660 1728 22783,'-3'3'0,"-5"13"128,-3 8-128,-2 7 128,0 8 128,-1-4 128,0 1-384,1-1 0,0 0-2560,5-10 0,2-6-6399,4-8-513</inkml:trace>
  <inkml:trace contextRef="#ctx0" brushRef="#br1" timeOffset="82361.636">1660 1952 24063,'-11'13'235,"0"0"-1,1 1 0,0 2-234,10-16 1,0 0 71,0 1 1,0-1-1,-1 0 0,1 1 0,0-1 1,0 0-1,0 0 0,-1 1 0,1-1 1,0 0-1,0 0 0,0 1 0,-1-1 1,1 0-1,0 0 0,-1 0 0,1 1 0,0-1 1,-1 0-1,1 0 0,0 0 0,0 0 1,-1 0-1,1 0 0,-1 0-72,1 0 26,0 0 0,0 0-1,-1 0 1,1-1 0,0 1-1,0 0 1,0 0 0,-1-1-1,1 1 1,0 0 0,0 0-1,0-1 1,0 1 0,0 0 0,-1-1-1,1 1 1,0 0 0,0 0-1,0-1 1,0 1 0,0 0-26,0-19-84,2 8 113,1 0 0,0 1 1,1 0-1,0-1 0,1 2 1,0-1-1,0 0 0,2 1-29,-2 1-8,1-1 0,0 1 0,0 1 0,3-2 8,-7 6-18,1 1-1,0-1 0,-1 1 1,1 0-1,0 0 0,1 0 1,-1 0-1,0 1 0,0-1 1,1 1-1,-1 0 0,3-1 19,-4 2-31,-1-1-1,1 1 1,-1 0 0,0 0-1,1 0 1,-1 0 0,1 1-1,-1-1 1,0 0-1,1 1 1,-1-1 0,0 1-1,1-1 1,-1 1 0,0-1-1,0 1 1,0 0 0,1 0 31,0 0-17,-1 1 0,1 0 0,0-1 0,-1 1 0,1 0 0,-1 0 0,0 0 0,0 0 0,0 1 0,1-1 17,0 5 105,0-1-1,0 1 1,0 0-1,-1 0 1,0 0 0,1 6-105,-2-5 5,0-1 1,-1 0 0,1 1 0,-1-1 0,-1 0 0,0 0 0,0 0 0,0 0 0,0 0-1,-1 0 1,-1 1-6,2-4-31,0-1-1,-1 1 1,1 0-1,-1-1 1,0 0-1,0 1 1,0-1 0,0 0-1,0-1 1,-1 1-1,1 0 1,-1-1-1,0 0 1,1 0-1,-1 0 1,0 0-1,0-1 1,-1 1-1,0-1 32,-15 1-1479,15-2-630,1 0 0,0 0 1,0-1-1,0 1 0,0-1 0,-1-1 1,1 1-1,0 0 0,-3-3 2109,-14-5-4373</inkml:trace>
  <inkml:trace contextRef="#ctx0" brushRef="#br1" timeOffset="82693.707">1540 1847 23167,'3'-3'0,"3"-1"0,3-1 0,3 0 384,4-2 128,3-1-512,10-4 128,8-3-512,4-1 0,-1 0-16767</inkml:trace>
  <inkml:trace contextRef="#ctx0" brushRef="#br1" timeOffset="83611.671">2126 1794 20095,'-1'8'182,"-1"0"-1,1 0 0,-1-1 1,0 1-1,-1-1 1,0 1-1,0-1 0,-1 0 1,-1 2-182,-8 19 543,-7 24-76,8-18 48,-11 19-515,20-48 34,3-4-26,-1-1 0,0 1 0,1 0 1,-1 0-1,1 0 0,0 0 0,-1 0 1,1 0-1,0-1 0,-1 1 0,1 0 0,0 0 1,0 0-1,0 1-8,0-2 0,0 0 1,0 0-1,0 0 1,0 0-1,0 0 0,0 0 1,0 0-1,1 0 1,-1 0-1,0 0 0,0 0 1,0 0-1,0 0 1,0 1-1,0-1 0,0 0 1,0 0-1,0 0 1,0 0-1,0 0 0,1 0 1,-1 0-1,0 0 1,0 0-1,0-1 0,0 1 1,0 0-1,0 0 1,0 0-1,0 0 0,0 0 1,0 0-1,0 0 1,0 0-1,1 0 0,-1 0 1,0 0-1,0 0 1,0 0-1,0 0 0,0 0 1,0 0-1,0 0 1,0 0-1,0 0 0,0-1 1,0 1-1,0 0 1,0 0-1,0 0 0,0 0 1,0 0-1,0 0 0,6-9 0,0 0 0,-1 0 0,0 0 0,0 0 0,-1-3 0,10-16 0,-2 5-99,7-9 99,-14 25-26,-1 1 0,1-1 0,1 1 0,-1 0-1,1 1 1,5-4 26,-10 8 2,0 0 0,1 0 0,-1 0 0,0 1 0,1-1 0,-1 0 0,1 1 0,-1 0 0,1-1 0,-1 1 1,1 0-1,-1 0 0,1-1 0,0 1-2,21 4 85,-19-3-84,-1 0 1,1 0 0,-1-1 0,0 1 0,1-1 0,-1 0-1,1 0 1,2 0-2,-2-1 29,-1 0-1,1-1 1,0 1-1,0-1 1,-1 0 0,1 0-1,-1 0 1,1 0-1,-1-1 1,0 1-1,0-1 1,0 0-1,1-1-28,-3 2 7,1 1 0,0-1-1,-1 0 1,1 0 0,-1-1 0,0 1-1,1 0 1,-1 0 0,0-1-1,-1 1 1,1 0 0,0-1 0,-1 1-1,1-1 1,-1 1 0,0-1-1,0 1 1,0-1 0,0 1 0,0-1-1,-1-1-6,1 3 1,0 1 0,0 0-1,0-1 1,0 1 0,0 0 0,0-1-1,-1 1 1,1 0 0,0-1 0,0 1-1,0 0 1,-1 0 0,1-1 0,0 1-1,0 0 1,-1 0 0,1-1 0,0 1-1,-1 0 1,1 0 0,0 0 0,-1-1-1,1 1 1,0 0 0,-1 0 0,1 0-1,0 0 0,-1 0 4,0 0 0,0 0 0,0 0 0,0 0 0,0 0 0,0 0 0,0 1 0,0-1 0,0 0 0,0 1 0,0-1-4,-3 2 16,1 0 0,-1 0 0,0 1 0,-2 1-16,-3 5 118,0-1-1,0 1 0,1 1 1,0 0-1,1 0 0,0 0 1,1 1-1,0 0 0,0 0 1,-2 11-118,7-19 15,0 0 0,0 1 0,0-1 0,0 0 0,1 1 1,0-1-1,0 1 0,0-1 0,0 3-15,0-5-32,0 1 0,1-1 0,-1 1 0,0-1 1,1 0-1,-1 1 0,1-1 0,0 0 0,-1 1 0,1-1 0,0 0 0,0 0 0,0 0 0,0 0 1,0 1-1,0-1 0,0-1 0,0 1 0,0 0 0,1 0 0,-1 0 0,0-1 0,1 1 32,2 1-795,-1-1-1,0-1 0,1 1 0,-1 0 1,1-1-1,-1 0 0,0 0 1,1 0-1,-1 0 0,2 0 796,15-2-11562</inkml:trace>
  <inkml:trace contextRef="#ctx0" brushRef="#br1" timeOffset="83950.041">2360 1812 16767,'10'-46'6272,"-28"103"-5579,8-30 298,-2 13-991,10-32 124,1 1 1,-1-1 0,2 1 0,-1-1-1,1 1 1,1 8-125,-1-16 36,0 1-1,0-1 1,0 1-1,1 0 1,-1-1 0,1 1-1,-1-1 1,1 1-1,0-1 1,-1 1-1,1-1 1,0 0-1,0 1 1,0-1 0,0 0-1,0 0 1,0 0-1,1 1-35,-1-2 33,-1 0-1,0 0 1,1 0-1,-1 0 1,0 0-1,1 0 0,-1 0 1,0 0-1,1 0 1,-1 0-1,0 0 1,1 0-1,-1 0 1,0 0-1,1 0 1,-1 0-1,0 0 1,1-1-1,-1 1 1,0 0-1,0 0 0,1 0 1,-1-1-1,0 1 1,0 0-1,1 0 1,-1-1-1,0 1 1,0 0-1,0 0 1,1-1-1,-1 1-32,8-13 473,-6 10-321,8-16 209,0-1 0,6-18-361,-8 18-1246,1 1 0,11-19 1246,4 2-3014,-22 33 2102,8-12-14511</inkml:trace>
  <inkml:trace contextRef="#ctx0" brushRef="#br1" timeOffset="84297.656">2508 1773 22911,'-3'5'0,"0"5"128,-3 3 0,0 4-128,-6 8 128,-4 6 384,4-5 128,-1 0-640,5-6 0,2-2-2048,4-6 128,-1 0-13055</inkml:trace>
  <inkml:trace contextRef="#ctx0" brushRef="#br1" timeOffset="84952.539">2548 1872 19071,'4'0'91,"-1"1"0,1 0 0,0-1 0,-1 0 0,1 0 0,0 0 0,0 0 0,-1-1 0,1 0 0,0 1 0,-1-1 0,1 0 0,-1-1-1,1 1 1,-1-1 0,0 1 0,1-1 0,-1 0 0,0-1 0,2-1-91,-2 2 106,0-1 1,0 0-1,0 0 0,-1 0 1,1 0-1,-1-1 1,1 1-1,-1-1 0,0 1 1,-1-1-1,1 0 0,-1 0 1,0 0-1,1 0 1,-2 0-1,1 0 0,0 0 1,-1-3-107,0 6 12,0 0 1,0 1-1,0-1 1,0 0-1,0 0 1,0 1-1,0-1 1,0 0 0,-1 0-1,1 1 1,0-1-1,0 0 1,-1 1-1,1-1 1,-1 0-13,1 1 7,0 0 0,-1-1 1,1 1-1,0 0 0,-1 0 0,1-1 1,0 1-1,-1 0 0,1 0 1,0 0-1,-1 0 0,1 0 0,0 0 1,-1-1-1,1 1 0,0 0 1,-1 0-1,1 0 0,-1 0 0,1 0 1,-1 1-8,-1-1 66,0 1 0,0-1 0,0 1 0,0 0 0,0 0 1,0 0-1,1 0 0,-1 0 0,0 1 0,0-1-66,-12 11 256,1 0 0,0 0 0,1 1 0,0 1 0,1 0 0,1 1 0,0 0 0,1 0 0,-1 4-256,7-13 35,1 0-1,-1 1 0,1-1 1,0 4-35,1-7-12,1-1 1,0 1-1,-1-1 1,1 1-1,0 0 1,0-1-1,1 1 1,-1 0 0,0-1-1,1 1 1,0-1-1,0 2 12,-1-4-8,0 1 0,0-1 0,1 1 0,-1 0 0,1-1 0,-1 1 0,0-1 0,1 1 0,-1-1 0,1 1-1,-1-1 1,1 1 0,-1-1 0,1 1 0,0-1 0,-1 0 0,1 1 0,0-1 0,-1 0 0,1 0 0,0 1 0,0-1 8,0 0-13,1 0 1,-1 0-1,1 0 1,0 0-1,-1 0 1,1 0-1,-1 0 1,1-1-1,-1 1 1,1-1 12,5-1-22,-1-1 1,1 0-1,-1 0 0,2-2 22,-5 3 5,6-3-50,-1-1 0,1-1-1,-1 1 1,0-1 0,0-1-1,-1 1 1,0-1 0,5-9 45,-8 12-76,1-2-88,0 0 0,0 1 0,1 0 0,-1 0 0,4-2 164,-4 6-124,-5 7 90,-4 9 50,3-12-24,-13 31 8,7-20 0,2 1 0,-1 1 0,6-14 0,0 0 0,-1-1 0,1 1 0,0-1 0,0 1 0,0 0 0,0-1 0,-1 1 0,1 0 0,0 0 0,0-1 0,0 1 0,0 0 0,0-1 0,1 1 0,-1 0 0,0-1 0,0 1 0,0 0 0,1-1 0,-1 1 0,0-1 0,1 1 0,-1-1 0,0 0 0,1 0 0,-1 0 0,1 1 0,-1-1 0,1 0 0,-1 0 0,1 0 0,-1 0 0,0 0 0,1 0 0,-1 0 0,1 0 0,-1 0 0,1 0 0,-1 0 0,1 0 0,-1-1 0,1 1 0,-1 0 0,0 0 0,1-1 0,3-1 0,1 0 0,-1 0 0,0-1 0,0 0 0,3-2 0,2-4-1,0-1 0,5-6 1,15-16 24,-28 32-23,-1-1 1,0 1 0,1 0 0,-1-1 0,1 1 0,-1 0-1,0-1 1,1 1 0,-1 0 0,1-1 0,-1 1-1,1 0 1,-1 0 0,1 0 0,-1 0 0,1 0 0,-1-1-1,1 1 1,0 0-2,-1 0 2,0 1-1,0-1 0,1 0 1,-1 0-1,0 0 0,0 0 1,0 1-1,1-1 0,-1 0 1,0 0-1,0 0 0,0 1 1,0-1-1,0 0 0,1 0 1,-1 1-1,0-1 0,0 0 1,0 0-1,0 1 0,0-1 1,0 0-1,0 0 0,0 1 1,0-1-1,0 0-1,-2 22 37,-3 1 49,2-11 57,0-1 0,1 0 0,0 1 1,1-1-1,1 1 0,0-1 0,1 9-143,-1-19 20,0-1-1,0 1 0,0 0 1,0-1-1,1 1 0,-1 0 1,0-1-1,0 1 0,0-1 1,1 1-1,-1-1 0,0 1 1,1-1-1,-1 1 0,0-1 1,1 1-1,-1-1 0,1 1 1,-1-1-1,1 0 0,0 1-19,-1-1 21,1 0 0,-1 0 0,1 0 0,-1 0 0,1 1 0,-1-1 0,1 0 0,0-1 0,-1 1 0,1 0 0,-1 0 0,1 0 0,-1 0 0,1 0 0,-1 0 0,1-1 0,-1 1 0,1 0 0,-1-1-21,4-1 104,-1 0 0,0 0 0,0-1 0,0 1 0,-1-1 1,2-2-105,7-8 198,-2 0 0,0 0 0,0-1 1,3-10-199,26-61 273,-6 12-124,-20 51-117,-7 13-296,-1 1 0,0-1 0,0 0 1,0-4 263,-4 10-3798,0-1-12521</inkml:trace>
  <inkml:trace contextRef="#ctx0" brushRef="#br1" timeOffset="85300.197">2553 1633 22911,'1'2'0,"0"0"-16767</inkml:trace>
  <inkml:trace contextRef="#ctx0" brushRef="#br1" timeOffset="86490.453">3152 1799 20991,'0'1'14,"-1"-1"0,1 1 0,0 0-1,0 0 1,-1-1 0,1 1-1,0 0 1,-1-1 0,1 1 0,0 0-1,-1-1 1,1 1 0,-1-1-1,1 1-13,-3 3 214,-4 8 166,1 1 0,1 0-1,0 0 1,-1 9-380,1-6 840,-1 1 1,-7 12-841,21-43 634,1 0 0,1 0 0,9-11-634,36-36 146,-50 55-274,1 1 0,-1 0 0,5-2 128,-10 6-8,0 1 0,0 0 0,1 0 0,-1 0 0,0-1 0,0 1 1,1 0-1,-1 0 0,0 0 0,1 0 0,-1 0 0,0-1 1,0 1-1,1 0 0,-1 0 0,0 0 0,1 0 0,-1 0 1,0 0-1,1 0 0,-1 0 0,0 0 0,1 0 0,-1 1 1,0-1 7,1 0-4,-1 0 1,0 0 0,0 1 0,0-1 0,1 0 0,-1 1 0,0-1 0,0 0 0,0 1 0,0-1 0,0 0 0,0 1 0,0-1 0,0 0 0,0 1 0,0-1 0,0 0 0,0 1 0,0-1 3,-3 19 219,2-18-184,-6 25 338,-1-1 0,-2 0 1,0-1-1,-5 6-373,15-30 14,0 0-1,0 0 1,0 0 0,0 0 0,-1 0 0,1 0 0,0 0-1,0 0 1,0 0 0,0 0 0,0 0 0,0 0-1,0 1 1,0-1 0,0 0 0,0 0 0,0 0-1,0 0 1,0 0 0,0 0 0,0 0 0,0 0 0,0 0-1,0 1 1,0-1 0,0 0 0,0 0 0,0 0-1,0 0 1,0 0 0,0 0 0,0 0 0,0 0 0,0 1-1,0-1 1,0 0 0,0 0 0,0 0 0,0 0-1,0 0 1,0 0 0,0 0 0,0 0 0,0 0-1,0 0 1,1 1 0,-1-1 0,0 0 0,0 0 0,0 0-1,0 0 1,0 0-14,6-3 455,0-2-260,-1 0 1,0 0-1,1-1 0,1-4-195,7-6 179,45-56-6,2-3-175,-57 72-59,-2 4 10,-3 9-24,-8 16 27,4-15 4,-10 27-297,1 0 1,1 0 340,13-37-119,0 0-1,0-1 1,-1 1 0,1-1 0,0 1 0,0 0 0,0-1 0,0 1-1,0 0 1,0-1 0,0 1 0,0 0 0,0-1 0,0 1-1,1 0 1,-1-1 119,0 0-35,0 1 0,0-1 0,0 0 0,1 0 0,-1 0 0,0 0 0,0 0 0,0 0 0,0 0 0,1 0 0,-1 0 0,0 0 0,0 0 0,0 0 0,0 0 0,1 1-1,-1-1 1,0 0 0,0-1 0,0 1 0,1 0 0,-1 0 0,0 0 0,0 0 0,0 0 0,1 0 0,-1 0 0,0 0 0,0 0 0,0 0 0,0 0 0,1 0 35,1-2-104,0 1 0,0 0 0,0-1 1,-1 0-1,1 1 0,0-1 0,1-1 104,60-87-746,-24 39 852,-36 48-106,-4 8 0,-6 10 0,6-13 0,-5 12 45,-2 2 159,1 0 1,1 0-1,0 0 0,2 0 1,-3 12-205,7-27 90,0 0 1,-1 0 0,1 1-1,0-1 1,0 0-1,0 0 1,0 0 0,1 0-1,-1 0 1,0 0-1,0 0 1,1 0 0,-1 0-1,0 0 1,1 0-1,-1 0 1,1 0 0,-1 0-1,1 0 1,0 0-1,0 0 1,0 0-91,0 0 18,0-1 0,0 1-1,0 0 1,0-1 0,0 0 0,0 1 0,0-1 0,0 0 0,1 1-1,-1-1 1,0 0 0,0 0 0,0 0 0,0 0 0,1 0 0,-1 0-1,0 0 1,0-1 0,0 1 0,0 0 0,1-1-18,1 0-10,1 0 1,-1-1-1,1 0 1,-1 1 0,0-1-1,0-1 1,0 1-1,0 0 1,0-1-1,0 1 1,-1-1-1,3-3 10,4-6-16,1-1-1,2-8 17,-3 8-67,7-15 13,-7 13-47,0 0 1,5-5 100,-13 20-1,-1-1 0,0 1 1,0 0-1,0-1 1,1 1-1,-1 0 1,0-1-1,1 1 1,-1 0-1,0 0 0,0-1 1,1 1-1,-1 0 1,0 0-1,1 0 1,-1-1-1,1 1 1,-1 0-1,0 0 0,1 0 1,-1 0-1,1 0 1,-1 0-1,0 0 1,1 0-2,-1 0 0,0 0 0,0 1 0,1-1 1,-1 0-1,0 0 0,0 1 0,0-1 0,0 0 0,1 1 0,-1-1 0,0 0 0,0 1 0,0-1 0,0 0 0,0 1 0,0-1 0,0 0 0,0 1 0,0-1 0,0 1 2,-2 20-199,2-20 196,-11 49 124,-1 0 0,-3 0 0,-13 26-121,20-54-2,-2-2 0,0 0 1,-9 14 1,14-26 36,-1 0 0,1 0 0,-2-1 0,1 0 0,-1 0 1,0 0-1,-1-1 0,1 0 0,-8 4-36,10-8-5,1 1 0,-1-1 0,0 0 0,0-1 0,0 1 0,0-1 1,-1 0-1,1 0 0,0-1 0,-1 1 5,4-1-90,0 0 0,-1 0 1,1 0-1,0-1 0,-1 1 1,1 0-1,0-1 0,0 1 1,-1-1-1,1 0 0,0 0 1,0 0-1,0 0 0,0 0 1,0-1-1,0 1 0,0 0 1,1-1-1,-1 0 0,0 1 1,1-1-1,-1 0 0,0-1 90,-6-17-4352,1-1-10751</inkml:trace>
  <inkml:trace contextRef="#ctx0" brushRef="#br1" timeOffset="87913.184">637 2316 19327,'0'-1'24,"1"0"-1,-1 0 0,0 0 0,0 0 0,0 0 1,0 0-1,0 0 0,0 0 0,0 0 0,0-1 1,0 1-1,-1 0-23,1 1 36,0-1-1,-1 1 1,1-1 0,0 1 0,-1 0-1,1-1 1,0 1 0,-1 0 0,1-1 0,0 1-1,-1 0 1,1 0 0,-1 0 0,1-1-1,-1 1 1,1 0 0,-1 0 0,1 0-1,0 0 1,-1 0 0,1 0 0,-1 0 0,1 0-1,-1 0 1,1 0 0,-1 0 0,1 0-1,-1 0-35,-2 0 150,-1 1 0,1 0-1,0 0 1,-1 0 0,1 0-1,0 0 1,0 1-1,0-1 1,0 1 0,0 0-150,-29 22 689,29-22-635,-11 10 156,1 1-1,0 0 1,-10 14-210,15-18 98,2 1 0,0 0 0,0 0 0,0 0-1,1 1 1,-2 8-98,6-16 14,0 0-1,0-1 1,0 1 0,1 0-1,-1 0 1,1 0-1,0 0 1,0 0-1,0-1 1,0 1 0,1 0-1,-1 0 1,1 1-14,0-3-38,-1 0 1,1 1-1,0-1 1,-1 0-1,1 0 1,0 0-1,0 0 0,0 0 1,0 0-1,0 0 1,0 0-1,0 0 1,0 0-1,0-1 1,0 1-1,0 0 1,0-1-1,1 1 1,-1-1-1,0 1 0,1-1 1,-1 0-1,0 1 1,0-1-1,1 0 1,-1 0-1,1 0 1,-1 0 37,5 0-740,0-1 1,0 1-1,0-1 1,0 0-1,0-1 1,-1 1-1,1-1 1,-1 0-1,2-2 740,10-4-5120,0-1 0,3-3 5120,6-5-6165</inkml:trace>
  <inkml:trace contextRef="#ctx0" brushRef="#br1" timeOffset="88245.146">697 2360 20607,'-6'23'662,"1"0"-1,1 1 0,1 0 1,1 0-1,1 0 0,1 3-661,1-24 1394,1-7-494,4-16-165,-3 10-692,7-19-229,1 0 0,2 1 1,1-1 185,-5 14-2676,0 0 0,2-1 2676,-3 5-15210</inkml:trace>
  <inkml:trace contextRef="#ctx0" brushRef="#br1" timeOffset="88599.464">843 2318 20607,'-11'4'409,"11"-4"-369,0 0 1,0 1-1,0-1 0,0 0 1,0 1-1,0-1 0,0 0 1,0 0-1,0 1 0,0-1 1,0 0-1,0 1 0,0-1 1,0 0-1,0 1 0,0-1 1,0 0-1,0 1 0,0-1 1,0 0-41,2 13 576,-3 2-93,-1 0 0,-1 0 0,-4 11-483,0 8 471,-3 15 1812,23-71-641,2-8-3177,13-19 1535,-14 28-6230,7-7 6230,-7 11-14335</inkml:trace>
  <inkml:trace contextRef="#ctx0" brushRef="#br1" timeOffset="88947.063">976 2321 23679,'-1'1'2,"1"-1"0,-1 1-1,0-1 1,0 1 0,0-1-1,1 1 1,-1-1 0,0 1 0,1 0-1,-1-1 1,1 1 0,-1 0-1,1-1 1,-1 1 0,1 0-1,-1 0 1,1 0 0,0 0 0,-1-1-1,1 1 1,0 0-2,-6 24 100,3-9-44,-5 15 614,5-17 7,-1 0-1,0 0 1,-1-1 0,-1 1-1,-5 8-676,8-18 359,2-4-119,3-9-18,5-14-147,3 2 125,0 0-1,1 1 0,9-11-199,-12 19-541,1 1 0,8-8 541,-11 12-1191,1 2 0,-1-1 1,1 1-1,7-5 1191,-2 4-4886,0 1-8169</inkml:trace>
  <inkml:trace contextRef="#ctx0" brushRef="#br1" timeOffset="89348.088">1093 2405 22655,'12'-4'39,"-1"0"-1,0-1 1,1 0-1,-2 0 0,9-6-38,-13 7 18,-1 0-1,0 0 1,0 0-1,-1 0 1,1-1-1,-1 1 0,0-1 1,0 0-1,0-1 1,-1 1-1,2-5-17,-4 9 2,-1 1-1,0-1 1,1 0-1,-1 1 1,0-1-1,1 0 1,-1 0 0,0 0-1,0 1 1,0-1-1,0 0 1,0 0-1,0 0 1,0 1-1,0-1 1,0 0-1,0 0 1,0 0-1,0 1 1,-1-2-2,1 2 3,-1 0 0,1-1 1,0 1-1,-1-1 0,1 1 0,-1 0 0,1-1 1,-1 1-1,1 0 0,-1 0 0,1-1 1,-1 1-1,1 0 0,-1 0 0,1 0 0,-1 0 1,1 0-1,-1-1 0,1 1 0,-1 0 0,1 0 1,-1 0-4,-2 1 14,0-1 1,0 0 0,-1 1 0,1 0 0,0 0 0,0 0-1,0 0 1,1 0 0,-2 1-15,-7 5 37,0 0-1,0 1 1,1 0-1,0 1 1,1 0-1,0 0 1,1 1 0,-1 0-1,2 1 1,0 0-1,0 0 1,1 0-1,0 1 1,-2 6-37,7-15 2,1 0 0,-1-1 0,0 1 0,1 0 0,-1-1 0,1 1 0,0 0 0,0 0 1,0-1-1,0 1 0,1 0 0,-1-1 0,1 2-2,-1-3-2,1 0 1,-1 0-1,1 0 0,0 0 1,-1 0-1,1 0 1,0 0-1,0 0 0,-1 0 1,1 0-1,0 0 1,0 0-1,0-1 0,0 1 1,0 0-1,0-1 1,0 1-1,1-1 0,-1 1 1,0-1-1,0 1 0,0-1 1,0 0-1,1 0 1,-1 0-1,0 1 0,0-1 1,1 0-1,-1-1 1,0 1 1,4 0-99,0-1-1,0 1 1,0-1 0,0 0 0,-1-1 0,1 1 0,-1-1 0,1 0 0,-1 0 0,1-1-1,-1 1 100,11-8-2845,-1 0 0,6-6 2845,-18 14-494,25-19-11004</inkml:trace>
  <inkml:trace contextRef="#ctx0" brushRef="#br1" timeOffset="89702.249">1283 2295 22911,'-14'29'1023,"-6"25"-1023,6-16 151,10-28-43,-6 17 308,9-25-363,0 0 0,1 0 0,-1 0 1,1 1-1,0-1 0,0 0 0,0 0 0,0 0 1,0 0-1,0 0 0,1 1-53,-1-3 5,0 0-1,0 0 1,0 1 0,0-1 0,0 0 0,0 0-1,0 0 1,0 1 0,1-1 0,-1 0 0,0 0-1,0 0 1,0 0 0,0 1 0,0-1 0,1 0-1,-1 0 1,0 0 0,0 0 0,0 0 0,1 0-1,-1 0 1,0 1 0,0-1 0,0 0 0,1 0-1,-1 0 1,0 0 0,0 0 0,0 0-1,1 0 1,-1 0 0,0 0 0,0 0 0,0 0-1,1 0 1,-1 0 0,0 0 0,0-1 0,1 1-1,-1 0 1,0 0 0,0 0 0,0 0 0,0 0-1,1 0 1,-1 0 0,0-1 0,0 1 0,0 0-1,0 0 1,1 0-5,9-10 29,-10 10-30,51-61-162,-17 20-186,20-18 349,-52 58 0,0-1 0,-1 0 0,1 1 0,0-1 0,0 1 0,0 0 0,0 0 0,0 0 0,-1 0 0,-1 1 0,0 0 0,0 0 0,0 0 0,0 0 0,0 0 0,0 0 0,0 0 0,1 0 0,-1 0 0,0 0 0,0 0 0,0 0 0,0 0 0,0 0 0,0 0 0,0 0 0,1 1 0,-1-1 0,0 0 0,0 0 0,0 0 0,0 0 0,0 0 0,0 0 0,0 0 0,0 0 0,0 0 0,1 0 0,-1 0 0,0 0 0,0 1 0,0-1 0,0 0 0,0 0 0,0 0 0,0 0 0,0 0 0,0 0 0,0 0 0,0 1 0,0-1 0,0 0 0,0 0 0,0 0 0,0 0 0,-3 13 0,-6 10 10,-1 0 0,-7 8-10,4-5-233,-8 19 233,20-42-340,1-1 0,-1 1 0,0-1 0,1 1 0,-1 0 0,1-1 0,0 1 0,0 1 340,0-3-194,0-1 0,0 0 0,0 1 0,0-1 0,0 0 0,0 1 0,0-1 0,0 1 0,1-1 0,-1 0 0,0 1 0,0-1 0,0 0 0,1 1 0,-1-1 0,0 0 0,0 0 0,1 1 0,-1-1 0,0 0 0,1 0 0,-1 1 0,0-1 194,1 0-330,0 0 0,-1 0 0,1 0 0,0 0 0,0 0 1,-1 0-1,1 0 0,0 0 0,-1 0 0,1 0 0,0 0 0,-1 0 1,1-1-1,0 1 0,-1 0 0,1-1 0,-1 1 0,1-1 330,17-10-5568,4-7-362</inkml:trace>
  <inkml:trace contextRef="#ctx0" brushRef="#br1" timeOffset="90049.965">1588 2180 20863,'-2'1'74,"1"0"-1,0-1 0,0 1 1,0 0-1,0 0 0,0 0 1,0 1-1,0-1 0,0 0 1,0 0-1,0 0 0,1 1 0,-1-1 1,1 0-1,-1 1 0,1-1 1,-1 1-1,1-1 0,0 0 1,-1 2-74,0 2 91,-12 37 621,-19 41-712,14-36 141,2-8-184,-2-1 1,-7 10 42,25-47-89,4-5 11,5-7-11,7-10 98,2 0 0,0 1 1,20-17-10,7 0-2844,-15 16-11129</inkml:trace>
  <inkml:trace contextRef="#ctx0" brushRef="#br1" timeOffset="90821.019">1921 2318 22911,'-42'88'768,"2"15"-388,-22 51 1032,56-145-815,6-9-594,0 0 1,0 0-1,0 0 0,0 0 0,0 0 0,0 0 1,0 0-1,0 0 0,0 0 0,-1 0 0,1 0 1,0 0-1,0 0 0,0 0 0,0 0 1,0 0-1,0 0 0,0 0 0,0 0 0,0 0 1,0 0-1,0 0 0,0 0 0,0 0 0,0 0 1,-1 0-1,1 0 0,0 0 0,0 0 0,0 0 1,0 0-1,0 0 0,0 0 0,0 0 0,0 0 1,0 0-1,0-1 0,0 1 0,0 0 1,0 0-1,0 0 0,0 0 0,0 0 0,0 0 1,0 0-1,0 0 0,0 0 0,0 0 0,0 0 1,0 0-1,0 0 0,0-1 0,0 1 0,0 0 1,0 0-1,0 0 0,0 0 0,0 0 0,0 0 1,0 0-1,0 0-3,4-20 103,6-11-44,2 1 1,6-12-60,-10 24 9,9-19-178,1 1 0,10-14 169,-20 38-60,-1 1 1,2 0-1,-1 1 1,1 0-1,1 0 0,0 1 1,0 0-1,1 0 1,0 1 59,-6 6-31,-1-1 1,1 1-1,0 0 1,0 0 0,-1 1-1,1-1 1,0 1-1,0 0 1,1 0 30,-5 1-3,0 0-1,0 0 0,0 0 1,0 0-1,0 0 1,0 0-1,0 0 1,1 0-1,-1 0 0,0 0 1,0 0-1,0 1 1,0-1-1,0 1 1,0-1-1,0 1 1,0-1-1,0 1 0,0-1 1,-1 1-1,1 0 1,0-1-1,0 1 1,0 0-1,-1 0 0,1 0 1,0 0-1,-1 0 1,1-1-1,-1 1 1,1 0-1,-1 0 1,1 0-1,-1 1 0,0-1 1,1 0-1,-1 0 1,0 0-1,0 0 1,0 0-1,0 0 0,0 0 1,0 1 3,-1 4 5,1 0 0,-1 0 0,0-1-1,-1 1 1,0 0 0,0 0 0,0-1 0,0 1 0,-1-1 0,0 0 0,0 0 0,-3 4-5,1-2 10,0-1 0,-1 0 0,1 1 0,-1-2 0,-1 1 0,1-1 0,-1 0 0,0 0 0,0-1-10,3-2 0,1 0 0,0-1 0,-1 0 0,0 0 0,1 0 0,2-1 0,0 1 0,1-1 0,-1 0 0,0 0 0,1 0 0,-1 0 0,1 0 0,-1 0 0,0 0 0,1 0 0,-1-1 0,0 1 0,1 0 0,-1 0 0,1 0 0,-1-1 0,1 1 0,0 0 0,0 0 0,-1-1 0,1 1 0,0 0 0,0 0 0,0-1 0,-1 1 0,1 0 0,0-1 0,0 1 0,0 0 0,0-1 0,0 1 0,0 0 0,0 0 0,0-1 0,0 1 0,0 0 0,0-1 0,0 1 0,0 0 0,0-1 0,0 1 0,0 0 0,0-1 0,0 1 0,2-5-200,0 1 0,0 0 0,0 0 0,0 0 0,1 0 0,0 0 0,0 0 0,0 1 0,0-1 0,0 1 0,3-2 200,-2 1-146,8-8 52,1 1 1,-1 0 0,6-2 93,-13 10-5,-1 0 0,0 0 0,1 1-1,0 0 1,-1 0 0,1 0 0,0 0 0,0 1 0,0-1 0,0 1-1,0 1 1,6-1 5,-10 1 12,0 0 0,1 0-1,-1 0 1,0 0-1,1 0 1,-1 1 0,0-1-1,1 1 1,-1-1-1,0 1 1,0-1 0,1 1-1,-1 0 1,0-1 0,0 1-1,0 0 1,0 0-1,0 0 1,0 0 0,0 0-1,0 0 1,0 0 0,-1 0-1,1 0 1,0 0-1,-1 1 1,1-1 0,-1 0-1,1 1 1,-1-1-1,0 0 1,1 0 0,-1 1-1,0-1 1,0 0 0,0 1-1,0-1 1,0 1-1,0 0-11,-1 4 88,1 0-1,-1 0 1,-1 0-1,1-1 0,-1 1 1,0 0-1,0-1 0,-1 2-87,-1 0 336,1 0 0,-1-1 0,0 0 0,0 0 0,0 0 0,-1-1 0,0 1 0,-1-1-336,6-4 73,-1-1 1,1 1-1,0-1 0,-1 0 0,1 1 0,-1-1 1,1 0-1,0 0 0,-1 1 0,1-1 0,-1 0 0,1 0 1,-1 0-1,1 0 0,-1 1 0,1-1 0,-1 0 1,1 0-1,-1 0 0,0 0 0,1 0-73,-1-1 39,1 1 0,0 0 0,0 0 0,-1 0 0,1-1 0,0 1 0,0 0 0,-1 0 0,1-1 0,0 1 0,0 0 0,0-1 0,0 1 0,0 0 0,-1 0 0,1-1 0,0 1 0,0 0 0,0-1 0,0 1 0,0 0 0,0-1 0,0 1-39,0-3 90,0 1 1,0-1-1,0 1 1,1-1-1,-1 1 1,1 0-1,-1-1 0,1 1-90,7-15-48,1 1-1,0 0 0,2 0 0,-1 1 1,2 0-1,0 1 0,6-5 49,-12 13-290,0 0 0,0 1-1,1-1 1,0 1 0,0 1 0,4-3 290,-7 5-854,1 0 1,-1 0-1,0 1 1,1 0 0,2-1 853,-3 1-1989,0 1 0,0-1 0,0 1 1,0 0-1,1 1 0,2-1 1989,10 3-8042</inkml:trace>
  <inkml:trace contextRef="#ctx0" brushRef="#br1" timeOffset="91174.693">2257 2442 22655,'-3'0'79,"0"0"0,1 0 0,-1 0 0,0 0 0,0 0 0,1-1 0,-1 1-1,0-1 1,0 0-79,2 1 18,0-1 0,0 1 0,1-1 0,-1 1-1,0-1 1,1 1 0,-1-1 0,0 1 0,1-1-1,-1 0 1,1 1 0,-1-1 0,1 0 0,0 0 0,-1 1-1,1-1 1,0 0 0,-1 0 0,1 1 0,0-1-1,0 0 1,0 0 0,-1 0 0,1 0 0,0 0-1,0 1 1,0-1 0,1 0 0,-1 0 0,0 0-1,0 0 1,0 0-18,2-6 28,0-1 0,1 1-1,-1-1 1,1 1-1,0 0 1,1 0 0,0 1-1,3-5-27,-1 3 27,0-1 1,1 1-1,0 0 0,0 1 0,1 0 0,0 0-27,-6 5 0,1 1 0,-1-1 0,0 1 0,1-1 0,-1 1 0,1 0 0,-1 0-1,1 0 1,0 0 0,-1 0 0,1 1 0,0-1 0,0 1 0,-1 0 0,1 0 0,0 0 0,0 0-1,1 0 1,-2 1 1,0-1 0,0 1 0,-1 0 0,1-1 0,0 1 0,0 0 0,-1 0 0,1 0-1,-1 1 1,1-1 0,-1 0 0,1 0 0,-1 1 0,0-1 0,0 1 0,1 0 0,-1-1-1,0 1 1,-1 0 0,1-1 0,0 1 0,0 0 0,-1 0 0,1 0 0,-1-1 0,1 2-1,0 0 90,-1 1 0,1-1 1,-1 1-1,0-1 0,1 1 1,-1-1-1,-1 1 1,1-1-1,-1 1 0,1-1 1,-1 1-1,0-1 1,0 0-1,0 0 0,-1 1 1,1-1-1,-1 0 0,0 0 1,0 0-1,0 0-90,-2 1 145,1 0 0,-1-1 0,0 1 0,0-1-1,0 0 1,0 0 0,-1 0 0,1-1 0,-1 1 0,0-1-1,1 0 1,-1-1 0,-2 1-145,-3 1 170,0-1 0,-7 1-170,15-3-93,-1 1 1,1-1-1,0 0 0,-1 0 0,1 0 0,-1 0 0,1-1 0,0 1 1,-1-1-1,1 1 0,0-1 0,-1 0 0,1 0 0,-1 0 93,3 1-67,0-1 1,-1 1-1,1 0 0,-1-1 1,1 1-1,0 0 0,-1-1 0,1 1 1,0 0-1,0-1 0,-1 1 1,1-1-1,0 1 0,0-1 0,-1 1 1,1-1-1,0 1 0,0-1 0,0 1 1,0 0-1,0-1 67,0-5-3377,2-1-12132</inkml:trace>
  <inkml:trace contextRef="#ctx0" brushRef="#br1" timeOffset="92277.879">2568 2268 15616,'-4'0'256,"-1"0"0,0 0 1,0 0-1,0 1 0,0 0 1,1 0-1,-1 0 0,0 0 1,1 1-1,-1 0 0,1 0 1,-1 0-1,1 0 0,0 1 1,-2 1-257,-5 4 814,1 1-1,0-1 1,0 2 0,1-1 0,0 3-814,4-7 57,1 0 0,0 1 0,1-1 0,-4 7-57,6-10 4,1-1 0,-1 1-1,1-1 1,-1 1 0,1 0 0,0-1-1,-1 1 1,1 0 0,0-1 0,0 2-4,0-2-1,0 0 1,0 0-1,1-1 1,-1 1 0,0 0-1,0-1 1,1 1-1,-1 0 1,0-1-1,1 1 1,-1 0 0,1-1-1,-1 1 1,1-1-1,-1 1 1,1-1-1,-1 1 1,1-1 0,0 1-1,-1-1 1,1 1-1,0-1 1,0 0 0,2 2-25,-1-2 0,1 1 0,0 0 0,0 0 0,0-1 0,0 0 0,0 1 0,0-1 0,0 0 0,0-1 0,0 1 0,0 0 0,0-1 0,0 0 0,0 1 0,-1-1 0,1 0 0,1-1 25,0 0 6,0 0 0,1 0 0,-1-1 0,0 0 0,0 0 0,-1 0 0,1 0 0,0 0 0,-1-1 0,0 1 0,1-2-6,11-18 22,-9 13-22,0 1 0,1 0-1,0 0 1,4-2 0,-7 8 0,-4 8 0,-5 11 0,5-16 0,-22 63 208,8-21-72,-13 26-136,21-57 37,0 1-1,0-1 0,-1 0 0,-1-1 0,0 1 0,0-1 1,-8 6-37,11-11 154,0-1 1,0 0-1,-1 0 1,1-1-1,-1 1 1,0-1-1,-2 0-154,4-1 1,1-1-1,-1 0 1,0 0-1,0 0 1,0 0-1,-1-1 1,1 1-1,0-1 1,0 0 0,0 0-1,0-1 1,0 1-1,2-1-25,1 1 1,0 0 0,0 0 0,0 0 0,0-1 0,0 1 0,0-1-1,-1 1 1,1-1 0,0 1 0,0-1 0,0 0 0,1 1-1,-1-1 1,0 0 0,0 0 0,0 0 0,0 0 0,1 0 0,-1 1-1,0-1 1,1-1 0,-1 1 0,1 0 0,-1 0 0,1 0-1,0 0 1,-1 0 0,1 0 0,0 0 0,0-1 0,0 1 0,0 0-1,0 0 1,0-1 24,0-3-814,1 1 0,0 0-1,0-1 1,0 1 0,1 0-1,-1 0 1,1 0 0,2-3 814,7-15-12373</inkml:trace>
  <inkml:trace contextRef="#ctx0" brushRef="#br1" timeOffset="93028.988">2683 2272 20607,'-11'17'384,"1"0"0,1 1 0,1 1 0,1 0 0,0 0 0,0 6-384,4-21 315,2-7-172,0-7-67,2 4-42,0 0-1,1 0 1,0 0 0,0 1 0,0-1 0,1 1 0,0-1 0,0 1 0,3-5-34,0 2 34,0 1 1,0 0-1,0 0 1,1 1-1,0-1 1,1 1-35,-6 5 8,1-1 0,-1 0 0,1 1 1,0-1-1,-1 1 0,1 0 0,0 0 1,0 0-1,0 1 0,0-1 0,0 1 1,0-1-1,3 1-8,2 0 5,1 1 0,0 0 0,-1 1 0,2 0-5,-3-1 43,0 1 0,0-1-1,0 0 1,0-1 0,0 0 0,6 0-43,-11-1 3,0 1 1,-1 0-1,1-1 0,0 0 1,-1 1-1,1-1 1,-1 0-1,1 0 1,-1 0-1,1 0 1,-1 0-1,0 0 1,1 0-1,-1 0 1,0-1-1,0 1 1,0 0-1,0-1 0,0 1 1,1-2-4,0-2 5,0 1 1,0 0-1,-1-1 0,0 0 1,1 1-1,-2-1 0,1 0-5,-1 4 6,0 1-1,1 0 0,-1-1 0,0 1 1,0 0-1,0-1 0,0 1 1,0 0-1,0-1 0,0 1 0,0 0 1,0-1-1,0 1 0,-1 0 1,1-1-1,0 1 0,0 0 0,0 0 1,0-1-1,0 1 0,-1 0 1,1-1-1,0 1 0,0 0 0,0 0 1,-1-1-1,1 1 0,0 0 1,-1 0-6,1-1 23,-1 1 1,1 0-1,-1 0 1,0 0-1,1 0 1,-1 0-1,1 0 1,-1 0 0,0 0-1,1 0 1,-1 1-1,1-1 1,-1 0-1,1 0 1,-1 1-24,-4 0 167,1 2-1,0-1 1,0 0 0,-1 2-167,-10 7 48,1 1 1,1 0 0,-11 12-49,18-17 31,1 0 0,-1 0 0,1 0 0,1 1 1,-1 0-1,1 0 0,0 0 0,1 0 0,0 1-31,3-8-24,-1 0-1,1-1 1,0 1-1,-1 0 1,1 0-1,0 0 1,0 0-1,0 0 1,0 0-1,0 0 1,0 0-1,0 0 1,0 0-1,0 0 1,1-1-1,-1 1 1,0 0 0,0 0-1,1 0 1,-1 0-1,1 0 1,-1-1-1,1 1 1,-1 0-1,1 0 1,-1-1-1,1 1 1,0 0 24,0 0-108,1-1 0,-1 1 1,0-1-1,1 1 0,-1-1 1,1 0-1,-1 1 0,1-1 1,-1 0-1,0 0 0,1 0 0,-1 0 1,1 0-1,-1 0 0,1-1 1,-1 1-1,1 0 0,0-1 108,4-1-143,0 0 0,0-1 0,0 1-1,0-1 1,-1-1 0,6-2 143,30-28-33,-4 4 8,57-36 686,-95 88-85,1-16-555,0 11 180,-1 0 0,-2 17-201,2-30 23,0 1 1,0 0-1,0 0 1,-1-1-1,0 1 1,0-1-1,0 1 0,0-1 1,-1 0-1,0 0 1,0 0-1,-1 2-23,2-5-176,0 1-1,1-1 1,-1 0-1,0 0 1,0 0 0,0 0-1,1 0 1,-1 0-1,0 0 1,0-1-1,0 1 1,-2-1 176,4 1-156,-1-1 1,1 0-1,-1 0 0,0 0 1,1 0-1,-1 0 0,1 0 1,-1 0-1,0 0 0,1 0 1,-1 0-1,0 0 0,1-1 1,-1 1-1,1 0 1,-1 0-1,1 0 0,-1-1 1,1 1-1,-1 0 0,1-1 1,-1 1-1,1-1 0,-1 1 1,1 0-1,-1-1 0,1 1 1,0-1-1,-1 1 0,1-1 1,0 1-1,-1-1 0,1 0 1,0 1-1,0-1 0,-1 1 1,1-1-1,0 1 0,0-1 1,0 0-1,0 1 0,0-1 1,0 0 155,2-11-8341,0 0 3093</inkml:trace>
  <inkml:trace contextRef="#ctx0" brushRef="#br1" timeOffset="93360.425">3055 2232 15616,'21'-13'3665,"-12"8"-983,-7 3-1737,-3 2-494,-1 1-430,0 0-1,1 0 0,-1 0 0,0 0 1,0 0-1,1 1 0,-1-1 1,1 0-1,-1 1 0,1-1 1,-1 1-1,1 0 0,0-1 0,0 1 1,0 0-1,0 0 0,0 0 1,0 0-1,1 0 0,-1 0 0,1 0 1,-1 0-1,1 0 0,-1 0 1,1 0-1,0 0 0,0 0 0,0 0 1,1 0-1,-1 0 0,0 0 1,1 0-1,-1 0 0,1 0 0,0 0 1,-1 0-1,1 0 0,0 0 1,0-1-1,0 1 0,1 0-20,18 26 330,-14-20-104,1 1 0,-1-1 0,-1 2 0,0-1 0,0 0 0,0 2-226,-5-10 40,0-1 1,0 1-1,0-1 1,1 1-1,-1-1 1,0 0 0,0 1-1,0-1 1,0 1-1,0-1 1,0 1-1,0-1 1,-1 1-1,1-1 1,0 1 0,0-1-1,0 0 1,0 1-1,0-1 1,-1 1-1,1-1 1,0 0 0,0 1-1,-1-1 1,1 1-1,0-1-40,-1 1 50,0 0 0,0-1 0,0 1-1,-1-1 1,1 1 0,0 0 0,0-1-1,0 0 1,0 1 0,-1-1-50,-4 1 131,0 0 0,1 0 1,-1-1-1,0 1-131,5-1 34,-1 0-291,-22-1-347,10-3-3654,9 0-11699</inkml:trace>
  <inkml:trace contextRef="#ctx0" brushRef="#br1" timeOffset="94384.769">3238 2449 23935,'0'0'256,"-1"-1"128,0 0 2432,1 0 128,-1 0-2816,1 1 128,-1-1-128,1 1 128,0 0-256,2 0 128,1-1-4224,1 1 0,0-1-7039</inkml:trace>
  <inkml:trace contextRef="#ctx0" brushRef="#br1" timeOffset="98676.409">3707 2192 15744,'1'-1'147,"-1"0"0,0 0 1,0 0-1,0 1 1,1-1-1,-1 0 0,1 0 1,-1 0-1,0 0 1,1 0-1,0 0-147,-1 1 85,0-1 0,1 1 0,-1 0 0,0-1 0,1 1 0,-1 0-1,0-1 1,0 1 0,0 0 0,1-1 0,-1 1 0,0-1 0,0 1 0,0-1 0,0 1 0,0 0 0,0-1 0,0 1-1,0-1 1,0 1 0,0-1 0,0 1 0,0-1 0,0 1 0,0 0 0,0-1 0,0 1 0,0-1 0,-1 1 0,1 0-1,0-1 1,0 1 0,0-1 0,-1 1 0,1 0 0,0-1 0,-1 1 0,1 0 0,0-1 0,-1 1 0,1 0 0,0 0-1,-1-1 1,1 1 0,-1 0 0,1 0 0,0 0 0,-1 0 0,1-1 0,-1 1 0,1 0 0,-1 0-85,-2-1 53,0 0 0,0 1 0,0-1 0,0 1 1,0-1-1,0 1 0,-1 0 0,1 0 0,0 0 0,0 1 1,0-1-1,0 1 0,-1 0 0,0 0-53,0 0 64,1 0 1,-1 1-1,0-1 0,0 1 0,1 0 0,-1 0 1,1 0-1,0 1 0,0-1 0,-1 1 0,1 0-64,2-2-1,0 1-1,0-1 0,0 1 1,1-1-1,-1 1 0,0-1 1,1 1-1,-1 0 0,1-1 1,0 1-1,0 0 1,-1-1-1,1 1 0,0 0 1,0-1-1,0 1 0,1 0 1,-1-1-1,0 1 0,1 0 1,-1-1-1,1 1 0,-1-1 1,1 1-1,0-1 0,0 1 1,0 0 1,3 5-64,1 0 1,0 0-1,0 0 1,6 4 63,4 5-11,-5-6 10,-1 0 1,2 3 0,-9-10 33,0 0 0,0-1 0,0 2 1,-1-1-1,1 0 0,-1 0 0,0 0 0,0 1 0,0-1 1,1 3-34,-2-4 1,0-1 1,0 0-1,0 0 0,0 1 1,0-1-1,0 0 1,0 0-1,-1 1 1,1-1-1,0 0 1,-1 0-1,1 0 1,-1 1-1,1-1 0,-1 0 1,1 0-1,-1 0 1,0 0-1,0 0-1,0 1 11,-1-1-1,1 0 0,-1 0 0,1 1 0,-1-1 1,0 0-1,1 0 0,-1-1 0,0 1 1,0 0-1,-1 0-10,-5 1 202,0-1 1,0 0-1,0 0 0,0-1 1,-4 0-203,0 0 220,1-1 0,-1 0 1,1 0-1,0-2 1,0 1-1,-7-4-220,9 2-3193,6-2-6627,5-1-2766</inkml:trace>
  <inkml:trace contextRef="#ctx0" brushRef="#br1" timeOffset="99199.928">3809 2117 22399,'0'0'50,"1"0"1,0 0-1,0 0 0,0 0 0,-1 0 0,1 0 0,0 0 0,0 1 0,-1-1 0,1 0 1,0 1-1,0-1 0,-1 1 0,1-1 0,0 0 0,-1 1 0,1 0 0,-1-1 1,1 1-1,-1-1 0,1 1-50,0 1 112,0 0 1,0-1-1,0 1 1,0 0-1,-1-1 0,1 1 1,-1 0-1,0 0 1,1 1-113,0 4 129,-1 1 0,0-1 0,0 1 1,-2 3-130,0 7 305,-2 0 0,0 0 0,-1-1 0,-1 1 0,0-1 0,-2 0 0,0-1 0,0 0 0,-2 0 0,-1 0-305,7-11 583,4-8 14,5-9-134,3-3-354,1 1 0,1 0 0,0 0 0,9-8-109,4-2-31,23-18 31,-44 40-11,-1 1-1,1-1 1,0 1-1,0 0 1,0 0 0,0 0-1,0 0 1,0 0-1,0 0 12,-2 1-6,0 0 0,0 0 1,1 0-1,-1 0 0,0 0 0,0 0 0,0 0 0,1 0 0,-1 0 0,0 0 0,0 0 0,0 0 0,0 0 0,1 0 0,-1 0 0,0 0 0,0 0 0,0 0 1,1 0-1,-1 1 0,0-1 0,0 0 0,0 0 0,0 0 0,0 0 0,1 0 0,-1 1 0,0-1 0,0 0 0,0 0 0,0 0 6,0 1-17,1 0 0,-1 0 0,0 0 0,0 0 0,0 0 0,0 0 0,0-1 0,0 1 0,0 0 0,0 0 0,0 0 0,-1 0 17,-1 8 14,-1 0 0,0 0 0,0-1 1,-1 0-1,0 1 0,-1-1 0,-2 3-14,0 1-1057,0-1 0,1 2 1,0 0 1056,6-12 152,-1 3-5314,1-4 4820,0 0 0,0 0 0,0 1 0,0-1 0,0 0 1,0 0-1,0 0 0,0 0 0,0 0 0,0 0 0,0 0 0,0 0 0,0 0 0,0 1 0,0-1 0,0 0 0,0 0 1,0 0-1,0 0 0,0 0 0,0 0 0,0 0 0,1 0 0,-1 0 0,0 0 0,0 0 0,0 0 0,0 0 0,0 1 0,0-1 1,0 0-1,0 0 0,0 0 0,1 0 0,-1 0 0,0 0 0,0 0 0,0 0 0,0 0 0,0 0 0,0 0 0,0 0 342,3 0-5098</inkml:trace>
  <inkml:trace contextRef="#ctx0" brushRef="#br1" timeOffset="99547.582">3915 2309 22911,'0'0'20,"0"1"0,0-1 0,0 0 0,0 0 0,0 1-1,0-1 1,0 0 0,0 0 0,0 1 0,0-1 0,0 0 0,0 0 0,1 0-1,-1 1 1,0-1 0,0 0 0,0 0 0,0 0 0,1 1 0,-1-1-1,0 0 1,0 0 0,0 0 0,1 0 0,-1 0 0,0 1 0,0-1-1,1 0 1,-1 0-20,10 1 125,12-5-155,-20 3 106,4 0-72,0-1-1,0 0 1,-1 0-1,1 0 1,-1-1-1,5-2-3,-8 3 2,0 1-1,0 0 0,0-1 0,-1 0 1,1 1-1,0-1 0,-1 0 0,1 0 1,-1 0-1,1 0 0,-1 0 0,0 0 1,0-1-1,0 1 0,0 0 0,0 0 1,0-3-2,-1 4 38,0 1 1,0-1 0,0 0-1,0 1 1,1-1 0,-1 1-1,0-1 1,0 0 0,0 1-1,-1-1 1,1 0 0,0 1-1,0-1 1,0 1 0,0-1-1,0 0 1,-1 1 0,1-1-1,0 1 1,-1-1 0,1 1-1,0-1 1,-1 1-39,1-1 49,-1 1 0,1 0 0,-1-1 0,1 1 0,-1 0 0,0 0 1,1 0-1,-1 0 0,1 0 0,-1 0 0,0 0 0,1-1 0,-1 2 0,1-1 0,-1 0 0,0 0 0,1 0 0,-1 0 0,0 0-49,-3 2 161,0-1-1,-1 1 1,1 0-1,0 0 1,-3 2-161,0 1 186,0 0 1,0 0-1,0 0 1,1 1 0,0 0-1,-5 5-186,10-9 93,0 0-1,-1 0 0,1 0 1,0 0-1,0 0 0,0 0 1,0 1-1,0-1 0,1 0 1,-1 1-1,1-1 0,-1 1-92,1-1 36,0 0-1,0-1 1,0 1-1,1 0 0,-1-1 1,0 1-1,1-1 1,0 1-1,-1 0 1,1-1-1,0 1 1,-1-1-1,1 0 0,0 1 1,0-1-1,0 0 1,0 1-1,1-1 1,-1 0-36,3 3-271,1-1 1,-1 0-1,0 0 1,1 0-1,0 0 0,0-1 1,0 0-1,0 0 271,11 3-4447,-1-1-3405,11 1-6782</inkml:trace>
  <inkml:trace contextRef="#ctx0" brushRef="#br1" timeOffset="100550.365">384 2776 9728,'1'0'217,"-1"-1"-1,1 1 1,-1 0 0,1-1 0,0 1 0,-1-1 0,1 1 0,-1-1 0,0 1 0,1-1 0,-1 1-1,1-1 1,-1 0 0,0 1 0,1-1 0,-1 1 0,0-1 0,0 0 0,1 1 0,-1-1-1,0 0 1,0 1 0,0-1 0,0 0 0,0 1 0,0-1 0,0 0 0,0 0-217,0 1 164,-1-1 1,1 1-1,-1-1 1,1 1 0,0-1-1,-1 1 1,1-1-1,-1 1 1,0-1 0,1 1-1,-1 0 1,1-1-1,-1 1 1,0 0 0,1-1-1,-1 1 1,0 0-1,1 0 1,-1 0 0,0-1-1,1 1 1,-1 0-1,0 0 1,1 0 0,-1 0-1,0 0 1,0 0-165,-3 1 185,0-1 1,0 0 0,0 1 0,0 0-1,0 0 1,0 0 0,0 1 0,0-1-1,0 1 1,1 0 0,-4 2-186,6-4 35,-1 1 0,1 0 0,0 0 0,0 0 0,0 0 0,0 0 0,0 0 0,0 0 0,0 0 0,0 1 1,0-1-1,0 0 0,1 1 0,-1-1 0,0 0 0,1 1 0,-1-1 0,1 1 0,0-1 0,-1 1 0,1-1 0,0 1 0,0-1 0,0 1 0,0-1 0,0 1 0,0-1 0,1 1 0,-1-1 0,0 0 0,1 1 1,-1-1-1,1 1-35,3 5 46,-1 0 0,1-1 1,1 0-1,-1 1 0,4 2-46,-3-4 33,-1 0-1,0 0 1,0 0-1,-1 1 0,0 0 1,0-1-1,0 1 0,0 2-32,-3-7 5,1 1 0,-1 0 0,0 0 0,1-1 0,-1 1 0,0 0 0,0 0 0,0-1 0,0 1 0,-1 0 0,1 0 0,0-1 0,-1 1 0,1 0 0,-1-1 0,0 1 0,0 0 0,1-1 0,-1 1 0,0-1 0,0 1 0,0-1 0,-1 0 1,1 1-1,0-1 0,0 0 0,-1 0 0,1 0 0,-1 0 0,1 0 0,-1 0 0,1 0 0,-1 0-5,-4 1 24,0 1 1,0-1 0,0 0-1,0 0 1,0-1 0,0 0-1,0 0 1,-7 0-25,6-1 62,1 0 1,0 0 0,-1-1-1,-4 0-62,8 0-300,1 0 0,-1 1 0,1-1 0,-1 0 0,1 0 0,-1-1 0,1 1 1,-1 0-1,1-1 0,0 1 0,0-1 0,-2-1 300,-5-7-14549</inkml:trace>
  <inkml:trace contextRef="#ctx0" brushRef="#br1" timeOffset="100904.622">529 2675 22527,'-4'5'0,"-2"4"128,-5 9 128,-3 7 128,0 3 128,-1 6-512,3-2 0,0 1 256,1-2 128,2-1-512,2-7 128,2-5-2176,1-7 128,1 1-12543</inkml:trace>
  <inkml:trace contextRef="#ctx0" brushRef="#br1" timeOffset="101252.203">488 2806 20479,'4'2'-3,"0"-1"0,0 0 0,0 0 0,0 0 0,0-1 0,0 1 0,1-1-1,-1 0 1,0 0 0,0-1 0,0 1 0,4-2 3,0 0 10,-1 0 0,1 0-1,-1-1 1,0 0 0,0 0 0,4-4-10,-9 6 126,-1 0 1,1-1-1,-1 1 0,1-1 1,-1 1-1,1-1 1,-1 0-1,0 0-126,0 1 38,-1 1 0,0 0 1,0-1-1,0 1 0,0 0 0,1-1 0,-1 1 0,0 0 0,0-1 1,0 1-1,0 0 0,0-1 0,0 1 0,0-1 0,0 1 1,0 0-1,0-1 0,0 1 0,0-1-38,0 1 6,-1 0 0,1-1 1,0 1-1,0 0 0,-1 0 0,1 0 1,0-1-1,-1 1 0,1 0 0,0 0 1,-1 0-1,1 0 0,0 0 0,-1 0 1,1-1-1,0 1 0,-1 0 0,1 0 1,0 0-1,-1 0 0,1 0 0,0 0 1,-1 0-1,1 1 0,0-1 0,-1 0-6,-3 1 82,0-1-1,0 2 1,0-1-1,1 0 0,-1 1 1,0 0-1,1 0 0,-1 0 1,1 0-1,-1 1 1,1-1-1,0 1-81,-9 8 353,0 1 0,-2 2-353,13-13 3,-8 9 181,0 0 0,-6 10-184,13-17 159,0 0 1,0 0-1,1 1 1,-1-1 0,0 0-1,1 1 1,0 0-1,0-1 1,0 1-1,1 0 1,-1-1-1,1 2-159,0-4 41,0 0 0,-1-1 0,1 1 0,1 0 0,-1 0 0,0 0 0,0 0 0,0 0 0,0-1 0,1 1 0,-1 0 0,0 0 0,1 0 0,-1 0 0,0-1 0,1 1 0,-1 0 0,1-1 0,-1 1 0,1 0 0,0-1 0,-1 1 0,1 0 0,0-1 0,-1 1 0,1-1 0,0 0 0,0 1 0,0-1 0,-1 1 0,1-1 0,0 0 0,0 0 0,0 1 0,0-1 0,0 0-41,1 0-121,1 0 1,0 0-1,0 0 0,-1-1 1,1 1-1,0-1 1,-1 0-1,1 1 1,-1-1-1,1 0 1,0-1 120,5-2-445,-1 0 0,1-1 1,-1 0-1,0 0 1,-1-1-1,1 0 1,-1 0-1,1-2 445,2-3-263,0 0 0,-1-1 1,0 1-1,3-11 263,-8 15 517,-7 13 142,-8 13-193,11-18-483,-4 9 151,0 0 0,-2 10-134,5-17-286,2 0 0,-1 0 0,0 1 1,1-1-1,-1 0 0,1 0 0,0 0 1,0 1-1,0-1 0,1 0 0,-1 0 1,1 3 285,2 5-14101</inkml:trace>
  <inkml:trace contextRef="#ctx0" brushRef="#br1" timeOffset="101606.307">806 2652 22655,'-3'3'0,"-1"2"128,-1 6 128,-2 5 256,-7 9 0,-3 8-512,-2 0 128,-2 5 128,6-6 128,3 0-384,7-7 128,6-6-1280,7-9 128,-1 0-15615</inkml:trace>
  <inkml:trace contextRef="#ctx0" brushRef="#br1" timeOffset="101953.995">786 2852 18047,'1'-1'12,"-1"0"0,1 0 0,0 1-1,-1-1 1,1 0 0,0 0 0,-1 1-1,1-1 1,0 0 0,0 1-1,0-1 1,-1 1 0,1-1 0,0 1-1,0-1 1,0 1 0,0 0-1,0-1 1,0 1 0,0 0 0,0 0-1,0 0 1,0 0-12,11-3 93,-5 0-42,0 0 0,0-1 0,0 0 0,0 0-1,0-1 1,-1 0 0,0 0 0,0 0 0,0-1 0,-1 0 0,0 0 0,0 0-1,4-7-50,-8 12 102,-1-1 0,1 1 0,0 0-1,-1 0 1,1 0 0,-1-1-1,0 1 1,1 0 0,-1-1-1,0 1 1,0 0 0,1 0 0,-1-1-1,0 1 1,-1 0 0,1-1-1,0 1 1,0-1-102,-1 1 51,1 1-1,0-1 1,-1 1 0,1-1 0,0 1-1,-1-1 1,1 0 0,-1 1-1,1 0 1,-1-1 0,0 1-1,1-1 1,-1 1 0,1 0 0,-1-1-1,0 1 1,1 0 0,-1 0-1,1-1 1,-1 1 0,0 0 0,0 0-1,1 0 1,-1 0 0,0 0-1,1 0 1,-1 0 0,0 0-1,1 0 1,-1 0 0,0 0 0,1 1-1,-1-1 1,0 0 0,1 0-51,-6 2 291,1 0 1,0 0 0,0 0-1,0 1 1,0-1 0,1 1-1,-1 0 1,-3 3-292,-4 5 92,0 0 0,-4 5-92,9-8 209,0-1 0,1 1 0,0 1-1,0-1 1,1 1 0,-2 4-209,6-11-74,0 0-1,0 0 0,0 1 1,1-1-1,-1 1 0,1-1 1,-1 0-1,1 1 0,0-1 1,0 1-1,0-1 0,0 1 1,1-1 74,-1 0-279,1 0 0,-1 0 0,1 0 0,0-1 1,0 1-1,0 0 0,0-1 0,0 1 0,0-1 1,0 1-1,1-1 0,-1 0 0,0 1 0,1-1 1,-1 0-1,1 0 0,-1 0 0,3 1 279,13 7-14314</inkml:trace>
  <inkml:trace contextRef="#ctx0" brushRef="#br1" timeOffset="102286.094">1051 2711 22399,'-4'1'70,"1"0"0,-1 0 0,1 0 0,0 0 0,0 1 0,0-1 0,0 1 0,0 0 0,0 0 0,0 0 0,0 0 0,1 1 0,-1-1 0,0 2-70,-6 6 112,1 1 0,0 0 0,0 0-112,3-2 114,3-7-86,-8 13 285,1 1 0,-1 1-313,8-13 54,0 0 1,1 0 0,-1 0 0,1 0 0,0 0 0,0 0 0,0 1 0,0-1 0,1 0 0,0 1 0,0 0-55,0-4 2,0-1-1,0 1 0,0 0 1,0 0-1,0 0 1,0-1-1,1 1 0,-1 0 1,0 0-1,1 0 1,-1-1-1,0 1 0,1 0 1,-1-1-1,1 1 0,-1 0 1,1-1-1,-1 1 1,1-1-1,0 1 0,-1-1 1,1 1-1,0-1-1,0 1-10,0-1 1,0 1-1,0-1 0,0 0 0,0 0 1,1 0-1,-1 0 0,0 1 0,0-2 1,0 1-1,0 0 0,1 0 0,-1 0 0,1-1 10,2 0-18,0 0-1,0-1 0,0 0 0,0 1 0,0-1 0,-1-1 0,1 1 0,1-2 19,0-1 7,1 0-1,-1-1 1,0 0 0,0 0-1,-1 0 1,1-1-1,-2 1 1,2-3-7,7-16-156,5-19 156,-2 5-46,2 2 643,12-17-597,-41 72 1078,-15 25 495,2 1-1573,17-30-129,2 0 0,-1 0 0,2 1 0,0 0 0,-1 7 129,4 6-2615,4-1-9639,0-20 6238</inkml:trace>
  <inkml:trace contextRef="#ctx0" brushRef="#br1" timeOffset="102624.62">708 2751 24447,'5'0'0,"2"1"0,7-2 0,6-1 0,13-2 0,-1 0-17919</inkml:trace>
  <inkml:trace contextRef="#ctx0" brushRef="#br1" timeOffset="103542.124">1372 2690 21887,'-16'35'552,"-2"1"-552,7-16 118,0 0 0,2 1 0,1 0 0,-2 7-118,10-26-3,-1 1 0,0-1 0,1 1 0,0-1 0,0 1 0,-1-1 0,2 1 0,-1-1 0,0 1 0,0-1 0,1 1 0,0 0 3,-1-2-13,0 0 0,0-1 0,1 1 0,-1-1 1,0 1-1,1-1 0,-1 1 0,1-1 0,-1 1 1,0-1-1,1 0 0,-1 1 0,1-1 1,-1 1-1,1-1 0,-1 0 0,1 0 0,-1 1 1,1-1-1,0 0 13,0 0-40,0 1 0,1-1 0,-1 0 0,0 0-1,0 0 1,0-1 0,1 1 0,-1 0 0,0 0 0,0-1 0,0 1 0,0 0 0,1-1 0,-1 0 40,3-1-51,0 0-1,0 0 1,-1-1 0,1 0-1,-1 0 1,1 0 0,-1 0-1,0 0 1,0-1 0,-1 1-1,1-1 1,0-2 51,6-10-120,0 0 0,2-10 120,3-5 67,42-69 432,-42 76 388,-9 17-722,-6 12 26,-7 15 72,-23 44 32,15-32-244,1 0 0,2 2 0,1 1-51,12-34-2,-4 13 365,5-9-147,-1-5-215,1 0-1,-1 0 1,0 0 0,0 0-1,0 0 1,1 0 0,-1 0 0,0 0-1,0 0 1,0 0 0,0 0 0,1 0-1,-1 0 1,0 0 0,0 0-1,0 0 1,1-1 0,-1 1 0,0 0-1,0 0 1,0 0 0,0 0 0,0 0-1,1 0 1,-1-1 0,0 1 0,0 0-1,0 0 0,24-27-96,-2 0 0,14-22 96,-12 16-618,-48 88-236,23-52 742,-4 7 235,2-1-1,-1 1 1,1 0-123,2-6-273,0-1-1,1 0 1,-1 0-1,1 0 1,0 1 0,0-1-1,0 0 1,1 0-1,-1 0 1,1 0-1,0 3 274,2 3-13759</inkml:trace>
  <inkml:trace contextRef="#ctx0" brushRef="#br1" timeOffset="104744.874">1647 2732 11520,'-10'-1'6067,"9"1"-5814,-1 0 0,0-1 1,1 1-1,-1 0 0,1 1 0,-1-1 1,0 0-1,1 0 0,-1 1 0,1-1 1,-2 1-254,-2 1 241,0 1-1,1-1 1,0 1 0,-1 0 0,1 0-1,0 1 1,0-1 0,-2 4-241,-5 6 343,0 1-1,1 0-342,2-3 226,7-9-213,-6 7 78,1 0 0,-3 8-91,8-15 56,-1 0-1,1 1 1,0-1-1,1 1 1,-1-1-1,0 1 1,1-1 0,-1 1-1,1 0 1,0-1-1,0 1 1,0 0-1,0 2-55,1-4 2,-1-1-1,0 1 1,0 0-1,1-1 1,-1 1-1,0 0 0,1-1 1,-1 1-1,1-1 1,-1 1-1,1 0 1,-1-1-1,1 1 1,-1-1-1,1 1 1,-1-1-1,1 0 0,0 1 1,-1-1-1,1 0 1,0 1-1,-1-1 1,1 0-1,0 0 1,-1 1-1,1-1 1,0 0-1,0 0 0,-1 0 1,1 0-1,0 0 1,0 0-1,-1 0 1,1 0-1,0-1 1,-1 1-1,1 0 1,0 0-2,4-1-63,-1-1 0,0 1 1,0-1-1,0 1 1,0-1-1,1-1 63,2-1-69,-1-1-1,0 0 1,0 0-1,0 0 1,-1-1-1,1 0 1,2-4 69,4-8-77,0 1 0,2-6 77,-11 15-15,-4 6 94,0 3-54,1-1 0,-1 1 0,0 0 1,0-1-1,1 1 0,-1-1 1,1 1-1,-1 0 0,0 0 0,1-1 1,-1 2-26,-6 8-48,1 1 0,0 0 0,1 0 0,-2 6 48,7-16-4,-1-1 0,1 1 0,0 0 0,0 0 0,-1-1 0,1 1 0,0 0 0,0 0 0,0-1 0,0 1 0,0 0 0,0 0 0,0-1 0,0 1 1,0 0-1,0 0 0,0-1 0,1 1 0,-1 0 4,0 0-12,1-1 0,-1 0 1,0 0-1,1 1 1,-1-1-1,1 0 0,-1 0 1,0 0-1,1 0 0,-1 1 1,0-1-1,1 0 0,-1 0 1,1 0-1,-1 0 0,0 0 1,1 0-1,-1 0 0,1 0 1,-1 0-1,0 0 1,1 0-1,-1 0 0,1-1 1,-1 1 11,3-1-67,0 0 0,0 0 1,0-1-1,0 1 1,0-1-1,0 0 1,2-2 66,4-3-224,-1-1-1,0-1 1,-1 1 0,1-1 0,0-2 224,29-50-805,-2 3 875,-64 120 1700,20-41-1616,1 0 0,1 0-1,1 1 1,1 0-1,-1 19-153,21-70-874,5-4 874,-4 12-2086,-6 11-2780,1 0 1,0 1-1,2-1 4866,11-9-2986,-10 7 1386</inkml:trace>
  <inkml:trace contextRef="#ctx0" brushRef="#br1" timeOffset="105076.832">1246 2744 21887,'7'0'0,"6"-1"-5759,13-3 127,-1 1-1792</inkml:trace>
  <inkml:trace contextRef="#ctx0" brushRef="#br1" timeOffset="106117.091">2161 2723 19839,'-5'-2'143,"0"1"-1,0 0 0,0 1 0,0-1 0,0 1 1,0 0-1,1 0 0,-1 1 0,-1-1-142,5 1 37,-1-1-1,1 0 1,0 1 0,-1-1-1,1 1 1,0-1-1,0 1 1,0-1-1,-1 1 1,1 0 0,0 0-1,0 0 1,0 0-1,0 0 1,0 0-1,0 0 1,1 0 0,-1 0-1,0 0 1,0 0-1,1 0 1,-1 1-1,1-1 1,-1 0 0,1 1-1,-1-1 1,1 0-1,0 1 1,0-1-1,0 0 1,-1 1 0,1-1-1,1 0 1,-1 1-1,0 0-36,0 2 10,1 0 0,0 0 0,-1 0-1,2 0 1,-1-1 0,0 1 0,1 0 0,1 2-10,19 29 159,-17-28-130,0 0 1,-1 0-1,0 1 0,0-1 0,2 7-29,-5-13 7,-1 1 1,1 0-1,-1-1 0,0 1 0,0 0 0,1 0 0,-1-1 1,0 1-1,0 0 0,-1 0 0,1-1 0,0 1 0,-1 0 1,1 0-1,-1-1 0,1 1 0,-1-1 0,0 1 0,0 1-7,-1-1 29,1 0-1,-1 0 0,0 0 1,0 0-1,0 0 0,0 0 1,-1-1-1,1 1 1,0-1-1,-1 0 0,-1 2-28,-5 0 96,0 0 0,-1 0 0,1-1 0,0 0 0,-1-1 0,-6 1-96,6-1 160,-1-1-1,1 0 1,-7-1-160,14 0-7,0 1 0,0-1 1,0 1-1,0-1 0,0 0 0,0 0 1,0-1-1,0 1 0,1 0 0,-1-1 1,0 0-1,1 0 0,0 1 0,-1-2 7,2 3-229,1-1-1,-1 1 0,1-1 0,-1 0 1,1 1-1,-1-1 0,1 0 1,-1 1-1,1-1 0,0 0 0,-1 0 1,1 1-1,0-1 0,0 0 1,0 0-1,-1 0 0,1 0 0,0 1 1,0-1-1,0 0 0,0 0 1,0 0-1,0 0 0,1 1 0,-1-2 230,1 0-1188,0 0-1,0 0 0,0 0 0,0 1 1,0-1-1,1 0 0,-1 0 0,2-1 1189,10-10-6378</inkml:trace>
  <inkml:trace contextRef="#ctx0" brushRef="#br1" timeOffset="106479.896">2266 2635 22399,'-40'97'1261,"23"-50"-1092,3-14-12,3-7 500,1 0 1,-1 6-658,11-26 1124,5-7-536,6-8-275,-9 7-290,13-15-164,0 0 1,0-2 0,-2 0-1,2-3 141,3-5-164,-50 87-220,21-44 124,-7 14 214,17-27-1066,-1 0 0,1 0 0,0-1 0,0 1 0,0 3 1112,1-6-282,0 0 1,0 1-1,0-1 0,0 0 1,0 1-1,0-1 1,0 0-1,0 0 0,0 1 1,0-1-1,0 0 1,0 1-1,0-1 0,0 0 1,0 0-1,0 1 1,0-1-1,1 0 0,-1 1 1,0-1-1,0 0 1,0 0-1,0 0 1,1 1-1,-1-1 0,0 0 1,0 0-1,1 1 1,-1-1-1,0 0 0,0 0 1,1 0-1,-1 0 1,0 0-1,0 1 0,1-1 1,-1 0-1,0 0 1,0 0-1,1 0 0,-1 0 1,0 0-1,1 0 1,-1 0-1,0 0 282,7-1-7573</inkml:trace>
  <inkml:trace contextRef="#ctx0" brushRef="#br1" timeOffset="106849.669">2296 2838 24063,'10'-1'14,"1"0"0,-1-1 0,1 0-1,-1-1 1,0 0-14,-6 1-23,0 1 0,-1-1 0,1 0-1,0 0 1,-1-1 0,0 1 0,0 0 0,0-1-1,0 0 1,0 0 0,0 0 0,0 0-1,-1 0 1,2-3 23,-2 2-83,-1 1 0,1-1-1,0 0 1,-1 0 0,0 0 0,0 0 83,0 4-5,-1-1 0,0 0 1,0 0-1,1 0 1,-1 0-1,0 1 1,0-1-1,0 0 1,0 0-1,0 0 1,0 0-1,0 1 1,0-1-1,-1 0 1,1 0-1,0 0 1,0 0-1,-1 1 1,1-1-1,0 0 1,-1 0-1,1 1 0,-1-1 1,1 0-1,-1 1 1,0-1-1,1 0 1,-1 1-1,1-1 1,-1 1-1,0-1 5,0 1 7,-1 0 1,1-1-1,0 1 0,-1 0 0,1 0 0,0 0 0,-1 0 0,1 1 1,0-1-1,-1 0 0,1 0 0,0 1 0,-1-1 0,1 1 0,0-1 1,0 1-1,0 0 0,-2 0-7,-20 16 224,21-16-193,-9 8 289,2 0 0,-1 0 0,1 0 0,1 1 0,0 1 0,0-1 0,1 1 0,-5 10-320,11-19 18,0 0 1,0 0-1,1 0 0,-1 0 0,0 0 1,1 0-1,-1 0 0,1 0 0,0 0 0,0 0 1,0 0-1,0 0 0,0 0 0,0 0 1,0 0-1,1 1-18,-1-1-104,1-1 0,0 0 0,-1 0 1,1 0-1,0 0 0,0 0 0,0 0 0,0 0 0,0 0 1,0 0-1,0 0 0,0 0 0,0 0 0,0-1 1,0 1-1,0 0 0,1-1 0,-1 1 0,0-1 0,0 1 1,1-1-1,-1 0 0,0 0 0,1 1 0,-1-1 104,23 1-4714,2 0-8619</inkml:trace>
  <inkml:trace contextRef="#ctx0" brushRef="#br1" timeOffset="109487.62">2744 2712 17791,'0'0'63,"0"0"-1,0-1 0,0 1 0,0 0 0,0 0 0,0-1 0,0 1 0,0 0 0,0 0 0,-1-1 0,1 1 0,0 0 0,0 0 0,0-1 0,0 1 0,-1 0 0,1 0 0,0 0 0,0-1 0,-1 1 0,1 0 1,0 0-1,0 0 0,0 0 0,-1 0 0,1-1 0,0 1 0,-1 0-62,-5 7 2400,4-3-2186,-11 19 74,1 1 0,0 0 0,2 1 0,-4 17-288,12-36 32,0-1 0,1 1 0,0 0 0,0-1 0,0 1 0,1 0 0,0 0 0,0 6-32,0-12 3,0 0 1,0 1-1,0-1 0,0 0 0,0 1 0,0-1 1,0 0-1,0 1 0,0-1 0,0 0 0,0 1 0,0-1 1,0 0-1,0 1 0,0-1 0,1 0 0,-1 1 0,0-1 1,0 0-1,0 0 0,1 1 0,-1-1 0,0 0 0,0 0 1,0 1-1,1-1 0,-1 0 0,0 0 0,1 1 0,-1-1 1,0 0-1,1 0 0,-1 0 0,0 0 0,1 0 1,-1 0-1,0 0 0,1 1 0,-1-1 0,0 0 0,1 0 1,-1 0-1,0 0 0,1 0 0,-1 0 0,0-1 0,1 1 1,-1 0-1,0 0 0,1 0 0,-1 0 0,0 0 0,1 0 1,-1-1-1,0 1 0,0 0 0,1 0-3,2-2-10,-1 0-1,1 0 0,-1 0 1,1 0-1,1-3 11,3-4 0,0-1 0,-1 1 0,0-1 0,-1-1 0,0 1 0,0-1 0,0-4 0,14-28 0,-17 38 0,1 1 0,0-1-1,0 1 1,0-1-1,3-1 1,-6 5 1,1 0-1,0 0 0,0 1 0,0-1 1,0 0-1,0 0 0,0 1 1,0-1-1,0 1 0,1-1 0,-1 1 1,1-1-1,-2 1 0,1 0 1,0 0 0,-1 0 0,1 0 0,0 0 0,-1 0-1,1 0 1,0 1 0,-1-1 0,1 0 0,-1 0 0,1 0-1,0 1 1,-1-1 0,1 0 0,-1 1 0,1-1 0,-1 1-1,1-1 1,-1 0 0,1 1 0,-1-1 0,1 1 0,-1 0-1,3 3 11,0 1 1,0-1 0,-1 1-1,0 0 1,0 0 0,0 0-1,-1 0 1,1 0 0,-1 3-12,0-1 18,0 0 1,0 0-1,-1-1 1,0 1-1,0 0 1,0 0-1,-1 1-18,0-6 2,1 0 0,-1 1 0,1-1 0,-1 0 0,0 0 0,0 0 0,0 0 1,0 0-1,0-1 0,0 1 0,-1 0 0,1 0 0,-1-1 0,1 1 0,-1-1 0,1 1 0,-1-1 0,0 0 0,0 1-2,0-1-493,0 0 0,0 0-1,-1 0 1,1-1 0,0 1 0,0 0 0,-1-1 493,-7 2-14250</inkml:trace>
  <inkml:trace contextRef="#ctx0" brushRef="#br1" timeOffset="109826.226">2744 2627 23807,'-2'0'0,"-1"0"-256,1 0 128,0 0-17023</inkml:trace>
  <inkml:trace contextRef="#ctx0" brushRef="#br1" timeOffset="111746.868">3109 2689 16256,'0'1'175,"0"0"1,0 0 0,1-1-1,-1 1 1,0 0 0,0 0 0,0-1-1,0 1 1,0 0 0,0 0 0,0-1-1,0 1 1,0 0 0,-1 0 0,1-1-1,0 1 1,0 0 0,-1 0 0,1-1-1,0 1 1,-1 0 0,1 0-176,-6 9 997,-15 31 68,2-5-573,2 1-1,-4 14-491,20-47 37,0-1 0,0 0-1,0 0 1,1 1 0,-1-1-1,1 0 1,0 1-37,0-4 5,0 1 1,0-1-1,0 1 0,0-1 1,0 0-1,0 1 1,0-1-1,1 1 0,-1-1 1,0 0-1,0 1 1,0-1-1,0 0 0,1 1 1,-1-1-1,0 0 1,0 1-1,1-1 0,-1 0 1,0 1-1,1-1 1,-1 0-1,0 0-5,1 1 0,0-1 0,-1 0 0,1 0 1,0 0-1,-1 0 0,1 0 0,0 0 0,-1 0 0,1 0 1,0-1-1,-1 1 0,1 0 0,0 0 0,-1 0 0,1-1 1,-1 1-1,1 0 0,0-1 0,-1 1 0,1-1 0,4-2-5,-1 0 0,1-1-1,-1 0 1,0 0 0,0 0-1,0-1 1,0 1 0,-1-1 5,8-10-86,6-14 86,-3 3 3,-8 13 34,1 1-1,0 1 1,1-1 0,7-8-37,-15 20 2,0 0 0,0 0 0,0 0 0,0 0 0,0 0-1,0 0 1,0 0 0,0 0 0,0 0 0,0 0 0,0 0 0,0 0 0,0 0 0,0 0 0,0 0 0,0 0 0,0 0 0,0 0 0,0 0 0,0 1 0,0-1 0,0 0 0,0 0 0,0 0 0,0 0 0,0 0 0,0 0 0,0 0 0,0 0 0,0 0 0,0 0 0,0 0 0,0 0 0,0 0 0,0 0 0,0 0 0,0 0 0,1 0 0,-1 0 0,0 0 0,0 0 0,0 0 0,0 0 0,0 0 0,0 0 0,0 0 0,0 0 0,0 0 0,0 0 0,0 0 0,0 0-1,0 0 1,0 0-2,-1 5 48,-4 7 34,-12 35 1220,2 1-1,2 1-1301,13-49 9,0 0 1,0 0-1,0 0 0,0 0 1,0 0-1,0 0 1,0 0-1,0 0 0,0 0 1,0 0-1,0 0 0,0 0 1,0 0-1,0 0 1,0 0-1,0 0 0,0 0 1,0 0-1,1 0 1,-1 0-1,0 0 0,0 0 1,0 0-1,0 0 0,0 0 1,0 0-1,0 0 1,0 0-1,0 0 0,0 0 1,0 0-1,0 0 0,0 0 1,0 0-1,0 0 1,0 0-1,0 0 0,0 1 1,0-1-1,0 0 1,0 0-1,0 0 0,0 0 1,0 0-1,0 0 0,0 0 1,0 0-10,6-7 91,6-11-175,20-34-143,-4 5 198,13-13 29,-37 54-4,12-14-106,-15 19 137,0 0 1,0 0 0,0 0-1,0 0 1,0 0-1,0 0 1,0 1-1,0-1 1,0 0-1,1 1 1,-1-1-1,0 1 1,0-1-1,1 1 1,-1 0-28,0 0 14,-1 0 1,0 0 0,1 0 0,-1 0 0,0 0 0,0 0 0,1 0 0,-1 0 0,0 0-1,0 0 1,1 0 0,-1 1 0,0-1 0,0 0 0,1 0 0,-1 0 0,0 0-1,0 1 1,0-1 0,1 0 0,-1 0 0,0 1 0,0-1 0,0 0 0,0 0 0,0 1-1,0-1 1,1 0 0,-1 0 0,0 1 0,0-1 0,0 0 0,0 1-15,0 10 148,-2 1-58,-1 0 0,-1 0-1,0-1 1,0 1-1,-1-1 1,-2 4-90,-2 3 102,-7 16-2256,-20 31 2154,34-59-2298,4-5-2131,8-7-3905,-3 0 697</inkml:trace>
  <inkml:trace contextRef="#ctx0" brushRef="#br1" timeOffset="112094.105">3375 2610 22015,'-3'3'0,"0"2"256,-3 4 0,-2 2 0,-2 6 128,-1 5-256,-4 8 0,-3 7-128,2-2 0,0 0 0,6-7 128,3-4-1408,4-8 0,2-5-8319,4-7-1,1 1 8704</inkml:trace>
  <inkml:trace contextRef="#ctx0" brushRef="#br1" timeOffset="112463.867">3323 2852 17791,'70'-73'3072,"-61"64"-2784,-1-1 0,4-6-288,-10 12 79,1 1-1,-1-1 0,0 0 0,0 0 0,-1 0 1,1 0-1,-1 0 0,0 0 0,1-2-78,-2 5 13,0 1-1,0 0 0,0 0 1,0-1-1,0 1 0,0 0 1,0-1-1,0 1 0,0 0 1,0 0-1,0-1 0,0 1 1,0 0-1,0 0 0,0-1 1,-1 1-1,1 0 0,0 0 1,0-1-1,0 1 0,0 0 1,0 0-1,-1-1 0,1 1 1,0 0-1,0 0 0,0 0 1,0 0-1,-1-1 0,1 1 1,0 0-1,0 0 0,-1 0-12,0 0 26,1 0-1,-1-1 0,0 1 0,0 0 1,1 1-1,-1-1 0,0 0 1,0 0-1,1 0 0,-1 0 1,0 1-1,0-1-25,-20 11 377,12-4-346,-1 0 0,2 1-1,-1-1 1,1 2 0,-2 1-31,7-6 65,0 0 0,0 0 1,0 0-1,0 0 0,1 0 1,-1 1-1,1 0 0,1-1 1,-1 1-1,0 0 0,1 0 1,0 0-1,0 2-65,1-6 5,0 0 0,0 1 1,0-1-1,0 0 0,0 1 0,0-1 0,0 0 1,0 0-1,1 1 0,-1-1 0,1 0 0,-1 0 1,1 0-1,-1 1 0,1-1 0,-1 0 0,1 0 1,0 0-1,0 0 0,0 0 0,0 0 0,-1 0 1,1-1-1,0 1 0,0 0 0,1 0 0,-1-1 1,0 1-1,0-1 0,0 1 0,0-1 0,1 1 1,-1-1-1,0 0 0,0 1 0,1-1 0,-1 0 1,0 0-1,0 0 0,1 0 0,0 0-5,18-3 0,-16 2 0,-1 0 0,1 0 0,0 1 0,0 0 0,0 0 0,3 0 0,-6 0 1,-1 0-1,0 0 0,1 0 0,-1 0 1,0 0-1,0 1 0,1-1 0,-1 0 1,0 0-1,1 0 0,-1 1 0,0-1 1,0 0-1,1 0 0,-1 1 0,0-1 1,0 0-1,0 0 0,1 1 0,-1-1 1,0 0-1,0 1 0,0-1 0,0 0 1,0 1-1,1-1 0,-1 0 1,0 1-1,0-1 0,0 0 0,0 1 1,0-1-1,0 0 0,0 1 0,0-1 1,-1 0-1,1 1 0,0-1 0,0 0 1,0 1-1,0-1 0,0 2 11,0-2 245,2-6 1472,5-14-2014,1 0 1,1 1 0,10-16 285,-6 15-6782,14-17 6782,-10 15-13183</inkml:trace>
  <inkml:trace contextRef="#ctx0" brushRef="#br1" timeOffset="112849.185">3550 2751 23295,'4'0'33,"1"-1"1,0 1-1,-1-1 0,1 0 0,-1 0 0,1-1 0,-1 1 0,1-1 0,-1 0 0,0 0 0,0-1 1,3-1-34,-4 2-1,-1 0 0,1 0 0,0-1 0,-1 1 1,0-1-1,1 1 0,-1-1 0,0 0 1,0 0-1,-1 0 0,1 0 0,0 0 0,-1 0 1,0 0-1,0 0 0,0-1 0,0-1 1,-1 4 3,1 1 0,-1 0 0,0-1-1,0 1 1,0-1 0,0 1 0,0-1 0,0 1-1,0 0 1,0-1 0,0 1 0,0-1-1,0 1 1,0-1 0,0 1 0,-1 0 0,1-1-1,0 1 1,0-1 0,0 1 0,-1 0-1,1-1 1,0 1 0,0 0 0,-1-1 0,1 1-1,0 0 1,-1-1 0,1 1 0,0 0 0,-1 0-1,1-1 1,0 1 0,-1 0 0,1 0-1,-1 0 1,1 0 0,0-1 0,-1 1 0,1 0-1,-1 0 1,1 0 0,-1 0 0,1 0-1,0 0 1,-1 0-3,-1 0 14,0 1 1,0-1-1,0 1 0,0-1 0,0 1 1,0 0-1,0 0 0,0 0 0,-2 0-14,-7 7 105,1 0 0,-1 1-1,2 0 1,-1 1 0,1 0 0,0 0-1,1 1 1,0 0 0,1 1 0,1-1-1,-1 2-104,5-9 0,1 0-1,-1 0 1,1 0-1,-1 0 0,1 0 1,1 1-1,-1 1 1,1-5-4,-1 0 1,1 0-1,0 0 0,0 0 0,0 0 0,1 0 0,-1 0 0,0 0 0,0 0 1,0 0-1,1 0 0,-1 0 0,1 0 0,-1 0 0,1 0 0,-1 0 0,1-1 1,-1 1-1,1 0 0,0 0 0,-1 0 0,1-1 0,0 1 0,0 0 0,0-1 1,0 1-1,-1-1 0,1 1 0,0-1 0,0 1 0,0-1 0,1 1 4,1-1-4,0 1 0,0-1-1,0 0 1,0 0-1,0 0 1,-1 0 0,1-1-1,0 1 1,0-1 0,0 1-1,0-1 1,-1 0 0,1 0-1,0 0 1,-1-1 0,1 1-1,-1-1 1,1 0 4,7-5-17,0 0 1,0-1-1,5-6 17,0-1 0,-1-2-1,0 1 1,8-16 0,-2 4-20,-19 27 8,0-1 0,0 0 0,0 1 0,1-1 0,-1 1 0,1 0 1,-1 0-1,1-1 12,-2 2-1,0 0 1,1 0-1,-1 0 1,0 0-1,0 0 1,0 0-1,0 0 1,0 0-1,0 0 1,1 0-1,-1 0 1,0 0-1,0 0 1,0 0-1,0 0 1,0 0-1,1 0 1,-1 0-1,0 0 1,0 0-1,0 0 1,0 0-1,0 0 1,0 0-1,1 0 1,-1 0-1,0 0 1,0 0 0,0 0-1,0 0 1,0 0-1,0 1 1,0-1-1,1 0 1,-1 0-1,0 0 1,1 10-15,-3 11 292,-2 0 1,0 0-1,-1-1 0,-7 18-277,10-34-8,0 1 0,0-1-1,0 0 1,0 0-1,-1 0 1,0 0 0,0 0-1,0 0 1,0-1 0,0 1-1,-1-1 1,1 0 0,-1 0-1,0 0 1,0-1 0,0 1-1,0-1 1,-1 0 0,1 0-1,-1-1 1,1 1 0,-1-1-1,-1 0 9,5 0-419,-10 0-2650,5-4-3298,2-2-4641</inkml:trace>
  <inkml:trace contextRef="#ctx0" brushRef="#br1" timeOffset="117024.338">3858 2583 20735,'-1'7'0,"-3"5"256,2-7 0,1-3-128,-6 7 128,-2 5 128,-5 12 0,-4 10-256,-2 2 128,-2 5-256,4-7 128,1-3-128,5-6 128,4-6-640,4-4 128,0 1-15743</inkml:trace>
  <inkml:trace contextRef="#ctx0" brushRef="#br1" timeOffset="117362.981">3828 2776 21247,'4'4'811,"-3"-3"-795,0 0 0,0 0 0,1 0 1,-1 0-1,1 0 0,-1 0 0,0 0 0,1-1 0,-1 1 0,1-1 0,0 1 1,-1-1-1,1 1 0,-1-1 0,1 0 0,0 0 0,-1 0 0,1 0 1,0 0-1,-1 0 0,1 0 0,-1-1 0,1 1 0,0-1 0,-1 1 0,1-1 1,0 0-17,2 0 91,1-1 0,-1 0 1,0 0-1,0-1 1,0 1-1,0-1 1,0 0-1,0 0 1,0-1-92,-1 0-61,0 1 1,0-1 0,0 0 0,-1 0 0,0 0-1,1-1 61,-3 4 6,1-1-1,0 1 0,-1 0 0,1-1 1,-1 1-1,1-1 0,-1 1 0,0-1 1,0 1-1,1-1 0,-1 1 1,0-1-1,-1 1 0,1 0 0,0-1 1,0 1-1,0-1 0,-1 1 0,1-1 1,-1 0-6,1 2 16,-1-1 0,1 1 1,-1-1-1,1 1 0,0 0 0,-1-1 1,1 1-1,-1 0 0,1 0 1,-1-1-1,1 1 0,-1 0 1,1 0-1,-1 0 0,1-1 0,-1 1 1,1 0-1,-1 0 0,0 0 1,1 0-1,-1 0 0,1 0 1,-1 0-1,1 0 0,-1 0 0,1 1 1,-1-1-1,1 0 0,-1 0 1,1 0-17,-17 8 300,15-8-279,-7 6 19,0-1 1,1 1-1,-1 0 0,1 1 0,-6 5-40,11-9-15,0 0 0,1 1 1,-1-1-1,0 0 0,1 1 0,0-1 0,0 1 1,0 0-1,0 0 0,0 0 0,1 0 0,0 0 1,0 0-1,0 0 0,0 4 15,1-6-122,0 0 0,0 0 0,0 0 0,0 0 0,1 0 0,-1-1 0,1 1 0,-1 0 1,1 0 121,6 10-3554,2 1-9757</inkml:trace>
  <inkml:trace contextRef="#ctx0" brushRef="#br1" timeOffset="117709.995">4060 2684 25087,'-8'4'0,"0"0"0,0 1 0,1 0 0,-1 0 0,2 1 0,-1 0 0,0 0 0,-1 3 0,-1 3 0,-1 0 0,1 0 0,1 1 0,-3 5 0,9-14 0,0 0-1,0 0 1,1 0-1,-1 0 0,1 0 1,0 1-1,0-1 1,0 1 0,1-4-4,0 0 0,0 0 0,0-1 0,0 1 0,0 0 0,0 0 0,0 0 0,0 0 0,0 0 0,1-1 0,-1 1 0,0 0 0,1 0 0,-1 0 0,1 0 0,-1-1 0,0 1 1,1 0-1,0-1 0,-1 1 0,1 0 0,-1-1 0,1 1 0,0-1 0,-1 1 0,1-1 0,0 1 0,0-1 0,-1 1 0,1-1 0,0 0 0,0 1 0,0-1 0,0 0 0,0 0 0,-1 0 0,1 0 0,0 1 0,0-1 0,0 0 1,0-1-1,0 1 4,2 0-24,1 0 1,-1-1 0,0 1 0,0-1 0,0 0-1,0 0 1,0 0 0,0-1 0,0 1-1,0-1 1,-1 1 0,1-1 0,0 0 0,-1 0-1,0 0 1,1 0 0,0-1 23,6-7-110,-1 0-1,1-1 1,2-6 110,27-40 662,26-57-662,-64 113 80,6-13 448,-6 10-376,-5 7-59,-8 9 239,1 0 0,0 1 0,1 0 1,0 1-1,1 1 0,1-1 0,-7 14-332,14-23 90,0 0-1,-1 0 0,2 0 1,-1 0-1,1 0 1,-1 0-1,1 0 1,1 1-1,-1 1-89,1-4-262,0 0 0,1-1 0,-1 1 0,0 0-1,1 0 1,0 0 0,0 2 262,1-2-876,-1-1-1,0 1 1,1-1-1,-1 1 0,1-1 1,0 1-1,0-1 1,1 1 876,8 9-13973</inkml:trace>
  <inkml:trace contextRef="#ctx0" brushRef="#br1" timeOffset="118063.688">3853 2664 22271,'6'-2'0,"5"-1"-256,3-2 128,1 1-15871</inkml:trace>
  <inkml:trace contextRef="#ctx0" brushRef="#br1" timeOffset="118680.271">3332 2652 21119,'0'0'0,"8"-4"0,1 1 0,3 0-4224,4 0 129,0 1-5121</inkml:trace>
  <inkml:trace contextRef="#ctx0" brushRef="#br1" timeOffset="121754.191">394 3206 18815,'0'0'1408,"0"0"-149,0 0-598,-1 0-586,0-1 0,0 1-1,1 0 1,-1-1 0,0 1-1,0 0 1,0 0 0,0 0-1,0 0 1,-1 0-75,0 0 69,0 1 0,0 0 0,0 0 0,0 0 0,1 0 0,-1 0 0,0 0 0,1 1 0,-1-1 0,1 1 0,-1-1 1,1 1-1,0-1 0,-1 1 0,1 0 0,0 0 0,0-1 0,0 3-69,-4 6 260,1 0 0,0 0 0,0 1-260,2-2-103,-3 3 110,1 1 0,0 0 0,1 0 0,1 0 0,0 0 1,0 11-8,2-23 8,0 0-1,0 0 1,0 0 0,0 0 0,0 0 0,1 0 0,-1 0 0,0 0 0,0 0 0,0-1 0,1 1 0,-1 0 0,1 0 0,-1 0-1,0 0 1,1-1 0,-1 1 0,1 0 0,0 0 0,-1-1 0,1 1 0,0-1 0,-1 1 0,1 0-8,0-1 2,0 0 0,0 0 0,0 0 0,0 0 0,0 0 0,1 0 1,-1 0-1,0 0 0,0 0 0,0-1 0,0 1 0,0 0 0,0-1 0,0 1 1,0 0-1,0-1 0,-1 1 0,1-1 0,0 0 0,0 1 0,0-1-2,8-6-7,0 0 1,-1-1-1,0 0 0,-1 0 0,0-1 1,0 1-1,-1-2 0,3-2 7,-1-3 15,0-1 0,-1 1 0,0-1 0,-1-1 1,-1 0-16,-22 60 2602,5-7-1685,-1 10-917,13-45 7,0 0-1,0-1 0,-1 1 0,1-1 0,0 1 0,0 0 0,0-1 0,0 1 0,0-1 0,0 1 0,0 0 0,0-1 0,0 1 0,0-1 0,0 1 0,0 0 0,0-1 0,1 1 0,-1-1 1,0 1-1,0-1 0,1 1 0,-1 0 0,0-1 0,1 1 0,-1-1 0,0 1 0,1-1-6,0 0 16,0 0 0,-1 0 0,1 0 0,0 0 0,-1 0 0,1 0 0,0 0 0,0 0 0,-1 0 0,1-1 0,0 1 1,-1 0-1,1-1 0,-1 1 0,1 0 0,0-1 0,-1 1 0,1-1 0,-1 1 0,1-1 0,-1 1 0,1-1 0,-1 1 0,1-1-16,9-11 64,0 0 0,-1-1-1,-1 0 1,1-1-64,14-22 1,-17 26-1,6-7 0,0 1 0,5-5 0,-16 21 0,-1-1 0,1 1 0,-1-1 0,0 1 0,1-1 0,-1 1 0,1 0 0,-1-1 0,1 1 0,0 0 0,-1-1 0,1 1 0,-1 0 0,1-1 0,0 1 0,-1 0 0,1 0 0,0 0 0,-1 0 0,0 0 0,0 0 0,1 0 0,-1 1 0,0-1 0,0 0 0,0 0 0,0 0 0,1 0 0,-1 1 0,0-1 0,0 0 0,0 0 0,0 1 0,0-1 0,0 0 0,1 0 0,-1 1 0,0-1 0,0 0 0,0 0 0,0 1 0,0-1 0,0 0 0,0 0 0,0 1 0,0-1 0,0 0 0,-1 4 0,1 0 0,-1 0 0,1 0 0,-1 0 0,-1 0 0,-6 21 359,-2 0-1,-1 0-358,-3 6-2461,2-6-4499,7-16-1359,0-2-513</inkml:trace>
  <inkml:trace contextRef="#ctx0" brushRef="#br1" timeOffset="122101.612">387 3096 24447,'4'0'0,"2"1"-3840,5-2 0,-1-1-8319</inkml:trace>
  <inkml:trace contextRef="#ctx0" brushRef="#br1" timeOffset="122742.101">906 3130 19583,'-12'8'758,"1"0"-1,0 2 0,0-1 1,-1 4-758,3-4 71,1 1 0,0 0 0,1 1 0,0-1 0,1 2 0,0-1 1,0 1-1,1-1 0,1 1 0,0 1 0,1-1 0,-1 5-71,3-14 61,1 0 0,0 0 0,0 0 0,0 0 0,0 0 0,0 0 0,1 2-61,-1-5 6,0 1 1,0-1 0,0 1 0,0-1 0,0 1-1,0-1 1,1 1 0,-1-1 0,0 1-1,0-1 1,1 1 0,-1-1 0,0 1 0,1-1-1,-1 0 1,0 1 0,1-1 0,-1 0 0,1 1-1,-1-1 1,1 0 0,-1 1 0,1-1 0,-1 0-1,1 0 1,-1 0 0,1 1 0,-1-1-1,1 0 1,-1 0 0,1 0 0,-1 0 0,1 0-1,-1 0 1,1 0 0,-1 0 0,1 0 0,-1 0-1,1 0 1,-1 0 0,1-1 0,-1 1 0,1 0-1,0 0-6,3-2 6,0-1-1,1 1 0,-1 0 1,0-1-1,0 0 0,-1 0 1,1 0-1,-1-1 0,1 1 1,-1-1-1,1 0-5,6-10 45,0 0 1,3-8-46,26-49 37,7-26-37,-39 83-37,0-2 13,-7 12 50,-4 8 57,-6 12 162,0 0 0,2 1 0,0 0 0,-1 3-245,-1 5 321,-3 1-284,6-11-74,-1 0-1,2 1 1,0 0 0,1 0 0,-1 10 37,6-25-12,-1 1 0,1-1 0,0 1-1,0 0 1,0-1 0,0 1 0,1-1 0,-1 1 0,0-1 0,1 1 0,-1 0 12,0-2-3,1 1 0,-1-1 0,0 1 0,1-1 0,-1 0 1,0 1-1,1-1 0,-1 0 0,0 1 0,1-1 1,-1 0-1,1 0 0,-1 1 0,0-1 0,1 0 1,-1 0-1,1 0 0,-1 0 0,1 1 0,-1-1 0,1 0 1,-1 0-1,1 0 0,-1 0 0,1 0 0,-1 0 1,1 0-1,-1-1 0,1 1 0,-1 0 0,0 0 0,1 0 1,-1 0-1,1 0 0,-1-1 0,1 1 3,8-5-217,0 0 0,0 0 0,0-1 0,-1 0-1,0 0 1,6-6 217,4-3-297,-18 15 298,17-14-1008,10-11 1007,-21 20 4,-1-1 0,-1 0 0,1 0 0,-1 0 1,0 0-1,2-6-4,-5 7 251,-5 6 64,-7 7 122,-1 5 213,0 0 1,2 0 0,-1 1-1,2 1 1,0 0-1,-3 8-650,11-22 55,0 1 0,0 0-1,1 0 1,-1 0 0,1 0-1,-1 0 1,1 0-1,-1 0 1,1 0 0,0 0-1,0 0 1,0 0 0,0 0-1,1 0 1,-1 0-1,1 0 1,-1 0 0,1 0-1,0 1-54,0-2-157,-1 0 0,1 0 0,0 0 0,0 0 1,0 0-1,0 0 0,0 0 0,1 0 0,-1-1 0,0 1 0,0 0 0,1-1 0,-1 1 0,0 0 0,1-1 0,-1 0 0,0 1 0,1-1 0,-1 0 0,0 0 0,1 0 0,-1 0 0,1 0 0,-1 0 1,1 0-1,-1 0 0,1-1 157,18-3-11008,-2-3-2325</inkml:trace>
  <inkml:trace contextRef="#ctx0" brushRef="#br1" timeOffset="123089.628">813 3209 24831,'7'-2'0,"5"-2"-1024,11-5 128,0 0-15871</inkml:trace>
  <inkml:trace contextRef="#ctx0" brushRef="#br1" timeOffset="124259.138">1536 3161 16511,'-10'-2'1259,"9"1"-1132,0 1 0,1 0 0,-1-1 0,0 1 0,0 0 0,1 0 1,-1 0-1,0 0 0,1 0 0,-1-1 0,0 1 0,0 0 0,1 1 0,-1-1 1,0 0-1,1 0 0,-1 0 0,0 0 0,0 0 0,1 1 0,-1-1 0,0 0 1,1 1-1,-1-1-127,-2 2 171,-1 0 0,1 0 1,0 0-1,0 0 0,0 1 1,0 0-1,1-1 0,-1 1 1,1 0-1,-1 0 1,1 0-1,-1 3-171,1-4 37,1 1 0,0 0 0,0-1 1,1 1-1,-1 0 0,0 0 0,1 0 0,0 0 0,0 0 0,0 0 1,0-1-1,0 1 0,0 0 0,1 0 0,-1 0 0,1 0 1,0 0-38,0-1 7,2 6 34,-1 1 0,0-1 0,0 1 0,-1 0 1,1 8-42,-3-14 3,1 0 1,0-1 0,0 1 0,-1 0 0,0-1 0,1 1 0,-1-1 0,0 1 0,0-1 0,0 1-1,-1-1 1,1 1 0,-1-1 0,1 0 0,-1 0 0,0 0 0,1 0 0,-1 0 0,0 0-1,-1-1 1,1 1 0,0 0-4,-4 2 55,0-1-1,0 1 1,0-1-1,0 0 1,0-1-1,-1 0 1,1 0-1,-1 0 1,0 0-1,0-1 1,1 0-1,-1-1 1,0 0 0,0 0-1,0 0 1,0-1-1,1 0 1,-3 0-55,-3-5 382,12 6-539,0-1 1,-1 1 0,1 0-1,0 0 1,0-1 0,-1 1-1,1 0 1,0-1 0,0 1-1,0-1 1,0 1 0,-1 0-1,1-1 1,0 1 0,0-1-1,0 1 1,0 0 0,0-1-1,0 1 157,0-2-756,1 1 1,-1-1-1,1 1 0,-1 0 0,1-1 0,-1 1 0,1 0 0,0 0 0,0-1 0,0 1 0,0 0 0,0 0 0,0 0 756,10-12-8661</inkml:trace>
  <inkml:trace contextRef="#ctx0" brushRef="#br1" timeOffset="124659.171">1632 3053 23679,'-65'144'1900,"48"-104"-1944,8-20 214,1-3 347,1 0 1,0 0-1,2 1 1,-1 2-518,6-20 10,0 0-1,0 1 1,0-1 0,0 0-1,0 1 1,0-1 0,-1 1-1,1-1 1,0 0 0,0 1-1,1-1 1,-1 1 0,0-1-1,0 0 1,0 1 0,0-1-1,0 0 1,0 1 0,0-1-1,1 0-9,4-1 128,8-11-56,-12 10-81,20-23 13,-1-1 0,9-16-4,15-20-435,-36 54 93,-7 8 344,-1 0 1,0 0-1,0 0 1,0 0-1,1 0 1,-1 0-1,0 0 1,0 0-1,1 0 1,-1 0-1,0 0 1,0 0-1,1 0 0,-1 0 1,0 0-1,0 0 1,0 0-1,1 0 1,-1 0-1,0 0 1,0 0-1,1 0 1,-1 0-1,0 0 1,0 0-1,0 1-2,1-1 39,-1 1 0,1 0 0,-1 0 0,0-1-1,0 1 1,1 0 0,-1 0 0,0-1 0,0 1 0,0 0-1,0 0 1,0 0 0,0 0 0,0-1 0,0 1 0,0 0-1,0 0 1,0 0 0,-1-1 0,1 1 0,0 0-1,-1 0-38,-10 28 564,-10 19-564,3-7-201,17-40-437,0 1-1,0 0 1,1 0-1,-1 0 1,1 0-1,-1 0 1,1 0 638,0-1-265,0-1 0,0 0 0,0 1 0,0-1 0,0 0 0,0 0 0,0 1 0,1-1 0,-1 0 0,0 1 0,0-1 0,0 0 0,0 0 0,1 1 0,-1-1 0,0 0 0,0 0 1,0 1-1,1-1 0,-1 0 0,0 0 0,0 0 0,1 0 0,-1 1 0,0-1 0,1 0 0,-1 0 0,0 0 0,0 0 0,1 0 0,-1 0 0,0 0 0,1 0 0,-1 0 0,0 0 0,1 0 0,-1 0 0,0 0 0,1 0 0,-1 0 0,0 0 1,0 0-1,1 0 0,-1-1 265,8 1-8832</inkml:trace>
  <inkml:trace contextRef="#ctx0" brushRef="#br1" timeOffset="124991.029">1781 3180 20863,'-1'2'117,"0"0"0,-1 0 0,0-1 0,1 1-1,-1-1 1,0 0 0,0 1 0,-1-1-117,-8 7 239,4-1-113,0-1-1,0 1 1,1 0 0,0 0 0,0 1 0,1 0 0,0 0 0,1 0-1,-1 1 1,0 2-126,5-10 6,0 0 0,-1 0-1,1 0 1,0 0 0,-1 0-1,1 0 1,0 0 0,0 0-1,0 0 1,0 0 0,0 0-1,0 0 1,1 0 0,-1 0-1,0 0 1,0 0 0,1 0-1,-1 0 1,1 0 0,-1 0-1,1 0 1,-1 0 0,1 0-6,0 0 0,-1-1-1,1 1 1,0-1 0,0 1 0,0-1 0,-1 1 0,1-1 0,0 0 0,0 0 0,0 0 0,0 1 0,0-1-1,-1 0 1,1 0 0,0 0 0,0 0 0,0 0 0,0 0 0,0-1 0,0 1 0,0 0 0,-1 0 0,1-1 0,0 1-1,0 0 1,0-1 0,0 1 0,4-3 0,0 0 0,1 0 0,-1 0 0,-1-1 0,1 1 0,0-1 0,-1 0 0,2-2 0,7-9 0,9-14 0,-9 12 0,-8 10 28,-8 12 43,-8 11-42,10-14-379,-3 5 642,0 1 0,1-1 0,-1 6-292,3-11-439,0 1-1,1-1 1,-1 1-1,1-1 1,0 1-1,0 0 440,0-1-880,0-1 0,0 0 0,0 1 0,1-1 0,-1 0 0,0 0 0,1 1 0,-1-1 0,1 0 0,-1 0 0,1 0 0,0 1 880,4 4-7680</inkml:trace>
  <inkml:trace contextRef="#ctx0" brushRef="#br1" timeOffset="125406.711">1893 3181 20991,'-41'85'1254,"12"-26"1076,-6 6-2330,25-50-20,-5 11 830,-15 19-810,30-45 13,0 0 0,0-1 1,0 1-1,0 0 1,0 0-1,0 0 1,0 0-1,0 0 0,0 0 1,0 0-1,0 0 1,0 0-1,0 0 1,0 0-1,0 0 0,0 0 1,0 0-1,0 0 1,0 0-1,0 0 1,0 0-1,0 0 1,0 0-1,0 0 0,0 0 1,0 0-1,-1 0 1,1 0-1,0 0 1,0 0-1,0 0 0,0 0 1,0 0-1,0 0 1,0 0-1,0 0 1,0 0-1,0 0 0,0 0 1,0 0-1,0 0 1,0 0-1,0 0 1,0 0-1,0 0 0,0 0 1,0 0-1,0 0 1,0 0-1,0 1 1,0-1-1,0 0 1,0 0-1,0 0 0,0 0 1,0 0-1,0 0 1,0 0-1,0 0 1,0 0-1,0 0-13,1-5 445,3-9-173,16-25 176,1 2-1,7-7-447,-10 16-157,1 1-1,1 1 0,2 1 0,1 1 0,5-3 158,-25 24-73,21-17-305,-22 19 341,-1 0 0,1 0 1,-1 0-1,1 1 0,0-1 0,-1 0 1,1 1-1,0-1 0,-1 1 0,1-1 1,0 1-1,0 0 0,-1 0 0,1 0 1,0 0 36,-1 0-11,-1 0 0,1 0 1,0 1-1,-1-1 1,1 0-1,-1 0 1,1 1-1,-1-1 0,1 0 1,-1 1-1,0-1 1,1 0-1,-1 1 1,1-1-1,-1 1 1,0-1-1,1 1 0,-1-1 1,0 1-1,1-1 1,-1 1-1,0-1 1,0 1-1,1 0 11,1 14-24,-3-7 8,0-1 1,0 1-1,-1 0 0,0-1 0,0 0 0,-1 0 0,-1 4 16,-5 7 322,0 0 1,-4 3-323,7-10 310,-2-1 0,1 0 0,-6 5-310,9-11 19,0 0 1,0 0 0,0 0 0,-1-1-1,0 1 1,1-1 0,-1-1 0,-4 3-20,8-5-22,1 0 0,-1 1 0,1-1 0,-1 0 1,1 0-1,-1 1 0,1-1 0,-1 0 1,0 0-1,1 0 0,-1 0 0,1 0 0,-1 0 1,0 0-1,1 0 0,-1 0 0,1 0 1,-1 0-1,0-1 0,1 1 0,-1 0 0,1 0 1,-1 0-1,1-1 0,-1 1 0,0-1 22,1 1-264,0-1 0,-1 1-1,1-1 1,-1 0 0,1 1-1,0-1 1,0 0-1,0 0 1,-1 1 0,1-1-1,0 0 1,0 1 0,0-1-1,0 0 1,0 0-1,0 1 1,0-1 0,0 0-1,1 0 265,0-10-15231</inkml:trace>
  <inkml:trace contextRef="#ctx0" brushRef="#br1" timeOffset="125738.142">2036 3225 21503,'0'1'9,"0"-1"-1,0 1 1,-1 0-1,1-1 1,0 1-1,0 0 0,0 0 1,0-1-1,0 1 1,0 0-1,0 0 1,0-1-1,0 1 1,0 0-1,0 0 0,0-1 1,0 1-1,1 0 1,-1-1-1,0 1 1,1 0-1,-1-1 1,0 1-1,1 0 0,-1-1 1,1 1-1,-1-1 1,1 1-1,-1-1 1,1 1-1,-1-1 1,1 1-1,0-1 0,-1 1 1,1-1-1,-1 0 1,1 1-1,0-1 1,0 0-1,-1 0 1,1 0-1,0 1 0,-1-1 1,1 0-1,0 0 1,0 0-1,-1 0 1,1 0-9,3 0 49,0 0 1,0-1-1,0 1 1,0-1-1,0 0 1,0 0 0,0 0-1,-1-1 1,1 1-1,0-1 1,-1 0-1,1 0 1,-1 0-1,0 0 1,0-1-1,0 1 1,0-1 0,0 0-1,0 0 1,-1 0-1,1 0 1,-1 0-1,0 0 1,0-1-1,0 1 1,0-1-1,-1 0 1,0 1 0,1-1-1,-1 0 1,0-2-50,-1 5 3,0 0 0,0 0 1,0 1-1,0-1 0,0 0 1,0 1-1,0-1 1,0 0-1,0 0 0,0 1 1,0-1-1,0 0 0,-1 0 1,1 1-1,0-1 1,0 0-1,-1 1 0,1-1 1,-1 1-1,1-1 0,0 0 1,-1 1-1,0-1-3,1 1 87,-1 0 0,1-1 1,-1 1-1,0 0 0,1 0 0,-1 0 0,0 0 0,0 0 0,1-1 0,-1 1 0,0 0 1,1 1-1,-1-1 0,0 0 0,1 0 0,-1 0 0,0 0 0,1 0 0,-1 1-87,-4 1 636,0 0 0,1 0-1,-1 1 1,1 0-1,-1 0 1,1 0-636,-6 5 168,-1 1 0,1 1 0,1-1 0,0 1 0,0 1 0,1 0 0,0 0 0,-5 11-168,12-20 28,0 0 0,0 0-1,0 0 1,0 0 0,1 0-1,-1 1 1,1-1 0,0 0 0,-1 0-1,1 0 1,0 1 0,0-1-1,0 0 1,1 0 0,-1 0 0,1 2-28,-1-3-8,1 1 1,0-1-1,-1 1 0,1-1 1,0 1-1,0-1 1,0 0-1,0 1 1,0-1-1,1 0 1,-1 0-1,0 0 0,1 0 1,-1 0-1,0 0 1,1 0-1,-1 0 1,1 0-1,0-1 1,-1 1-1,1-1 0,0 1 8,3 0-469,0 0-1,0 0 0,1 0 0,-1-1 0,1 0 1,-1 0-1,5 0 470,38-8-7876,-37 6 5238,18-4-9180</inkml:trace>
  <inkml:trace contextRef="#ctx0" brushRef="#br1" timeOffset="127139.252">2502 3017 17663,'-3'2'0,"-1"3"1024,-3 3 0,-1 3-256,-3 6 0,-2 4-256,-9 11 0,-5 11-256,-2 1 0,-2 4-128,1-5 128,1-1-128,5-7 0,4-7-384,6-7 128,-1 1-16767</inkml:trace>
  <inkml:trace contextRef="#ctx0" brushRef="#br1" timeOffset="127543.755">2535 3183 19199,'-1'-2'299,"0"0"0,0 0 0,0 0 0,0 0 0,0 1 0,0-1-1,0 0 1,0 1 0,-1-1-299,1 1 52,1 1 0,-1-1 0,0 1 0,1 0 0,-1-1 0,0 1 0,0 0 0,1-1 0,-1 1 0,0 0 0,0 0 0,1 0 0,-1 0 0,0 0 0,0 0 0,0 0 0,1 0 0,-1 0 0,0 0 0,0 0 0,0 0 0,1 1 0,-1-1 0,0 0 0,0 1-52,-1 0 62,0-1 0,0 1 0,0 1 1,0-1-1,0 0 0,0 0 0,0 1 1,1-1-1,-1 1 0,1-1 1,-1 1-1,1 0 0,-1 0 0,1 0 1,0-1-1,0 1 0,0 0 0,0 1 1,0-1-1,1 0 0,-1 0 1,1 0-1,-1 0 0,1 0 0,0 1 1,-1-1-1,1 0 0,0 0 0,1 1 1,-1-1-1,0 0 0,1 0 0,-1 0 1,1 1-1,0-1 0,-1 0 1,2 0-63,3 9 61,1-1 0,5 7-61,-6-10-24,0 1-1,0-1 1,-1 1-1,0 0 1,1 4 24,-5-11 10,0 0 1,1 0 0,-1 0-1,0 0 1,0 0 0,0-1 0,0 1-1,0 0 1,0 0 0,0 0 0,0 0-1,-1 0 1,1 0 0,0-1 0,0 1-1,-1 0 1,1 0 0,0 0-1,-1 0 1,1-1 0,-1 1 0,1 0-1,-1-1 1,0 1 0,1 0 0,-1-1-1,0 1 1,1-1 0,-1 1-1,0-1 1,0 1 0,1-1 0,-1 1-1,0-1 1,0 0 0,0 1 0,0-1-1,1 0 1,-2 0-11,-3 2 36,-1-1 0,1 0-1,-1-1 1,1 1 0,-6-1-36,3 0-1,1-1 0,-1 0 0,1 0 0,-1-1 1,6 2-32,-1-1 1,0 0-1,1 1 0,-1-1 1,1-1-1,-1 1 0,1 0 1,0-1-1,0 1 0,-1-1 1,1 1-1,-2-3 32,4 3-75,0 1 1,-1-1-1,1 1 1,0-1-1,-1 0 1,1 1-1,0-1 1,0 0-1,0 1 1,-1-1-1,1 0 0,0 1 1,0-1-1,0 0 1,0 0-1,0 1 1,0-1-1,0 0 1,1 1-1,-1-1 1,0 0-1,0 1 1,0-1-1,1 0 1,-1 1-1,0-1 0,1 0 1,-1 1-1,1-1 1,-1 1-1,0-1 1,1 1-1,-1-1 1,1 0 74,3-2-1528,-1 0 1,1-1-1,0 1 1,3-1 1527,-4 1-1297,18-11-9732</inkml:trace>
  <inkml:trace contextRef="#ctx0" brushRef="#br1" timeOffset="127897.163">2733 3045 25087,'-3'5'0,"-1"3"1408,-3 0 0,-3-1-768,-1 6 0,-3 4-640,-2 8 128,-3 8-128,4-3 0,1 1-1024,5-4 128,4 0 128,5-9 128,4-5-6144,6-6 129,-2 1-2305</inkml:trace>
  <inkml:trace contextRef="#ctx0" brushRef="#br1" timeOffset="128244.311">2736 3186 19455,'8'-4'409,"-8"9"550,-12 16 1005,9-17-1733,-1 3-191,0 1 1,0-1 0,1 1-1,-1 0 1,2 0-1,-1 0 1,1 0-1,0 0 1,1 1-1,0 3-40,1-11 1,0 0-1,0 0 1,0 0 0,0 0-1,0 0 1,0 0-1,0 0 1,1 0 0,-1 0-1,0 0 1,1 0-1,-1 0 1,1 0 0,-1 0-1,1 0 1,-1-1-1,1 1 1,0 0-1,-1-1 5,1 1 1,-1-1-1,1 1 0,0-1 1,-1 0-1,1 0 0,-1 1 1,1-1-1,0 0 0,-1 0 0,1 0 1,0 0-1,-1 0 0,1 0 1,0 0-1,0 0 0,-1 0 1,1 0-1,0 0 0,-1 0-5,3-1 13,0 0 0,0 0-1,0 0 1,-1 0 0,1-1-1,-1 1 1,1-1-1,-1 0 1,1 0 0,-1 1-1,0-2-12,16-15 73,12-17-73,-16 17 27,0 1 1,13-10-28,-26 27 5,-1-1 1,1 1-1,-1-1 0,1 1 0,0-1 0,-1 1 1,1-1-1,0 1 0,-1 0 0,1-1 0,0 1 1,-1 0-1,1 0 0,0 0 0,0-1 0,-1 1-5,1 0 9,-1 0-1,0 1 1,0-1-1,1 0 1,-1 0-1,0 0 0,0 0 1,0 0-1,1 0 1,-1 1-1,0-1 0,0 0 1,0 0-1,0 0 1,0 0-1,1 1 1,-1-1-1,0 0 0,0 0 1,0 0-1,0 1 1,0-1-1,0 0 0,0 0 1,0 1-1,0-1 1,0 0-1,0 0 1,0 1-1,0-1 0,0 0-8,0 3 50,0 0-1,0 1 0,0-1 1,-1 0-1,0 0 0,0 2-49,-11 32 465,0 0 0,-3-2 0,-1 1 0,-2-2 1,-20 31-466,32-56 320,-1-1 0,0 1 0,-1-1 0,1 0 1,-8 5-321,11-10-47,1 0 0,-1-1 0,0 1 0,0-1-1,0 0 1,0 0 0,0 0 0,-1-1 0,1 1 0,0-1 0,-1 0 0,1 0 0,-1-1 0,0 1 0,0-1 47,3 0-161,0 0 0,0-1-1,0 1 1,0 0 0,0-1-1,0 0 1,0 1 0,0-1-1,0 0 1,1 0 0,-1 0-1,0 0 1,0 0 0,-1-2 161,1 1-942,-1-1-1,1 1 1,0-1 0,0 0 0,0 0 0,0 0 0,-1-3 942,-7-14-13183</inkml:trace>
  <inkml:trace contextRef="#ctx0" brushRef="#br1" timeOffset="128598.03">2689 3094 22271,'4'0'0,"2"1"128,3 0 0,5 0-4992,2 0 129,1 0-4481</inkml:trace>
  <inkml:trace contextRef="#ctx0" brushRef="#br1" timeOffset="128599.03">3037 3059 24063,'-4'6'0,"-3"4"0,-6 11 0,-5 9 0,-4 2 128,-5 4 1920,5-2 128,3 0-2816,5-8 128,5-3-1664,4-8 0,-1 1-14591</inkml:trace>
  <inkml:trace contextRef="#ctx0" brushRef="#br1" timeOffset="128945.209">2966 3283 23039,'3'-1'1,"18"-7"333,18-10-334,-33 15 36,0 0-1,0-1 1,-1 0-1,1 0 1,-1-1-1,0 0 0,0 0 1,1-1-36,-6 5-6,1 1 0,-1-1 1,1 1-1,-1-1 0,1 0 0,-1 1 0,1-1 0,-1 0 1,0 1-1,0-1 0,1 0 0,-1 0 0,0 1 1,0-1-1,0 0 0,0 0 0,0 0 6,0 1 0,0-1-1,0 1 1,0 0-1,0 0 1,0-1-1,-1 1 1,1 0-1,0 0 1,0-1-1,0 1 1,-1 0-1,1 0 1,0 0-1,0-1 1,-1 1-1,1 0 1,0 0-1,-1 0 1,1 0-1,0 0 1,-1-1 0,1 1-1,0 0 1,0 0-1,-1 0 1,1 0-1,-1 0 1,-1 0 17,-1 0 0,0 0 1,0 1-1,1-1 0,-1 1 0,0-1 0,1 1 0,-1 0 1,0 0-18,-7 4 599,0 0 1,1 0-1,0 1 0,0 0 1,0 1-1,1-1 1,0 2-1,0-1 1,1 1-1,-4 5-599,10-11 3,-1 0 0,1 0 0,0 0 0,-1 0 0,1 1 0,0-1-1,0 0 1,1 1 0,-1-1 0,0 1 0,1-1 0,0 1 0,-1 1-3,1-3-6,0 0 0,1 1 0,-1-1 1,0 0-1,0 0 0,1 1 0,-1-1 1,1 0-1,-1 0 0,1 0 0,-1 0 1,1 1-1,0-1 0,0 0 0,-1 0 0,1 0 1,0 0-1,0 0 0,0-1 0,0 1 1,0 0-1,0 0 0,0-1 0,1 1 0,0 0 6,17 5-2106,-11-5-2333,0-1 1,0 0-1,0 0 0,8-1 4439,-9 0-2047,21-2-3585</inkml:trace>
  <inkml:trace contextRef="#ctx0" brushRef="#br1" timeOffset="129869.989">3444 3042 22143,'-3'10'138,"0"0"0,-1 0 1,0-1-1,-1 1 0,0-1 0,0 0 0,-2 1-138,-6 12 207,-108 190 4912,143-247-4671,2 1 0,20-22-448,-40 50-40,0 2-1,0-1 0,1 0 1,-1 1-1,1 0 0,0 0 0,1 0 1,-1 1-1,1-1 0,-1 1 0,3 0 41,-7 2-47,0 1-1,0 0 0,-1-1 0,1 1 0,0 0 0,0 0 0,0 0 0,-1 0 1,1 0-1,0-1 0,0 2 0,0-1 0,-1 0 0,1 0 0,0 0 0,0 0 1,0 0-1,-1 1 0,1-1 0,0 0 0,0 1 0,-1-1 0,1 0 0,0 1 1,-1-1-1,1 1 0,0-1 0,-1 1 0,1-1 0,-1 1 0,1 0 0,-1-1 1,1 1-1,-1 0 0,1-1 0,-1 1 0,0 0 0,1 0 0,-1-1 0,0 1 1,0 0-1,0 0 0,1 0 0,-1-1 0,0 1 0,0 0 0,0 1 48,0 3-17,0-1 1,0 1-1,-1 0 0,1 0 0,-1 0 0,0 0 1,-1 2 16,-1 0 94,1 1 1,-1-1 0,-1 0 0,1 0 0,-1 0 0,-1-1 0,1 1 0,-1-1-1,0 0 1,-1 0 0,-1 1-95,3-3 35,0-1 1,0 0-1,0 0 0,-1 0 0,0 0 1,1-1-1,-1 1 0,0-1 0,0 0 1,0-1-1,0 1 0,-1-1 0,1 0 0,0-1 1,0 1-1,-1-1 0,1 0-35,4 0-54,0 0 0,0 0-1,0 0 1,0 0 0,0 0-1,0 0 1,0 0 0,0-1-1,0 1 1,0 0 0,0-1-1,0 1 1,0-1 0,0 1-1,0-1 1,1 1 0,-1-1-1,0 1 1,0-1 0,1 0-1,-1 1 1,0-1 54,1 0-349,0 0 0,0 0-1,0 0 1,0 1 0,0-1 0,0 0 0,0 0-1,0 0 1,0 1 0,0-1 0,0 0 0,1 0-1,-1 0 1,0 1 0,0-1 0,1 0 0,-1 1-1,1-1 1,-1 0 0,1 1 0,-1-1-1,1 0 1,-1 1 0,1-1 0,-1 1 0,1-1-1,0 1 350,14-15-7914,2-1 1109</inkml:trace>
  <inkml:trace contextRef="#ctx0" brushRef="#br1" timeOffset="130385.507">3534 3190 20351,'-1'0'22,"-1"0"-1,1 0 0,0 0 0,0 0 1,-1 0-1,1 0 0,0 0 0,-1 1 1,1-1-1,0 0 0,0 1 0,0-1 1,-1 1-1,1 0 0,0-1 0,0 1-21,-2 1 107,1 0 0,-1 0 0,1 1 0,0-1 0,0 0-1,0 1 1,0 0-107,-3 5 272,0 1 0,0-1 0,1 1 0,0 2-272,4-11 0,-14 40 59,13-36-49,0 0 0,0 0 0,1 0 0,-1-1 0,1 1 0,0 0 1,0 0-1,1 0 0,-1 2-10,0-6 2,0 1 1,0-1 0,1 0 0,-1 1-1,0-1 1,0 1 0,0-1 0,0 0 0,0 1-1,1-1 1,-1 0 0,0 1 0,0-1-1,1 0 1,-1 1 0,0-1 0,1 0-1,-1 1 1,0-1 0,1 0 0,-1 0-1,0 1 1,1-1 0,-1 0 0,0 0 0,1 0-1,-1 0-2,1 0 10,0 0-1,0 0 1,0 0-1,-1 0 0,1 0 1,0 0-1,0 0 1,0 0-1,-1-1 1,1 1-1,0 0 1,0 0-1,0-1-9,3-1 33,-1-1 0,0 1 0,1-1 0,-1 1 0,1-2-33,7-8 18,-1-1-1,0 0 1,0 0-1,1-6-17,0 2 40,0 1 0,7-7-40,-36 61 490,9-22-502,4-6 90,0-1 0,0 1 0,1 0 0,0 0 0,1 0 0,0 1 0,-1 3-78,4-13 10,0-1 1,0 0-1,0 1 1,0-1-1,0 1 1,0-1 0,0 1-1,0-1 1,0 1-1,0-1 1,0 1-1,0-1 1,1 1 0,-1-1-1,0 1 1,0-1-1,0 1 1,1-1-1,-1 0 1,0 1 0,1 0-11,-1-1-1,0 0 0,1 0 0,-1 0 1,0 0-1,1 0 0,-1 0 0,0 0 0,1 0 1,-1 0-1,0 0 0,1 0 0,-1 0 1,0 0-1,1 0 0,-1 0 0,0 0 1,0 0-1,1 0 0,-1 0 0,0-1 1,1 1-1,-1 0 1,17-13-248,-1-4-85,0-1 0,-1-1 0,-2 0 0,6-9 333,18-26-439,-26 39 335,-4 4 146,1 1 0,0 1 0,8-8-42,-16 18 9,0-1 1,0 0-1,0 0 0,0 0 1,0 0-1,0 0 1,0 0-1,0 0 1,0 0-1,0 0 1,0 0-1,0 1 0,0-1 1,0 0-1,0 0 1,0 0-1,0 0 1,0 0-1,0 0 1,0 0-1,0 0 0,0 0 1,1 0-1,-1 0 1,0 0-1,0 0 1,0 0-1,0 0 1,0 0-1,0 0 1,0 0-1,0 0 0,0 0 1,1 0-1,-1 0 1,0 0-1,0 0 1,0 0-1,0 0 1,0 0-1,0 0 0,0 0 1,0 0-1,0 0 1,0 0-1,1 0 1,-1 0-1,0 0 1,0 0-1,0 0 0,0 0 1,0 0-1,0 0 1,0 0-1,0 0 1,0 0-1,0 0 1,0-1-1,0 1 0,0 0 1,0 0-10,-2 8 192,-16 42 258,-7 22-538,14-39-873,5-19-1960,-4 6-10732</inkml:trace>
  <inkml:trace contextRef="#ctx0" brushRef="#br1" timeOffset="130733.725">3659 3269 25343,'5'-2'0,"3"-2"-128,3 1 128,3 0-128,3-2 128,2 1-2688,6-3 0,1 1-11647</inkml:trace>
  <inkml:trace contextRef="#ctx0" brushRef="#br1" timeOffset="136452.244">163 3562 22015,'-3'4'0,"-1"2"0,-3 6 0,-2 6 256,-4 7 0,-3 7-256,0 3 128,-1 3 0,3-4 0,1-3-128,2-5 0,4-3-4736,3-8 129,0 0-5121</inkml:trace>
  <inkml:trace contextRef="#ctx0" brushRef="#br1" timeOffset="136937.992">1 3711 22911,'0'0'5,"0"1"0,0-1 0,0 1 0,0 0 0,0-1-1,1 1 1,-1-1 0,0 1 0,1 0 0,-1-1 0,0 1-1,1-1 1,-1 1 0,0-1 0,1 1 0,-1-1 0,1 0 0,-1 1-1,1-1 1,-1 1 0,1-1 0,-1 0 0,1 1-5,0-1 10,0 0-1,1 1 1,-1-1 0,0 0 0,0 0-1,0 0 1,0 0 0,0 0 0,1 0-1,-1 0 1,0-1 0,1 1-10,4-2 112,0 0-1,1-1 1,-1 0 0,3-2-112,-5 3 114,11-6-65,0-1 0,-1-1 0,0-1 0,-1 0 0,0 0 0,-1-1 0,0-1 0,-1 0 0,-1-1 0,7-10-49,2-6-4,11-16 30,-44 78 80,-27 56-87,-25 52 2522,58-125-2538,5-9-14,0-1 0,0 1 0,1 0 0,-1 0-1,1 0 1,0 3 11,2-9 11,0 0-1,-1 1 0,1-1 1,0 0-1,0 0 0,0 0 1,0 1-1,0-1 0,0 0 1,0 0-1,0 1 0,0-1 1,0 0-1,0 0 0,0 0 1,0 1-1,0-1 1,0 0-1,0 0 0,0 1 1,0-1-1,0 0 0,0 0 1,0 0-1,0 1 0,0-1 1,1 0-1,-1 0 0,0 0 1,0 0-1,0 1 0,0-1 1,0 0-1,1 0 0,-1 0 1,0 0-1,0 1 1,0-1-1,0 0 0,1 0 1,-1 0-1,0 0 0,0 0 1,1 0-1,-1 0 0,0 0 1,0 0-1,0 0 0,1 0 1,-1 0-1,0 0 0,0 0 1,1 0-1,-1 0 1,0 0-1,0 0 0,0 0 1,1 0-11,11-7 252,0-4-189,-2 0-1,1-1 0,-2 0 1,1-1-1,-1 0-62,6-8 200,39-48 120,-53 68-346,-1 0 0,1 0 0,0 0 0,0 0 0,-1 1 0,1-1 0,0 0 0,0 1 0,0-1 0,0 0 0,0 1 0,0-1 0,0 1-1,0 0 1,0-1 0,1 1 26,-2 0-14,0 0 1,0 0-1,0 0 0,1 0 0,-1 0 0,0 0 0,0 0 1,0 0-1,0 0 0,1 0 0,-1 1 0,0-1 0,0 0 0,0 0 1,0 0-1,0 0 0,0 0 0,1 0 0,-1 1 0,0-1 1,0 0-1,0 0 0,0 0 0,0 0 0,0 1 0,0-1 0,0 0 1,0 0-1,0 0 0,0 0 0,0 1 0,0-1 14,-1 12-420,-5 3 133,0 0 0,-1-1 0,-3 7 287,1-4-1276,1 0 0,-1 5 1276,6-9-10602,4-3-2475</inkml:trace>
  <inkml:trace contextRef="#ctx0" brushRef="#br1" timeOffset="138062.782">298 3794 22271,'-1'2'74,"0"-1"0,0 0 0,0 0 0,-1 1 0,1-1-1,0 0 1,-1 0 0,1 0 0,-1 0 0,1-1 0,-1 1-1,1 0 1,-2 0-74,3-1 8,0 0 0,0-1 0,0 1-1,-1 0 1,1 0 0,0 0 0,0 0 0,0 0-1,-1 0 1,1-1 0,0 1 0,0 0-1,0 0 1,0 0 0,-1-1 0,1 1 0,0 0-1,0 0 1,0 0 0,0-1 0,0 1-1,0 0 1,0 0 0,0-1 0,0 1 0,0 0-1,0 0 1,0-1 0,0 1 0,0 0 0,0 0-1,0 0 1,0-1 0,0 1 0,0 0-1,0 0 1,0-1 0,0 1 0,0 0 0,0 0-8,2-13 328,2 1-216,0-1 0,0 1 0,1 0 0,1 0 0,0 1 0,1-1 0,0 1 0,0 1 0,1-1 0,1 1 0,0 1 0,8-7-112,-14 13 13,-1 1-1,1 0 0,0 0 1,0 1-1,0-1 0,0 0 1,1 1-1,-1 0 1,0 0-1,1 0 0,-1 0 1,1 0-1,-1 1-12,-1 0 5,-1 0 1,0 0-1,0 0 0,0 0 1,1 0-1,-1 0 0,0 1 1,0-1-1,0 0 0,0 1 0,1-1 1,-1 1-1,0-1 0,0 1 1,0 0-1,0-1 0,0 1 1,0 0-1,-1 0 0,1-1 1,0 1-1,0 0 0,0 0 1,-1 0-1,1 0 0,0 0 0,-1 0 1,1 1-1,-1-1 0,0 0 1,1 0-1,-1 0 0,0 0 1,1 1-1,-1-1 0,0 0 1,0 0-1,0 1-5,0 5 48,0 0-1,0 0 1,-1 1 0,0-1-1,0 0 1,0 0 0,-1 0-1,0 0 1,-1 0 0,1-1-1,-2 2-47,-1 3 69,-1-1 0,0 0 0,0-1 0,-1 0 0,0 0 1,-6 6-70,9-12-22,3-1-47,-1 0-1,0 0 1,1 0 0,-1-1-1,0 1 1,0-1 0,-1 0 0,0 1 69,17-20-4288,3-2 2012,27-29-120,-3-1 3356,-36 45-644,-2-1 406,1 2-1,1-1 1,-1 0 0,1 1 0,0-1-722,-11 21 661,1-8-558,-3 7 11,0-1 1,0 2-1,2-1 1,0 1-1,0 0 1,0 7-115,6-22 19,0 0 0,0 0 0,-1 0 0,1 1 0,0-1 0,0 0 1,0 0-1,1 0 0,-1 1 0,0-1 0,0 0 0,1 0 0,-1 0 1,1 0-1,-1 0 0,1 0 0,-1 1-19,1-2 9,-1 0-1,1 1 1,-1-1-1,1 0 1,-1 1 0,1-1-1,-1 0 1,1 0 0,-1 1-1,1-1 1,-1 0-1,1 0 1,0 0 0,-1 0-1,1 0 1,-1 0 0,1 0-1,-1 0 1,1 0-1,0 0 1,-1 0 0,1 0-1,-1 0 1,1 0 0,-1-1-1,1 1 1,0 0 0,-1 0-1,1-1 1,-1 1-1,1 0 1,-1-1 0,1 1-1,-1-1-8,6-3 42,0 0-1,0-1 0,0 0 1,-1 0-1,0-1 0,2-2-41,27-39 353,-23 32-314,8-11-23,-9 13 107,-1 0-1,0 0 1,-1-3-123,-14 21 0,-4 6 0,1 0-23,1 0-1,0 0 0,1 1 0,0 0 1,1 0-1,0 0 0,1 1 1,0 0-1,-1 11 24,5-22-117,1 0 0,0 0 0,-1 0 1,1 0-1,0 1 0,0-1 0,1 0 0,-1 0 1,0 0-1,1 1 117,-1-2-247,1 0 0,-1-1 0,1 1 0,-1 0 0,0-1 0,1 1 0,-1-1 0,1 1 1,-1-1-1,1 1 0,-1-1 0,1 1 0,0-1 0,-1 1 0,1-1 0,-1 1 0,1-1 0,0 0 0,0 0 0,-1 1 0,1-1 1,0 0-1,-1 0 0,1 0 0,0 0 0,0 0 0,-1 0 0,1 0 0,0 0 0,0 0 247,2 0-1274,-1-1-1,1 1 1,-1-1-1,1 1 1,-1-1 0,0 0-1,1 0 1,1-1 1274,0 0-818,1-1 1,-1 0-1,0 0 1,1-1 817,6-7 2888,1 0 1,2-6-2889,-9 12 1502,5-7 2079,-1 3-2250,-1 0 1,-1 0 0,0-1 0,0 0-1,2-6-1331,-8 16 81,-1-1 0,0 1 0,1-1 0,-1 0 0,0 1 0,0-1 0,1 0 0,-1 1 0,0-1 0,0 0 0,0 1 0,0-1 0,0 0 0,0 1 0,0-1 0,0 0 0,0 1 0,0-1-81,-1 1 10,1-1 1,0 1-1,0 0 0,0 0 1,-1 0-1,1 0 0,0 0 1,0-1-1,-1 1 1,1 0-1,0 0 0,0 0 1,-1 0-1,1 0 0,0 0 1,0 0-1,-1 0 1,1 0-1,0 0 0,0 0 1,-1 0-1,1 0 0,0 0 1,-1 0-1,1 0 1,0 0-1,0 1 0,0-1 1,-1 0-11,-2 1-12,0 0-1,0 1 1,0-1 0,1 1 0,-1 0 0,-1 1 12,-5 5 147,0 0 0,1 1 0,-1 0 0,2 0-1,-1 1 1,2 0 0,-1 0 0,1 1 0,-2 6-147,7-14-44,0-1 0,0 1 0,0-1-1,1 1 1,-1-1 0,1 1 0,0 0 0,-1-1-1,1 1 1,0-1 0,1 4 44,-1-6-55,0 1 0,0-1 0,1 1 0,-1 0 1,0-1-1,0 1 0,1 0 0,-1-1 0,0 1 0,1-1 0,-1 1 0,1-1 0,-1 1 1,0-1-1,1 1 0,-1-1 0,1 1 0,0-1 0,0 1 55,0-1-72,0 0 0,0 0 0,0 1 0,0-1 0,0 0 1,0 0-1,0 0 0,0 0 0,0 0 0,0 0 0,0 0 0,0 0 0,0-1 0,0 1 0,0 0 0,0-1 0,0 1 72,3-2-207,0 0-1,1 0 0,-1 0 1,0-1-1,-1 0 0,1 0 1,0 0-1,-1 0 0,2-2 208,7-8-431,9-14 431,-14 18 146,31-40 2648,-45 71-1364,-24 63-1050,11-25 477,-28 55-857,42-104-4,0 0 0,-1-1 0,0 1 0,0-1 1,-9 8 3,12-14-39,0 0 0,1-1 1,-2 1-1,1-1 1,0 0-1,-1 0 1,1-1-1,-1 1 1,0-1-1,0 0 1,0 0-1,0-1 1,0 0-1,0 0 1,-2 1 38,6-2-74,-1 0 0,0 0 0,0 0 0,0 0 0,0 0 0,1-1 0,-1 1 0,0 0 0,0-1 0,1 1 0,-1-1 0,0 0 74,1 0-48,0 1 0,0-1 0,0 0 0,0 1 0,0-1 1,1 0-1,-1 0 0,0 1 0,1-1 0,-1 0 0,0 0 0,1 0 0,-1 0 0,1 0 1,0 0-1,-1 0 0,1 0 0,0 0 0,-1 0 0,1 0 0,0 0 0,0-1 48,1-17-1902,9-12-6905,4-2-1603</inkml:trace>
  <inkml:trace contextRef="#ctx0" brushRef="#br1" timeOffset="138463.595">781 3566 16000,'9'-10'991,"-8"8"-575,1 0 0,0 0 0,-1 0 0,1 0 0,0 0 0,0 1 0,0-1 0,0 1 0,1-1-416,-3 2 27,0 0-1,0 0 0,0 0 0,0 0 1,0 0-1,1 0 0,-1 0 0,0 0 1,0 0-1,0 0 0,0 0 0,0 0 1,0 0-1,0 0 0,1 0 0,-1 0 1,0 0-1,0 0 0,0 0 0,0 0 1,0 0-1,0 0 0,0 0 0,0 1 1,1-1-1,-1 0 0,0 0 0,0 0 0,0 0 1,0 0-1,0 0 0,0 0 0,0 0 1,0 0-1,0 0 0,0 1 0,0-1 1,0 0-1,0 0 0,0 0 0,0 0 1,0 0-1,0 0 0,0 0 0,0 1 1,0-1-1,0 0 0,0 0 0,0 0 1,0 0-1,0 0-26,0 9 325,-10 29-78,-2 0-1,-1-1 1,-9 17-247,2-3 434,11-29-109,-2 5 246,-3 18-571,13-39 403,4-5-87,6-8-75,2-6-255,-1-1 1,0 0 0,-1 0 0,2-4 13,8-14-33,0 3 33,2-4 0,21-26 0,-31 49 0,-11 10 0,0 0-1,0-1 0,0 1 1,0 0-1,0 0 1,0 0-1,0 0 1,0 0-1,1 0 0,-1 0 1,0 0-1,0 0 1,0 0-1,0 0 0,0 0 1,0-1-1,0 1 1,1 0-1,-1 0 1,0 0-1,0 0 0,0 0 1,0 0-1,0 0 1,0 0-1,1 0 0,-1 0 1,0 0-1,0 0 1,0 1-1,0-1 1,0 0-1,0 0 0,0 0 1,1 0-1,-1 0 1,0 0-1,0 0 0,0 0 1,0 0-1,0 0 1,0 0-1,0 0 1,0 1-1,1-1 0,-1 0 1,0 0-1,0 0 1,0 0-1,0 0 0,0 0 1,0 0-1,0 1 1,0-1-1,0 0 1,0 0-1,0 0 0,0 0 1,0 0-1,0 0 1,0 1-1,0-1 0,0 0 1,0 0 0,-1 9-69,-5 9 74,0-1 0,0 0 0,-2 0 0,-8 12-5,7-11-202,0 0-1,1 0 1,1 1-1,1 0 203,5-17-597,1 0-1,-1 0 1,1 0 0,0 0-1,-1 0 1,1 0-1,0 0 1,1 1 597,-1-3-264,0 1 1,0-1 0,0 0-1,0 1 1,0-1-1,1 0 1,-1 1 0,0-1-1,0 0 1,1 1-1,-1-1 1,0 0 0,0 1-1,1-1 1,-1 0-1,0 0 1,1 1-1,-1-1 1,0 0 0,1 0-1,-1 0 1,0 0-1,1 1 1,-1-1 0,1 0-1,-1 0 1,0 0-1,1 0 1,-1 0-1,1 0 1,-1 0 0,0 0-1,1 0 1,-1 0-1,1 0 1,-1 0 0,0 0-1,1-1 1,-1 1-1,1 0 1,-1 0 0,0 0-1,1-1 264,13-4-8213</inkml:trace>
  <inkml:trace contextRef="#ctx0" brushRef="#br1" timeOffset="138805.673">1018 3559 22655,'-11'17'147,"1"0"0,1 1 0,-5 13-147,3-6 71,-8 14 68,3 1 0,-9 32-139,25-72 0,0 1 0,0 0 1,-1-1-1,1 1 1,0 0-1,0-1 1,0 1-1,0 0 0,0-1 1,0 1-1,0 0 1,0 0-1,0-1 1,0 1-1,0 0 0,0-1 1,0 1-1,1 0 0,-1-1 0,0 0-1,1 0 0,-1 0 0,0 0 1,1 0-1,-1 0 0,0 0 1,1 0-1,-1 0 0,0 0 0,1 0 1,-1 0-1,0 0 0,1 0 1,-1-1-1,0 1 0,0 0 1,1 0-1,-1 0 0,0 0 0,0-1 1,1 1-1,-1 0 0,0 0 1,1-1 0,19-21-3,-18 20 16,36-42-899,2 2-6249,-15 17-3681</inkml:trace>
  <inkml:trace contextRef="#ctx0" brushRef="#br1" timeOffset="139169.028">1474 3550 21375,'-3'3'256,"-7"15"0,-6 11 0,-6 7 0,-4 7 896,2-3 128,0 3-768,3-9 0,2-6-512,7-4 0,6-5-3072,2-6 128,3-4-6655,8-11-513</inkml:trace>
  <inkml:trace contextRef="#ctx0" brushRef="#br1" timeOffset="139689.011">1532 3518 25087,'-45'93'1280,"18"-39"185,-11 27-942,31-64-339,0 1-1,2 0 1,-3 12-184,8-29 0,0-1-1,0 1 1,0-1 0,-1 1 0,1 0 0,0-1-1,0 1 1,0 0 0,0-1 0,0 1 0,0-1-1,0 1 1,0 0 0,1-1 0,-1 1-1,0-1 1,0 1 0,0-1 0,1 1 0,-1 0-1,0-1 1,1 1 0,-1-1 0,1 1-9,-1-1 1,1 0-1,-1 0 1,0 0-1,1 0 1,-1 0-1,1 0 0,-1 0 1,1 0-1,-1 0 1,1 0-1,-1 0 1,1 0-1,-1 0 0,1 0 1,-1 0-1,1 0 1,-1 0-1,1-1 0,-1 1 1,1 0-1,-1 0 9,3-2-67,1 0 0,-1 0-1,0 0 1,0-1 0,0 1-1,2-3 68,23-31-395,-21 26 217,1 0-1,0 1 1,1 0-1,7-7 179,7 0-747,10-8 150,-31 22 500,1-1 0,-1 1 0,0-1 0,0 1-1,0-1 1,0 0 0,0 0 0,0 0 0,1-3 97,-3 6-1,0 0 1,0 0-1,0 0 1,0 0 0,0 0-1,0 0 1,0 0-1,0 0 1,0 0 0,0 0-1,0 0 1,0 0-1,0 0 1,0 0 0,0 0-1,0 0 1,0-1-1,0 1 1,0 0 0,0 0-1,0 0 1,0 0-1,0 0 1,0 0 0,0 0-1,0 0 1,0 0-1,0 0 1,0 0 0,0 0-1,0 0 1,0 0-1,0 0 1,0-1 0,0 1-1,0 0 1,0 0-1,0 0 1,0 0-1,0 0 1,0 0 0,0 0-1,0 0 1,0 0-1,0 0 1,0 0 0,-1 0-1,1 0 1,0 0-1,0 0 1,0 0 0,0 0-1,0 0 1,0 0 0,-5 2 161,-5 5 596,-1 2-92,0 0 1,1 1 0,-7 9-666,13-15 97,1 0 1,-1 1 0,1-1 0,1 1-1,-1 0 1,1 0 0,-1 0-1,1 0 1,1 0 0,-1 0-1,1 1-97,1-4 22,-1-1-1,1 0 0,0 0 0,0 0 0,0 0 0,0 0 0,0 1 0,0-1 0,1 0 0,-1 0 1,0 0-1,1 0 0,-1 0 0,1 0 0,-1 0 0,1 0 0,-1 0 0,1 0 0,0 0 0,-1 0 1,1 0-22,1 1 37,-1-1 1,1-1-1,-1 1 1,0 0 0,1 0-1,-1 0 1,1-1 0,0 1-1,-1-1 1,1 1 0,-1-1-1,1 0 1,1 1-38,1-1-469,0 0 1,0 0-1,0 0 0,0-1 0,1 1 0,-1-1 1,0 0-1,0 0 0,-1 0 0,1-1 1,2 0 468,10-9-6038,-1-1-7145</inkml:trace>
  <inkml:trace contextRef="#ctx0" brushRef="#br1" timeOffset="140028.313">1354 3661 25087,'5'-1'0,"3"0"0,5-4 0,4-2-4608,12-4 129,0 0-7041</inkml:trace>
  <inkml:trace contextRef="#ctx0" brushRef="#br1" timeOffset="140513.735">1991 3615 23935,'-8'3'0,"-3"3"0,-9 6 0,-5 6 0,0 2 128,-2 3-128,7-1 0,3 1 128,8-3 0,6-2-128,9-3 0,8-4-2688,8-6 0,-1 0-11135</inkml:trace>
  <inkml:trace contextRef="#ctx0" brushRef="#br1" timeOffset="140860.492">1972 3845 24063,'-3'0'66,"0"0"1,0 0-1,0-1 0,0 1 0,0-1 0,0 1 0,0-1 0,0 0 0,1 0 0,-1 0 1,-1-1-67,3 1 52,0 0 1,0 0 0,0 0 0,0 0 0,0 0 0,0 0-1,0 0 1,0 0 0,0 0 0,1 0 0,-1-1 0,0 1-1,1 0 1,-1 0 0,1-1 0,-1 1 0,1 0-1,0-1 1,-1 1 0,1-1 0,0 1 0,0 0 0,0-1-1,0 1 1,1-1-53,-1-4 45,1 1 0,0 0-1,1 0 1,-1 0-1,1 0 1,0 0 0,0 0-1,1 1 1,-1-1 0,1 1-1,0-1-44,8-9 8,1 0 0,7-7-8,-14 16 5,1-1-10,0 0 0,0 0-1,1 0 1,0 1 0,0 0 0,0 0 5,-5 4-16,0 0 1,-1 0 0,1 0 0,0 1-1,-1-1 1,1 0 0,0 1-1,0-1 1,-1 1 0,1 0-1,0-1 1,0 1 0,0 0-1,0 0 1,0 0 0,-1 1 0,1-1-1,0 0 1,0 1 0,0-1-1,-1 1 1,1-1 0,0 1-1,0 0 1,-1 0 0,1 0-1,-1 0 1,1 0 0,-1 0 0,2 1 15,-2 0 28,0-1 0,0 1 0,1 0 0,-1 0 0,0 0 0,0-1 0,-1 1 0,1 0 0,0 0 1,-1 1-1,1-1 0,-1 0 0,0 0 0,1 0 0,-1 0 0,0 0 0,-1 0 0,1 1 0,0-1 1,0 0-1,-1 0 0,1 0 0,-1 0-28,-1 6 97,-1-1 0,0 1-1,0-1 1,0 0 0,-4 4-97,3-4-77,0-1 1,0 0-1,-1 0 0,0 0 0,0-1 0,0 0 1,-1 0-1,0 0 0,0 0 0,0-1 77,0-2-4925,8-7-3376,0 0-1000</inkml:trace>
  <inkml:trace contextRef="#ctx0" brushRef="#br1" timeOffset="141192.08">2229 3507 25727,'1'7'0,"0"4"-128,-5 9 128,-2 8 0,-5 3 0,-4 5 128,0-2 0,-2-1 128,3-3 128,0-3-384,3-7 0,3-4-384,3-6 128,0 0-18687</inkml:trace>
  <inkml:trace contextRef="#ctx0" brushRef="#br1" timeOffset="141814.437">2205 3807 24447,'-1'-5'2,"0"0"0,1 1 0,-1-1 0,1 0 1,0 0-1,0 1 0,1-1 0,0 0 0,-1 1 0,1-1 0,1 0 0,-1 1 0,2-4-2,3-4-1,0 0-1,0 0 1,2 0 0,0 0 1,-3 5-7,-1 1 0,1 0 1,1 0-1,2-2 7,-7 7 0,0-1 0,1 1 1,-1 0-1,0 0 0,0 0 0,1 0 1,-1 0-1,1 1 0,-1-1 0,1 0 0,-1 1 1,1-1-1,-1 1 0,1-1 0,0 1 1,-1 0-1,1 0 0,0 0 0,-1 0 1,1 0-1,0 0 0,-1 0 0,2 0 0,-2 1 0,0-1 0,0 1 0,0 0 0,-1-1 0,1 1 0,0 0 0,0 0 0,0 0 0,0-1 0,-1 1 0,1 0 0,0 0 0,-1 0 0,1 0 0,-1 0 0,1 0 0,-1 0 0,0 1 0,1-1 0,-1 0 0,0 1 0,1 2 0,0 1 0,-1-1 0,0 1 0,0 0 0,0-1 0,-1 4 55,0 0 0,0-1-1,-1 1 1,0-1 0,0 0 0,-1 0-1,1 0 1,-4 5-55,-6 9 325,0-1 1,-3 2-326,3-5 85,31-46-171,2 1 1,1 0 0,18-15 85,-38 41-16,0-1 0,1 1 0,0 0 0,-1 0 0,1 1 0,0-1 0,0 1 0,1-1 16,-4 2-1,0-1 1,0 1-1,1 0 1,-1 0 0,0 0-1,0 0 1,0 0-1,0 0 1,1 0 0,-1 0-1,0 0 1,0 0-1,0 0 1,1 0 0,-1 0-1,0 0 1,0 0-1,0 0 1,1 0 0,-1 0-1,0 0 1,0 0-1,0 0 1,0 1 0,1-1-1,-1 0 1,0 0-1,0 0 1,0 0 0,0 0-1,0 0 1,1 1-1,-1-1 1,0 0 0,0 0-1,0 0 1,0 0 0,0 0-1,0 1 1,0-1-1,0 0 1,0 0 0,0 0-1,0 1 1,1-1-1,-1 0 1,0 0 0,0 0-1,0 1 1,0-1-1,0 0 1,-1 0 0,1 0-1,0 0 1,0 1-1,0-1 1,0 0 0,0 0-1,0 0 1,-4 13 3,4-12-4,-18 33-27,14-27-4,0 0-1,0 0 1,1 1-1,0-1 0,0 1 1,1 0-1,-1 4 33,3-11-1,-1-1-1,1 0 1,0 0 0,0 0-1,0 1 1,0-1-1,0 0 1,0 0-1,0 1 1,0-1 0,0 0-1,0 0 1,0 1-1,0-1 1,1 0-1,-1 0 1,0 1 0,0-1-1,0 0 1,0 0-1,0 1 1,0-1 0,0 0-1,1 0 1,-1 0-1,0 0 1,0 1-1,0-1 1,1 0 0,-1 0-1,0 0 1,0 0-1,1 1 2,7-3-50,9-8 147,12-17 30,-20 18-190,1 0-1,5-3 64,-14 11 6,-1 1 1,0 0-1,1-1 0,-1 1 0,1 0 0,-1-1 0,1 1 0,-1 0 0,1 0 1,-1-1-1,1 1 0,0 0 0,-1 0 0,1 0 0,-1 0 0,1 0 1,-1 0-1,1 0 0,0 0 0,-1 0 0,1 0 0,-1 0 0,1 0 0,0 0-6,-1 0 3,0 1-1,1-1 0,-1 1 0,1-1 0,-1 1 0,0-1 0,1 1 0,-1-1 0,0 1 1,0-1-1,1 1 0,-1-1 0,0 1 0,0-1 0,0 1 0,0-1 0,0 1 0,0-1 1,0 1-1,0 0-2,1 5 62,-2 0 0,1 1 0,-1-1 1,0 3-63,0-3 223,1-4-200,-1 17 1721,1-18-1702,0-1 0,0 0 0,0 0 0,0 0 0,0 1 0,0-1 0,0 0 0,0 0 0,0 1 0,0-1 0,0 0 0,1 0 0,-1 0 0,0 1 0,0-1 0,0 0 0,0 0 0,0 0 0,0 0 0,1 1-1,-1-1 1,0 0 0,0 0 0,0 0 0,1 0 0,-1 0-42,0 0 31,1 0-1,-1 0 0,1 0 1,-1 0-1,0 0 0,1-1 0,-1 1 1,1 0-1,-1 0 0,0-1 1,1 1-1,-1 0 0,0-1 1,1 1-1,-1 0 0,0-1 1,0 1-1,1 0 0,-1-1-30,8-10-83,-1 0 1,-1 0-1,4-10 83,5-8-1203,17-26-721,-21 37-1438,0-1-3298,-2 4-4390</inkml:trace>
  <inkml:trace contextRef="#ctx0" brushRef="#br1" timeOffset="142161.433">2577 3735 20223,'-53'104'5291,"51"-103"-3482,4-6-981,3-9-287,5-2-535,0 0 0,0 1 0,2 0 0,0 0 0,0 2 0,2-1 0,8-6-6,5 0-3681,2 1-3410,-8 7-5495</inkml:trace>
  <inkml:trace contextRef="#ctx0" brushRef="#br1" timeOffset="143197.755">2959 3679 20095,'0'2'264,"-1"1"0,0-1 0,1 1 1,-1-1-1,0 1 0,0-1 0,-1 1 0,1-1 0,0 0 0,-1 0 0,0 1-264,-3 4 146,-19 30-113,13-22 56,1 2-1,0-1 1,-5 15-89,14-28 15,0-1 0,0 1 0,0 0 0,1-1 0,-1 1 0,1 0-15,0-2 0,0-1 1,0 1-1,-1-1 0,1 1 1,1-1-1,-1 0 1,0 1-1,0-1 1,0 1-1,0-1 0,0 1 1,0-1-1,0 0 1,1 1-1,-1-1 1,0 1-1,0-1 0,0 0 1,1 1-1,-1-1 1,0 0-1,1 1 1,-1-1-1,0 0 0,1 1 1,-1-1-1,0 0 1,1 0-1,-1 0 1,1 1-1,-1-1 0,0 0 1,1 0-1,-1 0 1,1 0-1,-1 0 0,1 0 1,-1 0-1,1 1 0,1-1-3,0-1-1,0 1 0,0 0 0,0 0 0,1-1 1,-1 1-1,0-1 0,0 1 0,0-1 0,0 0 1,0 0-1,0 0 4,23-16 586,-22 15-423,-3 2-162,1 0 0,-1 0 1,0 0-1,1-1 0,-1 1 0,1 0 0,-1 0 0,1 0 0,-1 0 0,1 0 0,-1 0 0,1 0 0,-1 0 0,1 0 1,-1 0-1,1 0 0,-1 1 0,1-1 0,-1 0 0,0 0 0,1 0 0,-1 1 0,1-1 0,-1 0 0,1 0 0,-1 1 1,0-1-1,1 0 0,-1 1 0,0-1 0,1 1 0,-1-1 0,0 0 0,0 1 0,1-1-1,-1 1 74,1 0 0,-1-1 0,1 1 0,-1-1 0,1 1 0,-1-1 0,1 1 0,0-1-1,-1 1 1,1-1 0,0 0 0,0 1 0,-1-1 0,1 0 0,0 0 0,0 1 0,-1-1 0,1 0-1,0 0 1,0 0 0,0 0 0,0 0-74,1-1 138,0 1 0,0-1-1,-1 0 1,1 0 0,0 0 0,0-1-1,0 1 1,-1 0 0,1-1-1,-1 1 1,1-1 0,-1 1 0,0-1-1,1 0 1,-1 1 0,0-2-138,5-6 435,-1 0 0,2-8-435,-2 6 126,21-48-316,-13 26-6276,12-20 6466,-17 39-15679</inkml:trace>
  <inkml:trace contextRef="#ctx0" brushRef="#br1" timeOffset="143635.208">3159 3702 16511,'0'-1'248,"0"0"-1,1 0 0,-1 0 0,0 1 0,0-1 0,1 0 0,-1 0 0,1 0 0,-1 0 0,1 1 0,-1-1 0,1 0 0,-1 0 0,1 1 0,-1-1 0,1 1 0,0-1 0,0 0 0,0 1-247,-9 5 1552,-1 1-1280,1 1 0,0-1 0,-3 4-272,9-7 58,-8 7 451,1 0 1,0 0-1,1 1 0,0 0 1,1 1-1,-1 3-509,7-14 28,1 0-1,-1 1 1,0-1-1,1 0 1,0 1-1,-1-1 1,1 1-1,0-1 1,0 0-1,0 1 1,0-1-1,0 1 1,0-1-1,0 1 1,0-1-1,0 1 1,1-1-28,-1 0-2,1 0 0,-1-1 0,1 1 0,-1 0 0,1-1 0,-1 1 0,1-1 0,0 1 0,-1-1 0,1 1 0,0-1 0,-1 1 0,1-1 0,0 0 0,0 0 0,-1 1 0,1-1 0,0 0 0,0 0 0,0 0 0,-1 0 0,1 1 0,0-1 0,0 0 0,0-1 0,-1 1 0,1 0 0,0 0 0,0 0 0,-1 0 0,2-1 2,4 0-50,0-1 1,0 0 0,-1 0 0,1 0 0,0 0 0,-1-1 0,0 0 0,0-1 0,1 1 0,-2-1 0,1 0 0,0 0 49,7-9-17,0 0 0,-1-1 0,4-6 17,-4 5-149,1 0-1,0 1 1,2-1 149,-13 14-11,0 1 0,-1-1 0,1 0 0,0 1 0,0-1 0,-1 0 1,1 1-1,0-1 0,0 1 0,0-1 0,0 1 0,-1 0 0,1-1 1,0 1-1,0 0 0,0 0 0,0 0 0,0-1 0,0 1 1,0 0-1,1 0 11,-2 1-2,1-1 0,-1 1 0,1-1 0,0 0 1,-1 1-1,1-1 0,-1 1 0,0-1 0,1 1 0,-1 0 1,1-1-1,-1 1 0,0-1 0,1 1 0,-1 0 0,0-1 1,0 1-1,0 0 0,1-1 0,-1 1 0,0 0 0,0 0 1,0-1-1,0 1 0,0 0 0,0-1 0,0 1 2,0 12 530,0 1 1,-1-1-1,0 0 0,-1 0 1,0 0-1,-1 0 0,-4 10-530,6-20 88,0-1 1,-1 1-1,0 0 0,1 0 1,-1-1-1,0 1 0,0-1 1,0 0-1,-1 1 0,1-1 1,0 0-1,-1 0 0,0-1 1,1 1-1,-3 1-88,0-1-146,1 0 0,0-1 0,-1 1 1,-2 0 145,-20 1-4667,17-3-13167</inkml:trace>
  <inkml:trace contextRef="#ctx0" brushRef="#br1" timeOffset="144639.777">972 4025 21119,'-3'5'0,"-2"1"128,2-4 128,3-1 128,-3 5 128,-1 3-384,-2 5 128,-2 5-128,-4 6 0,-4 4-128,2-1 128,0 0-128,4-6 128,3-4-2816,3-6 0,3-4-5631,4-8 127,0 0 6912</inkml:trace>
  <inkml:trace contextRef="#ctx0" brushRef="#br1" timeOffset="145000.579">1005 4232 23679,'-2'1'26,"1"0"0,0-1 0,-1 0 0,1 1 0,-1-1 0,1 0 0,0 0 0,-1 1-1,1-1 1,-1 0 0,1-1 0,-1 1 0,1 0 0,0 0 0,-1 0 0,1-1 0,-1 1 0,1-1-1,0 1 1,0-1 0,-1 0 0,1 1 0,0-1 0,0 0 0,0 0 0,-1 0-26,1-1 22,0 1-1,0 0 1,0-1 0,0 1 0,0-1-1,0 1 1,0-1 0,1 1 0,-1-1-1,1 0 1,-1 1 0,1-1 0,0 0-1,-1 1 1,1-1 0,0 0 0,0 1-1,0-1 1,0 0 0,1 1 0,-1-1-1,0 0-21,1-2 49,1-1 0,-1 1 0,1 0 1,-1-1-1,1 1 0,0 0 0,1 0 0,-1 0 0,1 1 0,2-4-49,-3 6 20,-1-1 1,1 1-1,-1-1 1,1 1-1,0-1 1,0 1-1,-1 0 0,1 0 1,0 0-1,0 0 1,0 1-1,0-1 1,0 0-1,0 1 1,0-1-1,0 1 0,1 0 1,-1 0-1,0 0 1,0 0-1,0 0 1,0 0-1,0 0 1,1 1-21,3 0 68,-1 1 1,0 0-1,1 0 1,-1 1-1,0-1 1,0 1 0,4 4-69,-6-6 39,-1 1 1,0 0-1,1 0 1,-1 0-1,0 0 1,-1 0-1,1 0 1,0 0-1,-1 1 1,1-1-1,-1 1 1,1-1-1,-1 1 1,0 0-1,0-1 1,-1 1 0,1 0-40,-1-1 64,0-1 1,0 1-1,0-1 1,0 1 0,-1-1-1,1 1 1,0-1 0,-1 1-1,1-1 1,-1 1-1,0-1 1,1 0 0,-1 1-1,0-1 1,0 0 0,0 0-1,0 1 1,0-1-1,0 0 1,0 0 0,0 0-1,0 0 1,-1 0 0,1 0-65,-5 3 68,-1-1 1,1 1-1,-1-1 1,-1 1-69,7-4 9,-6 3-520,0 0-1,-1-1 1,1 0-1,-1 0 0,1-1 1,-1 1-1,-5-1 512,7-1-1877,1-1-1,0 1 0,-1-1 0,1 0 1,0 0-1,-1 0 0,0-1 1878,-14-5-8490</inkml:trace>
  <inkml:trace contextRef="#ctx0" brushRef="#br1" timeOffset="145341.817">847 4099 24703,'4'0'0,"3"-1"0,2-2 0,2-1 0,6-2 0,6-1-1024,13-2 0,1 0-15487</inkml:trace>
  <inkml:trace contextRef="#ctx0" brushRef="#br1" timeOffset="146005.591">1600 3969 19327,'-5'5'0,"-1"3"0,-2 3 0,-3 2 640,-2 3 0,-2 3-512,3-3 0,3-2 512,5-3 0,4-2-10879,4-5 127,0 1 9216</inkml:trace>
  <inkml:trace contextRef="#ctx0" brushRef="#br1" timeOffset="146943.714">1772 4050 19583,'3'-3'191,"1"-1"-1,-1-1 0,0 1 1,0 0-1,0-1 1,-1 1-1,0-1 0,0 0 1,0 0-1,0 0 0,-1 0 1,1 0-1,-1-3-190,-1 7 11,0 1 0,0 0 0,0 0 0,0 0 0,0 0 0,0 0 0,0-1 0,0 1 0,0 0 0,0 0 0,0 0 0,0-1 0,0 1 0,0 0 0,0 0 0,0 0 0,0 0 0,0-1 0,0 1 0,0 0 0,0 0 0,0 0 0,0 0 0,0 0 0,0-1 0,-1 1 0,1 0 0,0 0 0,0 0 0,0 0 0,0 0 0,0 0 0,0-1 0,-1 1 0,1 0 0,0 0 0,0 0 0,0 0 0,0 0 0,0 0 0,-1 0 0,1 0 0,0 0 0,0 0 0,0 0 0,-1 0 0,1 0 0,0 0 0,0 0 0,0 0 0,0 0 0,-1 0 0,1 0 0,0 0 0,0 0 0,0 0 0,0 0-11,-11 8 226,-1 6 14,0 0-1,1 1 0,-5 8-239,-27 50 401,31-53-389,-34 67 124,19-34 325,-18 24-461,42-73 305,0 0 0,0 0 0,0 0 0,-1-1 0,1 1 0,-2 0-305,4-4 19,1 1 0,-1-1 1,0 1-1,1-1 0,-1 0 1,0 1-1,1-1 0,-1 0 1,0 1-1,1-1 0,-1 0 1,0 0-1,1 0 0,-1 0 0,0 0 1,0 0-1,1 0 0,-1 0 1,0 0-20,0 0-16,1-1 1,-1 1-1,0-1 1,1 1-1,-1 0 1,1-1-1,-1 0 1,0 1-1,1-1 1,0 1-1,-1-1 1,1 0-1,-1 1 1,1-1 0,0 0-1,-1 1 1,1-1-1,0 0 1,0 0-1,-1 1 1,1-1-1,0-1 16,0-2-37,-1 0 0,1-1 0,0 1-1,0 0 1,0-1 0,1 1 0,-1 0-1,1-1 1,0 1 0,1 0 0,-1 0 0,1 0-1,1-3 38,4-6-713,0-1 0,1 1-1,3-3 714,-5 7-3011,1 0-1,1 0 1,0 1-1,0 0 1,0 1-1,2-1 3012,13-9-5674</inkml:trace>
  <inkml:trace contextRef="#ctx0" brushRef="#br1" timeOffset="147291.069">1886 3967 22911,'-4'3'0,"-2"3"0,-2 4 0,-3 5 128,-4 10 0,-3 8 512,-1 0 0,-1 4-640,3-5 0,3-3 0,2-4 0,2-3 0,3-7 0,3-4-3840,4-5 0,0 1-8319</inkml:trace>
  <inkml:trace contextRef="#ctx0" brushRef="#br1" timeOffset="147629.53">1889 4137 12160,'9'-14'2175,"-7"11"-1221,-1 0 0,1 0 0,0 0 0,-1 0 0,0 0 0,1 0 0,-1-3-954,-2 4 2206,-4 4-1788,-3 3-525,-3 4 291,0 2 0,1-1 0,-7 9-184,13-14 29,0 0-1,0 1 1,0-1 0,1 1 0,0 0-1,0 0 1,1 0 0,-1 1 0,1 0-29,2-6 8,0-1 1,0 1 0,-1-1 0,1 1 0,0-1 0,0 1 0,0-1-1,0 1 1,0-1 0,0 1 0,0-1 0,0 1 0,0-1-1,0 1 1,1-1 0,-1 1 0,0-1 0,0 1 0,0-1 0,1 1-1,-1-1 1,0 1 0,0-1 0,1 1 0,-1-1 0,0 1-1,1-1-8,0 0 12,-1 1 0,1-1-1,0 0 1,-1 0 0,1 0-1,0 1 1,0-1 0,-1 0-1,1 0 1,0 0 0,0 0-1,0 0 1,-1-1 0,1 1-1,0 0 1,0 0-12,4-2 13,0 0 0,0 0 0,0 0 0,-1 0 0,1-1-13,1 0-23,0-1 0,0 1-1,-1-1 1,0-1 0,0 1 0,0-1-1,0 0 1,0 0 0,-1 0 0,0-1-1,2-3 24,-5 4-56,-6 9 16,-7 10 8,10-10-439,-1 1 0,0 0 0,1 0 0,-2 5 471,-1 11-4750,4-9-7687</inkml:trace>
  <inkml:trace contextRef="#ctx0" brushRef="#br1" timeOffset="147961.067">2042 4099 21375,'-4'0'14,"-1"-1"106,0 1 0,0 1 0,0-1 0,0 1 0,0 0 0,-3 0-120,7 0 18,1-1 1,-1 0-1,0 1 0,0-1 0,0 1 0,0-1 1,1 1-1,-1-1 0,0 1 0,1-1 1,-1 1-1,0 0 0,1 0 0,-1-1 0,1 1 1,-1 0-1,1 0 0,-1-1 0,1 1 1,-1 0-1,1 0 0,0 0 0,0 0 0,-1 0 1,1 0-1,0 0 0,0 0 0,0-1 1,0 1-1,0 0 0,0 0 0,0 0 0,0 0 1,1 0-1,-1 0 0,0 0 0,1 0-18,1 6 76,1-1-1,-1 0 0,1 1 1,1-2-1,0 1 0,2 3-75,-1-1 299,1 1-1,2 7-298,-7-13 23,1-1 0,-1 1 0,-1-1 0,1 1 0,0 0 0,-1 0 0,1-1 0,-1 1 0,0 0 0,0 0 0,0 2-23,-1-3 16,1-1 1,-1 0-1,1 1 1,-1-1 0,1 0-1,-1 1 1,0-1-1,0 0 1,0 0-1,0 1 1,0-1 0,0 0-1,0 0 1,0 0-1,0 0 1,0-1 0,0 1-1,-1 0 1,1 0-1,0-1 1,-1 1 0,1-1-1,0 1 1,-1-1-1,1 0 1,-1 1 0,1-1-1,-1 0 1,0 0-17,0 1-4,0-1 0,0 0 1,0 0-1,0 0 1,0 0-1,0 0 0,0 0 1,0-1-1,0 1 1,1-1-1,-1 1 0,0-1 1,0 0-1,0 0 1,0 0-1,0 0 0,1 0 1,-1 0-1,1 0 1,-1 0-1,0-1 4,2 1-237,-1 1 0,1-1 1,-1 0-1,1 0 0,0 0 0,-1 0 0,1 1 1,0-1-1,0 0 0,0 0 0,0 0 0,-1 0 1,1 0-1,0 0 0,1 0 0,-1 1 0,0-1 1,0 0-1,0 0 0,0 0 237,2-10-13738</inkml:trace>
  <inkml:trace contextRef="#ctx0" brushRef="#br1" timeOffset="148308.52">2177 4020 24191,'-7'11'580,"1"1"0,0 0 0,0 0 0,0 4-580,-8 15 880,-13 23-472,10-23 485,-8 22-893,24-46 381,5-7-141,8-9-221,12-12-2030,21-24 2011,7-6-484,-52 51 498,0 0 0,0 0 0,0 0 0,0 0 0,0 0 0,0 0 0,0 0 0,0 0 1,0 0-1,0 0 0,0 0 0,0 0 0,0 0 0,0 1 0,0-1 0,0 0 1,0 0-1,0 0 0,0 0 0,0 0 0,0 0 0,1 0 0,-1 0 0,0 0 1,0 0-1,0 0 0,0 0 0,0 0 0,0 0 0,0 0 0,0 0 0,0 0 1,0 0-1,0 0 0,0 0 0,0 0 0,0 0 0,0 0 0,0 0 0,0 0 0,0 0-14,-5 10 148,-10 15-64,6-11-318,1 0-1,0 1 0,1 0 1,-4 14 234,8-15-2280,5-4-2907,1-1-8295</inkml:trace>
  <inkml:trace contextRef="#ctx0" brushRef="#br1" timeOffset="148646.047">2266 4162 25983,'-6'9'-110,"1"1"1,-1 0-1,1 0 0,1 1 1,0-1-1,1 1 0,-2 8 110,5-18-5,-1 1 0,1-1 0,0 0 0,0 0 0,0 0 0,0 0 0,0 0-1,0 1 1,0-1 0,0 0 0,1 0 0,-1 0 0,0 0 0,1 0 0,-1 0 0,1 1 0,-1-1-1,1 0 1,-1 0 0,1-1 0,0 2 5,0-2-3,-1 1 1,1-1-1,0 1 0,0-1 0,0 1 0,0-1 1,0 0-1,0 1 0,0-1 0,0 0 0,0 0 1,0 0-1,0 1 0,0-1 0,0 0 0,0-1 1,0 1-1,0 0 0,0 0 3,4-1-17,0 0-1,0-1 1,0 0 0,0 1 0,0-2-1,-1 1 1,1 0 0,3-3 17,13-12-342,8-7 342,-8 6 0,-21 17-3,1 1-1,-1-1 0,1 1 1,0-1-1,-1 1 0,1-1 1,0 1-1,-1 0 0,1-1 1,0 1-1,0 0 1,-1 0-1,1-1 0,0 1 4,-1 0 4,0 0 1,1 0-1,-1 1 0,0-1 0,0 0 0,0 0 1,0 0-1,0 0 0,1 0 0,-1 0 0,0 0 0,0 0 1,0 1-1,0-1 0,0 0 0,0 0 0,1 0 1,-1 0-1,0 0 0,0 1 0,0-1 0,0 0 1,0 0-1,0 0 0,0 0 0,0 1 0,0-1 0,0 0 1,0 0-1,0 0 0,0 0 0,0 1 0,0-1 1,0 0-1,0 0-4,0 4 416,-1-1 0,1 1 0,-1-1 0,0 1 0,-1 1-416,-32 89 2323,13-38-2214,14-37-43,0-1 0,-1 0-1,-1 0 1,0-1 0,-5 6-66,10-19 8,1 1 0,-1-1 0,1 1 0,-1-1 0,-1 0 1,1-1-1,0 1 0,-1-1 0,0 0 0,0 0 0,0 0 0,0-1 0,0 1 0,0-1 0,-1 0 0,1-1 0,-1 0 1,0 0-1,1 0 0,-4 0-8,5-1 2,1 0 1,0 0-1,-1 0 0,1-1 1,0 1-1,0-1 1,-1 0-1,1 0 1,0 0-1,0 0 0,0-1-2,2 2-22,0-1 0,-1 0-1,1 0 1,0 0 0,0 0-1,0 0 1,0 0 0,0 0-1,0 0 1,0 0-1,0 0 1,1 0 0,-1-1-1,0 1 1,1 0 0,-1-1-1,1 1 1,-1 0 0,1-1-1,-1 1 1,1-1 0,0 1-1,0-1 1,0 1-1,0 0 1,0-1 22,1-4-554,-1 1 0,1 0 1,0 0-1,1 0 0,-1 1 0,1-1 0,2-3 554,18-32-11604,-21 39 10936,20-34-12174</inkml:trace>
  <inkml:trace contextRef="#ctx0" brushRef="#br1" timeOffset="148977.911">2574 4038 23295,'-4'4'0,"-3"3"128,3 2 128,1 2-256,0 1 128,0 2-128,-2-1 0,-1-1-17407</inkml:trace>
  <inkml:trace contextRef="#ctx0" brushRef="#br1" timeOffset="149546.173">2623 4048 22015,'0'0'128,"-3"6"0,-3 2 512,1 3 0,0 0-640,2 2 128,0 0-17407</inkml:trace>
  <inkml:trace contextRef="#ctx0" brushRef="#br1" timeOffset="150109.518">1541 3925 18687,'-3'1'0,"-1"2"384,-1 2 128,-1 2 512,0 1 128,-1 1-1152,4 4 0,1 3-1152,4-1 128,2 0-8447</inkml:trace>
  <inkml:trace contextRef="#ctx0" brushRef="#br1" timeOffset="150635.187">2491 4305 26239,'0'0'1280,"2"0"0,2 0-768,-2 1 0,0-1-384,-1 1 128,-1-1-3200,0 0 128,0 0-9087</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4T10:29:19.430"/>
    </inkml:context>
    <inkml:brush xml:id="br0">
      <inkml:brushProperty name="width" value="0.05" units="cm"/>
      <inkml:brushProperty name="height" value="0.05" units="cm"/>
    </inkml:brush>
  </inkml:definitions>
  <inkml:trace contextRef="#ctx0" brushRef="#br0">2 741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354 189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6-08T11:28:42.749"/>
    </inkml:context>
    <inkml:brush xml:id="br0">
      <inkml:brushProperty name="width" value="0.05" units="cm"/>
      <inkml:brushProperty name="height" value="0.05" units="cm"/>
    </inkml:brush>
  </inkml:definitions>
  <inkml:trace contextRef="#ctx0" brushRef="#br0">2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354 552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8T10:17:04.169"/>
    </inkml:context>
    <inkml:brush xml:id="br0">
      <inkml:brushProperty name="width" value="0.05" units="cm"/>
      <inkml:brushProperty name="height" value="0.05" units="cm"/>
    </inkml:brush>
  </inkml:definitions>
  <inkml:trace contextRef="#ctx0" brushRef="#br0">2 741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354 189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8T10:17:30.336"/>
    </inkml:context>
    <inkml:brush xml:id="br0">
      <inkml:brushProperty name="width" value="0.05" units="cm"/>
      <inkml:brushProperty name="height" value="0.05" units="cm"/>
    </inkml:brush>
  </inkml:definitions>
  <inkml:trace contextRef="#ctx0" brushRef="#br0">355 741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8T10:37:42.962"/>
    </inkml:context>
    <inkml:brush xml:id="br0">
      <inkml:brushProperty name="width" value="0.05" units="cm"/>
      <inkml:brushProperty name="height" value="0.3" units="cm"/>
      <inkml:brushProperty name="color" value="#C0C0C0"/>
      <inkml:brushProperty name="inkEffects" value="pencil"/>
    </inkml:brush>
  </inkml:definitions>
  <inkml:trace contextRef="#ctx0" brushRef="#br0">5285 9246 14336,'1'0'0,"2"-1"768,0 1 128,0-1-385,-2-1 129,0 0 384,1 0 0,0-1-640,3-1 0,3-3-384,3-2 0,6-3 128,6-3 0,6-4 256,7-4 128,5-3 0,7-6 0,8-7-256,9-7 128,8-8-256,9-8 0,10-8 128,7-7 128,9-7-384,6-5 128,6-1-128,4-1 128,1 1-256,-2 3 128,-2 4-17407,-21 16 11007</inkml:trace>
  <inkml:trace contextRef="#ctx0" brushRef="#br0" timeOffset="2667.38">5242 9246 9344,'1'0'0,"1"0"128,0 0 128,0 1 1280,-1 0 0,-1 0-256,0 1 0,1-1-1024,2-1 0,2-1 383,2-1 1,3-2-256,2-2 128,4-2 256,3-4 128,6-3-256,6-5 0,6-4-384,7-6 0,7-6-128,8-6 128,9-6 896,7-8 128,7-6-1280,7-5 0,5-6 0,6-3 0,3-2 0,1 0 0,2 0-640,-2 2 128,-1 0-16383,-18 14 10623</inkml:trace>
  <inkml:trace contextRef="#ctx0" brushRef="#br0" timeOffset="4891.911">4784 8549 7296,'0'0'1664,"0"-1"128,-1-1-896,0 0 128,0-1-256,1 1 0,0 2-128,3 3 0,2 5-640,4 8 128,6 9 0,5 10 128,7 12 128,5 9-1,6 10-2558,2 5 127,1 3-6912,-5-11 5376</inkml:trace>
  <inkml:trace contextRef="#ctx0" brushRef="#br0" timeOffset="5631.694">4793 8528 15488,'0'1'0,"1"0"0,1 1 128,-2 1 640,1 1 127,0 1-639,1 4 128,3 4 384,3 7 128,6 8-512,5 10 128,6 9-256,6 8 0,5 6 384,3 5 0,1 1-640,1 0 0,-3-4-128,-3-5 128,-4-7-512,-5-7 128,-5-7-4224,-4-8 1,-3-5-3969,-5-7 5120</inkml:trace>
  <inkml:trace contextRef="#ctx0" brushRef="#br0" timeOffset="7421.664">6946 7064 4864,'0'0'2432,"-1"-1"128,0-3-1280,-1-2 0,0-1-384,-1-1 128,0 0-896,0 2 0,1 0 768,1 4 127,2 3-639,2 5 128,3 6 128,4 7 0,4 10-128,7 11 128,5 12-512,4 9 0,5 8-512,2 4 128,1 1-640,-2-4 128,-3-6 512,-4-8 0,-5-9 0,-5-8 128,-5-10-128,-3-6 128,-3-7-1279,-2-4 127,-2-5-4224,-1-3 0,-2-2 3840,0-2 512</inkml:trace>
  <inkml:trace contextRef="#ctx0" brushRef="#br0" timeOffset="17509.443">4605 3166 5120,'0'0'256,"1"1"128,1 2 128,2 2 128,2 4 128,3 3 0,4 5-512,3 6 128,4 8-128,6 9 0,5 6 0,4 8 0,5 6 256,5 7 0,6 7-256,5 9 0,5 10 0,4 9 0,4 10 768,2 9 0,4 7 640,1 6-1,2 5-1279,0 3 0,-1-1 0,-1 0 128,0-2-384,-1-2 0,1-1-128,-1-3 128,-1-6-128,-3-7 0,-3-9-384,-4-11 0,-2-11-4351,-4-9-1,-3-8-1792,-11-16 3712</inkml:trace>
  <inkml:trace contextRef="#ctx0" brushRef="#br0" timeOffset="34338.768">6295 6036 11520,'1'1'0,"4"2"2304,0 1 128,0-2-1537,-2-2 129,-1-1 128,-1-2 128,0 1-1408,2 2 128,2 4 128,1 5 128,3 6-256,4 8 128,6 9 256,5 9 128,7 9-384,6 8 0,5 8 128,5 9 0,5 7 384,3 6 0,2 4-640,1 3 0,-1-2 0,-3-2 0,-3-6 0,-5-7 0,-2-6-256,-4-7 128,-3-8-1920,-4-8 128,-4-5-12287,-5-10 8831</inkml:trace>
  <inkml:trace contextRef="#ctx0" brushRef="#br0" timeOffset="37112.642">3619 2479 12416,'-1'1'0,"-1"1"640,-2 1 128,-1 0-768,-2 1 0,-4 1 768,-4 2 0,-5 3-512,-7 5 128,-11 6 383,-11 9 129,-13 7-512,-11 8 0,-14 8 0,-9 7 0,-9 6-9599,-3 3-641,17-10 9728</inkml:trace>
  <inkml:trace contextRef="#ctx0" brushRef="#br0" timeOffset="46892.304">660 1261 14208,'1'0'0,"4"3"1536,1-1 127,-2-1-1279,-2-2 128,-2-2-512,-1-1 128,0 1 128,3 0 0,3 3-128,5 1 0,6 4 128,7 5 128,11 4 128,10 6 128,12 5-128,12 4 128,10 6-384,15 4 0,17 6-128,18 8 128,19 7-256,16 8 128,17 6-128,10 4 128,9 5 0,3 2 128,-2 1-256,-5 1 128,-7-2 256,-10-2 128,-11-6-1024,-12-6 0,-13-5-16767,-29-14 10879</inkml:trace>
  <inkml:trace contextRef="#ctx0" brushRef="#br0" timeOffset="48367.789">975 739 10496,'1'1'0,"2"2"256,2 0 0,3 1 256,2 0 128,5-1 1024,5 2 0,6 1-768,10 3 127,12 7-1023,14 7 128,14 6 256,17 10 0,19 8-128,21 10 0,22 8 384,19 8 128,16 5-512,12 4 0,6 3-128,2 2 128,-3-2 128,-7-2 128,-10-4-1280,-11-4 0,-12-2-14207,-34-14 9471</inkml:trace>
  <inkml:trace contextRef="#ctx0" brushRef="#br0" timeOffset="49266.071">842 648 4864,'1'0'0,"1"2"1280,3 1 0,3 1 1024,3 1 0,5 0-1536,5 2 128,6 2-256,10 2 0,12 4 640,14 6 127,16 5-895,17 8 0,20 8 128,20 9 0,22 12-512,19 9 128,16 10-128,12 6 128,8 3-128,2 1 128,-1-1-128,-3-1 0,-7-1-128,-9-3 0,-9 0-3200,-10-5 129,-9-3-7809,-33-16 6656</inkml:trace>
  <inkml:trace contextRef="#ctx0" brushRef="#br0" timeOffset="50889.575">1434 3823 8320,'1'-1'0,"3"-3"640,3-3 0,3-2 0,3-3 0,3-1 384,2 0 0,0 1-128,-1 0 128,0 2-1024,-1 2 128,-3 2-128,-2 2 128,-2 1 0,-5 2 0,-3 2 0,-4 2 128,-3 3 511,-5 2 1,-4 4-384,-3 4 128,-6 3-128,-7 5 0,-9 8-256,-11 7 0,-9 6 0,-8 5 128,-7 4-256,-4 1 0,-2 0-896,2-1 128,4-5-1151,8-4 127,7-8-3840,9-5 0,7-6 3840,12-8 640</inkml:trace>
  <inkml:trace contextRef="#ctx0" brushRef="#br0" timeOffset="57509.036">1966 4300 5760,'-1'0'0,"-1"1"2176,-1-1 0,2-1-384,2-2 128,2 0-1536,0 0 0,-4 2 384,-5 2 0,-6 3-129,-11 6 1,-14 6-256,-14 8 128,-15 8-128,-15 7 0,-15 8-256,-11 5 0,-11 4-128,-4 0 0,-3 0-128,1-3 0,5-2-2432,7-4 129,7-3-2305,10-6 128,9-2 1536,18-9 1408</inkml:trace>
  <inkml:trace contextRef="#ctx0" brushRef="#br0" timeOffset="58079.096">1860 4308 9472,'-1'1'896,"-6"2"0,-12 4 1024,-14 7 0,-17 9-1536,-18 9 0,-18 8 0,-14 7 127,-13 7-383,-10 6 128,-9 4-256,-5 2 128,-2 3-1919,1 1 127,0 1-1792,4-3 0,7-2 1152,9-6 0,9-4 1024,22-12 256</inkml:trace>
  <inkml:trace contextRef="#ctx0" brushRef="#br0" timeOffset="62632.215">7790 1033 128,'-1'0'0,"-2"0"0,0 1 768,2 0-384,2 0 128,3 0-384,1 1 128,1-1 1664,0 1 0,0-1 0,-2 0 128,0 0-128,-1 0 128,-2-1-1024,-1 0 128,-1 0-257,-2 0 1,-2-1-128,-3 0 0,-3 0-512,-3-2 0,-4 0 128,-3-2 128,-3 0-512,-5-3 0,-7-2 128,-9-3 128,-9-5 128,-9-5 128,-11-4-512,-14-9 0,-18-8 0,-20-10 0,-19-9 256,-18-8 0,-14-8-256,-10-5 0,-9-4 0,-4-1 0,0 1-1408,4 3 128,5 4-13311,34 16 9215</inkml:trace>
  <inkml:trace contextRef="#ctx0" brushRef="#br0" timeOffset="63995.787">7790 1122 10496,'0'1'0,"2"-1"1536,2 0 0,1-1 384,0 0-1,1-2-1151,0 0 128,-1 0-768,-2 1 128,-3 1 256,-2 2 128,-5 2-512,-5 5 128,-6 3-128,-8 6 128,-10 7 384,-12 8 128,-11 8-768,-12 9 0,-12 9 0,-11 6 0,-9 5 0,-8 3 128,-4 2-256,-2 0 128,3-2-128,4-1 128,9-5 0,7-3 0,8-4 0,8-3 0,8-3-128,8-4 0,7-3-2432,8-5 0,7-4-5759,6-4-513,10-9 8704</inkml:trace>
  <inkml:trace contextRef="#ctx0" brushRef="#br0" timeOffset="64968.219">7727 1058 14080,'-1'1'0,"-3"2"640,0 0 0,2-1-128,2-1 127,2-3-383,2 0 128,0-1-128,0 1 0,-1 0 128,-1 2 0,-1 2-128,-3 2 0,-2 3 128,-2 1 0,-3 3-256,-1 0 128,0 0-256,-1 0 128,-1 0 0,0-1 0,0 0-128,1-3 0,1 0 0,1-2 0,3-1 128,1 0 128,4-2-128,2-1 0,3 0-128,3 0 0,2-2 0,1 1 128,0-1 0,0-1 0,-1 0-128,0-1 0,-1-2 128,-1-1 0,1 0-128,-1-2 0,1 0-128,0 0 0,1 1 0,0 1 0,-1 0 128,-1 2 0,-1 1 0,-2 1 0,-1 1 256,-3 1 128,-3 1 384,-3 3 0,-4 2-768,-4 4 0,-5 3 256,-7 4 0,-9 6-256,-11 7 0,-11 9 0,-13 8 0,-11 11 0,-12 9 0,-13 11 0,-10 6 0,-8 5-128,-6 0 0,-2 1-128,-3-1 0,-1-1 128,-2 0 0,-1-1 0,-1-2 0,1-2-128,3-2 128,7-1-4352,7-2 129,8-3-5249,24-12 5760</inkml:trace>
  <inkml:trace contextRef="#ctx0" brushRef="#br0" timeOffset="66276.175">7828 1040 12672,'0'1'384,"0"-1"0,2-1 128,2-1 0,1-1-256,0 0 0,0 1 640,-1 1-1,-2 1-127,-4 4 0,-5 3-128,-6 4 0,-9 6-512,-10 6 128,-13 7 128,-15 10 128,-16 8 0,-15 12 128,-17 13-640,-16 12 0,-13 11 256,-9 7 0,-4 5 0,-1 1 128,4-4-384,5-6 0,10-8-128,9-7 128,11-6-896,10-5 0,8-5-4223,6-5-1,5-3 0,4-4-640,16-11 5632</inkml:trace>
  <inkml:trace contextRef="#ctx0" brushRef="#br0" timeOffset="67599.845">5692 2680 9984,'0'0'0,"0"0"2816,0 0 128,0 0-1921,0 0 129,0 0-896,0 0 0,-1-2 0,-4-2 0,-4-3 896,-6-1 128,-6-3-1280,-12-2 0,-15-4 0,-17-5 0,-19-7 384,-22-10 0,-25-9-256,-24-12 128,-24-10 0,-18-10 0,-12-6-256,-3-2 0,5 1-6144,7 5 129,11 4-1665,37 16 4480</inkml:trace>
  <inkml:trace contextRef="#ctx0" brushRef="#br0" timeOffset="68650.586">5699 2646 12544,'0'0'1152,"1"-1"0,2-1-256,0-2-1,2-1-127,0 0 128,-1 1-768,-1 0 128,-2 1-256,-3 3 128,-3 4-128,-6 4 128,-5 5 0,-9 5 128,-12 7 384,-14 6 0,-15 8-512,-18 7 128,-21 9-128,-21 8 128,-23 9 384,-19 6 0,-16 4-640,-11 1 0,-2-3 0,0-5 0,6-4-3200,7-4 129,7-4-8833,34-12 7424</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8T10:39:04.612"/>
    </inkml:context>
    <inkml:brush xml:id="br0">
      <inkml:brushProperty name="width" value="0.05" units="cm"/>
      <inkml:brushProperty name="height" value="0.3" units="cm"/>
      <inkml:brushProperty name="color" value="#C0C0C0"/>
      <inkml:brushProperty name="inkEffects" value="pencil"/>
    </inkml:brush>
  </inkml:definitions>
  <inkml:trace contextRef="#ctx0" brushRef="#br0">2119 22 9984,'0'0'0,"-1"0"896,1-1 128,-1 1 512,0-1 128,0 1-512,0-1-1,-2 0-511,-1 0 0,-3 0-256,-2-1 128,-4 1 0,-4 0 128,-4 0-640,-4 0 128,-5 0 256,-9 1 0,-10 1-256,-11-1 128,-13 0-256,-15-1 0,-17 1 128,-18-1 128,-17 1-256,-17-1 0,-16-1 0,-12 1 0,-13 0 0,-7 0 0,-6 0-16383,33 1 10367</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18T10:39:20.712"/>
    </inkml:context>
    <inkml:brush xml:id="br0">
      <inkml:brushProperty name="width" value="0.05" units="cm"/>
      <inkml:brushProperty name="height" value="0.3" units="cm"/>
      <inkml:brushProperty name="color" value="#C0C0C0"/>
      <inkml:brushProperty name="inkEffects" value="pencil"/>
    </inkml:brush>
  </inkml:definitions>
  <inkml:trace contextRef="#ctx0" brushRef="#br0">4056 16 4608,'0'0'0,"-2"1"4608,-2-1 0,-2 0-3712,-3 0 128,-2-1-129,-4-1 129,-4 1-512,-6 0 0,-10-1 0,-11 1 128,-10 0-384,-11 0 0,-9 0-128,-11 0 0,-13 0-128,-13 1 0,-15-1 128,-14 1 0,-14-1-128,-13 0 0,-12 1 256,-9 0 128,-6 0 0,-5 1 0,-3 0 128,-3 0 128,2 0-640,4-1 128,8 0-128,11 1 0,14-1-128,18 1 128,18 2-6784,19 1 1,20 1 2431,18 0 0,17-1 3328,18 0 896</inkml:trace>
  <inkml:trace contextRef="#ctx0" brushRef="#br0" timeOffset="8042.514">4098 1 10624,'-1'0'768,"1"0"128,0 0 512,0 1 0,0 0-384,-2 2 127,-4 2-255,-4 3 128,-5 5-512,-9 6 0,-10 7-384,-13 8 0,-13 10-128,-14 11 0,-17 12 0,-14 11 0,-14 10-128,-10 6 128,-7 3 0,-5-1 0,-2-1 128,-1-3 0,2-2-128,3-2 0,4-1-512,4-3 0,5-3-13695,23-14 8831</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6T12:39:22.622"/>
    </inkml:context>
    <inkml:brush xml:id="br0">
      <inkml:brushProperty name="width" value="0.05" units="cm"/>
      <inkml:brushProperty name="height" value="0.05" units="cm"/>
    </inkml:brush>
  </inkml:definitions>
  <inkml:trace contextRef="#ctx0" brushRef="#br0">2 741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354 189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6T22:53:57.145"/>
    </inkml:context>
    <inkml:brush xml:id="br0">
      <inkml:brushProperty name="width" value="0.05" units="cm"/>
      <inkml:brushProperty name="height" value="0.05" units="cm"/>
    </inkml:brush>
  </inkml:definitions>
  <inkml:trace contextRef="#ctx0" brushRef="#br0">2 741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354 189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2-12T14:16:35.996"/>
    </inkml:context>
    <inkml:brush xml:id="br0">
      <inkml:brushProperty name="width" value="0.025" units="cm"/>
      <inkml:brushProperty name="height" value="0.025" units="cm"/>
      <inkml:brushProperty name="color" value="#777777"/>
    </inkml:brush>
  </inkml:definitions>
  <inkml:trace contextRef="#ctx0" brushRef="#br0">6 277 19455,'0'0'512,"-2"-4"128,-1-1-128,5-5 0,5-2-128,10-1 0,7-3 2432,19-2 128,13-3-2816,9-1 128,10-2-256,11 1 128,10 0-5248,-3 7 128,1 0-8447</inkml:trace>
  <inkml:trace contextRef="#ctx0" brushRef="#br0" timeOffset="516.228">622 9 16384,'-32'-8'6911,"37"11"-6039,9 3-165,2-1-501,34 10 967,-45-13-1065,1 0 0,-1 1-1,1 0 1,-1 0 0,0 1-1,0-1 1,2 3-108,-7-6 41,1 1 0,0 0 0,0-1-1,-1 1 1,1 0 0,0 0 0,-1 0 0,1 0-1,-1 0 1,1-1 0,-1 1 0,1 0 0,-1 0-1,0 0 1,1 0 0,-1 0 0,0 0-1,0 0 1,0 1 0,0-1 0,0 0 0,0 0-1,0 0 1,0 0 0,0 0 0,-1 0 0,1 0-1,0 0 1,-1 0 0,1 0 0,0 0 0,-1 0-1,1-1 1,-1 1 0,0 0 0,1 0 0,-1 0-1,0 0 1,1-1 0,-1 1-41,-4 4-129,-1 0 0,1-1 1,-1 0-1,0 0 0,-3 2 129,3-2-966,-5 3-10959</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5T10:01:34.504"/>
    </inkml:context>
    <inkml:brush xml:id="br0">
      <inkml:brushProperty name="width" value="0.05" units="cm"/>
      <inkml:brushProperty name="height" value="0.05" units="cm"/>
    </inkml:brush>
  </inkml:definitions>
  <inkml:trace contextRef="#ctx0" brushRef="#br0">355 741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6T12:52:23.355"/>
    </inkml:context>
    <inkml:brush xml:id="br0">
      <inkml:brushProperty name="width" value="0.05" units="cm"/>
      <inkml:brushProperty name="height" value="0.05" units="cm"/>
    </inkml:brush>
  </inkml:definitions>
  <inkml:trace contextRef="#ctx0" brushRef="#br0">355 741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07T13:59:20.881"/>
    </inkml:context>
    <inkml:brush xml:id="br0">
      <inkml:brushProperty name="width" value="0.05" units="cm"/>
      <inkml:brushProperty name="height" value="0.05" units="cm"/>
    </inkml:brush>
  </inkml:definitions>
  <inkml:trace contextRef="#ctx0" brushRef="#br0">355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6T22:47:05.671"/>
    </inkml:context>
    <inkml:brush xml:id="br0">
      <inkml:brushProperty name="width" value="0.05" units="cm"/>
      <inkml:brushProperty name="height" value="0.05" units="cm"/>
    </inkml:brush>
  </inkml:definitions>
  <inkml:trace contextRef="#ctx0" brushRef="#br0">355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9-26T13:19:54.801"/>
    </inkml:context>
    <inkml:brush xml:id="br0">
      <inkml:brushProperty name="width" value="0.05" units="cm"/>
      <inkml:brushProperty name="height" value="0.05" units="cm"/>
      <inkml:brushProperty name="color" value="#FFFFFF"/>
      <inkml:brushProperty name="ignorePressure" value="1"/>
    </inkml:brush>
  </inkml:definitions>
  <inkml:trace contextRef="#ctx0" brushRef="#br0">1 1</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6T14:24:58.419"/>
    </inkml:context>
    <inkml:brush xml:id="br0">
      <inkml:brushProperty name="width" value="0.05" units="cm"/>
      <inkml:brushProperty name="height" value="0.05" units="cm"/>
    </inkml:brush>
  </inkml:definitions>
  <inkml:trace contextRef="#ctx0" brushRef="#br0">355 741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6T14:25:08.210"/>
    </inkml:context>
    <inkml:brush xml:id="br0">
      <inkml:brushProperty name="width" value="0.05" units="cm"/>
      <inkml:brushProperty name="height" value="0.05" units="cm"/>
    </inkml:brush>
  </inkml:definitions>
  <inkml:trace contextRef="#ctx0" brushRef="#br0">355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6T14:37:55.679"/>
    </inkml:context>
    <inkml:brush xml:id="br0">
      <inkml:brushProperty name="width" value="0.05" units="cm"/>
      <inkml:brushProperty name="height" value="0.05" units="cm"/>
    </inkml:brush>
  </inkml:definitions>
  <inkml:trace contextRef="#ctx0" brushRef="#br0">355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6T15:37:45.549"/>
    </inkml:context>
    <inkml:brush xml:id="br0">
      <inkml:brushProperty name="width" value="0.05" units="cm"/>
      <inkml:brushProperty name="height" value="0.3" units="cm"/>
      <inkml:brushProperty name="color" value="#849398"/>
      <inkml:brushProperty name="inkEffects" value="pencil"/>
    </inkml:brush>
  </inkml:definitions>
  <inkml:trace contextRef="#ctx0" brushRef="#br0">85 1 24191,'0'1'0,"0"3"0,1 5 0,1 6 128,1 9 0,0 9 256,2 10 128,1 10 128,-1 8 0,0 7-128,-2 4 128,-3-2 0,-4-4 0,-5-7-384,-2-8 128,-2-9-256,-1-9 0,0-8-896,2-7 0,2-6-4864,2-6 0,2-5-6783,2-1 7679</inkml:trace>
  <inkml:trace contextRef="#ctx0" brushRef="#br0" timeOffset="578.884">0 592 24447,'0'0'0,"1"1"0,-1 3 128,0 2 128,1 4 1408,0 2 0,1 2-1664,1 2 128,0 2 128,1 1 128,0-3 0,0-1 0,0-4 0,-2-2 0,1-3-128,-1-2 0,0-2 0,0-2 0,1-2-128,1-3 0,1-2 0,3-4 0,4-3-128,5-6 128,4-3-2048,5-2 0,3-3-18815,-3 4 13183</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6T15:38:03.763"/>
    </inkml:context>
    <inkml:brush xml:id="br0">
      <inkml:brushProperty name="width" value="0.05" units="cm"/>
      <inkml:brushProperty name="height" value="0.3" units="cm"/>
      <inkml:brushProperty name="color" value="#595959"/>
      <inkml:brushProperty name="inkEffects" value="pencil"/>
    </inkml:brush>
  </inkml:definitions>
  <inkml:trace contextRef="#ctx0" brushRef="#br0">107 156 9600,'-1'1'0,"0"1"1920,0 0 0,0-1-640,2-2 128,0-1-1025,1-2 129,0 0 0,1-1 128,0-1 128,0 1 128,0-1-512,0 1 0,-1 0 0,-1 0 128,1 1-128,-1 0 0,0 0-128,-1 1 0,0 0-128,0 0 128,0 1 0,-1 2 0,0 1-256,-3 2 128,0 5 0,-3 4 0,-3 7 0,-2 5 128,-2 5-256,-1 4 0,0 0 512,0 0 128,2-4-640,3-3 128,3-7 256,4-4 128,6-7 128,3-6 0,3-5-512,2-3 128,0-3-256,-1 0 0,0 1 128,-2 0 0,-1 3-128,-1 2 0,-2 3 0,0 2 0,0 2 128,1-1 0,0 1 256,1-2 0,1-1-128,1-2 0,0-3 0,0-2 0,1-3-128,-1-3 0,1-6-128,0-3 128,1-6-128,1-3 0,2-3-2560,0 1 0,1 3-9983,-1 3-641,-2 8 13056</inkml:trace>
  <inkml:trace contextRef="#ctx0" brushRef="#br0" timeOffset="723.428">303 141 19199,'0'0'0,"1"-1"128,0 0 128,1-1 896,0 0 0,0 0-896,0 2 0,-1 1-128,0 3 128,-2 3 1024,-3 4 0,-2 5-1280,-3 4 128,-3 4 1024,-2 3 0,0 0-1152,1-1 0,4-4-640,5-4 0,6-6-1920,6-6 128,4-6-2943,4-5 127,2-3-2432,-2-1 4480</inkml:trace>
  <inkml:trace contextRef="#ctx0" brushRef="#br0" timeOffset="1408.668">390 239 8576,'1'-1'0,"1"-1"5504,1-5-1,4-4-4991,1-4 128,2-2 128,0-2 128,-1 1-768,-2 2 0,-3 2 0,-3 4 0,-3 4 0,-3 3 128,-2 3-256,-2 3 128,0 3 640,0 2 0,1 3-768,2 3 0,4 2 384,5 3 128,3 1-384,4 1 128,2 1 512,0-2 128,-1 0-640,-6-3 128,-5-1 0,-7-4 0,-8-2-384,-6-3 128,-4-2 0,0-3 128,3-1-384,4-3 128,9-3-5632,10-3 128,9-4-7935,2 1 8319</inkml:trace>
  <inkml:trace contextRef="#ctx0" brushRef="#br0" timeOffset="1583.675">535 236 24703,'0'0'0,"0"0"0,1 0 128,2 0-128,1-1 0,2 0 640,3-1 128,2 0-896,1-2 0,1-1 256,1-1 0,-1-1 128,-1-3 0,-2-1 384,-2-2 0,-2 0-640,-3 0 0,-3 0 0,-5 4 0,-6 3 0,-5 6 0,-6 6 128,-3 8 128,-3 6 0,2 5 128,2 4-128,8 0 128,9-1-128,12-4 0,13-5-2560,11-6 0,8-5-16511,-2-3 12031</inkml:trace>
  <inkml:trace contextRef="#ctx0" brushRef="#br0" timeOffset="1584.675">315 0 23807,'0'0'0,"1"0"128,2 1-17663,0 0 11135</inkml:trace>
  <inkml:trace contextRef="#ctx0" brushRef="#br0" timeOffset="2082.078">775 379 25087,'0'0'-128,"0"1"128,-1 3 1024,0 3 0,-1 3-128,-1 2 0,0 1-768,-1 1 128,-1-1-128,-3 1 0,-2-1-1152,-2-1 0,-3-1-1536,0-3 0,0-1-13695,4-2 10239</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6T15:40:08.86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0 614 19967,'1'0'384,"0"-1"0,1-2 1024,3-2 0,1-3-1408,3-4 0,3-3 1792,7-5 128,9-6-1408,10-6 128,13-7-512,16-5 0,17-4 0,21-2 128,20 0-256,17 2 0,14 5-384,9 7 0,1 9-640,-4 7 128,-6 6-18431,-28 5 12287</inkml:trace>
  <inkml:trace contextRef="#ctx0" brushRef="#br0" timeOffset="1900.44">1486 5 16767,'0'0'0,"2"0"768,0-1 128,-1 0 896,0 0 128,-2 0-1920,0 0 128,-1 2 128,2 2 128,0 1-256,3 3 0,2 0 512,4 2 0,3-1-640,3 1 0,3 0 640,3 0 0,0 0-512,0-1 128,-1 0-256,-2-1 0,-2 0 0,-4-2 0,-4 1 0,-4 0 128,-4-1-128,-5 2 128,-5-1-128,-3 1 0,-4 1 384,-4 1 0,-3 0-512,0 1 128,1-1-512,5 0 128,6-2-12287,10-1-641,5-2 13184</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6T23:04:43.981"/>
    </inkml:context>
    <inkml:brush xml:id="br0">
      <inkml:brushProperty name="width" value="0.05" units="cm"/>
      <inkml:brushProperty name="height" value="0.05" units="cm"/>
    </inkml:brush>
  </inkml:definitions>
  <inkml:trace contextRef="#ctx0" brushRef="#br0">355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7T08:28:36.780"/>
    </inkml:context>
    <inkml:brush xml:id="br0">
      <inkml:brushProperty name="width" value="0.05" units="cm"/>
      <inkml:brushProperty name="height" value="0.05" units="cm"/>
    </inkml:brush>
  </inkml:definitions>
  <inkml:trace contextRef="#ctx0" brushRef="#br0">355 741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19T09:21:13.137"/>
    </inkml:context>
    <inkml:brush xml:id="br0">
      <inkml:brushProperty name="width" value="0.05" units="cm"/>
      <inkml:brushProperty name="height" value="0.05" units="cm"/>
    </inkml:brush>
  </inkml:definitions>
  <inkml:trace contextRef="#ctx0" brushRef="#br0">64 37 23423,'16'38'909,"-1"-3"-98,-5-11-312,-1-5-131,0 1-62,-2-3-109,0-1-63,1 0-73,0-1-82,8 17 123,13 21-12,31 47 17,-47-79-324,0 0 45,0 0 40,1-1 40,13 22 10,1 0 119,-1-3 93,2 1 71,2 5 81,45 57 447,-48-67-501,-7-7-83,1-1-34,-1 0-42,1 0-50,5 5-72,0-1-96,0 0-108,1 0-122,-14-14 121,1 0-41,0-1-42,0 1-46,0-1-46,0 1-49,0-2-52,1 1-52,-1 1-56,1-1-56,0 0-60,-1 0-61,1 0-64,0-1-65,0 1-67,0 0-69,-9-8 142,2-1-85,-2 1-76,2-1-66,0 2-308,0 1-65,2 1-373,7 6-1027</inkml:trace>
  <inkml:trace contextRef="#ctx0" brushRef="#br0" timeOffset="1">0 272 20095,'3'-1'25,"-1"0"44,1-1 97,-1 1 49,-2 1-209,0 0 0,0 0 0,0 0 0,0 0 0,0 0-1,0 0 1,0 0 0,0 0 0,0 0 0,0 0 0,0 0 0,0 0 0,0 0 0,0 0 0,0 0-1,0 0 1,0 0 0,0 0 0,0 0 0,0 0 0,0 0 0,0 0 0,0 0 0,0 0 0,0 0-1,0 0 1,0 0 0,0 0 0,0 0 0,0 0 0,0 0 0,0 0 0,0 0 0,0 0-1,0 0 1,0 0 0,1 0 0,-1 0 0,0 0 0,0 0 0,0 0 0,0 0 0,0 0 0,0 0-1,0 0 1,0 0 0,0 0 0,0 0 0,0 0 0,0 0 0,0 1 0,0-1 0,0 0 0,0 0-1,0 0 1,0 0 0,0 0 0,0 0 0,0 0 0,0 0 0,0 0 0,0 0 0,0 0 0,0 0-1,0 0 1,0 0-6,-1 2 174,-1 0-38,-1 2 180,0-3-34,2-1-36,0-1-37,1-2-38,1 0-41,-1-1-41,0 0-45,1 3-38,4-26 529,-1 0-60,1 0-56,0 0-56,-1 0-53,0 0-51,1 0-51,-1 1-46,-3 17-174,3-12 0,-3 20 23,-1-2 0,1 2 0,0 0 0,-1-1 0,1 1 0,1-2-11,-2 2 17,0 1 0,0 0 0,1 0 0,-1 0 0,0-1 0,1 1 0,-1 0 0,0-1 0,0 1 0,0 0 0,1 0 0,-1 0 0,1 0 0,-1 0 0,0 0 0,0 0 0,1 0 0,-1-1 0,1 1-17,4 2 234,-1 4-98,0 0-104,-3-3-53,10 13 125,13 20 196,-16-25-241,0 0-35,1 1-54,0-1-76,0 1-93,0 0-108,-3-5 53,0 0-53,0 0-58,0 0-60,0 0-65,0 0-69,0 0-73,0 0-77,0 0-81,0 0-85,1 0-89,-1 0-93,0 0-97,0 0-101,1 0-105,-1 0-110,-2-3 638,0 1-35,4 3-960,1 2-488,5 6-1294</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9-27T08:28:50.186"/>
    </inkml:context>
    <inkml:brush xml:id="br0">
      <inkml:brushProperty name="width" value="0.05" units="cm"/>
      <inkml:brushProperty name="height" value="0.05" units="cm"/>
    </inkml:brush>
  </inkml:definitions>
  <inkml:trace contextRef="#ctx0" brushRef="#br0">4 741 12672,'4'-6'-3,"0"-1"40,3-5 132,0-1 160,3-3 291,-5 9 705,-9 14-14,-2 3-70,4-6-665,1-2-38,0-1-107,1-1-85,0 0-78,0 0-67,0 1-58,1-1-50,-1-1-19,2 0-121,-1 1 58,0-1 43,-1 1 58,11-15 316,5-13 86,-10 16-326,7-12 51,0-1-38,10-25 112,4-11 423,12-46-736,-28 69 209,0 0 56,-8 28-374,-1 0 48,1 0 43,-1 0 35,3-10 92,4-26 268,-6 31-305,-1 1-53,1-4-94,-2 10-11,0-1-38,0 0-56,0-1-54,0 1-58,0 0-63,0-1-68,-1 1-74,1-1-78,-1 1-83,0 6 205,1 1-39,-1 0-38,0-1-36,0-1-664,0-1-118,0-1-400,1 1-116,-1-2-485,0-3-1300</inkml:trace>
  <inkml:trace contextRef="#ctx0" brushRef="#br0" timeOffset="1">356 189 15744,'-1'-1'148,"0"1"51,0-1 44,0 0 36,1-1 321,-1-2 1291,1 1-1152,0 2-449,0 0-37,0-1-43,0 1-51,0 0-56,-1-1-65,1 0-69,0 1-77,-5-16 422,-1 4 171,0 0 1,-5-9-486,-2 2 381,2 3-97,0 2-80,8 10-89,-1-1-69,-6-7-58,6 9 37,1 0 42,0 1 31,0 0 49,0 1 56,-1-1 67,1 1 75,-1 1 84,0-1 94,0 1 101,0 1-123,0 1-96,0 1-83,1 0-72,-1 2-60,1 0-50,-3 5 41,-1 1-37,-2 2-215,-18 19 139,22-24-81,-1-1-36,1 0-33,0 0-45,0 0-53,-1-1-63,2 1-22,-1-1-57,1 0-63,-1 0-67,1 0-74,-1 1-78,0-1-83,0 0-89,3-2 249,0-1-43,0 1-41,0-1-38,0 1-36,0-1-35,-2 3-812,1-2 560,0 0-36,-2 3-1098,-1 1-542,-3 4-1461,9-11 4076</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0-03T14:07:34.845"/>
    </inkml:context>
    <inkml:brush xml:id="br0">
      <inkml:brushProperty name="width" value="0.05" units="cm"/>
      <inkml:brushProperty name="height" value="0.3" units="cm"/>
      <inkml:brushProperty name="color" value="#849398"/>
      <inkml:brushProperty name="inkEffects" value="pencil"/>
    </inkml:brush>
  </inkml:definitions>
  <inkml:trace contextRef="#ctx0" brushRef="#br0">1260 1047 14976,'2'-1'0,"4"-1"128,9-4 0,9-5 256,12-5 0,10-7 0,10-5-1,9-4 1,7-5 0,8-5-256,6-3 0,4-3 0,3-1 0,1 0-128,-3 1 128,-4 3-256,-6 3 128,-6 4-3583,-7 5-1,-7 3-1280,-10 4 128,-6 4 3584,-11 5 1024</inkml:trace>
  <inkml:trace contextRef="#ctx0" brushRef="#br0" timeOffset="369.734">776 1257 17535,'1'0'128,"2"-1"128,0-1 512,4-2 128,4-1-896,7-4 0,7-4 128,10-6 0,15-8 0,16-9 128,17-9-256,17-10 0,17-9 384,14-8 128,12-6-384,8-3 128,6-2-128,2 1 0,0 0-128,-2 2 0,-2 3-15871,-29 14 9983</inkml:trace>
  <inkml:trace contextRef="#ctx0" brushRef="#br0" timeOffset="8206.984">3633 2377 128,'4'-3'0,"7"-5"1280,12-8-640,11-8-640,13-6 0,10-7-128,6-3 0,3-2-768,-9 7 0</inkml:trace>
  <inkml:trace contextRef="#ctx0" brushRef="#br0" timeOffset="8823.196">3199 2679 8192,'-6'4'0,"-12"6"640,-15 10 0,-19 11 640,-16 9 0,-10 8-640,-6 2 128,2-1-640,5-4 128,9-6-128,12-7 128,12-8-256,11-7 0,12-7 0,12-6 128,10-7 128,13-5 128,12-7 640,11-6 127,12-9-255,10-6 0,11-8-640,11-7 0,11-8 128,10-7 128,9-6-256,8-5 0,5-3-256,5-1 128,1 0 128,1 2 0,0 3-256,-2 1 128,-3 3-128,-5 4 0,-7 4 0,-8 6 0,-12 4-128,-10 7 0,-13 7 128,-12 9 0,-15 9 0,-13 8 0,-13 8-4480,-14 9 129,-15 9 3327,-16 9 0,-17 8 768,-17 8 128,-16 9 768,-15 8 0,-15 9 1024,-14 7 0,-14 8-1024,-10 6 0,-10 7-512,-7 6 128,-5 5 127,-2 4 1,-2 2-384,0 1 0,3-1-12415,29-19 7679</inkml:trace>
  <inkml:trace contextRef="#ctx0" brushRef="#br0" timeOffset="11478.935">2592 248 9984,'3'2'0,"4"5"0,9 6 0,12 9 0,12 8 0,13 9 0,13 7 128,13 8-128,14 9 0,12 8 128,10 6 0,8 5-128,7 4 0,3 2 384,3 1 128,-2 0 1792,-2-1 128,-6-3-1793,-8-5 129,-8-4-512,-10-6 128,-10-6-768,-12-6 0,-10-7-12159,-16-11 7807</inkml:trace>
  <inkml:trace contextRef="#ctx0" brushRef="#br0" timeOffset="11863.564">3555 864 14720,'-11'-7'0,"-21"-14"128,-29-20 128,-36-22-128,-28-17 0,-20-13 0,-7-5 0,2 3 0,11 7 0,14 11 128,18 13 0,18 13-129,20 12 129,20 12-128,19 12 0,20 11 0,20 10 0,20 11 0,21 12 128,21 13-128,23 13 128,23 14-128,21 13 128,20 12-128,19 13 128,16 12-128,11 9 0,9 6 512,5 5 0,2 1-512,1 2 0,-2 1-128,-2-1 128,-7-2-4991,-7-4-1,-7-4-2944,-37-24 4608</inkml:trace>
  <inkml:trace contextRef="#ctx0" brushRef="#br0" timeOffset="13196.275">71 1178 17279,'-1'-2'0,"-3"-2"-256,-4-3 0,-2-3-511,-3 0 127,-1 0 640,3 3 0,3 4 0,6 7 0,8 6 0,11 9 128,14 10 384,15 12-1,17 9-383,18 13 128,21 12 0,20 13 0,19 13 0,16 11 128,14 9 128,9 6 0,5 4-384,1 2 128,-2 0-128,-4-1 128,-5-2 0,-7-4 128,-8-7-256,-12-8 0,-13-10-128,-14-12 0,-17-11 256,-18-14 128,-18-13-768,-19-15 0,-20-15-8703,-20-16 127,-15-14 7424,-7-4 512</inkml:trace>
  <inkml:trace contextRef="#ctx0" brushRef="#br0" timeOffset="15769.853">1541 739 17535,'1'1'0,"0"0"128,3 3-128,3 3 128,3 3-256,4 3 128,4 2-8447,6 2-641,-1-2 8960</inkml:trace>
  <inkml:trace contextRef="#ctx0" brushRef="#br0" timeOffset="16471.413">3606 880 18303,'0'1'0,"-2"0"128,-5 3-1536,-3 4 1,-5 5-9857,1-1 6912</inkml:trace>
  <inkml:trace contextRef="#ctx0" brushRef="#br0" timeOffset="17087.589">3782 2341 19455,'1'0'0,"0"0"384,1 1 0,2 1-384,3 2 128,2 2-640,3 2 128,3 2-13823,-1-1 8959</inkml:trace>
  <inkml:trace contextRef="#ctx0" brushRef="#br0" timeOffset="18574.349">1013 2438 12800,'0'0'0,"2"0"0,2-1 0,4-1 0,2-2 0,3-1 0,4-3 128,6-3 0,8-5-128,9-5 128,7-5 256,7-5 0,9-3 0,8-4 0,10-5-256,12-7 128,13-7-128,12-7 0,13-9 0,9-6 128,10-6-128,8-6 128,6-5-128,4-2 0,4-3 127,3-3 1,4-2-1919,4 0-1,3-1-8064,-30 19 5888</inkml:trace>
  <inkml:trace contextRef="#ctx0" brushRef="#br0" timeOffset="20259.723">1145 529 15616,'0'0'0,"1"1"0,2-1-256,1 1 0,4 1-128,3 2 0,4 5 128,7 4 128,8 6 128,8 7 0,9 8 0,10 8 0,9 8 128,12 9 0,14 8 512,16 10 0,18 9-128,18 8-1,18 8 129,15 8 128,14 6 128,11 5 128,7 5-896,4 3 128,1 4-128,-1 1 128,-2 2-5631,-4 1 127,-3 1-1792,-37-24 4096</inkml:trace>
  <inkml:trace contextRef="#ctx0" brushRef="#br0" timeOffset="22138.126">1653 837 4352,'2'0'0,"2"-2"2688,4-2 0,5-4-2176,7-3 0,9-5-128,10-5 128,8-2-512,8-1 0,5 1-8320,-7 4 4992</inkml:trace>
  <inkml:trace contextRef="#ctx0" brushRef="#br0" timeOffset="22691.698">1716 880 11904,'0'-1'1408,"0"0"0,1-3-896,0-1 0,1-2 383,2-2 1,2-2-512,4-1 128,5-1-384,6-3 128,9-3 384,10-3 0,8 0-384,10 2 128,8 1-256,8 4 0,8 3 256,7 4 0,7 4-384,5 3 0,4 5-9215,0 4 127,-1 3 6912,-18 1 896</inkml:trace>
  <inkml:trace contextRef="#ctx0" brushRef="#br0" timeOffset="22907.462">1902 825 9344,'0'0'1536,"0"-1"128,-1-4-1152,0-2 0,2-4-256,3-2 128,4-1-384,5-2 0,7 1 256,9-1 0,10 0 384,13 0 0,11 1 255,12 2 1,11 3-640,10 2 0,10 5 128,5 5 0,2 4-128,-1 6 128,-5 3-14719,-20 1 8959</inkml:trace>
  <inkml:trace contextRef="#ctx0" brushRef="#br0" timeOffset="23360.932">3582 941 6400,'0'0'1280,"-2"-1"0,-1-2 1792,-2-2 128,-4-2-2944,-1-2 0,-4-2-128,-4 0 0,-4-2-256,-8 0 128,-10-3 0,-12-1 0,-11-2 0,-10-1 0,-10-1 0,-11 1 128,-10 3 0,-8 4 128,-6 3-129,-2 5 1,0 4 0,6 5 128,8 3-12543,21 0 7551</inkml:trace>
  <inkml:trace contextRef="#ctx0" brushRef="#br0" timeOffset="23924.532">2747 685 128,'-1'0'0,"-3"0"0,-3 0 0,-4-1 1024,-6-1-512,-4-1 768,-10-1 128,-11 0 0,-12 1 0,-12 2-512,-11 2 128,-11 4-512,-8 4 128,-6 5-512,-2 5 0,1 5 0,6 2 0,8 3-5120,12 0-640,18-4 5504</inkml:trace>
  <inkml:trace contextRef="#ctx0" brushRef="#br0" timeOffset="24162.118">1748 792 2304,'-2'0'0,"-3"1"0,-4 1 128,-5 2 512,-8 3 0,-6 4 384,-9 7 128,-6 8 256,-4 7 0,-4 8-896,0 7 128,1 5-7552,8-6 3968</inkml:trace>
  <inkml:trace contextRef="#ctx0" brushRef="#br0" timeOffset="24693.456">1684 807 11008,'0'0'640,"-5"1"0,-7 1 896,-9 3 128,-7 3-1152,-8 6-1,-5 7-511,-6 9 0,-3 9 0,-4 11 0,-3 10 384,1 10 0,1 7-384,4 4 128,7 1-7935,9-4-1,9-6 6912,8-15 0</inkml:trace>
  <inkml:trace contextRef="#ctx0" brushRef="#br0" timeOffset="24962.824">1429 999 10624,'-1'0'1280,"-4"4"0,-9 4-256,-8 8 0,-10 9 0,-7 9-1,-5 8 1,-4 10 128,1 7-1280,2 7 128,4 6 0,8 3 0,8 0 128,12-2 128,13-8-128,12-8 0,10-10-256,9-8 128,6-8-7295,3-3 127,1-3 3584,-6-5 1792</inkml:trace>
  <inkml:trace contextRef="#ctx0" brushRef="#br0" timeOffset="25526.387">1127 1432 14848,'-1'1'640,"1"5"128,0 9-129,0 13 129,2 14-512,4 11 0,5 10-256,6 6 128,8 2 0,7-2 0,6-6-128,6-9 128,6-10-640,4-9 128,4-9-12543,-9-8 8063</inkml:trace>
  <inkml:trace contextRef="#ctx0" brushRef="#br0" timeOffset="26564.474">1336 1983 16128,'0'0'256,"2"2"-1,3 2 1025,3 3 128,6 4-1408,5 5 128,9 7-128,9 4 128,7 3 256,8 1 0,4 0 512,4-1 0,2-2-896,1-3 128,1-2 0,-2-1 128,-2-2 0,-5-1 0,-4-4-384,-5-1 128,-5-3-6783,-5-2 127,-3-2-128,-8-3 3968</inkml:trace>
  <inkml:trace contextRef="#ctx0" brushRef="#br0" timeOffset="26580.102">1614 2183 16895,'0'0'128,"5"2"0,6 3 512,8 3 0,10 4-384,9 4 128,8 5-384,7 3 128,5 3 0,2 2 128,1 1-256,0-2 128,-1-1 256,-1-4 128,-1-5-384,-1-5 128,-1-5-256,1-5 128,-1-4-5631,-1-3 127,-1-1-1920,-9-1 4352</inkml:trace>
  <inkml:trace contextRef="#ctx0" brushRef="#br0" timeOffset="26626.971">1930 2419 17407,'0'0'384,"5"2"0,8 3-128,10 5 0,11 3 256,12 4 128,12 1-512,10 2 128,10 0-128,8-2 128,8-3 0,5-3 128,4-2-1536,1-2 128,-3-1-3839,-5-1-1,-6-1 512,-9 0-512,-19-2 4736</inkml:trace>
  <inkml:trace contextRef="#ctx0" brushRef="#br0" timeOffset="26996.773">2524 2596 17279,'4'0'0,"7"-2"128,11-2 0,14-1 128,13-1 0,12-3 128,10-2 128,8-4-128,4-2 0,4-3 1152,0-2 128,-2-1-1664,-4-3 0,-5-1 384,-6-3 0,-6-2-640,-5-1 0,-4-1-16639,-11 6 10623</inkml:trace>
  <inkml:trace contextRef="#ctx0" brushRef="#br0" timeOffset="28061.208">2986 2563 17919,'3'-1'0,"7"-2"128,9-2 128,13-4 640,12-3 0,12-5-768,12-4 128,11-4 128,7-5 0,4-3-256,2-3 128,-3-3-6655,-5-2 127,-8-1 0,-17 6 3584</inkml:trace>
  <inkml:trace contextRef="#ctx0" brushRef="#br0" timeOffset="28614.675">3521 943 12800,'0'0'1536,"2"2"128,4 1-1408,4 2-1,5 3 129,5 3 0,8 6 0,6 4 0,6 7 512,5 5 128,4 4-896,3 5 128,0 4-256,0 3 0,-2 2-14847,-9-8 9343</inkml:trace>
  <inkml:trace contextRef="#ctx0" brushRef="#br0" timeOffset="28630.249">3901 1274 19711,'1'1'0,"2"2"0,3 4 0,2 4 0,2 7 128,1 5-128,2 10 128,-1 9 256,-1 12 128,-4 10-384,-4 9 128,-7 6 0,-4 3 0,-7-1 256,-3-5 128,-3-8-768,-3-8 0,-1-8-16383,4-13 10367</inkml:trace>
  <inkml:trace contextRef="#ctx0" brushRef="#br0" timeOffset="29085.004">3859 1250 14464,'1'0'0,"1"0"1152,3 1-1,3-1 257,3 3 0,3 2-1152,4 4 128,2 5 256,2 11 128,1 13-768,-1 15 128,-5 14 256,-8 12 0,-9 13 0,-11 7 0,-10 5-384,-9-2 128,-10-5-128,-8-8 128,-7-10-128,-4-11 0,-2-11-256,2-11 0,4-9-16639,11-11 10751</inkml:trace>
  <inkml:trace contextRef="#ctx0" brushRef="#br0" timeOffset="29585.42">3792 1099 17535,'1'0'512,"3"1"0,8 2 128,8 4 128,8 5-640,5 6 128,3 8-128,0 10 0,-3 10-128,-4 11 0,-7 12 0,-6 10 0,-7 11 128,-8 7 128,-9 7-256,-10 0 128,-9-1 768,-10-7 0,-9-7-768,-7-9 128,-5-11-1152,-3-11 128,-1-9-14975,10-13 9855</inkml:trace>
  <inkml:trace contextRef="#ctx0" brushRef="#br0" timeOffset="30147.92">4051 1855 5376,'-1'1'0,"-1"1"4096,-1 4 0,-2 4-3328,-4 4 128,-2 5 256,-6 6-1,-6 8-767,-9 7 128,-8 6 256,-9 6 0,-9 3-768,-10 2 128,-11 2 256,-10-2 128,-8-2-384,-7-4 0,-3-4 256,-3-5 128,1-6-256,1-6 0,2-6-2816,2-7 0,2-4-10111,18-4 7807</inkml:trace>
  <inkml:trace contextRef="#ctx0" brushRef="#br0" timeOffset="30969.934">1485 885 12672,'-2'1'896,"-5"4"0,-8 8 0,-13 12 0,-14 16-257,-12 16 1,-9 16-640,-4 12 0,2 10 0,8 2 128,13-1-128,17-8 128,20-10 0,18-13 0,19-12-8831,14-12-513,0-12 9088</inkml:trace>
  <inkml:trace contextRef="#ctx0" brushRef="#br0" timeOffset="31285.805">1101 1402 11648,'-1'4'0,"0"6"1024,0 12 128,0 13-256,1 13 0,2 14-128,6 10-1,6 8-383,10 4 0,12-1-3711,12-4-1,12-6-4736,-6-14 4864</inkml:trace>
  <inkml:trace contextRef="#ctx0" brushRef="#br0" timeOffset="31970.535">1902 2402 12672,'0'0'1664,"2"1"128,1 3-513,5 2 1,6 1-384,10 3 0,12 2-256,15 1 0,16 0 256,16 0 0,17 1-896,12-1 0,11-1 0,3-2 128,0-3-256,-4-3 0,-7-3-17023,-23-1 10879</inkml:trace>
  <inkml:trace contextRef="#ctx0" brushRef="#br0" timeOffset="32402.524">2470 2551 17151,'1'0'512,"8"1"0,10 0 384,15 0 0,14-1-640,14-1 0,14-3 1152,10-3 0,11-4-1408,8-4 0,7-4 0,4-4 0,0-3-3712,-4-4 1,-4-3-7809,-21 4 7168</inkml:trace>
  <inkml:trace contextRef="#ctx0" brushRef="#br0" timeOffset="35252.715">3904 2222 5888,'0'10'0,"-2"18"1024,-2 29 0,-2 33-1792,-2 31 0,-1 23-3584,0-12 2304</inkml:trace>
  <inkml:trace contextRef="#ctx0" brushRef="#br0" timeOffset="47566.189">3964 1852 1792,'0'3'0,"0"7"768,0 11 0,1 12-512,0 16 128,0 17 384,2 20 128,-1 20-1792,1 18 128,-1 14-1792,0-16 1152</inkml:trace>
  <inkml:trace contextRef="#ctx0" brushRef="#br0" timeOffset="56563.181">2658 3071 4992,'0'5'1792,"0"14"128,2 23-1536,-1 27 0,1 28-128,-1 22 0,-1 16-128,-1 7 128,-1 0-256,-1-6 128,-2-7-128,0-11 0,-2-8 0,0-11 0,-1-9-4864,-1-10-640,2-19 5376</inkml:trace>
  <inkml:trace contextRef="#ctx0" brushRef="#br0" timeOffset="57417.473">2651 3359 2688,'0'11'-128,"-1"22"128,1 28-256,-1 28 128,0 20-1024,0-7 128</inkml:trace>
  <inkml:trace contextRef="#ctx0" brushRef="#br0" timeOffset="58502.54">2494 4475 10368,'2'-1'0,"4"-2"512,8-5 0,12-5 768,12-8 0,13-7-640,15-10 0,14-7 0,15-10 127,16-10-639,16-9 128,15-8-128,13-8 0,12-5-128,6-4 0,5-3 0,0 0 0,-1 0 0,-4 3 0,-4 3-128,-9 8 0,-7 7-12159,-31 17 7551</inkml:trace>
  <inkml:trace contextRef="#ctx0" brushRef="#br0" timeOffset="59096.655">2803 4235 17151,'6'-4'0,"12"-7"256,19-11 128,26-15 256,26-16 0,25-17-256,23-15 128,19-12-256,15-10 128,11-6-256,8-4 128,5-3 640,5-1 128,3-1-1280,0 3 128,-3 3-512,-4 3 0,-5 6-14847,-35 19 9727</inkml:trace>
  <inkml:trace contextRef="#ctx0" brushRef="#br0" timeOffset="59967.759">4846 1742 128,'0'-1'0,"1"-4"0,1-3 0,0-4 4352,1-3-640,0-2-2944,0 0 0,0 0-128,-1 2 0,0 2 768,0 5 0,-1 8 0,-1 8-1,-2 12-639,-1 17 0,-4 21-512,-2 26 0,-3 30-128,-2 30 128,0 28 128,-1 21 128,1 13-512,0 4 0,-1-4-768,-2-10 128,-1-15-5119,0-14-1,-1-13 896,3-32 2688</inkml:trace>
  <inkml:trace contextRef="#ctx0" brushRef="#br0" timeOffset="62022.976">483 1337 12160,'-1'6'512,"0"19"0,-2 29-128,-2 33 128,-2 37-256,-1 31 0,0 26 0,2 18 0,2 12-384,2 7 128,3 1-10752,1-37 6528</inkml:trace>
  <inkml:trace contextRef="#ctx0" brushRef="#br0" timeOffset="63870.219">1650 3562 13952,'14'11'0,"28"21"0,36 29 0,39 32 0,29 27 0,20 18 0,4 7 0,-5-3-1408,-13-9 128,-12-10-6784,-30-25 4864</inkml:trace>
  <inkml:trace contextRef="#ctx0" brushRef="#br0" timeOffset="64908.689">111 2511 12672,'1'0'256,"2"1"0,1 1 256,2 1 128,5 2 0,5 3 0,7 4-640,11 7 0,15 12 256,19 16 0,23 18-128,25 22 0,25 21-1,23 20 129,19 16-128,12 11 128,6 7-256,-1 2 0,-6-2-1023,-10-5-1,-11-7-5760,-12-6 0,-9-6 5376,-30-25 1280</inkml:trace>
  <inkml:trace contextRef="#ctx0" brushRef="#br0" timeOffset="71431.427">1325 3472 6912,'0'4'0,"-1"8"0,1 10 0,-1 9-4736,1-1 2560</inkml:trace>
  <inkml:trace contextRef="#ctx0" brushRef="#br0" timeOffset="73433.267">3783 3503 10112,'1'1'0,"0"3"2560,0 2 0,1 1-1664,0 1 127,-1 3-767,0 3 0,0 4-128,-1 7 128,-1 9-128,1 7 128,-2 8-256,1 5 0,-2 3-13439,0-9 8447</inkml:trace>
  <inkml:trace contextRef="#ctx0" brushRef="#br0" timeOffset="75336.539">1482 3423 15232,'0'-1'0,"2"1"512,0 0 128,1 5-513,-1 3 129,0 6-128,0 5 0,-1 4 0,-1 7 128,0 7-256,-1 6 0,-1 6-12671,1-6 7935</inkml:trace>
  <inkml:trace contextRef="#ctx0" brushRef="#br0" timeOffset="77825.158">922 2836 5248,'0'2'0,"1"2"896,1 3 0,1 4-512,0 4 128,2 5-384,2 2 0,1 4-768,2 2 128,2 3-4352,-1-5 2688</inkml:trace>
  <inkml:trace contextRef="#ctx0" brushRef="#br0" timeOffset="78357.035">974 2807 11904,'0'0'640,"1"5"0,3 7 128,3 9 0,3 9-384,3 8 0,2 7-384,1 3 0,0 2-5248,1-2 128,0-5 3968,-1-7 0,0-7-512,-3-8 512</inkml:trace>
  <inkml:trace contextRef="#ctx0" brushRef="#br0" timeOffset="78488.656">925 2631 8832,'1'1'0,"2"1"2816,1 2 128,-1 1-2048,0 1 0,-1 3-513,-1 4 1,2 5-128,1 7 128,3 9-128,4 11 0,3 8 128,2 8 128,3 4-512,0 0 0,0-1-3583,1-7-1,-1-5-4992,-4-13 5120</inkml:trace>
  <inkml:trace contextRef="#ctx0" brushRef="#br0" timeOffset="79026.704">946 2760 10624,'0'1'1664,"1"4"128,1 8-512,4 9-1,4 11-383,4 9 0,3 8-384,4 6 0,2 2 128,4 1 0,4-1-640,3-3 0,0-5-1152,1-6 128,0-6-7935,-1-9-513,-7-9 9344</inkml:trace>
  <inkml:trace contextRef="#ctx0" brushRef="#br0" timeOffset="79158.197">1153 3231 13184,'2'2'0,"2"2"256,5 4 0,4 6 384,7 5 128,6 5-512,7 4 0,6 3-128,2 2 128,1-2-7936,-1-2-512,-7-7 8064</inkml:trace>
  <inkml:trace contextRef="#ctx0" brushRef="#br0" timeOffset="80307.401">1469 3540 15488,'1'0'0,"3"2"0,2 1 128,0 1 256,1-1 0,2 1-1,2 0 129,3 1-256,4 4 128,3 2-128,6 5 0,7 6-256,5 3 0,4 4-13439,-4-3 8447</inkml:trace>
  <inkml:trace contextRef="#ctx0" brushRef="#br0" timeOffset="81393.001">1563 3557 9600,'0'0'0,"1"1"0,2 3 1920,2 2 128,4 4-1024,5 2 128,6 3 127,8 3 1,10 4-896,11 2 128,12 1-512,11-1 128,9-2 0,9-2 0,7-4-128,3-3 0,1-3-9471,-3-3-513,-20-3 9856</inkml:trace>
  <inkml:trace contextRef="#ctx0" brushRef="#br0" timeOffset="95466.884">4021 3358 12160,'0'0'1408,"-1"1"0,-2 2-896,-2 4 0,-1 1-384,-3 3 128,-1 1-256,-2 2 127,-1 2-12030,2-2 7295</inkml:trace>
  <inkml:trace contextRef="#ctx0" brushRef="#br0" timeOffset="95799.287">4016 3257 16256,'0'1'0,"-2"2"383,-1 2 129,-1 3 256,-2 3 128,0 2-768,-3 2 128,-2 2-128,-2 3 128,-3 2-128,-4 3 128,-5 6-384,-6 3 128,-6 3-384,-4 0 0,-5-2-8831,-3-4-513,7-8 9600</inkml:trace>
  <inkml:trace contextRef="#ctx0" brushRef="#br0" timeOffset="96869.668">3956 3408 17407,'0'0'384,"-1"2"0,-2 5 0,-3 5 0,-4 7-256,-6 7 128,-8 4-256,-8 3 128,-9 1-128,-10 1 0,-9-1 0,-12 0 0,-11-2 0,-12-1 0,-9-3-14207,12-5 8959</inkml:trace>
  <inkml:trace contextRef="#ctx0" brushRef="#br0" timeOffset="96900.878">3929 3507 15872,'0'0'639,"-1"3"1,-3 3-128,-5 5 0,-6 5 640,-9 4 128,-9 3-1152,-11 1 128,-11 1 1024,-14-1 128,-14 1-1408,-18-1 0,-18-3-128,-18-2 0,-14-4 128,-11-4 0,-6-5 0,0-5 0,3-5-128,10-5 128,9-4-17023,31-1 10751</inkml:trace>
  <inkml:trace contextRef="#ctx0" brushRef="#br0" timeOffset="97754.63">4001 3338 15744,'0'1'0,"1"1"384,0 2 127,0 2 513,-1 3 0,-3 2-384,-3 3 0,-4 4 896,-7 5 128,-9 7-1536,-12 6 0,-12 6-128,-14 4 128,-15 4-128,-16 0 128,-13-2-128,-14-6 0,-9-8 0,-9-10 128,-7-9 0,-6-10 128,-3-7-640,-1-8 128,1-6-17023,26-1 11007</inkml:trace>
  <inkml:trace contextRef="#ctx0" brushRef="#br0" timeOffset="98986.586">3823 3541 14464,'-1'1'1280,"-4"4"-1,-7 5-895,-8 8 128,-11 8-128,-10 6 0,-9 4 896,-9 1 0,-11-1-896,-10-4 128,-13-2-256,-13-6 128,-13-3-256,-10-6 128,-10-6-128,-8-5 0,-5-7-128,-2-7 128,0-5-128,5-7 0,5-7-1280,9-3 128,8-3-14207,26 5 9599</inkml:trace>
  <inkml:trace contextRef="#ctx0" brushRef="#br0" timeOffset="100156.015">1694 3644 9088,'1'0'0,"4"2"640,3 0 128,4 3 896,5 2 128,4 4-896,6 4 128,9 5-512,9 3 127,10 2-383,12-1 128,12-2-128,13-4 128,15-2-384,13-4 128,11-4-128,5-3 128,0-5-256,-6-3 0,-8-5-13183,-26 1 8319</inkml:trace>
  <inkml:trace contextRef="#ctx0" brushRef="#br0" timeOffset="100988.377">3231 3824 9984,'2'0'0,"4"0"128,5-1 0,7-2 1536,8-4 0,11-5-1152,9-8 0,8-6-128,6-5 0,3-4 0,1-5 0,0-4-3712,-3-1 0,-3-2-3328,-12 9 3840</inkml:trace>
  <inkml:trace contextRef="#ctx0" brushRef="#br0" timeOffset="102036.059">3707 3643 9344,'1'0'2048,"3"-3"128,7-4-1152,7-6 0,8-9-896,6-7 128,4-5 0,2-5-1,1-5-255,-1-1 0,-2-1-2303,-4 2-1,-5 3-3328,-5 4-512,-6 8 6016</inkml:trace>
  <inkml:trace contextRef="#ctx0" brushRef="#br0" timeOffset="102058.221">3994 3374 8960,'1'-2'0,"1"-4"256,3-4 0,1-6 0,3-6 0,1-6 384,2-5 0,-1-4-5888,-1-1-640,-3 6 5760</inkml:trace>
  <inkml:trace contextRef="#ctx0" brushRef="#br0" timeOffset="116899.605">1028 1707 8320,'0'2'0,"0"9"128,0 15 0,-1 21 128,1 25-128,0 22 128,-1 18-1536,-1 9 0,-1 0 256,-1-8 128,0-13-128,0-17 128,0-15-768,1-19 512</inkml:trace>
  <inkml:trace contextRef="#ctx0" brushRef="#br0" timeOffset="117246.764">1003 1636 9472,'0'-1'0,"0"-2"2176,0-1 0,0-2-1408,1 2 128,-1 4-128,1 6 127,0 10-639,0 15 128,1 18-256,0 21 128,0 21-256,-1 18 128,0 16-128,0 4 128,-1-3-128,0-12 128,0-18 128,0-21 0,0-20 0,0-18 0,0-14-640,-1-14 0,0-12-5887,0-12 127,-1-11 1792,0 0 2304</inkml:trace>
  <inkml:trace contextRef="#ctx0" brushRef="#br0" timeOffset="117500.182">1032 1668 6144,'0'-1'0,"2"-3"4096,0-3 0,1-2-2816,-1 0 127,0-1-511,-2 4 0,-1 6-768,-2 12 0,-3 18 0,-1 19 128,0 20-256,0 22 0,1 21 0,-1 17 0,1 13 384,2 1 0,1-5-384,2-15 128,2-15-14975,1-27 9343</inkml:trace>
  <inkml:trace contextRef="#ctx0" brushRef="#br0" timeOffset="118448.9">4013 1939 13184,'1'4'0,"-1"6"128,1 5 128,0-2-256,0 1 128,0 2-128,1 7 128,0 14 512,-1 15 128,1 18-640,-1 17 128,-1 15 256,-2 10-1,-2 6 129,-1-1 0,-2-6-512,0-13 0,1-16-128,0-17 128,2-17-256,0-17 0,1-13-2431,1-15 127,-1-12-128,2-13 128,1-12 0,1-9 128,0-7 256,0 4 768</inkml:trace>
  <inkml:trace contextRef="#ctx0" brushRef="#br0" timeOffset="118718.4">3993 2043 3456,'0'-4'0,"2"-8"3840,1-9 0,1-8-2560,2-4 128,-1 0-1408,1 4 128,-1 6 0,0 12 128,-2 16 384,1 18 0,-2 21-384,0 21 128,-1 21 127,-2 21 129,0 21-256,-2 14 128,-1 8-256,-1-4 0,-1-13 256,0-19 0,0-23-512,1-23 0,1-21-256,1-20 128,2-15-8575,0-14-1,0-12 7552,1-3 256</inkml:trace>
  <inkml:trace contextRef="#ctx0" brushRef="#br0" timeOffset="119249.699">4098 1702 7168,'0'-1'0,"1"-2"4352,1-2 0,1 0-4096,-1 2 127,0 4 257,-2 10 0,-2 11-384,-1 19 0,-2 22 128,-3 30 128,-1 31-256,-2 29 0,-2 22 896,-1 9 128,1-3-1280,-1-14 0,2-21 0,0-25 0,4-25-10751,2-24-513,3-24 11136</inkml:trace>
  <inkml:trace contextRef="#ctx0" brushRef="#br0" timeOffset="121466.116">4097 1787 16767,'0'-1'0,"-1"-3"256,1-3 0,0-3-128,0-2 0,0-3 0,1-1 128,1-1 128,0 1 128,0 1 128,0 2 0,0 3-256,-1 4 0,0 5-384,-1 7 0,-1 9 0,0 11 0,-1 14 128,-1 16 128,-2 16-128,-1 18 0,-2 19 384,-1 14 0,-3 12-768,0 6 0,-1-2-7167,0-7 127,1-9 2304,2-25 2688</inkml:trace>
  <inkml:trace contextRef="#ctx0" brushRef="#br0" timeOffset="124838.167">994 2664 11904,'0'1'0,"0"3"768,0 2 0,0 3 128,0 3 128,0 4-640,1 4 0,0 5-256,1 6 0,1 8-128,2 7 0,1 6-512,2 2 128,2 0-7040,1-5-512,-2-10 7808</inkml:trace>
  <inkml:trace contextRef="#ctx0" brushRef="#br0" timeOffset="125369.995">981 2728 8576,'0'2'0,"1"3"1920,1 4 0,0 6-1024,3 7 0,3 9-512,4 11 0,5 10-128,7 9 0,6 8 256,9 6 127,6 5-12670,-5-11 7423</inkml:trace>
  <inkml:trace contextRef="#ctx0" brushRef="#br0" timeOffset="125940.369">1105 3038 9728,'0'0'1920,"3"3"0,3 7-768,7 6 128,5 9-641,8 9 129,8 9-640,9 8 0,9 8-128,8 6 128,8 3-128,5 0 128,3-3-128,0-7 128,-4-9-128,-6-11 0,-6-12-6783,-7-10-1,-6-8 3840,-12-6 1408</inkml:trace>
  <inkml:trace contextRef="#ctx0" brushRef="#br0" timeOffset="126872.804">1862 3713 9728,'3'1'0,"3"2"512,7 3 0,11 5 1024,13 4 128,13 3-1536,13 3 0,10 3 0,11 1 128,7-1-3456,8-2 128,3-3-2688,-14-5 3200</inkml:trace>
  <inkml:trace contextRef="#ctx0" brushRef="#br0" timeOffset="127441.734">2346 3856 3456,'3'0'0,"9"2"1920,10 0 128,15 3-1664,14 2 128,14 1 2304,10 1 0,10-2-2688,5-4 128,4-6-128,1-6 128,-2-5-6912,-3-4 0,-6-3 5376,-16 2 1152</inkml:trace>
  <inkml:trace contextRef="#ctx0" brushRef="#br0" timeOffset="130075.749">1089 1388 10240,'0'1'2048,"-2"4"128,-1 6-1280,-2 10 128,0 7-897,0 8 129,2 5-128,4 5 128,3 2-128,5 0 0,3 0-12799,-1-10 7935</inkml:trace>
  <inkml:trace contextRef="#ctx0" brushRef="#br0" timeOffset="130413.824">1091 1392 12672,'-1'2'0,"-1"3"1536,-1 4 0,-1 4-896,0 5-1,1 5 1,3 5 128,2 9-512,6 8 0,4 8-128,8 6 128,7 6-256,9 3 128,9 4-384,8 1 128,6 0-13695,-7-13 8575</inkml:trace>
  <inkml:trace contextRef="#ctx0" brushRef="#br0" timeOffset="130745.411">1123 1620 11008,'0'1'0,"0"3"1664,1 4 0,3 4-1280,2 6 128,4 5 128,6 8-1,8 9-511,10 10 0,9 8 0,12 9 128,12 7 384,9 4 128,11 0-768,5-5 0,2-7-8575,-4-10-1,-3-10 7296,-18-12 1152</inkml:trace>
  <inkml:trace contextRef="#ctx0" brushRef="#br0" timeOffset="131830.502">1390 2079 15872,'1'1'0,"2"2"128,4 4 128,3 3 383,7 5 129,9 5 0,9 8 0,9 4-384,10 5 128,10 2 128,7 2 0,6-1-640,5 0 0,3-3 384,0-3 0,-1-6-384,-4-6 0,-4-7-384,-7-5 0,-5-4-15231,-13-4 9855</inkml:trace>
  <inkml:trace contextRef="#ctx0" brushRef="#br0" timeOffset="131846.125">1748 2309 13056,'2'0'0,"2"-1"384,3 1 128,1 1 384,1 2 0,3 1-1,3 2 129,7 2-640,9 5 128,11 3-384,13 6 128,13 4-256,9 4 0,10 2 0,6-2 0,4-4-384,0-5 0,-3-7-7039,-6-6-1,-8-6 5376,-18-3 768</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0-08T17:35:00.951"/>
    </inkml:context>
    <inkml:brush xml:id="br0">
      <inkml:brushProperty name="width" value="0.05" units="cm"/>
      <inkml:brushProperty name="height" value="0.05" units="cm"/>
    </inkml:brush>
  </inkml:definitions>
  <inkml:trace contextRef="#ctx0" brushRef="#br0">4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356 552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0-08T17:35:17.411"/>
    </inkml:context>
    <inkml:brush xml:id="br0">
      <inkml:brushProperty name="width" value="0.05" units="cm"/>
      <inkml:brushProperty name="height" value="0.05" units="cm"/>
    </inkml:brush>
  </inkml:definitions>
  <inkml:trace contextRef="#ctx0" brushRef="#br0">4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356 552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0-08T17:35:27.240"/>
    </inkml:context>
    <inkml:brush xml:id="br0">
      <inkml:brushProperty name="width" value="0.05" units="cm"/>
      <inkml:brushProperty name="height" value="0.05" units="cm"/>
    </inkml:brush>
  </inkml:definitions>
  <inkml:trace contextRef="#ctx0" brushRef="#br0">357 0 12672,'-4'6'-3,"0"1"40,-3 5 132,0 1 160,-3 3 291,5-9 705,9-14-14,2-3-70,-4 6-665,-1 2-38,0 1-107,-1 1-85,0 0-78,0 0-67,0-1-58,-1 1-50,1 1-19,-2 0-121,1-1 58,0 1 43,1-1 58,-11 15 316,-5 13 86,10-16-326,-7 12 51,0 1-38,-10 25 112,-4 11 423,-12 46-736,28-69 209,0 0 56,8-28-374,1 0 48,-1 0 43,1 0 35,-3 10 92,-4 26 268,6-31-305,1-1-53,-1 4-94,2-10-11,0 1-38,0 0-56,0 1-54,0-1-58,0 0-63,0 1-68,1-1-74,-1 1-78,1-1-83,0-6 205,-1-1-39,1 0-38,0 1-36,0 1-664,0 1-118,0 1-400,-1-1-116,1 2-485,0 3-1300</inkml:trace>
  <inkml:trace contextRef="#ctx0" brushRef="#br0" timeOffset="1">5 552 15744,'1'1'148,"0"-1"51,0 1 44,0 0 36,-1 1 321,1 2 1291,-1-1-1152,0-2-449,0 0-37,0 1-43,0-1-51,0 0-56,1 1-65,-1 0-69,0-1-77,5 16 422,1-4 171,0 0 1,5 9-486,2-2 381,-2-3-97,0-2-80,-8-10-89,1 1-69,6 7-58,-6-9 37,-1 0 42,0-1 31,0 0 49,0-1 56,1 1 67,-1-1 75,1-1 84,0 1 94,0-1 101,0-1-123,0-1-96,0-1-83,-1 0-72,1-2-60,-1 0-50,3-5 41,1-1-37,2-2-215,18-19 139,-22 24-81,1 1-36,-1 0-33,0 0-45,0 0-53,1 1-63,-2-1-22,1 1-57,-1 0-63,1 0-67,-1 0-74,1-1-78,0 1-83,0 0-89,-3 2 249,0 1-43,0-1-41,0 1-38,0-1-36,0 1-35,2-3-812,-1 2 560,0 0-36,2-3-1098,1-1-542,3-4-1461,-9 11 4076</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27T14:40:12.680"/>
    </inkml:context>
    <inkml:brush xml:id="br0">
      <inkml:brushProperty name="width" value="0.025" units="cm"/>
      <inkml:brushProperty name="height" value="0.15" units="cm"/>
      <inkml:brushProperty name="color" value="#777777"/>
      <inkml:brushProperty name="inkEffects" value="pencil"/>
    </inkml:brush>
  </inkml:definitions>
  <inkml:trace contextRef="#ctx0" brushRef="#br0">4761 0 22015,'2'2'0,"2"3"-128,3 6 0,2 4 0,0 6 0,-3 4 128,-3 5 128,-8 6 0,-8 5 0,-11 7 256,-13 7 0,-18 9 0,-19 5 0,-19 4 256,-20-1 0,-19-5 640,-21-7 128,-22-10-640,-25-12 128,-25-15-512,-25-14 0,-21-15-128,-18-14 0,-12-13-128,-5-11 128,1-10-128,7-10 0,10-8-512,14-7 0,13-5-6272,16-5 0,15-3-5631,46 14 7679</inkml:trace>
  <inkml:trace contextRef="#ctx0" brushRef="#br0" timeOffset="2001.581">117 256 19199,'2'0'0,"2"0"512,2 0 0,-1 0 1024,-1 0 0,-3 0-1536,0 0 128,-2 0 0,2 2 0,2 2 0,2 4 0,5 5 1024,2 5 0,3 7-1024,3 6 128,2 3 512,1 2 128,1 0-384,0-2 128,-2-5-512,-2-5 0,-3-4-128,-3-6 128,-3-3 0,-3-5 0,-3-3 0,-5-3 0,-2-4 0,-3-6 0,-2-6-128,-1-5 128,0-7-128,0-3 128,0-3-128,-1 0 0,-1 0 0,-2 1 0,-1 2 0,-3 2 0,-1 2 0,-3 4 0,-1 3 0,-2 3 0,0 3 0,2 5 0,3 2 0,3 2 0,4 3 0,5 1 0,5 1 0,7 0 128,6 1-128,7 2 128,6 0 0,5 0 0,4-1 0,2-1 0,3-2-128,2-2 128,3-5-256,2-3 128,1-5-7168,0-2 0,1-4-5375,-9 3 7807</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27T14:40:18.878"/>
    </inkml:context>
    <inkml:brush xml:id="br0">
      <inkml:brushProperty name="width" value="0.025" units="cm"/>
      <inkml:brushProperty name="height" value="0.15" units="cm"/>
      <inkml:brushProperty name="color" value="#777777"/>
      <inkml:brushProperty name="inkEffects" value="pencil"/>
    </inkml:brush>
  </inkml:definitions>
  <inkml:trace contextRef="#ctx0" brushRef="#br0">0 806 12800,'0'0'0,"0"0"1536,0 0 128,0 0 511,0 0 1,0 0-896,0 0 128,0 0-256,0 0 128,0-3-1152,2-6 128,2-6 1280,7-7 128,7-7-1280,9-6 128,11-3-128,13-6 0,18-5-256,17-5 128,16-3-128,13-1 0,11 4 0,5 5 0,3 9-128,-2 7 128,-1 9-1280,-7 5 0,-7 7-3328,-10 3 0,-8 5-10495,-22 2 9471</inkml:trace>
  <inkml:trace contextRef="#ctx0" brushRef="#br0" timeOffset="675.748">1378 11 19455,'1'1'0,"4"-1"768,0 1 128,-4-1-256,-2-2 0,-4-1-256,-2 0 128,1 0 1792,1 2 128,4 0-1920,5 3 128,5 3-512,7 3 128,5 4-128,6 3 128,3 3-128,3 0 0,1 0-128,-2-2 128,-1-1-128,-4-3 128,-2-1 0,-5-2 0,-4-2 0,-3-2 0,-4-2 0,-4-2 0,-3-1-128,-4 0 128,-4 1-128,-4 1 128,-3 3-128,-4 2 128,-3 2-128,-4 3 128,-3 2-128,-2 5 128,-2 2-128,-1 3 0,-1 1-256,-1-1 128,3-2-7296,4-1 128,5-1-4863,6-5 7551</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27T14:45:35.470"/>
    </inkml:context>
    <inkml:brush xml:id="br0">
      <inkml:brushProperty name="width" value="0.025" units="cm"/>
      <inkml:brushProperty name="height" value="0.15" units="cm"/>
      <inkml:brushProperty name="color" value="#777777"/>
      <inkml:brushProperty name="inkEffects" value="pencil"/>
    </inkml:brush>
  </inkml:definitions>
  <inkml:trace contextRef="#ctx0" brushRef="#br0">185 8 10752,'0'0'2816,"0"0"0,0-2-1281,1-1 129,-1 1-1024,-1 1 128,-2 4-128,-2 5 0,-3 7 1536,-4 10 0,-3 12-1408,-4 12 128,-3 11-640,-1 7 128,0 4 0,4 0 0,4-1-128,8-4 0,6-4-128,8-7 128,6-7-128,4-9 128,2-9-128,1-7 0,-1-7-128,-4-6 128,-3-4-128,-4-3 128,-2-2-128,-3-2 128,-2 0-256,-1 0 128,0 0-3200,-2-1 128,1 0-15359,0 0 11647</inkml:trace>
  <inkml:trace contextRef="#ctx0" brushRef="#br0" timeOffset="1043.921">141 740 16256,'0'1'1919,"0"-1"129,0 2-896,0 0 0,0 0-128,2 1 128,0-2 1024,0 1 0,2 0-1920,0 1 128,1 1-256,1 2 128,-1 1-128,0 2 128,0 0-128,-1 1 128,-1 2-128,0 0 0,-1 0-128,0-1 128,0-1-128,-1-2 128,0-1-128,0-2 128,0-1-128,-1-2 128,0-1-128,0-1 128,1 0-128,-2-1 0,1 0 0,0 0 128,0-1-128,-2 1 128,-1-1-128,-2 1 128,-2 0-128,-2 1 128,-3 1-128,-1 0 128,-2 1-128,-1 0 128,-2 0-128,1 0 128,-1-2-128,0 1 0,2-1-4736,2 2 128,4 0-12415,2 0 10751</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1-30T11:38:39.944"/>
    </inkml:context>
    <inkml:brush xml:id="br0">
      <inkml:brushProperty name="width" value="0.025" units="cm"/>
      <inkml:brushProperty name="height" value="0.15" units="cm"/>
      <inkml:brushProperty name="color" value="#849398"/>
      <inkml:brushProperty name="ignorePressure" value="1"/>
      <inkml:brushProperty name="inkEffects" value="pencil"/>
    </inkml:brush>
  </inkml:definitions>
  <inkml:trace contextRef="#ctx0" brushRef="#br0">1 1,'0'0</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11-27T15:00:08.740"/>
    </inkml:context>
    <inkml:brush xml:id="br0">
      <inkml:brushProperty name="width" value="0.025" units="cm"/>
      <inkml:brushProperty name="height" value="0.15" units="cm"/>
      <inkml:brushProperty name="color" value="#B2B2B2"/>
      <inkml:brushProperty name="inkEffects" value="pencil"/>
    </inkml:brush>
  </inkml:definitions>
  <inkml:trace contextRef="#ctx0" brushRef="#br0">12 16 4864,'0'0'0,"-3"-5"1664,-1-1 128,1 2-768,2 3 0,2 3-384,2 1 128,2 2-9216,-2 0 5120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C26CD6-526F-48F7-A2A7-A03CB14B9815}" type="datetimeFigureOut">
              <a:rPr lang="en-GB" smtClean="0"/>
              <a:t>14/05/2019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F3CAA5-292B-419E-864C-5F275D684B02}" type="slidenum">
              <a:rPr lang="en-GB" smtClean="0"/>
              <a:t>‹#›</a:t>
            </a:fld>
            <a:endParaRPr lang="en-GB"/>
          </a:p>
        </p:txBody>
      </p:sp>
    </p:spTree>
    <p:extLst>
      <p:ext uri="{BB962C8B-B14F-4D97-AF65-F5344CB8AC3E}">
        <p14:creationId xmlns:p14="http://schemas.microsoft.com/office/powerpoint/2010/main" val="2584977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F3CAA5-292B-419E-864C-5F275D684B02}" type="slidenum">
              <a:rPr lang="en-GB" smtClean="0"/>
              <a:t>7</a:t>
            </a:fld>
            <a:endParaRPr lang="en-GB"/>
          </a:p>
        </p:txBody>
      </p:sp>
    </p:spTree>
    <p:extLst>
      <p:ext uri="{BB962C8B-B14F-4D97-AF65-F5344CB8AC3E}">
        <p14:creationId xmlns:p14="http://schemas.microsoft.com/office/powerpoint/2010/main" val="3022215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t>
            </a:r>
          </a:p>
        </p:txBody>
      </p:sp>
      <p:sp>
        <p:nvSpPr>
          <p:cNvPr id="4" name="Slide Number Placeholder 3"/>
          <p:cNvSpPr>
            <a:spLocks noGrp="1"/>
          </p:cNvSpPr>
          <p:nvPr>
            <p:ph type="sldNum" sz="quarter" idx="5"/>
          </p:nvPr>
        </p:nvSpPr>
        <p:spPr/>
        <p:txBody>
          <a:bodyPr/>
          <a:lstStyle/>
          <a:p>
            <a:fld id="{4CF3CAA5-292B-419E-864C-5F275D684B02}" type="slidenum">
              <a:rPr lang="en-GB" smtClean="0"/>
              <a:t>12</a:t>
            </a:fld>
            <a:endParaRPr lang="en-GB"/>
          </a:p>
        </p:txBody>
      </p:sp>
    </p:spTree>
    <p:extLst>
      <p:ext uri="{BB962C8B-B14F-4D97-AF65-F5344CB8AC3E}">
        <p14:creationId xmlns:p14="http://schemas.microsoft.com/office/powerpoint/2010/main" val="958854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B095E-7747-4BA4-B650-5202BB80CE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E4C6096-6D16-4D84-A337-AE5F5AD8A2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63BF407-5DC0-48F0-8236-E341D1AC3A20}"/>
              </a:ext>
            </a:extLst>
          </p:cNvPr>
          <p:cNvSpPr>
            <a:spLocks noGrp="1"/>
          </p:cNvSpPr>
          <p:nvPr>
            <p:ph type="dt" sz="half" idx="10"/>
          </p:nvPr>
        </p:nvSpPr>
        <p:spPr/>
        <p:txBody>
          <a:bodyPr/>
          <a:lstStyle/>
          <a:p>
            <a:fld id="{E8A70D67-04FF-41C1-9F6A-976E0674B38E}" type="datetimeFigureOut">
              <a:rPr lang="en-GB" smtClean="0"/>
              <a:t>14/05/2019</a:t>
            </a:fld>
            <a:endParaRPr lang="en-GB"/>
          </a:p>
        </p:txBody>
      </p:sp>
      <p:sp>
        <p:nvSpPr>
          <p:cNvPr id="5" name="Footer Placeholder 4">
            <a:extLst>
              <a:ext uri="{FF2B5EF4-FFF2-40B4-BE49-F238E27FC236}">
                <a16:creationId xmlns:a16="http://schemas.microsoft.com/office/drawing/2014/main" id="{1C4A54F1-C2F1-4A8E-AE3E-B7AFCB53BF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C9749CF-EC77-4B6D-8963-37845FA654EF}"/>
              </a:ext>
            </a:extLst>
          </p:cNvPr>
          <p:cNvSpPr>
            <a:spLocks noGrp="1"/>
          </p:cNvSpPr>
          <p:nvPr>
            <p:ph type="sldNum" sz="quarter" idx="12"/>
          </p:nvPr>
        </p:nvSpPr>
        <p:spPr/>
        <p:txBody>
          <a:bodyPr/>
          <a:lstStyle/>
          <a:p>
            <a:fld id="{BE4E5E25-92B6-4C12-9FD6-9C677FED5617}" type="slidenum">
              <a:rPr lang="en-GB" smtClean="0"/>
              <a:t>‹#›</a:t>
            </a:fld>
            <a:endParaRPr lang="en-GB"/>
          </a:p>
        </p:txBody>
      </p:sp>
    </p:spTree>
    <p:extLst>
      <p:ext uri="{BB962C8B-B14F-4D97-AF65-F5344CB8AC3E}">
        <p14:creationId xmlns:p14="http://schemas.microsoft.com/office/powerpoint/2010/main" val="230615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BB4C6-471A-4A0D-BD16-06D33815DD9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D833E4-78FB-4B24-A737-A3C48C03FC2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D0FD94-1C9B-4964-8609-E25F2329B04D}"/>
              </a:ext>
            </a:extLst>
          </p:cNvPr>
          <p:cNvSpPr>
            <a:spLocks noGrp="1"/>
          </p:cNvSpPr>
          <p:nvPr>
            <p:ph type="dt" sz="half" idx="10"/>
          </p:nvPr>
        </p:nvSpPr>
        <p:spPr/>
        <p:txBody>
          <a:bodyPr/>
          <a:lstStyle/>
          <a:p>
            <a:fld id="{E8A70D67-04FF-41C1-9F6A-976E0674B38E}" type="datetimeFigureOut">
              <a:rPr lang="en-GB" smtClean="0"/>
              <a:t>14/05/2019</a:t>
            </a:fld>
            <a:endParaRPr lang="en-GB"/>
          </a:p>
        </p:txBody>
      </p:sp>
      <p:sp>
        <p:nvSpPr>
          <p:cNvPr id="5" name="Footer Placeholder 4">
            <a:extLst>
              <a:ext uri="{FF2B5EF4-FFF2-40B4-BE49-F238E27FC236}">
                <a16:creationId xmlns:a16="http://schemas.microsoft.com/office/drawing/2014/main" id="{CB612B7E-8BC6-483E-AE91-722E49755E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771562-7CBF-4AA0-983F-4EDFCB2EE886}"/>
              </a:ext>
            </a:extLst>
          </p:cNvPr>
          <p:cNvSpPr>
            <a:spLocks noGrp="1"/>
          </p:cNvSpPr>
          <p:nvPr>
            <p:ph type="sldNum" sz="quarter" idx="12"/>
          </p:nvPr>
        </p:nvSpPr>
        <p:spPr/>
        <p:txBody>
          <a:bodyPr/>
          <a:lstStyle/>
          <a:p>
            <a:fld id="{BE4E5E25-92B6-4C12-9FD6-9C677FED5617}" type="slidenum">
              <a:rPr lang="en-GB" smtClean="0"/>
              <a:t>‹#›</a:t>
            </a:fld>
            <a:endParaRPr lang="en-GB"/>
          </a:p>
        </p:txBody>
      </p:sp>
    </p:spTree>
    <p:extLst>
      <p:ext uri="{BB962C8B-B14F-4D97-AF65-F5344CB8AC3E}">
        <p14:creationId xmlns:p14="http://schemas.microsoft.com/office/powerpoint/2010/main" val="1604138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6823E2-483C-48FD-BF30-D1F44E15888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06F8DC7-1226-47A3-989B-C154DC502C6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954ABF-EC92-4EF7-858B-FC7BEEA34796}"/>
              </a:ext>
            </a:extLst>
          </p:cNvPr>
          <p:cNvSpPr>
            <a:spLocks noGrp="1"/>
          </p:cNvSpPr>
          <p:nvPr>
            <p:ph type="dt" sz="half" idx="10"/>
          </p:nvPr>
        </p:nvSpPr>
        <p:spPr/>
        <p:txBody>
          <a:bodyPr/>
          <a:lstStyle/>
          <a:p>
            <a:fld id="{E8A70D67-04FF-41C1-9F6A-976E0674B38E}" type="datetimeFigureOut">
              <a:rPr lang="en-GB" smtClean="0"/>
              <a:t>14/05/2019</a:t>
            </a:fld>
            <a:endParaRPr lang="en-GB"/>
          </a:p>
        </p:txBody>
      </p:sp>
      <p:sp>
        <p:nvSpPr>
          <p:cNvPr id="5" name="Footer Placeholder 4">
            <a:extLst>
              <a:ext uri="{FF2B5EF4-FFF2-40B4-BE49-F238E27FC236}">
                <a16:creationId xmlns:a16="http://schemas.microsoft.com/office/drawing/2014/main" id="{AC8AFE42-6FF0-486F-B13C-529C1570D0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9CC32B-FBF7-4594-8849-8A0442F27145}"/>
              </a:ext>
            </a:extLst>
          </p:cNvPr>
          <p:cNvSpPr>
            <a:spLocks noGrp="1"/>
          </p:cNvSpPr>
          <p:nvPr>
            <p:ph type="sldNum" sz="quarter" idx="12"/>
          </p:nvPr>
        </p:nvSpPr>
        <p:spPr/>
        <p:txBody>
          <a:bodyPr/>
          <a:lstStyle/>
          <a:p>
            <a:fld id="{BE4E5E25-92B6-4C12-9FD6-9C677FED5617}" type="slidenum">
              <a:rPr lang="en-GB" smtClean="0"/>
              <a:t>‹#›</a:t>
            </a:fld>
            <a:endParaRPr lang="en-GB"/>
          </a:p>
        </p:txBody>
      </p:sp>
    </p:spTree>
    <p:extLst>
      <p:ext uri="{BB962C8B-B14F-4D97-AF65-F5344CB8AC3E}">
        <p14:creationId xmlns:p14="http://schemas.microsoft.com/office/powerpoint/2010/main" val="3909688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6A784-31B4-43E1-81C7-DE19518C60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3BBFBC1-9C6C-41DD-A10A-52FC4983310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BDAE23E-EB87-469C-BBAB-CA81A0010B13}"/>
              </a:ext>
            </a:extLst>
          </p:cNvPr>
          <p:cNvSpPr>
            <a:spLocks noGrp="1"/>
          </p:cNvSpPr>
          <p:nvPr>
            <p:ph type="dt" sz="half" idx="10"/>
          </p:nvPr>
        </p:nvSpPr>
        <p:spPr/>
        <p:txBody>
          <a:bodyPr/>
          <a:lstStyle/>
          <a:p>
            <a:fld id="{E8A70D67-04FF-41C1-9F6A-976E0674B38E}" type="datetimeFigureOut">
              <a:rPr lang="en-GB" smtClean="0"/>
              <a:t>14/05/2019</a:t>
            </a:fld>
            <a:endParaRPr lang="en-GB"/>
          </a:p>
        </p:txBody>
      </p:sp>
      <p:sp>
        <p:nvSpPr>
          <p:cNvPr id="5" name="Footer Placeholder 4">
            <a:extLst>
              <a:ext uri="{FF2B5EF4-FFF2-40B4-BE49-F238E27FC236}">
                <a16:creationId xmlns:a16="http://schemas.microsoft.com/office/drawing/2014/main" id="{5D616D4E-3614-454D-BAF2-96855489E9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3E30F3-A589-4895-8BDC-678197B93906}"/>
              </a:ext>
            </a:extLst>
          </p:cNvPr>
          <p:cNvSpPr>
            <a:spLocks noGrp="1"/>
          </p:cNvSpPr>
          <p:nvPr>
            <p:ph type="sldNum" sz="quarter" idx="12"/>
          </p:nvPr>
        </p:nvSpPr>
        <p:spPr/>
        <p:txBody>
          <a:bodyPr/>
          <a:lstStyle/>
          <a:p>
            <a:fld id="{BE4E5E25-92B6-4C12-9FD6-9C677FED5617}" type="slidenum">
              <a:rPr lang="en-GB" smtClean="0"/>
              <a:t>‹#›</a:t>
            </a:fld>
            <a:endParaRPr lang="en-GB"/>
          </a:p>
        </p:txBody>
      </p:sp>
    </p:spTree>
    <p:extLst>
      <p:ext uri="{BB962C8B-B14F-4D97-AF65-F5344CB8AC3E}">
        <p14:creationId xmlns:p14="http://schemas.microsoft.com/office/powerpoint/2010/main" val="1758727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73D00-7CB7-4815-AB91-CB5507F130B2}"/>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085CD52-8AE2-4170-8F2E-EEDC28125DF3}"/>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5A44569-5C2F-40BF-8EC4-35470E51A34B}"/>
              </a:ext>
            </a:extLst>
          </p:cNvPr>
          <p:cNvSpPr>
            <a:spLocks noGrp="1"/>
          </p:cNvSpPr>
          <p:nvPr>
            <p:ph type="dt" sz="half" idx="10"/>
          </p:nvPr>
        </p:nvSpPr>
        <p:spPr/>
        <p:txBody>
          <a:bodyPr/>
          <a:lstStyle/>
          <a:p>
            <a:fld id="{E8A70D67-04FF-41C1-9F6A-976E0674B38E}" type="datetimeFigureOut">
              <a:rPr lang="en-GB" smtClean="0"/>
              <a:t>14/05/2019</a:t>
            </a:fld>
            <a:endParaRPr lang="en-GB"/>
          </a:p>
        </p:txBody>
      </p:sp>
      <p:sp>
        <p:nvSpPr>
          <p:cNvPr id="5" name="Footer Placeholder 4">
            <a:extLst>
              <a:ext uri="{FF2B5EF4-FFF2-40B4-BE49-F238E27FC236}">
                <a16:creationId xmlns:a16="http://schemas.microsoft.com/office/drawing/2014/main" id="{658F3573-24CA-4628-9DDC-961B7567F4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451AB3-7F5B-4CF7-BE07-82293C50ED75}"/>
              </a:ext>
            </a:extLst>
          </p:cNvPr>
          <p:cNvSpPr>
            <a:spLocks noGrp="1"/>
          </p:cNvSpPr>
          <p:nvPr>
            <p:ph type="sldNum" sz="quarter" idx="12"/>
          </p:nvPr>
        </p:nvSpPr>
        <p:spPr/>
        <p:txBody>
          <a:bodyPr/>
          <a:lstStyle/>
          <a:p>
            <a:fld id="{BE4E5E25-92B6-4C12-9FD6-9C677FED5617}" type="slidenum">
              <a:rPr lang="en-GB" smtClean="0"/>
              <a:t>‹#›</a:t>
            </a:fld>
            <a:endParaRPr lang="en-GB"/>
          </a:p>
        </p:txBody>
      </p:sp>
    </p:spTree>
    <p:extLst>
      <p:ext uri="{BB962C8B-B14F-4D97-AF65-F5344CB8AC3E}">
        <p14:creationId xmlns:p14="http://schemas.microsoft.com/office/powerpoint/2010/main" val="806184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236BC-3DE0-4152-AA2D-8D21C25639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671BA13-D540-4501-8E88-99411B9DED0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7B8172B-2DC5-4ED8-8DE4-5438EA49A5E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202F272-E6B5-4025-B097-7234575DEA88}"/>
              </a:ext>
            </a:extLst>
          </p:cNvPr>
          <p:cNvSpPr>
            <a:spLocks noGrp="1"/>
          </p:cNvSpPr>
          <p:nvPr>
            <p:ph type="dt" sz="half" idx="10"/>
          </p:nvPr>
        </p:nvSpPr>
        <p:spPr/>
        <p:txBody>
          <a:bodyPr/>
          <a:lstStyle/>
          <a:p>
            <a:fld id="{E8A70D67-04FF-41C1-9F6A-976E0674B38E}" type="datetimeFigureOut">
              <a:rPr lang="en-GB" smtClean="0"/>
              <a:t>14/05/2019</a:t>
            </a:fld>
            <a:endParaRPr lang="en-GB"/>
          </a:p>
        </p:txBody>
      </p:sp>
      <p:sp>
        <p:nvSpPr>
          <p:cNvPr id="6" name="Footer Placeholder 5">
            <a:extLst>
              <a:ext uri="{FF2B5EF4-FFF2-40B4-BE49-F238E27FC236}">
                <a16:creationId xmlns:a16="http://schemas.microsoft.com/office/drawing/2014/main" id="{65A25F7F-37AF-4619-8BED-9BE223C238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BAE28C-780E-44C9-A3E7-E3D920B503DD}"/>
              </a:ext>
            </a:extLst>
          </p:cNvPr>
          <p:cNvSpPr>
            <a:spLocks noGrp="1"/>
          </p:cNvSpPr>
          <p:nvPr>
            <p:ph type="sldNum" sz="quarter" idx="12"/>
          </p:nvPr>
        </p:nvSpPr>
        <p:spPr/>
        <p:txBody>
          <a:bodyPr/>
          <a:lstStyle/>
          <a:p>
            <a:fld id="{BE4E5E25-92B6-4C12-9FD6-9C677FED5617}" type="slidenum">
              <a:rPr lang="en-GB" smtClean="0"/>
              <a:t>‹#›</a:t>
            </a:fld>
            <a:endParaRPr lang="en-GB"/>
          </a:p>
        </p:txBody>
      </p:sp>
    </p:spTree>
    <p:extLst>
      <p:ext uri="{BB962C8B-B14F-4D97-AF65-F5344CB8AC3E}">
        <p14:creationId xmlns:p14="http://schemas.microsoft.com/office/powerpoint/2010/main" val="1838542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1793F-2D30-4902-B0A8-8C15F99668B9}"/>
              </a:ext>
            </a:extLst>
          </p:cNvPr>
          <p:cNvSpPr>
            <a:spLocks noGrp="1"/>
          </p:cNvSpPr>
          <p:nvPr>
            <p:ph type="title"/>
          </p:nvPr>
        </p:nvSpPr>
        <p:spPr>
          <a:xfrm>
            <a:off x="839788" y="365126"/>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9BE69C-C7AF-4B57-BA6E-0416BB464E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6A286F4-5C17-4430-BC94-BEEDC214DEF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08950AE-3A06-4D5A-85C8-5A81C16760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AF0DF72-3079-4175-B81A-5F9D70EBEA9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233DD1-FCED-43C5-92E9-39C0EDCC79D1}"/>
              </a:ext>
            </a:extLst>
          </p:cNvPr>
          <p:cNvSpPr>
            <a:spLocks noGrp="1"/>
          </p:cNvSpPr>
          <p:nvPr>
            <p:ph type="dt" sz="half" idx="10"/>
          </p:nvPr>
        </p:nvSpPr>
        <p:spPr/>
        <p:txBody>
          <a:bodyPr/>
          <a:lstStyle/>
          <a:p>
            <a:fld id="{E8A70D67-04FF-41C1-9F6A-976E0674B38E}" type="datetimeFigureOut">
              <a:rPr lang="en-GB" smtClean="0"/>
              <a:t>14/05/2019</a:t>
            </a:fld>
            <a:endParaRPr lang="en-GB"/>
          </a:p>
        </p:txBody>
      </p:sp>
      <p:sp>
        <p:nvSpPr>
          <p:cNvPr id="8" name="Footer Placeholder 7">
            <a:extLst>
              <a:ext uri="{FF2B5EF4-FFF2-40B4-BE49-F238E27FC236}">
                <a16:creationId xmlns:a16="http://schemas.microsoft.com/office/drawing/2014/main" id="{44189404-8DE1-4529-9F89-A3C462D2F8B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42E020E-00AA-4D72-A85E-67459FAA921A}"/>
              </a:ext>
            </a:extLst>
          </p:cNvPr>
          <p:cNvSpPr>
            <a:spLocks noGrp="1"/>
          </p:cNvSpPr>
          <p:nvPr>
            <p:ph type="sldNum" sz="quarter" idx="12"/>
          </p:nvPr>
        </p:nvSpPr>
        <p:spPr/>
        <p:txBody>
          <a:bodyPr/>
          <a:lstStyle/>
          <a:p>
            <a:fld id="{BE4E5E25-92B6-4C12-9FD6-9C677FED5617}" type="slidenum">
              <a:rPr lang="en-GB" smtClean="0"/>
              <a:t>‹#›</a:t>
            </a:fld>
            <a:endParaRPr lang="en-GB"/>
          </a:p>
        </p:txBody>
      </p:sp>
    </p:spTree>
    <p:extLst>
      <p:ext uri="{BB962C8B-B14F-4D97-AF65-F5344CB8AC3E}">
        <p14:creationId xmlns:p14="http://schemas.microsoft.com/office/powerpoint/2010/main" val="1567862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CD034-1728-49DA-8667-3AE29A99E94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3F43D3C-098B-4F21-B5AC-17239A659FC7}"/>
              </a:ext>
            </a:extLst>
          </p:cNvPr>
          <p:cNvSpPr>
            <a:spLocks noGrp="1"/>
          </p:cNvSpPr>
          <p:nvPr>
            <p:ph type="dt" sz="half" idx="10"/>
          </p:nvPr>
        </p:nvSpPr>
        <p:spPr/>
        <p:txBody>
          <a:bodyPr/>
          <a:lstStyle/>
          <a:p>
            <a:fld id="{E8A70D67-04FF-41C1-9F6A-976E0674B38E}" type="datetimeFigureOut">
              <a:rPr lang="en-GB" smtClean="0"/>
              <a:t>14/05/2019</a:t>
            </a:fld>
            <a:endParaRPr lang="en-GB"/>
          </a:p>
        </p:txBody>
      </p:sp>
      <p:sp>
        <p:nvSpPr>
          <p:cNvPr id="4" name="Footer Placeholder 3">
            <a:extLst>
              <a:ext uri="{FF2B5EF4-FFF2-40B4-BE49-F238E27FC236}">
                <a16:creationId xmlns:a16="http://schemas.microsoft.com/office/drawing/2014/main" id="{F6534254-B8B1-42D8-B078-A1B40BCB377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4210F10-2765-4A7A-A27D-162DE85604F1}"/>
              </a:ext>
            </a:extLst>
          </p:cNvPr>
          <p:cNvSpPr>
            <a:spLocks noGrp="1"/>
          </p:cNvSpPr>
          <p:nvPr>
            <p:ph type="sldNum" sz="quarter" idx="12"/>
          </p:nvPr>
        </p:nvSpPr>
        <p:spPr/>
        <p:txBody>
          <a:bodyPr/>
          <a:lstStyle/>
          <a:p>
            <a:fld id="{BE4E5E25-92B6-4C12-9FD6-9C677FED5617}" type="slidenum">
              <a:rPr lang="en-GB" smtClean="0"/>
              <a:t>‹#›</a:t>
            </a:fld>
            <a:endParaRPr lang="en-GB"/>
          </a:p>
        </p:txBody>
      </p:sp>
    </p:spTree>
    <p:extLst>
      <p:ext uri="{BB962C8B-B14F-4D97-AF65-F5344CB8AC3E}">
        <p14:creationId xmlns:p14="http://schemas.microsoft.com/office/powerpoint/2010/main" val="298871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7E1400-780C-47FC-8151-C4492C32C4A4}"/>
              </a:ext>
            </a:extLst>
          </p:cNvPr>
          <p:cNvSpPr>
            <a:spLocks noGrp="1"/>
          </p:cNvSpPr>
          <p:nvPr>
            <p:ph type="dt" sz="half" idx="10"/>
          </p:nvPr>
        </p:nvSpPr>
        <p:spPr/>
        <p:txBody>
          <a:bodyPr/>
          <a:lstStyle/>
          <a:p>
            <a:fld id="{E8A70D67-04FF-41C1-9F6A-976E0674B38E}" type="datetimeFigureOut">
              <a:rPr lang="en-GB" smtClean="0"/>
              <a:t>14/05/2019</a:t>
            </a:fld>
            <a:endParaRPr lang="en-GB"/>
          </a:p>
        </p:txBody>
      </p:sp>
      <p:sp>
        <p:nvSpPr>
          <p:cNvPr id="3" name="Footer Placeholder 2">
            <a:extLst>
              <a:ext uri="{FF2B5EF4-FFF2-40B4-BE49-F238E27FC236}">
                <a16:creationId xmlns:a16="http://schemas.microsoft.com/office/drawing/2014/main" id="{63B055FF-4F1C-4102-B565-BA806876009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A57873-D210-49D6-BEF6-41B7D0F17D6D}"/>
              </a:ext>
            </a:extLst>
          </p:cNvPr>
          <p:cNvSpPr>
            <a:spLocks noGrp="1"/>
          </p:cNvSpPr>
          <p:nvPr>
            <p:ph type="sldNum" sz="quarter" idx="12"/>
          </p:nvPr>
        </p:nvSpPr>
        <p:spPr/>
        <p:txBody>
          <a:bodyPr/>
          <a:lstStyle/>
          <a:p>
            <a:fld id="{BE4E5E25-92B6-4C12-9FD6-9C677FED5617}" type="slidenum">
              <a:rPr lang="en-GB" smtClean="0"/>
              <a:t>‹#›</a:t>
            </a:fld>
            <a:endParaRPr lang="en-GB"/>
          </a:p>
        </p:txBody>
      </p:sp>
    </p:spTree>
    <p:extLst>
      <p:ext uri="{BB962C8B-B14F-4D97-AF65-F5344CB8AC3E}">
        <p14:creationId xmlns:p14="http://schemas.microsoft.com/office/powerpoint/2010/main" val="2690722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614FB-5730-47A4-8C6F-757D178D481E}"/>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762AA9F-AC24-49CF-918D-ADBC341E3A5C}"/>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71DB642-AB35-4CC8-84B7-82E936D2A761}"/>
              </a:ext>
            </a:extLst>
          </p:cNvPr>
          <p:cNvSpPr>
            <a:spLocks noGrp="1"/>
          </p:cNvSpPr>
          <p:nvPr>
            <p:ph type="body" sz="half" idx="2"/>
          </p:nvPr>
        </p:nvSpPr>
        <p:spPr>
          <a:xfrm>
            <a:off x="839789"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2512F3C-C90C-4854-A55B-56B529AED26D}"/>
              </a:ext>
            </a:extLst>
          </p:cNvPr>
          <p:cNvSpPr>
            <a:spLocks noGrp="1"/>
          </p:cNvSpPr>
          <p:nvPr>
            <p:ph type="dt" sz="half" idx="10"/>
          </p:nvPr>
        </p:nvSpPr>
        <p:spPr/>
        <p:txBody>
          <a:bodyPr/>
          <a:lstStyle/>
          <a:p>
            <a:fld id="{E8A70D67-04FF-41C1-9F6A-976E0674B38E}" type="datetimeFigureOut">
              <a:rPr lang="en-GB" smtClean="0"/>
              <a:t>14/05/2019</a:t>
            </a:fld>
            <a:endParaRPr lang="en-GB"/>
          </a:p>
        </p:txBody>
      </p:sp>
      <p:sp>
        <p:nvSpPr>
          <p:cNvPr id="6" name="Footer Placeholder 5">
            <a:extLst>
              <a:ext uri="{FF2B5EF4-FFF2-40B4-BE49-F238E27FC236}">
                <a16:creationId xmlns:a16="http://schemas.microsoft.com/office/drawing/2014/main" id="{A59B95DD-DBA6-4EED-8E3E-1AB682B516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892DAEF-57C6-4901-8FB8-CF278630E19A}"/>
              </a:ext>
            </a:extLst>
          </p:cNvPr>
          <p:cNvSpPr>
            <a:spLocks noGrp="1"/>
          </p:cNvSpPr>
          <p:nvPr>
            <p:ph type="sldNum" sz="quarter" idx="12"/>
          </p:nvPr>
        </p:nvSpPr>
        <p:spPr/>
        <p:txBody>
          <a:bodyPr/>
          <a:lstStyle/>
          <a:p>
            <a:fld id="{BE4E5E25-92B6-4C12-9FD6-9C677FED5617}" type="slidenum">
              <a:rPr lang="en-GB" smtClean="0"/>
              <a:t>‹#›</a:t>
            </a:fld>
            <a:endParaRPr lang="en-GB"/>
          </a:p>
        </p:txBody>
      </p:sp>
    </p:spTree>
    <p:extLst>
      <p:ext uri="{BB962C8B-B14F-4D97-AF65-F5344CB8AC3E}">
        <p14:creationId xmlns:p14="http://schemas.microsoft.com/office/powerpoint/2010/main" val="848819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7FC5C-A68D-42B8-B005-2D31C1430A3F}"/>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F25304A-4CEE-427E-BD56-824DC1A17666}"/>
              </a:ext>
            </a:extLst>
          </p:cNvPr>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B672867-C388-48A3-B49A-4D2DB5EC1EC7}"/>
              </a:ext>
            </a:extLst>
          </p:cNvPr>
          <p:cNvSpPr>
            <a:spLocks noGrp="1"/>
          </p:cNvSpPr>
          <p:nvPr>
            <p:ph type="body" sz="half" idx="2"/>
          </p:nvPr>
        </p:nvSpPr>
        <p:spPr>
          <a:xfrm>
            <a:off x="839789"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2F9DC91-A9C8-477B-A96F-4F454F466EA9}"/>
              </a:ext>
            </a:extLst>
          </p:cNvPr>
          <p:cNvSpPr>
            <a:spLocks noGrp="1"/>
          </p:cNvSpPr>
          <p:nvPr>
            <p:ph type="dt" sz="half" idx="10"/>
          </p:nvPr>
        </p:nvSpPr>
        <p:spPr/>
        <p:txBody>
          <a:bodyPr/>
          <a:lstStyle/>
          <a:p>
            <a:fld id="{E8A70D67-04FF-41C1-9F6A-976E0674B38E}" type="datetimeFigureOut">
              <a:rPr lang="en-GB" smtClean="0"/>
              <a:t>14/05/2019</a:t>
            </a:fld>
            <a:endParaRPr lang="en-GB"/>
          </a:p>
        </p:txBody>
      </p:sp>
      <p:sp>
        <p:nvSpPr>
          <p:cNvPr id="6" name="Footer Placeholder 5">
            <a:extLst>
              <a:ext uri="{FF2B5EF4-FFF2-40B4-BE49-F238E27FC236}">
                <a16:creationId xmlns:a16="http://schemas.microsoft.com/office/drawing/2014/main" id="{A7566AB0-82D1-4CC9-93E4-4F374A0BB04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4EC5AAA-5C2A-4CF0-BCED-97BE34C75E23}"/>
              </a:ext>
            </a:extLst>
          </p:cNvPr>
          <p:cNvSpPr>
            <a:spLocks noGrp="1"/>
          </p:cNvSpPr>
          <p:nvPr>
            <p:ph type="sldNum" sz="quarter" idx="12"/>
          </p:nvPr>
        </p:nvSpPr>
        <p:spPr/>
        <p:txBody>
          <a:bodyPr/>
          <a:lstStyle/>
          <a:p>
            <a:fld id="{BE4E5E25-92B6-4C12-9FD6-9C677FED5617}" type="slidenum">
              <a:rPr lang="en-GB" smtClean="0"/>
              <a:t>‹#›</a:t>
            </a:fld>
            <a:endParaRPr lang="en-GB"/>
          </a:p>
        </p:txBody>
      </p:sp>
    </p:spTree>
    <p:extLst>
      <p:ext uri="{BB962C8B-B14F-4D97-AF65-F5344CB8AC3E}">
        <p14:creationId xmlns:p14="http://schemas.microsoft.com/office/powerpoint/2010/main" val="4191305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3833F3-9B07-4F5F-B220-922DFAFC2D1B}"/>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7D6E03-D682-4A43-9A3B-F0D696F3E6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26401B-4A7C-41A6-92B4-09E2D94CE983}"/>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70D67-04FF-41C1-9F6A-976E0674B38E}" type="datetimeFigureOut">
              <a:rPr lang="en-GB" smtClean="0"/>
              <a:t>14/05/2019</a:t>
            </a:fld>
            <a:endParaRPr lang="en-GB"/>
          </a:p>
        </p:txBody>
      </p:sp>
      <p:sp>
        <p:nvSpPr>
          <p:cNvPr id="5" name="Footer Placeholder 4">
            <a:extLst>
              <a:ext uri="{FF2B5EF4-FFF2-40B4-BE49-F238E27FC236}">
                <a16:creationId xmlns:a16="http://schemas.microsoft.com/office/drawing/2014/main" id="{2F5BE686-ED7D-43D8-AD6C-7D6E22D6DC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000F47F-384A-4D2F-9B15-90EEDE3A86AD}"/>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4E5E25-92B6-4C12-9FD6-9C677FED5617}" type="slidenum">
              <a:rPr lang="en-GB" smtClean="0"/>
              <a:t>‹#›</a:t>
            </a:fld>
            <a:endParaRPr lang="en-GB"/>
          </a:p>
        </p:txBody>
      </p:sp>
    </p:spTree>
    <p:extLst>
      <p:ext uri="{BB962C8B-B14F-4D97-AF65-F5344CB8AC3E}">
        <p14:creationId xmlns:p14="http://schemas.microsoft.com/office/powerpoint/2010/main" val="703740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ustomXml" Target="../ink/ink39.xml"/><Relationship Id="rId13" Type="http://schemas.openxmlformats.org/officeDocument/2006/relationships/image" Target="../media/image96.png"/><Relationship Id="rId18" Type="http://schemas.openxmlformats.org/officeDocument/2006/relationships/image" Target="../media/image99.png"/><Relationship Id="rId26" Type="http://schemas.openxmlformats.org/officeDocument/2006/relationships/image" Target="../media/image103.png"/><Relationship Id="rId39" Type="http://schemas.openxmlformats.org/officeDocument/2006/relationships/customXml" Target="../ink/ink51.xml"/><Relationship Id="rId3" Type="http://schemas.microsoft.com/office/2007/relationships/hdphoto" Target="../media/hdphoto9.wdp"/><Relationship Id="rId21" Type="http://schemas.openxmlformats.org/officeDocument/2006/relationships/customXml" Target="../ink/ink44.xml"/><Relationship Id="rId34" Type="http://schemas.openxmlformats.org/officeDocument/2006/relationships/image" Target="../media/image107.png"/><Relationship Id="rId7" Type="http://schemas.openxmlformats.org/officeDocument/2006/relationships/image" Target="../media/image93.png"/><Relationship Id="rId12" Type="http://schemas.openxmlformats.org/officeDocument/2006/relationships/customXml" Target="../ink/ink41.xml"/><Relationship Id="rId17" Type="http://schemas.openxmlformats.org/officeDocument/2006/relationships/image" Target="../media/image98.png"/><Relationship Id="rId25" Type="http://schemas.openxmlformats.org/officeDocument/2006/relationships/customXml" Target="../ink/ink46.xml"/><Relationship Id="rId33" Type="http://schemas.openxmlformats.org/officeDocument/2006/relationships/customXml" Target="../ink/ink50.xml"/><Relationship Id="rId38" Type="http://schemas.openxmlformats.org/officeDocument/2006/relationships/image" Target="../media/image28.png"/><Relationship Id="rId2" Type="http://schemas.openxmlformats.org/officeDocument/2006/relationships/image" Target="../media/image91.png"/><Relationship Id="rId16" Type="http://schemas.openxmlformats.org/officeDocument/2006/relationships/image" Target="../media/image93.jpg"/><Relationship Id="rId20" Type="http://schemas.openxmlformats.org/officeDocument/2006/relationships/image" Target="../media/image237.png"/><Relationship Id="rId29" Type="http://schemas.openxmlformats.org/officeDocument/2006/relationships/customXml" Target="../ink/ink48.xml"/><Relationship Id="rId1" Type="http://schemas.openxmlformats.org/officeDocument/2006/relationships/slideLayout" Target="../slideLayouts/slideLayout2.xml"/><Relationship Id="rId11" Type="http://schemas.openxmlformats.org/officeDocument/2006/relationships/image" Target="../media/image95.png"/><Relationship Id="rId24" Type="http://schemas.openxmlformats.org/officeDocument/2006/relationships/image" Target="../media/image102.png"/><Relationship Id="rId32" Type="http://schemas.openxmlformats.org/officeDocument/2006/relationships/image" Target="../media/image106.png"/><Relationship Id="rId37" Type="http://schemas.openxmlformats.org/officeDocument/2006/relationships/image" Target="../media/image14.png"/><Relationship Id="rId5" Type="http://schemas.openxmlformats.org/officeDocument/2006/relationships/customXml" Target="../ink/ink38.xml"/><Relationship Id="rId15" Type="http://schemas.openxmlformats.org/officeDocument/2006/relationships/image" Target="../media/image97.png"/><Relationship Id="rId23" Type="http://schemas.openxmlformats.org/officeDocument/2006/relationships/customXml" Target="../ink/ink45.xml"/><Relationship Id="rId28" Type="http://schemas.openxmlformats.org/officeDocument/2006/relationships/image" Target="../media/image104.png"/><Relationship Id="rId36" Type="http://schemas.openxmlformats.org/officeDocument/2006/relationships/image" Target="../media/image11.png"/><Relationship Id="rId10" Type="http://schemas.openxmlformats.org/officeDocument/2006/relationships/customXml" Target="../ink/ink40.xml"/><Relationship Id="rId19" Type="http://schemas.openxmlformats.org/officeDocument/2006/relationships/customXml" Target="../ink/ink43.xml"/><Relationship Id="rId31" Type="http://schemas.openxmlformats.org/officeDocument/2006/relationships/customXml" Target="../ink/ink49.xml"/><Relationship Id="rId44" Type="http://schemas.openxmlformats.org/officeDocument/2006/relationships/image" Target="../media/image85.png"/><Relationship Id="rId4" Type="http://schemas.openxmlformats.org/officeDocument/2006/relationships/image" Target="../media/image92.jpg"/><Relationship Id="rId9" Type="http://schemas.openxmlformats.org/officeDocument/2006/relationships/image" Target="../media/image94.png"/><Relationship Id="rId14" Type="http://schemas.openxmlformats.org/officeDocument/2006/relationships/customXml" Target="../ink/ink42.xml"/><Relationship Id="rId22" Type="http://schemas.openxmlformats.org/officeDocument/2006/relationships/image" Target="../media/image101.png"/><Relationship Id="rId27" Type="http://schemas.openxmlformats.org/officeDocument/2006/relationships/customXml" Target="../ink/ink47.xml"/><Relationship Id="rId30" Type="http://schemas.openxmlformats.org/officeDocument/2006/relationships/image" Target="../media/image105.png"/><Relationship Id="rId35" Type="http://schemas.openxmlformats.org/officeDocument/2006/relationships/image" Target="../media/image100.png"/></Relationships>
</file>

<file path=ppt/slides/_rels/slide11.xml.rels><?xml version="1.0" encoding="UTF-8" standalone="yes"?>
<Relationships xmlns="http://schemas.openxmlformats.org/package/2006/relationships"><Relationship Id="rId8" Type="http://schemas.openxmlformats.org/officeDocument/2006/relationships/customXml" Target="../ink/ink53.xml"/><Relationship Id="rId13" Type="http://schemas.openxmlformats.org/officeDocument/2006/relationships/image" Target="../media/image116.png"/><Relationship Id="rId18" Type="http://schemas.openxmlformats.org/officeDocument/2006/relationships/customXml" Target="../ink/ink57.xml"/><Relationship Id="rId26" Type="http://schemas.openxmlformats.org/officeDocument/2006/relationships/image" Target="../media/image237.png"/><Relationship Id="rId39" Type="http://schemas.openxmlformats.org/officeDocument/2006/relationships/image" Target="../media/image11.png"/><Relationship Id="rId3" Type="http://schemas.openxmlformats.org/officeDocument/2006/relationships/customXml" Target="../ink/ink52.xml"/><Relationship Id="rId21" Type="http://schemas.openxmlformats.org/officeDocument/2006/relationships/image" Target="../media/image120.png"/><Relationship Id="rId34" Type="http://schemas.openxmlformats.org/officeDocument/2006/relationships/image" Target="../media/image109.png"/><Relationship Id="rId42" Type="http://schemas.openxmlformats.org/officeDocument/2006/relationships/image" Target="../media/image28.png"/><Relationship Id="rId47" Type="http://schemas.openxmlformats.org/officeDocument/2006/relationships/image" Target="../media/image131.png"/><Relationship Id="rId7" Type="http://schemas.openxmlformats.org/officeDocument/2006/relationships/image" Target="../media/image112.png"/><Relationship Id="rId12" Type="http://schemas.openxmlformats.org/officeDocument/2006/relationships/customXml" Target="../ink/ink54.xml"/><Relationship Id="rId17" Type="http://schemas.openxmlformats.org/officeDocument/2006/relationships/image" Target="../media/image118.png"/><Relationship Id="rId33" Type="http://schemas.openxmlformats.org/officeDocument/2006/relationships/image" Target="../media/image108.png"/><Relationship Id="rId38" Type="http://schemas.openxmlformats.org/officeDocument/2006/relationships/image" Target="../media/image10.png"/><Relationship Id="rId2" Type="http://schemas.openxmlformats.org/officeDocument/2006/relationships/image" Target="../media/image101.jpg"/><Relationship Id="rId16" Type="http://schemas.openxmlformats.org/officeDocument/2006/relationships/customXml" Target="../ink/ink56.xml"/><Relationship Id="rId20" Type="http://schemas.openxmlformats.org/officeDocument/2006/relationships/customXml" Target="../ink/ink58.xml"/><Relationship Id="rId29" Type="http://schemas.openxmlformats.org/officeDocument/2006/relationships/customXml" Target="../ink/ink61.xml"/><Relationship Id="rId41" Type="http://schemas.openxmlformats.org/officeDocument/2006/relationships/image" Target="../media/image14.png"/><Relationship Id="rId1" Type="http://schemas.openxmlformats.org/officeDocument/2006/relationships/slideLayout" Target="../slideLayouts/slideLayout2.xml"/><Relationship Id="rId11" Type="http://schemas.openxmlformats.org/officeDocument/2006/relationships/image" Target="../media/image113.png"/><Relationship Id="rId24" Type="http://schemas.openxmlformats.org/officeDocument/2006/relationships/customXml" Target="../ink/ink60.xml"/><Relationship Id="rId32" Type="http://schemas.openxmlformats.org/officeDocument/2006/relationships/image" Target="../media/image125.png"/><Relationship Id="rId37" Type="http://schemas.openxmlformats.org/officeDocument/2006/relationships/image" Target="../media/image111.jpg"/><Relationship Id="rId40" Type="http://schemas.openxmlformats.org/officeDocument/2006/relationships/image" Target="../media/image13.png"/><Relationship Id="rId15" Type="http://schemas.openxmlformats.org/officeDocument/2006/relationships/image" Target="../media/image117.png"/><Relationship Id="rId23" Type="http://schemas.openxmlformats.org/officeDocument/2006/relationships/image" Target="../media/image121.png"/><Relationship Id="rId28" Type="http://schemas.openxmlformats.org/officeDocument/2006/relationships/image" Target="../media/image122.png"/><Relationship Id="rId36" Type="http://schemas.openxmlformats.org/officeDocument/2006/relationships/customXml" Target="../ink/ink63.xml"/><Relationship Id="rId49" Type="http://schemas.openxmlformats.org/officeDocument/2006/relationships/image" Target="../media/image114.png"/><Relationship Id="rId19" Type="http://schemas.openxmlformats.org/officeDocument/2006/relationships/image" Target="../media/image119.png"/><Relationship Id="rId31" Type="http://schemas.openxmlformats.org/officeDocument/2006/relationships/customXml" Target="../ink/ink62.xml"/><Relationship Id="rId14" Type="http://schemas.openxmlformats.org/officeDocument/2006/relationships/customXml" Target="../ink/ink55.xml"/><Relationship Id="rId22" Type="http://schemas.openxmlformats.org/officeDocument/2006/relationships/customXml" Target="../ink/ink59.xml"/><Relationship Id="rId30" Type="http://schemas.openxmlformats.org/officeDocument/2006/relationships/image" Target="../media/image124.png"/><Relationship Id="rId35" Type="http://schemas.openxmlformats.org/officeDocument/2006/relationships/image" Target="../media/image110.png"/><Relationship Id="rId43" Type="http://schemas.openxmlformats.org/officeDocument/2006/relationships/customXml" Target="../ink/ink64.xml"/><Relationship Id="rId48" Type="http://schemas.openxmlformats.org/officeDocument/2006/relationships/image" Target="../media/image112.jpeg"/></Relationships>
</file>

<file path=ppt/slides/_rels/slide12.xml.rels><?xml version="1.0" encoding="UTF-8" standalone="yes"?>
<Relationships xmlns="http://schemas.openxmlformats.org/package/2006/relationships"><Relationship Id="rId13" Type="http://schemas.openxmlformats.org/officeDocument/2006/relationships/image" Target="../media/image137.png"/><Relationship Id="rId26" Type="http://schemas.openxmlformats.org/officeDocument/2006/relationships/image" Target="../media/image143.png"/><Relationship Id="rId39" Type="http://schemas.openxmlformats.org/officeDocument/2006/relationships/image" Target="../media/image138.png"/><Relationship Id="rId3" Type="http://schemas.openxmlformats.org/officeDocument/2006/relationships/image" Target="../media/image115.jpg"/><Relationship Id="rId34" Type="http://schemas.openxmlformats.org/officeDocument/2006/relationships/image" Target="../media/image127.jpeg"/><Relationship Id="rId33" Type="http://schemas.openxmlformats.org/officeDocument/2006/relationships/image" Target="../media/image11.png"/><Relationship Id="rId38" Type="http://schemas.openxmlformats.org/officeDocument/2006/relationships/customXml" Target="../ink/ink68.xml"/><Relationship Id="rId2" Type="http://schemas.openxmlformats.org/officeDocument/2006/relationships/notesSlide" Target="../notesSlides/notesSlide2.xml"/><Relationship Id="rId1" Type="http://schemas.openxmlformats.org/officeDocument/2006/relationships/slideLayout" Target="../slideLayouts/slideLayout2.xml"/><Relationship Id="rId32" Type="http://schemas.openxmlformats.org/officeDocument/2006/relationships/image" Target="../media/image146.png"/><Relationship Id="rId37" Type="http://schemas.openxmlformats.org/officeDocument/2006/relationships/image" Target="../media/image18.svg"/><Relationship Id="rId5" Type="http://schemas.openxmlformats.org/officeDocument/2006/relationships/customXml" Target="../ink/ink65.xml"/><Relationship Id="rId15" Type="http://schemas.openxmlformats.org/officeDocument/2006/relationships/customXml" Target="../ink/ink66.xml"/><Relationship Id="rId36" Type="http://schemas.openxmlformats.org/officeDocument/2006/relationships/image" Target="../media/image17.png"/><Relationship Id="rId4" Type="http://schemas.openxmlformats.org/officeDocument/2006/relationships/image" Target="../media/image123.png"/><Relationship Id="rId14" Type="http://schemas.openxmlformats.org/officeDocument/2006/relationships/image" Target="../media/image126.png"/><Relationship Id="rId27" Type="http://schemas.openxmlformats.org/officeDocument/2006/relationships/customXml" Target="../ink/ink67.xml"/><Relationship Id="rId35" Type="http://schemas.openxmlformats.org/officeDocument/2006/relationships/image" Target="../media/image128.jpeg"/></Relationships>
</file>

<file path=ppt/slides/_rels/slide13.xml.rels><?xml version="1.0" encoding="UTF-8" standalone="yes"?>
<Relationships xmlns="http://schemas.openxmlformats.org/package/2006/relationships"><Relationship Id="rId8" Type="http://schemas.openxmlformats.org/officeDocument/2006/relationships/image" Target="../media/image237.png"/><Relationship Id="rId13" Type="http://schemas.openxmlformats.org/officeDocument/2006/relationships/customXml" Target="../ink/ink73.xml"/><Relationship Id="rId18" Type="http://schemas.openxmlformats.org/officeDocument/2006/relationships/image" Target="../media/image134.jpg"/><Relationship Id="rId26" Type="http://schemas.openxmlformats.org/officeDocument/2006/relationships/image" Target="../media/image161.png"/><Relationship Id="rId3" Type="http://schemas.openxmlformats.org/officeDocument/2006/relationships/slideLayout" Target="../slideLayouts/slideLayout2.xml"/><Relationship Id="rId21" Type="http://schemas.openxmlformats.org/officeDocument/2006/relationships/customXml" Target="../ink/ink76.xml"/><Relationship Id="rId7" Type="http://schemas.openxmlformats.org/officeDocument/2006/relationships/customXml" Target="../ink/ink69.xml"/><Relationship Id="rId12" Type="http://schemas.openxmlformats.org/officeDocument/2006/relationships/image" Target="../media/image1520.png"/><Relationship Id="rId17" Type="http://schemas.openxmlformats.org/officeDocument/2006/relationships/image" Target="../media/image133.png"/><Relationship Id="rId25" Type="http://schemas.openxmlformats.org/officeDocument/2006/relationships/customXml" Target="../ink/ink77.xml"/><Relationship Id="rId2" Type="http://schemas.openxmlformats.org/officeDocument/2006/relationships/video" Target="../media/media1.mp4"/><Relationship Id="rId16" Type="http://schemas.openxmlformats.org/officeDocument/2006/relationships/image" Target="../media/image154.png"/><Relationship Id="rId20" Type="http://schemas.openxmlformats.org/officeDocument/2006/relationships/image" Target="../media/image135.png"/><Relationship Id="rId29" Type="http://schemas.openxmlformats.org/officeDocument/2006/relationships/image" Target="../media/image11.png"/><Relationship Id="rId1" Type="http://schemas.microsoft.com/office/2007/relationships/media" Target="../media/media1.mp4"/><Relationship Id="rId6" Type="http://schemas.openxmlformats.org/officeDocument/2006/relationships/image" Target="../media/image132.png"/><Relationship Id="rId11" Type="http://schemas.openxmlformats.org/officeDocument/2006/relationships/customXml" Target="../ink/ink72.xml"/><Relationship Id="rId24" Type="http://schemas.openxmlformats.org/officeDocument/2006/relationships/image" Target="../media/image139.png"/><Relationship Id="rId5" Type="http://schemas.openxmlformats.org/officeDocument/2006/relationships/image" Target="../media/image130.png"/><Relationship Id="rId15" Type="http://schemas.openxmlformats.org/officeDocument/2006/relationships/customXml" Target="../ink/ink74.xml"/><Relationship Id="rId23" Type="http://schemas.openxmlformats.org/officeDocument/2006/relationships/image" Target="../media/image137.svg"/><Relationship Id="rId28" Type="http://schemas.openxmlformats.org/officeDocument/2006/relationships/image" Target="../media/image10.png"/><Relationship Id="rId10" Type="http://schemas.openxmlformats.org/officeDocument/2006/relationships/customXml" Target="../ink/ink71.xml"/><Relationship Id="rId19" Type="http://schemas.openxmlformats.org/officeDocument/2006/relationships/customXml" Target="../ink/ink75.xml"/><Relationship Id="rId31" Type="http://schemas.openxmlformats.org/officeDocument/2006/relationships/image" Target="../media/image13.png"/><Relationship Id="rId4" Type="http://schemas.openxmlformats.org/officeDocument/2006/relationships/image" Target="../media/image129.png"/><Relationship Id="rId9" Type="http://schemas.openxmlformats.org/officeDocument/2006/relationships/customXml" Target="../ink/ink70.xml"/><Relationship Id="rId14" Type="http://schemas.openxmlformats.org/officeDocument/2006/relationships/image" Target="../media/image153.png"/><Relationship Id="rId22" Type="http://schemas.openxmlformats.org/officeDocument/2006/relationships/image" Target="../media/image136.png"/><Relationship Id="rId27" Type="http://schemas.openxmlformats.org/officeDocument/2006/relationships/image" Target="../media/image140.png"/><Relationship Id="rId30"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customXml" Target="../ink/ink79.xml"/><Relationship Id="rId13" Type="http://schemas.openxmlformats.org/officeDocument/2006/relationships/image" Target="../media/image171.png"/><Relationship Id="rId3" Type="http://schemas.openxmlformats.org/officeDocument/2006/relationships/image" Target="../media/image142.png"/><Relationship Id="rId7" Type="http://schemas.openxmlformats.org/officeDocument/2006/relationships/image" Target="../media/image167.png"/><Relationship Id="rId12" Type="http://schemas.openxmlformats.org/officeDocument/2006/relationships/customXml" Target="../ink/ink80.xml"/><Relationship Id="rId2" Type="http://schemas.openxmlformats.org/officeDocument/2006/relationships/image" Target="../media/image141.jpg"/><Relationship Id="rId16"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customXml" Target="../ink/ink78.xml"/><Relationship Id="rId11" Type="http://schemas.openxmlformats.org/officeDocument/2006/relationships/image" Target="../media/image148.png"/><Relationship Id="rId5" Type="http://schemas.openxmlformats.org/officeDocument/2006/relationships/image" Target="../media/image144.jpeg"/><Relationship Id="rId15" Type="http://schemas.openxmlformats.org/officeDocument/2006/relationships/image" Target="../media/image12.png"/><Relationship Id="rId10" Type="http://schemas.openxmlformats.org/officeDocument/2006/relationships/image" Target="../media/image147.png"/><Relationship Id="rId4" Type="http://schemas.openxmlformats.org/officeDocument/2006/relationships/image" Target="../media/image143.jpeg"/><Relationship Id="rId9" Type="http://schemas.openxmlformats.org/officeDocument/2006/relationships/image" Target="../media/image145.jpg"/><Relationship Id="rId14" Type="http://schemas.openxmlformats.org/officeDocument/2006/relationships/image" Target="../media/image149.png"/></Relationships>
</file>

<file path=ppt/slides/_rels/slide15.xml.rels><?xml version="1.0" encoding="UTF-8" standalone="yes"?>
<Relationships xmlns="http://schemas.openxmlformats.org/package/2006/relationships"><Relationship Id="rId8" Type="http://schemas.openxmlformats.org/officeDocument/2006/relationships/image" Target="../media/image156.png"/><Relationship Id="rId13" Type="http://schemas.openxmlformats.org/officeDocument/2006/relationships/image" Target="../media/image158.png"/><Relationship Id="rId18" Type="http://schemas.openxmlformats.org/officeDocument/2006/relationships/image" Target="../media/image149.png"/><Relationship Id="rId3" Type="http://schemas.openxmlformats.org/officeDocument/2006/relationships/image" Target="../media/image151.png"/><Relationship Id="rId21" Type="http://schemas.openxmlformats.org/officeDocument/2006/relationships/image" Target="../media/image12.png"/><Relationship Id="rId7" Type="http://schemas.openxmlformats.org/officeDocument/2006/relationships/image" Target="../media/image155.png"/><Relationship Id="rId12" Type="http://schemas.openxmlformats.org/officeDocument/2006/relationships/image" Target="../media/image370.png"/><Relationship Id="rId17" Type="http://schemas.openxmlformats.org/officeDocument/2006/relationships/image" Target="../media/image160.png"/><Relationship Id="rId2" Type="http://schemas.openxmlformats.org/officeDocument/2006/relationships/image" Target="../media/image150.jpg"/><Relationship Id="rId16" Type="http://schemas.openxmlformats.org/officeDocument/2006/relationships/image" Target="../media/image133.png"/><Relationship Id="rId20"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2.png"/><Relationship Id="rId11" Type="http://schemas.openxmlformats.org/officeDocument/2006/relationships/customXml" Target="../ink/ink83.xml"/><Relationship Id="rId5" Type="http://schemas.openxmlformats.org/officeDocument/2006/relationships/image" Target="../media/image187.png"/><Relationship Id="rId15" Type="http://schemas.openxmlformats.org/officeDocument/2006/relationships/image" Target="../media/image159.jpg"/><Relationship Id="rId10" Type="http://schemas.openxmlformats.org/officeDocument/2006/relationships/image" Target="../media/image157.png"/><Relationship Id="rId19" Type="http://schemas.openxmlformats.org/officeDocument/2006/relationships/image" Target="../media/image162.png"/><Relationship Id="rId4" Type="http://schemas.openxmlformats.org/officeDocument/2006/relationships/customXml" Target="../ink/ink81.xml"/><Relationship Id="rId9" Type="http://schemas.openxmlformats.org/officeDocument/2006/relationships/customXml" Target="../ink/ink82.xml"/><Relationship Id="rId14" Type="http://schemas.openxmlformats.org/officeDocument/2006/relationships/customXml" Target="../ink/ink84.xml"/><Relationship Id="rId22"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166.png"/><Relationship Id="rId18" Type="http://schemas.openxmlformats.org/officeDocument/2006/relationships/image" Target="../media/image168.jpg"/><Relationship Id="rId3" Type="http://schemas.openxmlformats.org/officeDocument/2006/relationships/customXml" Target="../ink/ink85.xml"/><Relationship Id="rId21" Type="http://schemas.openxmlformats.org/officeDocument/2006/relationships/image" Target="../media/image12.png"/><Relationship Id="rId7" Type="http://schemas.openxmlformats.org/officeDocument/2006/relationships/customXml" Target="../ink/ink87.xml"/><Relationship Id="rId12" Type="http://schemas.openxmlformats.org/officeDocument/2006/relationships/image" Target="../media/image165.jpg"/><Relationship Id="rId17" Type="http://schemas.openxmlformats.org/officeDocument/2006/relationships/customXml" Target="../ink/ink90.xml"/><Relationship Id="rId2" Type="http://schemas.openxmlformats.org/officeDocument/2006/relationships/image" Target="../media/image163.png"/><Relationship Id="rId16" Type="http://schemas.openxmlformats.org/officeDocument/2006/relationships/image" Target="../media/image237.png"/><Relationship Id="rId20"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98.png"/><Relationship Id="rId11" Type="http://schemas.openxmlformats.org/officeDocument/2006/relationships/image" Target="../media/image164.jpg"/><Relationship Id="rId5" Type="http://schemas.openxmlformats.org/officeDocument/2006/relationships/customXml" Target="../ink/ink86.xml"/><Relationship Id="rId15" Type="http://schemas.openxmlformats.org/officeDocument/2006/relationships/customXml" Target="../ink/ink89.xml"/><Relationship Id="rId10" Type="http://schemas.openxmlformats.org/officeDocument/2006/relationships/image" Target="../media/image370.png"/><Relationship Id="rId19" Type="http://schemas.openxmlformats.org/officeDocument/2006/relationships/image" Target="../media/image169.png"/><Relationship Id="rId4" Type="http://schemas.openxmlformats.org/officeDocument/2006/relationships/image" Target="../media/image197.png"/><Relationship Id="rId9" Type="http://schemas.openxmlformats.org/officeDocument/2006/relationships/customXml" Target="../ink/ink88.xml"/><Relationship Id="rId14" Type="http://schemas.openxmlformats.org/officeDocument/2006/relationships/image" Target="../media/image167.jpg"/></Relationships>
</file>

<file path=ppt/slides/_rels/slide17.xml.rels><?xml version="1.0" encoding="UTF-8" standalone="yes"?>
<Relationships xmlns="http://schemas.openxmlformats.org/package/2006/relationships"><Relationship Id="rId8" Type="http://schemas.openxmlformats.org/officeDocument/2006/relationships/image" Target="../media/image175.jpg"/><Relationship Id="rId13" Type="http://schemas.openxmlformats.org/officeDocument/2006/relationships/image" Target="../media/image370.png"/><Relationship Id="rId18" Type="http://schemas.openxmlformats.org/officeDocument/2006/relationships/image" Target="../media/image213.png"/><Relationship Id="rId26" Type="http://schemas.openxmlformats.org/officeDocument/2006/relationships/image" Target="../media/image10.png"/><Relationship Id="rId3" Type="http://schemas.openxmlformats.org/officeDocument/2006/relationships/image" Target="../media/image172.png"/><Relationship Id="rId21" Type="http://schemas.openxmlformats.org/officeDocument/2006/relationships/customXml" Target="../ink/ink97.xml"/><Relationship Id="rId7" Type="http://schemas.openxmlformats.org/officeDocument/2006/relationships/image" Target="../media/image174.jpg"/><Relationship Id="rId12" Type="http://schemas.openxmlformats.org/officeDocument/2006/relationships/customXml" Target="../ink/ink94.xml"/><Relationship Id="rId17" Type="http://schemas.openxmlformats.org/officeDocument/2006/relationships/customXml" Target="../ink/ink95.xml"/><Relationship Id="rId25" Type="http://schemas.openxmlformats.org/officeDocument/2006/relationships/image" Target="../media/image177.png"/><Relationship Id="rId2" Type="http://schemas.openxmlformats.org/officeDocument/2006/relationships/image" Target="../media/image170.png"/><Relationship Id="rId16" Type="http://schemas.openxmlformats.org/officeDocument/2006/relationships/image" Target="../media/image166.png"/><Relationship Id="rId20" Type="http://schemas.openxmlformats.org/officeDocument/2006/relationships/image" Target="../media/image214.png"/><Relationship Id="rId1" Type="http://schemas.openxmlformats.org/officeDocument/2006/relationships/slideLayout" Target="../slideLayouts/slideLayout2.xml"/><Relationship Id="rId6" Type="http://schemas.openxmlformats.org/officeDocument/2006/relationships/image" Target="../media/image209.png"/><Relationship Id="rId11" Type="http://schemas.openxmlformats.org/officeDocument/2006/relationships/customXml" Target="../ink/ink93.xml"/><Relationship Id="rId24" Type="http://schemas.openxmlformats.org/officeDocument/2006/relationships/image" Target="../media/image216.png"/><Relationship Id="rId5" Type="http://schemas.openxmlformats.org/officeDocument/2006/relationships/customXml" Target="../ink/ink91.xml"/><Relationship Id="rId15" Type="http://schemas.microsoft.com/office/2007/relationships/hdphoto" Target="../media/hdphoto10.wdp"/><Relationship Id="rId23" Type="http://schemas.openxmlformats.org/officeDocument/2006/relationships/customXml" Target="../ink/ink98.xml"/><Relationship Id="rId28" Type="http://schemas.openxmlformats.org/officeDocument/2006/relationships/image" Target="../media/image13.png"/><Relationship Id="rId10" Type="http://schemas.openxmlformats.org/officeDocument/2006/relationships/image" Target="../media/image237.png"/><Relationship Id="rId19" Type="http://schemas.openxmlformats.org/officeDocument/2006/relationships/customXml" Target="../ink/ink96.xml"/><Relationship Id="rId4" Type="http://schemas.openxmlformats.org/officeDocument/2006/relationships/image" Target="../media/image173.png"/><Relationship Id="rId9" Type="http://schemas.openxmlformats.org/officeDocument/2006/relationships/customXml" Target="../ink/ink92.xml"/><Relationship Id="rId14" Type="http://schemas.openxmlformats.org/officeDocument/2006/relationships/image" Target="../media/image176.png"/><Relationship Id="rId22" Type="http://schemas.openxmlformats.org/officeDocument/2006/relationships/image" Target="../media/image215.png"/><Relationship Id="rId27"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180.png"/><Relationship Id="rId13" Type="http://schemas.openxmlformats.org/officeDocument/2006/relationships/customXml" Target="../ink/ink102.xml"/><Relationship Id="rId18" Type="http://schemas.openxmlformats.org/officeDocument/2006/relationships/image" Target="../media/image225.png"/><Relationship Id="rId3" Type="http://schemas.openxmlformats.org/officeDocument/2006/relationships/image" Target="../media/image179.png"/><Relationship Id="rId21" Type="http://schemas.openxmlformats.org/officeDocument/2006/relationships/image" Target="../media/image11.png"/><Relationship Id="rId7" Type="http://schemas.openxmlformats.org/officeDocument/2006/relationships/image" Target="../media/image221.png"/><Relationship Id="rId12" Type="http://schemas.openxmlformats.org/officeDocument/2006/relationships/image" Target="../media/image237.png"/><Relationship Id="rId17" Type="http://schemas.openxmlformats.org/officeDocument/2006/relationships/customXml" Target="../ink/ink104.xml"/><Relationship Id="rId2" Type="http://schemas.openxmlformats.org/officeDocument/2006/relationships/image" Target="../media/image178.jpg"/><Relationship Id="rId16" Type="http://schemas.openxmlformats.org/officeDocument/2006/relationships/image" Target="../media/image224.png"/><Relationship Id="rId20"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customXml" Target="../ink/ink100.xml"/><Relationship Id="rId11" Type="http://schemas.openxmlformats.org/officeDocument/2006/relationships/customXml" Target="../ink/ink101.xml"/><Relationship Id="rId24" Type="http://schemas.openxmlformats.org/officeDocument/2006/relationships/image" Target="../media/image14.png"/><Relationship Id="rId5" Type="http://schemas.openxmlformats.org/officeDocument/2006/relationships/image" Target="../media/image220.png"/><Relationship Id="rId15" Type="http://schemas.openxmlformats.org/officeDocument/2006/relationships/customXml" Target="../ink/ink103.xml"/><Relationship Id="rId23" Type="http://schemas.openxmlformats.org/officeDocument/2006/relationships/image" Target="../media/image13.png"/><Relationship Id="rId10" Type="http://schemas.openxmlformats.org/officeDocument/2006/relationships/image" Target="../media/image181.png"/><Relationship Id="rId19" Type="http://schemas.openxmlformats.org/officeDocument/2006/relationships/image" Target="../media/image182.png"/><Relationship Id="rId4" Type="http://schemas.openxmlformats.org/officeDocument/2006/relationships/customXml" Target="../ink/ink99.xml"/><Relationship Id="rId9" Type="http://schemas.microsoft.com/office/2007/relationships/hdphoto" Target="../media/hdphoto11.wdp"/><Relationship Id="rId14" Type="http://schemas.openxmlformats.org/officeDocument/2006/relationships/image" Target="../media/image1140.png"/><Relationship Id="rId22"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image" Target="../media/image237.png"/><Relationship Id="rId13" Type="http://schemas.openxmlformats.org/officeDocument/2006/relationships/image" Target="../media/image190.png"/><Relationship Id="rId3" Type="http://schemas.openxmlformats.org/officeDocument/2006/relationships/image" Target="../media/image184.jpg"/><Relationship Id="rId7" Type="http://schemas.openxmlformats.org/officeDocument/2006/relationships/customXml" Target="../ink/ink105.xml"/><Relationship Id="rId12" Type="http://schemas.openxmlformats.org/officeDocument/2006/relationships/image" Target="../media/image234.png"/><Relationship Id="rId2" Type="http://schemas.openxmlformats.org/officeDocument/2006/relationships/image" Target="../media/image183.png"/><Relationship Id="rId16"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87.jpg"/><Relationship Id="rId11" Type="http://schemas.openxmlformats.org/officeDocument/2006/relationships/customXml" Target="../ink/ink106.xml"/><Relationship Id="rId5" Type="http://schemas.openxmlformats.org/officeDocument/2006/relationships/image" Target="../media/image186.jpg"/><Relationship Id="rId15" Type="http://schemas.openxmlformats.org/officeDocument/2006/relationships/image" Target="../media/image12.png"/><Relationship Id="rId10" Type="http://schemas.openxmlformats.org/officeDocument/2006/relationships/image" Target="../media/image189.png"/><Relationship Id="rId4" Type="http://schemas.openxmlformats.org/officeDocument/2006/relationships/image" Target="../media/image185.jpg"/><Relationship Id="rId9" Type="http://schemas.openxmlformats.org/officeDocument/2006/relationships/image" Target="../media/image188.png"/><Relationship Id="rId14"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image" Target="../media/image10.png"/><Relationship Id="rId18" Type="http://schemas.openxmlformats.org/officeDocument/2006/relationships/customXml" Target="../ink/ink4.xml"/><Relationship Id="rId3" Type="http://schemas.openxmlformats.org/officeDocument/2006/relationships/image" Target="../media/image3.jpg"/><Relationship Id="rId7" Type="http://schemas.openxmlformats.org/officeDocument/2006/relationships/image" Target="../media/image7.jpg"/><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image" Target="../media/image2.tif"/><Relationship Id="rId16"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6.jpg"/><Relationship Id="rId11" Type="http://schemas.openxmlformats.org/officeDocument/2006/relationships/customXml" Target="../ink/ink3.xml"/><Relationship Id="rId5" Type="http://schemas.openxmlformats.org/officeDocument/2006/relationships/image" Target="../media/image5.jpg"/><Relationship Id="rId15" Type="http://schemas.openxmlformats.org/officeDocument/2006/relationships/image" Target="../media/image12.png"/><Relationship Id="rId10" Type="http://schemas.openxmlformats.org/officeDocument/2006/relationships/customXml" Target="../ink/ink2.xml"/><Relationship Id="rId19" Type="http://schemas.openxmlformats.org/officeDocument/2006/relationships/image" Target="../media/image15.png"/><Relationship Id="rId4" Type="http://schemas.openxmlformats.org/officeDocument/2006/relationships/image" Target="../media/image4.jpg"/><Relationship Id="rId9" Type="http://schemas.openxmlformats.org/officeDocument/2006/relationships/image" Target="../media/image8.png"/><Relationship Id="rId14"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196.png"/><Relationship Id="rId13" Type="http://schemas.openxmlformats.org/officeDocument/2006/relationships/customXml" Target="../ink/ink110.xml"/><Relationship Id="rId18" Type="http://schemas.openxmlformats.org/officeDocument/2006/relationships/image" Target="../media/image204.png"/><Relationship Id="rId26" Type="http://schemas.openxmlformats.org/officeDocument/2006/relationships/image" Target="../media/image208.png"/><Relationship Id="rId3" Type="http://schemas.openxmlformats.org/officeDocument/2006/relationships/image" Target="../media/image192.PNG"/><Relationship Id="rId21" Type="http://schemas.openxmlformats.org/officeDocument/2006/relationships/customXml" Target="../ink/ink114.xml"/><Relationship Id="rId7" Type="http://schemas.openxmlformats.org/officeDocument/2006/relationships/customXml" Target="../ink/ink107.xml"/><Relationship Id="rId12" Type="http://schemas.openxmlformats.org/officeDocument/2006/relationships/image" Target="../media/image201.png"/><Relationship Id="rId17" Type="http://schemas.openxmlformats.org/officeDocument/2006/relationships/customXml" Target="../ink/ink112.xml"/><Relationship Id="rId25" Type="http://schemas.openxmlformats.org/officeDocument/2006/relationships/customXml" Target="../ink/ink116.xml"/><Relationship Id="rId33" Type="http://schemas.openxmlformats.org/officeDocument/2006/relationships/customXml" Target="../ink/ink119.xml"/><Relationship Id="rId2" Type="http://schemas.openxmlformats.org/officeDocument/2006/relationships/image" Target="../media/image191.jpg"/><Relationship Id="rId16" Type="http://schemas.openxmlformats.org/officeDocument/2006/relationships/image" Target="../media/image203.png"/><Relationship Id="rId20" Type="http://schemas.openxmlformats.org/officeDocument/2006/relationships/image" Target="../media/image205.png"/><Relationship Id="rId29" Type="http://schemas.openxmlformats.org/officeDocument/2006/relationships/customXml" Target="../ink/ink117.xml"/><Relationship Id="rId1" Type="http://schemas.openxmlformats.org/officeDocument/2006/relationships/slideLayout" Target="../slideLayouts/slideLayout2.xml"/><Relationship Id="rId6" Type="http://schemas.openxmlformats.org/officeDocument/2006/relationships/image" Target="../media/image195.jpeg"/><Relationship Id="rId11" Type="http://schemas.openxmlformats.org/officeDocument/2006/relationships/customXml" Target="../ink/ink109.xml"/><Relationship Id="rId24" Type="http://schemas.openxmlformats.org/officeDocument/2006/relationships/image" Target="../media/image207.png"/><Relationship Id="rId32" Type="http://schemas.openxmlformats.org/officeDocument/2006/relationships/image" Target="../media/image217.png"/><Relationship Id="rId5" Type="http://schemas.openxmlformats.org/officeDocument/2006/relationships/image" Target="../media/image194.jpeg"/><Relationship Id="rId15" Type="http://schemas.openxmlformats.org/officeDocument/2006/relationships/customXml" Target="../ink/ink111.xml"/><Relationship Id="rId23" Type="http://schemas.openxmlformats.org/officeDocument/2006/relationships/customXml" Target="../ink/ink115.xml"/><Relationship Id="rId28" Type="http://schemas.openxmlformats.org/officeDocument/2006/relationships/image" Target="../media/image211.jpeg"/><Relationship Id="rId10" Type="http://schemas.openxmlformats.org/officeDocument/2006/relationships/image" Target="../media/image200.png"/><Relationship Id="rId19" Type="http://schemas.openxmlformats.org/officeDocument/2006/relationships/customXml" Target="../ink/ink113.xml"/><Relationship Id="rId31" Type="http://schemas.openxmlformats.org/officeDocument/2006/relationships/customXml" Target="../ink/ink118.xml"/><Relationship Id="rId4" Type="http://schemas.openxmlformats.org/officeDocument/2006/relationships/image" Target="../media/image193.PNG"/><Relationship Id="rId9" Type="http://schemas.openxmlformats.org/officeDocument/2006/relationships/customXml" Target="../ink/ink108.xml"/><Relationship Id="rId14" Type="http://schemas.openxmlformats.org/officeDocument/2006/relationships/image" Target="../media/image202.png"/><Relationship Id="rId22" Type="http://schemas.openxmlformats.org/officeDocument/2006/relationships/image" Target="../media/image206.png"/><Relationship Id="rId27" Type="http://schemas.openxmlformats.org/officeDocument/2006/relationships/image" Target="../media/image210.PNG"/><Relationship Id="rId30" Type="http://schemas.openxmlformats.org/officeDocument/2006/relationships/image" Target="../media/image212.png"/></Relationships>
</file>

<file path=ppt/slides/_rels/slide21.xml.rels><?xml version="1.0" encoding="UTF-8" standalone="yes"?>
<Relationships xmlns="http://schemas.openxmlformats.org/package/2006/relationships"><Relationship Id="rId8" Type="http://schemas.openxmlformats.org/officeDocument/2006/relationships/image" Target="../media/image223.png"/><Relationship Id="rId3" Type="http://schemas.openxmlformats.org/officeDocument/2006/relationships/image" Target="../media/image219.jpg"/><Relationship Id="rId7" Type="http://schemas.openxmlformats.org/officeDocument/2006/relationships/image" Target="../media/image222.PNG"/><Relationship Id="rId2" Type="http://schemas.openxmlformats.org/officeDocument/2006/relationships/image" Target="../media/image21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228.PNG"/><Relationship Id="rId5" Type="http://schemas.openxmlformats.org/officeDocument/2006/relationships/image" Target="../media/image10.png"/><Relationship Id="rId10" Type="http://schemas.openxmlformats.org/officeDocument/2006/relationships/image" Target="../media/image227.PNG"/><Relationship Id="rId4" Type="http://schemas.openxmlformats.org/officeDocument/2006/relationships/image" Target="../media/image220.jpg"/><Relationship Id="rId9" Type="http://schemas.openxmlformats.org/officeDocument/2006/relationships/image" Target="../media/image226.PNG"/></Relationships>
</file>

<file path=ppt/slides/_rels/slide2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29.png"/><Relationship Id="rId1" Type="http://schemas.openxmlformats.org/officeDocument/2006/relationships/slideLayout" Target="../slideLayouts/slideLayout2.xml"/><Relationship Id="rId5" Type="http://schemas.microsoft.com/office/2007/relationships/hdphoto" Target="../media/hdphoto13.wdp"/><Relationship Id="rId4" Type="http://schemas.openxmlformats.org/officeDocument/2006/relationships/image" Target="../media/image230.png"/></Relationships>
</file>

<file path=ppt/slides/_rels/slide23.xml.rels><?xml version="1.0" encoding="UTF-8" standalone="yes"?>
<Relationships xmlns="http://schemas.openxmlformats.org/package/2006/relationships"><Relationship Id="rId8" Type="http://schemas.openxmlformats.org/officeDocument/2006/relationships/image" Target="../media/image239.JPG"/><Relationship Id="rId13" Type="http://schemas.openxmlformats.org/officeDocument/2006/relationships/image" Target="../media/image242.jpeg"/><Relationship Id="rId18" Type="http://schemas.openxmlformats.org/officeDocument/2006/relationships/customXml" Target="../ink/ink121.xml"/><Relationship Id="rId3" Type="http://schemas.openxmlformats.org/officeDocument/2006/relationships/image" Target="../media/image232.JPG"/><Relationship Id="rId21" Type="http://schemas.openxmlformats.org/officeDocument/2006/relationships/image" Target="../media/image248.png"/><Relationship Id="rId7" Type="http://schemas.openxmlformats.org/officeDocument/2006/relationships/image" Target="../media/image238.png"/><Relationship Id="rId12" Type="http://schemas.openxmlformats.org/officeDocument/2006/relationships/image" Target="../media/image241.jpeg"/><Relationship Id="rId17" Type="http://schemas.openxmlformats.org/officeDocument/2006/relationships/image" Target="../media/image246.jpeg"/><Relationship Id="rId2" Type="http://schemas.openxmlformats.org/officeDocument/2006/relationships/image" Target="../media/image231.JPG"/><Relationship Id="rId16" Type="http://schemas.openxmlformats.org/officeDocument/2006/relationships/image" Target="../media/image245.jpeg"/><Relationship Id="rId20" Type="http://schemas.openxmlformats.org/officeDocument/2006/relationships/image" Target="../media/image247.png"/><Relationship Id="rId1" Type="http://schemas.openxmlformats.org/officeDocument/2006/relationships/slideLayout" Target="../slideLayouts/slideLayout2.xml"/><Relationship Id="rId6" Type="http://schemas.openxmlformats.org/officeDocument/2006/relationships/image" Target="../media/image236.svg"/><Relationship Id="rId11" Type="http://schemas.openxmlformats.org/officeDocument/2006/relationships/image" Target="../media/image237.png"/><Relationship Id="rId5" Type="http://schemas.openxmlformats.org/officeDocument/2006/relationships/image" Target="../media/image235.png"/><Relationship Id="rId15" Type="http://schemas.openxmlformats.org/officeDocument/2006/relationships/image" Target="../media/image244.jpeg"/><Relationship Id="rId10" Type="http://schemas.openxmlformats.org/officeDocument/2006/relationships/customXml" Target="../ink/ink120.xml"/><Relationship Id="rId19" Type="http://schemas.openxmlformats.org/officeDocument/2006/relationships/customXml" Target="../ink/ink122.xml"/><Relationship Id="rId4" Type="http://schemas.openxmlformats.org/officeDocument/2006/relationships/image" Target="../media/image233.JPG"/><Relationship Id="rId9" Type="http://schemas.openxmlformats.org/officeDocument/2006/relationships/image" Target="../media/image240.png"/><Relationship Id="rId14" Type="http://schemas.openxmlformats.org/officeDocument/2006/relationships/image" Target="../media/image243.jpeg"/></Relationships>
</file>

<file path=ppt/slides/_rels/slide24.xml.rels><?xml version="1.0" encoding="UTF-8" standalone="yes"?>
<Relationships xmlns="http://schemas.openxmlformats.org/package/2006/relationships"><Relationship Id="rId8" Type="http://schemas.openxmlformats.org/officeDocument/2006/relationships/image" Target="../media/image255.jpeg"/><Relationship Id="rId13" Type="http://schemas.openxmlformats.org/officeDocument/2006/relationships/image" Target="../media/image260.jpeg"/><Relationship Id="rId18" Type="http://schemas.openxmlformats.org/officeDocument/2006/relationships/customXml" Target="../ink/ink126.xml"/><Relationship Id="rId3" Type="http://schemas.openxmlformats.org/officeDocument/2006/relationships/image" Target="../media/image250.jpeg"/><Relationship Id="rId7" Type="http://schemas.openxmlformats.org/officeDocument/2006/relationships/image" Target="../media/image254.jpeg"/><Relationship Id="rId12" Type="http://schemas.openxmlformats.org/officeDocument/2006/relationships/image" Target="../media/image259.jpeg"/><Relationship Id="rId17" Type="http://schemas.openxmlformats.org/officeDocument/2006/relationships/customXml" Target="../ink/ink125.xml"/><Relationship Id="rId2" Type="http://schemas.openxmlformats.org/officeDocument/2006/relationships/image" Target="../media/image249.jpeg"/><Relationship Id="rId16" Type="http://schemas.openxmlformats.org/officeDocument/2006/relationships/customXml" Target="../ink/ink124.xml"/><Relationship Id="rId1" Type="http://schemas.openxmlformats.org/officeDocument/2006/relationships/slideLayout" Target="../slideLayouts/slideLayout2.xml"/><Relationship Id="rId6" Type="http://schemas.openxmlformats.org/officeDocument/2006/relationships/image" Target="../media/image253.jpeg"/><Relationship Id="rId11" Type="http://schemas.openxmlformats.org/officeDocument/2006/relationships/image" Target="../media/image258.jpeg"/><Relationship Id="rId5" Type="http://schemas.openxmlformats.org/officeDocument/2006/relationships/image" Target="../media/image252.jpeg"/><Relationship Id="rId15" Type="http://schemas.openxmlformats.org/officeDocument/2006/relationships/image" Target="../media/image237.png"/><Relationship Id="rId10" Type="http://schemas.openxmlformats.org/officeDocument/2006/relationships/image" Target="../media/image257.jpeg"/><Relationship Id="rId4" Type="http://schemas.openxmlformats.org/officeDocument/2006/relationships/image" Target="../media/image251.jpeg"/><Relationship Id="rId9" Type="http://schemas.openxmlformats.org/officeDocument/2006/relationships/image" Target="../media/image256.jpeg"/><Relationship Id="rId14" Type="http://schemas.openxmlformats.org/officeDocument/2006/relationships/customXml" Target="../ink/ink123.xml"/></Relationships>
</file>

<file path=ppt/slides/_rels/slide25.xml.rels><?xml version="1.0" encoding="UTF-8" standalone="yes"?>
<Relationships xmlns="http://schemas.openxmlformats.org/package/2006/relationships"><Relationship Id="rId8" Type="http://schemas.openxmlformats.org/officeDocument/2006/relationships/image" Target="../media/image267.jpeg"/><Relationship Id="rId13" Type="http://schemas.openxmlformats.org/officeDocument/2006/relationships/image" Target="../media/image272.jpeg"/><Relationship Id="rId18" Type="http://schemas.openxmlformats.org/officeDocument/2006/relationships/customXml" Target="../ink/ink129.xml"/><Relationship Id="rId3" Type="http://schemas.openxmlformats.org/officeDocument/2006/relationships/image" Target="../media/image262.jpeg"/><Relationship Id="rId21" Type="http://schemas.openxmlformats.org/officeDocument/2006/relationships/customXml" Target="../ink/ink132.xml"/><Relationship Id="rId7" Type="http://schemas.openxmlformats.org/officeDocument/2006/relationships/image" Target="../media/image266.jpeg"/><Relationship Id="rId12" Type="http://schemas.openxmlformats.org/officeDocument/2006/relationships/image" Target="../media/image271.jpeg"/><Relationship Id="rId17" Type="http://schemas.openxmlformats.org/officeDocument/2006/relationships/image" Target="../media/image247.png"/><Relationship Id="rId2" Type="http://schemas.openxmlformats.org/officeDocument/2006/relationships/image" Target="../media/image261.jpeg"/><Relationship Id="rId16" Type="http://schemas.openxmlformats.org/officeDocument/2006/relationships/customXml" Target="../ink/ink128.xml"/><Relationship Id="rId20" Type="http://schemas.openxmlformats.org/officeDocument/2006/relationships/customXml" Target="../ink/ink131.xml"/><Relationship Id="rId1" Type="http://schemas.openxmlformats.org/officeDocument/2006/relationships/slideLayout" Target="../slideLayouts/slideLayout2.xml"/><Relationship Id="rId6" Type="http://schemas.openxmlformats.org/officeDocument/2006/relationships/image" Target="../media/image265.jpeg"/><Relationship Id="rId11" Type="http://schemas.openxmlformats.org/officeDocument/2006/relationships/image" Target="../media/image270.jpeg"/><Relationship Id="rId24" Type="http://schemas.openxmlformats.org/officeDocument/2006/relationships/customXml" Target="../ink/ink134.xml"/><Relationship Id="rId5" Type="http://schemas.openxmlformats.org/officeDocument/2006/relationships/image" Target="../media/image264.jpeg"/><Relationship Id="rId15" Type="http://schemas.openxmlformats.org/officeDocument/2006/relationships/image" Target="../media/image237.png"/><Relationship Id="rId23" Type="http://schemas.openxmlformats.org/officeDocument/2006/relationships/customXml" Target="../ink/ink133.xml"/><Relationship Id="rId10" Type="http://schemas.openxmlformats.org/officeDocument/2006/relationships/image" Target="../media/image269.jpeg"/><Relationship Id="rId19" Type="http://schemas.openxmlformats.org/officeDocument/2006/relationships/customXml" Target="../ink/ink130.xml"/><Relationship Id="rId4" Type="http://schemas.openxmlformats.org/officeDocument/2006/relationships/image" Target="../media/image263.jpeg"/><Relationship Id="rId9" Type="http://schemas.openxmlformats.org/officeDocument/2006/relationships/image" Target="../media/image268.jpeg"/><Relationship Id="rId14" Type="http://schemas.openxmlformats.org/officeDocument/2006/relationships/customXml" Target="../ink/ink127.xml"/><Relationship Id="rId22" Type="http://schemas.openxmlformats.org/officeDocument/2006/relationships/image" Target="../media/image248.png"/></Relationships>
</file>

<file path=ppt/slides/_rels/slide26.xml.rels><?xml version="1.0" encoding="UTF-8" standalone="yes"?>
<Relationships xmlns="http://schemas.openxmlformats.org/package/2006/relationships"><Relationship Id="rId8" Type="http://schemas.openxmlformats.org/officeDocument/2006/relationships/image" Target="../media/image278.jpeg"/><Relationship Id="rId13" Type="http://schemas.openxmlformats.org/officeDocument/2006/relationships/image" Target="../media/image283.jpg"/><Relationship Id="rId18" Type="http://schemas.openxmlformats.org/officeDocument/2006/relationships/customXml" Target="../ink/ink137.xml"/><Relationship Id="rId3" Type="http://schemas.openxmlformats.org/officeDocument/2006/relationships/image" Target="../media/image273.jpeg"/><Relationship Id="rId21" Type="http://schemas.openxmlformats.org/officeDocument/2006/relationships/customXml" Target="../ink/ink139.xml"/><Relationship Id="rId7" Type="http://schemas.openxmlformats.org/officeDocument/2006/relationships/image" Target="../media/image277.jpeg"/><Relationship Id="rId12" Type="http://schemas.openxmlformats.org/officeDocument/2006/relationships/image" Target="../media/image282.jpeg"/><Relationship Id="rId17" Type="http://schemas.openxmlformats.org/officeDocument/2006/relationships/customXml" Target="../ink/ink136.xml"/><Relationship Id="rId25" Type="http://schemas.openxmlformats.org/officeDocument/2006/relationships/customXml" Target="../ink/ink141.xml"/><Relationship Id="rId2" Type="http://schemas.openxmlformats.org/officeDocument/2006/relationships/image" Target="../media/image261.jpeg"/><Relationship Id="rId16" Type="http://schemas.openxmlformats.org/officeDocument/2006/relationships/image" Target="../media/image237.png"/><Relationship Id="rId20" Type="http://schemas.openxmlformats.org/officeDocument/2006/relationships/customXml" Target="../ink/ink138.xml"/><Relationship Id="rId1" Type="http://schemas.openxmlformats.org/officeDocument/2006/relationships/slideLayout" Target="../slideLayouts/slideLayout2.xml"/><Relationship Id="rId6" Type="http://schemas.openxmlformats.org/officeDocument/2006/relationships/image" Target="../media/image276.jpeg"/><Relationship Id="rId11" Type="http://schemas.openxmlformats.org/officeDocument/2006/relationships/image" Target="../media/image281.jpeg"/><Relationship Id="rId24" Type="http://schemas.openxmlformats.org/officeDocument/2006/relationships/image" Target="../media/image248.png"/><Relationship Id="rId5" Type="http://schemas.openxmlformats.org/officeDocument/2006/relationships/image" Target="../media/image275.jpeg"/><Relationship Id="rId15" Type="http://schemas.openxmlformats.org/officeDocument/2006/relationships/customXml" Target="../ink/ink135.xml"/><Relationship Id="rId23" Type="http://schemas.openxmlformats.org/officeDocument/2006/relationships/customXml" Target="../ink/ink140.xml"/><Relationship Id="rId10" Type="http://schemas.openxmlformats.org/officeDocument/2006/relationships/image" Target="../media/image280.jpeg"/><Relationship Id="rId19" Type="http://schemas.openxmlformats.org/officeDocument/2006/relationships/image" Target="../media/image285.png"/><Relationship Id="rId4" Type="http://schemas.openxmlformats.org/officeDocument/2006/relationships/image" Target="../media/image274.jpeg"/><Relationship Id="rId9" Type="http://schemas.openxmlformats.org/officeDocument/2006/relationships/image" Target="../media/image279.jpeg"/><Relationship Id="rId14" Type="http://schemas.openxmlformats.org/officeDocument/2006/relationships/image" Target="../media/image284.jpeg"/><Relationship Id="rId22" Type="http://schemas.openxmlformats.org/officeDocument/2006/relationships/image" Target="../media/image247.png"/></Relationships>
</file>

<file path=ppt/slides/_rels/slide27.xml.rels><?xml version="1.0" encoding="UTF-8" standalone="yes"?>
<Relationships xmlns="http://schemas.openxmlformats.org/package/2006/relationships"><Relationship Id="rId8" Type="http://schemas.openxmlformats.org/officeDocument/2006/relationships/image" Target="../media/image290.svg"/><Relationship Id="rId13" Type="http://schemas.openxmlformats.org/officeDocument/2006/relationships/image" Target="../media/image295.jpeg"/><Relationship Id="rId18" Type="http://schemas.openxmlformats.org/officeDocument/2006/relationships/image" Target="../media/image294.png"/><Relationship Id="rId3" Type="http://schemas.openxmlformats.org/officeDocument/2006/relationships/slideLayout" Target="../slideLayouts/slideLayout2.xml"/><Relationship Id="rId21" Type="http://schemas.openxmlformats.org/officeDocument/2006/relationships/image" Target="../media/image137.svg"/><Relationship Id="rId7" Type="http://schemas.openxmlformats.org/officeDocument/2006/relationships/image" Target="../media/image289.png"/><Relationship Id="rId12" Type="http://schemas.openxmlformats.org/officeDocument/2006/relationships/image" Target="../media/image294.jpeg"/><Relationship Id="rId17" Type="http://schemas.openxmlformats.org/officeDocument/2006/relationships/customXml" Target="../ink/ink143.xml"/><Relationship Id="rId2" Type="http://schemas.openxmlformats.org/officeDocument/2006/relationships/video" Target="../media/media2.MOV"/><Relationship Id="rId16" Type="http://schemas.openxmlformats.org/officeDocument/2006/relationships/image" Target="../media/image296.jpeg"/><Relationship Id="rId20" Type="http://schemas.openxmlformats.org/officeDocument/2006/relationships/image" Target="../media/image136.png"/><Relationship Id="rId1" Type="http://schemas.microsoft.com/office/2007/relationships/media" Target="../media/media2.MOV"/><Relationship Id="rId6" Type="http://schemas.openxmlformats.org/officeDocument/2006/relationships/image" Target="../media/image288.jpeg"/><Relationship Id="rId11" Type="http://schemas.openxmlformats.org/officeDocument/2006/relationships/image" Target="../media/image293.jpeg"/><Relationship Id="rId5" Type="http://schemas.openxmlformats.org/officeDocument/2006/relationships/image" Target="../media/image287.jpeg"/><Relationship Id="rId15" Type="http://schemas.openxmlformats.org/officeDocument/2006/relationships/image" Target="../media/image2920.png"/><Relationship Id="rId10" Type="http://schemas.openxmlformats.org/officeDocument/2006/relationships/image" Target="../media/image292.jpeg"/><Relationship Id="rId19" Type="http://schemas.openxmlformats.org/officeDocument/2006/relationships/image" Target="../media/image297.png"/><Relationship Id="rId4" Type="http://schemas.openxmlformats.org/officeDocument/2006/relationships/image" Target="../media/image286.jpeg"/><Relationship Id="rId9" Type="http://schemas.openxmlformats.org/officeDocument/2006/relationships/image" Target="../media/image291.jpeg"/><Relationship Id="rId14" Type="http://schemas.openxmlformats.org/officeDocument/2006/relationships/customXml" Target="../ink/ink142.xml"/></Relationships>
</file>

<file path=ppt/slides/_rels/slide28.xml.rels><?xml version="1.0" encoding="UTF-8" standalone="yes"?>
<Relationships xmlns="http://schemas.openxmlformats.org/package/2006/relationships"><Relationship Id="rId8" Type="http://schemas.openxmlformats.org/officeDocument/2006/relationships/image" Target="../media/image2950.png"/><Relationship Id="rId3" Type="http://schemas.openxmlformats.org/officeDocument/2006/relationships/image" Target="../media/image149.png"/><Relationship Id="rId2" Type="http://schemas.openxmlformats.org/officeDocument/2006/relationships/image" Target="../media/image15.jpeg"/><Relationship Id="rId1" Type="http://schemas.openxmlformats.org/officeDocument/2006/relationships/slideLayout" Target="../slideLayouts/slideLayout2.xml"/><Relationship Id="rId11" Type="http://schemas.microsoft.com/office/2007/relationships/hdphoto" Target="../media/hdphoto2.wdp"/><Relationship Id="rId5" Type="http://schemas.openxmlformats.org/officeDocument/2006/relationships/customXml" Target="../ink/ink144.xml"/><Relationship Id="rId10" Type="http://schemas.openxmlformats.org/officeDocument/2006/relationships/image" Target="../media/image19.png"/><Relationship Id="rId4" Type="http://schemas.openxmlformats.org/officeDocument/2006/relationships/image" Target="../media/image298.png"/><Relationship Id="rId9" Type="http://schemas.openxmlformats.org/officeDocument/2006/relationships/customXml" Target="../ink/ink145.xml"/></Relationships>
</file>

<file path=ppt/slides/_rels/slide29.xml.rels><?xml version="1.0" encoding="UTF-8" standalone="yes"?>
<Relationships xmlns="http://schemas.openxmlformats.org/package/2006/relationships"><Relationship Id="rId8" Type="http://schemas.openxmlformats.org/officeDocument/2006/relationships/image" Target="../media/image3000.png"/><Relationship Id="rId3" Type="http://schemas.openxmlformats.org/officeDocument/2006/relationships/image" Target="../media/image300.png"/><Relationship Id="rId7" Type="http://schemas.openxmlformats.org/officeDocument/2006/relationships/customXml" Target="../ink/ink146.xml"/><Relationship Id="rId2" Type="http://schemas.openxmlformats.org/officeDocument/2006/relationships/image" Target="../media/image299.png"/><Relationship Id="rId1" Type="http://schemas.openxmlformats.org/officeDocument/2006/relationships/slideLayout" Target="../slideLayouts/slideLayout2.xml"/><Relationship Id="rId6" Type="http://schemas.openxmlformats.org/officeDocument/2006/relationships/image" Target="../media/image218.png"/><Relationship Id="rId5" Type="http://schemas.openxmlformats.org/officeDocument/2006/relationships/image" Target="../media/image302.png"/><Relationship Id="rId4" Type="http://schemas.openxmlformats.org/officeDocument/2006/relationships/image" Target="../media/image301.png"/></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8" Type="http://schemas.openxmlformats.org/officeDocument/2006/relationships/customXml" Target="../ink/ink148.xml"/><Relationship Id="rId3" Type="http://schemas.openxmlformats.org/officeDocument/2006/relationships/image" Target="../media/image304.PNG"/><Relationship Id="rId7" Type="http://schemas.openxmlformats.org/officeDocument/2006/relationships/image" Target="../media/image3040.PNG"/><Relationship Id="rId2" Type="http://schemas.openxmlformats.org/officeDocument/2006/relationships/image" Target="../media/image303.png"/><Relationship Id="rId1" Type="http://schemas.openxmlformats.org/officeDocument/2006/relationships/slideLayout" Target="../slideLayouts/slideLayout2.xml"/><Relationship Id="rId6" Type="http://schemas.openxmlformats.org/officeDocument/2006/relationships/customXml" Target="../ink/ink147.xml"/><Relationship Id="rId11" Type="http://schemas.openxmlformats.org/officeDocument/2006/relationships/image" Target="../media/image309.png"/><Relationship Id="rId5" Type="http://schemas.openxmlformats.org/officeDocument/2006/relationships/image" Target="../media/image306.jpg"/><Relationship Id="rId10" Type="http://schemas.openxmlformats.org/officeDocument/2006/relationships/image" Target="../media/image308.png"/><Relationship Id="rId4" Type="http://schemas.openxmlformats.org/officeDocument/2006/relationships/image" Target="../media/image305.jpg"/><Relationship Id="rId9" Type="http://schemas.openxmlformats.org/officeDocument/2006/relationships/image" Target="../media/image307.jpg"/></Relationships>
</file>

<file path=ppt/slides/_rels/slide4.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customXml" Target="../ink/ink7.xml"/><Relationship Id="rId3" Type="http://schemas.openxmlformats.org/officeDocument/2006/relationships/image" Target="../media/image21.png"/><Relationship Id="rId7" Type="http://schemas.openxmlformats.org/officeDocument/2006/relationships/image" Target="../media/image237.png"/><Relationship Id="rId12" Type="http://schemas.openxmlformats.org/officeDocument/2006/relationships/customXml" Target="../ink/ink6.xml"/><Relationship Id="rId17" Type="http://schemas.openxmlformats.org/officeDocument/2006/relationships/image" Target="../media/image28.png"/><Relationship Id="rId2" Type="http://schemas.openxmlformats.org/officeDocument/2006/relationships/image" Target="../media/image20.jpg"/><Relationship Id="rId16"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customXml" Target="../ink/ink5.xml"/><Relationship Id="rId11" Type="http://schemas.openxmlformats.org/officeDocument/2006/relationships/image" Target="../media/image26.png"/><Relationship Id="rId5" Type="http://schemas.openxmlformats.org/officeDocument/2006/relationships/image" Target="../media/image22.jpg"/><Relationship Id="rId15" Type="http://schemas.openxmlformats.org/officeDocument/2006/relationships/image" Target="../media/image10.png"/><Relationship Id="rId10"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24.jpeg"/><Relationship Id="rId14" Type="http://schemas.openxmlformats.org/officeDocument/2006/relationships/image" Target="../media/image27.jpe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8.png"/><Relationship Id="rId18" Type="http://schemas.openxmlformats.org/officeDocument/2006/relationships/image" Target="../media/image42.png"/><Relationship Id="rId26" Type="http://schemas.openxmlformats.org/officeDocument/2006/relationships/image" Target="../media/image47.png"/><Relationship Id="rId3" Type="http://schemas.microsoft.com/office/2007/relationships/hdphoto" Target="../media/hdphoto4.wdp"/><Relationship Id="rId21" Type="http://schemas.openxmlformats.org/officeDocument/2006/relationships/image" Target="../media/image44.png"/><Relationship Id="rId7" Type="http://schemas.openxmlformats.org/officeDocument/2006/relationships/image" Target="../media/image33.png"/><Relationship Id="rId12" Type="http://schemas.openxmlformats.org/officeDocument/2006/relationships/image" Target="../media/image37.png"/><Relationship Id="rId17" Type="http://schemas.openxmlformats.org/officeDocument/2006/relationships/customXml" Target="../ink/ink9.xml"/><Relationship Id="rId25" Type="http://schemas.openxmlformats.org/officeDocument/2006/relationships/image" Target="../media/image46.png"/><Relationship Id="rId2" Type="http://schemas.openxmlformats.org/officeDocument/2006/relationships/image" Target="../media/image29.png"/><Relationship Id="rId16" Type="http://schemas.openxmlformats.org/officeDocument/2006/relationships/image" Target="../media/image41.jpg"/><Relationship Id="rId20" Type="http://schemas.openxmlformats.org/officeDocument/2006/relationships/customXml" Target="../ink/ink10.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customXml" Target="../ink/ink8.xml"/><Relationship Id="rId24" Type="http://schemas.openxmlformats.org/officeDocument/2006/relationships/customXml" Target="../ink/ink11.xml"/><Relationship Id="rId5" Type="http://schemas.openxmlformats.org/officeDocument/2006/relationships/image" Target="../media/image31.png"/><Relationship Id="rId15" Type="http://schemas.openxmlformats.org/officeDocument/2006/relationships/image" Target="../media/image40.jpg"/><Relationship Id="rId23" Type="http://schemas.openxmlformats.org/officeDocument/2006/relationships/image" Target="../media/image45.png"/><Relationship Id="rId10" Type="http://schemas.openxmlformats.org/officeDocument/2006/relationships/image" Target="../media/image36.png"/><Relationship Id="rId19" Type="http://schemas.openxmlformats.org/officeDocument/2006/relationships/image" Target="../media/image43.jpeg"/><Relationship Id="rId4" Type="http://schemas.openxmlformats.org/officeDocument/2006/relationships/image" Target="../media/image30.jpeg"/><Relationship Id="rId9" Type="http://schemas.openxmlformats.org/officeDocument/2006/relationships/image" Target="../media/image35.png"/><Relationship Id="rId14" Type="http://schemas.openxmlformats.org/officeDocument/2006/relationships/image" Target="../media/image39.png"/><Relationship Id="rId22" Type="http://schemas.microsoft.com/office/2007/relationships/hdphoto" Target="../media/hdphoto5.wdp"/><Relationship Id="rId27" Type="http://schemas.openxmlformats.org/officeDocument/2006/relationships/image" Target="../media/image48.png"/></Relationships>
</file>

<file path=ppt/slides/_rels/slide6.xml.rels><?xml version="1.0" encoding="UTF-8" standalone="yes"?>
<Relationships xmlns="http://schemas.openxmlformats.org/package/2006/relationships"><Relationship Id="rId8" Type="http://schemas.openxmlformats.org/officeDocument/2006/relationships/image" Target="../media/image55.jpg"/><Relationship Id="rId13" Type="http://schemas.openxmlformats.org/officeDocument/2006/relationships/customXml" Target="../ink/ink12.xml"/><Relationship Id="rId3" Type="http://schemas.openxmlformats.org/officeDocument/2006/relationships/image" Target="../media/image50.png"/><Relationship Id="rId7" Type="http://schemas.openxmlformats.org/officeDocument/2006/relationships/image" Target="../media/image54.jpg"/><Relationship Id="rId12" Type="http://schemas.openxmlformats.org/officeDocument/2006/relationships/image" Target="../media/image59.jpg"/><Relationship Id="rId2" Type="http://schemas.openxmlformats.org/officeDocument/2006/relationships/image" Target="../media/image49.jpg"/><Relationship Id="rId1" Type="http://schemas.openxmlformats.org/officeDocument/2006/relationships/slideLayout" Target="../slideLayouts/slideLayout2.xml"/><Relationship Id="rId6" Type="http://schemas.openxmlformats.org/officeDocument/2006/relationships/image" Target="../media/image53.jpg"/><Relationship Id="rId11" Type="http://schemas.openxmlformats.org/officeDocument/2006/relationships/image" Target="../media/image58.jpg"/><Relationship Id="rId5" Type="http://schemas.openxmlformats.org/officeDocument/2006/relationships/image" Target="../media/image52.jpg"/><Relationship Id="rId15" Type="http://schemas.openxmlformats.org/officeDocument/2006/relationships/customXml" Target="../ink/ink13.xml"/><Relationship Id="rId10" Type="http://schemas.openxmlformats.org/officeDocument/2006/relationships/image" Target="../media/image57.jpg"/><Relationship Id="rId4" Type="http://schemas.openxmlformats.org/officeDocument/2006/relationships/image" Target="../media/image51.jpg"/><Relationship Id="rId9" Type="http://schemas.openxmlformats.org/officeDocument/2006/relationships/image" Target="../media/image56.jpg"/><Relationship Id="rId14" Type="http://schemas.openxmlformats.org/officeDocument/2006/relationships/image" Target="../media/image371.png"/></Relationships>
</file>

<file path=ppt/slides/_rels/slide7.xml.rels><?xml version="1.0" encoding="UTF-8" standalone="yes"?>
<Relationships xmlns="http://schemas.openxmlformats.org/package/2006/relationships"><Relationship Id="rId8" Type="http://schemas.openxmlformats.org/officeDocument/2006/relationships/image" Target="../media/image65.jpg"/><Relationship Id="rId13" Type="http://schemas.openxmlformats.org/officeDocument/2006/relationships/image" Target="../media/image380.png"/><Relationship Id="rId18" Type="http://schemas.openxmlformats.org/officeDocument/2006/relationships/image" Target="../media/image65.png"/><Relationship Id="rId3" Type="http://schemas.openxmlformats.org/officeDocument/2006/relationships/image" Target="../media/image60.jpg"/><Relationship Id="rId21" Type="http://schemas.openxmlformats.org/officeDocument/2006/relationships/image" Target="../media/image67.png"/><Relationship Id="rId7" Type="http://schemas.openxmlformats.org/officeDocument/2006/relationships/image" Target="../media/image64.jpg"/><Relationship Id="rId12" Type="http://schemas.openxmlformats.org/officeDocument/2006/relationships/customXml" Target="../ink/ink15.xml"/><Relationship Id="rId17" Type="http://schemas.openxmlformats.org/officeDocument/2006/relationships/customXml" Target="../ink/ink18.xml"/><Relationship Id="rId2" Type="http://schemas.openxmlformats.org/officeDocument/2006/relationships/notesSlide" Target="../notesSlides/notesSlide1.xml"/><Relationship Id="rId16" Type="http://schemas.openxmlformats.org/officeDocument/2006/relationships/customXml" Target="../ink/ink17.xml"/><Relationship Id="rId20" Type="http://schemas.microsoft.com/office/2007/relationships/hdphoto" Target="../media/hdphoto3.wdp"/><Relationship Id="rId1" Type="http://schemas.openxmlformats.org/officeDocument/2006/relationships/slideLayout" Target="../slideLayouts/slideLayout2.xml"/><Relationship Id="rId6" Type="http://schemas.openxmlformats.org/officeDocument/2006/relationships/image" Target="../media/image63.jpg"/><Relationship Id="rId11" Type="http://schemas.openxmlformats.org/officeDocument/2006/relationships/image" Target="../media/image371.png"/><Relationship Id="rId5" Type="http://schemas.openxmlformats.org/officeDocument/2006/relationships/image" Target="../media/image62.jpg"/><Relationship Id="rId15" Type="http://schemas.openxmlformats.org/officeDocument/2006/relationships/image" Target="../media/image64.png"/><Relationship Id="rId10" Type="http://schemas.openxmlformats.org/officeDocument/2006/relationships/customXml" Target="../ink/ink14.xml"/><Relationship Id="rId19" Type="http://schemas.openxmlformats.org/officeDocument/2006/relationships/image" Target="../media/image21.png"/><Relationship Id="rId4" Type="http://schemas.openxmlformats.org/officeDocument/2006/relationships/image" Target="../media/image61.jpg"/><Relationship Id="rId9" Type="http://schemas.openxmlformats.org/officeDocument/2006/relationships/image" Target="../media/image66.jpg"/><Relationship Id="rId14" Type="http://schemas.openxmlformats.org/officeDocument/2006/relationships/customXml" Target="../ink/ink16.xml"/><Relationship Id="rId22" Type="http://schemas.openxmlformats.org/officeDocument/2006/relationships/customXml" Target="../ink/ink19.xml"/></Relationships>
</file>

<file path=ppt/slides/_rels/slide8.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customXml" Target="../ink/ink22.xml"/><Relationship Id="rId18" Type="http://schemas.openxmlformats.org/officeDocument/2006/relationships/image" Target="../media/image75.png"/><Relationship Id="rId3" Type="http://schemas.openxmlformats.org/officeDocument/2006/relationships/customXml" Target="../ink/ink20.xml"/><Relationship Id="rId21" Type="http://schemas.openxmlformats.org/officeDocument/2006/relationships/customXml" Target="../ink/ink25.xml"/><Relationship Id="rId7" Type="http://schemas.openxmlformats.org/officeDocument/2006/relationships/image" Target="../media/image71.png"/><Relationship Id="rId12" Type="http://schemas.openxmlformats.org/officeDocument/2006/relationships/image" Target="../media/image74.png"/><Relationship Id="rId17" Type="http://schemas.openxmlformats.org/officeDocument/2006/relationships/customXml" Target="../ink/ink24.xml"/><Relationship Id="rId25" Type="http://schemas.openxmlformats.org/officeDocument/2006/relationships/image" Target="../media/image28.png"/><Relationship Id="rId2" Type="http://schemas.openxmlformats.org/officeDocument/2006/relationships/image" Target="../media/image68.jpg"/><Relationship Id="rId16" Type="http://schemas.openxmlformats.org/officeDocument/2006/relationships/image" Target="../media/image740.png"/><Relationship Id="rId20" Type="http://schemas.openxmlformats.org/officeDocument/2006/relationships/image" Target="../media/image76.jpg"/><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720.png"/><Relationship Id="rId24" Type="http://schemas.openxmlformats.org/officeDocument/2006/relationships/image" Target="../media/image78.png"/><Relationship Id="rId5" Type="http://schemas.openxmlformats.org/officeDocument/2006/relationships/image" Target="../media/image69.png"/><Relationship Id="rId15" Type="http://schemas.openxmlformats.org/officeDocument/2006/relationships/customXml" Target="../ink/ink23.xml"/><Relationship Id="rId23" Type="http://schemas.openxmlformats.org/officeDocument/2006/relationships/image" Target="../media/image77.png"/><Relationship Id="rId10" Type="http://schemas.openxmlformats.org/officeDocument/2006/relationships/customXml" Target="../ink/ink21.xml"/><Relationship Id="rId19" Type="http://schemas.openxmlformats.org/officeDocument/2006/relationships/image" Target="../media/image75.jpg"/><Relationship Id="rId4" Type="http://schemas.openxmlformats.org/officeDocument/2006/relationships/image" Target="../media/image660.png"/><Relationship Id="rId9" Type="http://schemas.openxmlformats.org/officeDocument/2006/relationships/image" Target="../media/image73.jpg"/><Relationship Id="rId14" Type="http://schemas.openxmlformats.org/officeDocument/2006/relationships/image" Target="../media/image741.png"/><Relationship Id="rId22" Type="http://schemas.openxmlformats.org/officeDocument/2006/relationships/image" Target="../media/image370.png"/></Relationships>
</file>

<file path=ppt/slides/_rels/slide9.xml.rels><?xml version="1.0" encoding="UTF-8" standalone="yes"?>
<Relationships xmlns="http://schemas.openxmlformats.org/package/2006/relationships"><Relationship Id="rId8" Type="http://schemas.openxmlformats.org/officeDocument/2006/relationships/customXml" Target="../ink/ink27.xml"/><Relationship Id="rId13" Type="http://schemas.openxmlformats.org/officeDocument/2006/relationships/customXml" Target="../ink/ink30.xml"/><Relationship Id="rId18" Type="http://schemas.microsoft.com/office/2007/relationships/hdphoto" Target="../media/hdphoto8.wdp"/><Relationship Id="rId26" Type="http://schemas.openxmlformats.org/officeDocument/2006/relationships/image" Target="../media/image89.png"/><Relationship Id="rId3" Type="http://schemas.microsoft.com/office/2007/relationships/hdphoto" Target="../media/hdphoto6.wdp"/><Relationship Id="rId21" Type="http://schemas.openxmlformats.org/officeDocument/2006/relationships/customXml" Target="../ink/ink33.xml"/><Relationship Id="rId7" Type="http://schemas.openxmlformats.org/officeDocument/2006/relationships/image" Target="../media/image43.png"/><Relationship Id="rId12" Type="http://schemas.openxmlformats.org/officeDocument/2006/relationships/image" Target="../media/image81.jpg"/><Relationship Id="rId17" Type="http://schemas.openxmlformats.org/officeDocument/2006/relationships/image" Target="../media/image84.png"/><Relationship Id="rId25" Type="http://schemas.openxmlformats.org/officeDocument/2006/relationships/customXml" Target="../ink/ink35.xml"/><Relationship Id="rId2" Type="http://schemas.openxmlformats.org/officeDocument/2006/relationships/image" Target="../media/image79.png"/><Relationship Id="rId16" Type="http://schemas.openxmlformats.org/officeDocument/2006/relationships/customXml" Target="../ink/ink31.xml"/><Relationship Id="rId20" Type="http://schemas.openxmlformats.org/officeDocument/2006/relationships/image" Target="../media/image86.png"/><Relationship Id="rId29"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customXml" Target="../ink/ink26.xml"/><Relationship Id="rId11" Type="http://schemas.openxmlformats.org/officeDocument/2006/relationships/customXml" Target="../ink/ink29.xml"/><Relationship Id="rId24" Type="http://schemas.openxmlformats.org/officeDocument/2006/relationships/image" Target="../media/image88.png"/><Relationship Id="rId32" Type="http://schemas.openxmlformats.org/officeDocument/2006/relationships/image" Target="../media/image85.png"/><Relationship Id="rId5" Type="http://schemas.microsoft.com/office/2007/relationships/hdphoto" Target="../media/hdphoto7.wdp"/><Relationship Id="rId15" Type="http://schemas.openxmlformats.org/officeDocument/2006/relationships/image" Target="../media/image83.png"/><Relationship Id="rId23" Type="http://schemas.openxmlformats.org/officeDocument/2006/relationships/customXml" Target="../ink/ink34.xml"/><Relationship Id="rId28" Type="http://schemas.openxmlformats.org/officeDocument/2006/relationships/image" Target="../media/image90.png"/><Relationship Id="rId10" Type="http://schemas.openxmlformats.org/officeDocument/2006/relationships/image" Target="../media/image237.png"/><Relationship Id="rId19" Type="http://schemas.openxmlformats.org/officeDocument/2006/relationships/customXml" Target="../ink/ink32.xml"/><Relationship Id="rId31" Type="http://schemas.openxmlformats.org/officeDocument/2006/relationships/customXml" Target="../ink/ink37.xml"/><Relationship Id="rId4" Type="http://schemas.openxmlformats.org/officeDocument/2006/relationships/image" Target="../media/image80.png"/><Relationship Id="rId9" Type="http://schemas.openxmlformats.org/officeDocument/2006/relationships/customXml" Target="../ink/ink28.xml"/><Relationship Id="rId14" Type="http://schemas.openxmlformats.org/officeDocument/2006/relationships/image" Target="../media/image82.png"/><Relationship Id="rId22" Type="http://schemas.openxmlformats.org/officeDocument/2006/relationships/image" Target="../media/image87.png"/><Relationship Id="rId27" Type="http://schemas.openxmlformats.org/officeDocument/2006/relationships/customXml" Target="../ink/ink36.xml"/><Relationship Id="rId30"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B8E396E-001B-4337-995E-BBD83DA47A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5601" y="3159265"/>
            <a:ext cx="1360798" cy="1360798"/>
          </a:xfrm>
          <a:prstGeom prst="roundRect">
            <a:avLst>
              <a:gd name="adj" fmla="val 16667"/>
            </a:avLst>
          </a:prstGeom>
          <a:ln>
            <a:noFill/>
          </a:ln>
          <a:effectLst/>
        </p:spPr>
      </p:pic>
      <p:sp>
        <p:nvSpPr>
          <p:cNvPr id="4" name="TextBox 3">
            <a:extLst>
              <a:ext uri="{FF2B5EF4-FFF2-40B4-BE49-F238E27FC236}">
                <a16:creationId xmlns:a16="http://schemas.microsoft.com/office/drawing/2014/main" id="{3848439B-0B37-42EF-A2BE-4B8B8D997D24}"/>
              </a:ext>
            </a:extLst>
          </p:cNvPr>
          <p:cNvSpPr txBox="1"/>
          <p:nvPr/>
        </p:nvSpPr>
        <p:spPr>
          <a:xfrm>
            <a:off x="4161821" y="1026463"/>
            <a:ext cx="3868367" cy="2062103"/>
          </a:xfrm>
          <a:prstGeom prst="rect">
            <a:avLst/>
          </a:prstGeom>
          <a:noFill/>
        </p:spPr>
        <p:txBody>
          <a:bodyPr wrap="none" rtlCol="0">
            <a:spAutoFit/>
          </a:bodyPr>
          <a:lstStyle/>
          <a:p>
            <a:pPr algn="ctr"/>
            <a:r>
              <a:rPr lang="en-GB" sz="4400" dirty="0">
                <a:solidFill>
                  <a:schemeClr val="bg2">
                    <a:lumMod val="90000"/>
                  </a:schemeClr>
                </a:solidFill>
                <a:latin typeface="Century Gothic" panose="020B0502020202020204" pitchFamily="34" charset="0"/>
              </a:rPr>
              <a:t>A2 PRODUCT</a:t>
            </a:r>
          </a:p>
          <a:p>
            <a:pPr algn="ctr"/>
            <a:r>
              <a:rPr lang="en-GB" sz="2000" dirty="0">
                <a:latin typeface="Century Gothic" panose="020B0502020202020204" pitchFamily="34" charset="0"/>
              </a:rPr>
              <a:t>D  e  s  i  g  n      P  r  o  j  e  c  t</a:t>
            </a:r>
          </a:p>
          <a:p>
            <a:pPr algn="ctr"/>
            <a:endParaRPr lang="en-GB" sz="3200" dirty="0">
              <a:latin typeface="Century Gothic" panose="020B0502020202020204" pitchFamily="34" charset="0"/>
            </a:endParaRPr>
          </a:p>
          <a:p>
            <a:pPr algn="ctr"/>
            <a:r>
              <a:rPr lang="en-GB" sz="3200" dirty="0">
                <a:solidFill>
                  <a:schemeClr val="bg2">
                    <a:lumMod val="90000"/>
                  </a:schemeClr>
                </a:solidFill>
                <a:latin typeface="Century Gothic" panose="020B0502020202020204" pitchFamily="34" charset="0"/>
              </a:rPr>
              <a:t>2018-2019</a:t>
            </a:r>
          </a:p>
        </p:txBody>
      </p:sp>
      <p:sp>
        <p:nvSpPr>
          <p:cNvPr id="5" name="Oval 4">
            <a:extLst>
              <a:ext uri="{FF2B5EF4-FFF2-40B4-BE49-F238E27FC236}">
                <a16:creationId xmlns:a16="http://schemas.microsoft.com/office/drawing/2014/main" id="{C0FB197A-F8F8-4269-A4FF-37C1B0F7EB4B}"/>
              </a:ext>
            </a:extLst>
          </p:cNvPr>
          <p:cNvSpPr/>
          <p:nvPr/>
        </p:nvSpPr>
        <p:spPr>
          <a:xfrm>
            <a:off x="5974976" y="2205317"/>
            <a:ext cx="242048" cy="242048"/>
          </a:xfrm>
          <a:prstGeom prst="ellipse">
            <a:avLst/>
          </a:prstGeom>
          <a:solidFill>
            <a:schemeClr val="bg2">
              <a:lumMod val="90000"/>
            </a:schemeClr>
          </a:solidFill>
          <a:ln>
            <a:solidFill>
              <a:schemeClr val="bg2">
                <a:lumMod val="9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cxnSp>
        <p:nvCxnSpPr>
          <p:cNvPr id="11" name="Straight Connector 10">
            <a:extLst>
              <a:ext uri="{FF2B5EF4-FFF2-40B4-BE49-F238E27FC236}">
                <a16:creationId xmlns:a16="http://schemas.microsoft.com/office/drawing/2014/main" id="{EF44AB2F-2E12-4804-8651-28CD5AEDBD80}"/>
              </a:ext>
            </a:extLst>
          </p:cNvPr>
          <p:cNvCxnSpPr/>
          <p:nvPr/>
        </p:nvCxnSpPr>
        <p:spPr>
          <a:xfrm>
            <a:off x="6311153" y="2326341"/>
            <a:ext cx="1828800" cy="0"/>
          </a:xfrm>
          <a:prstGeom prst="line">
            <a:avLst/>
          </a:prstGeom>
          <a:ln>
            <a:solidFill>
              <a:schemeClr val="bg2">
                <a:lumMod val="90000"/>
              </a:schemeClr>
            </a:solidFill>
          </a:ln>
        </p:spPr>
        <p:style>
          <a:lnRef idx="3">
            <a:schemeClr val="dk1"/>
          </a:lnRef>
          <a:fillRef idx="0">
            <a:schemeClr val="dk1"/>
          </a:fillRef>
          <a:effectRef idx="2">
            <a:schemeClr val="dk1"/>
          </a:effectRef>
          <a:fontRef idx="minor">
            <a:schemeClr val="tx1"/>
          </a:fontRef>
        </p:style>
      </p:cxnSp>
      <p:sp>
        <p:nvSpPr>
          <p:cNvPr id="21" name="Right Triangle 20">
            <a:extLst>
              <a:ext uri="{FF2B5EF4-FFF2-40B4-BE49-F238E27FC236}">
                <a16:creationId xmlns:a16="http://schemas.microsoft.com/office/drawing/2014/main" id="{F0A6809B-FF7D-4A91-93AB-5D8AE8B70E63}"/>
              </a:ext>
            </a:extLst>
          </p:cNvPr>
          <p:cNvSpPr/>
          <p:nvPr/>
        </p:nvSpPr>
        <p:spPr>
          <a:xfrm flipH="1">
            <a:off x="3397626" y="313767"/>
            <a:ext cx="8794373" cy="6535196"/>
          </a:xfrm>
          <a:prstGeom prst="rtTriangle">
            <a:avLst/>
          </a:prstGeom>
          <a:solidFill>
            <a:srgbClr val="33CC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a:extLst>
              <a:ext uri="{FF2B5EF4-FFF2-40B4-BE49-F238E27FC236}">
                <a16:creationId xmlns:a16="http://schemas.microsoft.com/office/drawing/2014/main" id="{F1C61F51-9D17-40D7-84C1-4FD50D8BE22D}"/>
              </a:ext>
            </a:extLst>
          </p:cNvPr>
          <p:cNvCxnSpPr/>
          <p:nvPr/>
        </p:nvCxnSpPr>
        <p:spPr>
          <a:xfrm>
            <a:off x="4038600" y="2326341"/>
            <a:ext cx="1828800" cy="0"/>
          </a:xfrm>
          <a:prstGeom prst="line">
            <a:avLst/>
          </a:prstGeom>
          <a:ln>
            <a:solidFill>
              <a:schemeClr val="bg2">
                <a:lumMod val="90000"/>
              </a:schemeClr>
            </a:solidFill>
          </a:ln>
        </p:spPr>
        <p:style>
          <a:lnRef idx="3">
            <a:schemeClr val="dk1"/>
          </a:lnRef>
          <a:fillRef idx="0">
            <a:schemeClr val="dk1"/>
          </a:fillRef>
          <a:effectRef idx="2">
            <a:schemeClr val="dk1"/>
          </a:effectRef>
          <a:fontRef idx="minor">
            <a:schemeClr val="tx1"/>
          </a:fontRef>
        </p:style>
      </p:cxnSp>
      <p:sp>
        <p:nvSpPr>
          <p:cNvPr id="15" name="TextBox 14">
            <a:extLst>
              <a:ext uri="{FF2B5EF4-FFF2-40B4-BE49-F238E27FC236}">
                <a16:creationId xmlns:a16="http://schemas.microsoft.com/office/drawing/2014/main" id="{B2A1AD0B-801B-4DCC-B666-42CDAA788AC4}"/>
              </a:ext>
            </a:extLst>
          </p:cNvPr>
          <p:cNvSpPr txBox="1"/>
          <p:nvPr/>
        </p:nvSpPr>
        <p:spPr>
          <a:xfrm>
            <a:off x="4436732" y="4698341"/>
            <a:ext cx="3318537" cy="369332"/>
          </a:xfrm>
          <a:prstGeom prst="rect">
            <a:avLst/>
          </a:prstGeom>
          <a:noFill/>
        </p:spPr>
        <p:txBody>
          <a:bodyPr wrap="none" rtlCol="0">
            <a:spAutoFit/>
          </a:bodyPr>
          <a:lstStyle/>
          <a:p>
            <a:r>
              <a:rPr lang="en-GB" spc="300" dirty="0">
                <a:latin typeface="Century Gothic" panose="020B0502020202020204" pitchFamily="34" charset="0"/>
              </a:rPr>
              <a:t>Cameron Lester-John</a:t>
            </a:r>
          </a:p>
        </p:txBody>
      </p:sp>
      <p:sp>
        <p:nvSpPr>
          <p:cNvPr id="16" name="Right Triangle 15">
            <a:extLst>
              <a:ext uri="{FF2B5EF4-FFF2-40B4-BE49-F238E27FC236}">
                <a16:creationId xmlns:a16="http://schemas.microsoft.com/office/drawing/2014/main" id="{13022582-F302-45C7-84CA-D4B2325D723B}"/>
              </a:ext>
            </a:extLst>
          </p:cNvPr>
          <p:cNvSpPr/>
          <p:nvPr/>
        </p:nvSpPr>
        <p:spPr>
          <a:xfrm>
            <a:off x="1" y="1385049"/>
            <a:ext cx="6468034" cy="5472881"/>
          </a:xfrm>
          <a:prstGeom prst="r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Triangle 17">
            <a:extLst>
              <a:ext uri="{FF2B5EF4-FFF2-40B4-BE49-F238E27FC236}">
                <a16:creationId xmlns:a16="http://schemas.microsoft.com/office/drawing/2014/main" id="{245C1A28-9DA9-4B20-8BE3-82A471BA033B}"/>
              </a:ext>
            </a:extLst>
          </p:cNvPr>
          <p:cNvSpPr/>
          <p:nvPr/>
        </p:nvSpPr>
        <p:spPr>
          <a:xfrm flipH="1">
            <a:off x="8888508" y="2268073"/>
            <a:ext cx="3303493" cy="4589857"/>
          </a:xfrm>
          <a:prstGeom prst="r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ight Triangle 18">
            <a:extLst>
              <a:ext uri="{FF2B5EF4-FFF2-40B4-BE49-F238E27FC236}">
                <a16:creationId xmlns:a16="http://schemas.microsoft.com/office/drawing/2014/main" id="{7F38424D-9C05-4A0C-864D-5BCBA504CBE7}"/>
              </a:ext>
            </a:extLst>
          </p:cNvPr>
          <p:cNvSpPr/>
          <p:nvPr/>
        </p:nvSpPr>
        <p:spPr>
          <a:xfrm>
            <a:off x="2" y="2263591"/>
            <a:ext cx="3303493" cy="4589857"/>
          </a:xfrm>
          <a:prstGeom prst="rtTriangle">
            <a:avLst/>
          </a:prstGeom>
          <a:solidFill>
            <a:srgbClr val="CC006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332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C2964D-6F36-4CAC-90FF-1D468190D6A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r="1314"/>
          <a:stretch/>
        </p:blipFill>
        <p:spPr>
          <a:xfrm rot="157948">
            <a:off x="148253" y="521199"/>
            <a:ext cx="6966362" cy="4720265"/>
          </a:xfrm>
          <a:prstGeom prst="rect">
            <a:avLst/>
          </a:prstGeom>
        </p:spPr>
      </p:pic>
      <p:pic>
        <p:nvPicPr>
          <p:cNvPr id="13" name="Picture 12" descr="A drawing of a person&#10;&#10;Description automatically generated">
            <a:extLst>
              <a:ext uri="{FF2B5EF4-FFF2-40B4-BE49-F238E27FC236}">
                <a16:creationId xmlns:a16="http://schemas.microsoft.com/office/drawing/2014/main" id="{610342ED-5603-4D00-AFFF-774B2C6927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7118" y="2334973"/>
            <a:ext cx="6564962" cy="4145778"/>
          </a:xfrm>
          <a:prstGeom prst="rect">
            <a:avLst/>
          </a:prstGeom>
        </p:spPr>
      </p:pic>
      <p:sp>
        <p:nvSpPr>
          <p:cNvPr id="4" name="TextBox 3">
            <a:extLst>
              <a:ext uri="{FF2B5EF4-FFF2-40B4-BE49-F238E27FC236}">
                <a16:creationId xmlns:a16="http://schemas.microsoft.com/office/drawing/2014/main" id="{6A3D6450-16E2-44DC-B88A-F5D5A2128CA5}"/>
              </a:ext>
            </a:extLst>
          </p:cNvPr>
          <p:cNvSpPr txBox="1"/>
          <p:nvPr/>
        </p:nvSpPr>
        <p:spPr>
          <a:xfrm>
            <a:off x="4879962" y="114932"/>
            <a:ext cx="2432076" cy="338554"/>
          </a:xfrm>
          <a:prstGeom prst="rect">
            <a:avLst/>
          </a:prstGeom>
          <a:noFill/>
        </p:spPr>
        <p:txBody>
          <a:bodyPr wrap="none" rtlCol="0">
            <a:spAutoFit/>
          </a:bodyPr>
          <a:lstStyle/>
          <a:p>
            <a:r>
              <a:rPr lang="en-GB" sz="1600" spc="600" dirty="0">
                <a:latin typeface="Century Gothic" panose="020B0502020202020204" pitchFamily="34" charset="0"/>
              </a:rPr>
              <a:t>INITIAL IDEAS</a:t>
            </a:r>
          </a:p>
        </p:txBody>
      </p:sp>
      <p:sp>
        <p:nvSpPr>
          <p:cNvPr id="5" name="TextBox 4">
            <a:extLst>
              <a:ext uri="{FF2B5EF4-FFF2-40B4-BE49-F238E27FC236}">
                <a16:creationId xmlns:a16="http://schemas.microsoft.com/office/drawing/2014/main" id="{FC97268B-AFFC-4600-AE39-8525B81C86F5}"/>
              </a:ext>
            </a:extLst>
          </p:cNvPr>
          <p:cNvSpPr txBox="1"/>
          <p:nvPr/>
        </p:nvSpPr>
        <p:spPr>
          <a:xfrm>
            <a:off x="3129761" y="1677025"/>
            <a:ext cx="1855695" cy="1446550"/>
          </a:xfrm>
          <a:prstGeom prst="rect">
            <a:avLst/>
          </a:prstGeom>
          <a:noFill/>
        </p:spPr>
        <p:txBody>
          <a:bodyPr wrap="square" rtlCol="0">
            <a:spAutoFit/>
          </a:bodyPr>
          <a:lstStyle/>
          <a:p>
            <a:pPr algn="ctr"/>
            <a:r>
              <a:rPr lang="en-GB" sz="1100" dirty="0">
                <a:latin typeface="Century Gothic" panose="020B0502020202020204" pitchFamily="34" charset="0"/>
              </a:rPr>
              <a:t>I have elevated the </a:t>
            </a:r>
            <a:r>
              <a:rPr lang="en-GB" sz="1100" dirty="0">
                <a:solidFill>
                  <a:srgbClr val="33CCCC"/>
                </a:solidFill>
                <a:latin typeface="Century Gothic" panose="020B0502020202020204" pitchFamily="34" charset="0"/>
              </a:rPr>
              <a:t>height</a:t>
            </a:r>
            <a:r>
              <a:rPr lang="en-GB" sz="1100" dirty="0">
                <a:latin typeface="Century Gothic" panose="020B0502020202020204" pitchFamily="34" charset="0"/>
              </a:rPr>
              <a:t> of the product to make it more </a:t>
            </a:r>
            <a:r>
              <a:rPr lang="en-GB" sz="1100" dirty="0">
                <a:solidFill>
                  <a:srgbClr val="33CCCC"/>
                </a:solidFill>
                <a:latin typeface="Century Gothic" panose="020B0502020202020204" pitchFamily="34" charset="0"/>
              </a:rPr>
              <a:t>convenient</a:t>
            </a:r>
            <a:r>
              <a:rPr lang="en-GB" sz="1100" dirty="0">
                <a:latin typeface="Century Gothic" panose="020B0502020202020204" pitchFamily="34" charset="0"/>
              </a:rPr>
              <a:t> when in use.</a:t>
            </a:r>
          </a:p>
          <a:p>
            <a:pPr algn="ctr"/>
            <a:r>
              <a:rPr lang="en-GB" sz="1100" dirty="0">
                <a:latin typeface="Century Gothic" panose="020B0502020202020204" pitchFamily="34" charset="0"/>
              </a:rPr>
              <a:t>I’ve tried to keep the aesthetic </a:t>
            </a:r>
            <a:r>
              <a:rPr lang="en-GB" sz="1100" dirty="0">
                <a:solidFill>
                  <a:srgbClr val="33CCCC"/>
                </a:solidFill>
                <a:latin typeface="Century Gothic" panose="020B0502020202020204" pitchFamily="34" charset="0"/>
              </a:rPr>
              <a:t>modern</a:t>
            </a:r>
            <a:r>
              <a:rPr lang="en-GB" sz="1100" dirty="0">
                <a:latin typeface="Century Gothic" panose="020B0502020202020204" pitchFamily="34" charset="0"/>
              </a:rPr>
              <a:t> by </a:t>
            </a:r>
            <a:r>
              <a:rPr lang="en-GB" sz="1100" dirty="0">
                <a:solidFill>
                  <a:srgbClr val="33CCCC"/>
                </a:solidFill>
                <a:latin typeface="Century Gothic" panose="020B0502020202020204" pitchFamily="34" charset="0"/>
              </a:rPr>
              <a:t>minimalizing</a:t>
            </a:r>
            <a:r>
              <a:rPr lang="en-GB" sz="1100" dirty="0">
                <a:latin typeface="Century Gothic" panose="020B0502020202020204" pitchFamily="34" charset="0"/>
              </a:rPr>
              <a:t> and keeping it simple. </a:t>
            </a:r>
          </a:p>
        </p:txBody>
      </p:sp>
      <p:sp>
        <p:nvSpPr>
          <p:cNvPr id="6" name="TextBox 5">
            <a:extLst>
              <a:ext uri="{FF2B5EF4-FFF2-40B4-BE49-F238E27FC236}">
                <a16:creationId xmlns:a16="http://schemas.microsoft.com/office/drawing/2014/main" id="{B7268ED6-7997-4671-B256-50FA2488D8F5}"/>
              </a:ext>
            </a:extLst>
          </p:cNvPr>
          <p:cNvSpPr txBox="1"/>
          <p:nvPr/>
        </p:nvSpPr>
        <p:spPr>
          <a:xfrm>
            <a:off x="377596" y="5047742"/>
            <a:ext cx="1855695" cy="1446550"/>
          </a:xfrm>
          <a:prstGeom prst="rect">
            <a:avLst/>
          </a:prstGeom>
          <a:noFill/>
        </p:spPr>
        <p:txBody>
          <a:bodyPr wrap="square" rtlCol="0">
            <a:spAutoFit/>
          </a:bodyPr>
          <a:lstStyle/>
          <a:p>
            <a:r>
              <a:rPr lang="en-GB" sz="1100" dirty="0">
                <a:latin typeface="Century Gothic" panose="020B0502020202020204" pitchFamily="34" charset="0"/>
              </a:rPr>
              <a:t>It became clear that the product wouldn’t be able to balance with just those two supports, so I decided to add a cuboid at the bottom of each feet to produce more </a:t>
            </a:r>
            <a:r>
              <a:rPr lang="en-GB" sz="1100" dirty="0">
                <a:solidFill>
                  <a:srgbClr val="CC0066"/>
                </a:solidFill>
                <a:latin typeface="Century Gothic" panose="020B0502020202020204" pitchFamily="34" charset="0"/>
              </a:rPr>
              <a:t>stability</a:t>
            </a:r>
            <a:r>
              <a:rPr lang="en-GB" sz="1100" dirty="0">
                <a:latin typeface="Century Gothic" panose="020B0502020202020204" pitchFamily="34" charset="0"/>
              </a:rPr>
              <a:t>.</a:t>
            </a:r>
          </a:p>
        </p:txBody>
      </p:sp>
      <p:sp>
        <p:nvSpPr>
          <p:cNvPr id="8" name="TextBox 7">
            <a:extLst>
              <a:ext uri="{FF2B5EF4-FFF2-40B4-BE49-F238E27FC236}">
                <a16:creationId xmlns:a16="http://schemas.microsoft.com/office/drawing/2014/main" id="{0153832D-2D4B-4E61-82CF-DCCA47DBF1D5}"/>
              </a:ext>
            </a:extLst>
          </p:cNvPr>
          <p:cNvSpPr txBox="1"/>
          <p:nvPr/>
        </p:nvSpPr>
        <p:spPr>
          <a:xfrm>
            <a:off x="7000281" y="720804"/>
            <a:ext cx="2139234" cy="1785104"/>
          </a:xfrm>
          <a:prstGeom prst="rect">
            <a:avLst/>
          </a:prstGeom>
          <a:noFill/>
        </p:spPr>
        <p:txBody>
          <a:bodyPr wrap="square" rtlCol="0">
            <a:spAutoFit/>
          </a:bodyPr>
          <a:lstStyle/>
          <a:p>
            <a:r>
              <a:rPr lang="en-GB" sz="1100" dirty="0">
                <a:latin typeface="Century Gothic" panose="020B0502020202020204" pitchFamily="34" charset="0"/>
              </a:rPr>
              <a:t>Here I first designed a more </a:t>
            </a:r>
            <a:r>
              <a:rPr lang="en-GB" sz="1100" dirty="0">
                <a:solidFill>
                  <a:srgbClr val="33CCCC"/>
                </a:solidFill>
                <a:latin typeface="Century Gothic" panose="020B0502020202020204" pitchFamily="34" charset="0"/>
              </a:rPr>
              <a:t>iconic/traditional </a:t>
            </a:r>
            <a:r>
              <a:rPr lang="en-GB" sz="1100" dirty="0">
                <a:latin typeface="Century Gothic" panose="020B0502020202020204" pitchFamily="34" charset="0"/>
              </a:rPr>
              <a:t>table that appears to be a more common product – seen in the majority of furniture retail. I took that design and started to manipulate it by </a:t>
            </a:r>
            <a:r>
              <a:rPr lang="en-GB" sz="1100" dirty="0">
                <a:solidFill>
                  <a:srgbClr val="33CCCC"/>
                </a:solidFill>
                <a:latin typeface="Century Gothic" panose="020B0502020202020204" pitchFamily="34" charset="0"/>
              </a:rPr>
              <a:t>twisting/turning some edges </a:t>
            </a:r>
            <a:r>
              <a:rPr lang="en-GB" sz="1100" dirty="0">
                <a:latin typeface="Century Gothic" panose="020B0502020202020204" pitchFamily="34" charset="0"/>
              </a:rPr>
              <a:t>to make it appear more unique.</a:t>
            </a:r>
          </a:p>
        </p:txBody>
      </p:sp>
      <p:sp>
        <p:nvSpPr>
          <p:cNvPr id="9" name="TextBox 8">
            <a:extLst>
              <a:ext uri="{FF2B5EF4-FFF2-40B4-BE49-F238E27FC236}">
                <a16:creationId xmlns:a16="http://schemas.microsoft.com/office/drawing/2014/main" id="{A7979AFB-F9D0-4842-92C2-0CA249B14500}"/>
              </a:ext>
            </a:extLst>
          </p:cNvPr>
          <p:cNvSpPr txBox="1"/>
          <p:nvPr/>
        </p:nvSpPr>
        <p:spPr>
          <a:xfrm>
            <a:off x="9269305" y="720804"/>
            <a:ext cx="2139234" cy="1446550"/>
          </a:xfrm>
          <a:prstGeom prst="rect">
            <a:avLst/>
          </a:prstGeom>
          <a:noFill/>
        </p:spPr>
        <p:txBody>
          <a:bodyPr wrap="square" rtlCol="0">
            <a:spAutoFit/>
          </a:bodyPr>
          <a:lstStyle/>
          <a:p>
            <a:r>
              <a:rPr lang="en-GB" sz="1100" dirty="0">
                <a:latin typeface="Century Gothic" panose="020B0502020202020204" pitchFamily="34" charset="0"/>
              </a:rPr>
              <a:t>I then took some of the </a:t>
            </a:r>
            <a:r>
              <a:rPr lang="en-GB" sz="1100" dirty="0">
                <a:solidFill>
                  <a:srgbClr val="CC0066"/>
                </a:solidFill>
                <a:latin typeface="Century Gothic" panose="020B0502020202020204" pitchFamily="34" charset="0"/>
              </a:rPr>
              <a:t>angles </a:t>
            </a:r>
            <a:r>
              <a:rPr lang="en-GB" sz="1100" dirty="0">
                <a:latin typeface="Century Gothic" panose="020B0502020202020204" pitchFamily="34" charset="0"/>
              </a:rPr>
              <a:t>in the body and thought to create a more </a:t>
            </a:r>
            <a:r>
              <a:rPr lang="en-GB" sz="1100" dirty="0">
                <a:solidFill>
                  <a:srgbClr val="CC0066"/>
                </a:solidFill>
                <a:latin typeface="Century Gothic" panose="020B0502020202020204" pitchFamily="34" charset="0"/>
              </a:rPr>
              <a:t>round and smooth looking piece</a:t>
            </a:r>
            <a:r>
              <a:rPr lang="en-GB" sz="1100" dirty="0">
                <a:latin typeface="Century Gothic" panose="020B0502020202020204" pitchFamily="34" charset="0"/>
              </a:rPr>
              <a:t>. The lines give a more ‘loose’ look and provides more </a:t>
            </a:r>
            <a:r>
              <a:rPr lang="en-GB" sz="1100" dirty="0">
                <a:solidFill>
                  <a:srgbClr val="CC0066"/>
                </a:solidFill>
                <a:latin typeface="Century Gothic" panose="020B0502020202020204" pitchFamily="34" charset="0"/>
              </a:rPr>
              <a:t>curvature</a:t>
            </a:r>
            <a:r>
              <a:rPr lang="en-GB" sz="1100" dirty="0">
                <a:latin typeface="Century Gothic" panose="020B0502020202020204" pitchFamily="34" charset="0"/>
              </a:rPr>
              <a:t> in a sharp looking  product.</a:t>
            </a:r>
          </a:p>
        </p:txBody>
      </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00" name="Ink 99">
                <a:extLst>
                  <a:ext uri="{FF2B5EF4-FFF2-40B4-BE49-F238E27FC236}">
                    <a16:creationId xmlns:a16="http://schemas.microsoft.com/office/drawing/2014/main" id="{DC5D2CFA-AF38-45D3-9F5E-821D26C24B09}"/>
                  </a:ext>
                </a:extLst>
              </p14:cNvPr>
              <p14:cNvContentPartPr/>
              <p14:nvPr/>
            </p14:nvContentPartPr>
            <p14:xfrm>
              <a:off x="5655546" y="3159047"/>
              <a:ext cx="620640" cy="497160"/>
            </p14:xfrm>
          </p:contentPart>
        </mc:Choice>
        <mc:Fallback xmlns="">
          <p:pic>
            <p:nvPicPr>
              <p:cNvPr id="100" name="Ink 99">
                <a:extLst>
                  <a:ext uri="{FF2B5EF4-FFF2-40B4-BE49-F238E27FC236}">
                    <a16:creationId xmlns:a16="http://schemas.microsoft.com/office/drawing/2014/main" id="{DC5D2CFA-AF38-45D3-9F5E-821D26C24B09}"/>
                  </a:ext>
                </a:extLst>
              </p:cNvPr>
              <p:cNvPicPr/>
              <p:nvPr/>
            </p:nvPicPr>
            <p:blipFill>
              <a:blip r:embed="rId7"/>
              <a:stretch>
                <a:fillRect/>
              </a:stretch>
            </p:blipFill>
            <p:spPr>
              <a:xfrm>
                <a:off x="5651226" y="3132067"/>
                <a:ext cx="629280" cy="550761"/>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107" name="Ink 106">
                <a:extLst>
                  <a:ext uri="{FF2B5EF4-FFF2-40B4-BE49-F238E27FC236}">
                    <a16:creationId xmlns:a16="http://schemas.microsoft.com/office/drawing/2014/main" id="{6128C798-E527-4F63-9161-F2C78FFD4D8C}"/>
                  </a:ext>
                </a:extLst>
              </p14:cNvPr>
              <p14:cNvContentPartPr/>
              <p14:nvPr/>
            </p14:nvContentPartPr>
            <p14:xfrm>
              <a:off x="6396169" y="2674047"/>
              <a:ext cx="1459800" cy="670320"/>
            </p14:xfrm>
          </p:contentPart>
        </mc:Choice>
        <mc:Fallback xmlns="">
          <p:pic>
            <p:nvPicPr>
              <p:cNvPr id="107" name="Ink 106">
                <a:extLst>
                  <a:ext uri="{FF2B5EF4-FFF2-40B4-BE49-F238E27FC236}">
                    <a16:creationId xmlns:a16="http://schemas.microsoft.com/office/drawing/2014/main" id="{6128C798-E527-4F63-9161-F2C78FFD4D8C}"/>
                  </a:ext>
                </a:extLst>
              </p:cNvPr>
              <p:cNvPicPr/>
              <p:nvPr/>
            </p:nvPicPr>
            <p:blipFill>
              <a:blip r:embed="rId9"/>
              <a:stretch>
                <a:fillRect/>
              </a:stretch>
            </p:blipFill>
            <p:spPr>
              <a:xfrm>
                <a:off x="6391850" y="2647047"/>
                <a:ext cx="1468438" cy="723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114" name="Ink 113">
                <a:extLst>
                  <a:ext uri="{FF2B5EF4-FFF2-40B4-BE49-F238E27FC236}">
                    <a16:creationId xmlns:a16="http://schemas.microsoft.com/office/drawing/2014/main" id="{FF9694A8-935D-455B-A5A4-998AC0C7DDB1}"/>
                  </a:ext>
                </a:extLst>
              </p14:cNvPr>
              <p14:cNvContentPartPr/>
              <p14:nvPr/>
            </p14:nvContentPartPr>
            <p14:xfrm>
              <a:off x="627105" y="1444998"/>
              <a:ext cx="142920" cy="146729"/>
            </p14:xfrm>
          </p:contentPart>
        </mc:Choice>
        <mc:Fallback xmlns="">
          <p:pic>
            <p:nvPicPr>
              <p:cNvPr id="114" name="Ink 113">
                <a:extLst>
                  <a:ext uri="{FF2B5EF4-FFF2-40B4-BE49-F238E27FC236}">
                    <a16:creationId xmlns:a16="http://schemas.microsoft.com/office/drawing/2014/main" id="{FF9694A8-935D-455B-A5A4-998AC0C7DDB1}"/>
                  </a:ext>
                </a:extLst>
              </p:cNvPr>
              <p:cNvPicPr/>
              <p:nvPr/>
            </p:nvPicPr>
            <p:blipFill>
              <a:blip r:embed="rId11"/>
              <a:stretch>
                <a:fillRect/>
              </a:stretch>
            </p:blipFill>
            <p:spPr>
              <a:xfrm>
                <a:off x="622785" y="1418092"/>
                <a:ext cx="151560" cy="200183"/>
              </a:xfrm>
              <a:prstGeom prst="rect">
                <a:avLst/>
              </a:prstGeom>
            </p:spPr>
          </p:pic>
        </mc:Fallback>
      </mc:AlternateContent>
      <p:cxnSp>
        <p:nvCxnSpPr>
          <p:cNvPr id="14" name="Straight Connector 13">
            <a:extLst>
              <a:ext uri="{FF2B5EF4-FFF2-40B4-BE49-F238E27FC236}">
                <a16:creationId xmlns:a16="http://schemas.microsoft.com/office/drawing/2014/main" id="{71B3A36C-87D4-4D1D-B518-9259EA7B1C7C}"/>
              </a:ext>
            </a:extLst>
          </p:cNvPr>
          <p:cNvCxnSpPr>
            <a:cxnSpLocks/>
          </p:cNvCxnSpPr>
          <p:nvPr/>
        </p:nvCxnSpPr>
        <p:spPr>
          <a:xfrm>
            <a:off x="6807360" y="759427"/>
            <a:ext cx="0" cy="2064457"/>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246" name="Ink 245">
                <a:extLst>
                  <a:ext uri="{FF2B5EF4-FFF2-40B4-BE49-F238E27FC236}">
                    <a16:creationId xmlns:a16="http://schemas.microsoft.com/office/drawing/2014/main" id="{69D40779-A123-4703-954A-D9D1A9B15F1F}"/>
                  </a:ext>
                </a:extLst>
              </p14:cNvPr>
              <p14:cNvContentPartPr/>
              <p14:nvPr/>
            </p14:nvContentPartPr>
            <p14:xfrm>
              <a:off x="4838254" y="4333137"/>
              <a:ext cx="152640" cy="794520"/>
            </p14:xfrm>
          </p:contentPart>
        </mc:Choice>
        <mc:Fallback xmlns="">
          <p:pic>
            <p:nvPicPr>
              <p:cNvPr id="246" name="Ink 245">
                <a:extLst>
                  <a:ext uri="{FF2B5EF4-FFF2-40B4-BE49-F238E27FC236}">
                    <a16:creationId xmlns:a16="http://schemas.microsoft.com/office/drawing/2014/main" id="{69D40779-A123-4703-954A-D9D1A9B15F1F}"/>
                  </a:ext>
                </a:extLst>
              </p:cNvPr>
              <p:cNvPicPr/>
              <p:nvPr/>
            </p:nvPicPr>
            <p:blipFill>
              <a:blip r:embed="rId13"/>
              <a:stretch>
                <a:fillRect/>
              </a:stretch>
            </p:blipFill>
            <p:spPr>
              <a:xfrm>
                <a:off x="4833924" y="4306137"/>
                <a:ext cx="161300" cy="848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298" name="Ink 297">
                <a:extLst>
                  <a:ext uri="{FF2B5EF4-FFF2-40B4-BE49-F238E27FC236}">
                    <a16:creationId xmlns:a16="http://schemas.microsoft.com/office/drawing/2014/main" id="{49E014E3-E129-477A-A030-1B13264C168E}"/>
                  </a:ext>
                </a:extLst>
              </p14:cNvPr>
              <p14:cNvContentPartPr/>
              <p14:nvPr/>
            </p14:nvContentPartPr>
            <p14:xfrm>
              <a:off x="6449848" y="7329888"/>
              <a:ext cx="51840" cy="14400"/>
            </p14:xfrm>
          </p:contentPart>
        </mc:Choice>
        <mc:Fallback xmlns="">
          <p:pic>
            <p:nvPicPr>
              <p:cNvPr id="298" name="Ink 297">
                <a:extLst>
                  <a:ext uri="{FF2B5EF4-FFF2-40B4-BE49-F238E27FC236}">
                    <a16:creationId xmlns:a16="http://schemas.microsoft.com/office/drawing/2014/main" id="{49E014E3-E129-477A-A030-1B13264C168E}"/>
                  </a:ext>
                </a:extLst>
              </p:cNvPr>
              <p:cNvPicPr/>
              <p:nvPr/>
            </p:nvPicPr>
            <p:blipFill>
              <a:blip r:embed="rId15"/>
              <a:stretch>
                <a:fillRect/>
              </a:stretch>
            </p:blipFill>
            <p:spPr>
              <a:xfrm>
                <a:off x="6445528" y="7302888"/>
                <a:ext cx="60480" cy="68040"/>
              </a:xfrm>
              <a:prstGeom prst="rect">
                <a:avLst/>
              </a:prstGeom>
            </p:spPr>
          </p:pic>
        </mc:Fallback>
      </mc:AlternateContent>
      <p:pic>
        <p:nvPicPr>
          <p:cNvPr id="300" name="Picture 299" descr="A wooden table&#10;&#10;Description generated with high confidence">
            <a:extLst>
              <a:ext uri="{FF2B5EF4-FFF2-40B4-BE49-F238E27FC236}">
                <a16:creationId xmlns:a16="http://schemas.microsoft.com/office/drawing/2014/main" id="{33AD280A-E6CC-44BF-98EC-ABC2484E2CC2}"/>
              </a:ext>
            </a:extLst>
          </p:cNvPr>
          <p:cNvPicPr>
            <a:picLocks noChangeAspect="1"/>
          </p:cNvPicPr>
          <p:nvPr/>
        </p:nvPicPr>
        <p:blipFill rotWithShape="1">
          <a:blip r:embed="rId16">
            <a:extLst>
              <a:ext uri="{28A0092B-C50C-407E-A947-70E740481C1C}">
                <a14:useLocalDpi xmlns:a14="http://schemas.microsoft.com/office/drawing/2010/main" val="0"/>
              </a:ext>
            </a:extLst>
          </a:blip>
          <a:srcRect l="1202" t="18114" r="11766" b="19828"/>
          <a:stretch/>
        </p:blipFill>
        <p:spPr>
          <a:xfrm>
            <a:off x="10235567" y="5140190"/>
            <a:ext cx="1419365" cy="1354102"/>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grpSp>
        <p:nvGrpSpPr>
          <p:cNvPr id="174" name="Group 173">
            <a:extLst>
              <a:ext uri="{FF2B5EF4-FFF2-40B4-BE49-F238E27FC236}">
                <a16:creationId xmlns:a16="http://schemas.microsoft.com/office/drawing/2014/main" id="{3134A42C-C2FC-4C5D-9B89-027BED3575FD}"/>
              </a:ext>
            </a:extLst>
          </p:cNvPr>
          <p:cNvGrpSpPr/>
          <p:nvPr/>
        </p:nvGrpSpPr>
        <p:grpSpPr>
          <a:xfrm>
            <a:off x="9750370" y="5736727"/>
            <a:ext cx="817853" cy="746386"/>
            <a:chOff x="226409" y="2332066"/>
            <a:chExt cx="817853" cy="746386"/>
          </a:xfrm>
        </p:grpSpPr>
        <p:sp>
          <p:nvSpPr>
            <p:cNvPr id="175" name="Oval 174">
              <a:extLst>
                <a:ext uri="{FF2B5EF4-FFF2-40B4-BE49-F238E27FC236}">
                  <a16:creationId xmlns:a16="http://schemas.microsoft.com/office/drawing/2014/main" id="{38F57A32-DF6C-4696-835B-F57E891679ED}"/>
                </a:ext>
              </a:extLst>
            </p:cNvPr>
            <p:cNvSpPr/>
            <p:nvPr/>
          </p:nvSpPr>
          <p:spPr>
            <a:xfrm>
              <a:off x="262143" y="2332066"/>
              <a:ext cx="746386" cy="746386"/>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6" name="TextBox 175">
              <a:extLst>
                <a:ext uri="{FF2B5EF4-FFF2-40B4-BE49-F238E27FC236}">
                  <a16:creationId xmlns:a16="http://schemas.microsoft.com/office/drawing/2014/main" id="{5A9D15CD-F4EF-40BC-A079-8621DB739F57}"/>
                </a:ext>
              </a:extLst>
            </p:cNvPr>
            <p:cNvSpPr txBox="1"/>
            <p:nvPr/>
          </p:nvSpPr>
          <p:spPr>
            <a:xfrm>
              <a:off x="226409" y="2551370"/>
              <a:ext cx="817853" cy="307777"/>
            </a:xfrm>
            <a:prstGeom prst="rect">
              <a:avLst/>
            </a:prstGeom>
            <a:noFill/>
          </p:spPr>
          <p:txBody>
            <a:bodyPr wrap="none" rtlCol="0">
              <a:spAutoFit/>
            </a:bodyPr>
            <a:lstStyle/>
            <a:p>
              <a:r>
                <a:rPr lang="en-GB" sz="1400" dirty="0">
                  <a:solidFill>
                    <a:schemeClr val="bg1"/>
                  </a:solidFill>
                  <a:latin typeface="Century Gothic" panose="020B0502020202020204" pitchFamily="34" charset="0"/>
                </a:rPr>
                <a:t>MODEL</a:t>
              </a:r>
              <a:endParaRPr lang="en-GB" sz="1000" spc="600" dirty="0">
                <a:solidFill>
                  <a:schemeClr val="bg1"/>
                </a:solidFill>
                <a:latin typeface="Century Gothic" panose="020B0502020202020204" pitchFamily="34" charset="0"/>
              </a:endParaRPr>
            </a:p>
          </p:txBody>
        </p:sp>
      </p:grpSp>
      <p:pic>
        <p:nvPicPr>
          <p:cNvPr id="7" name="Picture 6">
            <a:extLst>
              <a:ext uri="{FF2B5EF4-FFF2-40B4-BE49-F238E27FC236}">
                <a16:creationId xmlns:a16="http://schemas.microsoft.com/office/drawing/2014/main" id="{E699A0B2-4C3E-4154-89E0-3AF843B1F47E}"/>
              </a:ext>
            </a:extLst>
          </p:cNvPr>
          <p:cNvPicPr>
            <a:picLocks noChangeAspect="1"/>
          </p:cNvPicPr>
          <p:nvPr/>
        </p:nvPicPr>
        <p:blipFill rotWithShape="1">
          <a:blip r:embed="rId17"/>
          <a:srcRect l="24688" t="17319" r="19620" b="19497"/>
          <a:stretch/>
        </p:blipFill>
        <p:spPr>
          <a:xfrm>
            <a:off x="2187560" y="5030898"/>
            <a:ext cx="1613714" cy="1622728"/>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0" name="Picture 9">
            <a:extLst>
              <a:ext uri="{FF2B5EF4-FFF2-40B4-BE49-F238E27FC236}">
                <a16:creationId xmlns:a16="http://schemas.microsoft.com/office/drawing/2014/main" id="{FFCCD6ED-A75D-4E93-AB26-F03B3C4B704B}"/>
              </a:ext>
            </a:extLst>
          </p:cNvPr>
          <p:cNvPicPr>
            <a:picLocks noChangeAspect="1"/>
          </p:cNvPicPr>
          <p:nvPr/>
        </p:nvPicPr>
        <p:blipFill rotWithShape="1">
          <a:blip r:embed="rId18"/>
          <a:srcRect l="28732" t="15401" r="23473" b="28259"/>
          <a:stretch/>
        </p:blipFill>
        <p:spPr>
          <a:xfrm>
            <a:off x="3531240" y="184971"/>
            <a:ext cx="1052732" cy="104134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19">
            <p14:nvContentPartPr>
              <p14:cNvPr id="25" name="Ink 24">
                <a:extLst>
                  <a:ext uri="{FF2B5EF4-FFF2-40B4-BE49-F238E27FC236}">
                    <a16:creationId xmlns:a16="http://schemas.microsoft.com/office/drawing/2014/main" id="{94248C00-D220-43FA-904E-54CC52B329AD}"/>
                  </a:ext>
                </a:extLst>
              </p14:cNvPr>
              <p14:cNvContentPartPr/>
              <p14:nvPr/>
            </p14:nvContentPartPr>
            <p14:xfrm rot="16940049" flipH="1" flipV="1">
              <a:off x="4850618" y="570690"/>
              <a:ext cx="127080" cy="266760"/>
            </p14:xfrm>
          </p:contentPart>
        </mc:Choice>
        <mc:Fallback xmlns="">
          <p:pic>
            <p:nvPicPr>
              <p:cNvPr id="25" name="Ink 24">
                <a:extLst>
                  <a:ext uri="{FF2B5EF4-FFF2-40B4-BE49-F238E27FC236}">
                    <a16:creationId xmlns:a16="http://schemas.microsoft.com/office/drawing/2014/main" id="{94248C00-D220-43FA-904E-54CC52B329AD}"/>
                  </a:ext>
                </a:extLst>
              </p:cNvPr>
              <p:cNvPicPr/>
              <p:nvPr/>
            </p:nvPicPr>
            <p:blipFill>
              <a:blip r:embed="rId20"/>
              <a:stretch>
                <a:fillRect/>
              </a:stretch>
            </p:blipFill>
            <p:spPr>
              <a:xfrm rot="16940049" flipH="1" flipV="1">
                <a:off x="4841618" y="561702"/>
                <a:ext cx="144720" cy="284376"/>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289" name="Ink 288">
                <a:extLst>
                  <a:ext uri="{FF2B5EF4-FFF2-40B4-BE49-F238E27FC236}">
                    <a16:creationId xmlns:a16="http://schemas.microsoft.com/office/drawing/2014/main" id="{CBC94FFE-A419-4F9D-80AD-F2DCBE822BF3}"/>
                  </a:ext>
                </a:extLst>
              </p14:cNvPr>
              <p14:cNvContentPartPr/>
              <p14:nvPr/>
            </p14:nvContentPartPr>
            <p14:xfrm>
              <a:off x="5091884" y="2096725"/>
              <a:ext cx="167760" cy="293040"/>
            </p14:xfrm>
          </p:contentPart>
        </mc:Choice>
        <mc:Fallback xmlns="">
          <p:pic>
            <p:nvPicPr>
              <p:cNvPr id="289" name="Ink 288">
                <a:extLst>
                  <a:ext uri="{FF2B5EF4-FFF2-40B4-BE49-F238E27FC236}">
                    <a16:creationId xmlns:a16="http://schemas.microsoft.com/office/drawing/2014/main" id="{CBC94FFE-A419-4F9D-80AD-F2DCBE822BF3}"/>
                  </a:ext>
                </a:extLst>
              </p:cNvPr>
              <p:cNvPicPr/>
              <p:nvPr/>
            </p:nvPicPr>
            <p:blipFill>
              <a:blip r:embed="rId22"/>
              <a:stretch>
                <a:fillRect/>
              </a:stretch>
            </p:blipFill>
            <p:spPr>
              <a:xfrm>
                <a:off x="5087564" y="2069725"/>
                <a:ext cx="176400" cy="346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306" name="Ink 305">
                <a:extLst>
                  <a:ext uri="{FF2B5EF4-FFF2-40B4-BE49-F238E27FC236}">
                    <a16:creationId xmlns:a16="http://schemas.microsoft.com/office/drawing/2014/main" id="{DA21A114-7FBA-4026-B6D8-3021E4BCBEF1}"/>
                  </a:ext>
                </a:extLst>
              </p14:cNvPr>
              <p14:cNvContentPartPr/>
              <p14:nvPr/>
            </p14:nvContentPartPr>
            <p14:xfrm>
              <a:off x="5763286" y="761012"/>
              <a:ext cx="504579" cy="919555"/>
            </p14:xfrm>
          </p:contentPart>
        </mc:Choice>
        <mc:Fallback xmlns="">
          <p:pic>
            <p:nvPicPr>
              <p:cNvPr id="306" name="Ink 305">
                <a:extLst>
                  <a:ext uri="{FF2B5EF4-FFF2-40B4-BE49-F238E27FC236}">
                    <a16:creationId xmlns:a16="http://schemas.microsoft.com/office/drawing/2014/main" id="{DA21A114-7FBA-4026-B6D8-3021E4BCBEF1}"/>
                  </a:ext>
                </a:extLst>
              </p:cNvPr>
              <p:cNvPicPr/>
              <p:nvPr/>
            </p:nvPicPr>
            <p:blipFill>
              <a:blip r:embed="rId24"/>
              <a:stretch>
                <a:fillRect/>
              </a:stretch>
            </p:blipFill>
            <p:spPr>
              <a:xfrm>
                <a:off x="5758970" y="734009"/>
                <a:ext cx="513210" cy="973202"/>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310" name="Ink 309">
                <a:extLst>
                  <a:ext uri="{FF2B5EF4-FFF2-40B4-BE49-F238E27FC236}">
                    <a16:creationId xmlns:a16="http://schemas.microsoft.com/office/drawing/2014/main" id="{3EBC0A5D-F076-4D1E-892D-EBD803C6992F}"/>
                  </a:ext>
                </a:extLst>
              </p14:cNvPr>
              <p14:cNvContentPartPr/>
              <p14:nvPr/>
            </p14:nvContentPartPr>
            <p14:xfrm>
              <a:off x="4801975" y="929445"/>
              <a:ext cx="675143" cy="482598"/>
            </p14:xfrm>
          </p:contentPart>
        </mc:Choice>
        <mc:Fallback xmlns="">
          <p:pic>
            <p:nvPicPr>
              <p:cNvPr id="310" name="Ink 309">
                <a:extLst>
                  <a:ext uri="{FF2B5EF4-FFF2-40B4-BE49-F238E27FC236}">
                    <a16:creationId xmlns:a16="http://schemas.microsoft.com/office/drawing/2014/main" id="{3EBC0A5D-F076-4D1E-892D-EBD803C6992F}"/>
                  </a:ext>
                </a:extLst>
              </p:cNvPr>
              <p:cNvPicPr/>
              <p:nvPr/>
            </p:nvPicPr>
            <p:blipFill>
              <a:blip r:embed="rId26"/>
              <a:stretch>
                <a:fillRect/>
              </a:stretch>
            </p:blipFill>
            <p:spPr>
              <a:xfrm>
                <a:off x="4797652" y="902434"/>
                <a:ext cx="683789" cy="5362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7">
            <p14:nvContentPartPr>
              <p14:cNvPr id="312" name="Ink 311">
                <a:extLst>
                  <a:ext uri="{FF2B5EF4-FFF2-40B4-BE49-F238E27FC236}">
                    <a16:creationId xmlns:a16="http://schemas.microsoft.com/office/drawing/2014/main" id="{C320DA5A-3DFB-4950-8782-01A4A3C23AD5}"/>
                  </a:ext>
                </a:extLst>
              </p14:cNvPr>
              <p14:cNvContentPartPr/>
              <p14:nvPr/>
            </p14:nvContentPartPr>
            <p14:xfrm>
              <a:off x="4871070" y="3549158"/>
              <a:ext cx="197640" cy="130320"/>
            </p14:xfrm>
          </p:contentPart>
        </mc:Choice>
        <mc:Fallback xmlns="">
          <p:pic>
            <p:nvPicPr>
              <p:cNvPr id="312" name="Ink 311">
                <a:extLst>
                  <a:ext uri="{FF2B5EF4-FFF2-40B4-BE49-F238E27FC236}">
                    <a16:creationId xmlns:a16="http://schemas.microsoft.com/office/drawing/2014/main" id="{C320DA5A-3DFB-4950-8782-01A4A3C23AD5}"/>
                  </a:ext>
                </a:extLst>
              </p:cNvPr>
              <p:cNvPicPr/>
              <p:nvPr/>
            </p:nvPicPr>
            <p:blipFill>
              <a:blip r:embed="rId28"/>
              <a:stretch>
                <a:fillRect/>
              </a:stretch>
            </p:blipFill>
            <p:spPr>
              <a:xfrm>
                <a:off x="4866742" y="3522158"/>
                <a:ext cx="206296" cy="183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9">
            <p14:nvContentPartPr>
              <p14:cNvPr id="314" name="Ink 313">
                <a:extLst>
                  <a:ext uri="{FF2B5EF4-FFF2-40B4-BE49-F238E27FC236}">
                    <a16:creationId xmlns:a16="http://schemas.microsoft.com/office/drawing/2014/main" id="{D9DED50B-74E1-4227-8AB1-4AB353E1DC04}"/>
                  </a:ext>
                </a:extLst>
              </p14:cNvPr>
              <p14:cNvContentPartPr/>
              <p14:nvPr/>
            </p14:nvContentPartPr>
            <p14:xfrm>
              <a:off x="4612590" y="3385718"/>
              <a:ext cx="176040" cy="131040"/>
            </p14:xfrm>
          </p:contentPart>
        </mc:Choice>
        <mc:Fallback xmlns="">
          <p:pic>
            <p:nvPicPr>
              <p:cNvPr id="314" name="Ink 313">
                <a:extLst>
                  <a:ext uri="{FF2B5EF4-FFF2-40B4-BE49-F238E27FC236}">
                    <a16:creationId xmlns:a16="http://schemas.microsoft.com/office/drawing/2014/main" id="{D9DED50B-74E1-4227-8AB1-4AB353E1DC04}"/>
                  </a:ext>
                </a:extLst>
              </p:cNvPr>
              <p:cNvPicPr/>
              <p:nvPr/>
            </p:nvPicPr>
            <p:blipFill>
              <a:blip r:embed="rId30"/>
              <a:stretch>
                <a:fillRect/>
              </a:stretch>
            </p:blipFill>
            <p:spPr>
              <a:xfrm>
                <a:off x="4608270" y="3358718"/>
                <a:ext cx="184680" cy="184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1">
            <p14:nvContentPartPr>
              <p14:cNvPr id="116" name="Ink 115">
                <a:extLst>
                  <a:ext uri="{FF2B5EF4-FFF2-40B4-BE49-F238E27FC236}">
                    <a16:creationId xmlns:a16="http://schemas.microsoft.com/office/drawing/2014/main" id="{8CBBDFA2-D8AD-473E-B49A-AF55941A4E2A}"/>
                  </a:ext>
                </a:extLst>
              </p14:cNvPr>
              <p14:cNvContentPartPr/>
              <p14:nvPr/>
            </p14:nvContentPartPr>
            <p14:xfrm>
              <a:off x="3065693" y="4117560"/>
              <a:ext cx="1149480" cy="502920"/>
            </p14:xfrm>
          </p:contentPart>
        </mc:Choice>
        <mc:Fallback xmlns="">
          <p:pic>
            <p:nvPicPr>
              <p:cNvPr id="116" name="Ink 115">
                <a:extLst>
                  <a:ext uri="{FF2B5EF4-FFF2-40B4-BE49-F238E27FC236}">
                    <a16:creationId xmlns:a16="http://schemas.microsoft.com/office/drawing/2014/main" id="{8CBBDFA2-D8AD-473E-B49A-AF55941A4E2A}"/>
                  </a:ext>
                </a:extLst>
              </p:cNvPr>
              <p:cNvPicPr/>
              <p:nvPr/>
            </p:nvPicPr>
            <p:blipFill>
              <a:blip r:embed="rId32"/>
              <a:stretch>
                <a:fillRect/>
              </a:stretch>
            </p:blipFill>
            <p:spPr>
              <a:xfrm>
                <a:off x="3061373" y="4090560"/>
                <a:ext cx="1158120" cy="556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3">
            <p14:nvContentPartPr>
              <p14:cNvPr id="232" name="Ink 231">
                <a:extLst>
                  <a:ext uri="{FF2B5EF4-FFF2-40B4-BE49-F238E27FC236}">
                    <a16:creationId xmlns:a16="http://schemas.microsoft.com/office/drawing/2014/main" id="{179D1C4A-BA84-4904-A32B-AAD613AF1111}"/>
                  </a:ext>
                </a:extLst>
              </p14:cNvPr>
              <p14:cNvContentPartPr/>
              <p14:nvPr/>
            </p14:nvContentPartPr>
            <p14:xfrm>
              <a:off x="670628" y="4121093"/>
              <a:ext cx="602640" cy="740182"/>
            </p14:xfrm>
          </p:contentPart>
        </mc:Choice>
        <mc:Fallback xmlns="">
          <p:pic>
            <p:nvPicPr>
              <p:cNvPr id="232" name="Ink 231">
                <a:extLst>
                  <a:ext uri="{FF2B5EF4-FFF2-40B4-BE49-F238E27FC236}">
                    <a16:creationId xmlns:a16="http://schemas.microsoft.com/office/drawing/2014/main" id="{179D1C4A-BA84-4904-A32B-AAD613AF1111}"/>
                  </a:ext>
                </a:extLst>
              </p:cNvPr>
              <p:cNvPicPr/>
              <p:nvPr/>
            </p:nvPicPr>
            <p:blipFill>
              <a:blip r:embed="rId34"/>
              <a:stretch>
                <a:fillRect/>
              </a:stretch>
            </p:blipFill>
            <p:spPr>
              <a:xfrm>
                <a:off x="666308" y="4094092"/>
                <a:ext cx="611280" cy="793824"/>
              </a:xfrm>
              <a:prstGeom prst="rect">
                <a:avLst/>
              </a:prstGeom>
            </p:spPr>
          </p:pic>
        </mc:Fallback>
      </mc:AlternateContent>
      <p:pic>
        <p:nvPicPr>
          <p:cNvPr id="12" name="Picture 11" descr="A screenshot of a cell phone&#10;&#10;Description automatically generated">
            <a:extLst>
              <a:ext uri="{FF2B5EF4-FFF2-40B4-BE49-F238E27FC236}">
                <a16:creationId xmlns:a16="http://schemas.microsoft.com/office/drawing/2014/main" id="{118B645B-CDCC-47C7-8DE1-4061A1D1551A}"/>
              </a:ext>
            </a:extLst>
          </p:cNvPr>
          <p:cNvPicPr>
            <a:picLocks noChangeAspect="1"/>
          </p:cNvPicPr>
          <p:nvPr/>
        </p:nvPicPr>
        <p:blipFill rotWithShape="1">
          <a:blip r:embed="rId35">
            <a:extLst>
              <a:ext uri="{28A0092B-C50C-407E-A947-70E740481C1C}">
                <a14:useLocalDpi xmlns:a14="http://schemas.microsoft.com/office/drawing/2010/main" val="0"/>
              </a:ext>
            </a:extLst>
          </a:blip>
          <a:srcRect r="22126"/>
          <a:stretch/>
        </p:blipFill>
        <p:spPr>
          <a:xfrm>
            <a:off x="4142249" y="2273093"/>
            <a:ext cx="5706672" cy="4304149"/>
          </a:xfrm>
          <a:prstGeom prst="rect">
            <a:avLst/>
          </a:prstGeom>
        </p:spPr>
      </p:pic>
      <p:pic>
        <p:nvPicPr>
          <p:cNvPr id="32" name="Picture 31">
            <a:extLst>
              <a:ext uri="{FF2B5EF4-FFF2-40B4-BE49-F238E27FC236}">
                <a16:creationId xmlns:a16="http://schemas.microsoft.com/office/drawing/2014/main" id="{04AD4DEF-5FD7-4BFA-89F3-8887BDCE0102}"/>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8968665" y="468579"/>
            <a:ext cx="434002" cy="398717"/>
          </a:xfrm>
          <a:prstGeom prst="rect">
            <a:avLst/>
          </a:prstGeom>
        </p:spPr>
      </p:pic>
      <p:pic>
        <p:nvPicPr>
          <p:cNvPr id="33" name="Picture 32">
            <a:extLst>
              <a:ext uri="{FF2B5EF4-FFF2-40B4-BE49-F238E27FC236}">
                <a16:creationId xmlns:a16="http://schemas.microsoft.com/office/drawing/2014/main" id="{11A61F46-F980-4691-9349-25BB0B8B1366}"/>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358936" y="4117562"/>
            <a:ext cx="442544" cy="406565"/>
          </a:xfrm>
          <a:prstGeom prst="rect">
            <a:avLst/>
          </a:prstGeom>
        </p:spPr>
      </p:pic>
      <p:pic>
        <p:nvPicPr>
          <p:cNvPr id="34" name="Picture 33">
            <a:extLst>
              <a:ext uri="{FF2B5EF4-FFF2-40B4-BE49-F238E27FC236}">
                <a16:creationId xmlns:a16="http://schemas.microsoft.com/office/drawing/2014/main" id="{26FA86AA-0522-4DF1-B5B5-450AC7D1B157}"/>
              </a:ext>
            </a:extLst>
          </p:cNvPr>
          <p:cNvPicPr>
            <a:picLocks noChangeAspect="1"/>
          </p:cNvPicPr>
          <p:nvPr/>
        </p:nvPicPr>
        <p:blipFill>
          <a:blip r:embed="rId38"/>
          <a:stretch>
            <a:fillRect/>
          </a:stretch>
        </p:blipFill>
        <p:spPr>
          <a:xfrm>
            <a:off x="9247251" y="305920"/>
            <a:ext cx="566102" cy="453507"/>
          </a:xfrm>
          <a:prstGeom prst="rect">
            <a:avLst/>
          </a:prstGeom>
        </p:spPr>
      </p:pic>
      <mc:AlternateContent xmlns:mc="http://schemas.openxmlformats.org/markup-compatibility/2006" xmlns:p14="http://schemas.microsoft.com/office/powerpoint/2010/main">
        <mc:Choice Requires="p14">
          <p:contentPart p14:bwMode="auto" r:id="rId39">
            <p14:nvContentPartPr>
              <p14:cNvPr id="35" name="Ink 34">
                <a:extLst>
                  <a:ext uri="{FF2B5EF4-FFF2-40B4-BE49-F238E27FC236}">
                    <a16:creationId xmlns:a16="http://schemas.microsoft.com/office/drawing/2014/main" id="{9895F446-03BA-43E2-99F2-8FA5ACE0842C}"/>
                  </a:ext>
                </a:extLst>
              </p14:cNvPr>
              <p14:cNvContentPartPr/>
              <p14:nvPr/>
            </p14:nvContentPartPr>
            <p14:xfrm rot="8034661" flipV="1">
              <a:off x="9912025" y="449143"/>
              <a:ext cx="127080" cy="266760"/>
            </p14:xfrm>
          </p:contentPart>
        </mc:Choice>
        <mc:Fallback xmlns="">
          <p:pic>
            <p:nvPicPr>
              <p:cNvPr id="35" name="Ink 34">
                <a:extLst>
                  <a:ext uri="{FF2B5EF4-FFF2-40B4-BE49-F238E27FC236}">
                    <a16:creationId xmlns:a16="http://schemas.microsoft.com/office/drawing/2014/main" id="{9895F446-03BA-43E2-99F2-8FA5ACE0842C}"/>
                  </a:ext>
                </a:extLst>
              </p:cNvPr>
              <p:cNvPicPr/>
              <p:nvPr/>
            </p:nvPicPr>
            <p:blipFill>
              <a:blip r:embed="rId44"/>
              <a:stretch>
                <a:fillRect/>
              </a:stretch>
            </p:blipFill>
            <p:spPr>
              <a:xfrm rot="8034661" flipV="1">
                <a:off x="9903025" y="440155"/>
                <a:ext cx="144720" cy="284376"/>
              </a:xfrm>
              <a:prstGeom prst="rect">
                <a:avLst/>
              </a:prstGeom>
            </p:spPr>
          </p:pic>
        </mc:Fallback>
      </mc:AlternateContent>
    </p:spTree>
    <p:extLst>
      <p:ext uri="{BB962C8B-B14F-4D97-AF65-F5344CB8AC3E}">
        <p14:creationId xmlns:p14="http://schemas.microsoft.com/office/powerpoint/2010/main" val="2553599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ext, map&#10;&#10;Description automatically generated">
            <a:extLst>
              <a:ext uri="{FF2B5EF4-FFF2-40B4-BE49-F238E27FC236}">
                <a16:creationId xmlns:a16="http://schemas.microsoft.com/office/drawing/2014/main" id="{A363DAB4-76A3-4B88-AC34-51D5CF8E38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8864"/>
            <a:ext cx="12192000" cy="6466475"/>
          </a:xfrm>
          <a:prstGeom prst="rect">
            <a:avLst/>
          </a:prstGeom>
        </p:spPr>
      </p:pic>
      <p:sp>
        <p:nvSpPr>
          <p:cNvPr id="4" name="TextBox 3">
            <a:extLst>
              <a:ext uri="{FF2B5EF4-FFF2-40B4-BE49-F238E27FC236}">
                <a16:creationId xmlns:a16="http://schemas.microsoft.com/office/drawing/2014/main" id="{0CACCB2A-0CBD-40F3-BC8B-A24E5AC53435}"/>
              </a:ext>
            </a:extLst>
          </p:cNvPr>
          <p:cNvSpPr txBox="1"/>
          <p:nvPr/>
        </p:nvSpPr>
        <p:spPr>
          <a:xfrm>
            <a:off x="4879962" y="114932"/>
            <a:ext cx="2432076" cy="338554"/>
          </a:xfrm>
          <a:prstGeom prst="rect">
            <a:avLst/>
          </a:prstGeom>
          <a:noFill/>
        </p:spPr>
        <p:txBody>
          <a:bodyPr wrap="none" rtlCol="0">
            <a:spAutoFit/>
          </a:bodyPr>
          <a:lstStyle/>
          <a:p>
            <a:r>
              <a:rPr lang="en-GB" sz="1600" spc="600" dirty="0">
                <a:latin typeface="Century Gothic" panose="020B0502020202020204" pitchFamily="34" charset="0"/>
              </a:rPr>
              <a:t>INITIAL IDEAS</a:t>
            </a:r>
          </a:p>
        </p:txBody>
      </p:sp>
      <p:sp>
        <p:nvSpPr>
          <p:cNvPr id="5" name="TextBox 4">
            <a:extLst>
              <a:ext uri="{FF2B5EF4-FFF2-40B4-BE49-F238E27FC236}">
                <a16:creationId xmlns:a16="http://schemas.microsoft.com/office/drawing/2014/main" id="{18852D7E-8531-4C89-BC9D-AF2CEDCB9C47}"/>
              </a:ext>
            </a:extLst>
          </p:cNvPr>
          <p:cNvSpPr txBox="1"/>
          <p:nvPr/>
        </p:nvSpPr>
        <p:spPr>
          <a:xfrm>
            <a:off x="6748505" y="635712"/>
            <a:ext cx="2653036" cy="954107"/>
          </a:xfrm>
          <a:prstGeom prst="rect">
            <a:avLst/>
          </a:prstGeom>
          <a:noFill/>
        </p:spPr>
        <p:txBody>
          <a:bodyPr wrap="square" rtlCol="0">
            <a:spAutoFit/>
          </a:bodyPr>
          <a:lstStyle/>
          <a:p>
            <a:r>
              <a:rPr lang="en-GB" sz="1000" dirty="0">
                <a:latin typeface="Century Gothic" panose="020B0502020202020204" pitchFamily="34" charset="0"/>
              </a:rPr>
              <a:t>Here, I asked my end user to give me some advise and how to progress further from the last design. They said: </a:t>
            </a:r>
            <a:r>
              <a:rPr lang="en-GB" sz="1200" dirty="0">
                <a:solidFill>
                  <a:srgbClr val="CC0066"/>
                </a:solidFill>
                <a:latin typeface="Century Gothic" panose="020B0502020202020204" pitchFamily="34" charset="0"/>
              </a:rPr>
              <a:t>“I like the design but it seems to lack some curvature” </a:t>
            </a:r>
            <a:endParaRPr lang="en-GB" sz="1000" dirty="0">
              <a:solidFill>
                <a:srgbClr val="CC0066"/>
              </a:solidFill>
              <a:latin typeface="Century Gothic" panose="020B0502020202020204" pitchFamily="34" charset="0"/>
            </a:endParaRPr>
          </a:p>
        </p:txBody>
      </p:sp>
      <p:sp>
        <p:nvSpPr>
          <p:cNvPr id="6" name="TextBox 5">
            <a:extLst>
              <a:ext uri="{FF2B5EF4-FFF2-40B4-BE49-F238E27FC236}">
                <a16:creationId xmlns:a16="http://schemas.microsoft.com/office/drawing/2014/main" id="{963A42C7-6343-4B05-B157-2A3089C30218}"/>
              </a:ext>
            </a:extLst>
          </p:cNvPr>
          <p:cNvSpPr txBox="1"/>
          <p:nvPr/>
        </p:nvSpPr>
        <p:spPr>
          <a:xfrm>
            <a:off x="4407231" y="4928462"/>
            <a:ext cx="1855695" cy="1446550"/>
          </a:xfrm>
          <a:prstGeom prst="rect">
            <a:avLst/>
          </a:prstGeom>
          <a:noFill/>
        </p:spPr>
        <p:txBody>
          <a:bodyPr wrap="square" rtlCol="0">
            <a:spAutoFit/>
          </a:bodyPr>
          <a:lstStyle/>
          <a:p>
            <a:pPr algn="ctr"/>
            <a:r>
              <a:rPr lang="en-GB" sz="1100" dirty="0">
                <a:latin typeface="Century Gothic" panose="020B0502020202020204" pitchFamily="34" charset="0"/>
              </a:rPr>
              <a:t>I decided to try and use the most out of my product by adding a second layer, a shelf beneath the main table top – it </a:t>
            </a:r>
            <a:r>
              <a:rPr lang="en-GB" sz="1100" dirty="0">
                <a:solidFill>
                  <a:srgbClr val="CC0066"/>
                </a:solidFill>
                <a:latin typeface="Century Gothic" panose="020B0502020202020204" pitchFamily="34" charset="0"/>
              </a:rPr>
              <a:t>can help store more items </a:t>
            </a:r>
            <a:r>
              <a:rPr lang="en-GB" sz="1100" dirty="0">
                <a:latin typeface="Century Gothic" panose="020B0502020202020204" pitchFamily="34" charset="0"/>
              </a:rPr>
              <a:t>like keys, books, letters, etc…</a:t>
            </a:r>
          </a:p>
        </p:txBody>
      </p:sp>
      <p:sp>
        <p:nvSpPr>
          <p:cNvPr id="7" name="TextBox 6">
            <a:extLst>
              <a:ext uri="{FF2B5EF4-FFF2-40B4-BE49-F238E27FC236}">
                <a16:creationId xmlns:a16="http://schemas.microsoft.com/office/drawing/2014/main" id="{8C8A50A6-33E2-4FEF-97C8-C601E9584F4D}"/>
              </a:ext>
            </a:extLst>
          </p:cNvPr>
          <p:cNvSpPr txBox="1"/>
          <p:nvPr/>
        </p:nvSpPr>
        <p:spPr>
          <a:xfrm>
            <a:off x="9376568" y="459606"/>
            <a:ext cx="1336257" cy="1785104"/>
          </a:xfrm>
          <a:prstGeom prst="rect">
            <a:avLst/>
          </a:prstGeom>
          <a:noFill/>
        </p:spPr>
        <p:txBody>
          <a:bodyPr wrap="square" rtlCol="0">
            <a:spAutoFit/>
          </a:bodyPr>
          <a:lstStyle/>
          <a:p>
            <a:r>
              <a:rPr lang="en-GB" sz="1000" dirty="0">
                <a:latin typeface="Century Gothic" panose="020B0502020202020204" pitchFamily="34" charset="0"/>
              </a:rPr>
              <a:t>I played more with </a:t>
            </a:r>
            <a:r>
              <a:rPr lang="en-GB" sz="1000" dirty="0">
                <a:solidFill>
                  <a:srgbClr val="33CCCC"/>
                </a:solidFill>
                <a:latin typeface="Century Gothic" panose="020B0502020202020204" pitchFamily="34" charset="0"/>
              </a:rPr>
              <a:t>thin and thick edges</a:t>
            </a:r>
            <a:r>
              <a:rPr lang="en-GB" sz="1000" dirty="0">
                <a:latin typeface="Century Gothic" panose="020B0502020202020204" pitchFamily="34" charset="0"/>
              </a:rPr>
              <a:t> by combing them. Having a thin top and bottom layer of the table surface with thicker sides. The lines appear more </a:t>
            </a:r>
            <a:r>
              <a:rPr lang="en-GB" sz="1000" dirty="0">
                <a:solidFill>
                  <a:srgbClr val="33CCCC"/>
                </a:solidFill>
                <a:latin typeface="Century Gothic" panose="020B0502020202020204" pitchFamily="34" charset="0"/>
              </a:rPr>
              <a:t>wavy and bold</a:t>
            </a:r>
          </a:p>
        </p:txBody>
      </p:sp>
      <p:cxnSp>
        <p:nvCxnSpPr>
          <p:cNvPr id="8" name="Straight Connector 7">
            <a:extLst>
              <a:ext uri="{FF2B5EF4-FFF2-40B4-BE49-F238E27FC236}">
                <a16:creationId xmlns:a16="http://schemas.microsoft.com/office/drawing/2014/main" id="{E243A23F-118F-44F7-96D9-76CC48DBF06D}"/>
              </a:ext>
            </a:extLst>
          </p:cNvPr>
          <p:cNvCxnSpPr>
            <a:cxnSpLocks/>
          </p:cNvCxnSpPr>
          <p:nvPr/>
        </p:nvCxnSpPr>
        <p:spPr>
          <a:xfrm>
            <a:off x="6615109" y="539222"/>
            <a:ext cx="0" cy="747713"/>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CDC64CA8-D3A8-4894-9611-F4D2EEA3C8AF}"/>
              </a:ext>
            </a:extLst>
          </p:cNvPr>
          <p:cNvSpPr txBox="1"/>
          <p:nvPr/>
        </p:nvSpPr>
        <p:spPr>
          <a:xfrm>
            <a:off x="312282" y="4928462"/>
            <a:ext cx="1855695" cy="1446550"/>
          </a:xfrm>
          <a:prstGeom prst="rect">
            <a:avLst/>
          </a:prstGeom>
          <a:noFill/>
        </p:spPr>
        <p:txBody>
          <a:bodyPr wrap="square" rtlCol="0">
            <a:spAutoFit/>
          </a:bodyPr>
          <a:lstStyle/>
          <a:p>
            <a:r>
              <a:rPr lang="en-GB" sz="1100" dirty="0">
                <a:latin typeface="Century Gothic" panose="020B0502020202020204" pitchFamily="34" charset="0"/>
              </a:rPr>
              <a:t>For this design, I wanted to make it a little different by choosing another </a:t>
            </a:r>
            <a:r>
              <a:rPr lang="en-GB" sz="1100" dirty="0">
                <a:solidFill>
                  <a:srgbClr val="33CCCC"/>
                </a:solidFill>
                <a:latin typeface="Century Gothic" panose="020B0502020202020204" pitchFamily="34" charset="0"/>
              </a:rPr>
              <a:t>material </a:t>
            </a:r>
            <a:r>
              <a:rPr lang="en-GB" sz="1100" dirty="0">
                <a:latin typeface="Century Gothic" panose="020B0502020202020204" pitchFamily="34" charset="0"/>
              </a:rPr>
              <a:t>for the base – metal. It creates a </a:t>
            </a:r>
            <a:r>
              <a:rPr lang="en-GB" sz="1100" dirty="0">
                <a:solidFill>
                  <a:srgbClr val="33CCCC"/>
                </a:solidFill>
                <a:latin typeface="Century Gothic" panose="020B0502020202020204" pitchFamily="34" charset="0"/>
              </a:rPr>
              <a:t>stronger base </a:t>
            </a:r>
            <a:r>
              <a:rPr lang="en-GB" sz="1100" dirty="0">
                <a:latin typeface="Century Gothic" panose="020B0502020202020204" pitchFamily="34" charset="0"/>
              </a:rPr>
              <a:t>and provides a more </a:t>
            </a:r>
            <a:r>
              <a:rPr lang="en-GB" sz="1100" dirty="0">
                <a:solidFill>
                  <a:srgbClr val="33CCCC"/>
                </a:solidFill>
                <a:latin typeface="Century Gothic" panose="020B0502020202020204" pitchFamily="34" charset="0"/>
              </a:rPr>
              <a:t>minimal</a:t>
            </a:r>
            <a:r>
              <a:rPr lang="en-GB" sz="1100" dirty="0">
                <a:latin typeface="Century Gothic" panose="020B0502020202020204" pitchFamily="34" charset="0"/>
              </a:rPr>
              <a:t> design.</a:t>
            </a: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7" name="Ink 16">
                <a:extLst>
                  <a:ext uri="{FF2B5EF4-FFF2-40B4-BE49-F238E27FC236}">
                    <a16:creationId xmlns:a16="http://schemas.microsoft.com/office/drawing/2014/main" id="{69051B84-FFE9-47FF-B81D-437692CE6561}"/>
                  </a:ext>
                </a:extLst>
              </p14:cNvPr>
              <p14:cNvContentPartPr/>
              <p14:nvPr/>
            </p14:nvContentPartPr>
            <p14:xfrm>
              <a:off x="7036380" y="2739879"/>
              <a:ext cx="576000" cy="695954"/>
            </p14:xfrm>
          </p:contentPart>
        </mc:Choice>
        <mc:Fallback xmlns="">
          <p:pic>
            <p:nvPicPr>
              <p:cNvPr id="17" name="Ink 16">
                <a:extLst>
                  <a:ext uri="{FF2B5EF4-FFF2-40B4-BE49-F238E27FC236}">
                    <a16:creationId xmlns:a16="http://schemas.microsoft.com/office/drawing/2014/main" id="{69051B84-FFE9-47FF-B81D-437692CE6561}"/>
                  </a:ext>
                </a:extLst>
              </p:cNvPr>
              <p:cNvPicPr/>
              <p:nvPr/>
            </p:nvPicPr>
            <p:blipFill>
              <a:blip r:embed="rId7"/>
              <a:stretch>
                <a:fillRect/>
              </a:stretch>
            </p:blipFill>
            <p:spPr>
              <a:xfrm>
                <a:off x="7032060" y="2712876"/>
                <a:ext cx="584640" cy="749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4" name="Ink 43">
                <a:extLst>
                  <a:ext uri="{FF2B5EF4-FFF2-40B4-BE49-F238E27FC236}">
                    <a16:creationId xmlns:a16="http://schemas.microsoft.com/office/drawing/2014/main" id="{7B92923A-A76B-474C-9334-C328FE430289}"/>
                  </a:ext>
                </a:extLst>
              </p14:cNvPr>
              <p14:cNvContentPartPr/>
              <p14:nvPr/>
            </p14:nvContentPartPr>
            <p14:xfrm>
              <a:off x="8478777" y="2308323"/>
              <a:ext cx="581040" cy="657000"/>
            </p14:xfrm>
          </p:contentPart>
        </mc:Choice>
        <mc:Fallback xmlns="">
          <p:pic>
            <p:nvPicPr>
              <p:cNvPr id="44" name="Ink 43">
                <a:extLst>
                  <a:ext uri="{FF2B5EF4-FFF2-40B4-BE49-F238E27FC236}">
                    <a16:creationId xmlns:a16="http://schemas.microsoft.com/office/drawing/2014/main" id="{7B92923A-A76B-474C-9334-C328FE430289}"/>
                  </a:ext>
                </a:extLst>
              </p:cNvPr>
              <p:cNvPicPr/>
              <p:nvPr/>
            </p:nvPicPr>
            <p:blipFill>
              <a:blip r:embed="rId11"/>
              <a:stretch>
                <a:fillRect/>
              </a:stretch>
            </p:blipFill>
            <p:spPr>
              <a:xfrm>
                <a:off x="8469777" y="2299323"/>
                <a:ext cx="598680" cy="674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106" name="Ink 105">
                <a:extLst>
                  <a:ext uri="{FF2B5EF4-FFF2-40B4-BE49-F238E27FC236}">
                    <a16:creationId xmlns:a16="http://schemas.microsoft.com/office/drawing/2014/main" id="{3E7E2848-AF65-40F6-A022-018E9A9FDA42}"/>
                  </a:ext>
                </a:extLst>
              </p14:cNvPr>
              <p14:cNvContentPartPr/>
              <p14:nvPr/>
            </p14:nvContentPartPr>
            <p14:xfrm>
              <a:off x="836437" y="3785744"/>
              <a:ext cx="526320" cy="792360"/>
            </p14:xfrm>
          </p:contentPart>
        </mc:Choice>
        <mc:Fallback xmlns="">
          <p:pic>
            <p:nvPicPr>
              <p:cNvPr id="106" name="Ink 105">
                <a:extLst>
                  <a:ext uri="{FF2B5EF4-FFF2-40B4-BE49-F238E27FC236}">
                    <a16:creationId xmlns:a16="http://schemas.microsoft.com/office/drawing/2014/main" id="{3E7E2848-AF65-40F6-A022-018E9A9FDA42}"/>
                  </a:ext>
                </a:extLst>
              </p:cNvPr>
              <p:cNvPicPr/>
              <p:nvPr/>
            </p:nvPicPr>
            <p:blipFill>
              <a:blip r:embed="rId13"/>
              <a:stretch>
                <a:fillRect/>
              </a:stretch>
            </p:blipFill>
            <p:spPr>
              <a:xfrm>
                <a:off x="832114" y="3758744"/>
                <a:ext cx="534966" cy="84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283" name="Ink 282">
                <a:extLst>
                  <a:ext uri="{FF2B5EF4-FFF2-40B4-BE49-F238E27FC236}">
                    <a16:creationId xmlns:a16="http://schemas.microsoft.com/office/drawing/2014/main" id="{CB94493C-4673-48B4-8431-EB0477B102EB}"/>
                  </a:ext>
                </a:extLst>
              </p14:cNvPr>
              <p14:cNvContentPartPr/>
              <p14:nvPr/>
            </p14:nvContentPartPr>
            <p14:xfrm>
              <a:off x="4083486" y="1155175"/>
              <a:ext cx="3600" cy="15840"/>
            </p14:xfrm>
          </p:contentPart>
        </mc:Choice>
        <mc:Fallback xmlns="">
          <p:pic>
            <p:nvPicPr>
              <p:cNvPr id="283" name="Ink 282">
                <a:extLst>
                  <a:ext uri="{FF2B5EF4-FFF2-40B4-BE49-F238E27FC236}">
                    <a16:creationId xmlns:a16="http://schemas.microsoft.com/office/drawing/2014/main" id="{CB94493C-4673-48B4-8431-EB0477B102EB}"/>
                  </a:ext>
                </a:extLst>
              </p:cNvPr>
              <p:cNvPicPr/>
              <p:nvPr/>
            </p:nvPicPr>
            <p:blipFill>
              <a:blip r:embed="rId15"/>
              <a:stretch>
                <a:fillRect/>
              </a:stretch>
            </p:blipFill>
            <p:spPr>
              <a:xfrm>
                <a:off x="4079166" y="1127547"/>
                <a:ext cx="12240" cy="70727"/>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284" name="Ink 283">
                <a:extLst>
                  <a:ext uri="{FF2B5EF4-FFF2-40B4-BE49-F238E27FC236}">
                    <a16:creationId xmlns:a16="http://schemas.microsoft.com/office/drawing/2014/main" id="{6D269406-C53A-43F8-9F12-B5562E1646F0}"/>
                  </a:ext>
                </a:extLst>
              </p14:cNvPr>
              <p14:cNvContentPartPr/>
              <p14:nvPr/>
            </p14:nvContentPartPr>
            <p14:xfrm>
              <a:off x="3926166" y="1286935"/>
              <a:ext cx="6120" cy="3240"/>
            </p14:xfrm>
          </p:contentPart>
        </mc:Choice>
        <mc:Fallback xmlns="">
          <p:pic>
            <p:nvPicPr>
              <p:cNvPr id="284" name="Ink 283">
                <a:extLst>
                  <a:ext uri="{FF2B5EF4-FFF2-40B4-BE49-F238E27FC236}">
                    <a16:creationId xmlns:a16="http://schemas.microsoft.com/office/drawing/2014/main" id="{6D269406-C53A-43F8-9F12-B5562E1646F0}"/>
                  </a:ext>
                </a:extLst>
              </p:cNvPr>
              <p:cNvPicPr/>
              <p:nvPr/>
            </p:nvPicPr>
            <p:blipFill>
              <a:blip r:embed="rId17"/>
              <a:stretch>
                <a:fillRect/>
              </a:stretch>
            </p:blipFill>
            <p:spPr>
              <a:xfrm>
                <a:off x="3921846" y="1259935"/>
                <a:ext cx="14760" cy="56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285" name="Ink 284">
                <a:extLst>
                  <a:ext uri="{FF2B5EF4-FFF2-40B4-BE49-F238E27FC236}">
                    <a16:creationId xmlns:a16="http://schemas.microsoft.com/office/drawing/2014/main" id="{C38A98A7-8CD4-4855-81A0-CB54720D2A0B}"/>
                  </a:ext>
                </a:extLst>
              </p14:cNvPr>
              <p14:cNvContentPartPr/>
              <p14:nvPr/>
            </p14:nvContentPartPr>
            <p14:xfrm>
              <a:off x="3939846" y="1341295"/>
              <a:ext cx="360" cy="360"/>
            </p14:xfrm>
          </p:contentPart>
        </mc:Choice>
        <mc:Fallback xmlns="">
          <p:pic>
            <p:nvPicPr>
              <p:cNvPr id="285" name="Ink 284">
                <a:extLst>
                  <a:ext uri="{FF2B5EF4-FFF2-40B4-BE49-F238E27FC236}">
                    <a16:creationId xmlns:a16="http://schemas.microsoft.com/office/drawing/2014/main" id="{C38A98A7-8CD4-4855-81A0-CB54720D2A0B}"/>
                  </a:ext>
                </a:extLst>
              </p:cNvPr>
              <p:cNvPicPr/>
              <p:nvPr/>
            </p:nvPicPr>
            <p:blipFill>
              <a:blip r:embed="rId19"/>
              <a:stretch>
                <a:fillRect/>
              </a:stretch>
            </p:blipFill>
            <p:spPr>
              <a:xfrm>
                <a:off x="3935526" y="1314295"/>
                <a:ext cx="9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286" name="Ink 285">
                <a:extLst>
                  <a:ext uri="{FF2B5EF4-FFF2-40B4-BE49-F238E27FC236}">
                    <a16:creationId xmlns:a16="http://schemas.microsoft.com/office/drawing/2014/main" id="{2DE25F09-990E-405F-9D99-05F0148000E0}"/>
                  </a:ext>
                </a:extLst>
              </p14:cNvPr>
              <p14:cNvContentPartPr/>
              <p14:nvPr/>
            </p14:nvContentPartPr>
            <p14:xfrm>
              <a:off x="3847686" y="1481695"/>
              <a:ext cx="3240" cy="1080"/>
            </p14:xfrm>
          </p:contentPart>
        </mc:Choice>
        <mc:Fallback xmlns="">
          <p:pic>
            <p:nvPicPr>
              <p:cNvPr id="286" name="Ink 285">
                <a:extLst>
                  <a:ext uri="{FF2B5EF4-FFF2-40B4-BE49-F238E27FC236}">
                    <a16:creationId xmlns:a16="http://schemas.microsoft.com/office/drawing/2014/main" id="{2DE25F09-990E-405F-9D99-05F0148000E0}"/>
                  </a:ext>
                </a:extLst>
              </p:cNvPr>
              <p:cNvPicPr/>
              <p:nvPr/>
            </p:nvPicPr>
            <p:blipFill>
              <a:blip r:embed="rId21"/>
              <a:stretch>
                <a:fillRect/>
              </a:stretch>
            </p:blipFill>
            <p:spPr>
              <a:xfrm>
                <a:off x="3843366" y="1454695"/>
                <a:ext cx="11880" cy="54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287" name="Ink 286">
                <a:extLst>
                  <a:ext uri="{FF2B5EF4-FFF2-40B4-BE49-F238E27FC236}">
                    <a16:creationId xmlns:a16="http://schemas.microsoft.com/office/drawing/2014/main" id="{BD88A2CF-8E00-4888-B894-251AD45F6DEB}"/>
                  </a:ext>
                </a:extLst>
              </p14:cNvPr>
              <p14:cNvContentPartPr/>
              <p14:nvPr/>
            </p14:nvContentPartPr>
            <p14:xfrm>
              <a:off x="3841566" y="1484215"/>
              <a:ext cx="9360" cy="3240"/>
            </p14:xfrm>
          </p:contentPart>
        </mc:Choice>
        <mc:Fallback xmlns="">
          <p:pic>
            <p:nvPicPr>
              <p:cNvPr id="287" name="Ink 286">
                <a:extLst>
                  <a:ext uri="{FF2B5EF4-FFF2-40B4-BE49-F238E27FC236}">
                    <a16:creationId xmlns:a16="http://schemas.microsoft.com/office/drawing/2014/main" id="{BD88A2CF-8E00-4888-B894-251AD45F6DEB}"/>
                  </a:ext>
                </a:extLst>
              </p:cNvPr>
              <p:cNvPicPr/>
              <p:nvPr/>
            </p:nvPicPr>
            <p:blipFill>
              <a:blip r:embed="rId23"/>
              <a:stretch>
                <a:fillRect/>
              </a:stretch>
            </p:blipFill>
            <p:spPr>
              <a:xfrm>
                <a:off x="3837246" y="1457215"/>
                <a:ext cx="18000" cy="56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4">
            <p14:nvContentPartPr>
              <p14:cNvPr id="127" name="Ink 126">
                <a:extLst>
                  <a:ext uri="{FF2B5EF4-FFF2-40B4-BE49-F238E27FC236}">
                    <a16:creationId xmlns:a16="http://schemas.microsoft.com/office/drawing/2014/main" id="{2D1E441F-E04D-4B1F-92F1-1A30BA905137}"/>
                  </a:ext>
                </a:extLst>
              </p14:cNvPr>
              <p14:cNvContentPartPr/>
              <p14:nvPr/>
            </p14:nvContentPartPr>
            <p14:xfrm>
              <a:off x="10321543" y="3482102"/>
              <a:ext cx="1485276" cy="1086248"/>
            </p14:xfrm>
          </p:contentPart>
        </mc:Choice>
        <mc:Fallback xmlns="">
          <p:pic>
            <p:nvPicPr>
              <p:cNvPr id="127" name="Ink 126">
                <a:extLst>
                  <a:ext uri="{FF2B5EF4-FFF2-40B4-BE49-F238E27FC236}">
                    <a16:creationId xmlns:a16="http://schemas.microsoft.com/office/drawing/2014/main" id="{2D1E441F-E04D-4B1F-92F1-1A30BA905137}"/>
                  </a:ext>
                </a:extLst>
              </p:cNvPr>
              <p:cNvPicPr/>
              <p:nvPr/>
            </p:nvPicPr>
            <p:blipFill>
              <a:blip r:embed="rId28"/>
              <a:stretch>
                <a:fillRect/>
              </a:stretch>
            </p:blipFill>
            <p:spPr>
              <a:xfrm>
                <a:off x="10317222" y="3455090"/>
                <a:ext cx="1493918" cy="1139912"/>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9">
            <p14:nvContentPartPr>
              <p14:cNvPr id="312" name="Ink 311">
                <a:extLst>
                  <a:ext uri="{FF2B5EF4-FFF2-40B4-BE49-F238E27FC236}">
                    <a16:creationId xmlns:a16="http://schemas.microsoft.com/office/drawing/2014/main" id="{1ED6CC97-D475-48E8-8D8E-C7ACD00EEE01}"/>
                  </a:ext>
                </a:extLst>
              </p14:cNvPr>
              <p14:cNvContentPartPr/>
              <p14:nvPr/>
            </p14:nvContentPartPr>
            <p14:xfrm>
              <a:off x="7198924" y="3227766"/>
              <a:ext cx="333000" cy="483840"/>
            </p14:xfrm>
          </p:contentPart>
        </mc:Choice>
        <mc:Fallback xmlns="">
          <p:pic>
            <p:nvPicPr>
              <p:cNvPr id="312" name="Ink 311">
                <a:extLst>
                  <a:ext uri="{FF2B5EF4-FFF2-40B4-BE49-F238E27FC236}">
                    <a16:creationId xmlns:a16="http://schemas.microsoft.com/office/drawing/2014/main" id="{1ED6CC97-D475-48E8-8D8E-C7ACD00EEE01}"/>
                  </a:ext>
                </a:extLst>
              </p:cNvPr>
              <p:cNvPicPr/>
              <p:nvPr/>
            </p:nvPicPr>
            <p:blipFill>
              <a:blip r:embed="rId30"/>
              <a:stretch>
                <a:fillRect/>
              </a:stretch>
            </p:blipFill>
            <p:spPr>
              <a:xfrm>
                <a:off x="7194604" y="3200766"/>
                <a:ext cx="341640" cy="537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1">
            <p14:nvContentPartPr>
              <p14:cNvPr id="333" name="Ink 332">
                <a:extLst>
                  <a:ext uri="{FF2B5EF4-FFF2-40B4-BE49-F238E27FC236}">
                    <a16:creationId xmlns:a16="http://schemas.microsoft.com/office/drawing/2014/main" id="{15135B66-5075-43F1-B0D3-6D87A36E53ED}"/>
                  </a:ext>
                </a:extLst>
              </p14:cNvPr>
              <p14:cNvContentPartPr/>
              <p14:nvPr/>
            </p14:nvContentPartPr>
            <p14:xfrm>
              <a:off x="8027512" y="3791891"/>
              <a:ext cx="1206317" cy="1525850"/>
            </p14:xfrm>
          </p:contentPart>
        </mc:Choice>
        <mc:Fallback xmlns="">
          <p:pic>
            <p:nvPicPr>
              <p:cNvPr id="333" name="Ink 332">
                <a:extLst>
                  <a:ext uri="{FF2B5EF4-FFF2-40B4-BE49-F238E27FC236}">
                    <a16:creationId xmlns:a16="http://schemas.microsoft.com/office/drawing/2014/main" id="{15135B66-5075-43F1-B0D3-6D87A36E53ED}"/>
                  </a:ext>
                </a:extLst>
              </p:cNvPr>
              <p:cNvPicPr/>
              <p:nvPr/>
            </p:nvPicPr>
            <p:blipFill>
              <a:blip r:embed="rId32"/>
              <a:stretch>
                <a:fillRect/>
              </a:stretch>
            </p:blipFill>
            <p:spPr>
              <a:xfrm>
                <a:off x="8023193" y="3764888"/>
                <a:ext cx="1214954" cy="1579496"/>
              </a:xfrm>
              <a:prstGeom prst="rect">
                <a:avLst/>
              </a:prstGeom>
            </p:spPr>
          </p:pic>
        </mc:Fallback>
      </mc:AlternateContent>
      <p:pic>
        <p:nvPicPr>
          <p:cNvPr id="334" name="Picture 333">
            <a:extLst>
              <a:ext uri="{FF2B5EF4-FFF2-40B4-BE49-F238E27FC236}">
                <a16:creationId xmlns:a16="http://schemas.microsoft.com/office/drawing/2014/main" id="{6AD72031-F756-4BEF-8BB7-1A7CBD7204AB}"/>
              </a:ext>
            </a:extLst>
          </p:cNvPr>
          <p:cNvPicPr>
            <a:picLocks noChangeAspect="1"/>
          </p:cNvPicPr>
          <p:nvPr/>
        </p:nvPicPr>
        <p:blipFill rotWithShape="1">
          <a:blip r:embed="rId33"/>
          <a:srcRect l="16716" t="6196" r="25860" b="26274"/>
          <a:stretch/>
        </p:blipFill>
        <p:spPr>
          <a:xfrm>
            <a:off x="10597500" y="1212307"/>
            <a:ext cx="856180" cy="85285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335" name="Picture 334">
            <a:extLst>
              <a:ext uri="{FF2B5EF4-FFF2-40B4-BE49-F238E27FC236}">
                <a16:creationId xmlns:a16="http://schemas.microsoft.com/office/drawing/2014/main" id="{606E6220-B2AE-40F6-A05B-123299DA02A5}"/>
              </a:ext>
            </a:extLst>
          </p:cNvPr>
          <p:cNvPicPr>
            <a:picLocks noChangeAspect="1"/>
          </p:cNvPicPr>
          <p:nvPr/>
        </p:nvPicPr>
        <p:blipFill rotWithShape="1">
          <a:blip r:embed="rId34"/>
          <a:srcRect l="24589" t="19466" r="19919" b="14086"/>
          <a:stretch/>
        </p:blipFill>
        <p:spPr>
          <a:xfrm>
            <a:off x="10286392" y="2024626"/>
            <a:ext cx="1377424" cy="1377509"/>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336" name="Picture 335">
            <a:extLst>
              <a:ext uri="{FF2B5EF4-FFF2-40B4-BE49-F238E27FC236}">
                <a16:creationId xmlns:a16="http://schemas.microsoft.com/office/drawing/2014/main" id="{21122A2F-912E-4A17-9E3C-04656F30FD15}"/>
              </a:ext>
            </a:extLst>
          </p:cNvPr>
          <p:cNvPicPr>
            <a:picLocks noChangeAspect="1"/>
          </p:cNvPicPr>
          <p:nvPr/>
        </p:nvPicPr>
        <p:blipFill rotWithShape="1">
          <a:blip r:embed="rId35"/>
          <a:srcRect l="18489" t="15255" r="27405" b="23059"/>
          <a:stretch/>
        </p:blipFill>
        <p:spPr>
          <a:xfrm>
            <a:off x="8954930" y="2305110"/>
            <a:ext cx="1091156" cy="109702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36">
            <p14:nvContentPartPr>
              <p14:cNvPr id="224" name="Ink 223">
                <a:extLst>
                  <a:ext uri="{FF2B5EF4-FFF2-40B4-BE49-F238E27FC236}">
                    <a16:creationId xmlns:a16="http://schemas.microsoft.com/office/drawing/2014/main" id="{EF169954-39DA-42D6-ACF0-30A26580EDE9}"/>
                  </a:ext>
                </a:extLst>
              </p14:cNvPr>
              <p14:cNvContentPartPr/>
              <p14:nvPr/>
            </p14:nvContentPartPr>
            <p14:xfrm rot="12538672" flipH="1" flipV="1">
              <a:off x="10041274" y="2226626"/>
              <a:ext cx="127080" cy="266760"/>
            </p14:xfrm>
          </p:contentPart>
        </mc:Choice>
        <mc:Fallback xmlns="">
          <p:pic>
            <p:nvPicPr>
              <p:cNvPr id="224" name="Ink 223">
                <a:extLst>
                  <a:ext uri="{FF2B5EF4-FFF2-40B4-BE49-F238E27FC236}">
                    <a16:creationId xmlns:a16="http://schemas.microsoft.com/office/drawing/2014/main" id="{EF169954-39DA-42D6-ACF0-30A26580EDE9}"/>
                  </a:ext>
                </a:extLst>
              </p:cNvPr>
              <p:cNvPicPr/>
              <p:nvPr/>
            </p:nvPicPr>
            <p:blipFill>
              <a:blip r:embed="rId26"/>
              <a:stretch>
                <a:fillRect/>
              </a:stretch>
            </p:blipFill>
            <p:spPr>
              <a:xfrm rot="12538672" flipH="1" flipV="1">
                <a:off x="10032274" y="2217638"/>
                <a:ext cx="144720" cy="284376"/>
              </a:xfrm>
              <a:prstGeom prst="rect">
                <a:avLst/>
              </a:prstGeom>
            </p:spPr>
          </p:pic>
        </mc:Fallback>
      </mc:AlternateContent>
      <p:pic>
        <p:nvPicPr>
          <p:cNvPr id="13" name="Picture 12" descr="A living room filled with furniture and a lamp&#10;&#10;Description generated with high confidence">
            <a:extLst>
              <a:ext uri="{FF2B5EF4-FFF2-40B4-BE49-F238E27FC236}">
                <a16:creationId xmlns:a16="http://schemas.microsoft.com/office/drawing/2014/main" id="{73567086-7653-4273-A276-EFC4A9CB9884}"/>
              </a:ext>
            </a:extLst>
          </p:cNvPr>
          <p:cNvPicPr>
            <a:picLocks noChangeAspect="1"/>
          </p:cNvPicPr>
          <p:nvPr/>
        </p:nvPicPr>
        <p:blipFill rotWithShape="1">
          <a:blip r:embed="rId37">
            <a:extLst>
              <a:ext uri="{28A0092B-C50C-407E-A947-70E740481C1C}">
                <a14:useLocalDpi xmlns:a14="http://schemas.microsoft.com/office/drawing/2010/main" val="0"/>
              </a:ext>
            </a:extLst>
          </a:blip>
          <a:srcRect t="10727" r="13165"/>
          <a:stretch/>
        </p:blipFill>
        <p:spPr>
          <a:xfrm>
            <a:off x="285739" y="1561279"/>
            <a:ext cx="1191817" cy="122527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38" name="Picture 37">
            <a:extLst>
              <a:ext uri="{FF2B5EF4-FFF2-40B4-BE49-F238E27FC236}">
                <a16:creationId xmlns:a16="http://schemas.microsoft.com/office/drawing/2014/main" id="{F062DFA2-E8A7-4E0A-8EC0-8E94BAB1BCE8}"/>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0689234" y="846924"/>
            <a:ext cx="434002" cy="398717"/>
          </a:xfrm>
          <a:prstGeom prst="rect">
            <a:avLst/>
          </a:prstGeom>
        </p:spPr>
      </p:pic>
      <p:pic>
        <p:nvPicPr>
          <p:cNvPr id="39" name="Picture 38">
            <a:extLst>
              <a:ext uri="{FF2B5EF4-FFF2-40B4-BE49-F238E27FC236}">
                <a16:creationId xmlns:a16="http://schemas.microsoft.com/office/drawing/2014/main" id="{23346FDF-9F0A-4F7D-8CE0-C1A8D5DF7B16}"/>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8980012" y="319125"/>
            <a:ext cx="434002" cy="398717"/>
          </a:xfrm>
          <a:prstGeom prst="rect">
            <a:avLst/>
          </a:prstGeom>
        </p:spPr>
      </p:pic>
      <p:pic>
        <p:nvPicPr>
          <p:cNvPr id="40" name="Picture 39">
            <a:extLst>
              <a:ext uri="{FF2B5EF4-FFF2-40B4-BE49-F238E27FC236}">
                <a16:creationId xmlns:a16="http://schemas.microsoft.com/office/drawing/2014/main" id="{28FD013B-A69C-435C-8A21-6075D22B4261}"/>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4190215" y="5114415"/>
            <a:ext cx="442544" cy="406565"/>
          </a:xfrm>
          <a:prstGeom prst="rect">
            <a:avLst/>
          </a:prstGeom>
        </p:spPr>
      </p:pic>
      <p:pic>
        <p:nvPicPr>
          <p:cNvPr id="41" name="Picture 40">
            <a:extLst>
              <a:ext uri="{FF2B5EF4-FFF2-40B4-BE49-F238E27FC236}">
                <a16:creationId xmlns:a16="http://schemas.microsoft.com/office/drawing/2014/main" id="{0E679F8D-823C-4221-AD2A-62CB251D4CAD}"/>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999644" y="4554818"/>
            <a:ext cx="442544" cy="406565"/>
          </a:xfrm>
          <a:prstGeom prst="rect">
            <a:avLst/>
          </a:prstGeom>
        </p:spPr>
      </p:pic>
      <p:pic>
        <p:nvPicPr>
          <p:cNvPr id="42" name="Picture 41">
            <a:extLst>
              <a:ext uri="{FF2B5EF4-FFF2-40B4-BE49-F238E27FC236}">
                <a16:creationId xmlns:a16="http://schemas.microsoft.com/office/drawing/2014/main" id="{044FB52F-ADCA-43FB-BD60-177E89BCBE61}"/>
              </a:ext>
            </a:extLst>
          </p:cNvPr>
          <p:cNvPicPr>
            <a:picLocks noChangeAspect="1"/>
          </p:cNvPicPr>
          <p:nvPr/>
        </p:nvPicPr>
        <p:blipFill>
          <a:blip r:embed="rId42"/>
          <a:stretch>
            <a:fillRect/>
          </a:stretch>
        </p:blipFill>
        <p:spPr>
          <a:xfrm>
            <a:off x="10911677" y="647353"/>
            <a:ext cx="566102" cy="453507"/>
          </a:xfrm>
          <a:prstGeom prst="rect">
            <a:avLst/>
          </a:prstGeom>
        </p:spPr>
      </p:pic>
      <mc:AlternateContent xmlns:mc="http://schemas.openxmlformats.org/markup-compatibility/2006" xmlns:p14="http://schemas.microsoft.com/office/powerpoint/2010/main">
        <mc:Choice Requires="p14">
          <p:contentPart p14:bwMode="auto" r:id="rId43">
            <p14:nvContentPartPr>
              <p14:cNvPr id="43" name="Ink 42">
                <a:extLst>
                  <a:ext uri="{FF2B5EF4-FFF2-40B4-BE49-F238E27FC236}">
                    <a16:creationId xmlns:a16="http://schemas.microsoft.com/office/drawing/2014/main" id="{8CBD9AC2-E900-4E9B-A1CE-BDF570CE9E26}"/>
                  </a:ext>
                </a:extLst>
              </p14:cNvPr>
              <p14:cNvContentPartPr/>
              <p14:nvPr/>
            </p14:nvContentPartPr>
            <p14:xfrm rot="13565339" flipH="1" flipV="1">
              <a:off x="10674349" y="603634"/>
              <a:ext cx="127080" cy="266760"/>
            </p14:xfrm>
          </p:contentPart>
        </mc:Choice>
        <mc:Fallback xmlns="">
          <p:pic>
            <p:nvPicPr>
              <p:cNvPr id="43" name="Ink 42">
                <a:extLst>
                  <a:ext uri="{FF2B5EF4-FFF2-40B4-BE49-F238E27FC236}">
                    <a16:creationId xmlns:a16="http://schemas.microsoft.com/office/drawing/2014/main" id="{8CBD9AC2-E900-4E9B-A1CE-BDF570CE9E26}"/>
                  </a:ext>
                </a:extLst>
              </p:cNvPr>
              <p:cNvPicPr/>
              <p:nvPr/>
            </p:nvPicPr>
            <p:blipFill>
              <a:blip r:embed="rId47"/>
              <a:stretch>
                <a:fillRect/>
              </a:stretch>
            </p:blipFill>
            <p:spPr>
              <a:xfrm rot="13565339" flipH="1" flipV="1">
                <a:off x="10665349" y="594646"/>
                <a:ext cx="144720" cy="284376"/>
              </a:xfrm>
              <a:prstGeom prst="rect">
                <a:avLst/>
              </a:prstGeom>
            </p:spPr>
          </p:pic>
        </mc:Fallback>
      </mc:AlternateContent>
      <p:grpSp>
        <p:nvGrpSpPr>
          <p:cNvPr id="49" name="Group 48">
            <a:extLst>
              <a:ext uri="{FF2B5EF4-FFF2-40B4-BE49-F238E27FC236}">
                <a16:creationId xmlns:a16="http://schemas.microsoft.com/office/drawing/2014/main" id="{14593EDE-94BE-475B-9ECA-EFDBFE9DD3C0}"/>
              </a:ext>
            </a:extLst>
          </p:cNvPr>
          <p:cNvGrpSpPr/>
          <p:nvPr/>
        </p:nvGrpSpPr>
        <p:grpSpPr>
          <a:xfrm>
            <a:off x="293471" y="283676"/>
            <a:ext cx="1430661" cy="307777"/>
            <a:chOff x="5696109" y="3432276"/>
            <a:chExt cx="1430661" cy="307777"/>
          </a:xfrm>
        </p:grpSpPr>
        <p:sp>
          <p:nvSpPr>
            <p:cNvPr id="50" name="TextBox 49">
              <a:extLst>
                <a:ext uri="{FF2B5EF4-FFF2-40B4-BE49-F238E27FC236}">
                  <a16:creationId xmlns:a16="http://schemas.microsoft.com/office/drawing/2014/main" id="{B21C719E-AAD7-4F39-A219-253F81D18F33}"/>
                </a:ext>
              </a:extLst>
            </p:cNvPr>
            <p:cNvSpPr txBox="1"/>
            <p:nvPr/>
          </p:nvSpPr>
          <p:spPr>
            <a:xfrm>
              <a:off x="5696109" y="3432276"/>
              <a:ext cx="1430661" cy="307777"/>
            </a:xfrm>
            <a:prstGeom prst="rect">
              <a:avLst/>
            </a:prstGeom>
            <a:noFill/>
          </p:spPr>
          <p:txBody>
            <a:bodyPr wrap="square" rtlCol="0">
              <a:spAutoFit/>
            </a:bodyPr>
            <a:lstStyle/>
            <a:p>
              <a:r>
                <a:rPr lang="en-GB" sz="1400" dirty="0">
                  <a:latin typeface="Century Gothic" panose="020B0502020202020204" pitchFamily="34" charset="0"/>
                </a:rPr>
                <a:t>Next </a:t>
              </a:r>
              <a:r>
                <a:rPr lang="en-GB" sz="1400" dirty="0">
                  <a:solidFill>
                    <a:srgbClr val="CC0066"/>
                  </a:solidFill>
                  <a:latin typeface="Century Gothic" panose="020B0502020202020204" pitchFamily="34" charset="0"/>
                </a:rPr>
                <a:t>steps…</a:t>
              </a:r>
            </a:p>
          </p:txBody>
        </p:sp>
        <p:sp>
          <p:nvSpPr>
            <p:cNvPr id="51" name="Oval 50">
              <a:extLst>
                <a:ext uri="{FF2B5EF4-FFF2-40B4-BE49-F238E27FC236}">
                  <a16:creationId xmlns:a16="http://schemas.microsoft.com/office/drawing/2014/main" id="{2AFEC7F8-A38A-421D-8441-FF38EDF5DD42}"/>
                </a:ext>
              </a:extLst>
            </p:cNvPr>
            <p:cNvSpPr/>
            <p:nvPr/>
          </p:nvSpPr>
          <p:spPr>
            <a:xfrm>
              <a:off x="6881813" y="3513402"/>
              <a:ext cx="138112" cy="138112"/>
            </a:xfrm>
            <a:prstGeom prst="ellipse">
              <a:avLst/>
            </a:prstGeom>
            <a:noFill/>
            <a:ln w="28575">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2" name="TextBox 51">
            <a:extLst>
              <a:ext uri="{FF2B5EF4-FFF2-40B4-BE49-F238E27FC236}">
                <a16:creationId xmlns:a16="http://schemas.microsoft.com/office/drawing/2014/main" id="{4D5E23A9-57F9-4ADC-87C3-BA6A02D21BA1}"/>
              </a:ext>
            </a:extLst>
          </p:cNvPr>
          <p:cNvSpPr txBox="1"/>
          <p:nvPr/>
        </p:nvSpPr>
        <p:spPr>
          <a:xfrm>
            <a:off x="312282" y="591930"/>
            <a:ext cx="2923227" cy="707886"/>
          </a:xfrm>
          <a:prstGeom prst="rect">
            <a:avLst/>
          </a:prstGeom>
          <a:noFill/>
        </p:spPr>
        <p:txBody>
          <a:bodyPr wrap="square" rtlCol="0">
            <a:spAutoFit/>
          </a:bodyPr>
          <a:lstStyle/>
          <a:p>
            <a:r>
              <a:rPr lang="en-GB" sz="1000" dirty="0">
                <a:latin typeface="Century Gothic" panose="020B0502020202020204" pitchFamily="34" charset="0"/>
              </a:rPr>
              <a:t>For my next idea I will:</a:t>
            </a:r>
          </a:p>
          <a:p>
            <a:pPr marL="171450" indent="-171450">
              <a:buFont typeface="Courier New" panose="02070309020205020404" pitchFamily="49" charset="0"/>
              <a:buChar char="o"/>
            </a:pPr>
            <a:r>
              <a:rPr lang="en-GB" sz="1000" dirty="0">
                <a:latin typeface="Century Gothic" panose="020B0502020202020204" pitchFamily="34" charset="0"/>
              </a:rPr>
              <a:t>Consider different materials</a:t>
            </a:r>
          </a:p>
          <a:p>
            <a:pPr marL="171450" indent="-171450">
              <a:buFont typeface="Courier New" panose="02070309020205020404" pitchFamily="49" charset="0"/>
              <a:buChar char="o"/>
            </a:pPr>
            <a:r>
              <a:rPr lang="en-GB" sz="1000" dirty="0">
                <a:latin typeface="Century Gothic" panose="020B0502020202020204" pitchFamily="34" charset="0"/>
              </a:rPr>
              <a:t>Consider different manufacturing processes</a:t>
            </a:r>
          </a:p>
        </p:txBody>
      </p:sp>
      <p:pic>
        <p:nvPicPr>
          <p:cNvPr id="18" name="Picture 17" descr="A person standing in front of a computer&#10;&#10;Description automatically generated">
            <a:extLst>
              <a:ext uri="{FF2B5EF4-FFF2-40B4-BE49-F238E27FC236}">
                <a16:creationId xmlns:a16="http://schemas.microsoft.com/office/drawing/2014/main" id="{0ED53136-0255-4D9B-A354-2702D1BFD0E0}"/>
              </a:ext>
            </a:extLst>
          </p:cNvPr>
          <p:cNvPicPr>
            <a:picLocks noChangeAspect="1"/>
          </p:cNvPicPr>
          <p:nvPr/>
        </p:nvPicPr>
        <p:blipFill rotWithShape="1">
          <a:blip r:embed="rId48">
            <a:extLst>
              <a:ext uri="{28A0092B-C50C-407E-A947-70E740481C1C}">
                <a14:useLocalDpi xmlns:a14="http://schemas.microsoft.com/office/drawing/2010/main" val="0"/>
              </a:ext>
            </a:extLst>
          </a:blip>
          <a:srcRect t="15178" b="11404"/>
          <a:stretch/>
        </p:blipFill>
        <p:spPr>
          <a:xfrm>
            <a:off x="6195290" y="1628011"/>
            <a:ext cx="1464174" cy="1433287"/>
          </a:xfrm>
          <a:prstGeom prst="ellipse">
            <a:avLst/>
          </a:prstGeom>
          <a:ln w="63500" cap="rnd">
            <a:noFill/>
          </a:ln>
          <a:effectLst/>
        </p:spPr>
      </p:pic>
      <p:pic>
        <p:nvPicPr>
          <p:cNvPr id="19" name="Picture 18">
            <a:extLst>
              <a:ext uri="{FF2B5EF4-FFF2-40B4-BE49-F238E27FC236}">
                <a16:creationId xmlns:a16="http://schemas.microsoft.com/office/drawing/2014/main" id="{EC08CAFB-44E5-4E1E-BEA9-2015D1D593ED}"/>
              </a:ext>
            </a:extLst>
          </p:cNvPr>
          <p:cNvPicPr>
            <a:picLocks noChangeAspect="1"/>
          </p:cNvPicPr>
          <p:nvPr/>
        </p:nvPicPr>
        <p:blipFill>
          <a:blip r:embed="rId49"/>
          <a:stretch>
            <a:fillRect/>
          </a:stretch>
        </p:blipFill>
        <p:spPr>
          <a:xfrm>
            <a:off x="11064181" y="1810299"/>
            <a:ext cx="630445" cy="545491"/>
          </a:xfrm>
          <a:prstGeom prst="rect">
            <a:avLst/>
          </a:prstGeom>
        </p:spPr>
      </p:pic>
      <p:sp>
        <p:nvSpPr>
          <p:cNvPr id="54" name="TextBox 53">
            <a:extLst>
              <a:ext uri="{FF2B5EF4-FFF2-40B4-BE49-F238E27FC236}">
                <a16:creationId xmlns:a16="http://schemas.microsoft.com/office/drawing/2014/main" id="{DCD8E7ED-5DEF-4408-9134-E34ED07323ED}"/>
              </a:ext>
            </a:extLst>
          </p:cNvPr>
          <p:cNvSpPr txBox="1"/>
          <p:nvPr/>
        </p:nvSpPr>
        <p:spPr>
          <a:xfrm>
            <a:off x="6727347" y="421424"/>
            <a:ext cx="2653036" cy="276999"/>
          </a:xfrm>
          <a:prstGeom prst="rect">
            <a:avLst/>
          </a:prstGeom>
          <a:noFill/>
        </p:spPr>
        <p:txBody>
          <a:bodyPr wrap="square" rtlCol="0">
            <a:spAutoFit/>
          </a:bodyPr>
          <a:lstStyle/>
          <a:p>
            <a:r>
              <a:rPr lang="en-GB" sz="1200" dirty="0">
                <a:solidFill>
                  <a:srgbClr val="CC0066"/>
                </a:solidFill>
                <a:latin typeface="Century Gothic" panose="020B0502020202020204" pitchFamily="34" charset="0"/>
              </a:rPr>
              <a:t>END USER FEEDBACK</a:t>
            </a:r>
          </a:p>
        </p:txBody>
      </p:sp>
    </p:spTree>
    <p:extLst>
      <p:ext uri="{BB962C8B-B14F-4D97-AF65-F5344CB8AC3E}">
        <p14:creationId xmlns:p14="http://schemas.microsoft.com/office/powerpoint/2010/main" val="474427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F668C4F7-7AA4-4E95-BADF-B55C7C9AF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5364"/>
            <a:ext cx="12192000" cy="6545783"/>
          </a:xfrm>
          <a:prstGeom prst="rect">
            <a:avLst/>
          </a:prstGeom>
        </p:spPr>
      </p:pic>
      <p:pic>
        <p:nvPicPr>
          <p:cNvPr id="11" name="Picture 10" descr="A close up of text on a black background&#10;&#10;Description automatically generated">
            <a:extLst>
              <a:ext uri="{FF2B5EF4-FFF2-40B4-BE49-F238E27FC236}">
                <a16:creationId xmlns:a16="http://schemas.microsoft.com/office/drawing/2014/main" id="{67504EE7-E68B-47BE-B199-BA554AFA7C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8999" y="375364"/>
            <a:ext cx="5907536" cy="5669771"/>
          </a:xfrm>
          <a:prstGeom prst="rect">
            <a:avLst/>
          </a:prstGeom>
        </p:spPr>
      </p:pic>
      <p:sp>
        <p:nvSpPr>
          <p:cNvPr id="4" name="TextBox 3">
            <a:extLst>
              <a:ext uri="{FF2B5EF4-FFF2-40B4-BE49-F238E27FC236}">
                <a16:creationId xmlns:a16="http://schemas.microsoft.com/office/drawing/2014/main" id="{AEA25AFB-1EB3-4E8A-979A-E58C63D4BB6C}"/>
              </a:ext>
            </a:extLst>
          </p:cNvPr>
          <p:cNvSpPr txBox="1"/>
          <p:nvPr/>
        </p:nvSpPr>
        <p:spPr>
          <a:xfrm>
            <a:off x="4879962" y="114932"/>
            <a:ext cx="2432076" cy="338554"/>
          </a:xfrm>
          <a:prstGeom prst="rect">
            <a:avLst/>
          </a:prstGeom>
          <a:noFill/>
        </p:spPr>
        <p:txBody>
          <a:bodyPr wrap="none" rtlCol="0">
            <a:spAutoFit/>
          </a:bodyPr>
          <a:lstStyle/>
          <a:p>
            <a:r>
              <a:rPr lang="en-GB" sz="1600" spc="600" dirty="0">
                <a:latin typeface="Century Gothic" panose="020B0502020202020204" pitchFamily="34" charset="0"/>
              </a:rPr>
              <a:t>INITIAL IDEAS</a:t>
            </a:r>
          </a:p>
        </p:txBody>
      </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204" name="Ink 203">
                <a:extLst>
                  <a:ext uri="{FF2B5EF4-FFF2-40B4-BE49-F238E27FC236}">
                    <a16:creationId xmlns:a16="http://schemas.microsoft.com/office/drawing/2014/main" id="{0AE5EA97-BA35-41A1-B643-671A0665B3E2}"/>
                  </a:ext>
                </a:extLst>
              </p14:cNvPr>
              <p14:cNvContentPartPr/>
              <p14:nvPr/>
            </p14:nvContentPartPr>
            <p14:xfrm>
              <a:off x="3868682" y="6603039"/>
              <a:ext cx="266040" cy="676440"/>
            </p14:xfrm>
          </p:contentPart>
        </mc:Choice>
        <mc:Fallback xmlns="">
          <p:pic>
            <p:nvPicPr>
              <p:cNvPr id="204" name="Ink 203">
                <a:extLst>
                  <a:ext uri="{FF2B5EF4-FFF2-40B4-BE49-F238E27FC236}">
                    <a16:creationId xmlns:a16="http://schemas.microsoft.com/office/drawing/2014/main" id="{0AE5EA97-BA35-41A1-B643-671A0665B3E2}"/>
                  </a:ext>
                </a:extLst>
              </p:cNvPr>
              <p:cNvPicPr/>
              <p:nvPr/>
            </p:nvPicPr>
            <p:blipFill>
              <a:blip r:embed="rId13"/>
              <a:stretch>
                <a:fillRect/>
              </a:stretch>
            </p:blipFill>
            <p:spPr>
              <a:xfrm>
                <a:off x="3864362" y="6576039"/>
                <a:ext cx="274680" cy="730080"/>
              </a:xfrm>
              <a:prstGeom prst="rect">
                <a:avLst/>
              </a:prstGeom>
            </p:spPr>
          </p:pic>
        </mc:Fallback>
      </mc:AlternateContent>
      <p:sp>
        <p:nvSpPr>
          <p:cNvPr id="274" name="TextBox 273">
            <a:extLst>
              <a:ext uri="{FF2B5EF4-FFF2-40B4-BE49-F238E27FC236}">
                <a16:creationId xmlns:a16="http://schemas.microsoft.com/office/drawing/2014/main" id="{E2559BC2-288A-4547-A50D-3ED5037CEA4B}"/>
              </a:ext>
            </a:extLst>
          </p:cNvPr>
          <p:cNvSpPr txBox="1"/>
          <p:nvPr/>
        </p:nvSpPr>
        <p:spPr>
          <a:xfrm>
            <a:off x="278151" y="665912"/>
            <a:ext cx="1855695" cy="2292935"/>
          </a:xfrm>
          <a:prstGeom prst="rect">
            <a:avLst/>
          </a:prstGeom>
          <a:noFill/>
        </p:spPr>
        <p:txBody>
          <a:bodyPr wrap="square" rtlCol="0">
            <a:spAutoFit/>
          </a:bodyPr>
          <a:lstStyle/>
          <a:p>
            <a:r>
              <a:rPr lang="en-GB" sz="1100" dirty="0">
                <a:latin typeface="Century Gothic" panose="020B0502020202020204" pitchFamily="34" charset="0"/>
              </a:rPr>
              <a:t>For this particular design I gained inspiration from the various other designs in my collection so far. I have included </a:t>
            </a:r>
            <a:r>
              <a:rPr lang="en-GB" sz="1100" dirty="0">
                <a:solidFill>
                  <a:srgbClr val="CC0066"/>
                </a:solidFill>
                <a:latin typeface="Century Gothic" panose="020B0502020202020204" pitchFamily="34" charset="0"/>
              </a:rPr>
              <a:t>the retro style trapezium</a:t>
            </a:r>
            <a:r>
              <a:rPr lang="en-GB" sz="1100" dirty="0">
                <a:latin typeface="Century Gothic" panose="020B0502020202020204" pitchFamily="34" charset="0"/>
              </a:rPr>
              <a:t> on top and the </a:t>
            </a:r>
            <a:r>
              <a:rPr lang="en-GB" sz="1100" dirty="0">
                <a:solidFill>
                  <a:srgbClr val="CC0066"/>
                </a:solidFill>
                <a:latin typeface="Century Gothic" panose="020B0502020202020204" pitchFamily="34" charset="0"/>
              </a:rPr>
              <a:t>slick, sharp, pointed legs</a:t>
            </a:r>
            <a:r>
              <a:rPr lang="en-GB" sz="1100" dirty="0">
                <a:latin typeface="Century Gothic" panose="020B0502020202020204" pitchFamily="34" charset="0"/>
              </a:rPr>
              <a:t>. The product brings a certain level of </a:t>
            </a:r>
            <a:r>
              <a:rPr lang="en-GB" sz="1100" dirty="0">
                <a:solidFill>
                  <a:srgbClr val="CC0066"/>
                </a:solidFill>
                <a:latin typeface="Century Gothic" panose="020B0502020202020204" pitchFamily="34" charset="0"/>
              </a:rPr>
              <a:t>boldness and elegance, </a:t>
            </a:r>
            <a:r>
              <a:rPr lang="en-GB" sz="1100" dirty="0">
                <a:latin typeface="Century Gothic" panose="020B0502020202020204" pitchFamily="34" charset="0"/>
              </a:rPr>
              <a:t>most definitely countable as modern.</a:t>
            </a:r>
          </a:p>
        </p:txBody>
      </p:sp>
      <p:sp>
        <p:nvSpPr>
          <p:cNvPr id="275" name="TextBox 274">
            <a:extLst>
              <a:ext uri="{FF2B5EF4-FFF2-40B4-BE49-F238E27FC236}">
                <a16:creationId xmlns:a16="http://schemas.microsoft.com/office/drawing/2014/main" id="{40EFFF48-B995-4EFC-8F32-87C7C4DBBAC8}"/>
              </a:ext>
            </a:extLst>
          </p:cNvPr>
          <p:cNvSpPr txBox="1"/>
          <p:nvPr/>
        </p:nvSpPr>
        <p:spPr>
          <a:xfrm>
            <a:off x="278151" y="3263544"/>
            <a:ext cx="1295383" cy="3308598"/>
          </a:xfrm>
          <a:prstGeom prst="rect">
            <a:avLst/>
          </a:prstGeom>
          <a:noFill/>
        </p:spPr>
        <p:txBody>
          <a:bodyPr wrap="square" rtlCol="0">
            <a:spAutoFit/>
          </a:bodyPr>
          <a:lstStyle/>
          <a:p>
            <a:r>
              <a:rPr lang="en-GB" sz="1100" dirty="0">
                <a:latin typeface="Century Gothic" panose="020B0502020202020204" pitchFamily="34" charset="0"/>
              </a:rPr>
              <a:t>However, as stylish as it may be, the </a:t>
            </a:r>
            <a:r>
              <a:rPr lang="en-GB" sz="1100" dirty="0">
                <a:solidFill>
                  <a:srgbClr val="33CCCC"/>
                </a:solidFill>
                <a:latin typeface="Century Gothic" panose="020B0502020202020204" pitchFamily="34" charset="0"/>
              </a:rPr>
              <a:t>edges appear quite sharp </a:t>
            </a:r>
            <a:r>
              <a:rPr lang="en-GB" sz="1100" dirty="0">
                <a:latin typeface="Century Gothic" panose="020B0502020202020204" pitchFamily="34" charset="0"/>
              </a:rPr>
              <a:t>and could be a </a:t>
            </a:r>
            <a:r>
              <a:rPr lang="en-GB" sz="1100" dirty="0">
                <a:solidFill>
                  <a:srgbClr val="33CCCC"/>
                </a:solidFill>
                <a:latin typeface="Century Gothic" panose="020B0502020202020204" pitchFamily="34" charset="0"/>
              </a:rPr>
              <a:t>potential hazard </a:t>
            </a:r>
            <a:r>
              <a:rPr lang="en-GB" sz="1100" dirty="0">
                <a:latin typeface="Century Gothic" panose="020B0502020202020204" pitchFamily="34" charset="0"/>
              </a:rPr>
              <a:t>– especially if someone were to fall next to it (</a:t>
            </a:r>
            <a:r>
              <a:rPr lang="en-GB" sz="1100" dirty="0">
                <a:solidFill>
                  <a:srgbClr val="33CCCC"/>
                </a:solidFill>
                <a:latin typeface="Century Gothic" panose="020B0502020202020204" pitchFamily="34" charset="0"/>
              </a:rPr>
              <a:t>most children would be applicable </a:t>
            </a:r>
            <a:r>
              <a:rPr lang="en-GB" sz="1100" dirty="0">
                <a:latin typeface="Century Gothic" panose="020B0502020202020204" pitchFamily="34" charset="0"/>
              </a:rPr>
              <a:t>do to their height – at eye level). So I repaired it by rounding off the edges.</a:t>
            </a:r>
          </a:p>
        </p:txBody>
      </p:sp>
      <p:sp>
        <p:nvSpPr>
          <p:cNvPr id="276" name="TextBox 275">
            <a:extLst>
              <a:ext uri="{FF2B5EF4-FFF2-40B4-BE49-F238E27FC236}">
                <a16:creationId xmlns:a16="http://schemas.microsoft.com/office/drawing/2014/main" id="{CA519691-6181-4F3E-A7DF-D3AEF1AE5E3A}"/>
              </a:ext>
            </a:extLst>
          </p:cNvPr>
          <p:cNvSpPr txBox="1"/>
          <p:nvPr/>
        </p:nvSpPr>
        <p:spPr>
          <a:xfrm>
            <a:off x="10026050" y="665433"/>
            <a:ext cx="1855695" cy="1615827"/>
          </a:xfrm>
          <a:prstGeom prst="rect">
            <a:avLst/>
          </a:prstGeom>
          <a:noFill/>
        </p:spPr>
        <p:txBody>
          <a:bodyPr wrap="square" rtlCol="0">
            <a:spAutoFit/>
          </a:bodyPr>
          <a:lstStyle/>
          <a:p>
            <a:pPr algn="r"/>
            <a:r>
              <a:rPr lang="en-GB" sz="1100" dirty="0">
                <a:latin typeface="Century Gothic" panose="020B0502020202020204" pitchFamily="34" charset="0"/>
              </a:rPr>
              <a:t>I thought I’d include one of my first ideas where I stretched the width of the legs, however I wanted to add something </a:t>
            </a:r>
            <a:r>
              <a:rPr lang="en-GB" sz="1100" dirty="0">
                <a:solidFill>
                  <a:srgbClr val="33CCCC"/>
                </a:solidFill>
                <a:latin typeface="Century Gothic" panose="020B0502020202020204" pitchFamily="34" charset="0"/>
              </a:rPr>
              <a:t>extra</a:t>
            </a:r>
            <a:r>
              <a:rPr lang="en-GB" sz="1100" dirty="0">
                <a:latin typeface="Century Gothic" panose="020B0502020202020204" pitchFamily="34" charset="0"/>
              </a:rPr>
              <a:t>, so I changed the frame by placing a hole in the centre. </a:t>
            </a:r>
          </a:p>
        </p:txBody>
      </p:sp>
      <p:sp>
        <p:nvSpPr>
          <p:cNvPr id="277" name="TextBox 276">
            <a:extLst>
              <a:ext uri="{FF2B5EF4-FFF2-40B4-BE49-F238E27FC236}">
                <a16:creationId xmlns:a16="http://schemas.microsoft.com/office/drawing/2014/main" id="{432BCA05-76F7-42BE-8365-9A0F01CBE8A3}"/>
              </a:ext>
            </a:extLst>
          </p:cNvPr>
          <p:cNvSpPr txBox="1"/>
          <p:nvPr/>
        </p:nvSpPr>
        <p:spPr>
          <a:xfrm>
            <a:off x="9401175" y="4352569"/>
            <a:ext cx="2480858" cy="1061829"/>
          </a:xfrm>
          <a:prstGeom prst="rect">
            <a:avLst/>
          </a:prstGeom>
          <a:noFill/>
        </p:spPr>
        <p:txBody>
          <a:bodyPr wrap="square" rtlCol="0">
            <a:spAutoFit/>
          </a:bodyPr>
          <a:lstStyle/>
          <a:p>
            <a:pPr algn="r"/>
            <a:r>
              <a:rPr lang="en-GB" sz="1050" dirty="0">
                <a:latin typeface="Century Gothic" panose="020B0502020202020204" pitchFamily="34" charset="0"/>
              </a:rPr>
              <a:t>I started to explore the possible </a:t>
            </a:r>
            <a:r>
              <a:rPr lang="en-GB" sz="1050" dirty="0">
                <a:solidFill>
                  <a:srgbClr val="CC0066"/>
                </a:solidFill>
                <a:latin typeface="Century Gothic" panose="020B0502020202020204" pitchFamily="34" charset="0"/>
              </a:rPr>
              <a:t>patterns</a:t>
            </a:r>
            <a:r>
              <a:rPr lang="en-GB" sz="1050" dirty="0">
                <a:latin typeface="Century Gothic" panose="020B0502020202020204" pitchFamily="34" charset="0"/>
              </a:rPr>
              <a:t> I could include on the side of the legs. This </a:t>
            </a:r>
            <a:r>
              <a:rPr lang="en-GB" sz="1050" dirty="0">
                <a:solidFill>
                  <a:srgbClr val="CC0066"/>
                </a:solidFill>
                <a:latin typeface="Century Gothic" panose="020B0502020202020204" pitchFamily="34" charset="0"/>
              </a:rPr>
              <a:t>geometric/triangular style </a:t>
            </a:r>
            <a:r>
              <a:rPr lang="en-GB" sz="1050" dirty="0">
                <a:latin typeface="Century Gothic" panose="020B0502020202020204" pitchFamily="34" charset="0"/>
              </a:rPr>
              <a:t>appeared to be quite effective and give a </a:t>
            </a:r>
            <a:r>
              <a:rPr lang="en-GB" sz="1050" dirty="0">
                <a:solidFill>
                  <a:srgbClr val="CC0066"/>
                </a:solidFill>
                <a:latin typeface="Century Gothic" panose="020B0502020202020204" pitchFamily="34" charset="0"/>
              </a:rPr>
              <a:t>strong fine aesthetic</a:t>
            </a:r>
            <a:r>
              <a:rPr lang="en-GB" sz="1050" dirty="0">
                <a:latin typeface="Century Gothic" panose="020B0502020202020204" pitchFamily="34" charset="0"/>
              </a:rPr>
              <a:t>.</a:t>
            </a:r>
          </a:p>
        </p:txBody>
      </p:sp>
      <p:pic>
        <p:nvPicPr>
          <p:cNvPr id="6" name="Picture 5">
            <a:extLst>
              <a:ext uri="{FF2B5EF4-FFF2-40B4-BE49-F238E27FC236}">
                <a16:creationId xmlns:a16="http://schemas.microsoft.com/office/drawing/2014/main" id="{FE2B1966-E954-4372-96B1-C273C5F5524B}"/>
              </a:ext>
            </a:extLst>
          </p:cNvPr>
          <p:cNvPicPr>
            <a:picLocks noChangeAspect="1"/>
          </p:cNvPicPr>
          <p:nvPr/>
        </p:nvPicPr>
        <p:blipFill rotWithShape="1">
          <a:blip r:embed="rId14"/>
          <a:srcRect l="12690" t="10487" r="18172" b="17119"/>
          <a:stretch/>
        </p:blipFill>
        <p:spPr>
          <a:xfrm>
            <a:off x="9588226" y="2257921"/>
            <a:ext cx="2042815" cy="198851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316" name="Ink 315">
                <a:extLst>
                  <a:ext uri="{FF2B5EF4-FFF2-40B4-BE49-F238E27FC236}">
                    <a16:creationId xmlns:a16="http://schemas.microsoft.com/office/drawing/2014/main" id="{54A643C3-7172-420B-AA02-D541180FB0CD}"/>
                  </a:ext>
                </a:extLst>
              </p14:cNvPr>
              <p14:cNvContentPartPr/>
              <p14:nvPr/>
            </p14:nvContentPartPr>
            <p14:xfrm>
              <a:off x="7604396" y="3930700"/>
              <a:ext cx="94320" cy="96480"/>
            </p14:xfrm>
          </p:contentPart>
        </mc:Choice>
        <mc:Fallback xmlns="">
          <p:pic>
            <p:nvPicPr>
              <p:cNvPr id="316" name="Ink 315">
                <a:extLst>
                  <a:ext uri="{FF2B5EF4-FFF2-40B4-BE49-F238E27FC236}">
                    <a16:creationId xmlns:a16="http://schemas.microsoft.com/office/drawing/2014/main" id="{54A643C3-7172-420B-AA02-D541180FB0CD}"/>
                  </a:ext>
                </a:extLst>
              </p:cNvPr>
              <p:cNvPicPr/>
              <p:nvPr/>
            </p:nvPicPr>
            <p:blipFill>
              <a:blip r:embed="rId26"/>
              <a:stretch>
                <a:fillRect/>
              </a:stretch>
            </p:blipFill>
            <p:spPr>
              <a:xfrm>
                <a:off x="7600076" y="3903700"/>
                <a:ext cx="10296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 name="Ink 2">
                <a:extLst>
                  <a:ext uri="{FF2B5EF4-FFF2-40B4-BE49-F238E27FC236}">
                    <a16:creationId xmlns:a16="http://schemas.microsoft.com/office/drawing/2014/main" id="{4BC3E089-9FB9-4977-B8EA-8A0860D740AB}"/>
                  </a:ext>
                </a:extLst>
              </p14:cNvPr>
              <p14:cNvContentPartPr/>
              <p14:nvPr/>
            </p14:nvContentPartPr>
            <p14:xfrm>
              <a:off x="3316433" y="1672650"/>
              <a:ext cx="95040" cy="118800"/>
            </p14:xfrm>
          </p:contentPart>
        </mc:Choice>
        <mc:Fallback xmlns="">
          <p:pic>
            <p:nvPicPr>
              <p:cNvPr id="3" name="Ink 2">
                <a:extLst>
                  <a:ext uri="{FF2B5EF4-FFF2-40B4-BE49-F238E27FC236}">
                    <a16:creationId xmlns:a16="http://schemas.microsoft.com/office/drawing/2014/main" id="{4BC3E089-9FB9-4977-B8EA-8A0860D740AB}"/>
                  </a:ext>
                </a:extLst>
              </p:cNvPr>
              <p:cNvPicPr/>
              <p:nvPr/>
            </p:nvPicPr>
            <p:blipFill>
              <a:blip r:embed="rId32"/>
              <a:stretch>
                <a:fillRect/>
              </a:stretch>
            </p:blipFill>
            <p:spPr>
              <a:xfrm>
                <a:off x="3307433" y="1663650"/>
                <a:ext cx="112680" cy="136440"/>
              </a:xfrm>
              <a:prstGeom prst="rect">
                <a:avLst/>
              </a:prstGeom>
            </p:spPr>
          </p:pic>
        </mc:Fallback>
      </mc:AlternateContent>
      <p:pic>
        <p:nvPicPr>
          <p:cNvPr id="27" name="Picture 26">
            <a:extLst>
              <a:ext uri="{FF2B5EF4-FFF2-40B4-BE49-F238E27FC236}">
                <a16:creationId xmlns:a16="http://schemas.microsoft.com/office/drawing/2014/main" id="{813946AA-9F66-49D8-B300-DF81000AE4BB}"/>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988995" y="2754394"/>
            <a:ext cx="434002" cy="398717"/>
          </a:xfrm>
          <a:prstGeom prst="rect">
            <a:avLst/>
          </a:prstGeom>
        </p:spPr>
      </p:pic>
      <p:grpSp>
        <p:nvGrpSpPr>
          <p:cNvPr id="31" name="Group 30">
            <a:extLst>
              <a:ext uri="{FF2B5EF4-FFF2-40B4-BE49-F238E27FC236}">
                <a16:creationId xmlns:a16="http://schemas.microsoft.com/office/drawing/2014/main" id="{A2A24191-F51B-46BA-BC3D-F629ABB35101}"/>
              </a:ext>
            </a:extLst>
          </p:cNvPr>
          <p:cNvGrpSpPr/>
          <p:nvPr/>
        </p:nvGrpSpPr>
        <p:grpSpPr>
          <a:xfrm>
            <a:off x="10451084" y="5404212"/>
            <a:ext cx="1430661" cy="307777"/>
            <a:chOff x="5696109" y="3432276"/>
            <a:chExt cx="1430661" cy="307777"/>
          </a:xfrm>
        </p:grpSpPr>
        <p:sp>
          <p:nvSpPr>
            <p:cNvPr id="32" name="TextBox 31">
              <a:extLst>
                <a:ext uri="{FF2B5EF4-FFF2-40B4-BE49-F238E27FC236}">
                  <a16:creationId xmlns:a16="http://schemas.microsoft.com/office/drawing/2014/main" id="{3B5D818D-673A-4F9D-BCFE-EBEF1A780ED2}"/>
                </a:ext>
              </a:extLst>
            </p:cNvPr>
            <p:cNvSpPr txBox="1"/>
            <p:nvPr/>
          </p:nvSpPr>
          <p:spPr>
            <a:xfrm>
              <a:off x="5696109" y="3432276"/>
              <a:ext cx="1430661" cy="307777"/>
            </a:xfrm>
            <a:prstGeom prst="rect">
              <a:avLst/>
            </a:prstGeom>
            <a:noFill/>
          </p:spPr>
          <p:txBody>
            <a:bodyPr wrap="square" rtlCol="0">
              <a:spAutoFit/>
            </a:bodyPr>
            <a:lstStyle/>
            <a:p>
              <a:r>
                <a:rPr lang="en-GB" sz="1400" dirty="0">
                  <a:latin typeface="Century Gothic" panose="020B0502020202020204" pitchFamily="34" charset="0"/>
                </a:rPr>
                <a:t>Next </a:t>
              </a:r>
              <a:r>
                <a:rPr lang="en-GB" sz="1400" dirty="0">
                  <a:solidFill>
                    <a:srgbClr val="CC0066"/>
                  </a:solidFill>
                  <a:latin typeface="Century Gothic" panose="020B0502020202020204" pitchFamily="34" charset="0"/>
                </a:rPr>
                <a:t>steps…</a:t>
              </a:r>
            </a:p>
          </p:txBody>
        </p:sp>
        <p:sp>
          <p:nvSpPr>
            <p:cNvPr id="33" name="Oval 32">
              <a:extLst>
                <a:ext uri="{FF2B5EF4-FFF2-40B4-BE49-F238E27FC236}">
                  <a16:creationId xmlns:a16="http://schemas.microsoft.com/office/drawing/2014/main" id="{51ADB2B8-0E62-47F1-B2B3-C3F2D3785FB5}"/>
                </a:ext>
              </a:extLst>
            </p:cNvPr>
            <p:cNvSpPr/>
            <p:nvPr/>
          </p:nvSpPr>
          <p:spPr>
            <a:xfrm>
              <a:off x="6881813" y="3513402"/>
              <a:ext cx="138112" cy="138112"/>
            </a:xfrm>
            <a:prstGeom prst="ellipse">
              <a:avLst/>
            </a:prstGeom>
            <a:noFill/>
            <a:ln w="28575">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TextBox 33">
            <a:extLst>
              <a:ext uri="{FF2B5EF4-FFF2-40B4-BE49-F238E27FC236}">
                <a16:creationId xmlns:a16="http://schemas.microsoft.com/office/drawing/2014/main" id="{852ADE1B-C900-40F6-A5CC-7739BB964594}"/>
              </a:ext>
            </a:extLst>
          </p:cNvPr>
          <p:cNvSpPr txBox="1"/>
          <p:nvPr/>
        </p:nvSpPr>
        <p:spPr>
          <a:xfrm>
            <a:off x="9429850" y="5716750"/>
            <a:ext cx="2480858" cy="861774"/>
          </a:xfrm>
          <a:prstGeom prst="rect">
            <a:avLst/>
          </a:prstGeom>
          <a:noFill/>
        </p:spPr>
        <p:txBody>
          <a:bodyPr wrap="square" rtlCol="0">
            <a:spAutoFit/>
          </a:bodyPr>
          <a:lstStyle/>
          <a:p>
            <a:pPr algn="r"/>
            <a:r>
              <a:rPr lang="en-GB" sz="1000" dirty="0">
                <a:latin typeface="Century Gothic" panose="020B0502020202020204" pitchFamily="34" charset="0"/>
              </a:rPr>
              <a:t>For my next idea I will:</a:t>
            </a:r>
          </a:p>
          <a:p>
            <a:pPr marL="171450" indent="-171450" algn="r">
              <a:buFont typeface="Courier New" panose="02070309020205020404" pitchFamily="49" charset="0"/>
              <a:buChar char="o"/>
            </a:pPr>
            <a:r>
              <a:rPr lang="en-GB" sz="1000" dirty="0">
                <a:latin typeface="Century Gothic" panose="020B0502020202020204" pitchFamily="34" charset="0"/>
              </a:rPr>
              <a:t>For the next few pages I will try and focus on a couple past designs and develop them further to help decide a final design.</a:t>
            </a:r>
          </a:p>
        </p:txBody>
      </p:sp>
      <p:pic>
        <p:nvPicPr>
          <p:cNvPr id="10" name="Picture 9">
            <a:extLst>
              <a:ext uri="{FF2B5EF4-FFF2-40B4-BE49-F238E27FC236}">
                <a16:creationId xmlns:a16="http://schemas.microsoft.com/office/drawing/2014/main" id="{9D05724A-9D4D-48B9-B9B9-DC998B673B1E}"/>
              </a:ext>
            </a:extLst>
          </p:cNvPr>
          <p:cNvPicPr>
            <a:picLocks noChangeAspect="1"/>
          </p:cNvPicPr>
          <p:nvPr/>
        </p:nvPicPr>
        <p:blipFill rotWithShape="1">
          <a:blip r:embed="rId34">
            <a:extLst>
              <a:ext uri="{28A0092B-C50C-407E-A947-70E740481C1C}">
                <a14:useLocalDpi xmlns:a14="http://schemas.microsoft.com/office/drawing/2010/main" val="0"/>
              </a:ext>
            </a:extLst>
          </a:blip>
          <a:srcRect l="7983" r="18802"/>
          <a:stretch/>
        </p:blipFill>
        <p:spPr>
          <a:xfrm rot="5400000">
            <a:off x="3528030" y="2265185"/>
            <a:ext cx="1318640" cy="1350790"/>
          </a:xfrm>
          <a:prstGeom prst="ellipse">
            <a:avLst/>
          </a:prstGeom>
          <a:ln w="63500" cap="rnd">
            <a:noFill/>
          </a:ln>
          <a:effectLst/>
        </p:spPr>
      </p:pic>
      <p:pic>
        <p:nvPicPr>
          <p:cNvPr id="13" name="Picture 12">
            <a:extLst>
              <a:ext uri="{FF2B5EF4-FFF2-40B4-BE49-F238E27FC236}">
                <a16:creationId xmlns:a16="http://schemas.microsoft.com/office/drawing/2014/main" id="{17A09AB6-9939-434D-8E24-54366E7389DE}"/>
              </a:ext>
            </a:extLst>
          </p:cNvPr>
          <p:cNvPicPr>
            <a:picLocks noChangeAspect="1"/>
          </p:cNvPicPr>
          <p:nvPr/>
        </p:nvPicPr>
        <p:blipFill rotWithShape="1">
          <a:blip r:embed="rId35">
            <a:extLst>
              <a:ext uri="{28A0092B-C50C-407E-A947-70E740481C1C}">
                <a14:useLocalDpi xmlns:a14="http://schemas.microsoft.com/office/drawing/2010/main" val="0"/>
              </a:ext>
            </a:extLst>
          </a:blip>
          <a:srcRect l="5193" t="883" r="24273" b="3996"/>
          <a:stretch/>
        </p:blipFill>
        <p:spPr>
          <a:xfrm rot="16200000" flipH="1">
            <a:off x="2869131" y="2905148"/>
            <a:ext cx="904509" cy="914864"/>
          </a:xfrm>
          <a:prstGeom prst="ellipse">
            <a:avLst/>
          </a:prstGeom>
          <a:ln w="3175" cap="rnd">
            <a:solidFill>
              <a:schemeClr val="tx1"/>
            </a:solidFill>
          </a:ln>
          <a:effectLst/>
        </p:spPr>
      </p:pic>
      <p:grpSp>
        <p:nvGrpSpPr>
          <p:cNvPr id="23" name="Group 22">
            <a:extLst>
              <a:ext uri="{FF2B5EF4-FFF2-40B4-BE49-F238E27FC236}">
                <a16:creationId xmlns:a16="http://schemas.microsoft.com/office/drawing/2014/main" id="{D3B1E704-E1D4-4CE7-90EC-B08076DE273A}"/>
              </a:ext>
            </a:extLst>
          </p:cNvPr>
          <p:cNvGrpSpPr/>
          <p:nvPr/>
        </p:nvGrpSpPr>
        <p:grpSpPr>
          <a:xfrm>
            <a:off x="3168009" y="2551993"/>
            <a:ext cx="524761" cy="524761"/>
            <a:chOff x="4736307" y="1747838"/>
            <a:chExt cx="1009349" cy="1009349"/>
          </a:xfrm>
        </p:grpSpPr>
        <p:sp>
          <p:nvSpPr>
            <p:cNvPr id="24" name="Oval 23">
              <a:extLst>
                <a:ext uri="{FF2B5EF4-FFF2-40B4-BE49-F238E27FC236}">
                  <a16:creationId xmlns:a16="http://schemas.microsoft.com/office/drawing/2014/main" id="{D4DEC7B8-499D-4718-B8FF-F40196E85B8C}"/>
                </a:ext>
              </a:extLst>
            </p:cNvPr>
            <p:cNvSpPr/>
            <p:nvPr/>
          </p:nvSpPr>
          <p:spPr>
            <a:xfrm>
              <a:off x="4736307" y="1747838"/>
              <a:ext cx="1009349" cy="1009349"/>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Graphic 24" descr="Chat">
              <a:extLst>
                <a:ext uri="{FF2B5EF4-FFF2-40B4-BE49-F238E27FC236}">
                  <a16:creationId xmlns:a16="http://schemas.microsoft.com/office/drawing/2014/main" id="{6A9D77A3-7C00-4C1C-9B96-CE5EE1AF4DE5}"/>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4827293" y="1870484"/>
              <a:ext cx="855277" cy="855277"/>
            </a:xfrm>
            <a:prstGeom prst="rect">
              <a:avLst/>
            </a:prstGeom>
          </p:spPr>
        </p:pic>
      </p:grpSp>
      <mc:AlternateContent xmlns:mc="http://schemas.openxmlformats.org/markup-compatibility/2006" xmlns:p14="http://schemas.microsoft.com/office/powerpoint/2010/main">
        <mc:Choice Requires="p14">
          <p:contentPart p14:bwMode="auto" r:id="rId38">
            <p14:nvContentPartPr>
              <p14:cNvPr id="195" name="Ink 194">
                <a:extLst>
                  <a:ext uri="{FF2B5EF4-FFF2-40B4-BE49-F238E27FC236}">
                    <a16:creationId xmlns:a16="http://schemas.microsoft.com/office/drawing/2014/main" id="{30D4391F-1D9E-484E-9240-4278263441B7}"/>
                  </a:ext>
                </a:extLst>
              </p14:cNvPr>
              <p14:cNvContentPartPr/>
              <p14:nvPr/>
            </p14:nvContentPartPr>
            <p14:xfrm>
              <a:off x="4357232" y="3291930"/>
              <a:ext cx="1692442" cy="1637285"/>
            </p14:xfrm>
          </p:contentPart>
        </mc:Choice>
        <mc:Fallback xmlns="">
          <p:pic>
            <p:nvPicPr>
              <p:cNvPr id="195" name="Ink 194">
                <a:extLst>
                  <a:ext uri="{FF2B5EF4-FFF2-40B4-BE49-F238E27FC236}">
                    <a16:creationId xmlns:a16="http://schemas.microsoft.com/office/drawing/2014/main" id="{30D4391F-1D9E-484E-9240-4278263441B7}"/>
                  </a:ext>
                </a:extLst>
              </p:cNvPr>
              <p:cNvPicPr/>
              <p:nvPr/>
            </p:nvPicPr>
            <p:blipFill>
              <a:blip r:embed="rId39"/>
              <a:stretch>
                <a:fillRect/>
              </a:stretch>
            </p:blipFill>
            <p:spPr>
              <a:xfrm>
                <a:off x="4352912" y="3287610"/>
                <a:ext cx="1701082" cy="1645925"/>
              </a:xfrm>
              <a:prstGeom prst="rect">
                <a:avLst/>
              </a:prstGeom>
            </p:spPr>
          </p:pic>
        </mc:Fallback>
      </mc:AlternateContent>
    </p:spTree>
    <p:extLst>
      <p:ext uri="{BB962C8B-B14F-4D97-AF65-F5344CB8AC3E}">
        <p14:creationId xmlns:p14="http://schemas.microsoft.com/office/powerpoint/2010/main" val="1889517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CB78C89-C6C3-4A29-AA0E-077DB30C083D}"/>
              </a:ext>
            </a:extLst>
          </p:cNvPr>
          <p:cNvSpPr txBox="1"/>
          <p:nvPr/>
        </p:nvSpPr>
        <p:spPr>
          <a:xfrm>
            <a:off x="4496847" y="114932"/>
            <a:ext cx="3198311" cy="338554"/>
          </a:xfrm>
          <a:prstGeom prst="rect">
            <a:avLst/>
          </a:prstGeom>
          <a:noFill/>
        </p:spPr>
        <p:txBody>
          <a:bodyPr wrap="none" rtlCol="0">
            <a:spAutoFit/>
          </a:bodyPr>
          <a:lstStyle/>
          <a:p>
            <a:r>
              <a:rPr lang="en-GB" sz="1600" spc="600" dirty="0">
                <a:latin typeface="Century Gothic" panose="020B0502020202020204" pitchFamily="34" charset="0"/>
              </a:rPr>
              <a:t>IDEA DEVLOPMENT</a:t>
            </a:r>
          </a:p>
        </p:txBody>
      </p:sp>
      <p:pic>
        <p:nvPicPr>
          <p:cNvPr id="3" name="Picture 2">
            <a:extLst>
              <a:ext uri="{FF2B5EF4-FFF2-40B4-BE49-F238E27FC236}">
                <a16:creationId xmlns:a16="http://schemas.microsoft.com/office/drawing/2014/main" id="{012E711A-F62C-442F-9343-E5967DF08D5D}"/>
              </a:ext>
            </a:extLst>
          </p:cNvPr>
          <p:cNvPicPr>
            <a:picLocks noChangeAspect="1"/>
          </p:cNvPicPr>
          <p:nvPr/>
        </p:nvPicPr>
        <p:blipFill>
          <a:blip r:embed="rId4"/>
          <a:stretch>
            <a:fillRect/>
          </a:stretch>
        </p:blipFill>
        <p:spPr>
          <a:xfrm rot="10800000">
            <a:off x="1949865" y="532841"/>
            <a:ext cx="8029283" cy="6002431"/>
          </a:xfrm>
          <a:prstGeom prst="rect">
            <a:avLst/>
          </a:prstGeom>
        </p:spPr>
      </p:pic>
      <p:pic>
        <p:nvPicPr>
          <p:cNvPr id="4" name="Picture 3">
            <a:extLst>
              <a:ext uri="{FF2B5EF4-FFF2-40B4-BE49-F238E27FC236}">
                <a16:creationId xmlns:a16="http://schemas.microsoft.com/office/drawing/2014/main" id="{EEABF849-9760-4B67-B177-2833BCCD2484}"/>
              </a:ext>
            </a:extLst>
          </p:cNvPr>
          <p:cNvPicPr>
            <a:picLocks noChangeAspect="1"/>
          </p:cNvPicPr>
          <p:nvPr/>
        </p:nvPicPr>
        <p:blipFill rotWithShape="1">
          <a:blip r:embed="rId5"/>
          <a:srcRect l="22400" t="28750" r="18328" b="15972"/>
          <a:stretch/>
        </p:blipFill>
        <p:spPr>
          <a:xfrm>
            <a:off x="825594" y="4557426"/>
            <a:ext cx="1129553" cy="109030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5" name="Picture 4">
            <a:extLst>
              <a:ext uri="{FF2B5EF4-FFF2-40B4-BE49-F238E27FC236}">
                <a16:creationId xmlns:a16="http://schemas.microsoft.com/office/drawing/2014/main" id="{6D4A3F14-D7DB-4B64-A1AA-2194C5CC9010}"/>
              </a:ext>
            </a:extLst>
          </p:cNvPr>
          <p:cNvPicPr>
            <a:picLocks noChangeAspect="1"/>
          </p:cNvPicPr>
          <p:nvPr/>
        </p:nvPicPr>
        <p:blipFill rotWithShape="1">
          <a:blip r:embed="rId6"/>
          <a:srcRect l="23499" t="24321" r="25780" b="18748"/>
          <a:stretch/>
        </p:blipFill>
        <p:spPr>
          <a:xfrm>
            <a:off x="1498736" y="4990654"/>
            <a:ext cx="1723599" cy="1686803"/>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1D9F1632-7985-4567-8CB8-5F98FE6D05EE}"/>
                  </a:ext>
                </a:extLst>
              </p14:cNvPr>
              <p14:cNvContentPartPr/>
              <p14:nvPr/>
            </p14:nvContentPartPr>
            <p14:xfrm rot="6781238" flipH="1" flipV="1">
              <a:off x="1029109" y="5791532"/>
              <a:ext cx="127080" cy="266760"/>
            </p14:xfrm>
          </p:contentPart>
        </mc:Choice>
        <mc:Fallback xmlns="">
          <p:pic>
            <p:nvPicPr>
              <p:cNvPr id="7" name="Ink 6">
                <a:extLst>
                  <a:ext uri="{FF2B5EF4-FFF2-40B4-BE49-F238E27FC236}">
                    <a16:creationId xmlns:a16="http://schemas.microsoft.com/office/drawing/2014/main" id="{1D9F1632-7985-4567-8CB8-5F98FE6D05EE}"/>
                  </a:ext>
                </a:extLst>
              </p:cNvPr>
              <p:cNvPicPr/>
              <p:nvPr/>
            </p:nvPicPr>
            <p:blipFill>
              <a:blip r:embed="rId8"/>
              <a:stretch>
                <a:fillRect/>
              </a:stretch>
            </p:blipFill>
            <p:spPr>
              <a:xfrm rot="6781238" flipH="1" flipV="1">
                <a:off x="1020109" y="5782544"/>
                <a:ext cx="144720" cy="284376"/>
              </a:xfrm>
              <a:prstGeom prst="rect">
                <a:avLst/>
              </a:prstGeom>
            </p:spPr>
          </p:pic>
        </mc:Fallback>
      </mc:AlternateContent>
      <p:sp>
        <p:nvSpPr>
          <p:cNvPr id="8" name="TextBox 7">
            <a:extLst>
              <a:ext uri="{FF2B5EF4-FFF2-40B4-BE49-F238E27FC236}">
                <a16:creationId xmlns:a16="http://schemas.microsoft.com/office/drawing/2014/main" id="{E4330529-CC1F-4F67-B396-C17F5E0B1309}"/>
              </a:ext>
            </a:extLst>
          </p:cNvPr>
          <p:cNvSpPr txBox="1"/>
          <p:nvPr/>
        </p:nvSpPr>
        <p:spPr>
          <a:xfrm>
            <a:off x="286871" y="532840"/>
            <a:ext cx="1855695" cy="1277273"/>
          </a:xfrm>
          <a:prstGeom prst="rect">
            <a:avLst/>
          </a:prstGeom>
          <a:noFill/>
        </p:spPr>
        <p:txBody>
          <a:bodyPr wrap="square" rtlCol="0">
            <a:spAutoFit/>
          </a:bodyPr>
          <a:lstStyle/>
          <a:p>
            <a:r>
              <a:rPr lang="en-GB" sz="1100" dirty="0">
                <a:latin typeface="Century Gothic" panose="020B0502020202020204" pitchFamily="34" charset="0"/>
              </a:rPr>
              <a:t>I chose this initial design to </a:t>
            </a:r>
            <a:r>
              <a:rPr lang="en-GB" sz="1100" dirty="0">
                <a:solidFill>
                  <a:srgbClr val="33CCCC"/>
                </a:solidFill>
                <a:latin typeface="Century Gothic" panose="020B0502020202020204" pitchFamily="34" charset="0"/>
              </a:rPr>
              <a:t>develop</a:t>
            </a:r>
            <a:r>
              <a:rPr lang="en-GB" sz="1100" dirty="0">
                <a:latin typeface="Century Gothic" panose="020B0502020202020204" pitchFamily="34" charset="0"/>
              </a:rPr>
              <a:t> further because I liked the sharp </a:t>
            </a:r>
            <a:r>
              <a:rPr lang="en-GB" sz="1100" dirty="0">
                <a:solidFill>
                  <a:srgbClr val="33CCCC"/>
                </a:solidFill>
                <a:latin typeface="Century Gothic" panose="020B0502020202020204" pitchFamily="34" charset="0"/>
              </a:rPr>
              <a:t>angular aesthetic </a:t>
            </a:r>
            <a:r>
              <a:rPr lang="en-GB" sz="1100" dirty="0">
                <a:latin typeface="Century Gothic" panose="020B0502020202020204" pitchFamily="34" charset="0"/>
              </a:rPr>
              <a:t>which showcases the </a:t>
            </a:r>
            <a:r>
              <a:rPr lang="en-GB" sz="1100" dirty="0">
                <a:solidFill>
                  <a:srgbClr val="33CCCC"/>
                </a:solidFill>
                <a:latin typeface="Century Gothic" panose="020B0502020202020204" pitchFamily="34" charset="0"/>
              </a:rPr>
              <a:t>modern</a:t>
            </a:r>
            <a:r>
              <a:rPr lang="en-GB" sz="1100" dirty="0">
                <a:latin typeface="Century Gothic" panose="020B0502020202020204" pitchFamily="34" charset="0"/>
              </a:rPr>
              <a:t> aspect of the product.</a:t>
            </a:r>
          </a:p>
        </p:txBody>
      </p:sp>
      <p:sp>
        <p:nvSpPr>
          <p:cNvPr id="9" name="TextBox 8">
            <a:extLst>
              <a:ext uri="{FF2B5EF4-FFF2-40B4-BE49-F238E27FC236}">
                <a16:creationId xmlns:a16="http://schemas.microsoft.com/office/drawing/2014/main" id="{330E51B2-4A31-446C-8944-DEC807529A57}"/>
              </a:ext>
            </a:extLst>
          </p:cNvPr>
          <p:cNvSpPr txBox="1"/>
          <p:nvPr/>
        </p:nvSpPr>
        <p:spPr>
          <a:xfrm>
            <a:off x="8659907" y="532839"/>
            <a:ext cx="3106271" cy="1615827"/>
          </a:xfrm>
          <a:prstGeom prst="rect">
            <a:avLst/>
          </a:prstGeom>
          <a:noFill/>
        </p:spPr>
        <p:txBody>
          <a:bodyPr wrap="square" rtlCol="0">
            <a:spAutoFit/>
          </a:bodyPr>
          <a:lstStyle/>
          <a:p>
            <a:pPr algn="r"/>
            <a:r>
              <a:rPr lang="en-GB" sz="1100" dirty="0">
                <a:latin typeface="Century Gothic" panose="020B0502020202020204" pitchFamily="34" charset="0"/>
              </a:rPr>
              <a:t>In this concept, I kept the </a:t>
            </a:r>
            <a:r>
              <a:rPr lang="en-GB" sz="1100" dirty="0">
                <a:solidFill>
                  <a:srgbClr val="CC0066"/>
                </a:solidFill>
                <a:latin typeface="Century Gothic" panose="020B0502020202020204" pitchFamily="34" charset="0"/>
              </a:rPr>
              <a:t>broad/bold lines </a:t>
            </a:r>
            <a:r>
              <a:rPr lang="en-GB" sz="1100" dirty="0">
                <a:latin typeface="Century Gothic" panose="020B0502020202020204" pitchFamily="34" charset="0"/>
              </a:rPr>
              <a:t>but only changed the shape/body. I was looking for a way </a:t>
            </a:r>
            <a:r>
              <a:rPr lang="en-GB" sz="1100" dirty="0">
                <a:solidFill>
                  <a:srgbClr val="CC0066"/>
                </a:solidFill>
                <a:latin typeface="Century Gothic" panose="020B0502020202020204" pitchFamily="34" charset="0"/>
              </a:rPr>
              <a:t>to increase the appeal </a:t>
            </a:r>
            <a:r>
              <a:rPr lang="en-GB" sz="1100" dirty="0">
                <a:latin typeface="Century Gothic" panose="020B0502020202020204" pitchFamily="34" charset="0"/>
              </a:rPr>
              <a:t>and have a more unique form. In the initial design, the form of the angles reminded me of the letter ‘X’ so I literally turned it in to an ‘X’ figured table. In my opinion. I found the result to be </a:t>
            </a:r>
            <a:r>
              <a:rPr lang="en-GB" sz="1100" dirty="0">
                <a:solidFill>
                  <a:srgbClr val="CC0066"/>
                </a:solidFill>
                <a:latin typeface="Century Gothic" panose="020B0502020202020204" pitchFamily="34" charset="0"/>
              </a:rPr>
              <a:t>pleasing – aesthetically</a:t>
            </a:r>
            <a:r>
              <a:rPr lang="en-GB" sz="1100" dirty="0">
                <a:latin typeface="Century Gothic" panose="020B0502020202020204" pitchFamily="34" charset="0"/>
              </a:rPr>
              <a:t>.</a:t>
            </a:r>
          </a:p>
        </p:txBody>
      </p:sp>
      <p:sp>
        <p:nvSpPr>
          <p:cNvPr id="10" name="TextBox 9">
            <a:extLst>
              <a:ext uri="{FF2B5EF4-FFF2-40B4-BE49-F238E27FC236}">
                <a16:creationId xmlns:a16="http://schemas.microsoft.com/office/drawing/2014/main" id="{B30BED5A-F550-4DD6-972A-4FBFBA065D81}"/>
              </a:ext>
            </a:extLst>
          </p:cNvPr>
          <p:cNvSpPr txBox="1"/>
          <p:nvPr/>
        </p:nvSpPr>
        <p:spPr>
          <a:xfrm>
            <a:off x="4473389" y="1411379"/>
            <a:ext cx="1855695" cy="1107996"/>
          </a:xfrm>
          <a:prstGeom prst="rect">
            <a:avLst/>
          </a:prstGeom>
          <a:noFill/>
        </p:spPr>
        <p:txBody>
          <a:bodyPr wrap="square" rtlCol="0">
            <a:spAutoFit/>
          </a:bodyPr>
          <a:lstStyle/>
          <a:p>
            <a:pPr algn="ctr"/>
            <a:r>
              <a:rPr lang="en-GB" sz="1100" dirty="0">
                <a:latin typeface="Century Gothic" panose="020B0502020202020204" pitchFamily="34" charset="0"/>
              </a:rPr>
              <a:t>Blue represents both the sky and the sea, and is associated with </a:t>
            </a:r>
            <a:r>
              <a:rPr lang="en-GB" sz="1100" dirty="0">
                <a:solidFill>
                  <a:srgbClr val="33CCCC"/>
                </a:solidFill>
                <a:latin typeface="Century Gothic" panose="020B0502020202020204" pitchFamily="34" charset="0"/>
              </a:rPr>
              <a:t>open spaces</a:t>
            </a:r>
            <a:r>
              <a:rPr lang="en-GB" sz="1100" dirty="0">
                <a:latin typeface="Century Gothic" panose="020B0502020202020204" pitchFamily="34" charset="0"/>
              </a:rPr>
              <a:t>, freedom, intuition</a:t>
            </a:r>
            <a:r>
              <a:rPr lang="en-GB" sz="1100" dirty="0">
                <a:solidFill>
                  <a:srgbClr val="33CCCC"/>
                </a:solidFill>
                <a:latin typeface="Century Gothic" panose="020B0502020202020204" pitchFamily="34" charset="0"/>
              </a:rPr>
              <a:t>, imagination, expansiveness</a:t>
            </a:r>
          </a:p>
        </p:txBody>
      </p:sp>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6C04B8B3-D9A7-4C58-B6FC-0AC11962A27F}"/>
                  </a:ext>
                </a:extLst>
              </p14:cNvPr>
              <p14:cNvContentPartPr/>
              <p14:nvPr/>
            </p14:nvContentPartPr>
            <p14:xfrm rot="13273980" flipH="1" flipV="1">
              <a:off x="6423653" y="1378067"/>
              <a:ext cx="127080" cy="266760"/>
            </p14:xfrm>
          </p:contentPart>
        </mc:Choice>
        <mc:Fallback xmlns="">
          <p:pic>
            <p:nvPicPr>
              <p:cNvPr id="12" name="Ink 11">
                <a:extLst>
                  <a:ext uri="{FF2B5EF4-FFF2-40B4-BE49-F238E27FC236}">
                    <a16:creationId xmlns:a16="http://schemas.microsoft.com/office/drawing/2014/main" id="{6C04B8B3-D9A7-4C58-B6FC-0AC11962A27F}"/>
                  </a:ext>
                </a:extLst>
              </p:cNvPr>
              <p:cNvPicPr/>
              <p:nvPr/>
            </p:nvPicPr>
            <p:blipFill>
              <a:blip r:embed="rId8"/>
              <a:stretch>
                <a:fillRect/>
              </a:stretch>
            </p:blipFill>
            <p:spPr>
              <a:xfrm rot="13273980" flipH="1" flipV="1">
                <a:off x="6414653" y="1369079"/>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165B2E55-30A3-4624-BDA5-9374E3A74388}"/>
                  </a:ext>
                </a:extLst>
              </p14:cNvPr>
              <p14:cNvContentPartPr/>
              <p14:nvPr/>
            </p14:nvContentPartPr>
            <p14:xfrm rot="18484345" flipV="1">
              <a:off x="8404801" y="1520254"/>
              <a:ext cx="127080" cy="266760"/>
            </p14:xfrm>
          </p:contentPart>
        </mc:Choice>
        <mc:Fallback xmlns="">
          <p:pic>
            <p:nvPicPr>
              <p:cNvPr id="13" name="Ink 12">
                <a:extLst>
                  <a:ext uri="{FF2B5EF4-FFF2-40B4-BE49-F238E27FC236}">
                    <a16:creationId xmlns:a16="http://schemas.microsoft.com/office/drawing/2014/main" id="{165B2E55-30A3-4624-BDA5-9374E3A74388}"/>
                  </a:ext>
                </a:extLst>
              </p:cNvPr>
              <p:cNvPicPr/>
              <p:nvPr/>
            </p:nvPicPr>
            <p:blipFill>
              <a:blip r:embed="rId8"/>
              <a:stretch>
                <a:fillRect/>
              </a:stretch>
            </p:blipFill>
            <p:spPr>
              <a:xfrm rot="18484345" flipV="1">
                <a:off x="8395801" y="1511266"/>
                <a:ext cx="144720" cy="284376"/>
              </a:xfrm>
              <a:prstGeom prst="rect">
                <a:avLst/>
              </a:prstGeom>
            </p:spPr>
          </p:pic>
        </mc:Fallback>
      </mc:AlternateContent>
      <p:sp>
        <p:nvSpPr>
          <p:cNvPr id="14" name="TextBox 13">
            <a:extLst>
              <a:ext uri="{FF2B5EF4-FFF2-40B4-BE49-F238E27FC236}">
                <a16:creationId xmlns:a16="http://schemas.microsoft.com/office/drawing/2014/main" id="{2A18F162-74B2-49D8-8E9C-84051D284503}"/>
              </a:ext>
            </a:extLst>
          </p:cNvPr>
          <p:cNvSpPr txBox="1"/>
          <p:nvPr/>
        </p:nvSpPr>
        <p:spPr>
          <a:xfrm>
            <a:off x="9246261" y="3928437"/>
            <a:ext cx="2498651" cy="523220"/>
          </a:xfrm>
          <a:prstGeom prst="rect">
            <a:avLst/>
          </a:prstGeom>
          <a:noFill/>
        </p:spPr>
        <p:txBody>
          <a:bodyPr wrap="square" rtlCol="0">
            <a:spAutoFit/>
          </a:bodyPr>
          <a:lstStyle/>
          <a:p>
            <a:pPr algn="r"/>
            <a:r>
              <a:rPr lang="en-GB" dirty="0">
                <a:solidFill>
                  <a:srgbClr val="CC0066"/>
                </a:solidFill>
              </a:rPr>
              <a:t>Est. H:950 W:950 D:350</a:t>
            </a:r>
          </a:p>
          <a:p>
            <a:pPr algn="r"/>
            <a:r>
              <a:rPr lang="en-GB" sz="1000" dirty="0">
                <a:solidFill>
                  <a:srgbClr val="CC0066"/>
                </a:solidFill>
              </a:rPr>
              <a:t>Height: Width: Depth (MM)</a:t>
            </a:r>
          </a:p>
        </p:txBody>
      </p:sp>
      <p:sp>
        <p:nvSpPr>
          <p:cNvPr id="15" name="TextBox 14">
            <a:extLst>
              <a:ext uri="{FF2B5EF4-FFF2-40B4-BE49-F238E27FC236}">
                <a16:creationId xmlns:a16="http://schemas.microsoft.com/office/drawing/2014/main" id="{B32E8B91-9C74-4F78-8010-217218B6A986}"/>
              </a:ext>
            </a:extLst>
          </p:cNvPr>
          <p:cNvSpPr txBox="1"/>
          <p:nvPr/>
        </p:nvSpPr>
        <p:spPr>
          <a:xfrm>
            <a:off x="9910483" y="4552946"/>
            <a:ext cx="1855695" cy="1954381"/>
          </a:xfrm>
          <a:prstGeom prst="rect">
            <a:avLst/>
          </a:prstGeom>
          <a:noFill/>
        </p:spPr>
        <p:txBody>
          <a:bodyPr wrap="square" rtlCol="0">
            <a:spAutoFit/>
          </a:bodyPr>
          <a:lstStyle/>
          <a:p>
            <a:pPr algn="r"/>
            <a:r>
              <a:rPr lang="en-GB" sz="1100" dirty="0">
                <a:latin typeface="Century Gothic" panose="020B0502020202020204" pitchFamily="34" charset="0"/>
              </a:rPr>
              <a:t>While sketching, I was deciding/imaging how </a:t>
            </a:r>
            <a:r>
              <a:rPr lang="en-GB" sz="1100" dirty="0">
                <a:solidFill>
                  <a:srgbClr val="33CCCC"/>
                </a:solidFill>
                <a:latin typeface="Century Gothic" panose="020B0502020202020204" pitchFamily="34" charset="0"/>
              </a:rPr>
              <a:t>big I wanted the product to be</a:t>
            </a:r>
            <a:r>
              <a:rPr lang="en-GB" sz="1100" dirty="0">
                <a:latin typeface="Century Gothic" panose="020B0502020202020204" pitchFamily="34" charset="0"/>
              </a:rPr>
              <a:t>. In the end I tested with a tape measure and though 950mm would be an </a:t>
            </a:r>
            <a:r>
              <a:rPr lang="en-GB" sz="1100" dirty="0">
                <a:solidFill>
                  <a:srgbClr val="33CCCC"/>
                </a:solidFill>
                <a:latin typeface="Century Gothic" panose="020B0502020202020204" pitchFamily="34" charset="0"/>
              </a:rPr>
              <a:t>applicable size </a:t>
            </a:r>
            <a:r>
              <a:rPr lang="en-GB" sz="1100" dirty="0">
                <a:latin typeface="Century Gothic" panose="020B0502020202020204" pitchFamily="34" charset="0"/>
              </a:rPr>
              <a:t>for the width – to ensure the surface is big enough for storage.</a:t>
            </a:r>
          </a:p>
        </p:txBody>
      </p:sp>
      <p:cxnSp>
        <p:nvCxnSpPr>
          <p:cNvPr id="17" name="Straight Connector 16">
            <a:extLst>
              <a:ext uri="{FF2B5EF4-FFF2-40B4-BE49-F238E27FC236}">
                <a16:creationId xmlns:a16="http://schemas.microsoft.com/office/drawing/2014/main" id="{CD096FB6-F4EE-45D3-B501-BECECEEC3C9B}"/>
              </a:ext>
            </a:extLst>
          </p:cNvPr>
          <p:cNvCxnSpPr/>
          <p:nvPr/>
        </p:nvCxnSpPr>
        <p:spPr>
          <a:xfrm flipH="1">
            <a:off x="10138144" y="4502888"/>
            <a:ext cx="1520456" cy="0"/>
          </a:xfrm>
          <a:prstGeom prst="line">
            <a:avLst/>
          </a:prstGeom>
          <a:ln>
            <a:solidFill>
              <a:srgbClr val="CC0066"/>
            </a:solidFill>
          </a:ln>
        </p:spPr>
        <p:style>
          <a:lnRef idx="3">
            <a:schemeClr val="accent1"/>
          </a:lnRef>
          <a:fillRef idx="0">
            <a:schemeClr val="accent1"/>
          </a:fillRef>
          <a:effectRef idx="2">
            <a:schemeClr val="accent1"/>
          </a:effectRef>
          <a:fontRef idx="minor">
            <a:schemeClr val="tx1"/>
          </a:fontRef>
        </p:style>
      </p:cxnSp>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70" name="Ink 69">
                <a:extLst>
                  <a:ext uri="{FF2B5EF4-FFF2-40B4-BE49-F238E27FC236}">
                    <a16:creationId xmlns:a16="http://schemas.microsoft.com/office/drawing/2014/main" id="{EF289523-EDEE-4E4D-8025-1ABB0A1BAFB8}"/>
                  </a:ext>
                </a:extLst>
              </p14:cNvPr>
              <p14:cNvContentPartPr/>
              <p14:nvPr/>
            </p14:nvContentPartPr>
            <p14:xfrm>
              <a:off x="2582656" y="2915095"/>
              <a:ext cx="2827800" cy="3362158"/>
            </p14:xfrm>
          </p:contentPart>
        </mc:Choice>
        <mc:Fallback xmlns="">
          <p:pic>
            <p:nvPicPr>
              <p:cNvPr id="70" name="Ink 69">
                <a:extLst>
                  <a:ext uri="{FF2B5EF4-FFF2-40B4-BE49-F238E27FC236}">
                    <a16:creationId xmlns:a16="http://schemas.microsoft.com/office/drawing/2014/main" id="{EF289523-EDEE-4E4D-8025-1ABB0A1BAFB8}"/>
                  </a:ext>
                </a:extLst>
              </p:cNvPr>
              <p:cNvPicPr/>
              <p:nvPr/>
            </p:nvPicPr>
            <p:blipFill>
              <a:blip r:embed="rId12"/>
              <a:stretch>
                <a:fillRect/>
              </a:stretch>
            </p:blipFill>
            <p:spPr>
              <a:xfrm>
                <a:off x="2573656" y="2861087"/>
                <a:ext cx="2845440" cy="3469813"/>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73" name="Ink 72">
                <a:extLst>
                  <a:ext uri="{FF2B5EF4-FFF2-40B4-BE49-F238E27FC236}">
                    <a16:creationId xmlns:a16="http://schemas.microsoft.com/office/drawing/2014/main" id="{394FB7C3-4706-4725-B152-F843DEA04286}"/>
                  </a:ext>
                </a:extLst>
              </p14:cNvPr>
              <p14:cNvContentPartPr/>
              <p14:nvPr/>
            </p14:nvContentPartPr>
            <p14:xfrm>
              <a:off x="8912982" y="4646831"/>
              <a:ext cx="762840" cy="8280"/>
            </p14:xfrm>
          </p:contentPart>
        </mc:Choice>
        <mc:Fallback xmlns="">
          <p:pic>
            <p:nvPicPr>
              <p:cNvPr id="73" name="Ink 72">
                <a:extLst>
                  <a:ext uri="{FF2B5EF4-FFF2-40B4-BE49-F238E27FC236}">
                    <a16:creationId xmlns:a16="http://schemas.microsoft.com/office/drawing/2014/main" id="{394FB7C3-4706-4725-B152-F843DEA04286}"/>
                  </a:ext>
                </a:extLst>
              </p:cNvPr>
              <p:cNvPicPr/>
              <p:nvPr/>
            </p:nvPicPr>
            <p:blipFill>
              <a:blip r:embed="rId14"/>
              <a:stretch>
                <a:fillRect/>
              </a:stretch>
            </p:blipFill>
            <p:spPr>
              <a:xfrm>
                <a:off x="8903982" y="4590376"/>
                <a:ext cx="780480" cy="120813"/>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86" name="Ink 85">
                <a:extLst>
                  <a:ext uri="{FF2B5EF4-FFF2-40B4-BE49-F238E27FC236}">
                    <a16:creationId xmlns:a16="http://schemas.microsoft.com/office/drawing/2014/main" id="{DAC824F5-DC87-4AEB-82DF-D4E3457227EC}"/>
                  </a:ext>
                </a:extLst>
              </p14:cNvPr>
              <p14:cNvContentPartPr/>
              <p14:nvPr/>
            </p14:nvContentPartPr>
            <p14:xfrm>
              <a:off x="8103342" y="4821071"/>
              <a:ext cx="1475640" cy="509040"/>
            </p14:xfrm>
          </p:contentPart>
        </mc:Choice>
        <mc:Fallback xmlns="">
          <p:pic>
            <p:nvPicPr>
              <p:cNvPr id="86" name="Ink 85">
                <a:extLst>
                  <a:ext uri="{FF2B5EF4-FFF2-40B4-BE49-F238E27FC236}">
                    <a16:creationId xmlns:a16="http://schemas.microsoft.com/office/drawing/2014/main" id="{DAC824F5-DC87-4AEB-82DF-D4E3457227EC}"/>
                  </a:ext>
                </a:extLst>
              </p:cNvPr>
              <p:cNvPicPr/>
              <p:nvPr/>
            </p:nvPicPr>
            <p:blipFill>
              <a:blip r:embed="rId16"/>
              <a:stretch>
                <a:fillRect/>
              </a:stretch>
            </p:blipFill>
            <p:spPr>
              <a:xfrm>
                <a:off x="8094340" y="4767071"/>
                <a:ext cx="1493284" cy="616680"/>
              </a:xfrm>
              <a:prstGeom prst="rect">
                <a:avLst/>
              </a:prstGeom>
            </p:spPr>
          </p:pic>
        </mc:Fallback>
      </mc:AlternateContent>
      <p:pic>
        <p:nvPicPr>
          <p:cNvPr id="16" name="Picture 15">
            <a:extLst>
              <a:ext uri="{FF2B5EF4-FFF2-40B4-BE49-F238E27FC236}">
                <a16:creationId xmlns:a16="http://schemas.microsoft.com/office/drawing/2014/main" id="{B9567C69-B30C-4252-B349-93ACC59145D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80561" y="3873600"/>
            <a:ext cx="912088" cy="402148"/>
          </a:xfrm>
          <a:prstGeom prst="rect">
            <a:avLst/>
          </a:prstGeom>
        </p:spPr>
      </p:pic>
      <p:pic>
        <p:nvPicPr>
          <p:cNvPr id="18" name="Picture 17">
            <a:extLst>
              <a:ext uri="{FF2B5EF4-FFF2-40B4-BE49-F238E27FC236}">
                <a16:creationId xmlns:a16="http://schemas.microsoft.com/office/drawing/2014/main" id="{DE292472-8F47-4BC2-8497-D29DB6C51A84}"/>
              </a:ext>
            </a:extLst>
          </p:cNvPr>
          <p:cNvPicPr>
            <a:picLocks noChangeAspect="1"/>
          </p:cNvPicPr>
          <p:nvPr/>
        </p:nvPicPr>
        <p:blipFill rotWithShape="1">
          <a:blip r:embed="rId18">
            <a:extLst>
              <a:ext uri="{28A0092B-C50C-407E-A947-70E740481C1C}">
                <a14:useLocalDpi xmlns:a14="http://schemas.microsoft.com/office/drawing/2010/main" val="0"/>
              </a:ext>
            </a:extLst>
          </a:blip>
          <a:srcRect l="10544" t="11626" r="4249" b="25111"/>
          <a:stretch/>
        </p:blipFill>
        <p:spPr>
          <a:xfrm>
            <a:off x="1189299" y="3420083"/>
            <a:ext cx="1271831" cy="1259063"/>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19">
            <p14:nvContentPartPr>
              <p14:cNvPr id="27" name="Ink 26">
                <a:extLst>
                  <a:ext uri="{FF2B5EF4-FFF2-40B4-BE49-F238E27FC236}">
                    <a16:creationId xmlns:a16="http://schemas.microsoft.com/office/drawing/2014/main" id="{C476D354-5CB9-4E40-AD88-C386066B1DB5}"/>
                  </a:ext>
                </a:extLst>
              </p14:cNvPr>
              <p14:cNvContentPartPr/>
              <p14:nvPr/>
            </p14:nvContentPartPr>
            <p14:xfrm rot="3443657" flipH="1" flipV="1">
              <a:off x="3490292" y="6097827"/>
              <a:ext cx="127080" cy="266760"/>
            </p14:xfrm>
          </p:contentPart>
        </mc:Choice>
        <mc:Fallback xmlns="">
          <p:pic>
            <p:nvPicPr>
              <p:cNvPr id="27" name="Ink 26">
                <a:extLst>
                  <a:ext uri="{FF2B5EF4-FFF2-40B4-BE49-F238E27FC236}">
                    <a16:creationId xmlns:a16="http://schemas.microsoft.com/office/drawing/2014/main" id="{C476D354-5CB9-4E40-AD88-C386066B1DB5}"/>
                  </a:ext>
                </a:extLst>
              </p:cNvPr>
              <p:cNvPicPr/>
              <p:nvPr/>
            </p:nvPicPr>
            <p:blipFill>
              <a:blip r:embed="rId8"/>
              <a:stretch>
                <a:fillRect/>
              </a:stretch>
            </p:blipFill>
            <p:spPr>
              <a:xfrm rot="3443657" flipH="1" flipV="1">
                <a:off x="3481292" y="6088839"/>
                <a:ext cx="144720" cy="284376"/>
              </a:xfrm>
              <a:prstGeom prst="rect">
                <a:avLst/>
              </a:prstGeom>
            </p:spPr>
          </p:pic>
        </mc:Fallback>
      </mc:AlternateContent>
      <p:pic>
        <p:nvPicPr>
          <p:cNvPr id="6" name="video-1537974827">
            <a:hlinkClick r:id="" action="ppaction://media"/>
            <a:extLst>
              <a:ext uri="{FF2B5EF4-FFF2-40B4-BE49-F238E27FC236}">
                <a16:creationId xmlns:a16="http://schemas.microsoft.com/office/drawing/2014/main" id="{2A0A8FB4-4AAE-4D32-ABBA-A1344468297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20"/>
          <a:srcRect t="25099" b="21560"/>
          <a:stretch/>
        </p:blipFill>
        <p:spPr>
          <a:xfrm>
            <a:off x="324167" y="1898499"/>
            <a:ext cx="1783363" cy="169114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21">
            <p14:nvContentPartPr>
              <p14:cNvPr id="28" name="Ink 27">
                <a:extLst>
                  <a:ext uri="{FF2B5EF4-FFF2-40B4-BE49-F238E27FC236}">
                    <a16:creationId xmlns:a16="http://schemas.microsoft.com/office/drawing/2014/main" id="{AAD8B00D-B75E-4E38-8552-2370104C0E14}"/>
                  </a:ext>
                </a:extLst>
              </p14:cNvPr>
              <p14:cNvContentPartPr/>
              <p14:nvPr/>
            </p14:nvContentPartPr>
            <p14:xfrm rot="8209912" flipH="1" flipV="1">
              <a:off x="355370" y="3427452"/>
              <a:ext cx="127080" cy="266760"/>
            </p14:xfrm>
          </p:contentPart>
        </mc:Choice>
        <mc:Fallback xmlns="">
          <p:pic>
            <p:nvPicPr>
              <p:cNvPr id="28" name="Ink 27">
                <a:extLst>
                  <a:ext uri="{FF2B5EF4-FFF2-40B4-BE49-F238E27FC236}">
                    <a16:creationId xmlns:a16="http://schemas.microsoft.com/office/drawing/2014/main" id="{AAD8B00D-B75E-4E38-8552-2370104C0E14}"/>
                  </a:ext>
                </a:extLst>
              </p:cNvPr>
              <p:cNvPicPr/>
              <p:nvPr/>
            </p:nvPicPr>
            <p:blipFill>
              <a:blip r:embed="rId8"/>
              <a:stretch>
                <a:fillRect/>
              </a:stretch>
            </p:blipFill>
            <p:spPr>
              <a:xfrm rot="8209912" flipH="1" flipV="1">
                <a:off x="346370" y="3418464"/>
                <a:ext cx="144720" cy="284376"/>
              </a:xfrm>
              <a:prstGeom prst="rect">
                <a:avLst/>
              </a:prstGeom>
            </p:spPr>
          </p:pic>
        </mc:Fallback>
      </mc:AlternateContent>
      <p:sp>
        <p:nvSpPr>
          <p:cNvPr id="20" name="Oval 19">
            <a:extLst>
              <a:ext uri="{FF2B5EF4-FFF2-40B4-BE49-F238E27FC236}">
                <a16:creationId xmlns:a16="http://schemas.microsoft.com/office/drawing/2014/main" id="{EAED5D03-BDC6-429B-B57E-A0575CA871B8}"/>
              </a:ext>
            </a:extLst>
          </p:cNvPr>
          <p:cNvSpPr/>
          <p:nvPr/>
        </p:nvSpPr>
        <p:spPr>
          <a:xfrm>
            <a:off x="1632119" y="1671430"/>
            <a:ext cx="635491" cy="635491"/>
          </a:xfrm>
          <a:prstGeom prst="ellipse">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Graphic 18" descr="Play">
            <a:extLst>
              <a:ext uri="{FF2B5EF4-FFF2-40B4-BE49-F238E27FC236}">
                <a16:creationId xmlns:a16="http://schemas.microsoft.com/office/drawing/2014/main" id="{BEEE9393-11DE-4D87-A2EE-947381691AD9}"/>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1763527" y="1749885"/>
            <a:ext cx="467257" cy="467257"/>
          </a:xfrm>
          <a:prstGeom prst="rect">
            <a:avLst/>
          </a:prstGeom>
        </p:spPr>
      </p:pic>
      <p:pic>
        <p:nvPicPr>
          <p:cNvPr id="21" name="Picture 20">
            <a:extLst>
              <a:ext uri="{FF2B5EF4-FFF2-40B4-BE49-F238E27FC236}">
                <a16:creationId xmlns:a16="http://schemas.microsoft.com/office/drawing/2014/main" id="{F7890F98-3077-47B9-8C73-AE45385FD7E7}"/>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72055" y="4180610"/>
            <a:ext cx="634487" cy="565521"/>
          </a:xfrm>
          <a:prstGeom prst="rect">
            <a:avLst/>
          </a:prstGeom>
        </p:spPr>
      </p:pic>
      <mc:AlternateContent xmlns:mc="http://schemas.openxmlformats.org/markup-compatibility/2006" xmlns:p14="http://schemas.microsoft.com/office/powerpoint/2010/main">
        <mc:Choice Requires="p14">
          <p:contentPart p14:bwMode="auto" r:id="rId25">
            <p14:nvContentPartPr>
              <p14:cNvPr id="195" name="Ink 194">
                <a:extLst>
                  <a:ext uri="{FF2B5EF4-FFF2-40B4-BE49-F238E27FC236}">
                    <a16:creationId xmlns:a16="http://schemas.microsoft.com/office/drawing/2014/main" id="{2CCC6E0B-10C8-4A14-B35A-2DE1BC8F3D2D}"/>
                  </a:ext>
                </a:extLst>
              </p14:cNvPr>
              <p14:cNvContentPartPr/>
              <p14:nvPr/>
            </p14:nvContentPartPr>
            <p14:xfrm>
              <a:off x="8436825" y="3537505"/>
              <a:ext cx="262440" cy="99720"/>
            </p14:xfrm>
          </p:contentPart>
        </mc:Choice>
        <mc:Fallback xmlns="">
          <p:pic>
            <p:nvPicPr>
              <p:cNvPr id="195" name="Ink 194">
                <a:extLst>
                  <a:ext uri="{FF2B5EF4-FFF2-40B4-BE49-F238E27FC236}">
                    <a16:creationId xmlns:a16="http://schemas.microsoft.com/office/drawing/2014/main" id="{2CCC6E0B-10C8-4A14-B35A-2DE1BC8F3D2D}"/>
                  </a:ext>
                </a:extLst>
              </p:cNvPr>
              <p:cNvPicPr/>
              <p:nvPr/>
            </p:nvPicPr>
            <p:blipFill>
              <a:blip r:embed="rId26"/>
              <a:stretch>
                <a:fillRect/>
              </a:stretch>
            </p:blipFill>
            <p:spPr>
              <a:xfrm>
                <a:off x="8432499" y="3533185"/>
                <a:ext cx="271092" cy="108360"/>
              </a:xfrm>
              <a:prstGeom prst="rect">
                <a:avLst/>
              </a:prstGeom>
            </p:spPr>
          </p:pic>
        </mc:Fallback>
      </mc:AlternateContent>
      <p:pic>
        <p:nvPicPr>
          <p:cNvPr id="436" name="Picture 435" descr="A close up of a logo&#10;&#10;Description automatically generated">
            <a:extLst>
              <a:ext uri="{FF2B5EF4-FFF2-40B4-BE49-F238E27FC236}">
                <a16:creationId xmlns:a16="http://schemas.microsoft.com/office/drawing/2014/main" id="{D13147A8-A72F-48F8-AEF0-C4306A9F2506}"/>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5498251" y="2217486"/>
            <a:ext cx="6474513" cy="3767655"/>
          </a:xfrm>
          <a:prstGeom prst="rect">
            <a:avLst/>
          </a:prstGeom>
        </p:spPr>
      </p:pic>
      <p:pic>
        <p:nvPicPr>
          <p:cNvPr id="29" name="Picture 28">
            <a:extLst>
              <a:ext uri="{FF2B5EF4-FFF2-40B4-BE49-F238E27FC236}">
                <a16:creationId xmlns:a16="http://schemas.microsoft.com/office/drawing/2014/main" id="{7F3EE523-E945-4884-9733-D9A7CB72C644}"/>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9703895" y="4885888"/>
            <a:ext cx="434002" cy="398717"/>
          </a:xfrm>
          <a:prstGeom prst="rect">
            <a:avLst/>
          </a:prstGeom>
        </p:spPr>
      </p:pic>
      <p:pic>
        <p:nvPicPr>
          <p:cNvPr id="30" name="Picture 29">
            <a:extLst>
              <a:ext uri="{FF2B5EF4-FFF2-40B4-BE49-F238E27FC236}">
                <a16:creationId xmlns:a16="http://schemas.microsoft.com/office/drawing/2014/main" id="{2AB28F32-F54C-4D9F-BFB2-E0E3F02468CB}"/>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9029258" y="1796745"/>
            <a:ext cx="434002" cy="398717"/>
          </a:xfrm>
          <a:prstGeom prst="rect">
            <a:avLst/>
          </a:prstGeom>
        </p:spPr>
      </p:pic>
      <p:pic>
        <p:nvPicPr>
          <p:cNvPr id="31" name="Picture 30">
            <a:extLst>
              <a:ext uri="{FF2B5EF4-FFF2-40B4-BE49-F238E27FC236}">
                <a16:creationId xmlns:a16="http://schemas.microsoft.com/office/drawing/2014/main" id="{A3F61408-A56F-47EA-802A-4B034075FB24}"/>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9241823" y="2661117"/>
            <a:ext cx="434001" cy="398717"/>
          </a:xfrm>
          <a:prstGeom prst="rect">
            <a:avLst/>
          </a:prstGeom>
        </p:spPr>
      </p:pic>
      <p:pic>
        <p:nvPicPr>
          <p:cNvPr id="32" name="Picture 31">
            <a:extLst>
              <a:ext uri="{FF2B5EF4-FFF2-40B4-BE49-F238E27FC236}">
                <a16:creationId xmlns:a16="http://schemas.microsoft.com/office/drawing/2014/main" id="{CD3E5EA1-F97B-46F8-AA06-DDC20125FE80}"/>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5696005" y="4819704"/>
            <a:ext cx="442544" cy="406565"/>
          </a:xfrm>
          <a:prstGeom prst="rect">
            <a:avLst/>
          </a:prstGeom>
        </p:spPr>
      </p:pic>
    </p:spTree>
    <p:extLst>
      <p:ext uri="{BB962C8B-B14F-4D97-AF65-F5344CB8AC3E}">
        <p14:creationId xmlns:p14="http://schemas.microsoft.com/office/powerpoint/2010/main" val="237881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 map&#10;&#10;Description automatically generated">
            <a:extLst>
              <a:ext uri="{FF2B5EF4-FFF2-40B4-BE49-F238E27FC236}">
                <a16:creationId xmlns:a16="http://schemas.microsoft.com/office/drawing/2014/main" id="{8EE4C1A4-7C52-4AB7-A094-996621160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0" y="420637"/>
            <a:ext cx="12192000" cy="6289425"/>
          </a:xfrm>
          <a:prstGeom prst="rect">
            <a:avLst/>
          </a:prstGeom>
        </p:spPr>
      </p:pic>
      <p:sp>
        <p:nvSpPr>
          <p:cNvPr id="4" name="TextBox 3">
            <a:extLst>
              <a:ext uri="{FF2B5EF4-FFF2-40B4-BE49-F238E27FC236}">
                <a16:creationId xmlns:a16="http://schemas.microsoft.com/office/drawing/2014/main" id="{E0F983D6-9D1D-45FF-AF66-E302F3DBC0A8}"/>
              </a:ext>
            </a:extLst>
          </p:cNvPr>
          <p:cNvSpPr txBox="1"/>
          <p:nvPr/>
        </p:nvSpPr>
        <p:spPr>
          <a:xfrm>
            <a:off x="4496847" y="114932"/>
            <a:ext cx="3198311" cy="338554"/>
          </a:xfrm>
          <a:prstGeom prst="rect">
            <a:avLst/>
          </a:prstGeom>
          <a:noFill/>
        </p:spPr>
        <p:txBody>
          <a:bodyPr wrap="none" rtlCol="0">
            <a:spAutoFit/>
          </a:bodyPr>
          <a:lstStyle/>
          <a:p>
            <a:r>
              <a:rPr lang="en-GB" sz="1600" spc="600" dirty="0">
                <a:latin typeface="Century Gothic" panose="020B0502020202020204" pitchFamily="34" charset="0"/>
              </a:rPr>
              <a:t>IDEA DEVLOPMENT</a:t>
            </a:r>
          </a:p>
        </p:txBody>
      </p:sp>
      <p:pic>
        <p:nvPicPr>
          <p:cNvPr id="635" name="Picture 634">
            <a:extLst>
              <a:ext uri="{FF2B5EF4-FFF2-40B4-BE49-F238E27FC236}">
                <a16:creationId xmlns:a16="http://schemas.microsoft.com/office/drawing/2014/main" id="{ACE45605-DDBE-46E2-A5B4-DDB79F8C8F4B}"/>
              </a:ext>
            </a:extLst>
          </p:cNvPr>
          <p:cNvPicPr>
            <a:picLocks noChangeAspect="1"/>
          </p:cNvPicPr>
          <p:nvPr/>
        </p:nvPicPr>
        <p:blipFill rotWithShape="1">
          <a:blip r:embed="rId3"/>
          <a:srcRect l="15454" t="16758" r="15034" b="4401"/>
          <a:stretch/>
        </p:blipFill>
        <p:spPr>
          <a:xfrm>
            <a:off x="8687934" y="4375547"/>
            <a:ext cx="2209841" cy="214227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grpSp>
        <p:nvGrpSpPr>
          <p:cNvPr id="636" name="Group 635">
            <a:extLst>
              <a:ext uri="{FF2B5EF4-FFF2-40B4-BE49-F238E27FC236}">
                <a16:creationId xmlns:a16="http://schemas.microsoft.com/office/drawing/2014/main" id="{448E9FED-F490-4621-A7D1-9BC18A92F429}"/>
              </a:ext>
            </a:extLst>
          </p:cNvPr>
          <p:cNvGrpSpPr/>
          <p:nvPr/>
        </p:nvGrpSpPr>
        <p:grpSpPr>
          <a:xfrm>
            <a:off x="8238671" y="5803442"/>
            <a:ext cx="817853" cy="746386"/>
            <a:chOff x="226409" y="2332066"/>
            <a:chExt cx="817853" cy="746386"/>
          </a:xfrm>
        </p:grpSpPr>
        <p:sp>
          <p:nvSpPr>
            <p:cNvPr id="637" name="Oval 636">
              <a:extLst>
                <a:ext uri="{FF2B5EF4-FFF2-40B4-BE49-F238E27FC236}">
                  <a16:creationId xmlns:a16="http://schemas.microsoft.com/office/drawing/2014/main" id="{820A7689-67DE-4AAC-A9B6-E5C2A8693A0E}"/>
                </a:ext>
              </a:extLst>
            </p:cNvPr>
            <p:cNvSpPr/>
            <p:nvPr/>
          </p:nvSpPr>
          <p:spPr>
            <a:xfrm>
              <a:off x="262143" y="2332066"/>
              <a:ext cx="746386" cy="746386"/>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TextBox 637">
              <a:extLst>
                <a:ext uri="{FF2B5EF4-FFF2-40B4-BE49-F238E27FC236}">
                  <a16:creationId xmlns:a16="http://schemas.microsoft.com/office/drawing/2014/main" id="{A27B20A8-AE10-48A4-A9F8-AD316545DA56}"/>
                </a:ext>
              </a:extLst>
            </p:cNvPr>
            <p:cNvSpPr txBox="1"/>
            <p:nvPr/>
          </p:nvSpPr>
          <p:spPr>
            <a:xfrm>
              <a:off x="226409" y="2551370"/>
              <a:ext cx="817853" cy="307777"/>
            </a:xfrm>
            <a:prstGeom prst="rect">
              <a:avLst/>
            </a:prstGeom>
            <a:noFill/>
          </p:spPr>
          <p:txBody>
            <a:bodyPr wrap="none" rtlCol="0">
              <a:spAutoFit/>
            </a:bodyPr>
            <a:lstStyle/>
            <a:p>
              <a:r>
                <a:rPr lang="en-GB" sz="1400" dirty="0">
                  <a:solidFill>
                    <a:schemeClr val="bg1"/>
                  </a:solidFill>
                  <a:latin typeface="Century Gothic" panose="020B0502020202020204" pitchFamily="34" charset="0"/>
                </a:rPr>
                <a:t>MODEL</a:t>
              </a:r>
              <a:endParaRPr lang="en-GB" sz="1000" spc="600" dirty="0">
                <a:solidFill>
                  <a:schemeClr val="bg1"/>
                </a:solidFill>
                <a:latin typeface="Century Gothic" panose="020B0502020202020204" pitchFamily="34" charset="0"/>
              </a:endParaRPr>
            </a:p>
          </p:txBody>
        </p:sp>
      </p:grpSp>
      <p:pic>
        <p:nvPicPr>
          <p:cNvPr id="1026" name="Picture 2" descr="Image result for retro table">
            <a:extLst>
              <a:ext uri="{FF2B5EF4-FFF2-40B4-BE49-F238E27FC236}">
                <a16:creationId xmlns:a16="http://schemas.microsoft.com/office/drawing/2014/main" id="{FCD33CB1-BBC4-4318-B208-F90547EBF9D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938"/>
          <a:stretch/>
        </p:blipFill>
        <p:spPr bwMode="auto">
          <a:xfrm>
            <a:off x="8742676" y="574699"/>
            <a:ext cx="1530952" cy="151501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28" name="Picture 4" descr="Image result for retro table">
            <a:extLst>
              <a:ext uri="{FF2B5EF4-FFF2-40B4-BE49-F238E27FC236}">
                <a16:creationId xmlns:a16="http://schemas.microsoft.com/office/drawing/2014/main" id="{BFA4D52F-1373-41AA-BC03-48508E70F84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3230"/>
          <a:stretch/>
        </p:blipFill>
        <p:spPr bwMode="auto">
          <a:xfrm>
            <a:off x="9962724" y="1200271"/>
            <a:ext cx="1175674" cy="1186776"/>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3C64851B-E653-4DBE-925A-5954F8D4B89F}"/>
              </a:ext>
            </a:extLst>
          </p:cNvPr>
          <p:cNvSpPr txBox="1"/>
          <p:nvPr/>
        </p:nvSpPr>
        <p:spPr>
          <a:xfrm>
            <a:off x="10241742" y="2708237"/>
            <a:ext cx="1683493" cy="1615827"/>
          </a:xfrm>
          <a:prstGeom prst="rect">
            <a:avLst/>
          </a:prstGeom>
          <a:noFill/>
        </p:spPr>
        <p:txBody>
          <a:bodyPr wrap="square" rtlCol="0">
            <a:spAutoFit/>
          </a:bodyPr>
          <a:lstStyle/>
          <a:p>
            <a:pPr algn="r"/>
            <a:r>
              <a:rPr lang="en-GB" sz="1100" dirty="0">
                <a:latin typeface="Century Gothic" panose="020B0502020202020204" pitchFamily="34" charset="0"/>
              </a:rPr>
              <a:t>Here I </a:t>
            </a:r>
            <a:r>
              <a:rPr lang="en-GB" sz="1100" dirty="0">
                <a:solidFill>
                  <a:srgbClr val="33CCCC"/>
                </a:solidFill>
                <a:latin typeface="Century Gothic" panose="020B0502020202020204" pitchFamily="34" charset="0"/>
              </a:rPr>
              <a:t>researched</a:t>
            </a:r>
            <a:r>
              <a:rPr lang="en-GB" sz="1100" dirty="0">
                <a:latin typeface="Century Gothic" panose="020B0502020202020204" pitchFamily="34" charset="0"/>
              </a:rPr>
              <a:t> a few more items online that have </a:t>
            </a:r>
            <a:r>
              <a:rPr lang="en-GB" sz="1100" dirty="0">
                <a:solidFill>
                  <a:srgbClr val="33CCCC"/>
                </a:solidFill>
                <a:latin typeface="Century Gothic" panose="020B0502020202020204" pitchFamily="34" charset="0"/>
              </a:rPr>
              <a:t>similar features </a:t>
            </a:r>
            <a:r>
              <a:rPr lang="en-GB" sz="1100" dirty="0">
                <a:latin typeface="Century Gothic" panose="020B0502020202020204" pitchFamily="34" charset="0"/>
              </a:rPr>
              <a:t>to what I'm attempting my product to look like. Hopefully I can reflect the modern </a:t>
            </a:r>
            <a:r>
              <a:rPr lang="en-GB" sz="1100" dirty="0">
                <a:solidFill>
                  <a:srgbClr val="33CCCC"/>
                </a:solidFill>
                <a:latin typeface="Century Gothic" panose="020B0502020202020204" pitchFamily="34" charset="0"/>
              </a:rPr>
              <a:t>angles and edges</a:t>
            </a:r>
            <a:r>
              <a:rPr lang="en-GB" sz="1100" dirty="0">
                <a:latin typeface="Century Gothic" panose="020B0502020202020204" pitchFamily="34" charset="0"/>
              </a:rPr>
              <a:t>.</a:t>
            </a:r>
          </a:p>
        </p:txBody>
      </p:sp>
      <mc:AlternateContent xmlns:mc="http://schemas.openxmlformats.org/markup-compatibility/2006" xmlns:p14="http://schemas.microsoft.com/office/powerpoint/2010/main">
        <mc:Choice Requires="p14">
          <p:contentPart p14:bwMode="auto" r:id="rId6">
            <p14:nvContentPartPr>
              <p14:cNvPr id="40" name="Ink 39">
                <a:extLst>
                  <a:ext uri="{FF2B5EF4-FFF2-40B4-BE49-F238E27FC236}">
                    <a16:creationId xmlns:a16="http://schemas.microsoft.com/office/drawing/2014/main" id="{75CD6B26-A99D-4B4A-A176-BBED67B7D23C}"/>
                  </a:ext>
                </a:extLst>
              </p14:cNvPr>
              <p14:cNvContentPartPr/>
              <p14:nvPr/>
            </p14:nvContentPartPr>
            <p14:xfrm rot="9942930" flipV="1">
              <a:off x="11261362" y="2269326"/>
              <a:ext cx="127080" cy="266760"/>
            </p14:xfrm>
          </p:contentPart>
        </mc:Choice>
        <mc:Fallback xmlns="">
          <p:pic>
            <p:nvPicPr>
              <p:cNvPr id="40" name="Ink 39">
                <a:extLst>
                  <a:ext uri="{FF2B5EF4-FFF2-40B4-BE49-F238E27FC236}">
                    <a16:creationId xmlns:a16="http://schemas.microsoft.com/office/drawing/2014/main" id="{75CD6B26-A99D-4B4A-A176-BBED67B7D23C}"/>
                  </a:ext>
                </a:extLst>
              </p:cNvPr>
              <p:cNvPicPr/>
              <p:nvPr/>
            </p:nvPicPr>
            <p:blipFill>
              <a:blip r:embed="rId7"/>
              <a:stretch>
                <a:fillRect/>
              </a:stretch>
            </p:blipFill>
            <p:spPr>
              <a:xfrm rot="9942930" flipV="1">
                <a:off x="11252362" y="2260338"/>
                <a:ext cx="144720" cy="284376"/>
              </a:xfrm>
              <a:prstGeom prst="rect">
                <a:avLst/>
              </a:prstGeom>
            </p:spPr>
          </p:pic>
        </mc:Fallback>
      </mc:AlternateContent>
      <p:sp>
        <p:nvSpPr>
          <p:cNvPr id="47" name="TextBox 46">
            <a:extLst>
              <a:ext uri="{FF2B5EF4-FFF2-40B4-BE49-F238E27FC236}">
                <a16:creationId xmlns:a16="http://schemas.microsoft.com/office/drawing/2014/main" id="{8AAEC051-A2E3-480F-952F-281E7BA3DC20}"/>
              </a:ext>
            </a:extLst>
          </p:cNvPr>
          <p:cNvSpPr txBox="1"/>
          <p:nvPr/>
        </p:nvSpPr>
        <p:spPr>
          <a:xfrm>
            <a:off x="5061429" y="5733122"/>
            <a:ext cx="2231130" cy="938719"/>
          </a:xfrm>
          <a:prstGeom prst="rect">
            <a:avLst/>
          </a:prstGeom>
          <a:noFill/>
        </p:spPr>
        <p:txBody>
          <a:bodyPr wrap="square" rtlCol="0">
            <a:spAutoFit/>
          </a:bodyPr>
          <a:lstStyle/>
          <a:p>
            <a:pPr algn="ctr"/>
            <a:r>
              <a:rPr lang="en-GB" sz="1100" dirty="0">
                <a:latin typeface="Century Gothic" panose="020B0502020202020204" pitchFamily="34" charset="0"/>
              </a:rPr>
              <a:t>I want to try and produce a final outcome that that includes an aspect that </a:t>
            </a:r>
            <a:r>
              <a:rPr lang="en-GB" sz="1100" dirty="0">
                <a:solidFill>
                  <a:srgbClr val="CC0066"/>
                </a:solidFill>
                <a:latin typeface="Century Gothic" panose="020B0502020202020204" pitchFamily="34" charset="0"/>
              </a:rPr>
              <a:t>secures</a:t>
            </a:r>
            <a:r>
              <a:rPr lang="en-GB" sz="1100" dirty="0">
                <a:latin typeface="Century Gothic" panose="020B0502020202020204" pitchFamily="34" charset="0"/>
              </a:rPr>
              <a:t> the </a:t>
            </a:r>
            <a:r>
              <a:rPr lang="en-GB" sz="1100" dirty="0">
                <a:solidFill>
                  <a:srgbClr val="CC0066"/>
                </a:solidFill>
                <a:latin typeface="Century Gothic" panose="020B0502020202020204" pitchFamily="34" charset="0"/>
              </a:rPr>
              <a:t>clients</a:t>
            </a:r>
            <a:r>
              <a:rPr lang="en-GB" sz="1100" dirty="0">
                <a:latin typeface="Century Gothic" panose="020B0502020202020204" pitchFamily="34" charset="0"/>
              </a:rPr>
              <a:t> </a:t>
            </a:r>
            <a:r>
              <a:rPr lang="en-GB" sz="1100" dirty="0">
                <a:solidFill>
                  <a:srgbClr val="CC0066"/>
                </a:solidFill>
                <a:latin typeface="Century Gothic" panose="020B0502020202020204" pitchFamily="34" charset="0"/>
              </a:rPr>
              <a:t>valuables, like a drawer.</a:t>
            </a:r>
            <a:endParaRPr lang="en-GB" sz="1100" dirty="0">
              <a:latin typeface="Century Gothic" panose="020B0502020202020204" pitchFamily="34" charset="0"/>
            </a:endParaRPr>
          </a:p>
        </p:txBody>
      </p:sp>
      <mc:AlternateContent xmlns:mc="http://schemas.openxmlformats.org/markup-compatibility/2006" xmlns:p14="http://schemas.microsoft.com/office/powerpoint/2010/main">
        <mc:Choice Requires="p14">
          <p:contentPart p14:bwMode="auto" r:id="rId8">
            <p14:nvContentPartPr>
              <p14:cNvPr id="48" name="Ink 47">
                <a:extLst>
                  <a:ext uri="{FF2B5EF4-FFF2-40B4-BE49-F238E27FC236}">
                    <a16:creationId xmlns:a16="http://schemas.microsoft.com/office/drawing/2014/main" id="{45CB1520-C1AC-4022-9E8F-817C5EBD02D2}"/>
                  </a:ext>
                </a:extLst>
              </p14:cNvPr>
              <p14:cNvContentPartPr/>
              <p14:nvPr/>
            </p14:nvContentPartPr>
            <p14:xfrm rot="3851189" flipV="1">
              <a:off x="5853125" y="5291724"/>
              <a:ext cx="127080" cy="266760"/>
            </p14:xfrm>
          </p:contentPart>
        </mc:Choice>
        <mc:Fallback xmlns="">
          <p:pic>
            <p:nvPicPr>
              <p:cNvPr id="48" name="Ink 47">
                <a:extLst>
                  <a:ext uri="{FF2B5EF4-FFF2-40B4-BE49-F238E27FC236}">
                    <a16:creationId xmlns:a16="http://schemas.microsoft.com/office/drawing/2014/main" id="{45CB1520-C1AC-4022-9E8F-817C5EBD02D2}"/>
                  </a:ext>
                </a:extLst>
              </p:cNvPr>
              <p:cNvPicPr/>
              <p:nvPr/>
            </p:nvPicPr>
            <p:blipFill>
              <a:blip r:embed="rId7"/>
              <a:stretch>
                <a:fillRect/>
              </a:stretch>
            </p:blipFill>
            <p:spPr>
              <a:xfrm rot="3851189" flipV="1">
                <a:off x="5844125" y="5282736"/>
                <a:ext cx="144720" cy="284376"/>
              </a:xfrm>
              <a:prstGeom prst="rect">
                <a:avLst/>
              </a:prstGeom>
            </p:spPr>
          </p:pic>
        </mc:Fallback>
      </mc:AlternateContent>
      <p:pic>
        <p:nvPicPr>
          <p:cNvPr id="49" name="Picture 48" descr="A person standing in front of a computer&#10;&#10;Description generated with high confidence">
            <a:extLst>
              <a:ext uri="{FF2B5EF4-FFF2-40B4-BE49-F238E27FC236}">
                <a16:creationId xmlns:a16="http://schemas.microsoft.com/office/drawing/2014/main" id="{8A60589E-FB7B-4774-9540-0F7E32F171FF}"/>
              </a:ext>
            </a:extLst>
          </p:cNvPr>
          <p:cNvPicPr>
            <a:picLocks noChangeAspect="1"/>
          </p:cNvPicPr>
          <p:nvPr/>
        </p:nvPicPr>
        <p:blipFill rotWithShape="1">
          <a:blip r:embed="rId9">
            <a:extLst>
              <a:ext uri="{28A0092B-C50C-407E-A947-70E740481C1C}">
                <a14:useLocalDpi xmlns:a14="http://schemas.microsoft.com/office/drawing/2010/main" val="0"/>
              </a:ext>
            </a:extLst>
          </a:blip>
          <a:srcRect l="1356" t="13303" r="555" b="17456"/>
          <a:stretch/>
        </p:blipFill>
        <p:spPr>
          <a:xfrm>
            <a:off x="384988" y="4102975"/>
            <a:ext cx="1446779" cy="1361706"/>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50" name="Picture 49">
            <a:extLst>
              <a:ext uri="{FF2B5EF4-FFF2-40B4-BE49-F238E27FC236}">
                <a16:creationId xmlns:a16="http://schemas.microsoft.com/office/drawing/2014/main" id="{F4F0938F-F74D-42FB-8D20-E20C303B373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63358" y="4995965"/>
            <a:ext cx="1180037" cy="520289"/>
          </a:xfrm>
          <a:prstGeom prst="rect">
            <a:avLst/>
          </a:prstGeom>
        </p:spPr>
      </p:pic>
      <p:pic>
        <p:nvPicPr>
          <p:cNvPr id="2" name="Picture 1">
            <a:extLst>
              <a:ext uri="{FF2B5EF4-FFF2-40B4-BE49-F238E27FC236}">
                <a16:creationId xmlns:a16="http://schemas.microsoft.com/office/drawing/2014/main" id="{D434DF81-47A1-43D6-8124-9444B333359A}"/>
              </a:ext>
            </a:extLst>
          </p:cNvPr>
          <p:cNvPicPr>
            <a:picLocks noChangeAspect="1"/>
          </p:cNvPicPr>
          <p:nvPr/>
        </p:nvPicPr>
        <p:blipFill>
          <a:blip r:embed="rId11"/>
          <a:stretch>
            <a:fillRect/>
          </a:stretch>
        </p:blipFill>
        <p:spPr>
          <a:xfrm>
            <a:off x="505050" y="5606221"/>
            <a:ext cx="2866668" cy="989227"/>
          </a:xfrm>
          <a:prstGeom prst="rect">
            <a:avLst/>
          </a:prstGeom>
        </p:spPr>
      </p:pic>
      <mc:AlternateContent xmlns:mc="http://schemas.openxmlformats.org/markup-compatibility/2006" xmlns:p14="http://schemas.microsoft.com/office/powerpoint/2010/main">
        <mc:Choice Requires="p14">
          <p:contentPart p14:bwMode="auto" r:id="rId12">
            <p14:nvContentPartPr>
              <p14:cNvPr id="54" name="Ink 53">
                <a:extLst>
                  <a:ext uri="{FF2B5EF4-FFF2-40B4-BE49-F238E27FC236}">
                    <a16:creationId xmlns:a16="http://schemas.microsoft.com/office/drawing/2014/main" id="{B8F029BE-7DBD-4102-872E-22853B5C6DD5}"/>
                  </a:ext>
                </a:extLst>
              </p14:cNvPr>
              <p14:cNvContentPartPr/>
              <p14:nvPr/>
            </p14:nvContentPartPr>
            <p14:xfrm rot="19790985">
              <a:off x="282827" y="5200842"/>
              <a:ext cx="127080" cy="266760"/>
            </p14:xfrm>
          </p:contentPart>
        </mc:Choice>
        <mc:Fallback xmlns="">
          <p:pic>
            <p:nvPicPr>
              <p:cNvPr id="54" name="Ink 53">
                <a:extLst>
                  <a:ext uri="{FF2B5EF4-FFF2-40B4-BE49-F238E27FC236}">
                    <a16:creationId xmlns:a16="http://schemas.microsoft.com/office/drawing/2014/main" id="{B8F029BE-7DBD-4102-872E-22853B5C6DD5}"/>
                  </a:ext>
                </a:extLst>
              </p:cNvPr>
              <p:cNvPicPr/>
              <p:nvPr/>
            </p:nvPicPr>
            <p:blipFill>
              <a:blip r:embed="rId13"/>
              <a:stretch>
                <a:fillRect/>
              </a:stretch>
            </p:blipFill>
            <p:spPr>
              <a:xfrm rot="19790985">
                <a:off x="273827" y="5191854"/>
                <a:ext cx="144720" cy="284376"/>
              </a:xfrm>
              <a:prstGeom prst="rect">
                <a:avLst/>
              </a:prstGeom>
            </p:spPr>
          </p:pic>
        </mc:Fallback>
      </mc:AlternateContent>
      <p:sp>
        <p:nvSpPr>
          <p:cNvPr id="6" name="TextBox 5">
            <a:extLst>
              <a:ext uri="{FF2B5EF4-FFF2-40B4-BE49-F238E27FC236}">
                <a16:creationId xmlns:a16="http://schemas.microsoft.com/office/drawing/2014/main" id="{407B1CE1-FDA2-43D7-9509-F4EEA60151AE}"/>
              </a:ext>
            </a:extLst>
          </p:cNvPr>
          <p:cNvSpPr txBox="1"/>
          <p:nvPr/>
        </p:nvSpPr>
        <p:spPr>
          <a:xfrm>
            <a:off x="288770" y="5523404"/>
            <a:ext cx="381836" cy="584775"/>
          </a:xfrm>
          <a:prstGeom prst="rect">
            <a:avLst/>
          </a:prstGeom>
          <a:noFill/>
        </p:spPr>
        <p:txBody>
          <a:bodyPr wrap="none" rtlCol="0">
            <a:spAutoFit/>
          </a:bodyPr>
          <a:lstStyle/>
          <a:p>
            <a:r>
              <a:rPr lang="en-GB" sz="3200" b="1" dirty="0">
                <a:solidFill>
                  <a:srgbClr val="CC0066"/>
                </a:solidFill>
                <a:latin typeface="Century Gothic" panose="020B0502020202020204" pitchFamily="34" charset="0"/>
              </a:rPr>
              <a:t>“</a:t>
            </a:r>
          </a:p>
        </p:txBody>
      </p:sp>
      <p:pic>
        <p:nvPicPr>
          <p:cNvPr id="10" name="Picture 9" descr="A picture containing object&#10;&#10;Description generated with very high confidence">
            <a:extLst>
              <a:ext uri="{FF2B5EF4-FFF2-40B4-BE49-F238E27FC236}">
                <a16:creationId xmlns:a16="http://schemas.microsoft.com/office/drawing/2014/main" id="{35BBAB88-FD58-4786-B446-536E37D7BFF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1744383" y="6224582"/>
            <a:ext cx="688908" cy="859611"/>
          </a:xfrm>
          <a:prstGeom prst="rect">
            <a:avLst/>
          </a:prstGeom>
        </p:spPr>
      </p:pic>
      <p:grpSp>
        <p:nvGrpSpPr>
          <p:cNvPr id="52" name="Group 51">
            <a:extLst>
              <a:ext uri="{FF2B5EF4-FFF2-40B4-BE49-F238E27FC236}">
                <a16:creationId xmlns:a16="http://schemas.microsoft.com/office/drawing/2014/main" id="{6A5FEA27-0AF6-4DBC-9615-5ACAD07B42A7}"/>
              </a:ext>
            </a:extLst>
          </p:cNvPr>
          <p:cNvGrpSpPr/>
          <p:nvPr/>
        </p:nvGrpSpPr>
        <p:grpSpPr>
          <a:xfrm>
            <a:off x="301911" y="3671061"/>
            <a:ext cx="760144" cy="746386"/>
            <a:chOff x="255966" y="2332066"/>
            <a:chExt cx="760144" cy="746386"/>
          </a:xfrm>
        </p:grpSpPr>
        <p:sp>
          <p:nvSpPr>
            <p:cNvPr id="55" name="Oval 54">
              <a:extLst>
                <a:ext uri="{FF2B5EF4-FFF2-40B4-BE49-F238E27FC236}">
                  <a16:creationId xmlns:a16="http://schemas.microsoft.com/office/drawing/2014/main" id="{4BAB00FF-5429-4EE2-9A8F-F57F7FB00646}"/>
                </a:ext>
              </a:extLst>
            </p:cNvPr>
            <p:cNvSpPr/>
            <p:nvPr/>
          </p:nvSpPr>
          <p:spPr>
            <a:xfrm>
              <a:off x="262143" y="2332066"/>
              <a:ext cx="746386" cy="746386"/>
            </a:xfrm>
            <a:prstGeom prst="ellipse">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43C5F385-887C-40A3-8197-FD2F1A037168}"/>
                </a:ext>
              </a:extLst>
            </p:cNvPr>
            <p:cNvSpPr txBox="1"/>
            <p:nvPr/>
          </p:nvSpPr>
          <p:spPr>
            <a:xfrm>
              <a:off x="255966" y="2551370"/>
              <a:ext cx="760144" cy="307777"/>
            </a:xfrm>
            <a:prstGeom prst="rect">
              <a:avLst/>
            </a:prstGeom>
            <a:noFill/>
          </p:spPr>
          <p:txBody>
            <a:bodyPr wrap="none" rtlCol="0">
              <a:spAutoFit/>
            </a:bodyPr>
            <a:lstStyle/>
            <a:p>
              <a:r>
                <a:rPr lang="en-GB" sz="1400" dirty="0">
                  <a:solidFill>
                    <a:schemeClr val="bg1"/>
                  </a:solidFill>
                  <a:latin typeface="Century Gothic" panose="020B0502020202020204" pitchFamily="34" charset="0"/>
                </a:rPr>
                <a:t>CLIENT</a:t>
              </a:r>
              <a:endParaRPr lang="en-GB" sz="1000" dirty="0">
                <a:solidFill>
                  <a:schemeClr val="bg1"/>
                </a:solidFill>
                <a:latin typeface="Century Gothic" panose="020B0502020202020204" pitchFamily="34" charset="0"/>
              </a:endParaRPr>
            </a:p>
          </p:txBody>
        </p:sp>
      </p:grpSp>
      <p:pic>
        <p:nvPicPr>
          <p:cNvPr id="41" name="Picture 40">
            <a:extLst>
              <a:ext uri="{FF2B5EF4-FFF2-40B4-BE49-F238E27FC236}">
                <a16:creationId xmlns:a16="http://schemas.microsoft.com/office/drawing/2014/main" id="{36330D47-9178-438D-8B52-92FF7F23862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971161" y="4198144"/>
            <a:ext cx="434001" cy="398717"/>
          </a:xfrm>
          <a:prstGeom prst="rect">
            <a:avLst/>
          </a:prstGeom>
        </p:spPr>
      </p:pic>
      <p:pic>
        <p:nvPicPr>
          <p:cNvPr id="42" name="Picture 41">
            <a:extLst>
              <a:ext uri="{FF2B5EF4-FFF2-40B4-BE49-F238E27FC236}">
                <a16:creationId xmlns:a16="http://schemas.microsoft.com/office/drawing/2014/main" id="{36772BB6-8D18-4767-B4A8-6CDE5938CE4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067610" y="5925996"/>
            <a:ext cx="442544" cy="406565"/>
          </a:xfrm>
          <a:prstGeom prst="rect">
            <a:avLst/>
          </a:prstGeom>
        </p:spPr>
      </p:pic>
    </p:spTree>
    <p:extLst>
      <p:ext uri="{BB962C8B-B14F-4D97-AF65-F5344CB8AC3E}">
        <p14:creationId xmlns:p14="http://schemas.microsoft.com/office/powerpoint/2010/main" val="932008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linedrawing, text, map&#10;&#10;Description automatically generated">
            <a:extLst>
              <a:ext uri="{FF2B5EF4-FFF2-40B4-BE49-F238E27FC236}">
                <a16:creationId xmlns:a16="http://schemas.microsoft.com/office/drawing/2014/main" id="{7ED10CAE-3D72-4052-B392-B289A800CA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2255" y="583934"/>
            <a:ext cx="8365334" cy="6081251"/>
          </a:xfrm>
          <a:prstGeom prst="rect">
            <a:avLst/>
          </a:prstGeom>
        </p:spPr>
      </p:pic>
      <p:pic>
        <p:nvPicPr>
          <p:cNvPr id="17" name="Picture 16" descr="A close up of a logo&#10;&#10;Description automatically generated">
            <a:extLst>
              <a:ext uri="{FF2B5EF4-FFF2-40B4-BE49-F238E27FC236}">
                <a16:creationId xmlns:a16="http://schemas.microsoft.com/office/drawing/2014/main" id="{B6604C63-33ED-4B82-888D-F08861AC2E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043" y="407355"/>
            <a:ext cx="11741914" cy="5858764"/>
          </a:xfrm>
          <a:prstGeom prst="rect">
            <a:avLst/>
          </a:prstGeom>
        </p:spPr>
      </p:pic>
      <p:sp>
        <p:nvSpPr>
          <p:cNvPr id="4" name="TextBox 3">
            <a:extLst>
              <a:ext uri="{FF2B5EF4-FFF2-40B4-BE49-F238E27FC236}">
                <a16:creationId xmlns:a16="http://schemas.microsoft.com/office/drawing/2014/main" id="{12077427-54AB-4969-BE16-0EE0FEDA0EC6}"/>
              </a:ext>
            </a:extLst>
          </p:cNvPr>
          <p:cNvSpPr txBox="1"/>
          <p:nvPr/>
        </p:nvSpPr>
        <p:spPr>
          <a:xfrm>
            <a:off x="3503786" y="114932"/>
            <a:ext cx="5184433" cy="338554"/>
          </a:xfrm>
          <a:prstGeom prst="rect">
            <a:avLst/>
          </a:prstGeom>
          <a:noFill/>
        </p:spPr>
        <p:txBody>
          <a:bodyPr wrap="none" rtlCol="0">
            <a:spAutoFit/>
          </a:bodyPr>
          <a:lstStyle/>
          <a:p>
            <a:r>
              <a:rPr lang="en-GB" sz="1600" spc="600" dirty="0">
                <a:latin typeface="Century Gothic" panose="020B0502020202020204" pitchFamily="34" charset="0"/>
              </a:rPr>
              <a:t>FINAL PRODUCT DEVELOPMENT</a:t>
            </a:r>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58B313AB-7615-40C7-92C1-5ECA09B3F581}"/>
                  </a:ext>
                </a:extLst>
              </p14:cNvPr>
              <p14:cNvContentPartPr/>
              <p14:nvPr/>
            </p14:nvContentPartPr>
            <p14:xfrm>
              <a:off x="1416141" y="2307882"/>
              <a:ext cx="360" cy="360"/>
            </p14:xfrm>
          </p:contentPart>
        </mc:Choice>
        <mc:Fallback xmlns="">
          <p:pic>
            <p:nvPicPr>
              <p:cNvPr id="7" name="Ink 6">
                <a:extLst>
                  <a:ext uri="{FF2B5EF4-FFF2-40B4-BE49-F238E27FC236}">
                    <a16:creationId xmlns:a16="http://schemas.microsoft.com/office/drawing/2014/main" id="{58B313AB-7615-40C7-92C1-5ECA09B3F581}"/>
                  </a:ext>
                </a:extLst>
              </p:cNvPr>
              <p:cNvPicPr/>
              <p:nvPr/>
            </p:nvPicPr>
            <p:blipFill>
              <a:blip r:embed="rId5"/>
              <a:stretch>
                <a:fillRect/>
              </a:stretch>
            </p:blipFill>
            <p:spPr>
              <a:xfrm>
                <a:off x="1407141" y="2298882"/>
                <a:ext cx="18000" cy="18000"/>
              </a:xfrm>
              <a:prstGeom prst="rect">
                <a:avLst/>
              </a:prstGeom>
            </p:spPr>
          </p:pic>
        </mc:Fallback>
      </mc:AlternateContent>
      <p:pic>
        <p:nvPicPr>
          <p:cNvPr id="8" name="Picture 7">
            <a:extLst>
              <a:ext uri="{FF2B5EF4-FFF2-40B4-BE49-F238E27FC236}">
                <a16:creationId xmlns:a16="http://schemas.microsoft.com/office/drawing/2014/main" id="{57A6EA80-FCBD-41C4-A620-FE9D756B6608}"/>
              </a:ext>
            </a:extLst>
          </p:cNvPr>
          <p:cNvPicPr>
            <a:picLocks noChangeAspect="1"/>
          </p:cNvPicPr>
          <p:nvPr/>
        </p:nvPicPr>
        <p:blipFill rotWithShape="1">
          <a:blip r:embed="rId6"/>
          <a:srcRect l="10194" t="8169" r="19761" b="16404"/>
          <a:stretch/>
        </p:blipFill>
        <p:spPr>
          <a:xfrm>
            <a:off x="9408812" y="4171777"/>
            <a:ext cx="2415634" cy="2372461"/>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9" name="Picture 8">
            <a:extLst>
              <a:ext uri="{FF2B5EF4-FFF2-40B4-BE49-F238E27FC236}">
                <a16:creationId xmlns:a16="http://schemas.microsoft.com/office/drawing/2014/main" id="{55E5EEB4-EBA2-416F-A213-548504E3BA86}"/>
              </a:ext>
            </a:extLst>
          </p:cNvPr>
          <p:cNvPicPr>
            <a:picLocks noChangeAspect="1"/>
          </p:cNvPicPr>
          <p:nvPr/>
        </p:nvPicPr>
        <p:blipFill rotWithShape="1">
          <a:blip r:embed="rId7"/>
          <a:srcRect l="8230" t="8805" r="17196" b="4997"/>
          <a:stretch/>
        </p:blipFill>
        <p:spPr>
          <a:xfrm>
            <a:off x="7943175" y="1443710"/>
            <a:ext cx="1308402" cy="125290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0" name="Picture 9">
            <a:extLst>
              <a:ext uri="{FF2B5EF4-FFF2-40B4-BE49-F238E27FC236}">
                <a16:creationId xmlns:a16="http://schemas.microsoft.com/office/drawing/2014/main" id="{4306A689-3A52-4348-9BC4-1A9D8BC4031B}"/>
              </a:ext>
            </a:extLst>
          </p:cNvPr>
          <p:cNvPicPr>
            <a:picLocks noChangeAspect="1"/>
          </p:cNvPicPr>
          <p:nvPr/>
        </p:nvPicPr>
        <p:blipFill rotWithShape="1">
          <a:blip r:embed="rId8"/>
          <a:srcRect l="12427" t="12483" r="20223" b="16406"/>
          <a:stretch/>
        </p:blipFill>
        <p:spPr>
          <a:xfrm>
            <a:off x="9012002" y="1015014"/>
            <a:ext cx="1013003" cy="959223"/>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9">
            <p14:nvContentPartPr>
              <p14:cNvPr id="11" name="Ink 10">
                <a:extLst>
                  <a:ext uri="{FF2B5EF4-FFF2-40B4-BE49-F238E27FC236}">
                    <a16:creationId xmlns:a16="http://schemas.microsoft.com/office/drawing/2014/main" id="{5AE1B3C3-5DAD-4FF3-867D-DE4BC1303CCA}"/>
                  </a:ext>
                </a:extLst>
              </p14:cNvPr>
              <p14:cNvContentPartPr/>
              <p14:nvPr/>
            </p14:nvContentPartPr>
            <p14:xfrm rot="7806041" flipV="1">
              <a:off x="8834978" y="727396"/>
              <a:ext cx="127080" cy="266760"/>
            </p14:xfrm>
          </p:contentPart>
        </mc:Choice>
        <mc:Fallback xmlns="">
          <p:pic>
            <p:nvPicPr>
              <p:cNvPr id="11" name="Ink 10">
                <a:extLst>
                  <a:ext uri="{FF2B5EF4-FFF2-40B4-BE49-F238E27FC236}">
                    <a16:creationId xmlns:a16="http://schemas.microsoft.com/office/drawing/2014/main" id="{5AE1B3C3-5DAD-4FF3-867D-DE4BC1303CCA}"/>
                  </a:ext>
                </a:extLst>
              </p:cNvPr>
              <p:cNvPicPr/>
              <p:nvPr/>
            </p:nvPicPr>
            <p:blipFill>
              <a:blip r:embed="rId10"/>
              <a:stretch>
                <a:fillRect/>
              </a:stretch>
            </p:blipFill>
            <p:spPr>
              <a:xfrm rot="7806041" flipV="1">
                <a:off x="8825978" y="718408"/>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Ink 11">
                <a:extLst>
                  <a:ext uri="{FF2B5EF4-FFF2-40B4-BE49-F238E27FC236}">
                    <a16:creationId xmlns:a16="http://schemas.microsoft.com/office/drawing/2014/main" id="{48643B79-DF43-465A-8D2B-643F3F92A7E5}"/>
                  </a:ext>
                </a:extLst>
              </p14:cNvPr>
              <p14:cNvContentPartPr/>
              <p14:nvPr/>
            </p14:nvContentPartPr>
            <p14:xfrm rot="5400000">
              <a:off x="9599602" y="3974855"/>
              <a:ext cx="127080" cy="266760"/>
            </p14:xfrm>
          </p:contentPart>
        </mc:Choice>
        <mc:Fallback xmlns="">
          <p:pic>
            <p:nvPicPr>
              <p:cNvPr id="12" name="Ink 11">
                <a:extLst>
                  <a:ext uri="{FF2B5EF4-FFF2-40B4-BE49-F238E27FC236}">
                    <a16:creationId xmlns:a16="http://schemas.microsoft.com/office/drawing/2014/main" id="{48643B79-DF43-465A-8D2B-643F3F92A7E5}"/>
                  </a:ext>
                </a:extLst>
              </p:cNvPr>
              <p:cNvPicPr/>
              <p:nvPr/>
            </p:nvPicPr>
            <p:blipFill>
              <a:blip r:embed="rId12"/>
              <a:stretch>
                <a:fillRect/>
              </a:stretch>
            </p:blipFill>
            <p:spPr>
              <a:xfrm rot="5400000">
                <a:off x="9590602" y="3965867"/>
                <a:ext cx="144720" cy="284376"/>
              </a:xfrm>
              <a:prstGeom prst="rect">
                <a:avLst/>
              </a:prstGeom>
            </p:spPr>
          </p:pic>
        </mc:Fallback>
      </mc:AlternateContent>
      <p:pic>
        <p:nvPicPr>
          <p:cNvPr id="13" name="Picture 12">
            <a:extLst>
              <a:ext uri="{FF2B5EF4-FFF2-40B4-BE49-F238E27FC236}">
                <a16:creationId xmlns:a16="http://schemas.microsoft.com/office/drawing/2014/main" id="{A5250106-CF7E-44AE-B7F0-A6D0BBEC34D1}"/>
              </a:ext>
            </a:extLst>
          </p:cNvPr>
          <p:cNvPicPr>
            <a:picLocks noChangeAspect="1"/>
          </p:cNvPicPr>
          <p:nvPr/>
        </p:nvPicPr>
        <p:blipFill rotWithShape="1">
          <a:blip r:embed="rId13"/>
          <a:srcRect l="4483" t="5891" r="23447" b="18879"/>
          <a:stretch/>
        </p:blipFill>
        <p:spPr>
          <a:xfrm>
            <a:off x="564590" y="2307884"/>
            <a:ext cx="1945528" cy="1871403"/>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14">
            <p14:nvContentPartPr>
              <p14:cNvPr id="14" name="Ink 13">
                <a:extLst>
                  <a:ext uri="{FF2B5EF4-FFF2-40B4-BE49-F238E27FC236}">
                    <a16:creationId xmlns:a16="http://schemas.microsoft.com/office/drawing/2014/main" id="{9B557C3E-DE26-447C-8EBE-02E6978311B4}"/>
                  </a:ext>
                </a:extLst>
              </p14:cNvPr>
              <p14:cNvContentPartPr/>
              <p14:nvPr/>
            </p14:nvContentPartPr>
            <p14:xfrm rot="5400000">
              <a:off x="2768496" y="2831855"/>
              <a:ext cx="127080" cy="266760"/>
            </p14:xfrm>
          </p:contentPart>
        </mc:Choice>
        <mc:Fallback xmlns="">
          <p:pic>
            <p:nvPicPr>
              <p:cNvPr id="14" name="Ink 13">
                <a:extLst>
                  <a:ext uri="{FF2B5EF4-FFF2-40B4-BE49-F238E27FC236}">
                    <a16:creationId xmlns:a16="http://schemas.microsoft.com/office/drawing/2014/main" id="{9B557C3E-DE26-447C-8EBE-02E6978311B4}"/>
                  </a:ext>
                </a:extLst>
              </p:cNvPr>
              <p:cNvPicPr/>
              <p:nvPr/>
            </p:nvPicPr>
            <p:blipFill>
              <a:blip r:embed="rId12"/>
              <a:stretch>
                <a:fillRect/>
              </a:stretch>
            </p:blipFill>
            <p:spPr>
              <a:xfrm rot="5400000">
                <a:off x="2759496" y="2822867"/>
                <a:ext cx="144720" cy="284376"/>
              </a:xfrm>
              <a:prstGeom prst="rect">
                <a:avLst/>
              </a:prstGeom>
            </p:spPr>
          </p:pic>
        </mc:Fallback>
      </mc:AlternateContent>
      <p:sp>
        <p:nvSpPr>
          <p:cNvPr id="30" name="TextBox 29">
            <a:extLst>
              <a:ext uri="{FF2B5EF4-FFF2-40B4-BE49-F238E27FC236}">
                <a16:creationId xmlns:a16="http://schemas.microsoft.com/office/drawing/2014/main" id="{AE826878-E8B0-4466-8870-9267327F9CE1}"/>
              </a:ext>
            </a:extLst>
          </p:cNvPr>
          <p:cNvSpPr txBox="1"/>
          <p:nvPr/>
        </p:nvSpPr>
        <p:spPr>
          <a:xfrm>
            <a:off x="332813" y="591881"/>
            <a:ext cx="1855695" cy="1446550"/>
          </a:xfrm>
          <a:prstGeom prst="rect">
            <a:avLst/>
          </a:prstGeom>
          <a:noFill/>
        </p:spPr>
        <p:txBody>
          <a:bodyPr wrap="square" rtlCol="0">
            <a:spAutoFit/>
          </a:bodyPr>
          <a:lstStyle/>
          <a:p>
            <a:r>
              <a:rPr lang="en-GB" sz="1100" dirty="0">
                <a:latin typeface="Century Gothic" panose="020B0502020202020204" pitchFamily="34" charset="0"/>
              </a:rPr>
              <a:t>I chose this for my base for </a:t>
            </a:r>
            <a:r>
              <a:rPr lang="en-GB" sz="1100" dirty="0">
                <a:solidFill>
                  <a:srgbClr val="33CCCC"/>
                </a:solidFill>
                <a:latin typeface="Century Gothic" panose="020B0502020202020204" pitchFamily="34" charset="0"/>
              </a:rPr>
              <a:t>developing my final product </a:t>
            </a:r>
            <a:r>
              <a:rPr lang="en-GB" sz="1100" dirty="0">
                <a:latin typeface="Century Gothic" panose="020B0502020202020204" pitchFamily="34" charset="0"/>
              </a:rPr>
              <a:t>because overall its frame has a </a:t>
            </a:r>
            <a:r>
              <a:rPr lang="en-GB" sz="1100" dirty="0">
                <a:solidFill>
                  <a:srgbClr val="33CCCC"/>
                </a:solidFill>
                <a:latin typeface="Century Gothic" panose="020B0502020202020204" pitchFamily="34" charset="0"/>
              </a:rPr>
              <a:t>unique aspect </a:t>
            </a:r>
            <a:r>
              <a:rPr lang="en-GB" sz="1100" dirty="0">
                <a:latin typeface="Century Gothic" panose="020B0502020202020204" pitchFamily="34" charset="0"/>
              </a:rPr>
              <a:t>with a modern style that reflects the </a:t>
            </a:r>
            <a:r>
              <a:rPr lang="en-GB" sz="1100" dirty="0">
                <a:solidFill>
                  <a:srgbClr val="33CCCC"/>
                </a:solidFill>
                <a:latin typeface="Century Gothic" panose="020B0502020202020204" pitchFamily="34" charset="0"/>
              </a:rPr>
              <a:t>ideal picture of innovation</a:t>
            </a:r>
            <a:r>
              <a:rPr lang="en-GB" sz="1100" dirty="0">
                <a:latin typeface="Century Gothic" panose="020B0502020202020204" pitchFamily="34" charset="0"/>
              </a:rPr>
              <a:t>.</a:t>
            </a:r>
          </a:p>
        </p:txBody>
      </p:sp>
      <p:pic>
        <p:nvPicPr>
          <p:cNvPr id="15" name="Picture 14" descr="A person standing in front of a computer&#10;&#10;Description generated with very high confidence">
            <a:extLst>
              <a:ext uri="{FF2B5EF4-FFF2-40B4-BE49-F238E27FC236}">
                <a16:creationId xmlns:a16="http://schemas.microsoft.com/office/drawing/2014/main" id="{F3E536A3-8F53-40F7-A248-FD790B504686}"/>
              </a:ext>
            </a:extLst>
          </p:cNvPr>
          <p:cNvPicPr>
            <a:picLocks noChangeAspect="1"/>
          </p:cNvPicPr>
          <p:nvPr/>
        </p:nvPicPr>
        <p:blipFill rotWithShape="1">
          <a:blip r:embed="rId15">
            <a:extLst>
              <a:ext uri="{28A0092B-C50C-407E-A947-70E740481C1C}">
                <a14:useLocalDpi xmlns:a14="http://schemas.microsoft.com/office/drawing/2010/main" val="0"/>
              </a:ext>
            </a:extLst>
          </a:blip>
          <a:srcRect t="16536" b="12117"/>
          <a:stretch/>
        </p:blipFill>
        <p:spPr>
          <a:xfrm>
            <a:off x="4766494" y="4550733"/>
            <a:ext cx="1371618" cy="130481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36" name="Picture 35">
            <a:extLst>
              <a:ext uri="{FF2B5EF4-FFF2-40B4-BE49-F238E27FC236}">
                <a16:creationId xmlns:a16="http://schemas.microsoft.com/office/drawing/2014/main" id="{FF53B786-4798-4D87-8250-EF6FCAA84D7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290353" y="4942995"/>
            <a:ext cx="1180037" cy="520289"/>
          </a:xfrm>
          <a:prstGeom prst="rect">
            <a:avLst/>
          </a:prstGeom>
        </p:spPr>
      </p:pic>
      <p:pic>
        <p:nvPicPr>
          <p:cNvPr id="16" name="Picture 15">
            <a:extLst>
              <a:ext uri="{FF2B5EF4-FFF2-40B4-BE49-F238E27FC236}">
                <a16:creationId xmlns:a16="http://schemas.microsoft.com/office/drawing/2014/main" id="{5B0DD602-E41D-4AE0-8574-EE6F188070BB}"/>
              </a:ext>
            </a:extLst>
          </p:cNvPr>
          <p:cNvPicPr>
            <a:picLocks noChangeAspect="1"/>
          </p:cNvPicPr>
          <p:nvPr/>
        </p:nvPicPr>
        <p:blipFill>
          <a:blip r:embed="rId17"/>
          <a:stretch>
            <a:fillRect/>
          </a:stretch>
        </p:blipFill>
        <p:spPr>
          <a:xfrm>
            <a:off x="4481273" y="5941255"/>
            <a:ext cx="2071646" cy="784973"/>
          </a:xfrm>
          <a:prstGeom prst="rect">
            <a:avLst/>
          </a:prstGeom>
        </p:spPr>
      </p:pic>
      <p:pic>
        <p:nvPicPr>
          <p:cNvPr id="37" name="Picture 36" descr="A picture containing object&#10;&#10;Description generated with very high confidence">
            <a:extLst>
              <a:ext uri="{FF2B5EF4-FFF2-40B4-BE49-F238E27FC236}">
                <a16:creationId xmlns:a16="http://schemas.microsoft.com/office/drawing/2014/main" id="{5C3206FA-6A74-4E49-AAC7-70A26AEAE1B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flipH="1">
            <a:off x="5172642" y="6333519"/>
            <a:ext cx="688908" cy="859611"/>
          </a:xfrm>
          <a:prstGeom prst="rect">
            <a:avLst/>
          </a:prstGeom>
        </p:spPr>
      </p:pic>
      <p:pic>
        <p:nvPicPr>
          <p:cNvPr id="38" name="Picture 37" descr="A picture containing object&#10;&#10;Description generated with very high confidence">
            <a:extLst>
              <a:ext uri="{FF2B5EF4-FFF2-40B4-BE49-F238E27FC236}">
                <a16:creationId xmlns:a16="http://schemas.microsoft.com/office/drawing/2014/main" id="{F6C27DF1-AC06-401B-85FD-849DD1FB758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041483" y="5623112"/>
            <a:ext cx="688908" cy="859611"/>
          </a:xfrm>
          <a:prstGeom prst="rect">
            <a:avLst/>
          </a:prstGeom>
        </p:spPr>
      </p:pic>
      <p:sp>
        <p:nvSpPr>
          <p:cNvPr id="39" name="TextBox 38">
            <a:extLst>
              <a:ext uri="{FF2B5EF4-FFF2-40B4-BE49-F238E27FC236}">
                <a16:creationId xmlns:a16="http://schemas.microsoft.com/office/drawing/2014/main" id="{BECA574D-C587-4D36-950C-9567DDEB5D99}"/>
              </a:ext>
            </a:extLst>
          </p:cNvPr>
          <p:cNvSpPr txBox="1"/>
          <p:nvPr/>
        </p:nvSpPr>
        <p:spPr>
          <a:xfrm>
            <a:off x="9251577" y="2288016"/>
            <a:ext cx="2626008" cy="1785104"/>
          </a:xfrm>
          <a:prstGeom prst="rect">
            <a:avLst/>
          </a:prstGeom>
          <a:noFill/>
        </p:spPr>
        <p:txBody>
          <a:bodyPr wrap="square" rtlCol="0">
            <a:spAutoFit/>
          </a:bodyPr>
          <a:lstStyle/>
          <a:p>
            <a:pPr algn="r"/>
            <a:r>
              <a:rPr lang="en-GB" sz="1100" dirty="0">
                <a:latin typeface="Century Gothic" panose="020B0502020202020204" pitchFamily="34" charset="0"/>
              </a:rPr>
              <a:t>For my final product I don’t want </a:t>
            </a:r>
            <a:r>
              <a:rPr lang="en-GB" sz="1100" dirty="0">
                <a:solidFill>
                  <a:srgbClr val="CC0066"/>
                </a:solidFill>
                <a:latin typeface="Century Gothic" panose="020B0502020202020204" pitchFamily="34" charset="0"/>
              </a:rPr>
              <a:t>thick parts </a:t>
            </a:r>
            <a:r>
              <a:rPr lang="en-GB" sz="1100" dirty="0">
                <a:latin typeface="Century Gothic" panose="020B0502020202020204" pitchFamily="34" charset="0"/>
              </a:rPr>
              <a:t>of blank </a:t>
            </a:r>
            <a:r>
              <a:rPr lang="en-GB" sz="1100" dirty="0">
                <a:solidFill>
                  <a:srgbClr val="CC0066"/>
                </a:solidFill>
                <a:latin typeface="Century Gothic" panose="020B0502020202020204" pitchFamily="34" charset="0"/>
              </a:rPr>
              <a:t>empty wooden space</a:t>
            </a:r>
            <a:r>
              <a:rPr lang="en-GB" sz="1100" dirty="0">
                <a:latin typeface="Century Gothic" panose="020B0502020202020204" pitchFamily="34" charset="0"/>
              </a:rPr>
              <a:t>. I want a more slick and elegant design with </a:t>
            </a:r>
            <a:r>
              <a:rPr lang="en-GB" sz="1100" dirty="0">
                <a:solidFill>
                  <a:srgbClr val="CC0066"/>
                </a:solidFill>
                <a:latin typeface="Century Gothic" panose="020B0502020202020204" pitchFamily="34" charset="0"/>
              </a:rPr>
              <a:t>thin widths and slimline aesthetics. </a:t>
            </a:r>
            <a:r>
              <a:rPr lang="en-GB" sz="1100" dirty="0">
                <a:latin typeface="Century Gothic" panose="020B0502020202020204" pitchFamily="34" charset="0"/>
              </a:rPr>
              <a:t>However, If it is too thin it could appear </a:t>
            </a:r>
            <a:r>
              <a:rPr lang="en-GB" sz="1100" dirty="0">
                <a:solidFill>
                  <a:srgbClr val="CC0066"/>
                </a:solidFill>
                <a:latin typeface="Century Gothic" panose="020B0502020202020204" pitchFamily="34" charset="0"/>
              </a:rPr>
              <a:t>cheap and flimsy</a:t>
            </a:r>
            <a:r>
              <a:rPr lang="en-GB" sz="1100" dirty="0">
                <a:latin typeface="Century Gothic" panose="020B0502020202020204" pitchFamily="34" charset="0"/>
              </a:rPr>
              <a:t>. To overcome this, I will have to experiment with different </a:t>
            </a:r>
            <a:r>
              <a:rPr lang="en-GB" sz="1100" dirty="0">
                <a:solidFill>
                  <a:srgbClr val="CC0066"/>
                </a:solidFill>
                <a:latin typeface="Century Gothic" panose="020B0502020202020204" pitchFamily="34" charset="0"/>
              </a:rPr>
              <a:t>proportions and the ratio of measurements</a:t>
            </a:r>
            <a:r>
              <a:rPr lang="en-GB" sz="1100" dirty="0">
                <a:latin typeface="Century Gothic" panose="020B0502020202020204" pitchFamily="34" charset="0"/>
              </a:rPr>
              <a:t>.</a:t>
            </a:r>
          </a:p>
        </p:txBody>
      </p:sp>
      <p:pic>
        <p:nvPicPr>
          <p:cNvPr id="24" name="Picture 23" descr="A picture containing object&#10;&#10;Description automatically generated">
            <a:extLst>
              <a:ext uri="{FF2B5EF4-FFF2-40B4-BE49-F238E27FC236}">
                <a16:creationId xmlns:a16="http://schemas.microsoft.com/office/drawing/2014/main" id="{D20230E1-9A33-41EA-A2EC-316772FAC48F}"/>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830346" y="2059771"/>
            <a:ext cx="1083070" cy="963932"/>
          </a:xfrm>
          <a:prstGeom prst="rect">
            <a:avLst/>
          </a:prstGeom>
        </p:spPr>
      </p:pic>
      <p:pic>
        <p:nvPicPr>
          <p:cNvPr id="21" name="Picture 20">
            <a:extLst>
              <a:ext uri="{FF2B5EF4-FFF2-40B4-BE49-F238E27FC236}">
                <a16:creationId xmlns:a16="http://schemas.microsoft.com/office/drawing/2014/main" id="{010342A5-CDBB-4362-8607-878CA8AE92F0}"/>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59459" y="2023600"/>
            <a:ext cx="434002" cy="398717"/>
          </a:xfrm>
          <a:prstGeom prst="rect">
            <a:avLst/>
          </a:prstGeom>
        </p:spPr>
      </p:pic>
      <p:pic>
        <p:nvPicPr>
          <p:cNvPr id="22" name="Picture 21">
            <a:extLst>
              <a:ext uri="{FF2B5EF4-FFF2-40B4-BE49-F238E27FC236}">
                <a16:creationId xmlns:a16="http://schemas.microsoft.com/office/drawing/2014/main" id="{A7016FFF-CFDE-4AEC-B2DB-3D0D028D6E8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415666" y="3243585"/>
            <a:ext cx="434001" cy="398717"/>
          </a:xfrm>
          <a:prstGeom prst="rect">
            <a:avLst/>
          </a:prstGeom>
        </p:spPr>
      </p:pic>
      <p:pic>
        <p:nvPicPr>
          <p:cNvPr id="23" name="Picture 22">
            <a:extLst>
              <a:ext uri="{FF2B5EF4-FFF2-40B4-BE49-F238E27FC236}">
                <a16:creationId xmlns:a16="http://schemas.microsoft.com/office/drawing/2014/main" id="{77D3728C-B275-4F18-BFD9-39FFF076245A}"/>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9096323" y="677261"/>
            <a:ext cx="442544" cy="406565"/>
          </a:xfrm>
          <a:prstGeom prst="rect">
            <a:avLst/>
          </a:prstGeom>
        </p:spPr>
      </p:pic>
    </p:spTree>
    <p:extLst>
      <p:ext uri="{BB962C8B-B14F-4D97-AF65-F5344CB8AC3E}">
        <p14:creationId xmlns:p14="http://schemas.microsoft.com/office/powerpoint/2010/main" val="2668334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BCECDF-9450-4D4F-A4D7-8050681D247A}"/>
              </a:ext>
            </a:extLst>
          </p:cNvPr>
          <p:cNvSpPr txBox="1"/>
          <p:nvPr/>
        </p:nvSpPr>
        <p:spPr>
          <a:xfrm>
            <a:off x="3503786" y="114932"/>
            <a:ext cx="5184433" cy="338554"/>
          </a:xfrm>
          <a:prstGeom prst="rect">
            <a:avLst/>
          </a:prstGeom>
          <a:noFill/>
        </p:spPr>
        <p:txBody>
          <a:bodyPr wrap="none" rtlCol="0">
            <a:spAutoFit/>
          </a:bodyPr>
          <a:lstStyle/>
          <a:p>
            <a:r>
              <a:rPr lang="en-GB" sz="1600" spc="600" dirty="0">
                <a:latin typeface="Century Gothic" panose="020B0502020202020204" pitchFamily="34" charset="0"/>
              </a:rPr>
              <a:t>FINAL PRODUCT DEVELOPMENT</a:t>
            </a:r>
          </a:p>
        </p:txBody>
      </p:sp>
      <p:pic>
        <p:nvPicPr>
          <p:cNvPr id="5" name="Picture 4">
            <a:extLst>
              <a:ext uri="{FF2B5EF4-FFF2-40B4-BE49-F238E27FC236}">
                <a16:creationId xmlns:a16="http://schemas.microsoft.com/office/drawing/2014/main" id="{B739A69A-ED6D-4496-86B5-7B65ECCF3058}"/>
              </a:ext>
            </a:extLst>
          </p:cNvPr>
          <p:cNvPicPr>
            <a:picLocks noChangeAspect="1"/>
          </p:cNvPicPr>
          <p:nvPr/>
        </p:nvPicPr>
        <p:blipFill rotWithShape="1">
          <a:blip r:embed="rId2"/>
          <a:srcRect r="40869"/>
          <a:stretch/>
        </p:blipFill>
        <p:spPr>
          <a:xfrm>
            <a:off x="363629" y="520558"/>
            <a:ext cx="4846546" cy="6150774"/>
          </a:xfrm>
          <a:prstGeom prst="rect">
            <a:avLst/>
          </a:prstGeom>
        </p:spPr>
      </p:pic>
      <p:pic>
        <p:nvPicPr>
          <p:cNvPr id="6" name="Picture 5">
            <a:extLst>
              <a:ext uri="{FF2B5EF4-FFF2-40B4-BE49-F238E27FC236}">
                <a16:creationId xmlns:a16="http://schemas.microsoft.com/office/drawing/2014/main" id="{79F84732-465A-493C-8011-238B4276FC94}"/>
              </a:ext>
            </a:extLst>
          </p:cNvPr>
          <p:cNvPicPr>
            <a:picLocks noChangeAspect="1"/>
          </p:cNvPicPr>
          <p:nvPr/>
        </p:nvPicPr>
        <p:blipFill rotWithShape="1">
          <a:blip r:embed="rId2"/>
          <a:srcRect l="59828" t="7797" r="5889" b="61464"/>
          <a:stretch/>
        </p:blipFill>
        <p:spPr>
          <a:xfrm>
            <a:off x="8091490" y="828675"/>
            <a:ext cx="2809875" cy="1890712"/>
          </a:xfrm>
          <a:prstGeom prst="rect">
            <a:avLst/>
          </a:prstGeom>
        </p:spPr>
      </p:pic>
      <p:pic>
        <p:nvPicPr>
          <p:cNvPr id="7" name="Picture 6">
            <a:extLst>
              <a:ext uri="{FF2B5EF4-FFF2-40B4-BE49-F238E27FC236}">
                <a16:creationId xmlns:a16="http://schemas.microsoft.com/office/drawing/2014/main" id="{13C24DB1-E0E0-4BF3-981F-4708388B76B0}"/>
              </a:ext>
            </a:extLst>
          </p:cNvPr>
          <p:cNvPicPr>
            <a:picLocks noChangeAspect="1"/>
          </p:cNvPicPr>
          <p:nvPr/>
        </p:nvPicPr>
        <p:blipFill rotWithShape="1">
          <a:blip r:embed="rId2"/>
          <a:srcRect l="57562" t="39775" r="1183" b="24065"/>
          <a:stretch/>
        </p:blipFill>
        <p:spPr>
          <a:xfrm rot="21357221">
            <a:off x="7985171" y="3162089"/>
            <a:ext cx="3381376" cy="2224089"/>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3">
            <p14:nvContentPartPr>
              <p14:cNvPr id="368" name="Ink 367">
                <a:extLst>
                  <a:ext uri="{FF2B5EF4-FFF2-40B4-BE49-F238E27FC236}">
                    <a16:creationId xmlns:a16="http://schemas.microsoft.com/office/drawing/2014/main" id="{5CD905E1-48E8-41AE-B43B-D6E13F0EE9E6}"/>
                  </a:ext>
                </a:extLst>
              </p14:cNvPr>
              <p14:cNvContentPartPr/>
              <p14:nvPr/>
            </p14:nvContentPartPr>
            <p14:xfrm>
              <a:off x="10825590" y="4304040"/>
              <a:ext cx="68400" cy="276480"/>
            </p14:xfrm>
          </p:contentPart>
        </mc:Choice>
        <mc:Fallback xmlns="">
          <p:pic>
            <p:nvPicPr>
              <p:cNvPr id="368" name="Ink 367">
                <a:extLst>
                  <a:ext uri="{FF2B5EF4-FFF2-40B4-BE49-F238E27FC236}">
                    <a16:creationId xmlns:a16="http://schemas.microsoft.com/office/drawing/2014/main" id="{5CD905E1-48E8-41AE-B43B-D6E13F0EE9E6}"/>
                  </a:ext>
                </a:extLst>
              </p:cNvPr>
              <p:cNvPicPr/>
              <p:nvPr/>
            </p:nvPicPr>
            <p:blipFill>
              <a:blip r:embed="rId4"/>
              <a:stretch>
                <a:fillRect/>
              </a:stretch>
            </p:blipFill>
            <p:spPr>
              <a:xfrm>
                <a:off x="10816590" y="4249970"/>
                <a:ext cx="86040" cy="3842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395" name="Ink 394">
                <a:extLst>
                  <a:ext uri="{FF2B5EF4-FFF2-40B4-BE49-F238E27FC236}">
                    <a16:creationId xmlns:a16="http://schemas.microsoft.com/office/drawing/2014/main" id="{9848A6C3-877A-417F-BD6E-CF10C9E0B03C}"/>
                  </a:ext>
                </a:extLst>
              </p14:cNvPr>
              <p14:cNvContentPartPr/>
              <p14:nvPr/>
            </p14:nvContentPartPr>
            <p14:xfrm>
              <a:off x="11295795" y="4783860"/>
              <a:ext cx="279000" cy="188280"/>
            </p14:xfrm>
          </p:contentPart>
        </mc:Choice>
        <mc:Fallback xmlns="">
          <p:pic>
            <p:nvPicPr>
              <p:cNvPr id="395" name="Ink 394">
                <a:extLst>
                  <a:ext uri="{FF2B5EF4-FFF2-40B4-BE49-F238E27FC236}">
                    <a16:creationId xmlns:a16="http://schemas.microsoft.com/office/drawing/2014/main" id="{9848A6C3-877A-417F-BD6E-CF10C9E0B03C}"/>
                  </a:ext>
                </a:extLst>
              </p:cNvPr>
              <p:cNvPicPr/>
              <p:nvPr/>
            </p:nvPicPr>
            <p:blipFill>
              <a:blip r:embed="rId6"/>
              <a:stretch>
                <a:fillRect/>
              </a:stretch>
            </p:blipFill>
            <p:spPr>
              <a:xfrm>
                <a:off x="11286807" y="4729963"/>
                <a:ext cx="296617" cy="295715"/>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527" name="Ink 526">
                <a:extLst>
                  <a:ext uri="{FF2B5EF4-FFF2-40B4-BE49-F238E27FC236}">
                    <a16:creationId xmlns:a16="http://schemas.microsoft.com/office/drawing/2014/main" id="{3A667E9D-D791-49A9-AD5C-DF876F3B8630}"/>
                  </a:ext>
                </a:extLst>
              </p14:cNvPr>
              <p14:cNvContentPartPr/>
              <p14:nvPr/>
            </p14:nvContentPartPr>
            <p14:xfrm>
              <a:off x="9787695" y="2911895"/>
              <a:ext cx="609120" cy="221040"/>
            </p14:xfrm>
          </p:contentPart>
        </mc:Choice>
        <mc:Fallback xmlns="">
          <p:pic>
            <p:nvPicPr>
              <p:cNvPr id="527" name="Ink 526">
                <a:extLst>
                  <a:ext uri="{FF2B5EF4-FFF2-40B4-BE49-F238E27FC236}">
                    <a16:creationId xmlns:a16="http://schemas.microsoft.com/office/drawing/2014/main" id="{3A667E9D-D791-49A9-AD5C-DF876F3B8630}"/>
                  </a:ext>
                </a:extLst>
              </p:cNvPr>
              <p:cNvPicPr/>
              <p:nvPr/>
            </p:nvPicPr>
            <p:blipFill>
              <a:blip r:embed="rId8"/>
              <a:stretch>
                <a:fillRect/>
              </a:stretch>
            </p:blipFill>
            <p:spPr>
              <a:xfrm>
                <a:off x="9778695" y="2857983"/>
                <a:ext cx="626760" cy="328505"/>
              </a:xfrm>
              <a:prstGeom prst="rect">
                <a:avLst/>
              </a:prstGeom>
            </p:spPr>
          </p:pic>
        </mc:Fallback>
      </mc:AlternateContent>
      <p:sp>
        <p:nvSpPr>
          <p:cNvPr id="18" name="TextBox 17">
            <a:extLst>
              <a:ext uri="{FF2B5EF4-FFF2-40B4-BE49-F238E27FC236}">
                <a16:creationId xmlns:a16="http://schemas.microsoft.com/office/drawing/2014/main" id="{3D402B97-F3E2-499F-8029-465A7021A628}"/>
              </a:ext>
            </a:extLst>
          </p:cNvPr>
          <p:cNvSpPr txBox="1"/>
          <p:nvPr/>
        </p:nvSpPr>
        <p:spPr>
          <a:xfrm>
            <a:off x="5042771" y="2732373"/>
            <a:ext cx="2630985" cy="1446550"/>
          </a:xfrm>
          <a:prstGeom prst="rect">
            <a:avLst/>
          </a:prstGeom>
          <a:noFill/>
        </p:spPr>
        <p:txBody>
          <a:bodyPr wrap="square" rtlCol="0">
            <a:spAutoFit/>
          </a:bodyPr>
          <a:lstStyle/>
          <a:p>
            <a:pPr algn="ctr"/>
            <a:r>
              <a:rPr lang="en-GB" sz="1100" dirty="0">
                <a:solidFill>
                  <a:srgbClr val="33CCCC"/>
                </a:solidFill>
                <a:latin typeface="Century Gothic" panose="020B0502020202020204" pitchFamily="34" charset="0"/>
              </a:rPr>
              <a:t>My client </a:t>
            </a:r>
            <a:r>
              <a:rPr lang="en-GB" sz="1100" dirty="0">
                <a:latin typeface="Century Gothic" panose="020B0502020202020204" pitchFamily="34" charset="0"/>
              </a:rPr>
              <a:t>gave me advice on how to </a:t>
            </a:r>
            <a:r>
              <a:rPr lang="en-GB" sz="1100" dirty="0">
                <a:solidFill>
                  <a:srgbClr val="33CCCC"/>
                </a:solidFill>
                <a:latin typeface="Century Gothic" panose="020B0502020202020204" pitchFamily="34" charset="0"/>
              </a:rPr>
              <a:t>develop the storage </a:t>
            </a:r>
            <a:r>
              <a:rPr lang="en-GB" sz="1100" dirty="0">
                <a:latin typeface="Century Gothic" panose="020B0502020202020204" pitchFamily="34" charset="0"/>
              </a:rPr>
              <a:t>technique to help cater her </a:t>
            </a:r>
            <a:r>
              <a:rPr lang="en-GB" sz="1100" dirty="0">
                <a:solidFill>
                  <a:srgbClr val="33CCCC"/>
                </a:solidFill>
                <a:latin typeface="Century Gothic" panose="020B0502020202020204" pitchFamily="34" charset="0"/>
              </a:rPr>
              <a:t>own living</a:t>
            </a:r>
            <a:r>
              <a:rPr lang="en-GB" sz="1100" dirty="0">
                <a:latin typeface="Century Gothic" panose="020B0502020202020204" pitchFamily="34" charset="0"/>
              </a:rPr>
              <a:t>. This would help reflect what people around her age would look for in such a product. She wanted the storage to appear more subtle – like a </a:t>
            </a:r>
            <a:r>
              <a:rPr lang="en-GB" sz="1100" dirty="0">
                <a:solidFill>
                  <a:srgbClr val="33CCCC"/>
                </a:solidFill>
                <a:latin typeface="Century Gothic" panose="020B0502020202020204" pitchFamily="34" charset="0"/>
              </a:rPr>
              <a:t>secret compartment</a:t>
            </a:r>
            <a:r>
              <a:rPr lang="en-GB" sz="1100" dirty="0">
                <a:latin typeface="Century Gothic" panose="020B0502020202020204" pitchFamily="34" charset="0"/>
              </a:rPr>
              <a:t>.</a:t>
            </a:r>
          </a:p>
        </p:txBody>
      </p:sp>
      <mc:AlternateContent xmlns:mc="http://schemas.openxmlformats.org/markup-compatibility/2006" xmlns:p14="http://schemas.microsoft.com/office/powerpoint/2010/main">
        <mc:Choice Requires="p14">
          <p:contentPart p14:bwMode="auto" r:id="rId9">
            <p14:nvContentPartPr>
              <p14:cNvPr id="19" name="Ink 18">
                <a:extLst>
                  <a:ext uri="{FF2B5EF4-FFF2-40B4-BE49-F238E27FC236}">
                    <a16:creationId xmlns:a16="http://schemas.microsoft.com/office/drawing/2014/main" id="{DE24C124-D0B5-4729-90C5-E6843E1436E7}"/>
                  </a:ext>
                </a:extLst>
              </p14:cNvPr>
              <p14:cNvContentPartPr/>
              <p14:nvPr/>
            </p14:nvContentPartPr>
            <p14:xfrm rot="4248847">
              <a:off x="4776093" y="3192908"/>
              <a:ext cx="127080" cy="266760"/>
            </p14:xfrm>
          </p:contentPart>
        </mc:Choice>
        <mc:Fallback xmlns="">
          <p:pic>
            <p:nvPicPr>
              <p:cNvPr id="19" name="Ink 18">
                <a:extLst>
                  <a:ext uri="{FF2B5EF4-FFF2-40B4-BE49-F238E27FC236}">
                    <a16:creationId xmlns:a16="http://schemas.microsoft.com/office/drawing/2014/main" id="{DE24C124-D0B5-4729-90C5-E6843E1436E7}"/>
                  </a:ext>
                </a:extLst>
              </p:cNvPr>
              <p:cNvPicPr/>
              <p:nvPr/>
            </p:nvPicPr>
            <p:blipFill>
              <a:blip r:embed="rId10"/>
              <a:stretch>
                <a:fillRect/>
              </a:stretch>
            </p:blipFill>
            <p:spPr>
              <a:xfrm rot="4248847">
                <a:off x="4767093" y="3183920"/>
                <a:ext cx="144720" cy="284376"/>
              </a:xfrm>
              <a:prstGeom prst="rect">
                <a:avLst/>
              </a:prstGeom>
            </p:spPr>
          </p:pic>
        </mc:Fallback>
      </mc:AlternateContent>
      <p:pic>
        <p:nvPicPr>
          <p:cNvPr id="3" name="Picture 2" descr="A picture containing indoor&#10;&#10;Description generated with very high confidence">
            <a:extLst>
              <a:ext uri="{FF2B5EF4-FFF2-40B4-BE49-F238E27FC236}">
                <a16:creationId xmlns:a16="http://schemas.microsoft.com/office/drawing/2014/main" id="{52E00BC7-3B27-4BBB-8062-A88BCEEECE4B}"/>
              </a:ext>
            </a:extLst>
          </p:cNvPr>
          <p:cNvPicPr>
            <a:picLocks noChangeAspect="1"/>
          </p:cNvPicPr>
          <p:nvPr/>
        </p:nvPicPr>
        <p:blipFill rotWithShape="1">
          <a:blip r:embed="rId11">
            <a:extLst>
              <a:ext uri="{28A0092B-C50C-407E-A947-70E740481C1C}">
                <a14:useLocalDpi xmlns:a14="http://schemas.microsoft.com/office/drawing/2010/main" val="0"/>
              </a:ext>
            </a:extLst>
          </a:blip>
          <a:srcRect l="1754" t="10158" r="2407" b="18862"/>
          <a:stretch/>
        </p:blipFill>
        <p:spPr>
          <a:xfrm>
            <a:off x="7331440" y="548009"/>
            <a:ext cx="1340148" cy="1323392"/>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9" name="Picture 8" descr="A picture containing indoor, floor, table, person&#10;&#10;Description generated with very high confidence">
            <a:extLst>
              <a:ext uri="{FF2B5EF4-FFF2-40B4-BE49-F238E27FC236}">
                <a16:creationId xmlns:a16="http://schemas.microsoft.com/office/drawing/2014/main" id="{E8C6AA32-A749-4BD2-8DB7-F1C671DF4D4D}"/>
              </a:ext>
            </a:extLst>
          </p:cNvPr>
          <p:cNvPicPr>
            <a:picLocks noChangeAspect="1"/>
          </p:cNvPicPr>
          <p:nvPr/>
        </p:nvPicPr>
        <p:blipFill rotWithShape="1">
          <a:blip r:embed="rId12">
            <a:extLst>
              <a:ext uri="{28A0092B-C50C-407E-A947-70E740481C1C}">
                <a14:useLocalDpi xmlns:a14="http://schemas.microsoft.com/office/drawing/2010/main" val="0"/>
              </a:ext>
            </a:extLst>
          </a:blip>
          <a:srcRect l="1148" t="6804" r="4625" b="25354"/>
          <a:stretch/>
        </p:blipFill>
        <p:spPr>
          <a:xfrm>
            <a:off x="7620323" y="2276778"/>
            <a:ext cx="1481042" cy="144655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1" name="Picture 10">
            <a:extLst>
              <a:ext uri="{FF2B5EF4-FFF2-40B4-BE49-F238E27FC236}">
                <a16:creationId xmlns:a16="http://schemas.microsoft.com/office/drawing/2014/main" id="{D8F6BE2E-2DBF-4BF5-BBEC-873982309DB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75748" y="1726586"/>
            <a:ext cx="844047" cy="777991"/>
          </a:xfrm>
          <a:prstGeom prst="rect">
            <a:avLst/>
          </a:prstGeom>
        </p:spPr>
      </p:pic>
      <p:pic>
        <p:nvPicPr>
          <p:cNvPr id="13" name="Picture 12" descr="A picture containing indoor, wall, sitting, floor&#10;&#10;Description generated with high confidence">
            <a:extLst>
              <a:ext uri="{FF2B5EF4-FFF2-40B4-BE49-F238E27FC236}">
                <a16:creationId xmlns:a16="http://schemas.microsoft.com/office/drawing/2014/main" id="{CC7FCAB0-66C4-4257-AEDC-75A99632EA40}"/>
              </a:ext>
            </a:extLst>
          </p:cNvPr>
          <p:cNvPicPr>
            <a:picLocks noChangeAspect="1"/>
          </p:cNvPicPr>
          <p:nvPr/>
        </p:nvPicPr>
        <p:blipFill rotWithShape="1">
          <a:blip r:embed="rId14">
            <a:extLst>
              <a:ext uri="{28A0092B-C50C-407E-A947-70E740481C1C}">
                <a14:useLocalDpi xmlns:a14="http://schemas.microsoft.com/office/drawing/2010/main" val="0"/>
              </a:ext>
            </a:extLst>
          </a:blip>
          <a:srcRect l="13020" t="25106" r="8701" b="18423"/>
          <a:stretch/>
        </p:blipFill>
        <p:spPr>
          <a:xfrm>
            <a:off x="7167689" y="4669503"/>
            <a:ext cx="1871383" cy="1800008"/>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15">
            <p14:nvContentPartPr>
              <p14:cNvPr id="28" name="Ink 27">
                <a:extLst>
                  <a:ext uri="{FF2B5EF4-FFF2-40B4-BE49-F238E27FC236}">
                    <a16:creationId xmlns:a16="http://schemas.microsoft.com/office/drawing/2014/main" id="{BED77A75-4BCB-401F-BB96-463E07C502FF}"/>
                  </a:ext>
                </a:extLst>
              </p14:cNvPr>
              <p14:cNvContentPartPr/>
              <p14:nvPr/>
            </p14:nvContentPartPr>
            <p14:xfrm rot="10056758" flipV="1">
              <a:off x="8908757" y="965824"/>
              <a:ext cx="127080" cy="266760"/>
            </p14:xfrm>
          </p:contentPart>
        </mc:Choice>
        <mc:Fallback xmlns="">
          <p:pic>
            <p:nvPicPr>
              <p:cNvPr id="28" name="Ink 27">
                <a:extLst>
                  <a:ext uri="{FF2B5EF4-FFF2-40B4-BE49-F238E27FC236}">
                    <a16:creationId xmlns:a16="http://schemas.microsoft.com/office/drawing/2014/main" id="{BED77A75-4BCB-401F-BB96-463E07C502FF}"/>
                  </a:ext>
                </a:extLst>
              </p:cNvPr>
              <p:cNvPicPr/>
              <p:nvPr/>
            </p:nvPicPr>
            <p:blipFill>
              <a:blip r:embed="rId16"/>
              <a:stretch>
                <a:fillRect/>
              </a:stretch>
            </p:blipFill>
            <p:spPr>
              <a:xfrm rot="10056758" flipV="1">
                <a:off x="8899757" y="956836"/>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9" name="Ink 28">
                <a:extLst>
                  <a:ext uri="{FF2B5EF4-FFF2-40B4-BE49-F238E27FC236}">
                    <a16:creationId xmlns:a16="http://schemas.microsoft.com/office/drawing/2014/main" id="{063D0974-CA3E-4FDF-89B5-B0A1E29FCCE9}"/>
                  </a:ext>
                </a:extLst>
              </p14:cNvPr>
              <p14:cNvContentPartPr/>
              <p14:nvPr/>
            </p14:nvContentPartPr>
            <p14:xfrm rot="10068320" flipH="1" flipV="1">
              <a:off x="7760980" y="3961848"/>
              <a:ext cx="127080" cy="266760"/>
            </p14:xfrm>
          </p:contentPart>
        </mc:Choice>
        <mc:Fallback xmlns="">
          <p:pic>
            <p:nvPicPr>
              <p:cNvPr id="29" name="Ink 28">
                <a:extLst>
                  <a:ext uri="{FF2B5EF4-FFF2-40B4-BE49-F238E27FC236}">
                    <a16:creationId xmlns:a16="http://schemas.microsoft.com/office/drawing/2014/main" id="{063D0974-CA3E-4FDF-89B5-B0A1E29FCCE9}"/>
                  </a:ext>
                </a:extLst>
              </p:cNvPr>
              <p:cNvPicPr/>
              <p:nvPr/>
            </p:nvPicPr>
            <p:blipFill>
              <a:blip r:embed="rId16"/>
              <a:stretch>
                <a:fillRect/>
              </a:stretch>
            </p:blipFill>
            <p:spPr>
              <a:xfrm rot="10068320" flipH="1" flipV="1">
                <a:off x="7751980" y="3952860"/>
                <a:ext cx="144720" cy="284376"/>
              </a:xfrm>
              <a:prstGeom prst="rect">
                <a:avLst/>
              </a:prstGeom>
            </p:spPr>
          </p:pic>
        </mc:Fallback>
      </mc:AlternateContent>
      <p:pic>
        <p:nvPicPr>
          <p:cNvPr id="15" name="Picture 14" descr="A picture containing table, indoor&#10;&#10;Description generated with very high confidence">
            <a:extLst>
              <a:ext uri="{FF2B5EF4-FFF2-40B4-BE49-F238E27FC236}">
                <a16:creationId xmlns:a16="http://schemas.microsoft.com/office/drawing/2014/main" id="{8C73CD5D-3E71-420B-8507-72AE2DEEA054}"/>
              </a:ext>
            </a:extLst>
          </p:cNvPr>
          <p:cNvPicPr>
            <a:picLocks noChangeAspect="1"/>
          </p:cNvPicPr>
          <p:nvPr/>
        </p:nvPicPr>
        <p:blipFill rotWithShape="1">
          <a:blip r:embed="rId18">
            <a:extLst>
              <a:ext uri="{28A0092B-C50C-407E-A947-70E740481C1C}">
                <a14:useLocalDpi xmlns:a14="http://schemas.microsoft.com/office/drawing/2010/main" val="0"/>
              </a:ext>
            </a:extLst>
          </a:blip>
          <a:srcRect l="26835" t="31424" r="11626" b="24719"/>
          <a:stretch/>
        </p:blipFill>
        <p:spPr>
          <a:xfrm>
            <a:off x="6395759" y="5569507"/>
            <a:ext cx="1172139" cy="111381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34" name="TextBox 33">
            <a:extLst>
              <a:ext uri="{FF2B5EF4-FFF2-40B4-BE49-F238E27FC236}">
                <a16:creationId xmlns:a16="http://schemas.microsoft.com/office/drawing/2014/main" id="{8E529912-A117-42D7-8984-DE4FCA4A4EDC}"/>
              </a:ext>
            </a:extLst>
          </p:cNvPr>
          <p:cNvSpPr txBox="1"/>
          <p:nvPr/>
        </p:nvSpPr>
        <p:spPr>
          <a:xfrm>
            <a:off x="9385212" y="400806"/>
            <a:ext cx="2498651" cy="523220"/>
          </a:xfrm>
          <a:prstGeom prst="rect">
            <a:avLst/>
          </a:prstGeom>
          <a:noFill/>
        </p:spPr>
        <p:txBody>
          <a:bodyPr wrap="square" rtlCol="0">
            <a:spAutoFit/>
          </a:bodyPr>
          <a:lstStyle/>
          <a:p>
            <a:pPr algn="r"/>
            <a:r>
              <a:rPr lang="en-GB" dirty="0">
                <a:solidFill>
                  <a:srgbClr val="CC0066"/>
                </a:solidFill>
              </a:rPr>
              <a:t>Est. H:20 W:300 D:15</a:t>
            </a:r>
          </a:p>
          <a:p>
            <a:pPr algn="r"/>
            <a:r>
              <a:rPr lang="en-GB" sz="1000" dirty="0">
                <a:solidFill>
                  <a:srgbClr val="CC0066"/>
                </a:solidFill>
              </a:rPr>
              <a:t>Height: Width: Depth (MM)</a:t>
            </a:r>
          </a:p>
        </p:txBody>
      </p:sp>
      <p:cxnSp>
        <p:nvCxnSpPr>
          <p:cNvPr id="35" name="Straight Connector 34">
            <a:extLst>
              <a:ext uri="{FF2B5EF4-FFF2-40B4-BE49-F238E27FC236}">
                <a16:creationId xmlns:a16="http://schemas.microsoft.com/office/drawing/2014/main" id="{ED510090-CE07-4BC2-BCCE-5703DE4D3031}"/>
              </a:ext>
            </a:extLst>
          </p:cNvPr>
          <p:cNvCxnSpPr/>
          <p:nvPr/>
        </p:nvCxnSpPr>
        <p:spPr>
          <a:xfrm flipH="1">
            <a:off x="10277095" y="975257"/>
            <a:ext cx="1520456" cy="0"/>
          </a:xfrm>
          <a:prstGeom prst="line">
            <a:avLst/>
          </a:prstGeom>
          <a:ln>
            <a:solidFill>
              <a:srgbClr val="CC0066"/>
            </a:solidFill>
          </a:ln>
        </p:spPr>
        <p:style>
          <a:lnRef idx="3">
            <a:schemeClr val="accent1"/>
          </a:lnRef>
          <a:fillRef idx="0">
            <a:schemeClr val="accent1"/>
          </a:fillRef>
          <a:effectRef idx="2">
            <a:schemeClr val="accent1"/>
          </a:effectRef>
          <a:fontRef idx="minor">
            <a:schemeClr val="tx1"/>
          </a:fontRef>
        </p:style>
      </p:cxnSp>
      <p:sp>
        <p:nvSpPr>
          <p:cNvPr id="36" name="TextBox 35">
            <a:extLst>
              <a:ext uri="{FF2B5EF4-FFF2-40B4-BE49-F238E27FC236}">
                <a16:creationId xmlns:a16="http://schemas.microsoft.com/office/drawing/2014/main" id="{7B62F678-9833-49AC-8F29-DEE51CBDE0C6}"/>
              </a:ext>
            </a:extLst>
          </p:cNvPr>
          <p:cNvSpPr txBox="1"/>
          <p:nvPr/>
        </p:nvSpPr>
        <p:spPr>
          <a:xfrm>
            <a:off x="10515602" y="1054700"/>
            <a:ext cx="1388629" cy="1446550"/>
          </a:xfrm>
          <a:prstGeom prst="rect">
            <a:avLst/>
          </a:prstGeom>
          <a:noFill/>
        </p:spPr>
        <p:txBody>
          <a:bodyPr wrap="square" rtlCol="0">
            <a:spAutoFit/>
          </a:bodyPr>
          <a:lstStyle/>
          <a:p>
            <a:pPr algn="r"/>
            <a:r>
              <a:rPr lang="en-GB" sz="1100" dirty="0">
                <a:latin typeface="Century Gothic" panose="020B0502020202020204" pitchFamily="34" charset="0"/>
              </a:rPr>
              <a:t>The </a:t>
            </a:r>
            <a:r>
              <a:rPr lang="en-GB" sz="1100" dirty="0">
                <a:solidFill>
                  <a:srgbClr val="CC0066"/>
                </a:solidFill>
                <a:latin typeface="Century Gothic" panose="020B0502020202020204" pitchFamily="34" charset="0"/>
              </a:rPr>
              <a:t>height</a:t>
            </a:r>
            <a:r>
              <a:rPr lang="en-GB" sz="1100" dirty="0">
                <a:latin typeface="Century Gothic" panose="020B0502020202020204" pitchFamily="34" charset="0"/>
              </a:rPr>
              <a:t> would be the amount it goes down into the wood, </a:t>
            </a:r>
            <a:r>
              <a:rPr lang="en-GB" sz="1100" dirty="0">
                <a:solidFill>
                  <a:srgbClr val="CC0066"/>
                </a:solidFill>
                <a:latin typeface="Century Gothic" panose="020B0502020202020204" pitchFamily="34" charset="0"/>
              </a:rPr>
              <a:t>width</a:t>
            </a:r>
            <a:r>
              <a:rPr lang="en-GB" sz="1100" dirty="0">
                <a:latin typeface="Century Gothic" panose="020B0502020202020204" pitchFamily="34" charset="0"/>
              </a:rPr>
              <a:t> is how far it stretches and </a:t>
            </a:r>
            <a:r>
              <a:rPr lang="en-GB" sz="1100" dirty="0">
                <a:solidFill>
                  <a:srgbClr val="CC0066"/>
                </a:solidFill>
                <a:latin typeface="Century Gothic" panose="020B0502020202020204" pitchFamily="34" charset="0"/>
              </a:rPr>
              <a:t>depth</a:t>
            </a:r>
            <a:r>
              <a:rPr lang="en-GB" sz="1100" dirty="0">
                <a:latin typeface="Century Gothic" panose="020B0502020202020204" pitchFamily="34" charset="0"/>
              </a:rPr>
              <a:t> is how thick the hole is.</a:t>
            </a:r>
          </a:p>
        </p:txBody>
      </p:sp>
      <p:pic>
        <p:nvPicPr>
          <p:cNvPr id="10" name="Picture 9" descr="A close up of text on a black background&#10;&#10;Description automatically generated">
            <a:extLst>
              <a:ext uri="{FF2B5EF4-FFF2-40B4-BE49-F238E27FC236}">
                <a16:creationId xmlns:a16="http://schemas.microsoft.com/office/drawing/2014/main" id="{5280B277-5E88-4F68-B5B6-0AAC24D83F0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262565" y="740539"/>
            <a:ext cx="7681626" cy="5791702"/>
          </a:xfrm>
          <a:prstGeom prst="rect">
            <a:avLst/>
          </a:prstGeom>
        </p:spPr>
      </p:pic>
      <p:pic>
        <p:nvPicPr>
          <p:cNvPr id="22" name="Picture 21">
            <a:extLst>
              <a:ext uri="{FF2B5EF4-FFF2-40B4-BE49-F238E27FC236}">
                <a16:creationId xmlns:a16="http://schemas.microsoft.com/office/drawing/2014/main" id="{D15AD509-166A-4AF6-8612-43BF0C356EDA}"/>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823019" y="759220"/>
            <a:ext cx="434002" cy="398717"/>
          </a:xfrm>
          <a:prstGeom prst="rect">
            <a:avLst/>
          </a:prstGeom>
        </p:spPr>
      </p:pic>
      <p:pic>
        <p:nvPicPr>
          <p:cNvPr id="23" name="Picture 22">
            <a:extLst>
              <a:ext uri="{FF2B5EF4-FFF2-40B4-BE49-F238E27FC236}">
                <a16:creationId xmlns:a16="http://schemas.microsoft.com/office/drawing/2014/main" id="{83877F1E-274B-40BB-BC64-93FC67208454}"/>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764825" y="5170792"/>
            <a:ext cx="434002" cy="398717"/>
          </a:xfrm>
          <a:prstGeom prst="rect">
            <a:avLst/>
          </a:prstGeom>
        </p:spPr>
      </p:pic>
      <p:pic>
        <p:nvPicPr>
          <p:cNvPr id="24" name="Picture 23">
            <a:extLst>
              <a:ext uri="{FF2B5EF4-FFF2-40B4-BE49-F238E27FC236}">
                <a16:creationId xmlns:a16="http://schemas.microsoft.com/office/drawing/2014/main" id="{4E7BB298-DAE6-4B9A-8838-DEC73A2CD182}"/>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785808" y="2445322"/>
            <a:ext cx="434001" cy="398717"/>
          </a:xfrm>
          <a:prstGeom prst="rect">
            <a:avLst/>
          </a:prstGeom>
        </p:spPr>
      </p:pic>
    </p:spTree>
    <p:extLst>
      <p:ext uri="{BB962C8B-B14F-4D97-AF65-F5344CB8AC3E}">
        <p14:creationId xmlns:p14="http://schemas.microsoft.com/office/powerpoint/2010/main" val="1989906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EB1693-E334-45C6-8C78-97A39489AE3E}"/>
              </a:ext>
            </a:extLst>
          </p:cNvPr>
          <p:cNvSpPr txBox="1"/>
          <p:nvPr/>
        </p:nvSpPr>
        <p:spPr>
          <a:xfrm>
            <a:off x="3503786" y="114932"/>
            <a:ext cx="5184433" cy="338554"/>
          </a:xfrm>
          <a:prstGeom prst="rect">
            <a:avLst/>
          </a:prstGeom>
          <a:noFill/>
        </p:spPr>
        <p:txBody>
          <a:bodyPr wrap="none" rtlCol="0">
            <a:spAutoFit/>
          </a:bodyPr>
          <a:lstStyle/>
          <a:p>
            <a:r>
              <a:rPr lang="en-GB" sz="1600" spc="600" dirty="0">
                <a:latin typeface="Century Gothic" panose="020B0502020202020204" pitchFamily="34" charset="0"/>
              </a:rPr>
              <a:t>FINAL PRODUCT DEVELOPMENT</a:t>
            </a:r>
          </a:p>
        </p:txBody>
      </p:sp>
      <p:pic>
        <p:nvPicPr>
          <p:cNvPr id="2" name="Picture 1">
            <a:extLst>
              <a:ext uri="{FF2B5EF4-FFF2-40B4-BE49-F238E27FC236}">
                <a16:creationId xmlns:a16="http://schemas.microsoft.com/office/drawing/2014/main" id="{7C7AC86A-1C58-4C23-832D-AFC7BF1118AF}"/>
              </a:ext>
            </a:extLst>
          </p:cNvPr>
          <p:cNvPicPr>
            <a:picLocks noChangeAspect="1"/>
          </p:cNvPicPr>
          <p:nvPr/>
        </p:nvPicPr>
        <p:blipFill>
          <a:blip r:embed="rId2"/>
          <a:stretch>
            <a:fillRect/>
          </a:stretch>
        </p:blipFill>
        <p:spPr>
          <a:xfrm>
            <a:off x="1647568" y="496860"/>
            <a:ext cx="8697705" cy="6246208"/>
          </a:xfrm>
          <a:prstGeom prst="rect">
            <a:avLst/>
          </a:prstGeom>
        </p:spPr>
      </p:pic>
      <p:pic>
        <p:nvPicPr>
          <p:cNvPr id="3" name="Picture 2">
            <a:extLst>
              <a:ext uri="{FF2B5EF4-FFF2-40B4-BE49-F238E27FC236}">
                <a16:creationId xmlns:a16="http://schemas.microsoft.com/office/drawing/2014/main" id="{616704F2-4CCD-4357-9AB8-596A3E67BB6F}"/>
              </a:ext>
            </a:extLst>
          </p:cNvPr>
          <p:cNvPicPr>
            <a:picLocks noChangeAspect="1"/>
          </p:cNvPicPr>
          <p:nvPr/>
        </p:nvPicPr>
        <p:blipFill rotWithShape="1">
          <a:blip r:embed="rId3"/>
          <a:srcRect l="21238" t="25959" r="17640" b="16858"/>
          <a:stretch/>
        </p:blipFill>
        <p:spPr>
          <a:xfrm>
            <a:off x="2190116" y="813893"/>
            <a:ext cx="1821590" cy="175412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5" name="Picture 4">
            <a:extLst>
              <a:ext uri="{FF2B5EF4-FFF2-40B4-BE49-F238E27FC236}">
                <a16:creationId xmlns:a16="http://schemas.microsoft.com/office/drawing/2014/main" id="{B9A6A159-5EF5-4A9B-985C-6F7021FC8DB0}"/>
              </a:ext>
            </a:extLst>
          </p:cNvPr>
          <p:cNvPicPr>
            <a:picLocks noChangeAspect="1"/>
          </p:cNvPicPr>
          <p:nvPr/>
        </p:nvPicPr>
        <p:blipFill rotWithShape="1">
          <a:blip r:embed="rId4"/>
          <a:srcRect l="22560" t="22956" r="11316" b="17387"/>
          <a:stretch/>
        </p:blipFill>
        <p:spPr>
          <a:xfrm>
            <a:off x="1398496" y="2080882"/>
            <a:ext cx="1451749" cy="144723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43" name="Ink 142">
                <a:extLst>
                  <a:ext uri="{FF2B5EF4-FFF2-40B4-BE49-F238E27FC236}">
                    <a16:creationId xmlns:a16="http://schemas.microsoft.com/office/drawing/2014/main" id="{768B83F4-CB91-423F-9B49-FAB6EF485D2F}"/>
                  </a:ext>
                </a:extLst>
              </p14:cNvPr>
              <p14:cNvContentPartPr/>
              <p14:nvPr/>
            </p14:nvContentPartPr>
            <p14:xfrm>
              <a:off x="5730855" y="4987842"/>
              <a:ext cx="1983960" cy="1679400"/>
            </p14:xfrm>
          </p:contentPart>
        </mc:Choice>
        <mc:Fallback xmlns="">
          <p:pic>
            <p:nvPicPr>
              <p:cNvPr id="143" name="Ink 142">
                <a:extLst>
                  <a:ext uri="{FF2B5EF4-FFF2-40B4-BE49-F238E27FC236}">
                    <a16:creationId xmlns:a16="http://schemas.microsoft.com/office/drawing/2014/main" id="{768B83F4-CB91-423F-9B49-FAB6EF485D2F}"/>
                  </a:ext>
                </a:extLst>
              </p:cNvPr>
              <p:cNvPicPr/>
              <p:nvPr/>
            </p:nvPicPr>
            <p:blipFill>
              <a:blip r:embed="rId6"/>
              <a:stretch>
                <a:fillRect/>
              </a:stretch>
            </p:blipFill>
            <p:spPr>
              <a:xfrm>
                <a:off x="5721855" y="4933830"/>
                <a:ext cx="2001600" cy="1787063"/>
              </a:xfrm>
              <a:prstGeom prst="rect">
                <a:avLst/>
              </a:prstGeom>
            </p:spPr>
          </p:pic>
        </mc:Fallback>
      </mc:AlternateContent>
      <p:pic>
        <p:nvPicPr>
          <p:cNvPr id="7" name="Picture 6" descr="A picture containing wall, object, indoor&#10;&#10;Description generated with high confidence">
            <a:extLst>
              <a:ext uri="{FF2B5EF4-FFF2-40B4-BE49-F238E27FC236}">
                <a16:creationId xmlns:a16="http://schemas.microsoft.com/office/drawing/2014/main" id="{20A4D5D1-7C2D-4A85-A10E-A75CCE3AF73F}"/>
              </a:ext>
            </a:extLst>
          </p:cNvPr>
          <p:cNvPicPr>
            <a:picLocks noChangeAspect="1"/>
          </p:cNvPicPr>
          <p:nvPr/>
        </p:nvPicPr>
        <p:blipFill rotWithShape="1">
          <a:blip r:embed="rId7">
            <a:extLst>
              <a:ext uri="{28A0092B-C50C-407E-A947-70E740481C1C}">
                <a14:useLocalDpi xmlns:a14="http://schemas.microsoft.com/office/drawing/2010/main" val="0"/>
              </a:ext>
            </a:extLst>
          </a:blip>
          <a:srcRect l="315" t="15686" r="2255" b="14119"/>
          <a:stretch/>
        </p:blipFill>
        <p:spPr>
          <a:xfrm>
            <a:off x="10077151" y="2331591"/>
            <a:ext cx="1723447" cy="1649716"/>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9" name="Picture 8" descr="A picture containing indoor, floor, sitting, table&#10;&#10;Description generated with high confidence">
            <a:extLst>
              <a:ext uri="{FF2B5EF4-FFF2-40B4-BE49-F238E27FC236}">
                <a16:creationId xmlns:a16="http://schemas.microsoft.com/office/drawing/2014/main" id="{F8B506B2-4A02-4A10-A3F9-47F5AAEF9E9E}"/>
              </a:ext>
            </a:extLst>
          </p:cNvPr>
          <p:cNvPicPr>
            <a:picLocks noChangeAspect="1"/>
          </p:cNvPicPr>
          <p:nvPr/>
        </p:nvPicPr>
        <p:blipFill rotWithShape="1">
          <a:blip r:embed="rId8">
            <a:extLst>
              <a:ext uri="{28A0092B-C50C-407E-A947-70E740481C1C}">
                <a14:useLocalDpi xmlns:a14="http://schemas.microsoft.com/office/drawing/2010/main" val="0"/>
              </a:ext>
            </a:extLst>
          </a:blip>
          <a:srcRect l="2556" t="15026" r="1514" b="16935"/>
          <a:stretch/>
        </p:blipFill>
        <p:spPr>
          <a:xfrm>
            <a:off x="9757056" y="1134036"/>
            <a:ext cx="1421971" cy="134470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9">
            <p14:nvContentPartPr>
              <p14:cNvPr id="13" name="Ink 12">
                <a:extLst>
                  <a:ext uri="{FF2B5EF4-FFF2-40B4-BE49-F238E27FC236}">
                    <a16:creationId xmlns:a16="http://schemas.microsoft.com/office/drawing/2014/main" id="{9A142E68-5426-43E9-B133-E3FFFA59BF3F}"/>
                  </a:ext>
                </a:extLst>
              </p14:cNvPr>
              <p14:cNvContentPartPr/>
              <p14:nvPr/>
            </p14:nvContentPartPr>
            <p14:xfrm flipH="1">
              <a:off x="11362730" y="1947502"/>
              <a:ext cx="127080" cy="266760"/>
            </p14:xfrm>
          </p:contentPart>
        </mc:Choice>
        <mc:Fallback xmlns="">
          <p:pic>
            <p:nvPicPr>
              <p:cNvPr id="13" name="Ink 12">
                <a:extLst>
                  <a:ext uri="{FF2B5EF4-FFF2-40B4-BE49-F238E27FC236}">
                    <a16:creationId xmlns:a16="http://schemas.microsoft.com/office/drawing/2014/main" id="{9A142E68-5426-43E9-B133-E3FFFA59BF3F}"/>
                  </a:ext>
                </a:extLst>
              </p:cNvPr>
              <p:cNvPicPr/>
              <p:nvPr/>
            </p:nvPicPr>
            <p:blipFill>
              <a:blip r:embed="rId10"/>
              <a:stretch>
                <a:fillRect/>
              </a:stretch>
            </p:blipFill>
            <p:spPr>
              <a:xfrm flipH="1">
                <a:off x="11353730" y="1938514"/>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Ink 13">
                <a:extLst>
                  <a:ext uri="{FF2B5EF4-FFF2-40B4-BE49-F238E27FC236}">
                    <a16:creationId xmlns:a16="http://schemas.microsoft.com/office/drawing/2014/main" id="{5A8162EE-332B-4D81-9B2B-77C22DA35807}"/>
                  </a:ext>
                </a:extLst>
              </p14:cNvPr>
              <p14:cNvContentPartPr/>
              <p14:nvPr/>
            </p14:nvContentPartPr>
            <p14:xfrm rot="1716087" flipH="1">
              <a:off x="11590495" y="3825752"/>
              <a:ext cx="127080" cy="266760"/>
            </p14:xfrm>
          </p:contentPart>
        </mc:Choice>
        <mc:Fallback xmlns="">
          <p:pic>
            <p:nvPicPr>
              <p:cNvPr id="14" name="Ink 13">
                <a:extLst>
                  <a:ext uri="{FF2B5EF4-FFF2-40B4-BE49-F238E27FC236}">
                    <a16:creationId xmlns:a16="http://schemas.microsoft.com/office/drawing/2014/main" id="{5A8162EE-332B-4D81-9B2B-77C22DA35807}"/>
                  </a:ext>
                </a:extLst>
              </p:cNvPr>
              <p:cNvPicPr/>
              <p:nvPr/>
            </p:nvPicPr>
            <p:blipFill>
              <a:blip r:embed="rId10"/>
              <a:stretch>
                <a:fillRect/>
              </a:stretch>
            </p:blipFill>
            <p:spPr>
              <a:xfrm rot="1716087" flipH="1">
                <a:off x="11581495" y="3816764"/>
                <a:ext cx="144720" cy="284376"/>
              </a:xfrm>
              <a:prstGeom prst="rect">
                <a:avLst/>
              </a:prstGeom>
            </p:spPr>
          </p:pic>
        </mc:Fallback>
      </mc:AlternateContent>
      <p:sp>
        <p:nvSpPr>
          <p:cNvPr id="6" name="TextBox 5">
            <a:extLst>
              <a:ext uri="{FF2B5EF4-FFF2-40B4-BE49-F238E27FC236}">
                <a16:creationId xmlns:a16="http://schemas.microsoft.com/office/drawing/2014/main" id="{654A79CE-5747-4AEB-A213-93A77F551B7D}"/>
              </a:ext>
            </a:extLst>
          </p:cNvPr>
          <p:cNvSpPr txBox="1"/>
          <p:nvPr/>
        </p:nvSpPr>
        <p:spPr>
          <a:xfrm>
            <a:off x="320747" y="453486"/>
            <a:ext cx="1730188" cy="1477328"/>
          </a:xfrm>
          <a:prstGeom prst="rect">
            <a:avLst/>
          </a:prstGeom>
          <a:noFill/>
        </p:spPr>
        <p:txBody>
          <a:bodyPr wrap="square" rtlCol="0">
            <a:spAutoFit/>
          </a:bodyPr>
          <a:lstStyle/>
          <a:p>
            <a:r>
              <a:rPr lang="en-GB" sz="1000" dirty="0">
                <a:latin typeface="Century Gothic" panose="020B0502020202020204" pitchFamily="34" charset="0"/>
              </a:rPr>
              <a:t>Here I </a:t>
            </a:r>
            <a:r>
              <a:rPr lang="en-GB" sz="1000" dirty="0">
                <a:solidFill>
                  <a:srgbClr val="33CCCC"/>
                </a:solidFill>
                <a:latin typeface="Century Gothic" panose="020B0502020202020204" pitchFamily="34" charset="0"/>
              </a:rPr>
              <a:t>needed to design </a:t>
            </a:r>
            <a:r>
              <a:rPr lang="en-GB" sz="1000" dirty="0">
                <a:latin typeface="Century Gothic" panose="020B0502020202020204" pitchFamily="34" charset="0"/>
              </a:rPr>
              <a:t>a gap/hole that can feed a charger through it – </a:t>
            </a:r>
            <a:r>
              <a:rPr lang="en-GB" sz="1000" dirty="0">
                <a:solidFill>
                  <a:srgbClr val="33CCCC"/>
                </a:solidFill>
                <a:latin typeface="Century Gothic" panose="020B0502020202020204" pitchFamily="34" charset="0"/>
              </a:rPr>
              <a:t>big enough </a:t>
            </a:r>
            <a:r>
              <a:rPr lang="en-GB" sz="1000" dirty="0">
                <a:latin typeface="Century Gothic" panose="020B0502020202020204" pitchFamily="34" charset="0"/>
              </a:rPr>
              <a:t>for the charger head and the socket for the phone. Multiple types of phone chargers will need </a:t>
            </a:r>
            <a:r>
              <a:rPr lang="en-GB" sz="1000" dirty="0">
                <a:solidFill>
                  <a:srgbClr val="33CCCC"/>
                </a:solidFill>
                <a:latin typeface="Century Gothic" panose="020B0502020202020204" pitchFamily="34" charset="0"/>
              </a:rPr>
              <a:t>consideration</a:t>
            </a:r>
            <a:r>
              <a:rPr lang="en-GB" sz="1000" dirty="0">
                <a:latin typeface="Century Gothic" panose="020B0502020202020204" pitchFamily="34" charset="0"/>
              </a:rPr>
              <a:t>.</a:t>
            </a:r>
          </a:p>
        </p:txBody>
      </p:sp>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6C0D3568-811D-458C-9772-24A0101ED0DE}"/>
                  </a:ext>
                </a:extLst>
              </p14:cNvPr>
              <p14:cNvContentPartPr/>
              <p14:nvPr/>
            </p14:nvContentPartPr>
            <p14:xfrm>
              <a:off x="1923855" y="1686717"/>
              <a:ext cx="127080" cy="266760"/>
            </p14:xfrm>
          </p:contentPart>
        </mc:Choice>
        <mc:Fallback xmlns="">
          <p:pic>
            <p:nvPicPr>
              <p:cNvPr id="15" name="Ink 14">
                <a:extLst>
                  <a:ext uri="{FF2B5EF4-FFF2-40B4-BE49-F238E27FC236}">
                    <a16:creationId xmlns:a16="http://schemas.microsoft.com/office/drawing/2014/main" id="{6C0D3568-811D-458C-9772-24A0101ED0DE}"/>
                  </a:ext>
                </a:extLst>
              </p:cNvPr>
              <p:cNvPicPr/>
              <p:nvPr/>
            </p:nvPicPr>
            <p:blipFill>
              <a:blip r:embed="rId13"/>
              <a:stretch>
                <a:fillRect/>
              </a:stretch>
            </p:blipFill>
            <p:spPr>
              <a:xfrm>
                <a:off x="1914855" y="1677729"/>
                <a:ext cx="144720" cy="284376"/>
              </a:xfrm>
              <a:prstGeom prst="rect">
                <a:avLst/>
              </a:prstGeom>
            </p:spPr>
          </p:pic>
        </mc:Fallback>
      </mc:AlternateContent>
      <p:sp>
        <p:nvSpPr>
          <p:cNvPr id="16" name="TextBox 15">
            <a:extLst>
              <a:ext uri="{FF2B5EF4-FFF2-40B4-BE49-F238E27FC236}">
                <a16:creationId xmlns:a16="http://schemas.microsoft.com/office/drawing/2014/main" id="{A8604F84-980B-4196-B291-3517C1EB9311}"/>
              </a:ext>
            </a:extLst>
          </p:cNvPr>
          <p:cNvSpPr txBox="1"/>
          <p:nvPr/>
        </p:nvSpPr>
        <p:spPr>
          <a:xfrm>
            <a:off x="327729" y="3608931"/>
            <a:ext cx="1730188" cy="2708434"/>
          </a:xfrm>
          <a:prstGeom prst="rect">
            <a:avLst/>
          </a:prstGeom>
          <a:noFill/>
        </p:spPr>
        <p:txBody>
          <a:bodyPr wrap="square" rtlCol="0">
            <a:spAutoFit/>
          </a:bodyPr>
          <a:lstStyle/>
          <a:p>
            <a:r>
              <a:rPr lang="en-GB" sz="1000" dirty="0">
                <a:latin typeface="Century Gothic" panose="020B0502020202020204" pitchFamily="34" charset="0"/>
              </a:rPr>
              <a:t>The wire will have to be fed through a hole in the back of the table. The slot will be at the back of the table where the </a:t>
            </a:r>
            <a:r>
              <a:rPr lang="en-GB" sz="1000" dirty="0">
                <a:solidFill>
                  <a:srgbClr val="CC0066"/>
                </a:solidFill>
                <a:latin typeface="Century Gothic" panose="020B0502020202020204" pitchFamily="34" charset="0"/>
              </a:rPr>
              <a:t>storage</a:t>
            </a:r>
            <a:r>
              <a:rPr lang="en-GB" sz="1000" dirty="0">
                <a:latin typeface="Century Gothic" panose="020B0502020202020204" pitchFamily="34" charset="0"/>
              </a:rPr>
              <a:t> part is so it can go under the removable block. The purple arrow in the </a:t>
            </a:r>
            <a:r>
              <a:rPr lang="en-GB" sz="1000" dirty="0">
                <a:solidFill>
                  <a:srgbClr val="CC0066"/>
                </a:solidFill>
                <a:latin typeface="Century Gothic" panose="020B0502020202020204" pitchFamily="34" charset="0"/>
              </a:rPr>
              <a:t>sketch shows </a:t>
            </a:r>
            <a:r>
              <a:rPr lang="en-GB" sz="1000" dirty="0">
                <a:latin typeface="Century Gothic" panose="020B0502020202020204" pitchFamily="34" charset="0"/>
              </a:rPr>
              <a:t>the path which the cord will follow. However, a typical charger from any phone probably won’t have the </a:t>
            </a:r>
            <a:r>
              <a:rPr lang="en-GB" sz="1000" dirty="0">
                <a:solidFill>
                  <a:srgbClr val="CC0066"/>
                </a:solidFill>
                <a:latin typeface="Century Gothic" panose="020B0502020202020204" pitchFamily="34" charset="0"/>
              </a:rPr>
              <a:t>correct length </a:t>
            </a:r>
            <a:r>
              <a:rPr lang="en-GB" sz="1000" dirty="0">
                <a:latin typeface="Century Gothic" panose="020B0502020202020204" pitchFamily="34" charset="0"/>
              </a:rPr>
              <a:t>from the top of the table to the floor for a </a:t>
            </a:r>
            <a:r>
              <a:rPr lang="en-GB" sz="1000" dirty="0">
                <a:solidFill>
                  <a:srgbClr val="CC0066"/>
                </a:solidFill>
                <a:latin typeface="Century Gothic" panose="020B0502020202020204" pitchFamily="34" charset="0"/>
              </a:rPr>
              <a:t>plug socket.</a:t>
            </a:r>
          </a:p>
        </p:txBody>
      </p:sp>
      <p:pic>
        <p:nvPicPr>
          <p:cNvPr id="10" name="Picture 9" descr="A picture containing object&#10;&#10;Description automatically generated">
            <a:extLst>
              <a:ext uri="{FF2B5EF4-FFF2-40B4-BE49-F238E27FC236}">
                <a16:creationId xmlns:a16="http://schemas.microsoft.com/office/drawing/2014/main" id="{37968C8A-312F-4CEB-ABE5-C0629A6EEABE}"/>
              </a:ext>
            </a:extLst>
          </p:cNvPr>
          <p:cNvPicPr>
            <a:picLocks noChangeAspect="1"/>
          </p:cNvPicPr>
          <p:nvPr/>
        </p:nvPicPr>
        <p:blipFill rotWithShape="1">
          <a:blip r:embed="rId14">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rcRect t="16994" b="9673"/>
          <a:stretch/>
        </p:blipFill>
        <p:spPr>
          <a:xfrm>
            <a:off x="10343350" y="3847469"/>
            <a:ext cx="1246047" cy="121835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17" name="TextBox 16">
            <a:extLst>
              <a:ext uri="{FF2B5EF4-FFF2-40B4-BE49-F238E27FC236}">
                <a16:creationId xmlns:a16="http://schemas.microsoft.com/office/drawing/2014/main" id="{9D28385E-7CF0-4F8F-B763-23A98BB2EB3B}"/>
              </a:ext>
            </a:extLst>
          </p:cNvPr>
          <p:cNvSpPr txBox="1"/>
          <p:nvPr/>
        </p:nvSpPr>
        <p:spPr>
          <a:xfrm>
            <a:off x="9630664" y="5178866"/>
            <a:ext cx="2129118" cy="1169551"/>
          </a:xfrm>
          <a:prstGeom prst="rect">
            <a:avLst/>
          </a:prstGeom>
          <a:noFill/>
        </p:spPr>
        <p:txBody>
          <a:bodyPr wrap="square" rtlCol="0">
            <a:spAutoFit/>
          </a:bodyPr>
          <a:lstStyle/>
          <a:p>
            <a:pPr algn="r"/>
            <a:r>
              <a:rPr lang="en-GB" sz="1000" dirty="0">
                <a:latin typeface="Century Gothic" panose="020B0502020202020204" pitchFamily="34" charset="0"/>
              </a:rPr>
              <a:t>Above I got some </a:t>
            </a:r>
            <a:r>
              <a:rPr lang="en-GB" sz="1000" dirty="0">
                <a:solidFill>
                  <a:srgbClr val="33CCCC"/>
                </a:solidFill>
                <a:latin typeface="Century Gothic" panose="020B0502020202020204" pitchFamily="34" charset="0"/>
              </a:rPr>
              <a:t>first hand research</a:t>
            </a:r>
            <a:r>
              <a:rPr lang="en-GB" sz="1000" dirty="0">
                <a:latin typeface="Century Gothic" panose="020B0502020202020204" pitchFamily="34" charset="0"/>
              </a:rPr>
              <a:t> of certain measurements for both android and iPhone chargers. The iPhone charge </a:t>
            </a:r>
            <a:r>
              <a:rPr lang="en-GB" sz="1000" dirty="0">
                <a:solidFill>
                  <a:srgbClr val="33CCCC"/>
                </a:solidFill>
                <a:latin typeface="Century Gothic" panose="020B0502020202020204" pitchFamily="34" charset="0"/>
              </a:rPr>
              <a:t>averaged</a:t>
            </a:r>
            <a:r>
              <a:rPr lang="en-GB" sz="1000" dirty="0">
                <a:latin typeface="Century Gothic" panose="020B0502020202020204" pitchFamily="34" charset="0"/>
              </a:rPr>
              <a:t> with a width of </a:t>
            </a:r>
            <a:r>
              <a:rPr lang="en-GB" sz="1000" dirty="0">
                <a:solidFill>
                  <a:srgbClr val="33CCCC"/>
                </a:solidFill>
                <a:latin typeface="Century Gothic" panose="020B0502020202020204" pitchFamily="34" charset="0"/>
              </a:rPr>
              <a:t>10mm</a:t>
            </a:r>
            <a:r>
              <a:rPr lang="en-GB" sz="1000" dirty="0">
                <a:latin typeface="Century Gothic" panose="020B0502020202020204" pitchFamily="34" charset="0"/>
              </a:rPr>
              <a:t> and the android had a </a:t>
            </a:r>
            <a:r>
              <a:rPr lang="en-GB" sz="1000" dirty="0">
                <a:solidFill>
                  <a:srgbClr val="33CCCC"/>
                </a:solidFill>
                <a:latin typeface="Century Gothic" panose="020B0502020202020204" pitchFamily="34" charset="0"/>
              </a:rPr>
              <a:t>13mm</a:t>
            </a:r>
            <a:r>
              <a:rPr lang="en-GB" sz="1000" dirty="0">
                <a:latin typeface="Century Gothic" panose="020B0502020202020204" pitchFamily="34" charset="0"/>
              </a:rPr>
              <a:t>.</a:t>
            </a:r>
          </a:p>
        </p:txBody>
      </p:sp>
      <p:pic>
        <p:nvPicPr>
          <p:cNvPr id="18" name="Picture 17">
            <a:extLst>
              <a:ext uri="{FF2B5EF4-FFF2-40B4-BE49-F238E27FC236}">
                <a16:creationId xmlns:a16="http://schemas.microsoft.com/office/drawing/2014/main" id="{6C7D4183-E89B-4C5D-9900-D985D8500A8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294195" y="803156"/>
            <a:ext cx="844047" cy="777991"/>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260" name="Ink 259">
                <a:extLst>
                  <a:ext uri="{FF2B5EF4-FFF2-40B4-BE49-F238E27FC236}">
                    <a16:creationId xmlns:a16="http://schemas.microsoft.com/office/drawing/2014/main" id="{1ECE2C4F-DA8A-4943-B35C-5504B7A2CF7E}"/>
                  </a:ext>
                </a:extLst>
              </p14:cNvPr>
              <p14:cNvContentPartPr/>
              <p14:nvPr/>
            </p14:nvContentPartPr>
            <p14:xfrm>
              <a:off x="7795800" y="6090120"/>
              <a:ext cx="1728360" cy="293400"/>
            </p14:xfrm>
          </p:contentPart>
        </mc:Choice>
        <mc:Fallback xmlns="">
          <p:pic>
            <p:nvPicPr>
              <p:cNvPr id="260" name="Ink 259">
                <a:extLst>
                  <a:ext uri="{FF2B5EF4-FFF2-40B4-BE49-F238E27FC236}">
                    <a16:creationId xmlns:a16="http://schemas.microsoft.com/office/drawing/2014/main" id="{1ECE2C4F-DA8A-4943-B35C-5504B7A2CF7E}"/>
                  </a:ext>
                </a:extLst>
              </p:cNvPr>
              <p:cNvPicPr/>
              <p:nvPr/>
            </p:nvPicPr>
            <p:blipFill>
              <a:blip r:embed="rId18"/>
              <a:stretch>
                <a:fillRect/>
              </a:stretch>
            </p:blipFill>
            <p:spPr>
              <a:xfrm>
                <a:off x="7791481" y="6063120"/>
                <a:ext cx="1736998" cy="347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263" name="Ink 262">
                <a:extLst>
                  <a:ext uri="{FF2B5EF4-FFF2-40B4-BE49-F238E27FC236}">
                    <a16:creationId xmlns:a16="http://schemas.microsoft.com/office/drawing/2014/main" id="{651E5AEE-907C-48DE-B855-CA7BDF452BB6}"/>
                  </a:ext>
                </a:extLst>
              </p14:cNvPr>
              <p14:cNvContentPartPr/>
              <p14:nvPr/>
            </p14:nvContentPartPr>
            <p14:xfrm>
              <a:off x="5239922" y="5222478"/>
              <a:ext cx="619200" cy="290520"/>
            </p14:xfrm>
          </p:contentPart>
        </mc:Choice>
        <mc:Fallback xmlns="">
          <p:pic>
            <p:nvPicPr>
              <p:cNvPr id="263" name="Ink 262">
                <a:extLst>
                  <a:ext uri="{FF2B5EF4-FFF2-40B4-BE49-F238E27FC236}">
                    <a16:creationId xmlns:a16="http://schemas.microsoft.com/office/drawing/2014/main" id="{651E5AEE-907C-48DE-B855-CA7BDF452BB6}"/>
                  </a:ext>
                </a:extLst>
              </p:cNvPr>
              <p:cNvPicPr/>
              <p:nvPr/>
            </p:nvPicPr>
            <p:blipFill>
              <a:blip r:embed="rId20"/>
              <a:stretch>
                <a:fillRect/>
              </a:stretch>
            </p:blipFill>
            <p:spPr>
              <a:xfrm>
                <a:off x="5235602" y="5195478"/>
                <a:ext cx="627840" cy="344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320" name="Ink 319">
                <a:extLst>
                  <a:ext uri="{FF2B5EF4-FFF2-40B4-BE49-F238E27FC236}">
                    <a16:creationId xmlns:a16="http://schemas.microsoft.com/office/drawing/2014/main" id="{D889E699-063C-4533-806A-FC973BF9B9C7}"/>
                  </a:ext>
                </a:extLst>
              </p14:cNvPr>
              <p14:cNvContentPartPr/>
              <p14:nvPr/>
            </p14:nvContentPartPr>
            <p14:xfrm>
              <a:off x="8092846" y="3253011"/>
              <a:ext cx="72720" cy="322200"/>
            </p14:xfrm>
          </p:contentPart>
        </mc:Choice>
        <mc:Fallback xmlns="">
          <p:pic>
            <p:nvPicPr>
              <p:cNvPr id="320" name="Ink 319">
                <a:extLst>
                  <a:ext uri="{FF2B5EF4-FFF2-40B4-BE49-F238E27FC236}">
                    <a16:creationId xmlns:a16="http://schemas.microsoft.com/office/drawing/2014/main" id="{D889E699-063C-4533-806A-FC973BF9B9C7}"/>
                  </a:ext>
                </a:extLst>
              </p:cNvPr>
              <p:cNvPicPr/>
              <p:nvPr/>
            </p:nvPicPr>
            <p:blipFill>
              <a:blip r:embed="rId22"/>
              <a:stretch>
                <a:fillRect/>
              </a:stretch>
            </p:blipFill>
            <p:spPr>
              <a:xfrm>
                <a:off x="8088547" y="3226011"/>
                <a:ext cx="81317" cy="375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377" name="Ink 376">
                <a:extLst>
                  <a:ext uri="{FF2B5EF4-FFF2-40B4-BE49-F238E27FC236}">
                    <a16:creationId xmlns:a16="http://schemas.microsoft.com/office/drawing/2014/main" id="{26ED5468-3D9F-4F0B-A293-F53AD579A437}"/>
                  </a:ext>
                </a:extLst>
              </p14:cNvPr>
              <p14:cNvContentPartPr/>
              <p14:nvPr/>
            </p14:nvContentPartPr>
            <p14:xfrm>
              <a:off x="-1648442" y="2698903"/>
              <a:ext cx="360" cy="360"/>
            </p14:xfrm>
          </p:contentPart>
        </mc:Choice>
        <mc:Fallback xmlns="">
          <p:pic>
            <p:nvPicPr>
              <p:cNvPr id="377" name="Ink 376">
                <a:extLst>
                  <a:ext uri="{FF2B5EF4-FFF2-40B4-BE49-F238E27FC236}">
                    <a16:creationId xmlns:a16="http://schemas.microsoft.com/office/drawing/2014/main" id="{26ED5468-3D9F-4F0B-A293-F53AD579A437}"/>
                  </a:ext>
                </a:extLst>
              </p:cNvPr>
              <p:cNvPicPr/>
              <p:nvPr/>
            </p:nvPicPr>
            <p:blipFill>
              <a:blip r:embed="rId24"/>
              <a:stretch>
                <a:fillRect/>
              </a:stretch>
            </p:blipFill>
            <p:spPr>
              <a:xfrm>
                <a:off x="-1652762" y="2671903"/>
                <a:ext cx="9000" cy="54000"/>
              </a:xfrm>
              <a:prstGeom prst="rect">
                <a:avLst/>
              </a:prstGeom>
            </p:spPr>
          </p:pic>
        </mc:Fallback>
      </mc:AlternateContent>
      <p:pic>
        <p:nvPicPr>
          <p:cNvPr id="12" name="Picture 11" descr="A close up of a logo&#10;&#10;Description automatically generated">
            <a:extLst>
              <a:ext uri="{FF2B5EF4-FFF2-40B4-BE49-F238E27FC236}">
                <a16:creationId xmlns:a16="http://schemas.microsoft.com/office/drawing/2014/main" id="{F3A9BD75-F084-4C68-9297-F837E902AE9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3689514" y="432452"/>
            <a:ext cx="5121084" cy="6285521"/>
          </a:xfrm>
          <a:prstGeom prst="rect">
            <a:avLst/>
          </a:prstGeom>
        </p:spPr>
      </p:pic>
      <p:pic>
        <p:nvPicPr>
          <p:cNvPr id="22" name="Picture 21">
            <a:extLst>
              <a:ext uri="{FF2B5EF4-FFF2-40B4-BE49-F238E27FC236}">
                <a16:creationId xmlns:a16="http://schemas.microsoft.com/office/drawing/2014/main" id="{53E9C80E-F1F3-4A19-AE6D-35A6C6E912A0}"/>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907367" y="548921"/>
            <a:ext cx="434002" cy="398717"/>
          </a:xfrm>
          <a:prstGeom prst="rect">
            <a:avLst/>
          </a:prstGeom>
        </p:spPr>
      </p:pic>
      <p:pic>
        <p:nvPicPr>
          <p:cNvPr id="23" name="Picture 22">
            <a:extLst>
              <a:ext uri="{FF2B5EF4-FFF2-40B4-BE49-F238E27FC236}">
                <a16:creationId xmlns:a16="http://schemas.microsoft.com/office/drawing/2014/main" id="{0A8D9838-67CF-4FB8-8E6C-E02D5BC1008F}"/>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973117" y="4396386"/>
            <a:ext cx="434001" cy="398717"/>
          </a:xfrm>
          <a:prstGeom prst="rect">
            <a:avLst/>
          </a:prstGeom>
        </p:spPr>
      </p:pic>
      <p:pic>
        <p:nvPicPr>
          <p:cNvPr id="24" name="Picture 23">
            <a:extLst>
              <a:ext uri="{FF2B5EF4-FFF2-40B4-BE49-F238E27FC236}">
                <a16:creationId xmlns:a16="http://schemas.microsoft.com/office/drawing/2014/main" id="{BDD68896-31EA-49BD-98C2-5AAF06CC53F0}"/>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4597653" y="690388"/>
            <a:ext cx="442544" cy="406565"/>
          </a:xfrm>
          <a:prstGeom prst="rect">
            <a:avLst/>
          </a:prstGeom>
        </p:spPr>
      </p:pic>
    </p:spTree>
    <p:extLst>
      <p:ext uri="{BB962C8B-B14F-4D97-AF65-F5344CB8AC3E}">
        <p14:creationId xmlns:p14="http://schemas.microsoft.com/office/powerpoint/2010/main" val="2532530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FB31B60-AD30-4B04-BD9E-0AE75F144D11}"/>
              </a:ext>
            </a:extLst>
          </p:cNvPr>
          <p:cNvGrpSpPr/>
          <p:nvPr/>
        </p:nvGrpSpPr>
        <p:grpSpPr>
          <a:xfrm>
            <a:off x="1676405" y="102966"/>
            <a:ext cx="8937809" cy="6652068"/>
            <a:chOff x="1757085" y="322728"/>
            <a:chExt cx="8299075" cy="6176683"/>
          </a:xfrm>
        </p:grpSpPr>
        <p:pic>
          <p:nvPicPr>
            <p:cNvPr id="5" name="Picture 4" descr="A drawing of a map&#10;&#10;Description automatically generated">
              <a:extLst>
                <a:ext uri="{FF2B5EF4-FFF2-40B4-BE49-F238E27FC236}">
                  <a16:creationId xmlns:a16="http://schemas.microsoft.com/office/drawing/2014/main" id="{4CBD989B-66A5-4989-A3EC-25AF7E5ACD59}"/>
                </a:ext>
              </a:extLst>
            </p:cNvPr>
            <p:cNvPicPr>
              <a:picLocks noChangeAspect="1"/>
            </p:cNvPicPr>
            <p:nvPr/>
          </p:nvPicPr>
          <p:blipFill rotWithShape="1">
            <a:blip r:embed="rId2">
              <a:extLst>
                <a:ext uri="{28A0092B-C50C-407E-A947-70E740481C1C}">
                  <a14:useLocalDpi xmlns:a14="http://schemas.microsoft.com/office/drawing/2010/main" val="0"/>
                </a:ext>
              </a:extLst>
            </a:blip>
            <a:srcRect l="602" r="1481"/>
            <a:stretch/>
          </p:blipFill>
          <p:spPr>
            <a:xfrm rot="16200000">
              <a:off x="2818281" y="-738468"/>
              <a:ext cx="6176683" cy="8299075"/>
            </a:xfrm>
            <a:prstGeom prst="rect">
              <a:avLst/>
            </a:prstGeom>
          </p:spPr>
        </p:pic>
        <p:sp>
          <p:nvSpPr>
            <p:cNvPr id="9" name="Rectangle 8">
              <a:extLst>
                <a:ext uri="{FF2B5EF4-FFF2-40B4-BE49-F238E27FC236}">
                  <a16:creationId xmlns:a16="http://schemas.microsoft.com/office/drawing/2014/main" id="{EC1BF5C1-83D4-4ADC-8FC6-C0FE47B2A4EE}"/>
                </a:ext>
              </a:extLst>
            </p:cNvPr>
            <p:cNvSpPr/>
            <p:nvPr/>
          </p:nvSpPr>
          <p:spPr>
            <a:xfrm>
              <a:off x="8646459" y="3245223"/>
              <a:ext cx="1344706" cy="14881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extBox 5">
            <a:extLst>
              <a:ext uri="{FF2B5EF4-FFF2-40B4-BE49-F238E27FC236}">
                <a16:creationId xmlns:a16="http://schemas.microsoft.com/office/drawing/2014/main" id="{D52EA6F2-F74F-4046-AD4C-0EF7304C73F3}"/>
              </a:ext>
            </a:extLst>
          </p:cNvPr>
          <p:cNvSpPr txBox="1"/>
          <p:nvPr/>
        </p:nvSpPr>
        <p:spPr>
          <a:xfrm>
            <a:off x="3503786" y="114932"/>
            <a:ext cx="5184433" cy="338554"/>
          </a:xfrm>
          <a:prstGeom prst="rect">
            <a:avLst/>
          </a:prstGeom>
          <a:noFill/>
        </p:spPr>
        <p:txBody>
          <a:bodyPr wrap="none" rtlCol="0">
            <a:spAutoFit/>
          </a:bodyPr>
          <a:lstStyle/>
          <a:p>
            <a:r>
              <a:rPr lang="en-GB" sz="1600" spc="600" dirty="0">
                <a:latin typeface="Century Gothic" panose="020B0502020202020204" pitchFamily="34" charset="0"/>
              </a:rPr>
              <a:t>FINAL PRODUCT DEVELOPMENT</a:t>
            </a:r>
          </a:p>
        </p:txBody>
      </p:sp>
      <p:pic>
        <p:nvPicPr>
          <p:cNvPr id="8" name="Picture 7">
            <a:extLst>
              <a:ext uri="{FF2B5EF4-FFF2-40B4-BE49-F238E27FC236}">
                <a16:creationId xmlns:a16="http://schemas.microsoft.com/office/drawing/2014/main" id="{2FC86E24-DEB9-4DBA-A7AE-A1CDF608CD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0035" y="3112274"/>
            <a:ext cx="1219576" cy="1085422"/>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2" name="Ink 1">
                <a:extLst>
                  <a:ext uri="{FF2B5EF4-FFF2-40B4-BE49-F238E27FC236}">
                    <a16:creationId xmlns:a16="http://schemas.microsoft.com/office/drawing/2014/main" id="{3E038E3C-66EA-4580-BAAE-E3232D0ECD25}"/>
                  </a:ext>
                </a:extLst>
              </p14:cNvPr>
              <p14:cNvContentPartPr/>
              <p14:nvPr/>
            </p14:nvContentPartPr>
            <p14:xfrm>
              <a:off x="7523857" y="301331"/>
              <a:ext cx="4680" cy="6120"/>
            </p14:xfrm>
          </p:contentPart>
        </mc:Choice>
        <mc:Fallback xmlns="">
          <p:pic>
            <p:nvPicPr>
              <p:cNvPr id="2" name="Ink 1">
                <a:extLst>
                  <a:ext uri="{FF2B5EF4-FFF2-40B4-BE49-F238E27FC236}">
                    <a16:creationId xmlns:a16="http://schemas.microsoft.com/office/drawing/2014/main" id="{3E038E3C-66EA-4580-BAAE-E3232D0ECD25}"/>
                  </a:ext>
                </a:extLst>
              </p:cNvPr>
              <p:cNvPicPr/>
              <p:nvPr/>
            </p:nvPicPr>
            <p:blipFill>
              <a:blip r:embed="rId5"/>
              <a:stretch>
                <a:fillRect/>
              </a:stretch>
            </p:blipFill>
            <p:spPr>
              <a:xfrm>
                <a:off x="7519537" y="274331"/>
                <a:ext cx="13320" cy="59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3" name="Ink 2">
                <a:extLst>
                  <a:ext uri="{FF2B5EF4-FFF2-40B4-BE49-F238E27FC236}">
                    <a16:creationId xmlns:a16="http://schemas.microsoft.com/office/drawing/2014/main" id="{F23FB0A1-7C2E-4947-9693-15BA667395F8}"/>
                  </a:ext>
                </a:extLst>
              </p14:cNvPr>
              <p14:cNvContentPartPr/>
              <p14:nvPr/>
            </p14:nvContentPartPr>
            <p14:xfrm>
              <a:off x="7466257" y="275051"/>
              <a:ext cx="360" cy="2520"/>
            </p14:xfrm>
          </p:contentPart>
        </mc:Choice>
        <mc:Fallback xmlns="">
          <p:pic>
            <p:nvPicPr>
              <p:cNvPr id="3" name="Ink 2">
                <a:extLst>
                  <a:ext uri="{FF2B5EF4-FFF2-40B4-BE49-F238E27FC236}">
                    <a16:creationId xmlns:a16="http://schemas.microsoft.com/office/drawing/2014/main" id="{F23FB0A1-7C2E-4947-9693-15BA667395F8}"/>
                  </a:ext>
                </a:extLst>
              </p:cNvPr>
              <p:cNvPicPr/>
              <p:nvPr/>
            </p:nvPicPr>
            <p:blipFill>
              <a:blip r:embed="rId7"/>
              <a:stretch>
                <a:fillRect/>
              </a:stretch>
            </p:blipFill>
            <p:spPr>
              <a:xfrm>
                <a:off x="7461937" y="248051"/>
                <a:ext cx="9000" cy="56160"/>
              </a:xfrm>
              <a:prstGeom prst="rect">
                <a:avLst/>
              </a:prstGeom>
            </p:spPr>
          </p:pic>
        </mc:Fallback>
      </mc:AlternateContent>
      <p:pic>
        <p:nvPicPr>
          <p:cNvPr id="7" name="Picture 6" descr="A picture containing linedrawing, object&#10;&#10;Description automatically generated">
            <a:extLst>
              <a:ext uri="{FF2B5EF4-FFF2-40B4-BE49-F238E27FC236}">
                <a16:creationId xmlns:a16="http://schemas.microsoft.com/office/drawing/2014/main" id="{26082D9C-142F-4555-9612-EBBE22520E2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7446" b="66078" l="9984" r="89936">
                        <a14:foregroundMark x1="31884" y1="38678" x2="31884" y2="38678"/>
                        <a14:foregroundMark x1="56522" y1="57971" x2="56522" y2="57971"/>
                        <a14:foregroundMark x1="68841" y1="66259" x2="81643" y2="67210"/>
                        <a14:foregroundMark x1="81643" y1="67210" x2="93720" y2="63904"/>
                        <a14:foregroundMark x1="93720" y1="63904" x2="90982" y2="48596"/>
                        <a14:foregroundMark x1="90982" y1="48596" x2="81401" y2="34466"/>
                        <a14:foregroundMark x1="81401" y1="34466" x2="57890" y2="27264"/>
                        <a14:foregroundMark x1="57890" y1="27264" x2="45089" y2="28170"/>
                        <a14:foregroundMark x1="45089" y1="28170" x2="31643" y2="33243"/>
                        <a14:foregroundMark x1="31643" y1="33243" x2="31643" y2="40716"/>
                        <a14:foregroundMark x1="31643" y1="40716" x2="50886" y2="53850"/>
                        <a14:foregroundMark x1="51498" y1="55128" x2="51719" y2="55590"/>
                        <a14:foregroundMark x1="56911" y1="62218" x2="64010" y2="65716"/>
                        <a14:foregroundMark x1="64010" y1="65716" x2="69163" y2="66123"/>
                        <a14:foregroundMark x1="43237" y1="36549" x2="45652" y2="28895"/>
                        <a14:foregroundMark x1="45652" y1="28895" x2="56763" y2="23958"/>
                        <a14:foregroundMark x1="56763" y1="23958" x2="67794" y2="27446"/>
                        <a14:foregroundMark x1="67794" y1="27446" x2="70370" y2="34420"/>
                        <a14:foregroundMark x1="70370" y1="34420" x2="57568" y2="37455"/>
                        <a14:foregroundMark x1="57568" y1="37455" x2="44605" y2="37500"/>
                        <a14:foregroundMark x1="44605" y1="37500" x2="43961" y2="36322"/>
                        <a14:backgroundMark x1="27697" y1="45018" x2="49919" y2="55888"/>
                        <a14:backgroundMark x1="49919" y1="55888" x2="57810" y2="70516"/>
                        <a14:backgroundMark x1="57810" y1="70516" x2="65942" y2="76404"/>
                        <a14:backgroundMark x1="65942" y1="76404" x2="64815" y2="86051"/>
                        <a14:backgroundMark x1="64815" y1="86051" x2="50886" y2="87817"/>
                        <a14:backgroundMark x1="50886" y1="87817" x2="36715" y2="84692"/>
                        <a14:backgroundMark x1="36715" y1="84692" x2="16264" y2="73822"/>
                        <a14:backgroundMark x1="16264" y1="73822" x2="8696" y2="66033"/>
                        <a14:backgroundMark x1="8696" y1="66033" x2="15056" y2="44384"/>
                        <a14:backgroundMark x1="15056" y1="44384" x2="27456" y2="44928"/>
                        <a14:backgroundMark x1="27456" y1="44928" x2="27778" y2="45290"/>
                      </a14:backgroundRemoval>
                    </a14:imgEffect>
                  </a14:imgLayer>
                </a14:imgProps>
              </a:ext>
              <a:ext uri="{28A0092B-C50C-407E-A947-70E740481C1C}">
                <a14:useLocalDpi xmlns:a14="http://schemas.microsoft.com/office/drawing/2010/main" val="0"/>
              </a:ext>
            </a:extLst>
          </a:blip>
          <a:srcRect t="25817" b="30131"/>
          <a:stretch/>
        </p:blipFill>
        <p:spPr>
          <a:xfrm rot="16200000">
            <a:off x="8231230" y="1782540"/>
            <a:ext cx="4214812" cy="3300839"/>
          </a:xfrm>
          <a:prstGeom prst="rect">
            <a:avLst/>
          </a:prstGeom>
        </p:spPr>
      </p:pic>
      <p:pic>
        <p:nvPicPr>
          <p:cNvPr id="12" name="Picture 11" descr="A picture containing linedrawing, object&#10;&#10;Description automatically generated">
            <a:extLst>
              <a:ext uri="{FF2B5EF4-FFF2-40B4-BE49-F238E27FC236}">
                <a16:creationId xmlns:a16="http://schemas.microsoft.com/office/drawing/2014/main" id="{D6EC84F2-9BAD-4539-92E4-71448FD271B6}"/>
              </a:ext>
            </a:extLst>
          </p:cNvPr>
          <p:cNvPicPr>
            <a:picLocks noChangeAspect="1"/>
          </p:cNvPicPr>
          <p:nvPr/>
        </p:nvPicPr>
        <p:blipFill rotWithShape="1">
          <a:blip r:embed="rId10">
            <a:extLst>
              <a:ext uri="{BEBA8EAE-BF5A-486C-A8C5-ECC9F3942E4B}">
                <a14:imgProps xmlns:a14="http://schemas.microsoft.com/office/drawing/2010/main">
                  <a14:imgLayer r:embed="rId9">
                    <a14:imgEffect>
                      <a14:backgroundRemoval t="42935" b="86549" l="4670" r="89936">
                        <a14:foregroundMark x1="31079" y1="44882" x2="43639" y2="47826"/>
                        <a14:foregroundMark x1="43639" y1="47826" x2="78019" y2="74909"/>
                        <a14:foregroundMark x1="78019" y1="74909" x2="75684" y2="82790"/>
                        <a14:foregroundMark x1="75684" y1="82790" x2="65781" y2="89493"/>
                        <a14:foregroundMark x1="65781" y1="89493" x2="24557" y2="86051"/>
                        <a14:foregroundMark x1="24557" y1="86051" x2="14332" y2="81295"/>
                        <a14:foregroundMark x1="14332" y1="81295" x2="8374" y2="74230"/>
                        <a14:foregroundMark x1="8374" y1="74230" x2="7327" y2="59239"/>
                        <a14:foregroundMark x1="7327" y1="59239" x2="9501" y2="51993"/>
                        <a14:foregroundMark x1="9501" y1="51993" x2="21337" y2="45833"/>
                        <a14:foregroundMark x1="21337" y1="45833" x2="32609" y2="45154"/>
                        <a14:foregroundMark x1="41063" y1="50725" x2="58243" y2="56405"/>
                        <a14:foregroundMark x1="73658" y1="64101" x2="75362" y2="65399"/>
                        <a14:foregroundMark x1="75362" y1="65399" x2="77939" y2="72871"/>
                        <a14:foregroundMark x1="77939" y1="72871" x2="73269" y2="81658"/>
                        <a14:foregroundMark x1="73269" y1="81658" x2="65781" y2="87319"/>
                        <a14:foregroundMark x1="65781" y1="87319" x2="38245" y2="86458"/>
                        <a14:foregroundMark x1="38245" y1="86458" x2="25040" y2="83197"/>
                        <a14:foregroundMark x1="25040" y1="83197" x2="15942" y2="76812"/>
                        <a14:foregroundMark x1="15942" y1="76812" x2="10789" y2="69203"/>
                        <a14:foregroundMark x1="10789" y1="69203" x2="13043" y2="51676"/>
                        <a14:foregroundMark x1="13043" y1="51676" x2="36473" y2="42935"/>
                        <a14:foregroundMark x1="36473" y1="42935" x2="41626" y2="50498"/>
                        <a14:foregroundMark x1="41626" y1="50498" x2="40741" y2="51042"/>
                        <a14:foregroundMark x1="33494" y1="47056" x2="44847" y2="49909"/>
                        <a14:foregroundMark x1="61886" y1="58923" x2="73269" y2="64946"/>
                        <a14:foregroundMark x1="44847" y1="49909" x2="61050" y2="58481"/>
                        <a14:foregroundMark x1="73269" y1="64946" x2="78100" y2="79076"/>
                        <a14:foregroundMark x1="78100" y1="79076" x2="72544" y2="85371"/>
                        <a14:foregroundMark x1="72544" y1="85371" x2="59742" y2="87319"/>
                        <a14:foregroundMark x1="59742" y1="87319" x2="34863" y2="84013"/>
                        <a14:foregroundMark x1="34863" y1="84013" x2="22705" y2="80118"/>
                        <a14:foregroundMark x1="22705" y1="80118" x2="8857" y2="66893"/>
                        <a14:foregroundMark x1="8857" y1="66893" x2="15862" y2="51947"/>
                        <a14:foregroundMark x1="15862" y1="51947" x2="25523" y2="47509"/>
                        <a14:foregroundMark x1="25523" y1="47509" x2="33816" y2="46784"/>
                        <a14:foregroundMark x1="37762" y1="54257" x2="50000" y2="58016"/>
                        <a14:foregroundMark x1="50000" y1="58016" x2="61997" y2="74366"/>
                        <a14:foregroundMark x1="61997" y1="74366" x2="64171" y2="82065"/>
                        <a14:foregroundMark x1="64171" y1="82065" x2="52899" y2="86639"/>
                        <a14:foregroundMark x1="52899" y1="86639" x2="23430" y2="80163"/>
                        <a14:foregroundMark x1="23430" y1="80163" x2="14654" y2="73596"/>
                        <a14:foregroundMark x1="14654" y1="73596" x2="10950" y2="66350"/>
                        <a14:foregroundMark x1="10950" y1="66350" x2="18921" y2="57926"/>
                        <a14:foregroundMark x1="18921" y1="57926" x2="32448" y2="54167"/>
                        <a14:foregroundMark x1="32448" y1="54167" x2="39050" y2="54303"/>
                        <a14:foregroundMark x1="41626" y1="56024" x2="54187" y2="60507"/>
                        <a14:foregroundMark x1="54187" y1="60507" x2="66667" y2="76947"/>
                        <a14:foregroundMark x1="66667" y1="76947" x2="63366" y2="84556"/>
                        <a14:foregroundMark x1="63366" y1="84556" x2="48792" y2="85824"/>
                        <a14:foregroundMark x1="48792" y1="85824" x2="34380" y2="84511"/>
                        <a14:foregroundMark x1="34380" y1="84511" x2="22303" y2="80118"/>
                        <a14:foregroundMark x1="22303" y1="80118" x2="9179" y2="67935"/>
                        <a14:foregroundMark x1="9179" y1="67935" x2="16747" y2="49774"/>
                        <a14:foregroundMark x1="16747" y1="49774" x2="41304" y2="56205"/>
                        <a14:foregroundMark x1="41546" y1="56024" x2="67633" y2="67527"/>
                        <a14:foregroundMark x1="67633" y1="67527" x2="75604" y2="73053"/>
                        <a14:foregroundMark x1="75604" y1="73053" x2="67633" y2="78804"/>
                        <a14:foregroundMark x1="67633" y1="78804" x2="48873" y2="81159"/>
                        <a14:foregroundMark x1="48873" y1="81159" x2="32206" y2="80707"/>
                        <a14:foregroundMark x1="32206" y1="80707" x2="21014" y2="77717"/>
                        <a14:foregroundMark x1="21014" y1="77717" x2="12802" y2="71196"/>
                        <a14:foregroundMark x1="12802" y1="71196" x2="10225" y2="63995"/>
                        <a14:foregroundMark x1="10225" y1="63995" x2="41626" y2="56295"/>
                        <a14:foregroundMark x1="43639" y1="55344" x2="66264" y2="77355"/>
                        <a14:foregroundMark x1="66264" y1="77355" x2="38406" y2="81522"/>
                        <a14:foregroundMark x1="38406" y1="81522" x2="26087" y2="80933"/>
                        <a14:foregroundMark x1="26087" y1="80933" x2="14654" y2="74728"/>
                        <a14:foregroundMark x1="14654" y1="74728" x2="8535" y2="67572"/>
                        <a14:foregroundMark x1="8535" y1="67572" x2="10709" y2="59511"/>
                        <a14:foregroundMark x1="10709" y1="59511" x2="22947" y2="56975"/>
                        <a14:foregroundMark x1="22947" y1="56975" x2="35346" y2="57835"/>
                        <a14:foregroundMark x1="35346" y1="57835" x2="44686" y2="54891"/>
                        <a14:foregroundMark x1="35910" y1="54121" x2="52335" y2="56703"/>
                        <a14:foregroundMark x1="52335" y1="56703" x2="62641" y2="60915"/>
                        <a14:foregroundMark x1="62641" y1="60915" x2="64493" y2="76630"/>
                        <a14:foregroundMark x1="64493" y1="76630" x2="54267" y2="81522"/>
                        <a14:foregroundMark x1="54267" y1="81522" x2="40097" y2="82428"/>
                        <a14:foregroundMark x1="40097" y1="82428" x2="23913" y2="80118"/>
                        <a14:foregroundMark x1="23913" y1="80118" x2="4670" y2="67346"/>
                        <a14:foregroundMark x1="4670" y1="67346" x2="20773" y2="57926"/>
                        <a14:foregroundMark x1="20773" y1="57926" x2="32689" y2="55480"/>
                        <a14:foregroundMark x1="32689" y1="55480" x2="35829" y2="54167"/>
                        <a14:foregroundMark x1="28824" y1="63089" x2="46296" y2="76404"/>
                        <a14:foregroundMark x1="26167" y1="67527" x2="40741" y2="81839"/>
                        <a14:foregroundMark x1="20290" y1="71830" x2="36957" y2="78940"/>
                        <a14:foregroundMark x1="24638" y1="64583" x2="50725" y2="64130"/>
                        <a14:foregroundMark x1="34702" y1="57246" x2="47101" y2="60009"/>
                        <a14:foregroundMark x1="47101" y1="60009" x2="59984" y2="65806"/>
                        <a14:foregroundMark x1="13366" y1="62409" x2="30596" y2="77355"/>
                        <a14:foregroundMark x1="30596" y1="77355" x2="16828" y2="73913"/>
                        <a14:foregroundMark x1="16828" y1="73913" x2="29710" y2="75815"/>
                        <a14:foregroundMark x1="29710" y1="75815" x2="17069" y2="70018"/>
                        <a14:foregroundMark x1="17069" y1="70018" x2="25201" y2="76178"/>
                        <a14:foregroundMark x1="25201" y1="76178" x2="27214" y2="76857"/>
                        <a14:foregroundMark x1="22786" y1="61957" x2="48712" y2="75091"/>
                        <a14:foregroundMark x1="35668" y1="54620" x2="33092" y2="69837"/>
                        <a14:foregroundMark x1="33092" y1="69837" x2="27375" y2="76087"/>
                        <a14:foregroundMark x1="27375" y1="76087" x2="26490" y2="80842"/>
                        <a14:foregroundMark x1="36715" y1="52038" x2="56844" y2="63587"/>
                        <a14:foregroundMark x1="56844" y1="63587" x2="61594" y2="70516"/>
                        <a14:foregroundMark x1="61594" y1="70516" x2="52657" y2="76812"/>
                        <a14:foregroundMark x1="52657" y1="76812" x2="40419" y2="78397"/>
                        <a14:foregroundMark x1="40419" y1="78397" x2="28583" y2="75996"/>
                        <a14:foregroundMark x1="28583" y1="75996" x2="23591" y2="69022"/>
                        <a14:foregroundMark x1="23591" y1="69022" x2="45008" y2="57835"/>
                        <a14:foregroundMark x1="45008" y1="57835" x2="32770" y2="59420"/>
                        <a14:foregroundMark x1="32770" y1="59420" x2="19404" y2="72600"/>
                        <a14:foregroundMark x1="19404" y1="72600" x2="39694" y2="70516"/>
                        <a14:foregroundMark x1="39694" y1="70516" x2="50161" y2="74728"/>
                        <a14:foregroundMark x1="50161" y1="74728" x2="54911" y2="81341"/>
                        <a14:foregroundMark x1="54911" y1="81341" x2="41626" y2="79755"/>
                        <a14:foregroundMark x1="41626" y1="79755" x2="31159" y2="74457"/>
                        <a14:foregroundMark x1="31159" y1="74457" x2="32770" y2="66803"/>
                        <a14:foregroundMark x1="32770" y1="66803" x2="38406" y2="59828"/>
                        <a14:foregroundMark x1="38406" y1="59828" x2="27939" y2="55254"/>
                        <a14:foregroundMark x1="27939" y1="55254" x2="14815" y2="61594"/>
                        <a14:foregroundMark x1="14815" y1="61594" x2="28583" y2="62636"/>
                        <a14:foregroundMark x1="28583" y1="62636" x2="41948" y2="67029"/>
                        <a14:foregroundMark x1="41948" y1="67029" x2="40580" y2="53034"/>
                        <a14:foregroundMark x1="40580" y1="53034" x2="55233" y2="65580"/>
                        <a14:foregroundMark x1="55233" y1="65580" x2="52174" y2="72645"/>
                        <a14:foregroundMark x1="52174" y1="72645" x2="61594" y2="76359"/>
                        <a14:backgroundMark x1="87601" y1="60190" x2="81884" y2="66576"/>
                        <a14:backgroundMark x1="81884" y1="66576" x2="59742" y2="56839"/>
                        <a14:backgroundMark x1="59742" y1="56839" x2="51771" y2="50408"/>
                        <a14:backgroundMark x1="51771" y1="50408" x2="62963" y2="46875"/>
                        <a14:backgroundMark x1="62963" y1="46875" x2="87601" y2="56929"/>
                        <a14:backgroundMark x1="87601" y1="56929" x2="85829" y2="60417"/>
                      </a14:backgroundRemoval>
                    </a14:imgEffect>
                  </a14:imgLayer>
                </a14:imgProps>
              </a:ext>
              <a:ext uri="{28A0092B-C50C-407E-A947-70E740481C1C}">
                <a14:useLocalDpi xmlns:a14="http://schemas.microsoft.com/office/drawing/2010/main" val="0"/>
              </a:ext>
            </a:extLst>
          </a:blip>
          <a:srcRect t="40589" b="8235"/>
          <a:stretch/>
        </p:blipFill>
        <p:spPr>
          <a:xfrm rot="16200000">
            <a:off x="7847757" y="2949965"/>
            <a:ext cx="4286816" cy="3900164"/>
          </a:xfrm>
          <a:prstGeom prst="rect">
            <a:avLst/>
          </a:prstGeom>
        </p:spPr>
      </p:pic>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1580D05D-D9EB-475C-B3B6-E05A268241E3}"/>
                  </a:ext>
                </a:extLst>
              </p14:cNvPr>
              <p14:cNvContentPartPr/>
              <p14:nvPr/>
            </p14:nvContentPartPr>
            <p14:xfrm rot="12150491" flipH="1" flipV="1">
              <a:off x="5159110" y="2097704"/>
              <a:ext cx="127080" cy="266760"/>
            </p14:xfrm>
          </p:contentPart>
        </mc:Choice>
        <mc:Fallback xmlns="">
          <p:pic>
            <p:nvPicPr>
              <p:cNvPr id="13" name="Ink 12">
                <a:extLst>
                  <a:ext uri="{FF2B5EF4-FFF2-40B4-BE49-F238E27FC236}">
                    <a16:creationId xmlns:a16="http://schemas.microsoft.com/office/drawing/2014/main" id="{1580D05D-D9EB-475C-B3B6-E05A268241E3}"/>
                  </a:ext>
                </a:extLst>
              </p:cNvPr>
              <p:cNvPicPr/>
              <p:nvPr/>
            </p:nvPicPr>
            <p:blipFill>
              <a:blip r:embed="rId12"/>
              <a:stretch>
                <a:fillRect/>
              </a:stretch>
            </p:blipFill>
            <p:spPr>
              <a:xfrm rot="12150491" flipH="1" flipV="1">
                <a:off x="5150110" y="2088716"/>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Ink 13">
                <a:extLst>
                  <a:ext uri="{FF2B5EF4-FFF2-40B4-BE49-F238E27FC236}">
                    <a16:creationId xmlns:a16="http://schemas.microsoft.com/office/drawing/2014/main" id="{144CEB0A-2CA0-4DBE-B943-D4529EFF8C2E}"/>
                  </a:ext>
                </a:extLst>
              </p14:cNvPr>
              <p14:cNvContentPartPr/>
              <p14:nvPr/>
            </p14:nvContentPartPr>
            <p14:xfrm rot="5583326">
              <a:off x="10738236" y="3561808"/>
              <a:ext cx="828720" cy="108242"/>
            </p14:xfrm>
          </p:contentPart>
        </mc:Choice>
        <mc:Fallback xmlns="">
          <p:pic>
            <p:nvPicPr>
              <p:cNvPr id="14" name="Ink 13">
                <a:extLst>
                  <a:ext uri="{FF2B5EF4-FFF2-40B4-BE49-F238E27FC236}">
                    <a16:creationId xmlns:a16="http://schemas.microsoft.com/office/drawing/2014/main" id="{144CEB0A-2CA0-4DBE-B943-D4529EFF8C2E}"/>
                  </a:ext>
                </a:extLst>
              </p:cNvPr>
              <p:cNvPicPr/>
              <p:nvPr/>
            </p:nvPicPr>
            <p:blipFill>
              <a:blip r:embed="rId14"/>
              <a:stretch>
                <a:fillRect/>
              </a:stretch>
            </p:blipFill>
            <p:spPr>
              <a:xfrm rot="5583326">
                <a:off x="10729232" y="3552818"/>
                <a:ext cx="846368" cy="125863"/>
              </a:xfrm>
              <a:prstGeom prst="rect">
                <a:avLst/>
              </a:prstGeom>
            </p:spPr>
          </p:pic>
        </mc:Fallback>
      </mc:AlternateContent>
      <p:sp>
        <p:nvSpPr>
          <p:cNvPr id="15" name="TextBox 14">
            <a:extLst>
              <a:ext uri="{FF2B5EF4-FFF2-40B4-BE49-F238E27FC236}">
                <a16:creationId xmlns:a16="http://schemas.microsoft.com/office/drawing/2014/main" id="{1AE9488A-00AD-44AE-8E2D-15EB8BC16059}"/>
              </a:ext>
            </a:extLst>
          </p:cNvPr>
          <p:cNvSpPr txBox="1"/>
          <p:nvPr/>
        </p:nvSpPr>
        <p:spPr>
          <a:xfrm>
            <a:off x="320748" y="493827"/>
            <a:ext cx="3103771" cy="1323439"/>
          </a:xfrm>
          <a:prstGeom prst="rect">
            <a:avLst/>
          </a:prstGeom>
          <a:noFill/>
        </p:spPr>
        <p:txBody>
          <a:bodyPr wrap="square" rtlCol="0">
            <a:spAutoFit/>
          </a:bodyPr>
          <a:lstStyle/>
          <a:p>
            <a:r>
              <a:rPr lang="en-GB" sz="1000" dirty="0">
                <a:latin typeface="Century Gothic" panose="020B0502020202020204" pitchFamily="34" charset="0"/>
              </a:rPr>
              <a:t>For this page, I wanted to </a:t>
            </a:r>
            <a:r>
              <a:rPr lang="en-GB" sz="1000" dirty="0">
                <a:solidFill>
                  <a:srgbClr val="CC0066"/>
                </a:solidFill>
                <a:latin typeface="Century Gothic" panose="020B0502020202020204" pitchFamily="34" charset="0"/>
              </a:rPr>
              <a:t>extend the design </a:t>
            </a:r>
            <a:r>
              <a:rPr lang="en-GB" sz="1000" dirty="0">
                <a:latin typeface="Century Gothic" panose="020B0502020202020204" pitchFamily="34" charset="0"/>
              </a:rPr>
              <a:t>by changing the </a:t>
            </a:r>
            <a:r>
              <a:rPr lang="en-GB" sz="1000" dirty="0">
                <a:solidFill>
                  <a:srgbClr val="CC0066"/>
                </a:solidFill>
                <a:latin typeface="Century Gothic" panose="020B0502020202020204" pitchFamily="34" charset="0"/>
              </a:rPr>
              <a:t>style</a:t>
            </a:r>
            <a:r>
              <a:rPr lang="en-GB" sz="1000" dirty="0">
                <a:latin typeface="Century Gothic" panose="020B0502020202020204" pitchFamily="34" charset="0"/>
              </a:rPr>
              <a:t> and try to create something </a:t>
            </a:r>
            <a:r>
              <a:rPr lang="en-GB" sz="1000" dirty="0">
                <a:solidFill>
                  <a:srgbClr val="CC0066"/>
                </a:solidFill>
                <a:latin typeface="Century Gothic" panose="020B0502020202020204" pitchFamily="34" charset="0"/>
              </a:rPr>
              <a:t>more innovative</a:t>
            </a:r>
            <a:r>
              <a:rPr lang="en-GB" sz="1000" dirty="0">
                <a:latin typeface="Century Gothic" panose="020B0502020202020204" pitchFamily="34" charset="0"/>
              </a:rPr>
              <a:t>. Do achieve this, I thought to add some </a:t>
            </a:r>
            <a:r>
              <a:rPr lang="en-GB" sz="1000" dirty="0">
                <a:solidFill>
                  <a:srgbClr val="CC0066"/>
                </a:solidFill>
                <a:latin typeface="Century Gothic" panose="020B0502020202020204" pitchFamily="34" charset="0"/>
              </a:rPr>
              <a:t>irregular lines/shapes </a:t>
            </a:r>
            <a:r>
              <a:rPr lang="en-GB" sz="1000" dirty="0">
                <a:latin typeface="Century Gothic" panose="020B0502020202020204" pitchFamily="34" charset="0"/>
              </a:rPr>
              <a:t>– intending to create something that looks </a:t>
            </a:r>
            <a:r>
              <a:rPr lang="en-GB" sz="1000" dirty="0">
                <a:solidFill>
                  <a:srgbClr val="CC0066"/>
                </a:solidFill>
                <a:latin typeface="Century Gothic" panose="020B0502020202020204" pitchFamily="34" charset="0"/>
              </a:rPr>
              <a:t>new and unique</a:t>
            </a:r>
            <a:r>
              <a:rPr lang="en-GB" sz="1000" dirty="0">
                <a:latin typeface="Century Gothic" panose="020B0502020202020204" pitchFamily="34" charset="0"/>
              </a:rPr>
              <a:t>. I think the straight, jagged lines produces a more dynamic shape with a </a:t>
            </a:r>
            <a:r>
              <a:rPr lang="en-GB" sz="1000" dirty="0">
                <a:solidFill>
                  <a:srgbClr val="CC0066"/>
                </a:solidFill>
                <a:latin typeface="Century Gothic" panose="020B0502020202020204" pitchFamily="34" charset="0"/>
              </a:rPr>
              <a:t>slick, sharp, design. </a:t>
            </a:r>
          </a:p>
        </p:txBody>
      </p:sp>
      <p:sp>
        <p:nvSpPr>
          <p:cNvPr id="16" name="TextBox 15">
            <a:extLst>
              <a:ext uri="{FF2B5EF4-FFF2-40B4-BE49-F238E27FC236}">
                <a16:creationId xmlns:a16="http://schemas.microsoft.com/office/drawing/2014/main" id="{2EB8021A-F5AB-4D0B-978C-69A6DAA891E0}"/>
              </a:ext>
            </a:extLst>
          </p:cNvPr>
          <p:cNvSpPr txBox="1"/>
          <p:nvPr/>
        </p:nvSpPr>
        <p:spPr>
          <a:xfrm>
            <a:off x="320746" y="2874257"/>
            <a:ext cx="1696314" cy="1477328"/>
          </a:xfrm>
          <a:prstGeom prst="rect">
            <a:avLst/>
          </a:prstGeom>
          <a:noFill/>
        </p:spPr>
        <p:txBody>
          <a:bodyPr wrap="square" rtlCol="0">
            <a:spAutoFit/>
          </a:bodyPr>
          <a:lstStyle/>
          <a:p>
            <a:r>
              <a:rPr lang="en-GB" sz="1000" dirty="0">
                <a:latin typeface="Century Gothic" panose="020B0502020202020204" pitchFamily="34" charset="0"/>
              </a:rPr>
              <a:t>I have still kept the base shape for what I want to </a:t>
            </a:r>
            <a:r>
              <a:rPr lang="en-GB" sz="1000" dirty="0">
                <a:solidFill>
                  <a:srgbClr val="33CCCC"/>
                </a:solidFill>
                <a:latin typeface="Century Gothic" panose="020B0502020202020204" pitchFamily="34" charset="0"/>
              </a:rPr>
              <a:t>develop</a:t>
            </a:r>
            <a:r>
              <a:rPr lang="en-GB" sz="1000" dirty="0">
                <a:latin typeface="Century Gothic" panose="020B0502020202020204" pitchFamily="34" charset="0"/>
              </a:rPr>
              <a:t>. However, due to the new design, I have to </a:t>
            </a:r>
            <a:r>
              <a:rPr lang="en-GB" sz="1000" dirty="0">
                <a:solidFill>
                  <a:srgbClr val="33CCCC"/>
                </a:solidFill>
                <a:latin typeface="Century Gothic" panose="020B0502020202020204" pitchFamily="34" charset="0"/>
              </a:rPr>
              <a:t>revisit the storage component </a:t>
            </a:r>
            <a:r>
              <a:rPr lang="en-GB" sz="1000" dirty="0">
                <a:latin typeface="Century Gothic" panose="020B0502020202020204" pitchFamily="34" charset="0"/>
              </a:rPr>
              <a:t>and determined a way to </a:t>
            </a:r>
            <a:r>
              <a:rPr lang="en-GB" sz="1000" dirty="0">
                <a:solidFill>
                  <a:srgbClr val="33CCCC"/>
                </a:solidFill>
                <a:latin typeface="Century Gothic" panose="020B0502020202020204" pitchFamily="34" charset="0"/>
              </a:rPr>
              <a:t>secure</a:t>
            </a:r>
            <a:r>
              <a:rPr lang="en-GB" sz="1000" dirty="0">
                <a:latin typeface="Century Gothic" panose="020B0502020202020204" pitchFamily="34" charset="0"/>
              </a:rPr>
              <a:t> the top from being loose/falling off.</a:t>
            </a:r>
          </a:p>
        </p:txBody>
      </p:sp>
      <p:sp>
        <p:nvSpPr>
          <p:cNvPr id="17" name="TextBox 16">
            <a:extLst>
              <a:ext uri="{FF2B5EF4-FFF2-40B4-BE49-F238E27FC236}">
                <a16:creationId xmlns:a16="http://schemas.microsoft.com/office/drawing/2014/main" id="{FD5D141C-A10F-45E5-9809-115535D464E5}"/>
              </a:ext>
            </a:extLst>
          </p:cNvPr>
          <p:cNvSpPr txBox="1"/>
          <p:nvPr/>
        </p:nvSpPr>
        <p:spPr>
          <a:xfrm>
            <a:off x="273167" y="4993552"/>
            <a:ext cx="3103771" cy="1323439"/>
          </a:xfrm>
          <a:prstGeom prst="rect">
            <a:avLst/>
          </a:prstGeom>
          <a:noFill/>
        </p:spPr>
        <p:txBody>
          <a:bodyPr wrap="square" rtlCol="0">
            <a:spAutoFit/>
          </a:bodyPr>
          <a:lstStyle/>
          <a:p>
            <a:r>
              <a:rPr lang="en-GB" sz="1000" dirty="0">
                <a:latin typeface="Century Gothic" panose="020B0502020202020204" pitchFamily="34" charset="0"/>
              </a:rPr>
              <a:t>The size of the drawer/lid will have to be a </a:t>
            </a:r>
            <a:r>
              <a:rPr lang="en-GB" sz="1000" dirty="0">
                <a:solidFill>
                  <a:srgbClr val="CC0066"/>
                </a:solidFill>
                <a:latin typeface="Century Gothic" panose="020B0502020202020204" pitchFamily="34" charset="0"/>
              </a:rPr>
              <a:t>comfortable size </a:t>
            </a:r>
            <a:r>
              <a:rPr lang="en-GB" sz="1000" dirty="0">
                <a:latin typeface="Century Gothic" panose="020B0502020202020204" pitchFamily="34" charset="0"/>
              </a:rPr>
              <a:t>and </a:t>
            </a:r>
            <a:r>
              <a:rPr lang="en-GB" sz="1000" dirty="0">
                <a:solidFill>
                  <a:srgbClr val="CC0066"/>
                </a:solidFill>
                <a:latin typeface="Century Gothic" panose="020B0502020202020204" pitchFamily="34" charset="0"/>
              </a:rPr>
              <a:t>weight</a:t>
            </a:r>
            <a:r>
              <a:rPr lang="en-GB" sz="1000" dirty="0">
                <a:latin typeface="Century Gothic" panose="020B0502020202020204" pitchFamily="34" charset="0"/>
              </a:rPr>
              <a:t> so the client doesn’t feel </a:t>
            </a:r>
            <a:r>
              <a:rPr lang="en-GB" sz="1000" dirty="0">
                <a:solidFill>
                  <a:srgbClr val="CC0066"/>
                </a:solidFill>
                <a:latin typeface="Century Gothic" panose="020B0502020202020204" pitchFamily="34" charset="0"/>
              </a:rPr>
              <a:t>strain </a:t>
            </a:r>
            <a:r>
              <a:rPr lang="en-GB" sz="1000" dirty="0">
                <a:latin typeface="Century Gothic" panose="020B0502020202020204" pitchFamily="34" charset="0"/>
              </a:rPr>
              <a:t>and any </a:t>
            </a:r>
            <a:r>
              <a:rPr lang="en-GB" sz="1000" dirty="0">
                <a:solidFill>
                  <a:srgbClr val="CC0066"/>
                </a:solidFill>
                <a:latin typeface="Century Gothic" panose="020B0502020202020204" pitchFamily="34" charset="0"/>
              </a:rPr>
              <a:t>struggle</a:t>
            </a:r>
            <a:r>
              <a:rPr lang="en-GB" sz="1000" dirty="0">
                <a:latin typeface="Century Gothic" panose="020B0502020202020204" pitchFamily="34" charset="0"/>
              </a:rPr>
              <a:t>. Furthermore, I will test with the </a:t>
            </a:r>
            <a:r>
              <a:rPr lang="en-GB" sz="1000" dirty="0">
                <a:solidFill>
                  <a:srgbClr val="CC0066"/>
                </a:solidFill>
                <a:latin typeface="Century Gothic" panose="020B0502020202020204" pitchFamily="34" charset="0"/>
              </a:rPr>
              <a:t>dimensions </a:t>
            </a:r>
            <a:r>
              <a:rPr lang="en-GB" sz="1000" dirty="0">
                <a:latin typeface="Century Gothic" panose="020B0502020202020204" pitchFamily="34" charset="0"/>
              </a:rPr>
              <a:t>and determined a suitable amount of </a:t>
            </a:r>
            <a:r>
              <a:rPr lang="en-GB" sz="1000" dirty="0">
                <a:solidFill>
                  <a:srgbClr val="CC0066"/>
                </a:solidFill>
                <a:latin typeface="Century Gothic" panose="020B0502020202020204" pitchFamily="34" charset="0"/>
              </a:rPr>
              <a:t>material</a:t>
            </a:r>
            <a:r>
              <a:rPr lang="en-GB" sz="1000" dirty="0">
                <a:latin typeface="Century Gothic" panose="020B0502020202020204" pitchFamily="34" charset="0"/>
              </a:rPr>
              <a:t> to </a:t>
            </a:r>
            <a:r>
              <a:rPr lang="en-GB" sz="1000" dirty="0">
                <a:solidFill>
                  <a:srgbClr val="CC0066"/>
                </a:solidFill>
                <a:latin typeface="Century Gothic" panose="020B0502020202020204" pitchFamily="34" charset="0"/>
              </a:rPr>
              <a:t>reduce</a:t>
            </a:r>
            <a:r>
              <a:rPr lang="en-GB" sz="1000" dirty="0">
                <a:latin typeface="Century Gothic" panose="020B0502020202020204" pitchFamily="34" charset="0"/>
              </a:rPr>
              <a:t> heaviness. Ensuring the client has easy access is key to producing </a:t>
            </a:r>
            <a:r>
              <a:rPr lang="en-GB" sz="1000" dirty="0">
                <a:solidFill>
                  <a:srgbClr val="CC0066"/>
                </a:solidFill>
                <a:latin typeface="Century Gothic" panose="020B0502020202020204" pitchFamily="34" charset="0"/>
              </a:rPr>
              <a:t>a feasible/markable </a:t>
            </a:r>
            <a:r>
              <a:rPr lang="en-GB" sz="1000" dirty="0">
                <a:latin typeface="Century Gothic" panose="020B0502020202020204" pitchFamily="34" charset="0"/>
              </a:rPr>
              <a:t>product. </a:t>
            </a:r>
          </a:p>
        </p:txBody>
      </p:sp>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326" name="Ink 325">
                <a:extLst>
                  <a:ext uri="{FF2B5EF4-FFF2-40B4-BE49-F238E27FC236}">
                    <a16:creationId xmlns:a16="http://schemas.microsoft.com/office/drawing/2014/main" id="{D93B5AEE-4AEF-4A6B-9FF2-13524EE9BE1C}"/>
                  </a:ext>
                </a:extLst>
              </p14:cNvPr>
              <p14:cNvContentPartPr/>
              <p14:nvPr/>
            </p14:nvContentPartPr>
            <p14:xfrm>
              <a:off x="7816438" y="5016005"/>
              <a:ext cx="695160" cy="670320"/>
            </p14:xfrm>
          </p:contentPart>
        </mc:Choice>
        <mc:Fallback xmlns="">
          <p:pic>
            <p:nvPicPr>
              <p:cNvPr id="326" name="Ink 325">
                <a:extLst>
                  <a:ext uri="{FF2B5EF4-FFF2-40B4-BE49-F238E27FC236}">
                    <a16:creationId xmlns:a16="http://schemas.microsoft.com/office/drawing/2014/main" id="{D93B5AEE-4AEF-4A6B-9FF2-13524EE9BE1C}"/>
                  </a:ext>
                </a:extLst>
              </p:cNvPr>
              <p:cNvPicPr/>
              <p:nvPr/>
            </p:nvPicPr>
            <p:blipFill>
              <a:blip r:embed="rId16"/>
              <a:stretch>
                <a:fillRect/>
              </a:stretch>
            </p:blipFill>
            <p:spPr>
              <a:xfrm>
                <a:off x="7812118" y="4989005"/>
                <a:ext cx="703800" cy="723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340" name="Ink 339">
                <a:extLst>
                  <a:ext uri="{FF2B5EF4-FFF2-40B4-BE49-F238E27FC236}">
                    <a16:creationId xmlns:a16="http://schemas.microsoft.com/office/drawing/2014/main" id="{F40A5FE1-30F6-4639-9E16-31E058AAA7AC}"/>
                  </a:ext>
                </a:extLst>
              </p14:cNvPr>
              <p14:cNvContentPartPr/>
              <p14:nvPr/>
            </p14:nvContentPartPr>
            <p14:xfrm>
              <a:off x="8527338" y="1903782"/>
              <a:ext cx="1239840" cy="1597320"/>
            </p14:xfrm>
          </p:contentPart>
        </mc:Choice>
        <mc:Fallback xmlns="">
          <p:pic>
            <p:nvPicPr>
              <p:cNvPr id="340" name="Ink 339">
                <a:extLst>
                  <a:ext uri="{FF2B5EF4-FFF2-40B4-BE49-F238E27FC236}">
                    <a16:creationId xmlns:a16="http://schemas.microsoft.com/office/drawing/2014/main" id="{F40A5FE1-30F6-4639-9E16-31E058AAA7AC}"/>
                  </a:ext>
                </a:extLst>
              </p:cNvPr>
              <p:cNvPicPr/>
              <p:nvPr/>
            </p:nvPicPr>
            <p:blipFill>
              <a:blip r:embed="rId18"/>
              <a:stretch>
                <a:fillRect/>
              </a:stretch>
            </p:blipFill>
            <p:spPr>
              <a:xfrm>
                <a:off x="8523018" y="1876782"/>
                <a:ext cx="1248480" cy="1650960"/>
              </a:xfrm>
              <a:prstGeom prst="rect">
                <a:avLst/>
              </a:prstGeom>
            </p:spPr>
          </p:pic>
        </mc:Fallback>
      </mc:AlternateContent>
      <p:pic>
        <p:nvPicPr>
          <p:cNvPr id="18" name="Picture 17" descr="A close up of a logo&#10;&#10;Description automatically generated">
            <a:extLst>
              <a:ext uri="{FF2B5EF4-FFF2-40B4-BE49-F238E27FC236}">
                <a16:creationId xmlns:a16="http://schemas.microsoft.com/office/drawing/2014/main" id="{5FEB66C3-2E3B-4386-882C-2311DF1DE2B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151319" y="1327870"/>
            <a:ext cx="7998645" cy="3584759"/>
          </a:xfrm>
          <a:prstGeom prst="rect">
            <a:avLst/>
          </a:prstGeom>
        </p:spPr>
      </p:pic>
      <p:pic>
        <p:nvPicPr>
          <p:cNvPr id="19" name="Picture 18">
            <a:extLst>
              <a:ext uri="{FF2B5EF4-FFF2-40B4-BE49-F238E27FC236}">
                <a16:creationId xmlns:a16="http://schemas.microsoft.com/office/drawing/2014/main" id="{BAC1A42C-D473-493E-B764-27396FF742C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990515" y="5027139"/>
            <a:ext cx="434002" cy="398717"/>
          </a:xfrm>
          <a:prstGeom prst="rect">
            <a:avLst/>
          </a:prstGeom>
        </p:spPr>
      </p:pic>
      <p:pic>
        <p:nvPicPr>
          <p:cNvPr id="20" name="Picture 19">
            <a:extLst>
              <a:ext uri="{FF2B5EF4-FFF2-40B4-BE49-F238E27FC236}">
                <a16:creationId xmlns:a16="http://schemas.microsoft.com/office/drawing/2014/main" id="{2A9A8066-D398-4DC5-97C9-58E46F88468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85118" y="1637571"/>
            <a:ext cx="434002" cy="398717"/>
          </a:xfrm>
          <a:prstGeom prst="rect">
            <a:avLst/>
          </a:prstGeom>
        </p:spPr>
      </p:pic>
      <p:pic>
        <p:nvPicPr>
          <p:cNvPr id="21" name="Picture 20">
            <a:extLst>
              <a:ext uri="{FF2B5EF4-FFF2-40B4-BE49-F238E27FC236}">
                <a16:creationId xmlns:a16="http://schemas.microsoft.com/office/drawing/2014/main" id="{A9E4FB19-307C-4B81-B74B-C57562C7FD58}"/>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8548020" y="4876509"/>
            <a:ext cx="434001" cy="398717"/>
          </a:xfrm>
          <a:prstGeom prst="rect">
            <a:avLst/>
          </a:prstGeom>
        </p:spPr>
      </p:pic>
      <p:pic>
        <p:nvPicPr>
          <p:cNvPr id="22" name="Picture 21">
            <a:extLst>
              <a:ext uri="{FF2B5EF4-FFF2-40B4-BE49-F238E27FC236}">
                <a16:creationId xmlns:a16="http://schemas.microsoft.com/office/drawing/2014/main" id="{32EDA2E4-C035-4E37-9EE7-17969B2418D9}"/>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6997252" y="4410741"/>
            <a:ext cx="442544" cy="406565"/>
          </a:xfrm>
          <a:prstGeom prst="rect">
            <a:avLst/>
          </a:prstGeom>
        </p:spPr>
      </p:pic>
      <p:pic>
        <p:nvPicPr>
          <p:cNvPr id="23" name="Picture 22">
            <a:extLst>
              <a:ext uri="{FF2B5EF4-FFF2-40B4-BE49-F238E27FC236}">
                <a16:creationId xmlns:a16="http://schemas.microsoft.com/office/drawing/2014/main" id="{B3F83F4B-BD4A-4444-B61C-BD3503223AFB}"/>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676403" y="3451704"/>
            <a:ext cx="442544" cy="406565"/>
          </a:xfrm>
          <a:prstGeom prst="rect">
            <a:avLst/>
          </a:prstGeom>
        </p:spPr>
      </p:pic>
    </p:spTree>
    <p:extLst>
      <p:ext uri="{BB962C8B-B14F-4D97-AF65-F5344CB8AC3E}">
        <p14:creationId xmlns:p14="http://schemas.microsoft.com/office/powerpoint/2010/main" val="109407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Group 64">
            <a:extLst>
              <a:ext uri="{FF2B5EF4-FFF2-40B4-BE49-F238E27FC236}">
                <a16:creationId xmlns:a16="http://schemas.microsoft.com/office/drawing/2014/main" id="{938807C1-716B-4C13-B263-662110083132}"/>
              </a:ext>
            </a:extLst>
          </p:cNvPr>
          <p:cNvGrpSpPr/>
          <p:nvPr/>
        </p:nvGrpSpPr>
        <p:grpSpPr>
          <a:xfrm>
            <a:off x="7451109" y="462948"/>
            <a:ext cx="4568076" cy="4225150"/>
            <a:chOff x="7380434" y="483645"/>
            <a:chExt cx="4755292" cy="4398312"/>
          </a:xfrm>
        </p:grpSpPr>
        <p:pic>
          <p:nvPicPr>
            <p:cNvPr id="5" name="Picture 4" descr="A close up of a map&#10;&#10;Description automatically generated">
              <a:extLst>
                <a:ext uri="{FF2B5EF4-FFF2-40B4-BE49-F238E27FC236}">
                  <a16:creationId xmlns:a16="http://schemas.microsoft.com/office/drawing/2014/main" id="{2672FE31-FE06-431C-B5DF-7DBE7DA25C54}"/>
                </a:ext>
              </a:extLst>
            </p:cNvPr>
            <p:cNvPicPr>
              <a:picLocks noChangeAspect="1"/>
            </p:cNvPicPr>
            <p:nvPr/>
          </p:nvPicPr>
          <p:blipFill rotWithShape="1">
            <a:blip r:embed="rId2">
              <a:extLst>
                <a:ext uri="{28A0092B-C50C-407E-A947-70E740481C1C}">
                  <a14:useLocalDpi xmlns:a14="http://schemas.microsoft.com/office/drawing/2010/main" val="0"/>
                </a:ext>
              </a:extLst>
            </a:blip>
            <a:srcRect b="31555"/>
            <a:stretch/>
          </p:blipFill>
          <p:spPr>
            <a:xfrm>
              <a:off x="7380434" y="483645"/>
              <a:ext cx="4755292" cy="3196372"/>
            </a:xfrm>
            <a:prstGeom prst="rect">
              <a:avLst/>
            </a:prstGeom>
          </p:spPr>
        </p:pic>
        <p:pic>
          <p:nvPicPr>
            <p:cNvPr id="43" name="Picture 42" descr="A close up of a map&#10;&#10;Description automatically generated">
              <a:extLst>
                <a:ext uri="{FF2B5EF4-FFF2-40B4-BE49-F238E27FC236}">
                  <a16:creationId xmlns:a16="http://schemas.microsoft.com/office/drawing/2014/main" id="{DFDD4456-8472-4F33-8890-C9BA94632941}"/>
                </a:ext>
              </a:extLst>
            </p:cNvPr>
            <p:cNvPicPr>
              <a:picLocks noChangeAspect="1"/>
            </p:cNvPicPr>
            <p:nvPr/>
          </p:nvPicPr>
          <p:blipFill rotWithShape="1">
            <a:blip r:embed="rId2">
              <a:extLst>
                <a:ext uri="{28A0092B-C50C-407E-A947-70E740481C1C}">
                  <a14:useLocalDpi xmlns:a14="http://schemas.microsoft.com/office/drawing/2010/main" val="0"/>
                </a:ext>
              </a:extLst>
            </a:blip>
            <a:srcRect l="16631" t="72504" r="6603"/>
            <a:stretch/>
          </p:blipFill>
          <p:spPr>
            <a:xfrm>
              <a:off x="8048826" y="3597918"/>
              <a:ext cx="3650465" cy="1284039"/>
            </a:xfrm>
            <a:prstGeom prst="rect">
              <a:avLst/>
            </a:prstGeom>
          </p:spPr>
        </p:pic>
      </p:grpSp>
      <p:pic>
        <p:nvPicPr>
          <p:cNvPr id="41" name="Picture 40" descr="A picture containing text&#10;&#10;Description automatically generated">
            <a:extLst>
              <a:ext uri="{FF2B5EF4-FFF2-40B4-BE49-F238E27FC236}">
                <a16:creationId xmlns:a16="http://schemas.microsoft.com/office/drawing/2014/main" id="{29F3A7D8-9E46-41A8-B3A3-2F4C2BC39369}"/>
              </a:ext>
            </a:extLst>
          </p:cNvPr>
          <p:cNvPicPr>
            <a:picLocks noChangeAspect="1"/>
          </p:cNvPicPr>
          <p:nvPr/>
        </p:nvPicPr>
        <p:blipFill rotWithShape="1">
          <a:blip r:embed="rId3">
            <a:extLst>
              <a:ext uri="{28A0092B-C50C-407E-A947-70E740481C1C}">
                <a14:useLocalDpi xmlns:a14="http://schemas.microsoft.com/office/drawing/2010/main" val="0"/>
              </a:ext>
            </a:extLst>
          </a:blip>
          <a:srcRect l="-7" t="25458" r="4779" b="22093"/>
          <a:stretch/>
        </p:blipFill>
        <p:spPr>
          <a:xfrm rot="16200000">
            <a:off x="213393" y="1582485"/>
            <a:ext cx="5222297" cy="5113444"/>
          </a:xfrm>
          <a:prstGeom prst="rect">
            <a:avLst/>
          </a:prstGeom>
        </p:spPr>
      </p:pic>
      <p:sp>
        <p:nvSpPr>
          <p:cNvPr id="6" name="TextBox 5">
            <a:extLst>
              <a:ext uri="{FF2B5EF4-FFF2-40B4-BE49-F238E27FC236}">
                <a16:creationId xmlns:a16="http://schemas.microsoft.com/office/drawing/2014/main" id="{83D44E2B-A631-4E44-98BE-94135F86ADDB}"/>
              </a:ext>
            </a:extLst>
          </p:cNvPr>
          <p:cNvSpPr txBox="1"/>
          <p:nvPr/>
        </p:nvSpPr>
        <p:spPr>
          <a:xfrm>
            <a:off x="3493296" y="114932"/>
            <a:ext cx="5205413" cy="338554"/>
          </a:xfrm>
          <a:prstGeom prst="rect">
            <a:avLst/>
          </a:prstGeom>
          <a:noFill/>
        </p:spPr>
        <p:txBody>
          <a:bodyPr wrap="square" rtlCol="0">
            <a:spAutoFit/>
          </a:bodyPr>
          <a:lstStyle/>
          <a:p>
            <a:r>
              <a:rPr lang="en-GB" sz="1600" spc="600" dirty="0">
                <a:latin typeface="Century Gothic" panose="020B0502020202020204" pitchFamily="34" charset="0"/>
              </a:rPr>
              <a:t>FINAL PRODUCT DEVELOPMENT</a:t>
            </a:r>
          </a:p>
        </p:txBody>
      </p:sp>
      <p:pic>
        <p:nvPicPr>
          <p:cNvPr id="8" name="Picture 7">
            <a:extLst>
              <a:ext uri="{FF2B5EF4-FFF2-40B4-BE49-F238E27FC236}">
                <a16:creationId xmlns:a16="http://schemas.microsoft.com/office/drawing/2014/main" id="{B2A8F91A-5818-4240-ACA5-B3E02231B3B1}"/>
              </a:ext>
            </a:extLst>
          </p:cNvPr>
          <p:cNvPicPr>
            <a:picLocks noChangeAspect="1"/>
          </p:cNvPicPr>
          <p:nvPr/>
        </p:nvPicPr>
        <p:blipFill rotWithShape="1">
          <a:blip r:embed="rId4">
            <a:extLst>
              <a:ext uri="{28A0092B-C50C-407E-A947-70E740481C1C}">
                <a14:useLocalDpi xmlns:a14="http://schemas.microsoft.com/office/drawing/2010/main" val="0"/>
              </a:ext>
            </a:extLst>
          </a:blip>
          <a:srcRect t="19804" b="7095"/>
          <a:stretch/>
        </p:blipFill>
        <p:spPr>
          <a:xfrm>
            <a:off x="3794913" y="719111"/>
            <a:ext cx="1515058" cy="1476699"/>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0" name="Picture 9" descr="A picture containing ground, wall, building, indoor&#10;&#10;Description automatically generated">
            <a:extLst>
              <a:ext uri="{FF2B5EF4-FFF2-40B4-BE49-F238E27FC236}">
                <a16:creationId xmlns:a16="http://schemas.microsoft.com/office/drawing/2014/main" id="{528CDCAE-5F09-428D-A8BA-13AADA1E3AAE}"/>
              </a:ext>
            </a:extLst>
          </p:cNvPr>
          <p:cNvPicPr>
            <a:picLocks noChangeAspect="1"/>
          </p:cNvPicPr>
          <p:nvPr/>
        </p:nvPicPr>
        <p:blipFill rotWithShape="1">
          <a:blip r:embed="rId5">
            <a:extLst>
              <a:ext uri="{28A0092B-C50C-407E-A947-70E740481C1C}">
                <a14:useLocalDpi xmlns:a14="http://schemas.microsoft.com/office/drawing/2010/main" val="0"/>
              </a:ext>
            </a:extLst>
          </a:blip>
          <a:srcRect l="5454" t="14641" r="8119" b="20720"/>
          <a:stretch/>
        </p:blipFill>
        <p:spPr>
          <a:xfrm>
            <a:off x="4299072" y="1977839"/>
            <a:ext cx="1015830" cy="1013013"/>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2" name="Picture 11" descr="A picture containing wall, indoor, furniture, table&#10;&#10;Description automatically generated">
            <a:extLst>
              <a:ext uri="{FF2B5EF4-FFF2-40B4-BE49-F238E27FC236}">
                <a16:creationId xmlns:a16="http://schemas.microsoft.com/office/drawing/2014/main" id="{7F9FB85B-B77B-4A1F-B21C-D69999130B43}"/>
              </a:ext>
            </a:extLst>
          </p:cNvPr>
          <p:cNvPicPr>
            <a:picLocks noChangeAspect="1"/>
          </p:cNvPicPr>
          <p:nvPr/>
        </p:nvPicPr>
        <p:blipFill rotWithShape="1">
          <a:blip r:embed="rId6">
            <a:extLst>
              <a:ext uri="{28A0092B-C50C-407E-A947-70E740481C1C}">
                <a14:useLocalDpi xmlns:a14="http://schemas.microsoft.com/office/drawing/2010/main" val="0"/>
              </a:ext>
            </a:extLst>
          </a:blip>
          <a:srcRect l="8437" t="10225" r="2696" b="22716"/>
          <a:stretch/>
        </p:blipFill>
        <p:spPr>
          <a:xfrm>
            <a:off x="5152233" y="921521"/>
            <a:ext cx="2082537" cy="209530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grpSp>
        <p:nvGrpSpPr>
          <p:cNvPr id="38" name="Group 37">
            <a:extLst>
              <a:ext uri="{FF2B5EF4-FFF2-40B4-BE49-F238E27FC236}">
                <a16:creationId xmlns:a16="http://schemas.microsoft.com/office/drawing/2014/main" id="{FF87B296-0936-44A0-8CD3-DBCACA6303A0}"/>
              </a:ext>
            </a:extLst>
          </p:cNvPr>
          <p:cNvGrpSpPr/>
          <p:nvPr/>
        </p:nvGrpSpPr>
        <p:grpSpPr>
          <a:xfrm>
            <a:off x="7154464" y="1012643"/>
            <a:ext cx="657213" cy="644211"/>
            <a:chOff x="6165726" y="4569169"/>
            <a:chExt cx="657213" cy="644211"/>
          </a:xfrm>
        </p:grpSpPr>
        <p:sp>
          <p:nvSpPr>
            <p:cNvPr id="37" name="Oval 36">
              <a:extLst>
                <a:ext uri="{FF2B5EF4-FFF2-40B4-BE49-F238E27FC236}">
                  <a16:creationId xmlns:a16="http://schemas.microsoft.com/office/drawing/2014/main" id="{64835642-7BC8-4054-8A27-8FBAB231C8E6}"/>
                </a:ext>
              </a:extLst>
            </p:cNvPr>
            <p:cNvSpPr/>
            <p:nvPr/>
          </p:nvSpPr>
          <p:spPr>
            <a:xfrm>
              <a:off x="6165726" y="4569169"/>
              <a:ext cx="644211" cy="644211"/>
            </a:xfrm>
            <a:prstGeom prst="ellipse">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503FD02C-4BC4-4F76-88C4-1D062BB7622F}"/>
                </a:ext>
              </a:extLst>
            </p:cNvPr>
            <p:cNvSpPr txBox="1"/>
            <p:nvPr/>
          </p:nvSpPr>
          <p:spPr>
            <a:xfrm>
              <a:off x="6193368" y="4694226"/>
              <a:ext cx="629571" cy="369332"/>
            </a:xfrm>
            <a:prstGeom prst="rect">
              <a:avLst/>
            </a:prstGeom>
            <a:noFill/>
          </p:spPr>
          <p:txBody>
            <a:bodyPr wrap="square" rtlCol="0">
              <a:spAutoFit/>
            </a:bodyPr>
            <a:lstStyle/>
            <a:p>
              <a:r>
                <a:rPr lang="en-GB" dirty="0">
                  <a:solidFill>
                    <a:schemeClr val="bg1"/>
                  </a:solidFill>
                  <a:latin typeface="Century Gothic" panose="020B0502020202020204" pitchFamily="34" charset="0"/>
                </a:rPr>
                <a:t>MM</a:t>
              </a:r>
            </a:p>
          </p:txBody>
        </p:sp>
      </p:grpSp>
      <mc:AlternateContent xmlns:mc="http://schemas.openxmlformats.org/markup-compatibility/2006" xmlns:p14="http://schemas.microsoft.com/office/powerpoint/2010/main">
        <mc:Choice Requires="p14">
          <p:contentPart p14:bwMode="auto" r:id="rId7">
            <p14:nvContentPartPr>
              <p14:cNvPr id="39" name="Ink 38">
                <a:extLst>
                  <a:ext uri="{FF2B5EF4-FFF2-40B4-BE49-F238E27FC236}">
                    <a16:creationId xmlns:a16="http://schemas.microsoft.com/office/drawing/2014/main" id="{13F0DB0A-127B-4E95-9385-582E7A9B9B10}"/>
                  </a:ext>
                </a:extLst>
              </p14:cNvPr>
              <p14:cNvContentPartPr/>
              <p14:nvPr/>
            </p14:nvContentPartPr>
            <p14:xfrm rot="5779892" flipH="1" flipV="1">
              <a:off x="7951474" y="1448493"/>
              <a:ext cx="127080" cy="266760"/>
            </p14:xfrm>
          </p:contentPart>
        </mc:Choice>
        <mc:Fallback xmlns="">
          <p:pic>
            <p:nvPicPr>
              <p:cNvPr id="39" name="Ink 38">
                <a:extLst>
                  <a:ext uri="{FF2B5EF4-FFF2-40B4-BE49-F238E27FC236}">
                    <a16:creationId xmlns:a16="http://schemas.microsoft.com/office/drawing/2014/main" id="{13F0DB0A-127B-4E95-9385-582E7A9B9B10}"/>
                  </a:ext>
                </a:extLst>
              </p:cNvPr>
              <p:cNvPicPr/>
              <p:nvPr/>
            </p:nvPicPr>
            <p:blipFill>
              <a:blip r:embed="rId8"/>
              <a:stretch>
                <a:fillRect/>
              </a:stretch>
            </p:blipFill>
            <p:spPr>
              <a:xfrm rot="5779892" flipH="1" flipV="1">
                <a:off x="7942474" y="1439505"/>
                <a:ext cx="144720" cy="284376"/>
              </a:xfrm>
              <a:prstGeom prst="rect">
                <a:avLst/>
              </a:prstGeom>
            </p:spPr>
          </p:pic>
        </mc:Fallback>
      </mc:AlternateContent>
      <p:sp>
        <p:nvSpPr>
          <p:cNvPr id="40" name="TextBox 39">
            <a:extLst>
              <a:ext uri="{FF2B5EF4-FFF2-40B4-BE49-F238E27FC236}">
                <a16:creationId xmlns:a16="http://schemas.microsoft.com/office/drawing/2014/main" id="{814DA680-4304-4794-9CC9-92D3DC0BEAB0}"/>
              </a:ext>
            </a:extLst>
          </p:cNvPr>
          <p:cNvSpPr txBox="1"/>
          <p:nvPr/>
        </p:nvSpPr>
        <p:spPr>
          <a:xfrm>
            <a:off x="261515" y="487303"/>
            <a:ext cx="3103771" cy="1169551"/>
          </a:xfrm>
          <a:prstGeom prst="rect">
            <a:avLst/>
          </a:prstGeom>
          <a:noFill/>
        </p:spPr>
        <p:txBody>
          <a:bodyPr wrap="square" rtlCol="0">
            <a:spAutoFit/>
          </a:bodyPr>
          <a:lstStyle/>
          <a:p>
            <a:r>
              <a:rPr lang="en-GB" sz="1000" dirty="0">
                <a:latin typeface="Century Gothic" panose="020B0502020202020204" pitchFamily="34" charset="0"/>
              </a:rPr>
              <a:t>After </a:t>
            </a:r>
            <a:r>
              <a:rPr lang="en-GB" sz="1000" dirty="0">
                <a:solidFill>
                  <a:srgbClr val="33CCCC"/>
                </a:solidFill>
                <a:latin typeface="Century Gothic" panose="020B0502020202020204" pitchFamily="34" charset="0"/>
              </a:rPr>
              <a:t>finalising</a:t>
            </a:r>
            <a:r>
              <a:rPr lang="en-GB" sz="1000" dirty="0">
                <a:latin typeface="Century Gothic" panose="020B0502020202020204" pitchFamily="34" charset="0"/>
              </a:rPr>
              <a:t> my last design, I needed to expand on how to </a:t>
            </a:r>
            <a:r>
              <a:rPr lang="en-GB" sz="1000" dirty="0">
                <a:solidFill>
                  <a:srgbClr val="33CCCC"/>
                </a:solidFill>
                <a:latin typeface="Century Gothic" panose="020B0502020202020204" pitchFamily="34" charset="0"/>
              </a:rPr>
              <a:t>manufacture</a:t>
            </a:r>
            <a:r>
              <a:rPr lang="en-GB" sz="1000" dirty="0">
                <a:latin typeface="Century Gothic" panose="020B0502020202020204" pitchFamily="34" charset="0"/>
              </a:rPr>
              <a:t> it. Below is a sketch showing an </a:t>
            </a:r>
            <a:r>
              <a:rPr lang="en-GB" sz="1000" dirty="0">
                <a:solidFill>
                  <a:srgbClr val="33CCCC"/>
                </a:solidFill>
                <a:latin typeface="Century Gothic" panose="020B0502020202020204" pitchFamily="34" charset="0"/>
              </a:rPr>
              <a:t>exploded isometric diagram </a:t>
            </a:r>
            <a:r>
              <a:rPr lang="en-GB" sz="1000" dirty="0">
                <a:latin typeface="Century Gothic" panose="020B0502020202020204" pitchFamily="34" charset="0"/>
              </a:rPr>
              <a:t>of my product. The sketch is including everything other than the cladding and the surface top. However, after further deliberation I </a:t>
            </a:r>
            <a:r>
              <a:rPr lang="en-GB" sz="1000" dirty="0">
                <a:solidFill>
                  <a:srgbClr val="33CCCC"/>
                </a:solidFill>
                <a:latin typeface="Century Gothic" panose="020B0502020202020204" pitchFamily="34" charset="0"/>
              </a:rPr>
              <a:t>decided</a:t>
            </a:r>
            <a:r>
              <a:rPr lang="en-GB" sz="1000" dirty="0">
                <a:latin typeface="Century Gothic" panose="020B0502020202020204" pitchFamily="34" charset="0"/>
              </a:rPr>
              <a:t> not to clad the legs.</a:t>
            </a:r>
          </a:p>
        </p:txBody>
      </p:sp>
      <p:sp>
        <p:nvSpPr>
          <p:cNvPr id="44" name="TextBox 43">
            <a:extLst>
              <a:ext uri="{FF2B5EF4-FFF2-40B4-BE49-F238E27FC236}">
                <a16:creationId xmlns:a16="http://schemas.microsoft.com/office/drawing/2014/main" id="{CE877F75-AFFB-40FE-82F3-77B1367D9DC8}"/>
              </a:ext>
            </a:extLst>
          </p:cNvPr>
          <p:cNvSpPr txBox="1"/>
          <p:nvPr/>
        </p:nvSpPr>
        <p:spPr>
          <a:xfrm>
            <a:off x="5381262" y="3116787"/>
            <a:ext cx="2231130" cy="1169551"/>
          </a:xfrm>
          <a:prstGeom prst="rect">
            <a:avLst/>
          </a:prstGeom>
          <a:noFill/>
        </p:spPr>
        <p:txBody>
          <a:bodyPr wrap="square" rtlCol="0">
            <a:spAutoFit/>
          </a:bodyPr>
          <a:lstStyle/>
          <a:p>
            <a:pPr algn="ctr"/>
            <a:r>
              <a:rPr lang="en-GB" sz="1000" dirty="0">
                <a:latin typeface="Century Gothic" panose="020B0502020202020204" pitchFamily="34" charset="0"/>
              </a:rPr>
              <a:t>To create the draw that will </a:t>
            </a:r>
            <a:r>
              <a:rPr lang="en-GB" sz="1000" dirty="0">
                <a:solidFill>
                  <a:srgbClr val="CC0066"/>
                </a:solidFill>
                <a:latin typeface="Century Gothic" panose="020B0502020202020204" pitchFamily="34" charset="0"/>
              </a:rPr>
              <a:t>encapsulate</a:t>
            </a:r>
            <a:r>
              <a:rPr lang="en-GB" sz="1000" dirty="0">
                <a:latin typeface="Century Gothic" panose="020B0502020202020204" pitchFamily="34" charset="0"/>
              </a:rPr>
              <a:t> the storage compartment, It will be made up of </a:t>
            </a:r>
            <a:r>
              <a:rPr lang="en-GB" sz="1000" dirty="0">
                <a:solidFill>
                  <a:srgbClr val="CC0066"/>
                </a:solidFill>
                <a:latin typeface="Century Gothic" panose="020B0502020202020204" pitchFamily="34" charset="0"/>
              </a:rPr>
              <a:t>multiple layers </a:t>
            </a:r>
            <a:r>
              <a:rPr lang="en-GB" sz="1000" dirty="0">
                <a:latin typeface="Century Gothic" panose="020B0502020202020204" pitchFamily="34" charset="0"/>
              </a:rPr>
              <a:t>and a rod connecting them, so there will be </a:t>
            </a:r>
            <a:r>
              <a:rPr lang="en-GB" sz="1000" dirty="0">
                <a:solidFill>
                  <a:srgbClr val="CC0066"/>
                </a:solidFill>
                <a:latin typeface="Century Gothic" panose="020B0502020202020204" pitchFamily="34" charset="0"/>
              </a:rPr>
              <a:t>extra space </a:t>
            </a:r>
            <a:r>
              <a:rPr lang="en-GB" sz="1000" dirty="0">
                <a:latin typeface="Century Gothic" panose="020B0502020202020204" pitchFamily="34" charset="0"/>
              </a:rPr>
              <a:t>to hang keys. It’ll also </a:t>
            </a:r>
            <a:r>
              <a:rPr lang="en-GB" sz="1000" dirty="0">
                <a:solidFill>
                  <a:srgbClr val="CC0066"/>
                </a:solidFill>
                <a:latin typeface="Century Gothic" panose="020B0502020202020204" pitchFamily="34" charset="0"/>
              </a:rPr>
              <a:t>reduce weight </a:t>
            </a:r>
            <a:r>
              <a:rPr lang="en-GB" sz="1000" dirty="0">
                <a:latin typeface="Century Gothic" panose="020B0502020202020204" pitchFamily="34" charset="0"/>
              </a:rPr>
              <a:t>of the draw.</a:t>
            </a:r>
          </a:p>
        </p:txBody>
      </p:sp>
      <p:pic>
        <p:nvPicPr>
          <p:cNvPr id="45" name="Picture 44">
            <a:extLst>
              <a:ext uri="{FF2B5EF4-FFF2-40B4-BE49-F238E27FC236}">
                <a16:creationId xmlns:a16="http://schemas.microsoft.com/office/drawing/2014/main" id="{08FD2732-A6C4-4B3A-9C1C-AE8F354D3A6F}"/>
              </a:ext>
            </a:extLst>
          </p:cNvPr>
          <p:cNvPicPr>
            <a:picLocks noChangeAspect="1"/>
          </p:cNvPicPr>
          <p:nvPr/>
        </p:nvPicPr>
        <p:blipFill rotWithShape="1">
          <a:blip r:embed="rId9"/>
          <a:srcRect l="23211" t="12739" r="25995" b="19768"/>
          <a:stretch/>
        </p:blipFill>
        <p:spPr>
          <a:xfrm>
            <a:off x="4761635" y="4386300"/>
            <a:ext cx="1456702" cy="1369732"/>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46" name="Picture 45">
            <a:extLst>
              <a:ext uri="{FF2B5EF4-FFF2-40B4-BE49-F238E27FC236}">
                <a16:creationId xmlns:a16="http://schemas.microsoft.com/office/drawing/2014/main" id="{D329D80C-1578-4A8E-AA79-A78638CB420D}"/>
              </a:ext>
            </a:extLst>
          </p:cNvPr>
          <p:cNvPicPr>
            <a:picLocks noChangeAspect="1"/>
          </p:cNvPicPr>
          <p:nvPr/>
        </p:nvPicPr>
        <p:blipFill rotWithShape="1">
          <a:blip r:embed="rId10"/>
          <a:srcRect l="18464" t="11453" r="30851" b="12400"/>
          <a:stretch/>
        </p:blipFill>
        <p:spPr>
          <a:xfrm>
            <a:off x="5916832" y="4523113"/>
            <a:ext cx="2208445" cy="2063158"/>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grpSp>
        <p:nvGrpSpPr>
          <p:cNvPr id="2" name="Group 1">
            <a:extLst>
              <a:ext uri="{FF2B5EF4-FFF2-40B4-BE49-F238E27FC236}">
                <a16:creationId xmlns:a16="http://schemas.microsoft.com/office/drawing/2014/main" id="{555AC8E3-D6A7-47AA-AF32-7F077D1BC217}"/>
              </a:ext>
            </a:extLst>
          </p:cNvPr>
          <p:cNvGrpSpPr/>
          <p:nvPr/>
        </p:nvGrpSpPr>
        <p:grpSpPr>
          <a:xfrm>
            <a:off x="8488627" y="4784202"/>
            <a:ext cx="3435556" cy="1838746"/>
            <a:chOff x="8460957" y="4786172"/>
            <a:chExt cx="3435556" cy="1838746"/>
          </a:xfrm>
        </p:grpSpPr>
        <p:sp>
          <p:nvSpPr>
            <p:cNvPr id="91" name="Rectangle 90">
              <a:extLst>
                <a:ext uri="{FF2B5EF4-FFF2-40B4-BE49-F238E27FC236}">
                  <a16:creationId xmlns:a16="http://schemas.microsoft.com/office/drawing/2014/main" id="{1B6053AB-3BF5-466A-B393-70B7128C6950}"/>
                </a:ext>
              </a:extLst>
            </p:cNvPr>
            <p:cNvSpPr/>
            <p:nvPr/>
          </p:nvSpPr>
          <p:spPr>
            <a:xfrm>
              <a:off x="8571700" y="4890246"/>
              <a:ext cx="3028222" cy="1696023"/>
            </a:xfrm>
            <a:prstGeom prst="rect">
              <a:avLst/>
            </a:prstGeom>
            <a:solidFill>
              <a:srgbClr val="F8FEFE">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9" name="Straight Connector 48">
              <a:extLst>
                <a:ext uri="{FF2B5EF4-FFF2-40B4-BE49-F238E27FC236}">
                  <a16:creationId xmlns:a16="http://schemas.microsoft.com/office/drawing/2014/main" id="{5BA51305-A69A-405B-A59C-8BD1774A24E9}"/>
                </a:ext>
              </a:extLst>
            </p:cNvPr>
            <p:cNvCxnSpPr/>
            <p:nvPr/>
          </p:nvCxnSpPr>
          <p:spPr>
            <a:xfrm>
              <a:off x="8466569" y="5100919"/>
              <a:ext cx="3236259" cy="0"/>
            </a:xfrm>
            <a:prstGeom prst="line">
              <a:avLst/>
            </a:prstGeom>
            <a:ln>
              <a:solidFill>
                <a:srgbClr val="33CCCC"/>
              </a:solidFill>
            </a:ln>
          </p:spPr>
          <p:style>
            <a:lnRef idx="2">
              <a:schemeClr val="dk1"/>
            </a:lnRef>
            <a:fillRef idx="0">
              <a:schemeClr val="dk1"/>
            </a:fillRef>
            <a:effectRef idx="1">
              <a:schemeClr val="dk1"/>
            </a:effectRef>
            <a:fontRef idx="minor">
              <a:schemeClr val="tx1"/>
            </a:fontRef>
          </p:style>
        </p:cxnSp>
        <p:sp>
          <p:nvSpPr>
            <p:cNvPr id="50" name="TextBox 49">
              <a:extLst>
                <a:ext uri="{FF2B5EF4-FFF2-40B4-BE49-F238E27FC236}">
                  <a16:creationId xmlns:a16="http://schemas.microsoft.com/office/drawing/2014/main" id="{C4D83640-2477-40FA-8A3F-C1FA2480BFDC}"/>
                </a:ext>
              </a:extLst>
            </p:cNvPr>
            <p:cNvSpPr txBox="1"/>
            <p:nvPr/>
          </p:nvSpPr>
          <p:spPr>
            <a:xfrm>
              <a:off x="8733812" y="4791898"/>
              <a:ext cx="860611" cy="276999"/>
            </a:xfrm>
            <a:prstGeom prst="rect">
              <a:avLst/>
            </a:prstGeom>
            <a:noFill/>
          </p:spPr>
          <p:txBody>
            <a:bodyPr wrap="square" rtlCol="0">
              <a:spAutoFit/>
            </a:bodyPr>
            <a:lstStyle/>
            <a:p>
              <a:r>
                <a:rPr lang="en-GB" sz="1200" dirty="0">
                  <a:solidFill>
                    <a:srgbClr val="33CCCC"/>
                  </a:solidFill>
                  <a:latin typeface="Century Gothic" panose="020B0502020202020204" pitchFamily="34" charset="0"/>
                </a:rPr>
                <a:t>Item</a:t>
              </a:r>
            </a:p>
          </p:txBody>
        </p:sp>
        <p:cxnSp>
          <p:nvCxnSpPr>
            <p:cNvPr id="57" name="Straight Connector 56">
              <a:extLst>
                <a:ext uri="{FF2B5EF4-FFF2-40B4-BE49-F238E27FC236}">
                  <a16:creationId xmlns:a16="http://schemas.microsoft.com/office/drawing/2014/main" id="{DFA9E0FC-D7DE-492E-B6E3-0A6C284B22A7}"/>
                </a:ext>
              </a:extLst>
            </p:cNvPr>
            <p:cNvCxnSpPr>
              <a:cxnSpLocks/>
            </p:cNvCxnSpPr>
            <p:nvPr/>
          </p:nvCxnSpPr>
          <p:spPr>
            <a:xfrm>
              <a:off x="9524087" y="4801360"/>
              <a:ext cx="0" cy="1784911"/>
            </a:xfrm>
            <a:prstGeom prst="line">
              <a:avLst/>
            </a:prstGeom>
            <a:ln>
              <a:solidFill>
                <a:srgbClr val="33CCCC"/>
              </a:solidFill>
            </a:ln>
          </p:spPr>
          <p:style>
            <a:lnRef idx="2">
              <a:schemeClr val="dk1"/>
            </a:lnRef>
            <a:fillRef idx="0">
              <a:schemeClr val="dk1"/>
            </a:fillRef>
            <a:effectRef idx="1">
              <a:schemeClr val="dk1"/>
            </a:effectRef>
            <a:fontRef idx="minor">
              <a:schemeClr val="tx1"/>
            </a:fontRef>
          </p:style>
        </p:cxnSp>
        <p:sp>
          <p:nvSpPr>
            <p:cNvPr id="58" name="TextBox 57">
              <a:extLst>
                <a:ext uri="{FF2B5EF4-FFF2-40B4-BE49-F238E27FC236}">
                  <a16:creationId xmlns:a16="http://schemas.microsoft.com/office/drawing/2014/main" id="{1694DA96-B029-46EC-89C3-6F1F84DAC381}"/>
                </a:ext>
              </a:extLst>
            </p:cNvPr>
            <p:cNvSpPr txBox="1"/>
            <p:nvPr/>
          </p:nvSpPr>
          <p:spPr>
            <a:xfrm>
              <a:off x="9651536" y="4801360"/>
              <a:ext cx="1092664" cy="276999"/>
            </a:xfrm>
            <a:prstGeom prst="rect">
              <a:avLst/>
            </a:prstGeom>
            <a:noFill/>
          </p:spPr>
          <p:txBody>
            <a:bodyPr wrap="square" rtlCol="0">
              <a:spAutoFit/>
            </a:bodyPr>
            <a:lstStyle/>
            <a:p>
              <a:r>
                <a:rPr lang="en-GB" sz="1200" dirty="0">
                  <a:solidFill>
                    <a:srgbClr val="33CCCC"/>
                  </a:solidFill>
                  <a:latin typeface="Century Gothic" panose="020B0502020202020204" pitchFamily="34" charset="0"/>
                </a:rPr>
                <a:t>Material</a:t>
              </a:r>
            </a:p>
          </p:txBody>
        </p:sp>
        <p:sp>
          <p:nvSpPr>
            <p:cNvPr id="59" name="TextBox 58">
              <a:extLst>
                <a:ext uri="{FF2B5EF4-FFF2-40B4-BE49-F238E27FC236}">
                  <a16:creationId xmlns:a16="http://schemas.microsoft.com/office/drawing/2014/main" id="{53EDCAED-E700-4E16-B53A-7B564AACCCAD}"/>
                </a:ext>
              </a:extLst>
            </p:cNvPr>
            <p:cNvSpPr txBox="1"/>
            <p:nvPr/>
          </p:nvSpPr>
          <p:spPr>
            <a:xfrm>
              <a:off x="10801313" y="4786172"/>
              <a:ext cx="860611" cy="276999"/>
            </a:xfrm>
            <a:prstGeom prst="rect">
              <a:avLst/>
            </a:prstGeom>
            <a:noFill/>
          </p:spPr>
          <p:txBody>
            <a:bodyPr wrap="square" rtlCol="0">
              <a:spAutoFit/>
            </a:bodyPr>
            <a:lstStyle/>
            <a:p>
              <a:r>
                <a:rPr lang="en-GB" sz="1200" dirty="0">
                  <a:solidFill>
                    <a:srgbClr val="33CCCC"/>
                  </a:solidFill>
                  <a:latin typeface="Century Gothic" panose="020B0502020202020204" pitchFamily="34" charset="0"/>
                </a:rPr>
                <a:t>Source</a:t>
              </a:r>
            </a:p>
          </p:txBody>
        </p:sp>
        <p:cxnSp>
          <p:nvCxnSpPr>
            <p:cNvPr id="60" name="Straight Connector 59">
              <a:extLst>
                <a:ext uri="{FF2B5EF4-FFF2-40B4-BE49-F238E27FC236}">
                  <a16:creationId xmlns:a16="http://schemas.microsoft.com/office/drawing/2014/main" id="{B085DD00-BC9C-499F-98F0-CB56B5F34D79}"/>
                </a:ext>
              </a:extLst>
            </p:cNvPr>
            <p:cNvCxnSpPr>
              <a:cxnSpLocks/>
            </p:cNvCxnSpPr>
            <p:nvPr/>
          </p:nvCxnSpPr>
          <p:spPr>
            <a:xfrm>
              <a:off x="10649157" y="4801360"/>
              <a:ext cx="0" cy="1823558"/>
            </a:xfrm>
            <a:prstGeom prst="line">
              <a:avLst/>
            </a:prstGeom>
            <a:ln>
              <a:solidFill>
                <a:srgbClr val="33CCCC"/>
              </a:solidFill>
            </a:ln>
          </p:spPr>
          <p:style>
            <a:lnRef idx="2">
              <a:schemeClr val="dk1"/>
            </a:lnRef>
            <a:fillRef idx="0">
              <a:schemeClr val="dk1"/>
            </a:fillRef>
            <a:effectRef idx="1">
              <a:schemeClr val="dk1"/>
            </a:effectRef>
            <a:fontRef idx="minor">
              <a:schemeClr val="tx1"/>
            </a:fontRef>
          </p:style>
        </p:cxnSp>
        <p:sp>
          <p:nvSpPr>
            <p:cNvPr id="61" name="TextBox 60">
              <a:extLst>
                <a:ext uri="{FF2B5EF4-FFF2-40B4-BE49-F238E27FC236}">
                  <a16:creationId xmlns:a16="http://schemas.microsoft.com/office/drawing/2014/main" id="{91FDB1E7-276B-436B-9BBE-BED458169A46}"/>
                </a:ext>
              </a:extLst>
            </p:cNvPr>
            <p:cNvSpPr txBox="1"/>
            <p:nvPr/>
          </p:nvSpPr>
          <p:spPr>
            <a:xfrm>
              <a:off x="8519720" y="5096844"/>
              <a:ext cx="1041195" cy="400110"/>
            </a:xfrm>
            <a:prstGeom prst="rect">
              <a:avLst/>
            </a:prstGeom>
            <a:noFill/>
          </p:spPr>
          <p:txBody>
            <a:bodyPr wrap="square" rtlCol="0">
              <a:spAutoFit/>
            </a:bodyPr>
            <a:lstStyle/>
            <a:p>
              <a:pPr algn="ctr"/>
              <a:r>
                <a:rPr lang="en-GB" sz="1000" dirty="0">
                  <a:solidFill>
                    <a:schemeClr val="bg2">
                      <a:lumMod val="50000"/>
                    </a:schemeClr>
                  </a:solidFill>
                  <a:latin typeface="Century Gothic" panose="020B0502020202020204" pitchFamily="34" charset="0"/>
                </a:rPr>
                <a:t>Front &amp; back cut-out </a:t>
              </a:r>
            </a:p>
          </p:txBody>
        </p:sp>
        <p:sp>
          <p:nvSpPr>
            <p:cNvPr id="62" name="TextBox 61">
              <a:extLst>
                <a:ext uri="{FF2B5EF4-FFF2-40B4-BE49-F238E27FC236}">
                  <a16:creationId xmlns:a16="http://schemas.microsoft.com/office/drawing/2014/main" id="{53E43FF3-9522-499D-A147-B164645AEB7A}"/>
                </a:ext>
              </a:extLst>
            </p:cNvPr>
            <p:cNvSpPr txBox="1"/>
            <p:nvPr/>
          </p:nvSpPr>
          <p:spPr>
            <a:xfrm>
              <a:off x="9616589" y="5171345"/>
              <a:ext cx="1032568" cy="246221"/>
            </a:xfrm>
            <a:prstGeom prst="rect">
              <a:avLst/>
            </a:prstGeom>
            <a:noFill/>
          </p:spPr>
          <p:txBody>
            <a:bodyPr wrap="square" rtlCol="0">
              <a:spAutoFit/>
            </a:bodyPr>
            <a:lstStyle/>
            <a:p>
              <a:r>
                <a:rPr lang="en-GB" sz="1000" dirty="0">
                  <a:solidFill>
                    <a:schemeClr val="bg2">
                      <a:lumMod val="50000"/>
                    </a:schemeClr>
                  </a:solidFill>
                  <a:latin typeface="Century Gothic" panose="020B0502020202020204" pitchFamily="34" charset="0"/>
                </a:rPr>
                <a:t>18 mm MDF</a:t>
              </a:r>
            </a:p>
          </p:txBody>
        </p:sp>
        <p:sp>
          <p:nvSpPr>
            <p:cNvPr id="63" name="TextBox 62">
              <a:extLst>
                <a:ext uri="{FF2B5EF4-FFF2-40B4-BE49-F238E27FC236}">
                  <a16:creationId xmlns:a16="http://schemas.microsoft.com/office/drawing/2014/main" id="{6E829E64-60F8-4413-ADE5-DF9DA1A1025F}"/>
                </a:ext>
              </a:extLst>
            </p:cNvPr>
            <p:cNvSpPr txBox="1"/>
            <p:nvPr/>
          </p:nvSpPr>
          <p:spPr>
            <a:xfrm>
              <a:off x="10712155" y="5164120"/>
              <a:ext cx="1032568" cy="246221"/>
            </a:xfrm>
            <a:prstGeom prst="rect">
              <a:avLst/>
            </a:prstGeom>
            <a:noFill/>
          </p:spPr>
          <p:txBody>
            <a:bodyPr wrap="square" rtlCol="0">
              <a:spAutoFit/>
            </a:bodyPr>
            <a:lstStyle/>
            <a:p>
              <a:r>
                <a:rPr lang="en-GB" sz="1000" dirty="0">
                  <a:solidFill>
                    <a:schemeClr val="bg2">
                      <a:lumMod val="50000"/>
                    </a:schemeClr>
                  </a:solidFill>
                  <a:latin typeface="Century Gothic" panose="020B0502020202020204" pitchFamily="34" charset="0"/>
                </a:rPr>
                <a:t>Out sourced</a:t>
              </a:r>
            </a:p>
          </p:txBody>
        </p:sp>
        <p:cxnSp>
          <p:nvCxnSpPr>
            <p:cNvPr id="64" name="Straight Connector 63">
              <a:extLst>
                <a:ext uri="{FF2B5EF4-FFF2-40B4-BE49-F238E27FC236}">
                  <a16:creationId xmlns:a16="http://schemas.microsoft.com/office/drawing/2014/main" id="{A4299D28-983E-4BC9-8B88-7D8723669665}"/>
                </a:ext>
              </a:extLst>
            </p:cNvPr>
            <p:cNvCxnSpPr/>
            <p:nvPr/>
          </p:nvCxnSpPr>
          <p:spPr>
            <a:xfrm>
              <a:off x="8463032" y="5496956"/>
              <a:ext cx="3236259" cy="0"/>
            </a:xfrm>
            <a:prstGeom prst="line">
              <a:avLst/>
            </a:prstGeom>
            <a:ln>
              <a:solidFill>
                <a:srgbClr val="33CCCC"/>
              </a:solidFill>
            </a:ln>
          </p:spPr>
          <p:style>
            <a:lnRef idx="2">
              <a:schemeClr val="dk1"/>
            </a:lnRef>
            <a:fillRef idx="0">
              <a:schemeClr val="dk1"/>
            </a:fillRef>
            <a:effectRef idx="1">
              <a:schemeClr val="dk1"/>
            </a:effectRef>
            <a:fontRef idx="minor">
              <a:schemeClr val="tx1"/>
            </a:fontRef>
          </p:style>
        </p:cxnSp>
        <p:sp>
          <p:nvSpPr>
            <p:cNvPr id="70" name="TextBox 69">
              <a:extLst>
                <a:ext uri="{FF2B5EF4-FFF2-40B4-BE49-F238E27FC236}">
                  <a16:creationId xmlns:a16="http://schemas.microsoft.com/office/drawing/2014/main" id="{FE4DED7B-E7A4-49DC-9058-226F6EC7D3FD}"/>
                </a:ext>
              </a:extLst>
            </p:cNvPr>
            <p:cNvSpPr txBox="1"/>
            <p:nvPr/>
          </p:nvSpPr>
          <p:spPr>
            <a:xfrm>
              <a:off x="8663793" y="5477643"/>
              <a:ext cx="663072" cy="246221"/>
            </a:xfrm>
            <a:prstGeom prst="rect">
              <a:avLst/>
            </a:prstGeom>
            <a:noFill/>
          </p:spPr>
          <p:txBody>
            <a:bodyPr wrap="square" rtlCol="0">
              <a:spAutoFit/>
            </a:bodyPr>
            <a:lstStyle/>
            <a:p>
              <a:r>
                <a:rPr lang="en-GB" sz="1000" dirty="0">
                  <a:solidFill>
                    <a:schemeClr val="bg2">
                      <a:lumMod val="50000"/>
                    </a:schemeClr>
                  </a:solidFill>
                  <a:latin typeface="Century Gothic" panose="020B0502020202020204" pitchFamily="34" charset="0"/>
                </a:rPr>
                <a:t>Dowels</a:t>
              </a:r>
            </a:p>
          </p:txBody>
        </p:sp>
        <p:sp>
          <p:nvSpPr>
            <p:cNvPr id="71" name="TextBox 70">
              <a:extLst>
                <a:ext uri="{FF2B5EF4-FFF2-40B4-BE49-F238E27FC236}">
                  <a16:creationId xmlns:a16="http://schemas.microsoft.com/office/drawing/2014/main" id="{155F4746-DF23-4173-8DD2-6A3DFEE8BE3F}"/>
                </a:ext>
              </a:extLst>
            </p:cNvPr>
            <p:cNvSpPr txBox="1"/>
            <p:nvPr/>
          </p:nvSpPr>
          <p:spPr>
            <a:xfrm>
              <a:off x="9594178" y="5484565"/>
              <a:ext cx="1032568" cy="246221"/>
            </a:xfrm>
            <a:prstGeom prst="rect">
              <a:avLst/>
            </a:prstGeom>
            <a:noFill/>
          </p:spPr>
          <p:txBody>
            <a:bodyPr wrap="square" rtlCol="0">
              <a:spAutoFit/>
            </a:bodyPr>
            <a:lstStyle/>
            <a:p>
              <a:r>
                <a:rPr lang="en-GB" sz="1000" dirty="0">
                  <a:solidFill>
                    <a:schemeClr val="bg2">
                      <a:lumMod val="50000"/>
                    </a:schemeClr>
                  </a:solidFill>
                  <a:latin typeface="Century Gothic" panose="020B0502020202020204" pitchFamily="34" charset="0"/>
                </a:rPr>
                <a:t>25 mm Wood</a:t>
              </a:r>
            </a:p>
          </p:txBody>
        </p:sp>
        <p:sp>
          <p:nvSpPr>
            <p:cNvPr id="72" name="TextBox 71">
              <a:extLst>
                <a:ext uri="{FF2B5EF4-FFF2-40B4-BE49-F238E27FC236}">
                  <a16:creationId xmlns:a16="http://schemas.microsoft.com/office/drawing/2014/main" id="{878DF170-2AC9-487C-8508-F1E6A00F7BD4}"/>
                </a:ext>
              </a:extLst>
            </p:cNvPr>
            <p:cNvSpPr txBox="1"/>
            <p:nvPr/>
          </p:nvSpPr>
          <p:spPr>
            <a:xfrm>
              <a:off x="10709334" y="5491180"/>
              <a:ext cx="1032568" cy="246221"/>
            </a:xfrm>
            <a:prstGeom prst="rect">
              <a:avLst/>
            </a:prstGeom>
            <a:noFill/>
          </p:spPr>
          <p:txBody>
            <a:bodyPr wrap="square" rtlCol="0">
              <a:spAutoFit/>
            </a:bodyPr>
            <a:lstStyle/>
            <a:p>
              <a:r>
                <a:rPr lang="en-GB" sz="1000" dirty="0">
                  <a:solidFill>
                    <a:schemeClr val="bg2">
                      <a:lumMod val="50000"/>
                    </a:schemeClr>
                  </a:solidFill>
                  <a:latin typeface="Century Gothic" panose="020B0502020202020204" pitchFamily="34" charset="0"/>
                </a:rPr>
                <a:t>Out sourced</a:t>
              </a:r>
            </a:p>
          </p:txBody>
        </p:sp>
        <p:cxnSp>
          <p:nvCxnSpPr>
            <p:cNvPr id="73" name="Straight Connector 72">
              <a:extLst>
                <a:ext uri="{FF2B5EF4-FFF2-40B4-BE49-F238E27FC236}">
                  <a16:creationId xmlns:a16="http://schemas.microsoft.com/office/drawing/2014/main" id="{B01B5D58-EE8C-43E4-ADE5-C3EE5A9E99D7}"/>
                </a:ext>
              </a:extLst>
            </p:cNvPr>
            <p:cNvCxnSpPr/>
            <p:nvPr/>
          </p:nvCxnSpPr>
          <p:spPr>
            <a:xfrm>
              <a:off x="8463032" y="5730786"/>
              <a:ext cx="3236259" cy="0"/>
            </a:xfrm>
            <a:prstGeom prst="line">
              <a:avLst/>
            </a:prstGeom>
            <a:ln>
              <a:solidFill>
                <a:srgbClr val="33CCCC"/>
              </a:solidFill>
            </a:ln>
          </p:spPr>
          <p:style>
            <a:lnRef idx="2">
              <a:schemeClr val="dk1"/>
            </a:lnRef>
            <a:fillRef idx="0">
              <a:schemeClr val="dk1"/>
            </a:fillRef>
            <a:effectRef idx="1">
              <a:schemeClr val="dk1"/>
            </a:effectRef>
            <a:fontRef idx="minor">
              <a:schemeClr val="tx1"/>
            </a:fontRef>
          </p:style>
        </p:cxnSp>
        <p:sp>
          <p:nvSpPr>
            <p:cNvPr id="74" name="TextBox 73">
              <a:extLst>
                <a:ext uri="{FF2B5EF4-FFF2-40B4-BE49-F238E27FC236}">
                  <a16:creationId xmlns:a16="http://schemas.microsoft.com/office/drawing/2014/main" id="{DEB632EA-BEF5-46BD-B0D5-A6118634E9D9}"/>
                </a:ext>
              </a:extLst>
            </p:cNvPr>
            <p:cNvSpPr txBox="1"/>
            <p:nvPr/>
          </p:nvSpPr>
          <p:spPr>
            <a:xfrm>
              <a:off x="8735120" y="5729552"/>
              <a:ext cx="663072" cy="246221"/>
            </a:xfrm>
            <a:prstGeom prst="rect">
              <a:avLst/>
            </a:prstGeom>
            <a:noFill/>
          </p:spPr>
          <p:txBody>
            <a:bodyPr wrap="square" rtlCol="0">
              <a:spAutoFit/>
            </a:bodyPr>
            <a:lstStyle/>
            <a:p>
              <a:r>
                <a:rPr lang="en-GB" sz="1000" dirty="0">
                  <a:solidFill>
                    <a:schemeClr val="bg2">
                      <a:lumMod val="50000"/>
                    </a:schemeClr>
                  </a:solidFill>
                  <a:latin typeface="Century Gothic" panose="020B0502020202020204" pitchFamily="34" charset="0"/>
                </a:rPr>
                <a:t>Tools</a:t>
              </a:r>
            </a:p>
          </p:txBody>
        </p:sp>
        <p:sp>
          <p:nvSpPr>
            <p:cNvPr id="76" name="TextBox 75">
              <a:extLst>
                <a:ext uri="{FF2B5EF4-FFF2-40B4-BE49-F238E27FC236}">
                  <a16:creationId xmlns:a16="http://schemas.microsoft.com/office/drawing/2014/main" id="{813F2F0B-A691-4D11-8DD3-5CFADEF48DF1}"/>
                </a:ext>
              </a:extLst>
            </p:cNvPr>
            <p:cNvSpPr txBox="1"/>
            <p:nvPr/>
          </p:nvSpPr>
          <p:spPr>
            <a:xfrm>
              <a:off x="10863945" y="5729551"/>
              <a:ext cx="1032568" cy="246221"/>
            </a:xfrm>
            <a:prstGeom prst="rect">
              <a:avLst/>
            </a:prstGeom>
            <a:noFill/>
          </p:spPr>
          <p:txBody>
            <a:bodyPr wrap="square" rtlCol="0">
              <a:spAutoFit/>
            </a:bodyPr>
            <a:lstStyle/>
            <a:p>
              <a:r>
                <a:rPr lang="en-GB" sz="1000" dirty="0">
                  <a:solidFill>
                    <a:schemeClr val="bg2">
                      <a:lumMod val="50000"/>
                    </a:schemeClr>
                  </a:solidFill>
                  <a:latin typeface="Century Gothic" panose="020B0502020202020204" pitchFamily="34" charset="0"/>
                </a:rPr>
                <a:t>On site</a:t>
              </a:r>
            </a:p>
          </p:txBody>
        </p:sp>
        <p:cxnSp>
          <p:nvCxnSpPr>
            <p:cNvPr id="77" name="Straight Connector 76">
              <a:extLst>
                <a:ext uri="{FF2B5EF4-FFF2-40B4-BE49-F238E27FC236}">
                  <a16:creationId xmlns:a16="http://schemas.microsoft.com/office/drawing/2014/main" id="{A4C2F98A-197B-4C62-8DC7-F7A0078B613D}"/>
                </a:ext>
              </a:extLst>
            </p:cNvPr>
            <p:cNvCxnSpPr/>
            <p:nvPr/>
          </p:nvCxnSpPr>
          <p:spPr>
            <a:xfrm>
              <a:off x="8460958" y="5954901"/>
              <a:ext cx="3236259" cy="0"/>
            </a:xfrm>
            <a:prstGeom prst="line">
              <a:avLst/>
            </a:prstGeom>
            <a:ln>
              <a:solidFill>
                <a:srgbClr val="33CCCC"/>
              </a:solidFill>
            </a:ln>
          </p:spPr>
          <p:style>
            <a:lnRef idx="2">
              <a:schemeClr val="dk1"/>
            </a:lnRef>
            <a:fillRef idx="0">
              <a:schemeClr val="dk1"/>
            </a:fillRef>
            <a:effectRef idx="1">
              <a:schemeClr val="dk1"/>
            </a:effectRef>
            <a:fontRef idx="minor">
              <a:schemeClr val="tx1"/>
            </a:fontRef>
          </p:style>
        </p:cxnSp>
        <p:sp>
          <p:nvSpPr>
            <p:cNvPr id="78" name="TextBox 77">
              <a:extLst>
                <a:ext uri="{FF2B5EF4-FFF2-40B4-BE49-F238E27FC236}">
                  <a16:creationId xmlns:a16="http://schemas.microsoft.com/office/drawing/2014/main" id="{209E417C-F9EE-4B2D-8488-451A949AFBE5}"/>
                </a:ext>
              </a:extLst>
            </p:cNvPr>
            <p:cNvSpPr txBox="1"/>
            <p:nvPr/>
          </p:nvSpPr>
          <p:spPr>
            <a:xfrm>
              <a:off x="8509548" y="5962147"/>
              <a:ext cx="937234" cy="246221"/>
            </a:xfrm>
            <a:prstGeom prst="rect">
              <a:avLst/>
            </a:prstGeom>
            <a:noFill/>
          </p:spPr>
          <p:txBody>
            <a:bodyPr wrap="square" rtlCol="0">
              <a:spAutoFit/>
            </a:bodyPr>
            <a:lstStyle/>
            <a:p>
              <a:r>
                <a:rPr lang="en-GB" sz="1000" dirty="0">
                  <a:solidFill>
                    <a:schemeClr val="bg2">
                      <a:lumMod val="50000"/>
                    </a:schemeClr>
                  </a:solidFill>
                  <a:latin typeface="Century Gothic" panose="020B0502020202020204" pitchFamily="34" charset="0"/>
                </a:rPr>
                <a:t>Surface top</a:t>
              </a:r>
            </a:p>
          </p:txBody>
        </p:sp>
        <p:sp>
          <p:nvSpPr>
            <p:cNvPr id="80" name="TextBox 79">
              <a:extLst>
                <a:ext uri="{FF2B5EF4-FFF2-40B4-BE49-F238E27FC236}">
                  <a16:creationId xmlns:a16="http://schemas.microsoft.com/office/drawing/2014/main" id="{B3910777-39A9-4846-9D5F-23293E9B2488}"/>
                </a:ext>
              </a:extLst>
            </p:cNvPr>
            <p:cNvSpPr txBox="1"/>
            <p:nvPr/>
          </p:nvSpPr>
          <p:spPr>
            <a:xfrm>
              <a:off x="9588752" y="5964038"/>
              <a:ext cx="1032568" cy="246221"/>
            </a:xfrm>
            <a:prstGeom prst="rect">
              <a:avLst/>
            </a:prstGeom>
            <a:noFill/>
          </p:spPr>
          <p:txBody>
            <a:bodyPr wrap="square" rtlCol="0">
              <a:spAutoFit/>
            </a:bodyPr>
            <a:lstStyle/>
            <a:p>
              <a:r>
                <a:rPr lang="en-GB" sz="1000" dirty="0">
                  <a:solidFill>
                    <a:schemeClr val="bg2">
                      <a:lumMod val="50000"/>
                    </a:schemeClr>
                  </a:solidFill>
                  <a:latin typeface="Century Gothic" panose="020B0502020202020204" pitchFamily="34" charset="0"/>
                </a:rPr>
                <a:t>18 mm MDF</a:t>
              </a:r>
            </a:p>
          </p:txBody>
        </p:sp>
        <p:sp>
          <p:nvSpPr>
            <p:cNvPr id="81" name="TextBox 80">
              <a:extLst>
                <a:ext uri="{FF2B5EF4-FFF2-40B4-BE49-F238E27FC236}">
                  <a16:creationId xmlns:a16="http://schemas.microsoft.com/office/drawing/2014/main" id="{FF7EC674-6976-4E74-A05E-3E614385E069}"/>
                </a:ext>
              </a:extLst>
            </p:cNvPr>
            <p:cNvSpPr txBox="1"/>
            <p:nvPr/>
          </p:nvSpPr>
          <p:spPr>
            <a:xfrm>
              <a:off x="10710960" y="5964874"/>
              <a:ext cx="1032568" cy="246221"/>
            </a:xfrm>
            <a:prstGeom prst="rect">
              <a:avLst/>
            </a:prstGeom>
            <a:noFill/>
          </p:spPr>
          <p:txBody>
            <a:bodyPr wrap="square" rtlCol="0">
              <a:spAutoFit/>
            </a:bodyPr>
            <a:lstStyle/>
            <a:p>
              <a:r>
                <a:rPr lang="en-GB" sz="1000" dirty="0">
                  <a:solidFill>
                    <a:schemeClr val="bg2">
                      <a:lumMod val="50000"/>
                    </a:schemeClr>
                  </a:solidFill>
                  <a:latin typeface="Century Gothic" panose="020B0502020202020204" pitchFamily="34" charset="0"/>
                </a:rPr>
                <a:t>Out sourced</a:t>
              </a:r>
            </a:p>
          </p:txBody>
        </p:sp>
        <p:cxnSp>
          <p:nvCxnSpPr>
            <p:cNvPr id="86" name="Straight Connector 85">
              <a:extLst>
                <a:ext uri="{FF2B5EF4-FFF2-40B4-BE49-F238E27FC236}">
                  <a16:creationId xmlns:a16="http://schemas.microsoft.com/office/drawing/2014/main" id="{C9836D12-4895-428C-BCB4-CB558D62539D}"/>
                </a:ext>
              </a:extLst>
            </p:cNvPr>
            <p:cNvCxnSpPr/>
            <p:nvPr/>
          </p:nvCxnSpPr>
          <p:spPr>
            <a:xfrm>
              <a:off x="8460958" y="6206222"/>
              <a:ext cx="3236259" cy="0"/>
            </a:xfrm>
            <a:prstGeom prst="line">
              <a:avLst/>
            </a:prstGeom>
            <a:ln>
              <a:solidFill>
                <a:srgbClr val="33CCCC"/>
              </a:solidFill>
            </a:ln>
          </p:spPr>
          <p:style>
            <a:lnRef idx="2">
              <a:schemeClr val="dk1"/>
            </a:lnRef>
            <a:fillRef idx="0">
              <a:schemeClr val="dk1"/>
            </a:fillRef>
            <a:effectRef idx="1">
              <a:schemeClr val="dk1"/>
            </a:effectRef>
            <a:fontRef idx="minor">
              <a:schemeClr val="tx1"/>
            </a:fontRef>
          </p:style>
        </p:cxnSp>
        <p:sp>
          <p:nvSpPr>
            <p:cNvPr id="87" name="TextBox 86">
              <a:extLst>
                <a:ext uri="{FF2B5EF4-FFF2-40B4-BE49-F238E27FC236}">
                  <a16:creationId xmlns:a16="http://schemas.microsoft.com/office/drawing/2014/main" id="{4E18C511-14FE-4612-8E79-E7643F5949F4}"/>
                </a:ext>
              </a:extLst>
            </p:cNvPr>
            <p:cNvSpPr txBox="1"/>
            <p:nvPr/>
          </p:nvSpPr>
          <p:spPr>
            <a:xfrm>
              <a:off x="8571700" y="6217957"/>
              <a:ext cx="937234" cy="246221"/>
            </a:xfrm>
            <a:prstGeom prst="rect">
              <a:avLst/>
            </a:prstGeom>
            <a:noFill/>
          </p:spPr>
          <p:txBody>
            <a:bodyPr wrap="square" rtlCol="0">
              <a:spAutoFit/>
            </a:bodyPr>
            <a:lstStyle/>
            <a:p>
              <a:r>
                <a:rPr lang="en-GB" sz="1000" dirty="0">
                  <a:solidFill>
                    <a:schemeClr val="bg2">
                      <a:lumMod val="50000"/>
                    </a:schemeClr>
                  </a:solidFill>
                  <a:latin typeface="Century Gothic" panose="020B0502020202020204" pitchFamily="34" charset="0"/>
                </a:rPr>
                <a:t>Cladding</a:t>
              </a:r>
            </a:p>
          </p:txBody>
        </p:sp>
        <p:sp>
          <p:nvSpPr>
            <p:cNvPr id="88" name="TextBox 87">
              <a:extLst>
                <a:ext uri="{FF2B5EF4-FFF2-40B4-BE49-F238E27FC236}">
                  <a16:creationId xmlns:a16="http://schemas.microsoft.com/office/drawing/2014/main" id="{96736083-A263-42A8-8CC4-27B65BCB04E3}"/>
                </a:ext>
              </a:extLst>
            </p:cNvPr>
            <p:cNvSpPr txBox="1"/>
            <p:nvPr/>
          </p:nvSpPr>
          <p:spPr>
            <a:xfrm>
              <a:off x="9570338" y="6215358"/>
              <a:ext cx="1032568" cy="246221"/>
            </a:xfrm>
            <a:prstGeom prst="rect">
              <a:avLst/>
            </a:prstGeom>
            <a:noFill/>
          </p:spPr>
          <p:txBody>
            <a:bodyPr wrap="square" rtlCol="0">
              <a:spAutoFit/>
            </a:bodyPr>
            <a:lstStyle/>
            <a:p>
              <a:r>
                <a:rPr lang="en-GB" sz="1000" dirty="0">
                  <a:solidFill>
                    <a:schemeClr val="bg2">
                      <a:lumMod val="50000"/>
                    </a:schemeClr>
                  </a:solidFill>
                  <a:latin typeface="Century Gothic" panose="020B0502020202020204" pitchFamily="34" charset="0"/>
                </a:rPr>
                <a:t>18 mm MDF</a:t>
              </a:r>
            </a:p>
          </p:txBody>
        </p:sp>
        <p:sp>
          <p:nvSpPr>
            <p:cNvPr id="89" name="TextBox 88">
              <a:extLst>
                <a:ext uri="{FF2B5EF4-FFF2-40B4-BE49-F238E27FC236}">
                  <a16:creationId xmlns:a16="http://schemas.microsoft.com/office/drawing/2014/main" id="{44B198E5-1EFA-4ECE-8C8B-BB55E77D397D}"/>
                </a:ext>
              </a:extLst>
            </p:cNvPr>
            <p:cNvSpPr txBox="1"/>
            <p:nvPr/>
          </p:nvSpPr>
          <p:spPr>
            <a:xfrm>
              <a:off x="10712155" y="6203245"/>
              <a:ext cx="1032568" cy="246221"/>
            </a:xfrm>
            <a:prstGeom prst="rect">
              <a:avLst/>
            </a:prstGeom>
            <a:noFill/>
          </p:spPr>
          <p:txBody>
            <a:bodyPr wrap="square" rtlCol="0">
              <a:spAutoFit/>
            </a:bodyPr>
            <a:lstStyle/>
            <a:p>
              <a:r>
                <a:rPr lang="en-GB" sz="1000" dirty="0">
                  <a:solidFill>
                    <a:schemeClr val="bg2">
                      <a:lumMod val="50000"/>
                    </a:schemeClr>
                  </a:solidFill>
                  <a:latin typeface="Century Gothic" panose="020B0502020202020204" pitchFamily="34" charset="0"/>
                </a:rPr>
                <a:t>Out sourced</a:t>
              </a:r>
            </a:p>
          </p:txBody>
        </p:sp>
        <p:cxnSp>
          <p:nvCxnSpPr>
            <p:cNvPr id="90" name="Straight Connector 89">
              <a:extLst>
                <a:ext uri="{FF2B5EF4-FFF2-40B4-BE49-F238E27FC236}">
                  <a16:creationId xmlns:a16="http://schemas.microsoft.com/office/drawing/2014/main" id="{940B39AC-9B11-463C-8A39-0AB4FD961E7A}"/>
                </a:ext>
              </a:extLst>
            </p:cNvPr>
            <p:cNvCxnSpPr/>
            <p:nvPr/>
          </p:nvCxnSpPr>
          <p:spPr>
            <a:xfrm>
              <a:off x="8460957" y="6449466"/>
              <a:ext cx="3236259" cy="0"/>
            </a:xfrm>
            <a:prstGeom prst="line">
              <a:avLst/>
            </a:prstGeom>
            <a:ln>
              <a:solidFill>
                <a:srgbClr val="33CCCC"/>
              </a:solidFill>
            </a:ln>
          </p:spPr>
          <p:style>
            <a:lnRef idx="2">
              <a:schemeClr val="dk1"/>
            </a:lnRef>
            <a:fillRef idx="0">
              <a:schemeClr val="dk1"/>
            </a:fillRef>
            <a:effectRef idx="1">
              <a:schemeClr val="dk1"/>
            </a:effectRef>
            <a:fontRef idx="minor">
              <a:schemeClr val="tx1"/>
            </a:fontRef>
          </p:style>
        </p:cxnSp>
      </p:grpSp>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167" name="Ink 166">
                <a:extLst>
                  <a:ext uri="{FF2B5EF4-FFF2-40B4-BE49-F238E27FC236}">
                    <a16:creationId xmlns:a16="http://schemas.microsoft.com/office/drawing/2014/main" id="{C5FA4021-278D-4908-8AE9-529D26722E2B}"/>
                  </a:ext>
                </a:extLst>
              </p14:cNvPr>
              <p14:cNvContentPartPr/>
              <p14:nvPr/>
            </p14:nvContentPartPr>
            <p14:xfrm>
              <a:off x="1589457" y="4784202"/>
              <a:ext cx="139320" cy="344520"/>
            </p14:xfrm>
          </p:contentPart>
        </mc:Choice>
        <mc:Fallback xmlns="">
          <p:pic>
            <p:nvPicPr>
              <p:cNvPr id="167" name="Ink 166">
                <a:extLst>
                  <a:ext uri="{FF2B5EF4-FFF2-40B4-BE49-F238E27FC236}">
                    <a16:creationId xmlns:a16="http://schemas.microsoft.com/office/drawing/2014/main" id="{C5FA4021-278D-4908-8AE9-529D26722E2B}"/>
                  </a:ext>
                </a:extLst>
              </p:cNvPr>
              <p:cNvPicPr/>
              <p:nvPr/>
            </p:nvPicPr>
            <p:blipFill>
              <a:blip r:embed="rId12"/>
              <a:stretch>
                <a:fillRect/>
              </a:stretch>
            </p:blipFill>
            <p:spPr>
              <a:xfrm>
                <a:off x="1585137" y="4757202"/>
                <a:ext cx="147960" cy="398160"/>
              </a:xfrm>
              <a:prstGeom prst="rect">
                <a:avLst/>
              </a:prstGeom>
            </p:spPr>
          </p:pic>
        </mc:Fallback>
      </mc:AlternateContent>
      <p:pic>
        <p:nvPicPr>
          <p:cNvPr id="11" name="Picture 10" descr="A close up of text on a black background&#10;&#10;Description automatically generated">
            <a:extLst>
              <a:ext uri="{FF2B5EF4-FFF2-40B4-BE49-F238E27FC236}">
                <a16:creationId xmlns:a16="http://schemas.microsoft.com/office/drawing/2014/main" id="{7BE3DC82-F39B-4BDA-9615-5C6DB2161A8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3216" y="5170323"/>
            <a:ext cx="1383912" cy="883997"/>
          </a:xfrm>
          <a:prstGeom prst="rect">
            <a:avLst/>
          </a:prstGeom>
        </p:spPr>
      </p:pic>
      <p:pic>
        <p:nvPicPr>
          <p:cNvPr id="47" name="Picture 46">
            <a:extLst>
              <a:ext uri="{FF2B5EF4-FFF2-40B4-BE49-F238E27FC236}">
                <a16:creationId xmlns:a16="http://schemas.microsoft.com/office/drawing/2014/main" id="{DD92B6FF-BBA9-4308-99D3-353706141E5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76567" y="1675552"/>
            <a:ext cx="434002" cy="398717"/>
          </a:xfrm>
          <a:prstGeom prst="rect">
            <a:avLst/>
          </a:prstGeom>
        </p:spPr>
      </p:pic>
      <p:pic>
        <p:nvPicPr>
          <p:cNvPr id="48" name="Picture 47">
            <a:extLst>
              <a:ext uri="{FF2B5EF4-FFF2-40B4-BE49-F238E27FC236}">
                <a16:creationId xmlns:a16="http://schemas.microsoft.com/office/drawing/2014/main" id="{A05C2EF6-9AF3-461F-9FA2-05E11ABD9CC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763506" y="2532953"/>
            <a:ext cx="434001" cy="398717"/>
          </a:xfrm>
          <a:prstGeom prst="rect">
            <a:avLst/>
          </a:prstGeom>
        </p:spPr>
      </p:pic>
      <p:pic>
        <p:nvPicPr>
          <p:cNvPr id="51" name="Picture 50">
            <a:extLst>
              <a:ext uri="{FF2B5EF4-FFF2-40B4-BE49-F238E27FC236}">
                <a16:creationId xmlns:a16="http://schemas.microsoft.com/office/drawing/2014/main" id="{C42BF657-74FA-40CF-ABD1-14637AFC930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406895" y="4116550"/>
            <a:ext cx="442544" cy="406565"/>
          </a:xfrm>
          <a:prstGeom prst="rect">
            <a:avLst/>
          </a:prstGeom>
        </p:spPr>
      </p:pic>
    </p:spTree>
    <p:extLst>
      <p:ext uri="{BB962C8B-B14F-4D97-AF65-F5344CB8AC3E}">
        <p14:creationId xmlns:p14="http://schemas.microsoft.com/office/powerpoint/2010/main" val="4133710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9475823-8C04-4C23-AB15-B8F3F9EEBEF3}"/>
              </a:ext>
            </a:extLst>
          </p:cNvPr>
          <p:cNvCxnSpPr>
            <a:cxnSpLocks/>
          </p:cNvCxnSpPr>
          <p:nvPr/>
        </p:nvCxnSpPr>
        <p:spPr>
          <a:xfrm>
            <a:off x="3002980" y="605118"/>
            <a:ext cx="0" cy="3585882"/>
          </a:xfrm>
          <a:prstGeom prst="line">
            <a:avLst/>
          </a:prstGeom>
        </p:spPr>
        <p:style>
          <a:lnRef idx="2">
            <a:schemeClr val="dk1"/>
          </a:lnRef>
          <a:fillRef idx="0">
            <a:schemeClr val="dk1"/>
          </a:fillRef>
          <a:effectRef idx="1">
            <a:schemeClr val="dk1"/>
          </a:effectRef>
          <a:fontRef idx="minor">
            <a:schemeClr val="tx1"/>
          </a:fontRef>
        </p:style>
      </p:cxnSp>
      <p:pic>
        <p:nvPicPr>
          <p:cNvPr id="15" name="Picture 14">
            <a:extLst>
              <a:ext uri="{FF2B5EF4-FFF2-40B4-BE49-F238E27FC236}">
                <a16:creationId xmlns:a16="http://schemas.microsoft.com/office/drawing/2014/main" id="{99B5E3DF-63C3-4C09-9FC1-23BB9D7A8E08}"/>
              </a:ext>
            </a:extLst>
          </p:cNvPr>
          <p:cNvPicPr>
            <a:picLocks noChangeAspect="1"/>
          </p:cNvPicPr>
          <p:nvPr/>
        </p:nvPicPr>
        <p:blipFill rotWithShape="1">
          <a:blip r:embed="rId2">
            <a:extLst>
              <a:ext uri="{28A0092B-C50C-407E-A947-70E740481C1C}">
                <a14:useLocalDpi xmlns:a14="http://schemas.microsoft.com/office/drawing/2010/main" val="0"/>
              </a:ext>
            </a:extLst>
          </a:blip>
          <a:srcRect l="22566" t="3440" r="15296" b="18090"/>
          <a:stretch/>
        </p:blipFill>
        <p:spPr>
          <a:xfrm>
            <a:off x="3110363" y="340074"/>
            <a:ext cx="5854031" cy="3811862"/>
          </a:xfrm>
          <a:prstGeom prst="rect">
            <a:avLst/>
          </a:prstGeom>
        </p:spPr>
      </p:pic>
      <p:sp>
        <p:nvSpPr>
          <p:cNvPr id="19" name="TextBox 18">
            <a:extLst>
              <a:ext uri="{FF2B5EF4-FFF2-40B4-BE49-F238E27FC236}">
                <a16:creationId xmlns:a16="http://schemas.microsoft.com/office/drawing/2014/main" id="{10FF5CE9-1648-4C6B-A6D4-F87D4B3F3078}"/>
              </a:ext>
            </a:extLst>
          </p:cNvPr>
          <p:cNvSpPr txBox="1"/>
          <p:nvPr/>
        </p:nvSpPr>
        <p:spPr>
          <a:xfrm>
            <a:off x="255498" y="409365"/>
            <a:ext cx="2626656" cy="2877711"/>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Task analysis</a:t>
            </a:r>
          </a:p>
          <a:p>
            <a:r>
              <a:rPr lang="en-GB" sz="1000" dirty="0">
                <a:latin typeface="Century Gothic" panose="020B0502020202020204" pitchFamily="34" charset="0"/>
              </a:rPr>
              <a:t>For my product, I want to create a </a:t>
            </a:r>
            <a:r>
              <a:rPr lang="en-GB" sz="1000" dirty="0">
                <a:solidFill>
                  <a:srgbClr val="33CCCC"/>
                </a:solidFill>
                <a:latin typeface="Century Gothic" panose="020B0502020202020204" pitchFamily="34" charset="0"/>
              </a:rPr>
              <a:t>console table </a:t>
            </a:r>
            <a:r>
              <a:rPr lang="en-GB" sz="1000" dirty="0">
                <a:latin typeface="Century Gothic" panose="020B0502020202020204" pitchFamily="34" charset="0"/>
              </a:rPr>
              <a:t>that can be seen more than just a piece of furniture. As well as being </a:t>
            </a:r>
            <a:r>
              <a:rPr lang="en-GB" sz="1000" dirty="0">
                <a:solidFill>
                  <a:srgbClr val="33CCCC"/>
                </a:solidFill>
                <a:latin typeface="Century Gothic" panose="020B0502020202020204" pitchFamily="34" charset="0"/>
              </a:rPr>
              <a:t>storage</a:t>
            </a:r>
            <a:r>
              <a:rPr lang="en-GB" sz="1000" dirty="0">
                <a:latin typeface="Century Gothic" panose="020B0502020202020204" pitchFamily="34" charset="0"/>
              </a:rPr>
              <a:t> to traditional items such as: plants, books, lamps, keys and etc… I’m interested in designing it for items/appliances which we (as a population) use </a:t>
            </a:r>
            <a:r>
              <a:rPr lang="en-GB" sz="1000" dirty="0">
                <a:solidFill>
                  <a:srgbClr val="33CCCC"/>
                </a:solidFill>
                <a:latin typeface="Century Gothic" panose="020B0502020202020204" pitchFamily="34" charset="0"/>
              </a:rPr>
              <a:t>everyday</a:t>
            </a:r>
            <a:r>
              <a:rPr lang="en-GB" sz="1000" dirty="0">
                <a:latin typeface="Century Gothic" panose="020B0502020202020204" pitchFamily="34" charset="0"/>
              </a:rPr>
              <a:t>. My main focus is going to have an item of furniture that is specialised to hold </a:t>
            </a:r>
            <a:r>
              <a:rPr lang="en-GB" sz="1000" dirty="0">
                <a:solidFill>
                  <a:srgbClr val="33CCCC"/>
                </a:solidFill>
                <a:latin typeface="Century Gothic" panose="020B0502020202020204" pitchFamily="34" charset="0"/>
              </a:rPr>
              <a:t>modern</a:t>
            </a:r>
            <a:r>
              <a:rPr lang="en-GB" sz="1000" dirty="0">
                <a:latin typeface="Century Gothic" panose="020B0502020202020204" pitchFamily="34" charset="0"/>
              </a:rPr>
              <a:t> day technology (Smartphones, tablets, laptops and etc..). Through the designing phase, I’m going to include more </a:t>
            </a:r>
            <a:r>
              <a:rPr lang="en-GB" sz="1000" dirty="0">
                <a:solidFill>
                  <a:srgbClr val="33CCCC"/>
                </a:solidFill>
                <a:latin typeface="Century Gothic" panose="020B0502020202020204" pitchFamily="34" charset="0"/>
              </a:rPr>
              <a:t>convenient</a:t>
            </a:r>
            <a:r>
              <a:rPr lang="en-GB" sz="1000" dirty="0">
                <a:latin typeface="Century Gothic" panose="020B0502020202020204" pitchFamily="34" charset="0"/>
              </a:rPr>
              <a:t> aspects that clients will appreciate – such as charging ports.</a:t>
            </a:r>
          </a:p>
        </p:txBody>
      </p:sp>
      <p:sp>
        <p:nvSpPr>
          <p:cNvPr id="17" name="TextBox 16">
            <a:extLst>
              <a:ext uri="{FF2B5EF4-FFF2-40B4-BE49-F238E27FC236}">
                <a16:creationId xmlns:a16="http://schemas.microsoft.com/office/drawing/2014/main" id="{52233C87-8652-4294-9154-1299CC4CDECC}"/>
              </a:ext>
            </a:extLst>
          </p:cNvPr>
          <p:cNvSpPr txBox="1"/>
          <p:nvPr/>
        </p:nvSpPr>
        <p:spPr>
          <a:xfrm>
            <a:off x="9354675" y="401443"/>
            <a:ext cx="2626656" cy="1138773"/>
          </a:xfrm>
          <a:prstGeom prst="rect">
            <a:avLst/>
          </a:prstGeom>
          <a:noFill/>
        </p:spPr>
        <p:txBody>
          <a:bodyPr wrap="square" rtlCol="0">
            <a:spAutoFit/>
          </a:bodyPr>
          <a:lstStyle/>
          <a:p>
            <a:pPr>
              <a:lnSpc>
                <a:spcPct val="150000"/>
              </a:lnSpc>
            </a:pPr>
            <a:r>
              <a:rPr lang="en-GB" sz="1200" dirty="0">
                <a:latin typeface="Century Gothic" panose="020B0502020202020204" pitchFamily="34" charset="0"/>
              </a:rPr>
              <a:t>Problem 1: Size/Space</a:t>
            </a:r>
          </a:p>
          <a:p>
            <a:r>
              <a:rPr lang="en-GB" sz="1000" dirty="0">
                <a:latin typeface="Century Gothic" panose="020B0502020202020204" pitchFamily="34" charset="0"/>
              </a:rPr>
              <a:t>A main focus for my product is the consideration of </a:t>
            </a:r>
            <a:r>
              <a:rPr lang="en-GB" sz="1000" dirty="0">
                <a:solidFill>
                  <a:srgbClr val="CC0066"/>
                </a:solidFill>
                <a:latin typeface="Century Gothic" panose="020B0502020202020204" pitchFamily="34" charset="0"/>
              </a:rPr>
              <a:t>space</a:t>
            </a:r>
            <a:r>
              <a:rPr lang="en-GB" sz="1000" dirty="0">
                <a:latin typeface="Century Gothic" panose="020B0502020202020204" pitchFamily="34" charset="0"/>
              </a:rPr>
              <a:t>. It needs to be able to fit in any style/sized room. The objective is to provide a </a:t>
            </a:r>
            <a:r>
              <a:rPr lang="en-GB" sz="1000" dirty="0">
                <a:solidFill>
                  <a:srgbClr val="CC0066"/>
                </a:solidFill>
                <a:latin typeface="Century Gothic" panose="020B0502020202020204" pitchFamily="34" charset="0"/>
              </a:rPr>
              <a:t>convenient</a:t>
            </a:r>
            <a:r>
              <a:rPr lang="en-GB" sz="1000" dirty="0">
                <a:latin typeface="Century Gothic" panose="020B0502020202020204" pitchFamily="34" charset="0"/>
              </a:rPr>
              <a:t> </a:t>
            </a:r>
            <a:r>
              <a:rPr lang="en-GB" sz="1000" dirty="0">
                <a:solidFill>
                  <a:srgbClr val="CC0066"/>
                </a:solidFill>
                <a:latin typeface="Century Gothic" panose="020B0502020202020204" pitchFamily="34" charset="0"/>
              </a:rPr>
              <a:t>solution</a:t>
            </a:r>
            <a:r>
              <a:rPr lang="en-GB" sz="1000" dirty="0">
                <a:latin typeface="Century Gothic" panose="020B0502020202020204" pitchFamily="34" charset="0"/>
              </a:rPr>
              <a:t> for storage.</a:t>
            </a:r>
          </a:p>
        </p:txBody>
      </p:sp>
      <p:sp>
        <p:nvSpPr>
          <p:cNvPr id="18" name="TextBox 17">
            <a:extLst>
              <a:ext uri="{FF2B5EF4-FFF2-40B4-BE49-F238E27FC236}">
                <a16:creationId xmlns:a16="http://schemas.microsoft.com/office/drawing/2014/main" id="{10AB915A-9277-4053-A7B2-72E140F6F9EA}"/>
              </a:ext>
            </a:extLst>
          </p:cNvPr>
          <p:cNvSpPr txBox="1"/>
          <p:nvPr/>
        </p:nvSpPr>
        <p:spPr>
          <a:xfrm>
            <a:off x="9354675" y="1552954"/>
            <a:ext cx="2626656" cy="1446550"/>
          </a:xfrm>
          <a:prstGeom prst="rect">
            <a:avLst/>
          </a:prstGeom>
          <a:noFill/>
        </p:spPr>
        <p:txBody>
          <a:bodyPr wrap="square" rtlCol="0">
            <a:spAutoFit/>
          </a:bodyPr>
          <a:lstStyle/>
          <a:p>
            <a:pPr>
              <a:lnSpc>
                <a:spcPct val="150000"/>
              </a:lnSpc>
            </a:pPr>
            <a:r>
              <a:rPr lang="en-GB" sz="1200" dirty="0">
                <a:latin typeface="Century Gothic" panose="020B0502020202020204" pitchFamily="34" charset="0"/>
              </a:rPr>
              <a:t>Problem 2: Aesthetics.</a:t>
            </a:r>
          </a:p>
          <a:p>
            <a:r>
              <a:rPr lang="en-GB" sz="1000" dirty="0">
                <a:latin typeface="Century Gothic" panose="020B0502020202020204" pitchFamily="34" charset="0"/>
              </a:rPr>
              <a:t>Currently, the majority of people are interested in modern and </a:t>
            </a:r>
            <a:r>
              <a:rPr lang="en-GB" sz="1000" dirty="0">
                <a:solidFill>
                  <a:srgbClr val="33CCCC"/>
                </a:solidFill>
                <a:latin typeface="Century Gothic" panose="020B0502020202020204" pitchFamily="34" charset="0"/>
              </a:rPr>
              <a:t>new unique designs </a:t>
            </a:r>
            <a:r>
              <a:rPr lang="en-GB" sz="1000" dirty="0">
                <a:latin typeface="Century Gothic" panose="020B0502020202020204" pitchFamily="34" charset="0"/>
              </a:rPr>
              <a:t>– something that can separate them from others. My product needs to exceed this expectation and provide a </a:t>
            </a:r>
            <a:r>
              <a:rPr lang="en-GB" sz="1000" dirty="0">
                <a:solidFill>
                  <a:srgbClr val="33CCCC"/>
                </a:solidFill>
                <a:latin typeface="Century Gothic" panose="020B0502020202020204" pitchFamily="34" charset="0"/>
              </a:rPr>
              <a:t>modern/slick aesthetic </a:t>
            </a:r>
            <a:r>
              <a:rPr lang="en-GB" sz="1000" dirty="0">
                <a:latin typeface="Century Gothic" panose="020B0502020202020204" pitchFamily="34" charset="0"/>
              </a:rPr>
              <a:t>that appeals to all (as well as it functioning properly).</a:t>
            </a:r>
          </a:p>
        </p:txBody>
      </p:sp>
      <p:sp>
        <p:nvSpPr>
          <p:cNvPr id="20" name="TextBox 19">
            <a:extLst>
              <a:ext uri="{FF2B5EF4-FFF2-40B4-BE49-F238E27FC236}">
                <a16:creationId xmlns:a16="http://schemas.microsoft.com/office/drawing/2014/main" id="{BF599713-C38F-471F-8E74-F37E42C6F692}"/>
              </a:ext>
            </a:extLst>
          </p:cNvPr>
          <p:cNvSpPr txBox="1"/>
          <p:nvPr/>
        </p:nvSpPr>
        <p:spPr>
          <a:xfrm>
            <a:off x="9345436" y="3047382"/>
            <a:ext cx="2626656" cy="1492716"/>
          </a:xfrm>
          <a:prstGeom prst="rect">
            <a:avLst/>
          </a:prstGeom>
          <a:noFill/>
        </p:spPr>
        <p:txBody>
          <a:bodyPr wrap="square" rtlCol="0">
            <a:spAutoFit/>
          </a:bodyPr>
          <a:lstStyle/>
          <a:p>
            <a:pPr>
              <a:lnSpc>
                <a:spcPct val="150000"/>
              </a:lnSpc>
            </a:pPr>
            <a:r>
              <a:rPr lang="en-GB" sz="1200" dirty="0">
                <a:latin typeface="Century Gothic" panose="020B0502020202020204" pitchFamily="34" charset="0"/>
              </a:rPr>
              <a:t>Problem 3: Function.</a:t>
            </a:r>
          </a:p>
          <a:p>
            <a:r>
              <a:rPr lang="en-GB" sz="1000" dirty="0">
                <a:latin typeface="Century Gothic" panose="020B0502020202020204" pitchFamily="34" charset="0"/>
              </a:rPr>
              <a:t>There is an increasing number of the population that has modern, </a:t>
            </a:r>
            <a:r>
              <a:rPr lang="en-GB" sz="1000" dirty="0">
                <a:solidFill>
                  <a:srgbClr val="CC0066"/>
                </a:solidFill>
                <a:latin typeface="Century Gothic" panose="020B0502020202020204" pitchFamily="34" charset="0"/>
              </a:rPr>
              <a:t>new advancing, technology</a:t>
            </a:r>
            <a:r>
              <a:rPr lang="en-GB" sz="1000" dirty="0">
                <a:latin typeface="Century Gothic" panose="020B0502020202020204" pitchFamily="34" charset="0"/>
              </a:rPr>
              <a:t>. My product will apply to all. The main issue is ensuring the </a:t>
            </a:r>
            <a:r>
              <a:rPr lang="en-GB" sz="1000" dirty="0">
                <a:solidFill>
                  <a:srgbClr val="CC0066"/>
                </a:solidFill>
                <a:latin typeface="Century Gothic" panose="020B0502020202020204" pitchFamily="34" charset="0"/>
              </a:rPr>
              <a:t>measurements</a:t>
            </a:r>
            <a:r>
              <a:rPr lang="en-GB" sz="1000" dirty="0">
                <a:latin typeface="Century Gothic" panose="020B0502020202020204" pitchFamily="34" charset="0"/>
              </a:rPr>
              <a:t> fit, </a:t>
            </a:r>
            <a:r>
              <a:rPr lang="en-GB" sz="1000" dirty="0">
                <a:solidFill>
                  <a:srgbClr val="CC0066"/>
                </a:solidFill>
                <a:latin typeface="Century Gothic" panose="020B0502020202020204" pitchFamily="34" charset="0"/>
              </a:rPr>
              <a:t>accuracy</a:t>
            </a:r>
            <a:r>
              <a:rPr lang="en-GB" sz="1000" dirty="0">
                <a:latin typeface="Century Gothic" panose="020B0502020202020204" pitchFamily="34" charset="0"/>
              </a:rPr>
              <a:t> and </a:t>
            </a:r>
            <a:r>
              <a:rPr lang="en-GB" sz="1000" dirty="0">
                <a:solidFill>
                  <a:srgbClr val="CC0066"/>
                </a:solidFill>
                <a:latin typeface="Century Gothic" panose="020B0502020202020204" pitchFamily="34" charset="0"/>
              </a:rPr>
              <a:t>precision</a:t>
            </a:r>
            <a:r>
              <a:rPr lang="en-GB" sz="1000" dirty="0">
                <a:latin typeface="Century Gothic" panose="020B0502020202020204" pitchFamily="34" charset="0"/>
              </a:rPr>
              <a:t> will have to be key.</a:t>
            </a:r>
          </a:p>
        </p:txBody>
      </p:sp>
      <p:sp>
        <p:nvSpPr>
          <p:cNvPr id="21" name="TextBox 20">
            <a:extLst>
              <a:ext uri="{FF2B5EF4-FFF2-40B4-BE49-F238E27FC236}">
                <a16:creationId xmlns:a16="http://schemas.microsoft.com/office/drawing/2014/main" id="{9E5B36A5-23AC-477A-8C0A-250B94D19C00}"/>
              </a:ext>
            </a:extLst>
          </p:cNvPr>
          <p:cNvSpPr txBox="1"/>
          <p:nvPr/>
        </p:nvSpPr>
        <p:spPr>
          <a:xfrm>
            <a:off x="255498" y="3237770"/>
            <a:ext cx="2626656" cy="2108269"/>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Marketing</a:t>
            </a:r>
          </a:p>
          <a:p>
            <a:r>
              <a:rPr lang="en-GB" sz="1000" dirty="0">
                <a:latin typeface="Century Gothic" panose="020B0502020202020204" pitchFamily="34" charset="0"/>
              </a:rPr>
              <a:t>After I manage to create my product, I’ll also need to be able to market it efficiently where I know how to ensure the best </a:t>
            </a:r>
            <a:r>
              <a:rPr lang="en-GB" sz="1000" dirty="0">
                <a:solidFill>
                  <a:srgbClr val="CC0066"/>
                </a:solidFill>
                <a:latin typeface="Century Gothic" panose="020B0502020202020204" pitchFamily="34" charset="0"/>
              </a:rPr>
              <a:t>profit</a:t>
            </a:r>
            <a:r>
              <a:rPr lang="en-GB" sz="1000" dirty="0">
                <a:latin typeface="Century Gothic" panose="020B0502020202020204" pitchFamily="34" charset="0"/>
              </a:rPr>
              <a:t> and ratio between price and work time. Multiple production </a:t>
            </a:r>
            <a:r>
              <a:rPr lang="en-GB" sz="1000" dirty="0">
                <a:solidFill>
                  <a:srgbClr val="CC0066"/>
                </a:solidFill>
                <a:latin typeface="Century Gothic" panose="020B0502020202020204" pitchFamily="34" charset="0"/>
              </a:rPr>
              <a:t>processes</a:t>
            </a:r>
            <a:r>
              <a:rPr lang="en-GB" sz="1000" dirty="0">
                <a:latin typeface="Century Gothic" panose="020B0502020202020204" pitchFamily="34" charset="0"/>
              </a:rPr>
              <a:t> will need to be assessed, such as; One-off, batch, mass, continuous, and ‘Just in time’ production. Use of certain materials and tools will also be assessed/accounted for. </a:t>
            </a:r>
          </a:p>
        </p:txBody>
      </p:sp>
      <p:sp>
        <p:nvSpPr>
          <p:cNvPr id="22" name="TextBox 21">
            <a:extLst>
              <a:ext uri="{FF2B5EF4-FFF2-40B4-BE49-F238E27FC236}">
                <a16:creationId xmlns:a16="http://schemas.microsoft.com/office/drawing/2014/main" id="{FE394E5F-5171-4764-89AA-09BB04555FFB}"/>
              </a:ext>
            </a:extLst>
          </p:cNvPr>
          <p:cNvSpPr txBox="1"/>
          <p:nvPr/>
        </p:nvSpPr>
        <p:spPr>
          <a:xfrm>
            <a:off x="255498" y="5152778"/>
            <a:ext cx="2626656" cy="246221"/>
          </a:xfrm>
          <a:prstGeom prst="rect">
            <a:avLst/>
          </a:prstGeom>
          <a:noFill/>
        </p:spPr>
        <p:txBody>
          <a:bodyPr wrap="square" rtlCol="0">
            <a:spAutoFit/>
          </a:bodyPr>
          <a:lstStyle/>
          <a:p>
            <a:r>
              <a:rPr lang="en-GB" sz="1000" dirty="0">
                <a:latin typeface="Century Gothic" panose="020B0502020202020204" pitchFamily="34" charset="0"/>
              </a:rPr>
              <a:t> </a:t>
            </a:r>
          </a:p>
        </p:txBody>
      </p:sp>
      <p:pic>
        <p:nvPicPr>
          <p:cNvPr id="4" name="Picture 3">
            <a:extLst>
              <a:ext uri="{FF2B5EF4-FFF2-40B4-BE49-F238E27FC236}">
                <a16:creationId xmlns:a16="http://schemas.microsoft.com/office/drawing/2014/main" id="{1803A464-E5FD-4C96-B189-DF7D796164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526" y="5329821"/>
            <a:ext cx="1858865" cy="974045"/>
          </a:xfrm>
          <a:prstGeom prst="rect">
            <a:avLst/>
          </a:prstGeom>
        </p:spPr>
      </p:pic>
      <p:sp>
        <p:nvSpPr>
          <p:cNvPr id="5" name="TextBox 4">
            <a:extLst>
              <a:ext uri="{FF2B5EF4-FFF2-40B4-BE49-F238E27FC236}">
                <a16:creationId xmlns:a16="http://schemas.microsoft.com/office/drawing/2014/main" id="{C61EA5E0-3EE5-4510-A963-F924B057467A}"/>
              </a:ext>
            </a:extLst>
          </p:cNvPr>
          <p:cNvSpPr txBox="1"/>
          <p:nvPr/>
        </p:nvSpPr>
        <p:spPr>
          <a:xfrm>
            <a:off x="255498" y="6316849"/>
            <a:ext cx="2204450" cy="230832"/>
          </a:xfrm>
          <a:prstGeom prst="rect">
            <a:avLst/>
          </a:prstGeom>
          <a:noFill/>
        </p:spPr>
        <p:txBody>
          <a:bodyPr wrap="none" rtlCol="0">
            <a:spAutoFit/>
          </a:bodyPr>
          <a:lstStyle/>
          <a:p>
            <a:r>
              <a:rPr lang="en-GB" sz="900" dirty="0">
                <a:latin typeface="Century Gothic" panose="020B0502020202020204" pitchFamily="34" charset="0"/>
              </a:rPr>
              <a:t>https://www.suziehallathome.co.uk/</a:t>
            </a:r>
          </a:p>
        </p:txBody>
      </p:sp>
      <p:sp>
        <p:nvSpPr>
          <p:cNvPr id="6" name="TextBox 5">
            <a:extLst>
              <a:ext uri="{FF2B5EF4-FFF2-40B4-BE49-F238E27FC236}">
                <a16:creationId xmlns:a16="http://schemas.microsoft.com/office/drawing/2014/main" id="{34F27E6E-F433-4B72-940B-854B04166559}"/>
              </a:ext>
            </a:extLst>
          </p:cNvPr>
          <p:cNvSpPr txBox="1"/>
          <p:nvPr/>
        </p:nvSpPr>
        <p:spPr>
          <a:xfrm>
            <a:off x="1211492" y="114932"/>
            <a:ext cx="9769021" cy="338554"/>
          </a:xfrm>
          <a:prstGeom prst="rect">
            <a:avLst/>
          </a:prstGeom>
          <a:noFill/>
        </p:spPr>
        <p:txBody>
          <a:bodyPr wrap="none" rtlCol="0">
            <a:spAutoFit/>
          </a:bodyPr>
          <a:lstStyle/>
          <a:p>
            <a:r>
              <a:rPr lang="en-GB" sz="1600" spc="600" dirty="0">
                <a:latin typeface="Century Gothic" panose="020B0502020202020204" pitchFamily="34" charset="0"/>
              </a:rPr>
              <a:t>INVESTIGATION OF CONTEXT AND POTENTIAL APPROACHES</a:t>
            </a:r>
          </a:p>
        </p:txBody>
      </p:sp>
      <p:cxnSp>
        <p:nvCxnSpPr>
          <p:cNvPr id="23" name="Straight Connector 22">
            <a:extLst>
              <a:ext uri="{FF2B5EF4-FFF2-40B4-BE49-F238E27FC236}">
                <a16:creationId xmlns:a16="http://schemas.microsoft.com/office/drawing/2014/main" id="{C025AECC-14E4-415E-8B13-D5A283FDEDF9}"/>
              </a:ext>
            </a:extLst>
          </p:cNvPr>
          <p:cNvCxnSpPr>
            <a:cxnSpLocks/>
          </p:cNvCxnSpPr>
          <p:nvPr/>
        </p:nvCxnSpPr>
        <p:spPr>
          <a:xfrm>
            <a:off x="9166262" y="605119"/>
            <a:ext cx="0" cy="2411507"/>
          </a:xfrm>
          <a:prstGeom prst="line">
            <a:avLst/>
          </a:prstGeom>
        </p:spPr>
        <p:style>
          <a:lnRef idx="2">
            <a:schemeClr val="dk1"/>
          </a:lnRef>
          <a:fillRef idx="0">
            <a:schemeClr val="dk1"/>
          </a:fillRef>
          <a:effectRef idx="1">
            <a:schemeClr val="dk1"/>
          </a:effectRef>
          <a:fontRef idx="minor">
            <a:schemeClr val="tx1"/>
          </a:fontRef>
        </p:style>
      </p:cxnSp>
      <p:sp>
        <p:nvSpPr>
          <p:cNvPr id="24" name="TextBox 23">
            <a:extLst>
              <a:ext uri="{FF2B5EF4-FFF2-40B4-BE49-F238E27FC236}">
                <a16:creationId xmlns:a16="http://schemas.microsoft.com/office/drawing/2014/main" id="{C81F593A-27BC-4E98-AA14-D6085220867B}"/>
              </a:ext>
            </a:extLst>
          </p:cNvPr>
          <p:cNvSpPr txBox="1"/>
          <p:nvPr/>
        </p:nvSpPr>
        <p:spPr>
          <a:xfrm>
            <a:off x="2898515" y="4398367"/>
            <a:ext cx="2395347" cy="2246769"/>
          </a:xfrm>
          <a:prstGeom prst="rect">
            <a:avLst/>
          </a:prstGeom>
          <a:noFill/>
        </p:spPr>
        <p:txBody>
          <a:bodyPr wrap="square" rtlCol="0">
            <a:spAutoFit/>
          </a:bodyPr>
          <a:lstStyle/>
          <a:p>
            <a:r>
              <a:rPr lang="en-GB" sz="1000" dirty="0">
                <a:latin typeface="Century Gothic" panose="020B0502020202020204" pitchFamily="34" charset="0"/>
              </a:rPr>
              <a:t>When considering possible </a:t>
            </a:r>
            <a:r>
              <a:rPr lang="en-GB" sz="1000" dirty="0">
                <a:solidFill>
                  <a:srgbClr val="CC0066"/>
                </a:solidFill>
                <a:latin typeface="Century Gothic" panose="020B0502020202020204" pitchFamily="34" charset="0"/>
              </a:rPr>
              <a:t>outlets</a:t>
            </a:r>
            <a:r>
              <a:rPr lang="en-GB" sz="1000" dirty="0">
                <a:latin typeface="Century Gothic" panose="020B0502020202020204" pitchFamily="34" charset="0"/>
              </a:rPr>
              <a:t> for selling furniture, I discovered a few sites that take on other peoples newly made products and act as a </a:t>
            </a:r>
            <a:r>
              <a:rPr lang="en-GB" sz="1000" dirty="0">
                <a:solidFill>
                  <a:srgbClr val="CC0066"/>
                </a:solidFill>
                <a:latin typeface="Century Gothic" panose="020B0502020202020204" pitchFamily="34" charset="0"/>
              </a:rPr>
              <a:t>selling platform </a:t>
            </a:r>
            <a:r>
              <a:rPr lang="en-GB" sz="1000" dirty="0">
                <a:latin typeface="Century Gothic" panose="020B0502020202020204" pitchFamily="34" charset="0"/>
              </a:rPr>
              <a:t>for the creator/designer. This is ideal for saving time. For more </a:t>
            </a:r>
            <a:r>
              <a:rPr lang="en-GB" sz="1000" dirty="0">
                <a:solidFill>
                  <a:srgbClr val="CC0066"/>
                </a:solidFill>
                <a:latin typeface="Century Gothic" panose="020B0502020202020204" pitchFamily="34" charset="0"/>
              </a:rPr>
              <a:t>commercial </a:t>
            </a:r>
            <a:r>
              <a:rPr lang="en-GB" sz="1000" dirty="0">
                <a:latin typeface="Century Gothic" panose="020B0502020202020204" pitchFamily="34" charset="0"/>
              </a:rPr>
              <a:t>options, big furniture based companies/corporations will buy designs and lead into a </a:t>
            </a:r>
            <a:r>
              <a:rPr lang="en-GB" sz="1000" dirty="0">
                <a:solidFill>
                  <a:srgbClr val="CC0066"/>
                </a:solidFill>
                <a:latin typeface="Century Gothic" panose="020B0502020202020204" pitchFamily="34" charset="0"/>
              </a:rPr>
              <a:t>mass/batch production </a:t>
            </a:r>
            <a:r>
              <a:rPr lang="en-GB" sz="1000" dirty="0">
                <a:latin typeface="Century Gothic" panose="020B0502020202020204" pitchFamily="34" charset="0"/>
              </a:rPr>
              <a:t>– depending on popularity and ratings.</a:t>
            </a:r>
          </a:p>
          <a:p>
            <a:endParaRPr lang="en-GB" sz="1000" dirty="0">
              <a:latin typeface="Century Gothic" panose="020B0502020202020204" pitchFamily="34" charset="0"/>
            </a:endParaRPr>
          </a:p>
        </p:txBody>
      </p:sp>
      <p:pic>
        <p:nvPicPr>
          <p:cNvPr id="7" name="Picture 6">
            <a:extLst>
              <a:ext uri="{FF2B5EF4-FFF2-40B4-BE49-F238E27FC236}">
                <a16:creationId xmlns:a16="http://schemas.microsoft.com/office/drawing/2014/main" id="{0A38083C-DA6F-4AD4-B9DF-8125356CD2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6123" y="3596526"/>
            <a:ext cx="1220132" cy="1220132"/>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1" name="Picture 10">
            <a:extLst>
              <a:ext uri="{FF2B5EF4-FFF2-40B4-BE49-F238E27FC236}">
                <a16:creationId xmlns:a16="http://schemas.microsoft.com/office/drawing/2014/main" id="{2F8D4273-6DE4-4516-8CE9-5875E640A9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1358" y="4554401"/>
            <a:ext cx="1442970" cy="144297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27" name="Picture 26">
            <a:extLst>
              <a:ext uri="{FF2B5EF4-FFF2-40B4-BE49-F238E27FC236}">
                <a16:creationId xmlns:a16="http://schemas.microsoft.com/office/drawing/2014/main" id="{5FE11EE3-872A-41A5-AD02-69B20263FC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00326" y="2967038"/>
            <a:ext cx="1071562" cy="1071562"/>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30" name="Picture 29">
            <a:extLst>
              <a:ext uri="{FF2B5EF4-FFF2-40B4-BE49-F238E27FC236}">
                <a16:creationId xmlns:a16="http://schemas.microsoft.com/office/drawing/2014/main" id="{2F2B978F-0D13-4921-A105-DD3F7F8736CD}"/>
              </a:ext>
            </a:extLst>
          </p:cNvPr>
          <p:cNvPicPr>
            <a:picLocks noChangeAspect="1"/>
          </p:cNvPicPr>
          <p:nvPr/>
        </p:nvPicPr>
        <p:blipFill rotWithShape="1">
          <a:blip r:embed="rId7">
            <a:extLst>
              <a:ext uri="{28A0092B-C50C-407E-A947-70E740481C1C}">
                <a14:useLocalDpi xmlns:a14="http://schemas.microsoft.com/office/drawing/2010/main" val="0"/>
              </a:ext>
            </a:extLst>
          </a:blip>
          <a:srcRect l="13713" r="16985"/>
          <a:stretch/>
        </p:blipFill>
        <p:spPr>
          <a:xfrm>
            <a:off x="7515488" y="3502819"/>
            <a:ext cx="917522" cy="891988"/>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8">
            <p14:nvContentPartPr>
              <p14:cNvPr id="75" name="Ink 74">
                <a:extLst>
                  <a:ext uri="{FF2B5EF4-FFF2-40B4-BE49-F238E27FC236}">
                    <a16:creationId xmlns:a16="http://schemas.microsoft.com/office/drawing/2014/main" id="{338056F1-AB2B-4133-93AC-4F4DCF8C9226}"/>
                  </a:ext>
                </a:extLst>
              </p14:cNvPr>
              <p14:cNvContentPartPr/>
              <p14:nvPr/>
            </p14:nvContentPartPr>
            <p14:xfrm>
              <a:off x="-631882" y="5118565"/>
              <a:ext cx="360" cy="360"/>
            </p14:xfrm>
          </p:contentPart>
        </mc:Choice>
        <mc:Fallback xmlns="">
          <p:pic>
            <p:nvPicPr>
              <p:cNvPr id="75" name="Ink 74">
                <a:extLst>
                  <a:ext uri="{FF2B5EF4-FFF2-40B4-BE49-F238E27FC236}">
                    <a16:creationId xmlns:a16="http://schemas.microsoft.com/office/drawing/2014/main" id="{338056F1-AB2B-4133-93AC-4F4DCF8C9226}"/>
                  </a:ext>
                </a:extLst>
              </p:cNvPr>
              <p:cNvPicPr/>
              <p:nvPr/>
            </p:nvPicPr>
            <p:blipFill>
              <a:blip r:embed="rId9"/>
              <a:stretch>
                <a:fillRect/>
              </a:stretch>
            </p:blipFill>
            <p:spPr>
              <a:xfrm>
                <a:off x="-640882" y="510956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6" name="Ink 75">
                <a:extLst>
                  <a:ext uri="{FF2B5EF4-FFF2-40B4-BE49-F238E27FC236}">
                    <a16:creationId xmlns:a16="http://schemas.microsoft.com/office/drawing/2014/main" id="{6297F600-F049-46C3-97F1-69E85FB8A852}"/>
                  </a:ext>
                </a:extLst>
              </p14:cNvPr>
              <p14:cNvContentPartPr/>
              <p14:nvPr/>
            </p14:nvContentPartPr>
            <p14:xfrm>
              <a:off x="263798" y="1602445"/>
              <a:ext cx="360" cy="360"/>
            </p14:xfrm>
          </p:contentPart>
        </mc:Choice>
        <mc:Fallback xmlns="">
          <p:pic>
            <p:nvPicPr>
              <p:cNvPr id="76" name="Ink 75">
                <a:extLst>
                  <a:ext uri="{FF2B5EF4-FFF2-40B4-BE49-F238E27FC236}">
                    <a16:creationId xmlns:a16="http://schemas.microsoft.com/office/drawing/2014/main" id="{6297F600-F049-46C3-97F1-69E85FB8A852}"/>
                  </a:ext>
                </a:extLst>
              </p:cNvPr>
              <p:cNvPicPr/>
              <p:nvPr/>
            </p:nvPicPr>
            <p:blipFill>
              <a:blip r:embed="rId9"/>
              <a:stretch>
                <a:fillRect/>
              </a:stretch>
            </p:blipFill>
            <p:spPr>
              <a:xfrm>
                <a:off x="254798" y="159344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5" name="Ink 84">
                <a:extLst>
                  <a:ext uri="{FF2B5EF4-FFF2-40B4-BE49-F238E27FC236}">
                    <a16:creationId xmlns:a16="http://schemas.microsoft.com/office/drawing/2014/main" id="{4E42911F-8749-4D2D-9EDD-BBE2664EC4EA}"/>
                  </a:ext>
                </a:extLst>
              </p14:cNvPr>
              <p14:cNvContentPartPr/>
              <p14:nvPr/>
            </p14:nvContentPartPr>
            <p14:xfrm>
              <a:off x="2320799" y="4995169"/>
              <a:ext cx="559440" cy="737280"/>
            </p14:xfrm>
          </p:contentPart>
        </mc:Choice>
        <mc:Fallback xmlns="">
          <p:pic>
            <p:nvPicPr>
              <p:cNvPr id="85" name="Ink 84">
                <a:extLst>
                  <a:ext uri="{FF2B5EF4-FFF2-40B4-BE49-F238E27FC236}">
                    <a16:creationId xmlns:a16="http://schemas.microsoft.com/office/drawing/2014/main" id="{4E42911F-8749-4D2D-9EDD-BBE2664EC4EA}"/>
                  </a:ext>
                </a:extLst>
              </p:cNvPr>
              <p:cNvPicPr/>
              <p:nvPr/>
            </p:nvPicPr>
            <p:blipFill>
              <a:blip r:embed="rId12"/>
              <a:stretch>
                <a:fillRect/>
              </a:stretch>
            </p:blipFill>
            <p:spPr>
              <a:xfrm>
                <a:off x="2311799" y="4986173"/>
                <a:ext cx="577080" cy="754911"/>
              </a:xfrm>
              <a:prstGeom prst="rect">
                <a:avLst/>
              </a:prstGeom>
            </p:spPr>
          </p:pic>
        </mc:Fallback>
      </mc:AlternateContent>
      <p:sp>
        <p:nvSpPr>
          <p:cNvPr id="36" name="TextBox 35">
            <a:extLst>
              <a:ext uri="{FF2B5EF4-FFF2-40B4-BE49-F238E27FC236}">
                <a16:creationId xmlns:a16="http://schemas.microsoft.com/office/drawing/2014/main" id="{5EDCDD6F-7D77-4751-857B-D8B04735DD07}"/>
              </a:ext>
            </a:extLst>
          </p:cNvPr>
          <p:cNvSpPr txBox="1"/>
          <p:nvPr/>
        </p:nvSpPr>
        <p:spPr>
          <a:xfrm>
            <a:off x="9345436" y="4529528"/>
            <a:ext cx="2626656" cy="1446550"/>
          </a:xfrm>
          <a:prstGeom prst="rect">
            <a:avLst/>
          </a:prstGeom>
          <a:noFill/>
        </p:spPr>
        <p:txBody>
          <a:bodyPr wrap="square" rtlCol="0">
            <a:spAutoFit/>
          </a:bodyPr>
          <a:lstStyle/>
          <a:p>
            <a:pPr>
              <a:lnSpc>
                <a:spcPct val="150000"/>
              </a:lnSpc>
            </a:pPr>
            <a:r>
              <a:rPr lang="en-GB" sz="1200" dirty="0">
                <a:latin typeface="Century Gothic" panose="020B0502020202020204" pitchFamily="34" charset="0"/>
              </a:rPr>
              <a:t>Problem 4: Accessories.</a:t>
            </a:r>
          </a:p>
          <a:p>
            <a:r>
              <a:rPr lang="en-GB" sz="1000" dirty="0">
                <a:latin typeface="Century Gothic" panose="020B0502020202020204" pitchFamily="34" charset="0"/>
              </a:rPr>
              <a:t>As a console, it is </a:t>
            </a:r>
            <a:r>
              <a:rPr lang="en-GB" sz="1000" dirty="0">
                <a:solidFill>
                  <a:srgbClr val="33CCCC"/>
                </a:solidFill>
                <a:latin typeface="Century Gothic" panose="020B0502020202020204" pitchFamily="34" charset="0"/>
              </a:rPr>
              <a:t>expected</a:t>
            </a:r>
            <a:r>
              <a:rPr lang="en-GB" sz="1000" dirty="0">
                <a:latin typeface="Century Gothic" panose="020B0502020202020204" pitchFamily="34" charset="0"/>
              </a:rPr>
              <a:t> that most of them are able to hold extra items of clothing </a:t>
            </a:r>
            <a:r>
              <a:rPr lang="en-GB" sz="1000" dirty="0">
                <a:solidFill>
                  <a:srgbClr val="33CCCC"/>
                </a:solidFill>
                <a:latin typeface="Century Gothic" panose="020B0502020202020204" pitchFamily="34" charset="0"/>
              </a:rPr>
              <a:t>such as</a:t>
            </a:r>
            <a:r>
              <a:rPr lang="en-GB" sz="1000" dirty="0">
                <a:latin typeface="Century Gothic" panose="020B0502020202020204" pitchFamily="34" charset="0"/>
              </a:rPr>
              <a:t>: Shoes, bags, jewellery, and coats. This needs to be considered through the </a:t>
            </a:r>
            <a:r>
              <a:rPr lang="en-GB" sz="1000" dirty="0">
                <a:solidFill>
                  <a:srgbClr val="33CCCC"/>
                </a:solidFill>
                <a:latin typeface="Century Gothic" panose="020B0502020202020204" pitchFamily="34" charset="0"/>
              </a:rPr>
              <a:t>designing phase </a:t>
            </a:r>
            <a:r>
              <a:rPr lang="en-GB" sz="1000" dirty="0">
                <a:latin typeface="Century Gothic" panose="020B0502020202020204" pitchFamily="34" charset="0"/>
              </a:rPr>
              <a:t>(perhaps an indication of thought with extra </a:t>
            </a:r>
            <a:r>
              <a:rPr lang="en-GB" sz="1000" dirty="0">
                <a:solidFill>
                  <a:srgbClr val="33CCCC"/>
                </a:solidFill>
                <a:latin typeface="Century Gothic" panose="020B0502020202020204" pitchFamily="34" charset="0"/>
              </a:rPr>
              <a:t>storage</a:t>
            </a:r>
            <a:r>
              <a:rPr lang="en-GB" sz="1000" dirty="0">
                <a:latin typeface="Century Gothic" panose="020B0502020202020204" pitchFamily="34" charset="0"/>
              </a:rPr>
              <a:t> space).</a:t>
            </a:r>
          </a:p>
        </p:txBody>
      </p:sp>
      <p:sp>
        <p:nvSpPr>
          <p:cNvPr id="26" name="TextBox 25">
            <a:extLst>
              <a:ext uri="{FF2B5EF4-FFF2-40B4-BE49-F238E27FC236}">
                <a16:creationId xmlns:a16="http://schemas.microsoft.com/office/drawing/2014/main" id="{F3725AF8-43C7-4400-9607-0FD6887F31C4}"/>
              </a:ext>
            </a:extLst>
          </p:cNvPr>
          <p:cNvSpPr txBox="1"/>
          <p:nvPr/>
        </p:nvSpPr>
        <p:spPr>
          <a:xfrm>
            <a:off x="6943167" y="4529528"/>
            <a:ext cx="2437799" cy="1292662"/>
          </a:xfrm>
          <a:prstGeom prst="rect">
            <a:avLst/>
          </a:prstGeom>
          <a:noFill/>
        </p:spPr>
        <p:txBody>
          <a:bodyPr wrap="square" rtlCol="0">
            <a:spAutoFit/>
          </a:bodyPr>
          <a:lstStyle/>
          <a:p>
            <a:pPr>
              <a:lnSpc>
                <a:spcPct val="150000"/>
              </a:lnSpc>
            </a:pPr>
            <a:r>
              <a:rPr lang="en-GB" sz="1200" dirty="0">
                <a:latin typeface="Century Gothic" panose="020B0502020202020204" pitchFamily="34" charset="0"/>
              </a:rPr>
              <a:t>Problem 5: Durability:</a:t>
            </a:r>
          </a:p>
          <a:p>
            <a:r>
              <a:rPr lang="en-GB" sz="1000" dirty="0">
                <a:latin typeface="Century Gothic" panose="020B0502020202020204" pitchFamily="34" charset="0"/>
              </a:rPr>
              <a:t>This product is aimed to be the </a:t>
            </a:r>
            <a:r>
              <a:rPr lang="en-GB" sz="1000" dirty="0">
                <a:solidFill>
                  <a:srgbClr val="CC0066"/>
                </a:solidFill>
                <a:latin typeface="Century Gothic" panose="020B0502020202020204" pitchFamily="34" charset="0"/>
              </a:rPr>
              <a:t>hub</a:t>
            </a:r>
            <a:r>
              <a:rPr lang="en-GB" sz="1000" dirty="0">
                <a:latin typeface="Century Gothic" panose="020B0502020202020204" pitchFamily="34" charset="0"/>
              </a:rPr>
              <a:t> of the house. It will experience a lot of </a:t>
            </a:r>
            <a:r>
              <a:rPr lang="en-GB" sz="1000" dirty="0">
                <a:solidFill>
                  <a:srgbClr val="CC0066"/>
                </a:solidFill>
                <a:latin typeface="Century Gothic" panose="020B0502020202020204" pitchFamily="34" charset="0"/>
              </a:rPr>
              <a:t>wear and tear </a:t>
            </a:r>
            <a:r>
              <a:rPr lang="en-GB" sz="1000" dirty="0">
                <a:latin typeface="Century Gothic" panose="020B0502020202020204" pitchFamily="34" charset="0"/>
              </a:rPr>
              <a:t>as clients will be placing/taking items from it on a daily basis. </a:t>
            </a:r>
            <a:r>
              <a:rPr lang="en-GB" sz="1000" dirty="0">
                <a:solidFill>
                  <a:srgbClr val="CC0066"/>
                </a:solidFill>
                <a:latin typeface="Century Gothic" panose="020B0502020202020204" pitchFamily="34" charset="0"/>
              </a:rPr>
              <a:t>Material and structure </a:t>
            </a:r>
            <a:r>
              <a:rPr lang="en-GB" sz="1000" dirty="0">
                <a:latin typeface="Century Gothic" panose="020B0502020202020204" pitchFamily="34" charset="0"/>
              </a:rPr>
              <a:t>is key.</a:t>
            </a:r>
          </a:p>
        </p:txBody>
      </p:sp>
      <p:sp>
        <p:nvSpPr>
          <p:cNvPr id="28" name="TextBox 27">
            <a:extLst>
              <a:ext uri="{FF2B5EF4-FFF2-40B4-BE49-F238E27FC236}">
                <a16:creationId xmlns:a16="http://schemas.microsoft.com/office/drawing/2014/main" id="{F5D32EAC-8388-4BFC-9F73-DD592D7209DE}"/>
              </a:ext>
            </a:extLst>
          </p:cNvPr>
          <p:cNvSpPr txBox="1"/>
          <p:nvPr/>
        </p:nvSpPr>
        <p:spPr>
          <a:xfrm>
            <a:off x="6925403" y="5795410"/>
            <a:ext cx="2437799" cy="830997"/>
          </a:xfrm>
          <a:prstGeom prst="rect">
            <a:avLst/>
          </a:prstGeom>
          <a:noFill/>
        </p:spPr>
        <p:txBody>
          <a:bodyPr wrap="square" rtlCol="0">
            <a:spAutoFit/>
          </a:bodyPr>
          <a:lstStyle/>
          <a:p>
            <a:pPr>
              <a:lnSpc>
                <a:spcPct val="150000"/>
              </a:lnSpc>
            </a:pPr>
            <a:r>
              <a:rPr lang="en-GB" sz="1200" dirty="0">
                <a:latin typeface="Century Gothic" panose="020B0502020202020204" pitchFamily="34" charset="0"/>
              </a:rPr>
              <a:t>Problem </a:t>
            </a:r>
            <a:r>
              <a:rPr lang="en-GB" sz="1200" dirty="0">
                <a:solidFill>
                  <a:srgbClr val="92D050"/>
                </a:solidFill>
                <a:latin typeface="Century Gothic" panose="020B0502020202020204" pitchFamily="34" charset="0"/>
              </a:rPr>
              <a:t>Identity</a:t>
            </a:r>
            <a:r>
              <a:rPr lang="en-GB" sz="1200" dirty="0">
                <a:latin typeface="Century Gothic" panose="020B0502020202020204" pitchFamily="34" charset="0"/>
              </a:rPr>
              <a:t>:</a:t>
            </a:r>
          </a:p>
          <a:p>
            <a:r>
              <a:rPr lang="en-GB" sz="1000" dirty="0">
                <a:latin typeface="Century Gothic" panose="020B0502020202020204" pitchFamily="34" charset="0"/>
              </a:rPr>
              <a:t>Throughout my project, I’ll show where I’ve consider these problems with the following symbol.</a:t>
            </a:r>
          </a:p>
        </p:txBody>
      </p:sp>
      <p:cxnSp>
        <p:nvCxnSpPr>
          <p:cNvPr id="29" name="Straight Connector 28">
            <a:extLst>
              <a:ext uri="{FF2B5EF4-FFF2-40B4-BE49-F238E27FC236}">
                <a16:creationId xmlns:a16="http://schemas.microsoft.com/office/drawing/2014/main" id="{4EAFD749-CD81-4589-9478-39DEE4585989}"/>
              </a:ext>
            </a:extLst>
          </p:cNvPr>
          <p:cNvCxnSpPr>
            <a:cxnSpLocks/>
          </p:cNvCxnSpPr>
          <p:nvPr/>
        </p:nvCxnSpPr>
        <p:spPr>
          <a:xfrm>
            <a:off x="6790593" y="4867837"/>
            <a:ext cx="0" cy="1701727"/>
          </a:xfrm>
          <a:prstGeom prst="line">
            <a:avLst/>
          </a:prstGeom>
        </p:spPr>
        <p:style>
          <a:lnRef idx="2">
            <a:schemeClr val="dk1"/>
          </a:lnRef>
          <a:fillRef idx="0">
            <a:schemeClr val="dk1"/>
          </a:fillRef>
          <a:effectRef idx="1">
            <a:schemeClr val="dk1"/>
          </a:effectRef>
          <a:fontRef idx="minor">
            <a:schemeClr val="tx1"/>
          </a:fontRef>
        </p:style>
      </p:cxnSp>
      <p:sp>
        <p:nvSpPr>
          <p:cNvPr id="8" name="Oval 7">
            <a:extLst>
              <a:ext uri="{FF2B5EF4-FFF2-40B4-BE49-F238E27FC236}">
                <a16:creationId xmlns:a16="http://schemas.microsoft.com/office/drawing/2014/main" id="{091EF327-8850-4029-A29A-121406BF7C10}"/>
              </a:ext>
            </a:extLst>
          </p:cNvPr>
          <p:cNvSpPr/>
          <p:nvPr/>
        </p:nvSpPr>
        <p:spPr>
          <a:xfrm>
            <a:off x="9291318" y="5981748"/>
            <a:ext cx="632012" cy="63201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557826BF-6D7C-403B-A1C0-461DF82FC17B}"/>
              </a:ext>
            </a:extLst>
          </p:cNvPr>
          <p:cNvSpPr txBox="1"/>
          <p:nvPr/>
        </p:nvSpPr>
        <p:spPr>
          <a:xfrm>
            <a:off x="9325965" y="6051750"/>
            <a:ext cx="652528" cy="461665"/>
          </a:xfrm>
          <a:prstGeom prst="rect">
            <a:avLst/>
          </a:prstGeom>
          <a:noFill/>
        </p:spPr>
        <p:txBody>
          <a:bodyPr wrap="square" rtlCol="0">
            <a:spAutoFit/>
          </a:bodyPr>
          <a:lstStyle/>
          <a:p>
            <a:r>
              <a:rPr lang="en-GB" sz="2400" dirty="0">
                <a:solidFill>
                  <a:schemeClr val="bg1"/>
                </a:solidFill>
                <a:latin typeface="Century Gothic" panose="020B0502020202020204" pitchFamily="34" charset="0"/>
              </a:rPr>
              <a:t>P#</a:t>
            </a:r>
          </a:p>
        </p:txBody>
      </p:sp>
      <p:pic>
        <p:nvPicPr>
          <p:cNvPr id="10" name="Picture 9">
            <a:extLst>
              <a:ext uri="{FF2B5EF4-FFF2-40B4-BE49-F238E27FC236}">
                <a16:creationId xmlns:a16="http://schemas.microsoft.com/office/drawing/2014/main" id="{4A32B931-6A2D-46AF-8FC1-4808C0D3700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101337" y="297646"/>
            <a:ext cx="434002" cy="398717"/>
          </a:xfrm>
          <a:prstGeom prst="rect">
            <a:avLst/>
          </a:prstGeom>
        </p:spPr>
      </p:pic>
      <p:pic>
        <p:nvPicPr>
          <p:cNvPr id="13" name="Picture 12">
            <a:extLst>
              <a:ext uri="{FF2B5EF4-FFF2-40B4-BE49-F238E27FC236}">
                <a16:creationId xmlns:a16="http://schemas.microsoft.com/office/drawing/2014/main" id="{4FEF2AAC-0EAC-429A-A121-B8FBE487837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103169" y="1438763"/>
            <a:ext cx="434002" cy="398717"/>
          </a:xfrm>
          <a:prstGeom prst="rect">
            <a:avLst/>
          </a:prstGeom>
        </p:spPr>
      </p:pic>
      <p:pic>
        <p:nvPicPr>
          <p:cNvPr id="16" name="Picture 15">
            <a:extLst>
              <a:ext uri="{FF2B5EF4-FFF2-40B4-BE49-F238E27FC236}">
                <a16:creationId xmlns:a16="http://schemas.microsoft.com/office/drawing/2014/main" id="{B6E5FA4E-A6D6-483E-B66A-6357F4E8F48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101339" y="2972744"/>
            <a:ext cx="434001" cy="398717"/>
          </a:xfrm>
          <a:prstGeom prst="rect">
            <a:avLst/>
          </a:prstGeom>
        </p:spPr>
      </p:pic>
      <p:pic>
        <p:nvPicPr>
          <p:cNvPr id="31" name="Picture 30">
            <a:extLst>
              <a:ext uri="{FF2B5EF4-FFF2-40B4-BE49-F238E27FC236}">
                <a16:creationId xmlns:a16="http://schemas.microsoft.com/office/drawing/2014/main" id="{BE1589F1-BEFA-45DE-A9F0-25609931E21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097065" y="4374882"/>
            <a:ext cx="442544" cy="406565"/>
          </a:xfrm>
          <a:prstGeom prst="rect">
            <a:avLst/>
          </a:prstGeom>
        </p:spPr>
      </p:pic>
      <p:pic>
        <p:nvPicPr>
          <p:cNvPr id="33" name="Picture 32">
            <a:extLst>
              <a:ext uri="{FF2B5EF4-FFF2-40B4-BE49-F238E27FC236}">
                <a16:creationId xmlns:a16="http://schemas.microsoft.com/office/drawing/2014/main" id="{7D79FC5B-F485-4D8A-B2FA-5E4705AD4DB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685901" y="4374882"/>
            <a:ext cx="442544" cy="406565"/>
          </a:xfrm>
          <a:prstGeom prst="rect">
            <a:avLst/>
          </a:prstGeom>
        </p:spPr>
      </p:pic>
      <mc:AlternateContent xmlns:mc="http://schemas.openxmlformats.org/markup-compatibility/2006" xmlns:p14="http://schemas.microsoft.com/office/powerpoint/2010/main">
        <mc:Choice Requires="p14">
          <p:contentPart p14:bwMode="auto" r:id="rId18">
            <p14:nvContentPartPr>
              <p14:cNvPr id="34" name="Ink 33">
                <a:extLst>
                  <a:ext uri="{FF2B5EF4-FFF2-40B4-BE49-F238E27FC236}">
                    <a16:creationId xmlns:a16="http://schemas.microsoft.com/office/drawing/2014/main" id="{2176646D-5AB7-47FC-A78A-D71E6D2BAE7A}"/>
                  </a:ext>
                </a:extLst>
              </p14:cNvPr>
              <p14:cNvContentPartPr/>
              <p14:nvPr/>
            </p14:nvContentPartPr>
            <p14:xfrm rot="3972913">
              <a:off x="9048532" y="5842698"/>
              <a:ext cx="127080" cy="266760"/>
            </p14:xfrm>
          </p:contentPart>
        </mc:Choice>
        <mc:Fallback xmlns="">
          <p:pic>
            <p:nvPicPr>
              <p:cNvPr id="34" name="Ink 33">
                <a:extLst>
                  <a:ext uri="{FF2B5EF4-FFF2-40B4-BE49-F238E27FC236}">
                    <a16:creationId xmlns:a16="http://schemas.microsoft.com/office/drawing/2014/main" id="{2176646D-5AB7-47FC-A78A-D71E6D2BAE7A}"/>
                  </a:ext>
                </a:extLst>
              </p:cNvPr>
              <p:cNvPicPr/>
              <p:nvPr/>
            </p:nvPicPr>
            <p:blipFill>
              <a:blip r:embed="rId19"/>
              <a:stretch>
                <a:fillRect/>
              </a:stretch>
            </p:blipFill>
            <p:spPr>
              <a:xfrm rot="3972913">
                <a:off x="9039532" y="5833710"/>
                <a:ext cx="144720" cy="284376"/>
              </a:xfrm>
              <a:prstGeom prst="rect">
                <a:avLst/>
              </a:prstGeom>
            </p:spPr>
          </p:pic>
        </mc:Fallback>
      </mc:AlternateContent>
    </p:spTree>
    <p:extLst>
      <p:ext uri="{BB962C8B-B14F-4D97-AF65-F5344CB8AC3E}">
        <p14:creationId xmlns:p14="http://schemas.microsoft.com/office/powerpoint/2010/main" val="1627183548"/>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map&#10;&#10;Description automatically generated">
            <a:extLst>
              <a:ext uri="{FF2B5EF4-FFF2-40B4-BE49-F238E27FC236}">
                <a16:creationId xmlns:a16="http://schemas.microsoft.com/office/drawing/2014/main" id="{8DF73D89-16B6-489C-A140-376BB6849D31}"/>
              </a:ext>
            </a:extLst>
          </p:cNvPr>
          <p:cNvPicPr>
            <a:picLocks noChangeAspect="1"/>
          </p:cNvPicPr>
          <p:nvPr/>
        </p:nvPicPr>
        <p:blipFill rotWithShape="1">
          <a:blip r:embed="rId2">
            <a:extLst>
              <a:ext uri="{28A0092B-C50C-407E-A947-70E740481C1C}">
                <a14:useLocalDpi xmlns:a14="http://schemas.microsoft.com/office/drawing/2010/main" val="0"/>
              </a:ext>
            </a:extLst>
          </a:blip>
          <a:srcRect l="9775"/>
          <a:stretch/>
        </p:blipFill>
        <p:spPr>
          <a:xfrm>
            <a:off x="314149" y="399429"/>
            <a:ext cx="9673358" cy="5528243"/>
          </a:xfrm>
          <a:prstGeom prst="rect">
            <a:avLst/>
          </a:prstGeom>
        </p:spPr>
      </p:pic>
      <p:pic>
        <p:nvPicPr>
          <p:cNvPr id="6" name="Picture 5">
            <a:extLst>
              <a:ext uri="{FF2B5EF4-FFF2-40B4-BE49-F238E27FC236}">
                <a16:creationId xmlns:a16="http://schemas.microsoft.com/office/drawing/2014/main" id="{8D2F17CD-8BA7-44D9-9498-33BEAED651D7}"/>
              </a:ext>
            </a:extLst>
          </p:cNvPr>
          <p:cNvPicPr>
            <a:picLocks noChangeAspect="1"/>
          </p:cNvPicPr>
          <p:nvPr/>
        </p:nvPicPr>
        <p:blipFill rotWithShape="1">
          <a:blip r:embed="rId3">
            <a:extLst>
              <a:ext uri="{28A0092B-C50C-407E-A947-70E740481C1C}">
                <a14:useLocalDpi xmlns:a14="http://schemas.microsoft.com/office/drawing/2010/main" val="0"/>
              </a:ext>
            </a:extLst>
          </a:blip>
          <a:srcRect l="19877" t="12788" r="18563" b="15694"/>
          <a:stretch/>
        </p:blipFill>
        <p:spPr>
          <a:xfrm>
            <a:off x="6863497" y="1614817"/>
            <a:ext cx="4970627" cy="4904743"/>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8" name="Picture 7" descr="A picture containing transport&#10;&#10;Description automatically generated">
            <a:extLst>
              <a:ext uri="{FF2B5EF4-FFF2-40B4-BE49-F238E27FC236}">
                <a16:creationId xmlns:a16="http://schemas.microsoft.com/office/drawing/2014/main" id="{AFF6D307-4F70-4C60-8D8A-FFE661ED486E}"/>
              </a:ext>
            </a:extLst>
          </p:cNvPr>
          <p:cNvPicPr>
            <a:picLocks noChangeAspect="1"/>
          </p:cNvPicPr>
          <p:nvPr/>
        </p:nvPicPr>
        <p:blipFill rotWithShape="1">
          <a:blip r:embed="rId4">
            <a:extLst>
              <a:ext uri="{28A0092B-C50C-407E-A947-70E740481C1C}">
                <a14:useLocalDpi xmlns:a14="http://schemas.microsoft.com/office/drawing/2010/main" val="0"/>
              </a:ext>
            </a:extLst>
          </a:blip>
          <a:srcRect l="13446" t="11667" r="17423" b="15069"/>
          <a:stretch/>
        </p:blipFill>
        <p:spPr>
          <a:xfrm>
            <a:off x="5239499" y="4019248"/>
            <a:ext cx="2473534" cy="2500312"/>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2" name="TextBox 21">
            <a:extLst>
              <a:ext uri="{FF2B5EF4-FFF2-40B4-BE49-F238E27FC236}">
                <a16:creationId xmlns:a16="http://schemas.microsoft.com/office/drawing/2014/main" id="{0D7A3E9A-0464-48C9-9FCF-882C128D7FA4}"/>
              </a:ext>
            </a:extLst>
          </p:cNvPr>
          <p:cNvSpPr txBox="1"/>
          <p:nvPr/>
        </p:nvSpPr>
        <p:spPr>
          <a:xfrm>
            <a:off x="4020742" y="114932"/>
            <a:ext cx="4150517" cy="338554"/>
          </a:xfrm>
          <a:prstGeom prst="rect">
            <a:avLst/>
          </a:prstGeom>
          <a:noFill/>
        </p:spPr>
        <p:txBody>
          <a:bodyPr wrap="square" rtlCol="0">
            <a:spAutoFit/>
          </a:bodyPr>
          <a:lstStyle/>
          <a:p>
            <a:r>
              <a:rPr lang="en-GB" sz="1600" spc="600" dirty="0">
                <a:latin typeface="Century Gothic" panose="020B0502020202020204" pitchFamily="34" charset="0"/>
              </a:rPr>
              <a:t>FINAL DESIGN SOLUTION</a:t>
            </a:r>
          </a:p>
        </p:txBody>
      </p:sp>
      <p:pic>
        <p:nvPicPr>
          <p:cNvPr id="28" name="Picture 27" descr="A picture containing indoor, table, floor, wall&#10;&#10;Description automatically generated">
            <a:extLst>
              <a:ext uri="{FF2B5EF4-FFF2-40B4-BE49-F238E27FC236}">
                <a16:creationId xmlns:a16="http://schemas.microsoft.com/office/drawing/2014/main" id="{D530786B-079A-4A3E-96B7-FA15E81882F1}"/>
              </a:ext>
            </a:extLst>
          </p:cNvPr>
          <p:cNvPicPr>
            <a:picLocks noChangeAspect="1"/>
          </p:cNvPicPr>
          <p:nvPr/>
        </p:nvPicPr>
        <p:blipFill rotWithShape="1">
          <a:blip r:embed="rId5">
            <a:extLst>
              <a:ext uri="{28A0092B-C50C-407E-A947-70E740481C1C}">
                <a14:useLocalDpi xmlns:a14="http://schemas.microsoft.com/office/drawing/2010/main" val="0"/>
              </a:ext>
            </a:extLst>
          </a:blip>
          <a:srcRect l="14291" t="13449" r="1912" b="23842"/>
          <a:stretch/>
        </p:blipFill>
        <p:spPr>
          <a:xfrm>
            <a:off x="357875" y="4305827"/>
            <a:ext cx="2218637" cy="221373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30" name="Picture 29" descr="A person sitting at a desk&#10;&#10;Description automatically generated">
            <a:extLst>
              <a:ext uri="{FF2B5EF4-FFF2-40B4-BE49-F238E27FC236}">
                <a16:creationId xmlns:a16="http://schemas.microsoft.com/office/drawing/2014/main" id="{E11F2746-9AD5-42D2-81DE-12DE1F40D765}"/>
              </a:ext>
            </a:extLst>
          </p:cNvPr>
          <p:cNvPicPr>
            <a:picLocks noChangeAspect="1"/>
          </p:cNvPicPr>
          <p:nvPr/>
        </p:nvPicPr>
        <p:blipFill rotWithShape="1">
          <a:blip r:embed="rId6">
            <a:extLst>
              <a:ext uri="{28A0092B-C50C-407E-A947-70E740481C1C}">
                <a14:useLocalDpi xmlns:a14="http://schemas.microsoft.com/office/drawing/2010/main" val="0"/>
              </a:ext>
            </a:extLst>
          </a:blip>
          <a:srcRect l="13795" t="15555" r="13242" b="28264"/>
          <a:stretch/>
        </p:blipFill>
        <p:spPr>
          <a:xfrm>
            <a:off x="2155030" y="4957389"/>
            <a:ext cx="1521620" cy="1562171"/>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7">
            <p14:nvContentPartPr>
              <p14:cNvPr id="34" name="Ink 33">
                <a:extLst>
                  <a:ext uri="{FF2B5EF4-FFF2-40B4-BE49-F238E27FC236}">
                    <a16:creationId xmlns:a16="http://schemas.microsoft.com/office/drawing/2014/main" id="{8D0D870E-D840-41E4-9BAC-4F9C595FB7E6}"/>
                  </a:ext>
                </a:extLst>
              </p14:cNvPr>
              <p14:cNvContentPartPr/>
              <p14:nvPr/>
            </p14:nvContentPartPr>
            <p14:xfrm>
              <a:off x="3598890" y="5109285"/>
              <a:ext cx="470880" cy="61200"/>
            </p14:xfrm>
          </p:contentPart>
        </mc:Choice>
        <mc:Fallback xmlns="">
          <p:pic>
            <p:nvPicPr>
              <p:cNvPr id="34" name="Ink 33">
                <a:extLst>
                  <a:ext uri="{FF2B5EF4-FFF2-40B4-BE49-F238E27FC236}">
                    <a16:creationId xmlns:a16="http://schemas.microsoft.com/office/drawing/2014/main" id="{8D0D870E-D840-41E4-9BAC-4F9C595FB7E6}"/>
                  </a:ext>
                </a:extLst>
              </p:cNvPr>
              <p:cNvPicPr/>
              <p:nvPr/>
            </p:nvPicPr>
            <p:blipFill>
              <a:blip r:embed="rId8"/>
              <a:stretch>
                <a:fillRect/>
              </a:stretch>
            </p:blipFill>
            <p:spPr>
              <a:xfrm>
                <a:off x="3594570" y="5104939"/>
                <a:ext cx="479520" cy="69891"/>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0" name="Ink 69">
                <a:extLst>
                  <a:ext uri="{FF2B5EF4-FFF2-40B4-BE49-F238E27FC236}">
                    <a16:creationId xmlns:a16="http://schemas.microsoft.com/office/drawing/2014/main" id="{5F3FFAE7-FF32-4B22-867B-F63DD9BAC938}"/>
                  </a:ext>
                </a:extLst>
              </p14:cNvPr>
              <p14:cNvContentPartPr/>
              <p14:nvPr/>
            </p14:nvContentPartPr>
            <p14:xfrm>
              <a:off x="3825443" y="5131785"/>
              <a:ext cx="1055880" cy="690480"/>
            </p14:xfrm>
          </p:contentPart>
        </mc:Choice>
        <mc:Fallback xmlns="">
          <p:pic>
            <p:nvPicPr>
              <p:cNvPr id="70" name="Ink 69">
                <a:extLst>
                  <a:ext uri="{FF2B5EF4-FFF2-40B4-BE49-F238E27FC236}">
                    <a16:creationId xmlns:a16="http://schemas.microsoft.com/office/drawing/2014/main" id="{5F3FFAE7-FF32-4B22-867B-F63DD9BAC938}"/>
                  </a:ext>
                </a:extLst>
              </p:cNvPr>
              <p:cNvPicPr/>
              <p:nvPr/>
            </p:nvPicPr>
            <p:blipFill>
              <a:blip r:embed="rId10"/>
              <a:stretch>
                <a:fillRect/>
              </a:stretch>
            </p:blipFill>
            <p:spPr>
              <a:xfrm>
                <a:off x="3821123" y="5127465"/>
                <a:ext cx="1064520" cy="6991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9" name="Ink 78">
                <a:extLst>
                  <a:ext uri="{FF2B5EF4-FFF2-40B4-BE49-F238E27FC236}">
                    <a16:creationId xmlns:a16="http://schemas.microsoft.com/office/drawing/2014/main" id="{3BF34B6D-94B5-480B-9511-2C225E49DC55}"/>
                  </a:ext>
                </a:extLst>
              </p14:cNvPr>
              <p14:cNvContentPartPr/>
              <p14:nvPr/>
            </p14:nvContentPartPr>
            <p14:xfrm>
              <a:off x="4576403" y="5577825"/>
              <a:ext cx="534960" cy="206640"/>
            </p14:xfrm>
          </p:contentPart>
        </mc:Choice>
        <mc:Fallback xmlns="">
          <p:pic>
            <p:nvPicPr>
              <p:cNvPr id="79" name="Ink 78">
                <a:extLst>
                  <a:ext uri="{FF2B5EF4-FFF2-40B4-BE49-F238E27FC236}">
                    <a16:creationId xmlns:a16="http://schemas.microsoft.com/office/drawing/2014/main" id="{3BF34B6D-94B5-480B-9511-2C225E49DC55}"/>
                  </a:ext>
                </a:extLst>
              </p:cNvPr>
              <p:cNvPicPr/>
              <p:nvPr/>
            </p:nvPicPr>
            <p:blipFill>
              <a:blip r:embed="rId12"/>
              <a:stretch>
                <a:fillRect/>
              </a:stretch>
            </p:blipFill>
            <p:spPr>
              <a:xfrm>
                <a:off x="4572080" y="5573497"/>
                <a:ext cx="543606" cy="215295"/>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30" name="Ink 129">
                <a:extLst>
                  <a:ext uri="{FF2B5EF4-FFF2-40B4-BE49-F238E27FC236}">
                    <a16:creationId xmlns:a16="http://schemas.microsoft.com/office/drawing/2014/main" id="{F36AF2C7-FB38-4A69-99A1-2C282A79F8C7}"/>
                  </a:ext>
                </a:extLst>
              </p14:cNvPr>
              <p14:cNvContentPartPr/>
              <p14:nvPr/>
            </p14:nvContentPartPr>
            <p14:xfrm>
              <a:off x="3600600" y="5801325"/>
              <a:ext cx="1645560" cy="638280"/>
            </p14:xfrm>
          </p:contentPart>
        </mc:Choice>
        <mc:Fallback xmlns="">
          <p:pic>
            <p:nvPicPr>
              <p:cNvPr id="130" name="Ink 129">
                <a:extLst>
                  <a:ext uri="{FF2B5EF4-FFF2-40B4-BE49-F238E27FC236}">
                    <a16:creationId xmlns:a16="http://schemas.microsoft.com/office/drawing/2014/main" id="{F36AF2C7-FB38-4A69-99A1-2C282A79F8C7}"/>
                  </a:ext>
                </a:extLst>
              </p:cNvPr>
              <p:cNvPicPr/>
              <p:nvPr/>
            </p:nvPicPr>
            <p:blipFill>
              <a:blip r:embed="rId14"/>
              <a:stretch>
                <a:fillRect/>
              </a:stretch>
            </p:blipFill>
            <p:spPr>
              <a:xfrm>
                <a:off x="3596280" y="5797005"/>
                <a:ext cx="1654200" cy="6469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98" name="Ink 197">
                <a:extLst>
                  <a:ext uri="{FF2B5EF4-FFF2-40B4-BE49-F238E27FC236}">
                    <a16:creationId xmlns:a16="http://schemas.microsoft.com/office/drawing/2014/main" id="{026E1DE1-EAA2-48A8-9614-FFCEFD4560AF}"/>
                  </a:ext>
                </a:extLst>
              </p14:cNvPr>
              <p14:cNvContentPartPr/>
              <p14:nvPr/>
            </p14:nvContentPartPr>
            <p14:xfrm>
              <a:off x="4626788" y="626895"/>
              <a:ext cx="2472480" cy="584640"/>
            </p14:xfrm>
          </p:contentPart>
        </mc:Choice>
        <mc:Fallback xmlns="">
          <p:pic>
            <p:nvPicPr>
              <p:cNvPr id="198" name="Ink 197">
                <a:extLst>
                  <a:ext uri="{FF2B5EF4-FFF2-40B4-BE49-F238E27FC236}">
                    <a16:creationId xmlns:a16="http://schemas.microsoft.com/office/drawing/2014/main" id="{026E1DE1-EAA2-48A8-9614-FFCEFD4560AF}"/>
                  </a:ext>
                </a:extLst>
              </p:cNvPr>
              <p:cNvPicPr/>
              <p:nvPr/>
            </p:nvPicPr>
            <p:blipFill>
              <a:blip r:embed="rId16"/>
              <a:stretch>
                <a:fillRect/>
              </a:stretch>
            </p:blipFill>
            <p:spPr>
              <a:xfrm>
                <a:off x="4622468" y="622575"/>
                <a:ext cx="2481120" cy="5932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25" name="Ink 224">
                <a:extLst>
                  <a:ext uri="{FF2B5EF4-FFF2-40B4-BE49-F238E27FC236}">
                    <a16:creationId xmlns:a16="http://schemas.microsoft.com/office/drawing/2014/main" id="{18D6E3A9-2C8B-4C92-A66E-FFD53DCCF112}"/>
                  </a:ext>
                </a:extLst>
              </p14:cNvPr>
              <p14:cNvContentPartPr/>
              <p14:nvPr/>
            </p14:nvContentPartPr>
            <p14:xfrm>
              <a:off x="5699700" y="1276013"/>
              <a:ext cx="1811520" cy="236520"/>
            </p14:xfrm>
          </p:contentPart>
        </mc:Choice>
        <mc:Fallback xmlns="">
          <p:pic>
            <p:nvPicPr>
              <p:cNvPr id="225" name="Ink 224">
                <a:extLst>
                  <a:ext uri="{FF2B5EF4-FFF2-40B4-BE49-F238E27FC236}">
                    <a16:creationId xmlns:a16="http://schemas.microsoft.com/office/drawing/2014/main" id="{18D6E3A9-2C8B-4C92-A66E-FFD53DCCF112}"/>
                  </a:ext>
                </a:extLst>
              </p:cNvPr>
              <p:cNvPicPr/>
              <p:nvPr/>
            </p:nvPicPr>
            <p:blipFill>
              <a:blip r:embed="rId18"/>
              <a:stretch>
                <a:fillRect/>
              </a:stretch>
            </p:blipFill>
            <p:spPr>
              <a:xfrm>
                <a:off x="5695381" y="1271686"/>
                <a:ext cx="1820158" cy="245173"/>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28" name="Ink 227">
                <a:extLst>
                  <a:ext uri="{FF2B5EF4-FFF2-40B4-BE49-F238E27FC236}">
                    <a16:creationId xmlns:a16="http://schemas.microsoft.com/office/drawing/2014/main" id="{15204208-148B-489D-80FD-D0A3BE125A0E}"/>
                  </a:ext>
                </a:extLst>
              </p14:cNvPr>
              <p14:cNvContentPartPr/>
              <p14:nvPr/>
            </p14:nvContentPartPr>
            <p14:xfrm>
              <a:off x="7619355" y="1310588"/>
              <a:ext cx="90720" cy="119520"/>
            </p14:xfrm>
          </p:contentPart>
        </mc:Choice>
        <mc:Fallback xmlns="">
          <p:pic>
            <p:nvPicPr>
              <p:cNvPr id="228" name="Ink 227">
                <a:extLst>
                  <a:ext uri="{FF2B5EF4-FFF2-40B4-BE49-F238E27FC236}">
                    <a16:creationId xmlns:a16="http://schemas.microsoft.com/office/drawing/2014/main" id="{15204208-148B-489D-80FD-D0A3BE125A0E}"/>
                  </a:ext>
                </a:extLst>
              </p:cNvPr>
              <p:cNvPicPr/>
              <p:nvPr/>
            </p:nvPicPr>
            <p:blipFill>
              <a:blip r:embed="rId20"/>
              <a:stretch>
                <a:fillRect/>
              </a:stretch>
            </p:blipFill>
            <p:spPr>
              <a:xfrm>
                <a:off x="7615035" y="1306268"/>
                <a:ext cx="9936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33" name="Ink 232">
                <a:extLst>
                  <a:ext uri="{FF2B5EF4-FFF2-40B4-BE49-F238E27FC236}">
                    <a16:creationId xmlns:a16="http://schemas.microsoft.com/office/drawing/2014/main" id="{629C2FB1-ADFC-473E-9BDD-6161F21E78E6}"/>
                  </a:ext>
                </a:extLst>
              </p14:cNvPr>
              <p14:cNvContentPartPr/>
              <p14:nvPr/>
            </p14:nvContentPartPr>
            <p14:xfrm>
              <a:off x="7866773" y="1315785"/>
              <a:ext cx="227520" cy="117720"/>
            </p14:xfrm>
          </p:contentPart>
        </mc:Choice>
        <mc:Fallback xmlns="">
          <p:pic>
            <p:nvPicPr>
              <p:cNvPr id="233" name="Ink 232">
                <a:extLst>
                  <a:ext uri="{FF2B5EF4-FFF2-40B4-BE49-F238E27FC236}">
                    <a16:creationId xmlns:a16="http://schemas.microsoft.com/office/drawing/2014/main" id="{629C2FB1-ADFC-473E-9BDD-6161F21E78E6}"/>
                  </a:ext>
                </a:extLst>
              </p:cNvPr>
              <p:cNvPicPr/>
              <p:nvPr/>
            </p:nvPicPr>
            <p:blipFill>
              <a:blip r:embed="rId22"/>
              <a:stretch>
                <a:fillRect/>
              </a:stretch>
            </p:blipFill>
            <p:spPr>
              <a:xfrm>
                <a:off x="7862460" y="1311465"/>
                <a:ext cx="236146"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96" name="Ink 295">
                <a:extLst>
                  <a:ext uri="{FF2B5EF4-FFF2-40B4-BE49-F238E27FC236}">
                    <a16:creationId xmlns:a16="http://schemas.microsoft.com/office/drawing/2014/main" id="{BBDE06D5-C0DC-438C-BA4A-0B996E3F9CE3}"/>
                  </a:ext>
                </a:extLst>
              </p14:cNvPr>
              <p14:cNvContentPartPr/>
              <p14:nvPr/>
            </p14:nvContentPartPr>
            <p14:xfrm>
              <a:off x="6542333" y="2126145"/>
              <a:ext cx="380880" cy="205200"/>
            </p14:xfrm>
          </p:contentPart>
        </mc:Choice>
        <mc:Fallback xmlns="">
          <p:pic>
            <p:nvPicPr>
              <p:cNvPr id="296" name="Ink 295">
                <a:extLst>
                  <a:ext uri="{FF2B5EF4-FFF2-40B4-BE49-F238E27FC236}">
                    <a16:creationId xmlns:a16="http://schemas.microsoft.com/office/drawing/2014/main" id="{BBDE06D5-C0DC-438C-BA4A-0B996E3F9CE3}"/>
                  </a:ext>
                </a:extLst>
              </p:cNvPr>
              <p:cNvPicPr/>
              <p:nvPr/>
            </p:nvPicPr>
            <p:blipFill>
              <a:blip r:embed="rId24"/>
              <a:stretch>
                <a:fillRect/>
              </a:stretch>
            </p:blipFill>
            <p:spPr>
              <a:xfrm>
                <a:off x="6538013" y="2121825"/>
                <a:ext cx="389520" cy="21384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297" name="Ink 296">
                <a:extLst>
                  <a:ext uri="{FF2B5EF4-FFF2-40B4-BE49-F238E27FC236}">
                    <a16:creationId xmlns:a16="http://schemas.microsoft.com/office/drawing/2014/main" id="{F4DA83D3-DBD7-4E00-BCBF-36754E39A850}"/>
                  </a:ext>
                </a:extLst>
              </p14:cNvPr>
              <p14:cNvContentPartPr/>
              <p14:nvPr/>
            </p14:nvContentPartPr>
            <p14:xfrm>
              <a:off x="5962373" y="1495785"/>
              <a:ext cx="2041920" cy="639360"/>
            </p14:xfrm>
          </p:contentPart>
        </mc:Choice>
        <mc:Fallback>
          <p:pic>
            <p:nvPicPr>
              <p:cNvPr id="297" name="Ink 296">
                <a:extLst>
                  <a:ext uri="{FF2B5EF4-FFF2-40B4-BE49-F238E27FC236}">
                    <a16:creationId xmlns:a16="http://schemas.microsoft.com/office/drawing/2014/main" id="{F4DA83D3-DBD7-4E00-BCBF-36754E39A850}"/>
                  </a:ext>
                </a:extLst>
              </p:cNvPr>
              <p:cNvPicPr/>
              <p:nvPr/>
            </p:nvPicPr>
            <p:blipFill>
              <a:blip r:embed="rId26"/>
              <a:stretch>
                <a:fillRect/>
              </a:stretch>
            </p:blipFill>
            <p:spPr>
              <a:xfrm>
                <a:off x="5958053" y="1491465"/>
                <a:ext cx="2050560" cy="648000"/>
              </a:xfrm>
              <a:prstGeom prst="rect">
                <a:avLst/>
              </a:prstGeom>
            </p:spPr>
          </p:pic>
        </mc:Fallback>
      </mc:AlternateContent>
      <p:pic>
        <p:nvPicPr>
          <p:cNvPr id="3" name="Picture 2" descr="A close up of a sign&#10;&#10;Description automatically generated">
            <a:extLst>
              <a:ext uri="{FF2B5EF4-FFF2-40B4-BE49-F238E27FC236}">
                <a16:creationId xmlns:a16="http://schemas.microsoft.com/office/drawing/2014/main" id="{EF51D9D9-D532-46E8-9D68-D8514EDF9729}"/>
              </a:ext>
            </a:extLst>
          </p:cNvPr>
          <p:cNvPicPr>
            <a:picLocks noChangeAspect="1"/>
          </p:cNvPicPr>
          <p:nvPr/>
        </p:nvPicPr>
        <p:blipFill rotWithShape="1">
          <a:blip r:embed="rId27">
            <a:extLst>
              <a:ext uri="{28A0092B-C50C-407E-A947-70E740481C1C}">
                <a14:useLocalDpi xmlns:a14="http://schemas.microsoft.com/office/drawing/2010/main" val="0"/>
              </a:ext>
            </a:extLst>
          </a:blip>
          <a:srcRect l="17068" t="11166" r="23292" b="28872"/>
          <a:stretch/>
        </p:blipFill>
        <p:spPr>
          <a:xfrm>
            <a:off x="9964770" y="333909"/>
            <a:ext cx="1869354" cy="1884208"/>
          </a:xfrm>
          <a:prstGeom prst="ellipse">
            <a:avLst/>
          </a:prstGeom>
          <a:ln w="63500" cap="rnd">
            <a:noFill/>
          </a:ln>
          <a:effectLst/>
        </p:spPr>
      </p:pic>
      <p:pic>
        <p:nvPicPr>
          <p:cNvPr id="5" name="Picture 4" descr="A picture containing indoor, table, wall&#10;&#10;Description automatically generated">
            <a:extLst>
              <a:ext uri="{FF2B5EF4-FFF2-40B4-BE49-F238E27FC236}">
                <a16:creationId xmlns:a16="http://schemas.microsoft.com/office/drawing/2014/main" id="{FB0F6002-75D3-48F3-8E7B-8B1EAE637C0B}"/>
              </a:ext>
            </a:extLst>
          </p:cNvPr>
          <p:cNvPicPr>
            <a:picLocks noChangeAspect="1"/>
          </p:cNvPicPr>
          <p:nvPr/>
        </p:nvPicPr>
        <p:blipFill rotWithShape="1">
          <a:blip r:embed="rId28">
            <a:extLst>
              <a:ext uri="{28A0092B-C50C-407E-A947-70E740481C1C}">
                <a14:useLocalDpi xmlns:a14="http://schemas.microsoft.com/office/drawing/2010/main" val="0"/>
              </a:ext>
            </a:extLst>
          </a:blip>
          <a:srcRect l="8455" t="8606" r="14974" b="33243"/>
          <a:stretch/>
        </p:blipFill>
        <p:spPr>
          <a:xfrm>
            <a:off x="357875" y="329591"/>
            <a:ext cx="1679931" cy="170103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4" name="Oval 23">
            <a:extLst>
              <a:ext uri="{FF2B5EF4-FFF2-40B4-BE49-F238E27FC236}">
                <a16:creationId xmlns:a16="http://schemas.microsoft.com/office/drawing/2014/main" id="{99F1F6BC-4408-460D-BDB0-9D711FBB3D44}"/>
              </a:ext>
            </a:extLst>
          </p:cNvPr>
          <p:cNvSpPr/>
          <p:nvPr/>
        </p:nvSpPr>
        <p:spPr>
          <a:xfrm>
            <a:off x="9612832" y="1331190"/>
            <a:ext cx="567254" cy="567254"/>
          </a:xfrm>
          <a:prstGeom prst="ellipse">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p14="http://schemas.microsoft.com/office/powerpoint/2010/main">
        <mc:Choice Requires="p14">
          <p:contentPart p14:bwMode="auto" r:id="rId29">
            <p14:nvContentPartPr>
              <p14:cNvPr id="27" name="Ink 26">
                <a:extLst>
                  <a:ext uri="{FF2B5EF4-FFF2-40B4-BE49-F238E27FC236}">
                    <a16:creationId xmlns:a16="http://schemas.microsoft.com/office/drawing/2014/main" id="{CA176BD5-3B53-4388-9CD9-72ED95973D90}"/>
                  </a:ext>
                </a:extLst>
              </p14:cNvPr>
              <p14:cNvContentPartPr/>
              <p14:nvPr/>
            </p14:nvContentPartPr>
            <p14:xfrm rot="1728837">
              <a:off x="1812245" y="572774"/>
              <a:ext cx="828720" cy="108242"/>
            </p14:xfrm>
          </p:contentPart>
        </mc:Choice>
        <mc:Fallback xmlns="">
          <p:pic>
            <p:nvPicPr>
              <p:cNvPr id="27" name="Ink 26">
                <a:extLst>
                  <a:ext uri="{FF2B5EF4-FFF2-40B4-BE49-F238E27FC236}">
                    <a16:creationId xmlns:a16="http://schemas.microsoft.com/office/drawing/2014/main" id="{CA176BD5-3B53-4388-9CD9-72ED95973D90}"/>
                  </a:ext>
                </a:extLst>
              </p:cNvPr>
              <p:cNvPicPr/>
              <p:nvPr/>
            </p:nvPicPr>
            <p:blipFill>
              <a:blip r:embed="rId30"/>
              <a:stretch>
                <a:fillRect/>
              </a:stretch>
            </p:blipFill>
            <p:spPr>
              <a:xfrm rot="1728837">
                <a:off x="1803241" y="563784"/>
                <a:ext cx="846368" cy="125863"/>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0" name="Ink 9">
                <a:extLst>
                  <a:ext uri="{FF2B5EF4-FFF2-40B4-BE49-F238E27FC236}">
                    <a16:creationId xmlns:a16="http://schemas.microsoft.com/office/drawing/2014/main" id="{8F8BC9C0-15CA-4549-B66C-327B59DEA115}"/>
                  </a:ext>
                </a:extLst>
              </p14:cNvPr>
              <p14:cNvContentPartPr/>
              <p14:nvPr/>
            </p14:nvContentPartPr>
            <p14:xfrm>
              <a:off x="-1588968" y="2000623"/>
              <a:ext cx="360" cy="360"/>
            </p14:xfrm>
          </p:contentPart>
        </mc:Choice>
        <mc:Fallback xmlns="">
          <p:pic>
            <p:nvPicPr>
              <p:cNvPr id="10" name="Ink 9">
                <a:extLst>
                  <a:ext uri="{FF2B5EF4-FFF2-40B4-BE49-F238E27FC236}">
                    <a16:creationId xmlns:a16="http://schemas.microsoft.com/office/drawing/2014/main" id="{8F8BC9C0-15CA-4549-B66C-327B59DEA115}"/>
                  </a:ext>
                </a:extLst>
              </p:cNvPr>
              <p:cNvPicPr/>
              <p:nvPr/>
            </p:nvPicPr>
            <p:blipFill>
              <a:blip r:embed="rId32"/>
              <a:stretch>
                <a:fillRect/>
              </a:stretch>
            </p:blipFill>
            <p:spPr>
              <a:xfrm>
                <a:off x="-1593288" y="1996303"/>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1" name="Ink 10">
                <a:extLst>
                  <a:ext uri="{FF2B5EF4-FFF2-40B4-BE49-F238E27FC236}">
                    <a16:creationId xmlns:a16="http://schemas.microsoft.com/office/drawing/2014/main" id="{499CBF3E-4E1A-408C-9EC5-F680B107ED0D}"/>
                  </a:ext>
                </a:extLst>
              </p14:cNvPr>
              <p14:cNvContentPartPr/>
              <p14:nvPr/>
            </p14:nvContentPartPr>
            <p14:xfrm>
              <a:off x="2653992" y="3364663"/>
              <a:ext cx="360" cy="360"/>
            </p14:xfrm>
          </p:contentPart>
        </mc:Choice>
        <mc:Fallback xmlns="">
          <p:pic>
            <p:nvPicPr>
              <p:cNvPr id="11" name="Ink 10">
                <a:extLst>
                  <a:ext uri="{FF2B5EF4-FFF2-40B4-BE49-F238E27FC236}">
                    <a16:creationId xmlns:a16="http://schemas.microsoft.com/office/drawing/2014/main" id="{499CBF3E-4E1A-408C-9EC5-F680B107ED0D}"/>
                  </a:ext>
                </a:extLst>
              </p:cNvPr>
              <p:cNvPicPr/>
              <p:nvPr/>
            </p:nvPicPr>
            <p:blipFill>
              <a:blip r:embed="rId32"/>
              <a:stretch>
                <a:fillRect/>
              </a:stretch>
            </p:blipFill>
            <p:spPr>
              <a:xfrm>
                <a:off x="2649672" y="3360343"/>
                <a:ext cx="9000" cy="9000"/>
              </a:xfrm>
              <a:prstGeom prst="rect">
                <a:avLst/>
              </a:prstGeom>
            </p:spPr>
          </p:pic>
        </mc:Fallback>
      </mc:AlternateContent>
    </p:spTree>
    <p:extLst>
      <p:ext uri="{BB962C8B-B14F-4D97-AF65-F5344CB8AC3E}">
        <p14:creationId xmlns:p14="http://schemas.microsoft.com/office/powerpoint/2010/main" val="8960381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ap&#10;&#10;Description automatically generated">
            <a:extLst>
              <a:ext uri="{FF2B5EF4-FFF2-40B4-BE49-F238E27FC236}">
                <a16:creationId xmlns:a16="http://schemas.microsoft.com/office/drawing/2014/main" id="{5B677A93-A0A0-433C-935A-2C145EC6D90A}"/>
              </a:ext>
            </a:extLst>
          </p:cNvPr>
          <p:cNvPicPr>
            <a:picLocks noChangeAspect="1"/>
          </p:cNvPicPr>
          <p:nvPr/>
        </p:nvPicPr>
        <p:blipFill rotWithShape="1">
          <a:blip r:embed="rId2">
            <a:extLst>
              <a:ext uri="{28A0092B-C50C-407E-A947-70E740481C1C}">
                <a14:useLocalDpi xmlns:a14="http://schemas.microsoft.com/office/drawing/2010/main" val="0"/>
              </a:ext>
            </a:extLst>
          </a:blip>
          <a:srcRect l="2128" t="787" r="1247" b="697"/>
          <a:stretch/>
        </p:blipFill>
        <p:spPr>
          <a:xfrm>
            <a:off x="2587426" y="1347787"/>
            <a:ext cx="5919649" cy="5268165"/>
          </a:xfrm>
          <a:prstGeom prst="rect">
            <a:avLst/>
          </a:prstGeom>
        </p:spPr>
      </p:pic>
      <p:sp>
        <p:nvSpPr>
          <p:cNvPr id="6" name="TextBox 5">
            <a:extLst>
              <a:ext uri="{FF2B5EF4-FFF2-40B4-BE49-F238E27FC236}">
                <a16:creationId xmlns:a16="http://schemas.microsoft.com/office/drawing/2014/main" id="{8FF148EA-A4E3-4C7E-B507-C797BF5CF7C3}"/>
              </a:ext>
            </a:extLst>
          </p:cNvPr>
          <p:cNvSpPr txBox="1"/>
          <p:nvPr/>
        </p:nvSpPr>
        <p:spPr>
          <a:xfrm>
            <a:off x="2472788" y="114932"/>
            <a:ext cx="7246424" cy="338554"/>
          </a:xfrm>
          <a:prstGeom prst="rect">
            <a:avLst/>
          </a:prstGeom>
          <a:noFill/>
        </p:spPr>
        <p:txBody>
          <a:bodyPr wrap="square" rtlCol="0">
            <a:spAutoFit/>
          </a:bodyPr>
          <a:lstStyle/>
          <a:p>
            <a:r>
              <a:rPr lang="en-GB" sz="1600" spc="600" dirty="0">
                <a:latin typeface="Century Gothic" panose="020B0502020202020204" pitchFamily="34" charset="0"/>
              </a:rPr>
              <a:t>FINAL PRODUCT TECHNICAL SPECIFICATION</a:t>
            </a:r>
          </a:p>
        </p:txBody>
      </p:sp>
      <p:sp>
        <p:nvSpPr>
          <p:cNvPr id="7" name="TextBox 6">
            <a:extLst>
              <a:ext uri="{FF2B5EF4-FFF2-40B4-BE49-F238E27FC236}">
                <a16:creationId xmlns:a16="http://schemas.microsoft.com/office/drawing/2014/main" id="{BA26EB33-8474-4C6A-91B5-78AB308C8D20}"/>
              </a:ext>
            </a:extLst>
          </p:cNvPr>
          <p:cNvSpPr txBox="1"/>
          <p:nvPr/>
        </p:nvSpPr>
        <p:spPr>
          <a:xfrm>
            <a:off x="252549" y="554543"/>
            <a:ext cx="2441346" cy="1477328"/>
          </a:xfrm>
          <a:prstGeom prst="rect">
            <a:avLst/>
          </a:prstGeom>
          <a:noFill/>
        </p:spPr>
        <p:txBody>
          <a:bodyPr wrap="square" rtlCol="0">
            <a:spAutoFit/>
          </a:bodyPr>
          <a:lstStyle/>
          <a:p>
            <a:r>
              <a:rPr lang="en-GB" sz="1000" dirty="0">
                <a:latin typeface="Century Gothic" panose="020B0502020202020204" pitchFamily="34" charset="0"/>
              </a:rPr>
              <a:t>This is the </a:t>
            </a:r>
            <a:r>
              <a:rPr lang="en-GB" sz="1000" dirty="0">
                <a:solidFill>
                  <a:srgbClr val="CC0066"/>
                </a:solidFill>
                <a:latin typeface="Century Gothic" panose="020B0502020202020204" pitchFamily="34" charset="0"/>
              </a:rPr>
              <a:t>final design </a:t>
            </a:r>
            <a:r>
              <a:rPr lang="en-GB" sz="1000" dirty="0">
                <a:latin typeface="Century Gothic" panose="020B0502020202020204" pitchFamily="34" charset="0"/>
              </a:rPr>
              <a:t>with the proper </a:t>
            </a:r>
            <a:r>
              <a:rPr lang="en-GB" sz="1000" dirty="0">
                <a:solidFill>
                  <a:srgbClr val="CC0066"/>
                </a:solidFill>
                <a:latin typeface="Century Gothic" panose="020B0502020202020204" pitchFamily="34" charset="0"/>
              </a:rPr>
              <a:t>dimensions</a:t>
            </a:r>
            <a:r>
              <a:rPr lang="en-GB" sz="1000" dirty="0">
                <a:latin typeface="Century Gothic" panose="020B0502020202020204" pitchFamily="34" charset="0"/>
              </a:rPr>
              <a:t> (in </a:t>
            </a:r>
            <a:r>
              <a:rPr lang="en-GB" sz="1000" dirty="0">
                <a:solidFill>
                  <a:srgbClr val="CC0066"/>
                </a:solidFill>
                <a:latin typeface="Century Gothic" panose="020B0502020202020204" pitchFamily="34" charset="0"/>
              </a:rPr>
              <a:t>Millimetres</a:t>
            </a:r>
            <a:r>
              <a:rPr lang="en-GB" sz="1000" dirty="0">
                <a:latin typeface="Century Gothic" panose="020B0502020202020204" pitchFamily="34" charset="0"/>
              </a:rPr>
              <a:t>). The last design had some inconvenient </a:t>
            </a:r>
            <a:r>
              <a:rPr lang="en-GB" sz="1000" dirty="0">
                <a:solidFill>
                  <a:srgbClr val="CC0066"/>
                </a:solidFill>
                <a:latin typeface="Century Gothic" panose="020B0502020202020204" pitchFamily="34" charset="0"/>
              </a:rPr>
              <a:t>sizes</a:t>
            </a:r>
            <a:r>
              <a:rPr lang="en-GB" sz="1000" dirty="0">
                <a:latin typeface="Century Gothic" panose="020B0502020202020204" pitchFamily="34" charset="0"/>
              </a:rPr>
              <a:t> that were too large in some places. For example, the width of the last design was too long, measured at 1600mm. That size is not </a:t>
            </a:r>
            <a:r>
              <a:rPr lang="en-GB" sz="1000" dirty="0">
                <a:solidFill>
                  <a:srgbClr val="CC0066"/>
                </a:solidFill>
                <a:latin typeface="Century Gothic" panose="020B0502020202020204" pitchFamily="34" charset="0"/>
              </a:rPr>
              <a:t>practica</a:t>
            </a:r>
            <a:r>
              <a:rPr lang="en-GB" sz="1000" dirty="0">
                <a:latin typeface="Century Gothic" panose="020B0502020202020204" pitchFamily="34" charset="0"/>
              </a:rPr>
              <a:t>l, especially for the intended use.</a:t>
            </a:r>
          </a:p>
        </p:txBody>
      </p:sp>
      <p:sp>
        <p:nvSpPr>
          <p:cNvPr id="8" name="TextBox 7">
            <a:extLst>
              <a:ext uri="{FF2B5EF4-FFF2-40B4-BE49-F238E27FC236}">
                <a16:creationId xmlns:a16="http://schemas.microsoft.com/office/drawing/2014/main" id="{BC4DEBCB-B327-49C2-AD83-C0F5ACECE7E5}"/>
              </a:ext>
            </a:extLst>
          </p:cNvPr>
          <p:cNvSpPr txBox="1"/>
          <p:nvPr/>
        </p:nvSpPr>
        <p:spPr>
          <a:xfrm>
            <a:off x="252549" y="2109926"/>
            <a:ext cx="2441346" cy="1169551"/>
          </a:xfrm>
          <a:prstGeom prst="rect">
            <a:avLst/>
          </a:prstGeom>
          <a:noFill/>
        </p:spPr>
        <p:txBody>
          <a:bodyPr wrap="square" rtlCol="0">
            <a:spAutoFit/>
          </a:bodyPr>
          <a:lstStyle/>
          <a:p>
            <a:r>
              <a:rPr lang="en-GB" sz="1000" dirty="0">
                <a:latin typeface="Century Gothic" panose="020B0502020202020204" pitchFamily="34" charset="0"/>
              </a:rPr>
              <a:t>Other than changing the </a:t>
            </a:r>
            <a:r>
              <a:rPr lang="en-GB" sz="1000" dirty="0">
                <a:solidFill>
                  <a:srgbClr val="33CCCC"/>
                </a:solidFill>
                <a:latin typeface="Century Gothic" panose="020B0502020202020204" pitchFamily="34" charset="0"/>
              </a:rPr>
              <a:t>dimensions</a:t>
            </a:r>
            <a:r>
              <a:rPr lang="en-GB" sz="1000" dirty="0">
                <a:latin typeface="Century Gothic" panose="020B0502020202020204" pitchFamily="34" charset="0"/>
              </a:rPr>
              <a:t>, I also had to </a:t>
            </a:r>
            <a:r>
              <a:rPr lang="en-GB" sz="1000" dirty="0">
                <a:solidFill>
                  <a:srgbClr val="33CCCC"/>
                </a:solidFill>
                <a:latin typeface="Century Gothic" panose="020B0502020202020204" pitchFamily="34" charset="0"/>
              </a:rPr>
              <a:t>alter</a:t>
            </a:r>
            <a:r>
              <a:rPr lang="en-GB" sz="1000" dirty="0">
                <a:latin typeface="Century Gothic" panose="020B0502020202020204" pitchFamily="34" charset="0"/>
              </a:rPr>
              <a:t> the </a:t>
            </a:r>
            <a:r>
              <a:rPr lang="en-GB" sz="1000" dirty="0">
                <a:solidFill>
                  <a:srgbClr val="33CCCC"/>
                </a:solidFill>
                <a:latin typeface="Century Gothic" panose="020B0502020202020204" pitchFamily="34" charset="0"/>
              </a:rPr>
              <a:t>shape</a:t>
            </a:r>
            <a:r>
              <a:rPr lang="en-GB" sz="1000" dirty="0">
                <a:latin typeface="Century Gothic" panose="020B0502020202020204" pitchFamily="34" charset="0"/>
              </a:rPr>
              <a:t> of the drawer. The drawer needs to be </a:t>
            </a:r>
            <a:r>
              <a:rPr lang="en-GB" sz="1000" dirty="0">
                <a:solidFill>
                  <a:srgbClr val="33CCCC"/>
                </a:solidFill>
                <a:latin typeface="Century Gothic" panose="020B0502020202020204" pitchFamily="34" charset="0"/>
              </a:rPr>
              <a:t>convenient</a:t>
            </a:r>
            <a:r>
              <a:rPr lang="en-GB" sz="1000" dirty="0">
                <a:latin typeface="Century Gothic" panose="020B0502020202020204" pitchFamily="34" charset="0"/>
              </a:rPr>
              <a:t> to hold and pull out. In addition, the </a:t>
            </a:r>
            <a:r>
              <a:rPr lang="en-GB" sz="1000" dirty="0">
                <a:solidFill>
                  <a:srgbClr val="33CCCC"/>
                </a:solidFill>
                <a:latin typeface="Century Gothic" panose="020B0502020202020204" pitchFamily="34" charset="0"/>
              </a:rPr>
              <a:t>outline</a:t>
            </a:r>
            <a:r>
              <a:rPr lang="en-GB" sz="1000" dirty="0">
                <a:latin typeface="Century Gothic" panose="020B0502020202020204" pitchFamily="34" charset="0"/>
              </a:rPr>
              <a:t> within the main table stand changed to suit the new drawer.</a:t>
            </a:r>
          </a:p>
        </p:txBody>
      </p:sp>
      <p:sp>
        <p:nvSpPr>
          <p:cNvPr id="9" name="TextBox 8">
            <a:extLst>
              <a:ext uri="{FF2B5EF4-FFF2-40B4-BE49-F238E27FC236}">
                <a16:creationId xmlns:a16="http://schemas.microsoft.com/office/drawing/2014/main" id="{21BCCF21-8EBA-4008-9B18-6172852494C9}"/>
              </a:ext>
            </a:extLst>
          </p:cNvPr>
          <p:cNvSpPr txBox="1"/>
          <p:nvPr/>
        </p:nvSpPr>
        <p:spPr>
          <a:xfrm>
            <a:off x="252549" y="3357303"/>
            <a:ext cx="2441346" cy="1169551"/>
          </a:xfrm>
          <a:prstGeom prst="rect">
            <a:avLst/>
          </a:prstGeom>
          <a:noFill/>
        </p:spPr>
        <p:txBody>
          <a:bodyPr wrap="square" rtlCol="0">
            <a:spAutoFit/>
          </a:bodyPr>
          <a:lstStyle/>
          <a:p>
            <a:r>
              <a:rPr lang="en-GB" sz="1000" dirty="0">
                <a:latin typeface="Century Gothic" panose="020B0502020202020204" pitchFamily="34" charset="0"/>
              </a:rPr>
              <a:t>The red lines indicate what the outline of the </a:t>
            </a:r>
            <a:r>
              <a:rPr lang="en-GB" sz="1000" dirty="0">
                <a:solidFill>
                  <a:srgbClr val="CC0066"/>
                </a:solidFill>
                <a:latin typeface="Century Gothic" panose="020B0502020202020204" pitchFamily="34" charset="0"/>
              </a:rPr>
              <a:t>main shape </a:t>
            </a:r>
            <a:r>
              <a:rPr lang="en-GB" sz="1000" dirty="0">
                <a:latin typeface="Century Gothic" panose="020B0502020202020204" pitchFamily="34" charset="0"/>
              </a:rPr>
              <a:t>will be what the machine will read and cut. The green lines show where hidden components will be, </a:t>
            </a:r>
            <a:r>
              <a:rPr lang="en-GB" sz="1000" dirty="0">
                <a:solidFill>
                  <a:srgbClr val="CC0066"/>
                </a:solidFill>
                <a:latin typeface="Century Gothic" panose="020B0502020202020204" pitchFamily="34" charset="0"/>
              </a:rPr>
              <a:t>such as</a:t>
            </a:r>
            <a:r>
              <a:rPr lang="en-GB" sz="1000" dirty="0">
                <a:latin typeface="Century Gothic" panose="020B0502020202020204" pitchFamily="34" charset="0"/>
              </a:rPr>
              <a:t>: dowels, supports, and storage compartment. </a:t>
            </a:r>
          </a:p>
        </p:txBody>
      </p:sp>
      <p:sp>
        <p:nvSpPr>
          <p:cNvPr id="10" name="TextBox 9">
            <a:extLst>
              <a:ext uri="{FF2B5EF4-FFF2-40B4-BE49-F238E27FC236}">
                <a16:creationId xmlns:a16="http://schemas.microsoft.com/office/drawing/2014/main" id="{C2B5C724-566E-41FB-BB2A-158AC5F06F1B}"/>
              </a:ext>
            </a:extLst>
          </p:cNvPr>
          <p:cNvSpPr txBox="1"/>
          <p:nvPr/>
        </p:nvSpPr>
        <p:spPr>
          <a:xfrm>
            <a:off x="252549" y="4990143"/>
            <a:ext cx="2441346" cy="1477328"/>
          </a:xfrm>
          <a:prstGeom prst="rect">
            <a:avLst/>
          </a:prstGeom>
          <a:noFill/>
        </p:spPr>
        <p:txBody>
          <a:bodyPr wrap="square" rtlCol="0">
            <a:spAutoFit/>
          </a:bodyPr>
          <a:lstStyle/>
          <a:p>
            <a:pPr marL="171450" indent="-171450">
              <a:buFont typeface="Courier New" panose="02070309020205020404" pitchFamily="49" charset="0"/>
              <a:buChar char="o"/>
            </a:pPr>
            <a:r>
              <a:rPr lang="en-GB" sz="1000" dirty="0">
                <a:latin typeface="Century Gothic" panose="020B0502020202020204" pitchFamily="34" charset="0"/>
              </a:rPr>
              <a:t>The dowels will be </a:t>
            </a:r>
            <a:r>
              <a:rPr lang="en-GB" sz="1000" dirty="0">
                <a:solidFill>
                  <a:srgbClr val="CC0066"/>
                </a:solidFill>
                <a:latin typeface="Century Gothic" panose="020B0502020202020204" pitchFamily="34" charset="0"/>
              </a:rPr>
              <a:t>20mm</a:t>
            </a:r>
            <a:r>
              <a:rPr lang="en-GB" sz="1000" dirty="0">
                <a:latin typeface="Century Gothic" panose="020B0502020202020204" pitchFamily="34" charset="0"/>
              </a:rPr>
              <a:t> thick (</a:t>
            </a:r>
            <a:r>
              <a:rPr lang="en-GB" sz="1000" dirty="0">
                <a:solidFill>
                  <a:srgbClr val="CC0066"/>
                </a:solidFill>
                <a:latin typeface="Century Gothic" panose="020B0502020202020204" pitchFamily="34" charset="0"/>
              </a:rPr>
              <a:t>diameter</a:t>
            </a:r>
            <a:r>
              <a:rPr lang="en-GB" sz="1000" dirty="0">
                <a:latin typeface="Century Gothic" panose="020B0502020202020204" pitchFamily="34" charset="0"/>
              </a:rPr>
              <a:t>) and 230mm long . </a:t>
            </a:r>
          </a:p>
          <a:p>
            <a:pPr marL="171450" indent="-171450">
              <a:buFont typeface="Courier New" panose="02070309020205020404" pitchFamily="49" charset="0"/>
              <a:buChar char="o"/>
            </a:pPr>
            <a:r>
              <a:rPr lang="en-GB" sz="1000" dirty="0">
                <a:latin typeface="Century Gothic" panose="020B0502020202020204" pitchFamily="34" charset="0"/>
              </a:rPr>
              <a:t>All MDF will be used in </a:t>
            </a:r>
            <a:r>
              <a:rPr lang="en-GB" sz="1000" dirty="0">
                <a:solidFill>
                  <a:srgbClr val="CC0066"/>
                </a:solidFill>
                <a:latin typeface="Century Gothic" panose="020B0502020202020204" pitchFamily="34" charset="0"/>
              </a:rPr>
              <a:t>18mm thickness. </a:t>
            </a:r>
          </a:p>
          <a:p>
            <a:pPr marL="171450" indent="-171450">
              <a:buFont typeface="Courier New" panose="02070309020205020404" pitchFamily="49" charset="0"/>
              <a:buChar char="o"/>
            </a:pPr>
            <a:r>
              <a:rPr lang="en-GB" sz="1000" dirty="0">
                <a:latin typeface="Century Gothic" panose="020B0502020202020204" pitchFamily="34" charset="0"/>
              </a:rPr>
              <a:t>Joining components with strong wood combining </a:t>
            </a:r>
            <a:r>
              <a:rPr lang="en-GB" sz="1000" dirty="0">
                <a:solidFill>
                  <a:srgbClr val="CC0066"/>
                </a:solidFill>
                <a:latin typeface="Century Gothic" panose="020B0502020202020204" pitchFamily="34" charset="0"/>
              </a:rPr>
              <a:t>adhesive</a:t>
            </a:r>
            <a:r>
              <a:rPr lang="en-GB" sz="1000" dirty="0">
                <a:latin typeface="Century Gothic" panose="020B0502020202020204" pitchFamily="34" charset="0"/>
              </a:rPr>
              <a:t> – a few with screws as well.</a:t>
            </a:r>
          </a:p>
          <a:p>
            <a:pPr marL="171450" indent="-171450">
              <a:buFont typeface="Courier New" panose="02070309020205020404" pitchFamily="49" charset="0"/>
              <a:buChar char="o"/>
            </a:pPr>
            <a:r>
              <a:rPr lang="en-GB" sz="1000" dirty="0">
                <a:latin typeface="Century Gothic" panose="020B0502020202020204" pitchFamily="34" charset="0"/>
              </a:rPr>
              <a:t>Paint</a:t>
            </a:r>
          </a:p>
          <a:p>
            <a:pPr marL="171450" indent="-171450">
              <a:buFont typeface="Courier New" panose="02070309020205020404" pitchFamily="49" charset="0"/>
              <a:buChar char="o"/>
            </a:pPr>
            <a:r>
              <a:rPr lang="en-GB" sz="1000" dirty="0">
                <a:latin typeface="Century Gothic" panose="020B0502020202020204" pitchFamily="34" charset="0"/>
              </a:rPr>
              <a:t>Filler</a:t>
            </a:r>
          </a:p>
        </p:txBody>
      </p:sp>
      <p:sp>
        <p:nvSpPr>
          <p:cNvPr id="11" name="TextBox 10">
            <a:extLst>
              <a:ext uri="{FF2B5EF4-FFF2-40B4-BE49-F238E27FC236}">
                <a16:creationId xmlns:a16="http://schemas.microsoft.com/office/drawing/2014/main" id="{0BB4C0BC-37A7-426A-A157-901833032AD1}"/>
              </a:ext>
            </a:extLst>
          </p:cNvPr>
          <p:cNvSpPr txBox="1"/>
          <p:nvPr/>
        </p:nvSpPr>
        <p:spPr>
          <a:xfrm>
            <a:off x="252549" y="4620811"/>
            <a:ext cx="1191352" cy="369332"/>
          </a:xfrm>
          <a:prstGeom prst="rect">
            <a:avLst/>
          </a:prstGeom>
          <a:noFill/>
        </p:spPr>
        <p:txBody>
          <a:bodyPr wrap="none" rtlCol="0">
            <a:spAutoFit/>
          </a:bodyPr>
          <a:lstStyle/>
          <a:p>
            <a:r>
              <a:rPr lang="en-GB" dirty="0">
                <a:solidFill>
                  <a:srgbClr val="CC0066"/>
                </a:solidFill>
                <a:latin typeface="Century Gothic" panose="020B0502020202020204" pitchFamily="34" charset="0"/>
              </a:rPr>
              <a:t>Materials</a:t>
            </a:r>
          </a:p>
        </p:txBody>
      </p:sp>
      <p:sp>
        <p:nvSpPr>
          <p:cNvPr id="14" name="TextBox 13">
            <a:extLst>
              <a:ext uri="{FF2B5EF4-FFF2-40B4-BE49-F238E27FC236}">
                <a16:creationId xmlns:a16="http://schemas.microsoft.com/office/drawing/2014/main" id="{39B8DD4B-0668-4F78-AEBD-AD7BA76A2ED3}"/>
              </a:ext>
            </a:extLst>
          </p:cNvPr>
          <p:cNvSpPr txBox="1"/>
          <p:nvPr/>
        </p:nvSpPr>
        <p:spPr>
          <a:xfrm>
            <a:off x="5312964" y="3082428"/>
            <a:ext cx="629571" cy="369332"/>
          </a:xfrm>
          <a:prstGeom prst="rect">
            <a:avLst/>
          </a:prstGeom>
          <a:noFill/>
        </p:spPr>
        <p:txBody>
          <a:bodyPr wrap="square" rtlCol="0">
            <a:spAutoFit/>
          </a:bodyPr>
          <a:lstStyle/>
          <a:p>
            <a:r>
              <a:rPr lang="en-GB" dirty="0">
                <a:solidFill>
                  <a:schemeClr val="bg1"/>
                </a:solidFill>
                <a:latin typeface="Century Gothic" panose="020B0502020202020204" pitchFamily="34" charset="0"/>
              </a:rPr>
              <a:t>MM</a:t>
            </a:r>
          </a:p>
        </p:txBody>
      </p:sp>
      <p:pic>
        <p:nvPicPr>
          <p:cNvPr id="3" name="Picture 2" descr="A picture containing person, table, indoor, man&#10;&#10;Description automatically generated">
            <a:extLst>
              <a:ext uri="{FF2B5EF4-FFF2-40B4-BE49-F238E27FC236}">
                <a16:creationId xmlns:a16="http://schemas.microsoft.com/office/drawing/2014/main" id="{3CBEC9CA-76D9-4C57-A22C-5D3076F78C8A}"/>
              </a:ext>
            </a:extLst>
          </p:cNvPr>
          <p:cNvPicPr>
            <a:picLocks noChangeAspect="1"/>
          </p:cNvPicPr>
          <p:nvPr/>
        </p:nvPicPr>
        <p:blipFill rotWithShape="1">
          <a:blip r:embed="rId3">
            <a:extLst>
              <a:ext uri="{28A0092B-C50C-407E-A947-70E740481C1C}">
                <a14:useLocalDpi xmlns:a14="http://schemas.microsoft.com/office/drawing/2010/main" val="0"/>
              </a:ext>
            </a:extLst>
          </a:blip>
          <a:srcRect l="11194" t="21556" r="7455" b="18449"/>
          <a:stretch/>
        </p:blipFill>
        <p:spPr>
          <a:xfrm>
            <a:off x="5270587" y="497939"/>
            <a:ext cx="972449" cy="956214"/>
          </a:xfrm>
          <a:prstGeom prst="ellipse">
            <a:avLst/>
          </a:prstGeom>
          <a:ln w="63500" cap="rnd">
            <a:noFill/>
          </a:ln>
          <a:effectLst/>
        </p:spPr>
      </p:pic>
      <p:pic>
        <p:nvPicPr>
          <p:cNvPr id="19" name="Picture 18" descr="A chair sitting in front of a computer&#10;&#10;Description automatically generated">
            <a:extLst>
              <a:ext uri="{FF2B5EF4-FFF2-40B4-BE49-F238E27FC236}">
                <a16:creationId xmlns:a16="http://schemas.microsoft.com/office/drawing/2014/main" id="{5FFA1907-F8C1-4BC6-8DBB-322A855A1FEF}"/>
              </a:ext>
            </a:extLst>
          </p:cNvPr>
          <p:cNvPicPr>
            <a:picLocks noChangeAspect="1"/>
          </p:cNvPicPr>
          <p:nvPr/>
        </p:nvPicPr>
        <p:blipFill rotWithShape="1">
          <a:blip r:embed="rId4">
            <a:extLst>
              <a:ext uri="{28A0092B-C50C-407E-A947-70E740481C1C}">
                <a14:useLocalDpi xmlns:a14="http://schemas.microsoft.com/office/drawing/2010/main" val="0"/>
              </a:ext>
            </a:extLst>
          </a:blip>
          <a:srcRect l="36" t="12608" r="6565" b="16881"/>
          <a:stretch/>
        </p:blipFill>
        <p:spPr>
          <a:xfrm>
            <a:off x="4228610" y="514966"/>
            <a:ext cx="1218685" cy="122673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5" name="Picture 14">
            <a:extLst>
              <a:ext uri="{FF2B5EF4-FFF2-40B4-BE49-F238E27FC236}">
                <a16:creationId xmlns:a16="http://schemas.microsoft.com/office/drawing/2014/main" id="{B353380F-B64F-4421-A8A5-44AD0ED7D7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96607" y="894492"/>
            <a:ext cx="434002" cy="398717"/>
          </a:xfrm>
          <a:prstGeom prst="rect">
            <a:avLst/>
          </a:prstGeom>
        </p:spPr>
      </p:pic>
      <p:pic>
        <p:nvPicPr>
          <p:cNvPr id="16" name="Picture 15">
            <a:extLst>
              <a:ext uri="{FF2B5EF4-FFF2-40B4-BE49-F238E27FC236}">
                <a16:creationId xmlns:a16="http://schemas.microsoft.com/office/drawing/2014/main" id="{52F6261B-E98C-4E29-8FB9-A5A2130A9D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0294" y="1231283"/>
            <a:ext cx="434001" cy="398717"/>
          </a:xfrm>
          <a:prstGeom prst="rect">
            <a:avLst/>
          </a:prstGeom>
        </p:spPr>
      </p:pic>
      <p:pic>
        <p:nvPicPr>
          <p:cNvPr id="4" name="Picture 3" descr="A close up of a device&#10;&#10;Description automatically generated">
            <a:extLst>
              <a:ext uri="{FF2B5EF4-FFF2-40B4-BE49-F238E27FC236}">
                <a16:creationId xmlns:a16="http://schemas.microsoft.com/office/drawing/2014/main" id="{C77F908F-E4A0-4483-BC1F-82AE0F0D913C}"/>
              </a:ext>
            </a:extLst>
          </p:cNvPr>
          <p:cNvPicPr>
            <a:picLocks noChangeAspect="1"/>
          </p:cNvPicPr>
          <p:nvPr/>
        </p:nvPicPr>
        <p:blipFill rotWithShape="1">
          <a:blip r:embed="rId7">
            <a:extLst>
              <a:ext uri="{28A0092B-C50C-407E-A947-70E740481C1C}">
                <a14:useLocalDpi xmlns:a14="http://schemas.microsoft.com/office/drawing/2010/main" val="0"/>
              </a:ext>
            </a:extLst>
          </a:blip>
          <a:srcRect l="12223" t="7546" r="12228" b="15310"/>
          <a:stretch/>
        </p:blipFill>
        <p:spPr>
          <a:xfrm>
            <a:off x="8538524" y="322549"/>
            <a:ext cx="3356696" cy="3394248"/>
          </a:xfrm>
          <a:prstGeom prst="ellipse">
            <a:avLst/>
          </a:prstGeom>
          <a:ln w="63500" cap="rnd">
            <a:noFill/>
          </a:ln>
          <a:effectLst/>
        </p:spPr>
      </p:pic>
      <p:pic>
        <p:nvPicPr>
          <p:cNvPr id="18" name="Picture 17">
            <a:extLst>
              <a:ext uri="{FF2B5EF4-FFF2-40B4-BE49-F238E27FC236}">
                <a16:creationId xmlns:a16="http://schemas.microsoft.com/office/drawing/2014/main" id="{09FD2F3A-33D8-4D42-86D4-C8A8CFA93555}"/>
              </a:ext>
            </a:extLst>
          </p:cNvPr>
          <p:cNvPicPr>
            <a:picLocks noChangeAspect="1"/>
          </p:cNvPicPr>
          <p:nvPr/>
        </p:nvPicPr>
        <p:blipFill>
          <a:blip r:embed="rId8"/>
          <a:stretch>
            <a:fillRect/>
          </a:stretch>
        </p:blipFill>
        <p:spPr>
          <a:xfrm>
            <a:off x="4832989" y="3296293"/>
            <a:ext cx="552420" cy="509926"/>
          </a:xfrm>
          <a:prstGeom prst="rect">
            <a:avLst/>
          </a:prstGeom>
        </p:spPr>
      </p:pic>
      <p:pic>
        <p:nvPicPr>
          <p:cNvPr id="23" name="Picture 22" descr="A close up of text on a white background&#10;&#10;Description automatically generated">
            <a:extLst>
              <a:ext uri="{FF2B5EF4-FFF2-40B4-BE49-F238E27FC236}">
                <a16:creationId xmlns:a16="http://schemas.microsoft.com/office/drawing/2014/main" id="{31323F39-95DC-46BA-8EA6-D5DE0BA4B46C}"/>
              </a:ext>
            </a:extLst>
          </p:cNvPr>
          <p:cNvPicPr>
            <a:picLocks noChangeAspect="1"/>
          </p:cNvPicPr>
          <p:nvPr/>
        </p:nvPicPr>
        <p:blipFill rotWithShape="1">
          <a:blip r:embed="rId9">
            <a:extLst>
              <a:ext uri="{28A0092B-C50C-407E-A947-70E740481C1C}">
                <a14:useLocalDpi xmlns:a14="http://schemas.microsoft.com/office/drawing/2010/main" val="0"/>
              </a:ext>
            </a:extLst>
          </a:blip>
          <a:srcRect l="5136" t="-332" r="5105" b="332"/>
          <a:stretch/>
        </p:blipFill>
        <p:spPr>
          <a:xfrm>
            <a:off x="8544474" y="3594122"/>
            <a:ext cx="2775990" cy="2842168"/>
          </a:xfrm>
          <a:prstGeom prst="ellipse">
            <a:avLst/>
          </a:prstGeom>
          <a:ln w="3175" cap="rnd">
            <a:solidFill>
              <a:schemeClr val="tx1"/>
            </a:solidFill>
          </a:ln>
          <a:effectLst/>
        </p:spPr>
      </p:pic>
      <p:pic>
        <p:nvPicPr>
          <p:cNvPr id="21" name="Picture 20" descr="A close up of a device&#10;&#10;Description automatically generated">
            <a:extLst>
              <a:ext uri="{FF2B5EF4-FFF2-40B4-BE49-F238E27FC236}">
                <a16:creationId xmlns:a16="http://schemas.microsoft.com/office/drawing/2014/main" id="{549178F6-DE29-41C9-AA16-377340FCF31E}"/>
              </a:ext>
            </a:extLst>
          </p:cNvPr>
          <p:cNvPicPr>
            <a:picLocks noChangeAspect="1"/>
          </p:cNvPicPr>
          <p:nvPr/>
        </p:nvPicPr>
        <p:blipFill rotWithShape="1">
          <a:blip r:embed="rId10">
            <a:extLst>
              <a:ext uri="{28A0092B-C50C-407E-A947-70E740481C1C}">
                <a14:useLocalDpi xmlns:a14="http://schemas.microsoft.com/office/drawing/2010/main" val="0"/>
              </a:ext>
            </a:extLst>
          </a:blip>
          <a:srcRect l="10434" t="10356" r="15003" b="12733"/>
          <a:stretch/>
        </p:blipFill>
        <p:spPr>
          <a:xfrm>
            <a:off x="10040533" y="2660748"/>
            <a:ext cx="1898918" cy="1923892"/>
          </a:xfrm>
          <a:prstGeom prst="ellipse">
            <a:avLst/>
          </a:prstGeom>
          <a:ln w="63500" cap="rnd">
            <a:noFill/>
          </a:ln>
          <a:effectLst/>
        </p:spPr>
      </p:pic>
      <p:pic>
        <p:nvPicPr>
          <p:cNvPr id="25" name="Picture 24" descr="A picture containing screenshot&#10;&#10;Description automatically generated">
            <a:extLst>
              <a:ext uri="{FF2B5EF4-FFF2-40B4-BE49-F238E27FC236}">
                <a16:creationId xmlns:a16="http://schemas.microsoft.com/office/drawing/2014/main" id="{53D0267E-96F1-4053-BDBF-5A5B797236C0}"/>
              </a:ext>
            </a:extLst>
          </p:cNvPr>
          <p:cNvPicPr>
            <a:picLocks noChangeAspect="1"/>
          </p:cNvPicPr>
          <p:nvPr/>
        </p:nvPicPr>
        <p:blipFill rotWithShape="1">
          <a:blip r:embed="rId11">
            <a:extLst>
              <a:ext uri="{28A0092B-C50C-407E-A947-70E740481C1C}">
                <a14:useLocalDpi xmlns:a14="http://schemas.microsoft.com/office/drawing/2010/main" val="0"/>
              </a:ext>
            </a:extLst>
          </a:blip>
          <a:srcRect l="21871" t="6939" r="18348" b="19816"/>
          <a:stretch/>
        </p:blipFill>
        <p:spPr>
          <a:xfrm>
            <a:off x="7623303" y="534653"/>
            <a:ext cx="1383956" cy="1393260"/>
          </a:xfrm>
          <a:prstGeom prst="ellipse">
            <a:avLst/>
          </a:prstGeom>
          <a:ln w="63500" cap="rnd">
            <a:noFill/>
          </a:ln>
          <a:effectLst/>
        </p:spPr>
      </p:pic>
    </p:spTree>
    <p:extLst>
      <p:ext uri="{BB962C8B-B14F-4D97-AF65-F5344CB8AC3E}">
        <p14:creationId xmlns:p14="http://schemas.microsoft.com/office/powerpoint/2010/main" val="1013813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D02B667-5336-480A-8585-B210A17F0B76}"/>
              </a:ext>
            </a:extLst>
          </p:cNvPr>
          <p:cNvSpPr txBox="1"/>
          <p:nvPr/>
        </p:nvSpPr>
        <p:spPr>
          <a:xfrm>
            <a:off x="4208194" y="114932"/>
            <a:ext cx="3775612" cy="338554"/>
          </a:xfrm>
          <a:prstGeom prst="rect">
            <a:avLst/>
          </a:prstGeom>
          <a:noFill/>
        </p:spPr>
        <p:txBody>
          <a:bodyPr wrap="square" rtlCol="0">
            <a:spAutoFit/>
          </a:bodyPr>
          <a:lstStyle/>
          <a:p>
            <a:pPr algn="ctr"/>
            <a:r>
              <a:rPr lang="en-GB" sz="1600" spc="600" dirty="0">
                <a:latin typeface="Century Gothic" panose="020B0502020202020204" pitchFamily="34" charset="0"/>
              </a:rPr>
              <a:t>PROTOTYPE PLANNING</a:t>
            </a:r>
          </a:p>
        </p:txBody>
      </p:sp>
      <p:graphicFrame>
        <p:nvGraphicFramePr>
          <p:cNvPr id="2" name="Table 1">
            <a:extLst>
              <a:ext uri="{FF2B5EF4-FFF2-40B4-BE49-F238E27FC236}">
                <a16:creationId xmlns:a16="http://schemas.microsoft.com/office/drawing/2014/main" id="{07E07649-5B6A-4D41-A687-405B701333A1}"/>
              </a:ext>
            </a:extLst>
          </p:cNvPr>
          <p:cNvGraphicFramePr>
            <a:graphicFrameLocks noGrp="1"/>
          </p:cNvGraphicFramePr>
          <p:nvPr>
            <p:extLst>
              <p:ext uri="{D42A27DB-BD31-4B8C-83A1-F6EECF244321}">
                <p14:modId xmlns:p14="http://schemas.microsoft.com/office/powerpoint/2010/main" val="2543140399"/>
              </p:ext>
            </p:extLst>
          </p:nvPr>
        </p:nvGraphicFramePr>
        <p:xfrm>
          <a:off x="357191" y="477301"/>
          <a:ext cx="8715372" cy="4724400"/>
        </p:xfrm>
        <a:graphic>
          <a:graphicData uri="http://schemas.openxmlformats.org/drawingml/2006/table">
            <a:tbl>
              <a:tblPr firstRow="1" bandRow="1">
                <a:tableStyleId>{93296810-A885-4BE3-A3E7-6D5BEEA58F35}</a:tableStyleId>
              </a:tblPr>
              <a:tblGrid>
                <a:gridCol w="872897">
                  <a:extLst>
                    <a:ext uri="{9D8B030D-6E8A-4147-A177-3AD203B41FA5}">
                      <a16:colId xmlns:a16="http://schemas.microsoft.com/office/drawing/2014/main" val="3120442130"/>
                    </a:ext>
                  </a:extLst>
                </a:gridCol>
                <a:gridCol w="972656">
                  <a:extLst>
                    <a:ext uri="{9D8B030D-6E8A-4147-A177-3AD203B41FA5}">
                      <a16:colId xmlns:a16="http://schemas.microsoft.com/office/drawing/2014/main" val="3427377240"/>
                    </a:ext>
                  </a:extLst>
                </a:gridCol>
                <a:gridCol w="1067884">
                  <a:extLst>
                    <a:ext uri="{9D8B030D-6E8A-4147-A177-3AD203B41FA5}">
                      <a16:colId xmlns:a16="http://schemas.microsoft.com/office/drawing/2014/main" val="4094327427"/>
                    </a:ext>
                  </a:extLst>
                </a:gridCol>
                <a:gridCol w="982861">
                  <a:extLst>
                    <a:ext uri="{9D8B030D-6E8A-4147-A177-3AD203B41FA5}">
                      <a16:colId xmlns:a16="http://schemas.microsoft.com/office/drawing/2014/main" val="741669902"/>
                    </a:ext>
                  </a:extLst>
                </a:gridCol>
                <a:gridCol w="1271936">
                  <a:extLst>
                    <a:ext uri="{9D8B030D-6E8A-4147-A177-3AD203B41FA5}">
                      <a16:colId xmlns:a16="http://schemas.microsoft.com/office/drawing/2014/main" val="2976637915"/>
                    </a:ext>
                  </a:extLst>
                </a:gridCol>
                <a:gridCol w="1822883">
                  <a:extLst>
                    <a:ext uri="{9D8B030D-6E8A-4147-A177-3AD203B41FA5}">
                      <a16:colId xmlns:a16="http://schemas.microsoft.com/office/drawing/2014/main" val="3793523137"/>
                    </a:ext>
                  </a:extLst>
                </a:gridCol>
                <a:gridCol w="1724255">
                  <a:extLst>
                    <a:ext uri="{9D8B030D-6E8A-4147-A177-3AD203B41FA5}">
                      <a16:colId xmlns:a16="http://schemas.microsoft.com/office/drawing/2014/main" val="1491564006"/>
                    </a:ext>
                  </a:extLst>
                </a:gridCol>
              </a:tblGrid>
              <a:tr h="266733">
                <a:tc>
                  <a:txBody>
                    <a:bodyPr/>
                    <a:lstStyle/>
                    <a:p>
                      <a:r>
                        <a:rPr lang="en-GB" sz="1200" dirty="0"/>
                        <a:t>Task</a:t>
                      </a:r>
                      <a:endParaRPr lang="en-GB" sz="1200" b="0" dirty="0">
                        <a:latin typeface="Century Gothic" panose="020B0502020202020204" pitchFamily="34" charset="0"/>
                      </a:endParaRPr>
                    </a:p>
                  </a:txBody>
                  <a:tcPr/>
                </a:tc>
                <a:tc>
                  <a:txBody>
                    <a:bodyPr/>
                    <a:lstStyle/>
                    <a:p>
                      <a:r>
                        <a:rPr lang="en-GB" sz="1200" dirty="0"/>
                        <a:t>Materials</a:t>
                      </a:r>
                      <a:endParaRPr lang="en-GB" sz="1200" b="0" dirty="0">
                        <a:latin typeface="Century Gothic" panose="020B0502020202020204" pitchFamily="34" charset="0"/>
                      </a:endParaRPr>
                    </a:p>
                  </a:txBody>
                  <a:tcPr/>
                </a:tc>
                <a:tc>
                  <a:txBody>
                    <a:bodyPr/>
                    <a:lstStyle/>
                    <a:p>
                      <a:r>
                        <a:rPr lang="en-GB" sz="1200" dirty="0"/>
                        <a:t>Size</a:t>
                      </a:r>
                      <a:endParaRPr lang="en-GB" sz="1200" b="0" dirty="0">
                        <a:latin typeface="Century Gothic" panose="020B0502020202020204" pitchFamily="34" charset="0"/>
                      </a:endParaRPr>
                    </a:p>
                  </a:txBody>
                  <a:tcPr/>
                </a:tc>
                <a:tc>
                  <a:txBody>
                    <a:bodyPr/>
                    <a:lstStyle/>
                    <a:p>
                      <a:r>
                        <a:rPr lang="en-GB" sz="1200" dirty="0"/>
                        <a:t>Quantity</a:t>
                      </a:r>
                      <a:endParaRPr lang="en-GB" sz="1200" b="0" dirty="0">
                        <a:latin typeface="Century Gothic" panose="020B0502020202020204" pitchFamily="34" charset="0"/>
                      </a:endParaRPr>
                    </a:p>
                  </a:txBody>
                  <a:tcPr/>
                </a:tc>
                <a:tc>
                  <a:txBody>
                    <a:bodyPr/>
                    <a:lstStyle/>
                    <a:p>
                      <a:r>
                        <a:rPr lang="en-GB" sz="1200" dirty="0"/>
                        <a:t>Tools/process</a:t>
                      </a:r>
                      <a:endParaRPr lang="en-GB" sz="1200" b="0" dirty="0">
                        <a:latin typeface="Century Gothic" panose="020B0502020202020204" pitchFamily="34" charset="0"/>
                      </a:endParaRPr>
                    </a:p>
                  </a:txBody>
                  <a:tcPr/>
                </a:tc>
                <a:tc>
                  <a:txBody>
                    <a:bodyPr/>
                    <a:lstStyle/>
                    <a:p>
                      <a:r>
                        <a:rPr lang="en-GB" sz="1200" dirty="0"/>
                        <a:t>Safety/Risk</a:t>
                      </a:r>
                      <a:endParaRPr lang="en-GB" sz="1200" b="0" dirty="0">
                        <a:latin typeface="Century Gothic" panose="020B0502020202020204" pitchFamily="34" charset="0"/>
                      </a:endParaRPr>
                    </a:p>
                  </a:txBody>
                  <a:tcPr/>
                </a:tc>
                <a:tc>
                  <a:txBody>
                    <a:bodyPr/>
                    <a:lstStyle/>
                    <a:p>
                      <a:r>
                        <a:rPr lang="en-GB" sz="1200" dirty="0"/>
                        <a:t>Quality Control</a:t>
                      </a:r>
                      <a:endParaRPr lang="en-GB" sz="1200" b="0" dirty="0">
                        <a:latin typeface="Century Gothic" panose="020B0502020202020204" pitchFamily="34" charset="0"/>
                      </a:endParaRPr>
                    </a:p>
                  </a:txBody>
                  <a:tcPr/>
                </a:tc>
                <a:extLst>
                  <a:ext uri="{0D108BD9-81ED-4DB2-BD59-A6C34878D82A}">
                    <a16:rowId xmlns:a16="http://schemas.microsoft.com/office/drawing/2014/main" val="179245853"/>
                  </a:ext>
                </a:extLst>
              </a:tr>
              <a:tr h="444555">
                <a:tc>
                  <a:txBody>
                    <a:bodyPr/>
                    <a:lstStyle/>
                    <a:p>
                      <a:pPr algn="ctr"/>
                      <a:r>
                        <a:rPr lang="en-GB" sz="800" dirty="0"/>
                        <a:t>Profiles for main body.</a:t>
                      </a:r>
                      <a:endParaRPr lang="en-GB" sz="800" dirty="0">
                        <a:latin typeface="Century Gothic" panose="020B0502020202020204" pitchFamily="34" charset="0"/>
                      </a:endParaRPr>
                    </a:p>
                  </a:txBody>
                  <a:tcPr anchor="ctr"/>
                </a:tc>
                <a:tc>
                  <a:txBody>
                    <a:bodyPr/>
                    <a:lstStyle/>
                    <a:p>
                      <a:pPr algn="ctr"/>
                      <a:r>
                        <a:rPr lang="en-GB" sz="800" dirty="0"/>
                        <a:t>18mm MDF</a:t>
                      </a:r>
                      <a:endParaRPr lang="en-GB" sz="800" dirty="0">
                        <a:latin typeface="Century Gothic" panose="020B0502020202020204" pitchFamily="34" charset="0"/>
                      </a:endParaRPr>
                    </a:p>
                  </a:txBody>
                  <a:tcPr anchor="ctr"/>
                </a:tc>
                <a:tc>
                  <a:txBody>
                    <a:bodyPr/>
                    <a:lstStyle/>
                    <a:p>
                      <a:pPr algn="ctr"/>
                      <a:r>
                        <a:rPr lang="en-GB" sz="800" dirty="0"/>
                        <a:t>sheet of 1000x1000mm</a:t>
                      </a:r>
                      <a:endParaRPr lang="en-GB" sz="800" dirty="0">
                        <a:latin typeface="Century Gothic" panose="020B0502020202020204" pitchFamily="34" charset="0"/>
                      </a:endParaRPr>
                    </a:p>
                  </a:txBody>
                  <a:tcPr anchor="ctr"/>
                </a:tc>
                <a:tc>
                  <a:txBody>
                    <a:bodyPr/>
                    <a:lstStyle/>
                    <a:p>
                      <a:pPr algn="ctr"/>
                      <a:r>
                        <a:rPr lang="en-GB" sz="800" dirty="0"/>
                        <a:t>2 sheets</a:t>
                      </a:r>
                      <a:endParaRPr lang="en-GB" sz="800" dirty="0">
                        <a:latin typeface="Century Gothic" panose="020B0502020202020204" pitchFamily="34" charset="0"/>
                      </a:endParaRPr>
                    </a:p>
                  </a:txBody>
                  <a:tcPr anchor="ctr"/>
                </a:tc>
                <a:tc>
                  <a:txBody>
                    <a:bodyPr/>
                    <a:lstStyle/>
                    <a:p>
                      <a:pPr algn="ctr"/>
                      <a:r>
                        <a:rPr lang="en-GB" sz="800" dirty="0"/>
                        <a:t>CAD/CAM – CNC Routing </a:t>
                      </a:r>
                      <a:endParaRPr lang="en-GB" sz="800" dirty="0">
                        <a:latin typeface="Century Gothic" panose="020B0502020202020204" pitchFamily="34" charset="0"/>
                      </a:endParaRPr>
                    </a:p>
                  </a:txBody>
                  <a:tcPr anchor="ctr"/>
                </a:tc>
                <a:tc>
                  <a:txBody>
                    <a:bodyPr/>
                    <a:lstStyle/>
                    <a:p>
                      <a:pPr algn="l"/>
                      <a:r>
                        <a:rPr lang="en-GB" sz="800" dirty="0"/>
                        <a:t>While machinery is in production, stay back and ensure well ventilation</a:t>
                      </a:r>
                    </a:p>
                    <a:p>
                      <a:pPr algn="l"/>
                      <a:endParaRPr lang="en-GB" sz="800" dirty="0">
                        <a:latin typeface="Century Gothic" panose="020B0502020202020204" pitchFamily="34" charset="0"/>
                      </a:endParaRPr>
                    </a:p>
                  </a:txBody>
                  <a:tcPr/>
                </a:tc>
                <a:tc>
                  <a:txBody>
                    <a:bodyPr/>
                    <a:lstStyle/>
                    <a:p>
                      <a:pPr algn="l"/>
                      <a:r>
                        <a:rPr lang="en-GB" sz="800" dirty="0"/>
                        <a:t>Ensure the design is correct in dimensions and structure.</a:t>
                      </a:r>
                      <a:endParaRPr lang="en-GB" sz="800" dirty="0">
                        <a:latin typeface="Century Gothic" panose="020B0502020202020204" pitchFamily="34" charset="0"/>
                      </a:endParaRPr>
                    </a:p>
                  </a:txBody>
                  <a:tcPr/>
                </a:tc>
                <a:extLst>
                  <a:ext uri="{0D108BD9-81ED-4DB2-BD59-A6C34878D82A}">
                    <a16:rowId xmlns:a16="http://schemas.microsoft.com/office/drawing/2014/main" val="3345803161"/>
                  </a:ext>
                </a:extLst>
              </a:tr>
              <a:tr h="444555">
                <a:tc>
                  <a:txBody>
                    <a:bodyPr/>
                    <a:lstStyle/>
                    <a:p>
                      <a:pPr algn="ctr"/>
                      <a:r>
                        <a:rPr lang="en-GB" sz="800" dirty="0"/>
                        <a:t>Dowel Slots/openings</a:t>
                      </a:r>
                      <a:endParaRPr lang="en-GB" sz="800" dirty="0">
                        <a:latin typeface="Century Gothic" panose="020B0502020202020204" pitchFamily="34" charset="0"/>
                      </a:endParaRPr>
                    </a:p>
                  </a:txBody>
                  <a:tcPr anchor="ctr"/>
                </a:tc>
                <a:tc>
                  <a:txBody>
                    <a:bodyPr/>
                    <a:lstStyle/>
                    <a:p>
                      <a:pPr algn="ctr"/>
                      <a:r>
                        <a:rPr lang="en-GB" sz="800" dirty="0"/>
                        <a:t>18mm MDF (profiles)</a:t>
                      </a:r>
                      <a:endParaRPr lang="en-GB" sz="800" dirty="0">
                        <a:latin typeface="Century Gothic" panose="020B0502020202020204" pitchFamily="34" charset="0"/>
                      </a:endParaRPr>
                    </a:p>
                  </a:txBody>
                  <a:tcPr anchor="ctr"/>
                </a:tc>
                <a:tc>
                  <a:txBody>
                    <a:bodyPr/>
                    <a:lstStyle/>
                    <a:p>
                      <a:pPr algn="ctr"/>
                      <a:r>
                        <a:rPr lang="en-GB" sz="800" dirty="0"/>
                        <a:t>25mm Diameter, 10mm deep</a:t>
                      </a:r>
                      <a:endParaRPr lang="en-GB" sz="800" dirty="0">
                        <a:latin typeface="Century Gothic" panose="020B0502020202020204" pitchFamily="34" charset="0"/>
                      </a:endParaRPr>
                    </a:p>
                  </a:txBody>
                  <a:tcPr anchor="ctr"/>
                </a:tc>
                <a:tc>
                  <a:txBody>
                    <a:bodyPr/>
                    <a:lstStyle/>
                    <a:p>
                      <a:pPr algn="ctr"/>
                      <a:r>
                        <a:rPr lang="en-GB" sz="800" dirty="0"/>
                        <a:t>8 holes</a:t>
                      </a:r>
                      <a:endParaRPr lang="en-GB" sz="800" dirty="0">
                        <a:latin typeface="Century Gothic" panose="020B0502020202020204" pitchFamily="34" charset="0"/>
                      </a:endParaRPr>
                    </a:p>
                  </a:txBody>
                  <a:tcPr anchor="ctr"/>
                </a:tc>
                <a:tc>
                  <a:txBody>
                    <a:bodyPr/>
                    <a:lstStyle/>
                    <a:p>
                      <a:pPr algn="ctr"/>
                      <a:r>
                        <a:rPr lang="en-GB" sz="800" dirty="0"/>
                        <a:t>Pillar drill with a 25mm flat drill bit.</a:t>
                      </a:r>
                      <a:endParaRPr lang="en-GB" sz="800" dirty="0">
                        <a:latin typeface="Century Gothic" panose="020B0502020202020204" pitchFamily="34" charset="0"/>
                      </a:endParaRPr>
                    </a:p>
                  </a:txBody>
                  <a:tcPr anchor="ctr"/>
                </a:tc>
                <a:tc>
                  <a:txBody>
                    <a:bodyPr/>
                    <a:lstStyle/>
                    <a:p>
                      <a:pPr algn="l"/>
                      <a:r>
                        <a:rPr lang="en-GB" sz="800" dirty="0"/>
                        <a:t>When in use, wear safety goggles and an apron – keep hands clear from the drill bit</a:t>
                      </a:r>
                      <a:endParaRPr lang="en-GB" sz="800" dirty="0">
                        <a:latin typeface="Century Gothic" panose="020B0502020202020204" pitchFamily="34" charset="0"/>
                      </a:endParaRPr>
                    </a:p>
                  </a:txBody>
                  <a:tcPr/>
                </a:tc>
                <a:tc>
                  <a:txBody>
                    <a:bodyPr/>
                    <a:lstStyle/>
                    <a:p>
                      <a:pPr algn="l"/>
                      <a:r>
                        <a:rPr lang="en-GB" sz="800" dirty="0"/>
                        <a:t>After each drill, measure the depth to ensure consistency between all holes.</a:t>
                      </a:r>
                      <a:endParaRPr lang="en-GB" sz="800" dirty="0">
                        <a:latin typeface="Century Gothic" panose="020B0502020202020204" pitchFamily="34" charset="0"/>
                      </a:endParaRPr>
                    </a:p>
                  </a:txBody>
                  <a:tcPr/>
                </a:tc>
                <a:extLst>
                  <a:ext uri="{0D108BD9-81ED-4DB2-BD59-A6C34878D82A}">
                    <a16:rowId xmlns:a16="http://schemas.microsoft.com/office/drawing/2014/main" val="2854240068"/>
                  </a:ext>
                </a:extLst>
              </a:tr>
              <a:tr h="326007">
                <a:tc>
                  <a:txBody>
                    <a:bodyPr/>
                    <a:lstStyle/>
                    <a:p>
                      <a:pPr algn="ctr"/>
                      <a:r>
                        <a:rPr lang="en-GB" sz="800" dirty="0"/>
                        <a:t>Dowels</a:t>
                      </a:r>
                      <a:endParaRPr lang="en-GB" sz="800" dirty="0">
                        <a:latin typeface="Century Gothic" panose="020B0502020202020204" pitchFamily="34" charset="0"/>
                      </a:endParaRPr>
                    </a:p>
                  </a:txBody>
                  <a:tcPr anchor="ctr"/>
                </a:tc>
                <a:tc>
                  <a:txBody>
                    <a:bodyPr/>
                    <a:lstStyle/>
                    <a:p>
                      <a:pPr algn="ctr"/>
                      <a:r>
                        <a:rPr lang="en-GB" sz="800" dirty="0"/>
                        <a:t>25mm diameter</a:t>
                      </a:r>
                      <a:endParaRPr lang="en-GB" sz="800" dirty="0">
                        <a:latin typeface="Century Gothic" panose="020B0502020202020204" pitchFamily="34" charset="0"/>
                      </a:endParaRPr>
                    </a:p>
                  </a:txBody>
                  <a:tcPr anchor="ctr"/>
                </a:tc>
                <a:tc>
                  <a:txBody>
                    <a:bodyPr/>
                    <a:lstStyle/>
                    <a:p>
                      <a:pPr algn="ctr"/>
                      <a:r>
                        <a:rPr lang="en-GB" sz="800" dirty="0"/>
                        <a:t>Length of 234mm</a:t>
                      </a:r>
                      <a:endParaRPr lang="en-GB" sz="800" dirty="0">
                        <a:latin typeface="Century Gothic" panose="020B0502020202020204" pitchFamily="34" charset="0"/>
                      </a:endParaRPr>
                    </a:p>
                  </a:txBody>
                  <a:tcPr anchor="ctr"/>
                </a:tc>
                <a:tc>
                  <a:txBody>
                    <a:bodyPr/>
                    <a:lstStyle/>
                    <a:p>
                      <a:pPr algn="ctr"/>
                      <a:r>
                        <a:rPr lang="en-GB" sz="800" dirty="0"/>
                        <a:t>8 Dowels</a:t>
                      </a:r>
                      <a:endParaRPr lang="en-GB" sz="800" dirty="0">
                        <a:latin typeface="Century Gothic" panose="020B0502020202020204" pitchFamily="34" charset="0"/>
                      </a:endParaRPr>
                    </a:p>
                  </a:txBody>
                  <a:tcPr anchor="ctr"/>
                </a:tc>
                <a:tc>
                  <a:txBody>
                    <a:bodyPr/>
                    <a:lstStyle/>
                    <a:p>
                      <a:pPr algn="ctr"/>
                      <a:r>
                        <a:rPr lang="en-GB" sz="800" dirty="0"/>
                        <a:t>Manual measurements and sawing</a:t>
                      </a:r>
                      <a:endParaRPr lang="en-GB" sz="800" dirty="0">
                        <a:latin typeface="Century Gothic" panose="020B0502020202020204" pitchFamily="34" charset="0"/>
                      </a:endParaRPr>
                    </a:p>
                  </a:txBody>
                  <a:tcPr anchor="ctr"/>
                </a:tc>
                <a:tc>
                  <a:txBody>
                    <a:bodyPr/>
                    <a:lstStyle/>
                    <a:p>
                      <a:pPr algn="l"/>
                      <a:r>
                        <a:rPr lang="en-GB" sz="800" dirty="0"/>
                        <a:t>Ensure an apron is worn and the dowel is secure and tight in vice.</a:t>
                      </a:r>
                      <a:endParaRPr lang="en-GB" sz="800" dirty="0">
                        <a:latin typeface="Century Gothic" panose="020B0502020202020204" pitchFamily="34" charset="0"/>
                      </a:endParaRPr>
                    </a:p>
                  </a:txBody>
                  <a:tcPr/>
                </a:tc>
                <a:tc>
                  <a:txBody>
                    <a:bodyPr/>
                    <a:lstStyle/>
                    <a:p>
                      <a:pPr algn="l"/>
                      <a:r>
                        <a:rPr lang="en-GB" sz="800" dirty="0"/>
                        <a:t>After each cut, ensure the lengths are the same, if not recut another piece.</a:t>
                      </a:r>
                      <a:endParaRPr lang="en-GB" sz="800" dirty="0">
                        <a:latin typeface="Century Gothic" panose="020B0502020202020204" pitchFamily="34" charset="0"/>
                      </a:endParaRPr>
                    </a:p>
                  </a:txBody>
                  <a:tcPr/>
                </a:tc>
                <a:extLst>
                  <a:ext uri="{0D108BD9-81ED-4DB2-BD59-A6C34878D82A}">
                    <a16:rowId xmlns:a16="http://schemas.microsoft.com/office/drawing/2014/main" val="4225185867"/>
                  </a:ext>
                </a:extLst>
              </a:tr>
              <a:tr h="444555">
                <a:tc>
                  <a:txBody>
                    <a:bodyPr/>
                    <a:lstStyle/>
                    <a:p>
                      <a:pPr algn="ctr"/>
                      <a:r>
                        <a:rPr lang="en-GB" sz="800" dirty="0"/>
                        <a:t>Drawer</a:t>
                      </a:r>
                      <a:endParaRPr lang="en-GB" sz="800" dirty="0">
                        <a:latin typeface="Century Gothic" panose="020B0502020202020204" pitchFamily="34" charset="0"/>
                      </a:endParaRPr>
                    </a:p>
                  </a:txBody>
                  <a:tcPr anchor="ctr"/>
                </a:tc>
                <a:tc>
                  <a:txBody>
                    <a:bodyPr/>
                    <a:lstStyle/>
                    <a:p>
                      <a:pPr algn="ctr"/>
                      <a:r>
                        <a:rPr lang="en-GB" sz="800" dirty="0"/>
                        <a:t>6mm MDF</a:t>
                      </a:r>
                      <a:endParaRPr lang="en-GB" sz="800" dirty="0">
                        <a:latin typeface="Century Gothic" panose="020B0502020202020204" pitchFamily="34" charset="0"/>
                      </a:endParaRPr>
                    </a:p>
                  </a:txBody>
                  <a:tcPr anchor="ctr"/>
                </a:tc>
                <a:tc>
                  <a:txBody>
                    <a:bodyPr/>
                    <a:lstStyle/>
                    <a:p>
                      <a:pPr algn="ctr"/>
                      <a:r>
                        <a:rPr lang="en-GB" sz="800" dirty="0"/>
                        <a:t>H:100 x W:360 D:250 mm</a:t>
                      </a:r>
                      <a:endParaRPr lang="en-GB" sz="800" dirty="0">
                        <a:latin typeface="Century Gothic" panose="020B0502020202020204" pitchFamily="34" charset="0"/>
                      </a:endParaRPr>
                    </a:p>
                  </a:txBody>
                  <a:tcPr anchor="ctr"/>
                </a:tc>
                <a:tc>
                  <a:txBody>
                    <a:bodyPr/>
                    <a:lstStyle/>
                    <a:p>
                      <a:pPr algn="ctr"/>
                      <a:r>
                        <a:rPr lang="en-GB" sz="800" dirty="0"/>
                        <a:t>1 drawer – made from 4 pieces .</a:t>
                      </a:r>
                      <a:endParaRPr lang="en-GB" sz="800" dirty="0">
                        <a:latin typeface="Century Gothic" panose="020B0502020202020204" pitchFamily="34" charset="0"/>
                      </a:endParaRPr>
                    </a:p>
                  </a:txBody>
                  <a:tcPr anchor="ctr"/>
                </a:tc>
                <a:tc>
                  <a:txBody>
                    <a:bodyPr/>
                    <a:lstStyle/>
                    <a:p>
                      <a:pPr algn="ctr"/>
                      <a:r>
                        <a:rPr lang="en-GB" sz="800" dirty="0"/>
                        <a:t>Laser cutter, PVA Glue, Clamps.</a:t>
                      </a:r>
                      <a:endParaRPr lang="en-GB" sz="800" dirty="0">
                        <a:latin typeface="Century Gothic" panose="020B0502020202020204" pitchFamily="34" charset="0"/>
                      </a:endParaRPr>
                    </a:p>
                  </a:txBody>
                  <a:tcPr anchor="ctr"/>
                </a:tc>
                <a:tc>
                  <a:txBody>
                    <a:bodyPr/>
                    <a:lstStyle/>
                    <a:p>
                      <a:pPr algn="l"/>
                      <a:r>
                        <a:rPr lang="en-GB" sz="800" dirty="0"/>
                        <a:t>Keep the lid closed while the laser cutter is in use. Wipe excess glue off and wash hands.</a:t>
                      </a:r>
                      <a:endParaRPr lang="en-GB" sz="800" dirty="0">
                        <a:latin typeface="Century Gothic" panose="020B0502020202020204" pitchFamily="34" charset="0"/>
                      </a:endParaRPr>
                    </a:p>
                  </a:txBody>
                  <a:tcPr/>
                </a:tc>
                <a:tc>
                  <a:txBody>
                    <a:bodyPr/>
                    <a:lstStyle/>
                    <a:p>
                      <a:pPr algn="l"/>
                      <a:r>
                        <a:rPr lang="en-GB" sz="800" dirty="0"/>
                        <a:t>While applying pressure which each clamp, ensure the components are correctly aligned.</a:t>
                      </a:r>
                      <a:endParaRPr lang="en-GB" sz="800" dirty="0">
                        <a:latin typeface="Century Gothic" panose="020B0502020202020204" pitchFamily="34" charset="0"/>
                      </a:endParaRPr>
                    </a:p>
                  </a:txBody>
                  <a:tcPr/>
                </a:tc>
                <a:extLst>
                  <a:ext uri="{0D108BD9-81ED-4DB2-BD59-A6C34878D82A}">
                    <a16:rowId xmlns:a16="http://schemas.microsoft.com/office/drawing/2014/main" val="297860947"/>
                  </a:ext>
                </a:extLst>
              </a:tr>
              <a:tr h="444555">
                <a:tc>
                  <a:txBody>
                    <a:bodyPr/>
                    <a:lstStyle/>
                    <a:p>
                      <a:pPr algn="ctr"/>
                      <a:r>
                        <a:rPr lang="en-GB" sz="800" dirty="0"/>
                        <a:t>Assemble Main body</a:t>
                      </a:r>
                      <a:endParaRPr lang="en-GB" sz="800" dirty="0">
                        <a:latin typeface="Century Gothic" panose="020B0502020202020204" pitchFamily="34" charset="0"/>
                      </a:endParaRPr>
                    </a:p>
                  </a:txBody>
                  <a:tcPr anchor="ctr"/>
                </a:tc>
                <a:tc>
                  <a:txBody>
                    <a:bodyPr/>
                    <a:lstStyle/>
                    <a:p>
                      <a:pPr algn="ctr"/>
                      <a:r>
                        <a:rPr lang="en-GB" sz="800" dirty="0"/>
                        <a:t>N/A</a:t>
                      </a:r>
                      <a:endParaRPr lang="en-GB" sz="800" dirty="0">
                        <a:latin typeface="Century Gothic" panose="020B0502020202020204" pitchFamily="34" charset="0"/>
                      </a:endParaRPr>
                    </a:p>
                  </a:txBody>
                  <a:tcPr anchor="ctr"/>
                </a:tc>
                <a:tc>
                  <a:txBody>
                    <a:bodyPr/>
                    <a:lstStyle/>
                    <a:p>
                      <a:pPr algn="ctr"/>
                      <a:r>
                        <a:rPr lang="en-GB" sz="800" dirty="0"/>
                        <a:t>H:1000 x W:1000 x D:250 mm</a:t>
                      </a:r>
                      <a:endParaRPr lang="en-GB" sz="800" dirty="0">
                        <a:latin typeface="Century Gothic" panose="020B0502020202020204" pitchFamily="34" charset="0"/>
                      </a:endParaRPr>
                    </a:p>
                  </a:txBody>
                  <a:tcPr anchor="ctr"/>
                </a:tc>
                <a:tc>
                  <a:txBody>
                    <a:bodyPr/>
                    <a:lstStyle/>
                    <a:p>
                      <a:pPr algn="ctr"/>
                      <a:r>
                        <a:rPr lang="en-GB" sz="800" dirty="0"/>
                        <a:t>N/A</a:t>
                      </a:r>
                      <a:endParaRPr lang="en-GB" sz="800" dirty="0">
                        <a:latin typeface="Century Gothic" panose="020B0502020202020204" pitchFamily="34" charset="0"/>
                      </a:endParaRPr>
                    </a:p>
                  </a:txBody>
                  <a:tcPr anchor="ctr"/>
                </a:tc>
                <a:tc>
                  <a:txBody>
                    <a:bodyPr/>
                    <a:lstStyle/>
                    <a:p>
                      <a:pPr algn="ctr"/>
                      <a:r>
                        <a:rPr lang="en-GB" sz="800" dirty="0"/>
                        <a:t>PVA Glue, Sash Clamps.</a:t>
                      </a:r>
                      <a:endParaRPr lang="en-GB" sz="800" dirty="0">
                        <a:latin typeface="Century Gothic" panose="020B0502020202020204" pitchFamily="34" charset="0"/>
                      </a:endParaRPr>
                    </a:p>
                  </a:txBody>
                  <a:tcPr anchor="ctr"/>
                </a:tc>
                <a:tc>
                  <a:txBody>
                    <a:bodyPr/>
                    <a:lstStyle/>
                    <a:p>
                      <a:pPr algn="l"/>
                      <a:r>
                        <a:rPr lang="en-GB" sz="800" dirty="0"/>
                        <a:t>Cautious when moving Sash Clamps. Wipe off excess glue and wash hands.</a:t>
                      </a:r>
                      <a:endParaRPr lang="en-GB" sz="800" dirty="0">
                        <a:latin typeface="Century Gothic" panose="020B0502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a:t>While applying pressure which each clamp, ensure the components are correctly aligned.</a:t>
                      </a:r>
                      <a:endParaRPr lang="en-GB" sz="800" dirty="0">
                        <a:latin typeface="Century Gothic" panose="020B0502020202020204" pitchFamily="34" charset="0"/>
                      </a:endParaRPr>
                    </a:p>
                  </a:txBody>
                  <a:tcPr/>
                </a:tc>
                <a:extLst>
                  <a:ext uri="{0D108BD9-81ED-4DB2-BD59-A6C34878D82A}">
                    <a16:rowId xmlns:a16="http://schemas.microsoft.com/office/drawing/2014/main" val="1654251746"/>
                  </a:ext>
                </a:extLst>
              </a:tr>
              <a:tr h="444555">
                <a:tc>
                  <a:txBody>
                    <a:bodyPr/>
                    <a:lstStyle/>
                    <a:p>
                      <a:pPr algn="ctr"/>
                      <a:r>
                        <a:rPr lang="en-GB" sz="800" dirty="0"/>
                        <a:t>Table top</a:t>
                      </a:r>
                      <a:endParaRPr lang="en-GB" sz="800" dirty="0">
                        <a:latin typeface="Century Gothic" panose="020B0502020202020204" pitchFamily="34" charset="0"/>
                      </a:endParaRPr>
                    </a:p>
                  </a:txBody>
                  <a:tcPr anchor="ctr"/>
                </a:tc>
                <a:tc>
                  <a:txBody>
                    <a:bodyPr/>
                    <a:lstStyle/>
                    <a:p>
                      <a:pPr algn="ctr"/>
                      <a:r>
                        <a:rPr lang="en-GB" sz="800" dirty="0"/>
                        <a:t>18mm Pine</a:t>
                      </a:r>
                      <a:endParaRPr lang="en-GB" sz="800" dirty="0">
                        <a:latin typeface="Century Gothic" panose="020B0502020202020204" pitchFamily="34" charset="0"/>
                      </a:endParaRPr>
                    </a:p>
                  </a:txBody>
                  <a:tcPr anchor="ctr"/>
                </a:tc>
                <a:tc>
                  <a:txBody>
                    <a:bodyPr/>
                    <a:lstStyle/>
                    <a:p>
                      <a:pPr algn="ctr"/>
                      <a:r>
                        <a:rPr lang="en-GB" sz="800" dirty="0"/>
                        <a:t>1000x250mm</a:t>
                      </a:r>
                      <a:endParaRPr lang="en-GB" sz="800" dirty="0">
                        <a:latin typeface="Century Gothic" panose="020B0502020202020204" pitchFamily="34" charset="0"/>
                      </a:endParaRPr>
                    </a:p>
                  </a:txBody>
                  <a:tcPr anchor="ctr"/>
                </a:tc>
                <a:tc>
                  <a:txBody>
                    <a:bodyPr/>
                    <a:lstStyle/>
                    <a:p>
                      <a:pPr algn="ctr"/>
                      <a:r>
                        <a:rPr lang="en-GB" sz="800" dirty="0"/>
                        <a:t>1</a:t>
                      </a:r>
                      <a:endParaRPr lang="en-GB" sz="800" dirty="0">
                        <a:latin typeface="Century Gothic" panose="020B0502020202020204" pitchFamily="34" charset="0"/>
                      </a:endParaRPr>
                    </a:p>
                  </a:txBody>
                  <a:tcPr anchor="ctr"/>
                </a:tc>
                <a:tc>
                  <a:txBody>
                    <a:bodyPr/>
                    <a:lstStyle/>
                    <a:p>
                      <a:pPr algn="ctr"/>
                      <a:r>
                        <a:rPr lang="en-GB" sz="800" dirty="0"/>
                        <a:t>Saw</a:t>
                      </a:r>
                      <a:endParaRPr lang="en-GB" sz="800" dirty="0">
                        <a:latin typeface="Century Gothic" panose="020B0502020202020204" pitchFamily="34" charset="0"/>
                      </a:endParaRPr>
                    </a:p>
                  </a:txBody>
                  <a:tcPr anchor="ctr"/>
                </a:tc>
                <a:tc>
                  <a:txBody>
                    <a:bodyPr/>
                    <a:lstStyle/>
                    <a:p>
                      <a:pPr algn="l"/>
                      <a:r>
                        <a:rPr lang="en-GB" sz="800" dirty="0"/>
                        <a:t>Wear safety googles and an apron, also ensure you are in a well ventilated room.</a:t>
                      </a:r>
                      <a:endParaRPr lang="en-GB" sz="800" dirty="0">
                        <a:latin typeface="Century Gothic" panose="020B0502020202020204" pitchFamily="34" charset="0"/>
                      </a:endParaRPr>
                    </a:p>
                  </a:txBody>
                  <a:tcPr/>
                </a:tc>
                <a:tc>
                  <a:txBody>
                    <a:bodyPr/>
                    <a:lstStyle/>
                    <a:p>
                      <a:pPr algn="l"/>
                      <a:r>
                        <a:rPr lang="en-GB" sz="800" dirty="0"/>
                        <a:t>While drawing guidelines, ensure they are correct and at right angles (perhaps a set square).</a:t>
                      </a:r>
                      <a:endParaRPr lang="en-GB" sz="800" dirty="0">
                        <a:latin typeface="Century Gothic" panose="020B0502020202020204" pitchFamily="34" charset="0"/>
                      </a:endParaRPr>
                    </a:p>
                  </a:txBody>
                  <a:tcPr/>
                </a:tc>
                <a:extLst>
                  <a:ext uri="{0D108BD9-81ED-4DB2-BD59-A6C34878D82A}">
                    <a16:rowId xmlns:a16="http://schemas.microsoft.com/office/drawing/2014/main" val="2258528449"/>
                  </a:ext>
                </a:extLst>
              </a:tr>
              <a:tr h="444555">
                <a:tc>
                  <a:txBody>
                    <a:bodyPr/>
                    <a:lstStyle/>
                    <a:p>
                      <a:pPr algn="ctr"/>
                      <a:r>
                        <a:rPr lang="en-GB" sz="800" dirty="0"/>
                        <a:t>Sanding</a:t>
                      </a:r>
                      <a:endParaRPr lang="en-GB" sz="800" dirty="0">
                        <a:latin typeface="Century Gothic" panose="020B0502020202020204" pitchFamily="34" charset="0"/>
                      </a:endParaRPr>
                    </a:p>
                  </a:txBody>
                  <a:tcPr anchor="ctr"/>
                </a:tc>
                <a:tc>
                  <a:txBody>
                    <a:bodyPr/>
                    <a:lstStyle/>
                    <a:p>
                      <a:pPr algn="ctr"/>
                      <a:r>
                        <a:rPr lang="en-GB" sz="800" dirty="0"/>
                        <a:t>80 grit sand paper</a:t>
                      </a:r>
                      <a:endParaRPr lang="en-GB" sz="800" dirty="0">
                        <a:latin typeface="Century Gothic" panose="020B0502020202020204" pitchFamily="34" charset="0"/>
                      </a:endParaRPr>
                    </a:p>
                  </a:txBody>
                  <a:tcPr anchor="ctr"/>
                </a:tc>
                <a:tc>
                  <a:txBody>
                    <a:bodyPr/>
                    <a:lstStyle/>
                    <a:p>
                      <a:pPr algn="ctr"/>
                      <a:r>
                        <a:rPr lang="en-GB" sz="800" dirty="0"/>
                        <a:t>N/A</a:t>
                      </a:r>
                      <a:endParaRPr lang="en-GB" sz="800" dirty="0">
                        <a:latin typeface="Century Gothic" panose="020B0502020202020204" pitchFamily="34" charset="0"/>
                      </a:endParaRPr>
                    </a:p>
                  </a:txBody>
                  <a:tcPr anchor="ctr"/>
                </a:tc>
                <a:tc>
                  <a:txBody>
                    <a:bodyPr/>
                    <a:lstStyle/>
                    <a:p>
                      <a:pPr algn="ctr"/>
                      <a:r>
                        <a:rPr lang="en-GB" sz="800" dirty="0"/>
                        <a:t>N/A</a:t>
                      </a:r>
                      <a:endParaRPr lang="en-GB" sz="800" dirty="0">
                        <a:latin typeface="Century Gothic" panose="020B0502020202020204" pitchFamily="34" charset="0"/>
                      </a:endParaRPr>
                    </a:p>
                  </a:txBody>
                  <a:tcPr anchor="ctr"/>
                </a:tc>
                <a:tc>
                  <a:txBody>
                    <a:bodyPr/>
                    <a:lstStyle/>
                    <a:p>
                      <a:pPr algn="ctr"/>
                      <a:r>
                        <a:rPr lang="en-GB" sz="800" dirty="0"/>
                        <a:t>Sand the entire surface and the edges.</a:t>
                      </a:r>
                      <a:endParaRPr lang="en-GB" sz="800" dirty="0">
                        <a:latin typeface="Century Gothic" panose="020B0502020202020204" pitchFamily="34" charset="0"/>
                      </a:endParaRPr>
                    </a:p>
                  </a:txBody>
                  <a:tcPr anchor="ctr"/>
                </a:tc>
                <a:tc>
                  <a:txBody>
                    <a:bodyPr/>
                    <a:lstStyle/>
                    <a:p>
                      <a:pPr algn="l"/>
                      <a:r>
                        <a:rPr lang="en-GB" sz="800" dirty="0"/>
                        <a:t>Sand in a well ventilated room. Wear safety goggles with an apron.</a:t>
                      </a:r>
                      <a:endParaRPr lang="en-GB" sz="800" dirty="0">
                        <a:latin typeface="Century Gothic" panose="020B0502020202020204" pitchFamily="34" charset="0"/>
                      </a:endParaRPr>
                    </a:p>
                  </a:txBody>
                  <a:tcPr/>
                </a:tc>
                <a:tc>
                  <a:txBody>
                    <a:bodyPr/>
                    <a:lstStyle/>
                    <a:p>
                      <a:pPr algn="l"/>
                      <a:r>
                        <a:rPr lang="en-GB" sz="800" dirty="0"/>
                        <a:t>After every bit of sanding, feel the surface to ensure it is smooth enough.</a:t>
                      </a:r>
                      <a:endParaRPr lang="en-GB" sz="800" dirty="0">
                        <a:latin typeface="Century Gothic" panose="020B0502020202020204" pitchFamily="34" charset="0"/>
                      </a:endParaRPr>
                    </a:p>
                  </a:txBody>
                  <a:tcPr/>
                </a:tc>
                <a:extLst>
                  <a:ext uri="{0D108BD9-81ED-4DB2-BD59-A6C34878D82A}">
                    <a16:rowId xmlns:a16="http://schemas.microsoft.com/office/drawing/2014/main" val="2175048416"/>
                  </a:ext>
                </a:extLst>
              </a:tr>
              <a:tr h="326007">
                <a:tc>
                  <a:txBody>
                    <a:bodyPr/>
                    <a:lstStyle/>
                    <a:p>
                      <a:pPr algn="ctr"/>
                      <a:r>
                        <a:rPr lang="en-GB" sz="800" dirty="0"/>
                        <a:t>Painting</a:t>
                      </a:r>
                      <a:endParaRPr lang="en-GB" sz="800" dirty="0">
                        <a:latin typeface="Century Gothic" panose="020B0502020202020204" pitchFamily="34" charset="0"/>
                      </a:endParaRPr>
                    </a:p>
                  </a:txBody>
                  <a:tcPr anchor="ctr"/>
                </a:tc>
                <a:tc>
                  <a:txBody>
                    <a:bodyPr/>
                    <a:lstStyle/>
                    <a:p>
                      <a:pPr algn="ctr"/>
                      <a:r>
                        <a:rPr lang="en-GB" sz="800" dirty="0"/>
                        <a:t>Paint</a:t>
                      </a:r>
                      <a:endParaRPr lang="en-GB" sz="800" dirty="0">
                        <a:latin typeface="Century Gothic" panose="020B0502020202020204" pitchFamily="34" charset="0"/>
                      </a:endParaRPr>
                    </a:p>
                  </a:txBody>
                  <a:tcPr anchor="ctr"/>
                </a:tc>
                <a:tc>
                  <a:txBody>
                    <a:bodyPr/>
                    <a:lstStyle/>
                    <a:p>
                      <a:pPr algn="ctr"/>
                      <a:r>
                        <a:rPr lang="en-GB" sz="800" dirty="0"/>
                        <a:t>N/A</a:t>
                      </a:r>
                      <a:endParaRPr lang="en-GB" sz="800" dirty="0">
                        <a:latin typeface="Century Gothic" panose="020B0502020202020204" pitchFamily="34" charset="0"/>
                      </a:endParaRPr>
                    </a:p>
                  </a:txBody>
                  <a:tcPr anchor="ctr"/>
                </a:tc>
                <a:tc>
                  <a:txBody>
                    <a:bodyPr/>
                    <a:lstStyle/>
                    <a:p>
                      <a:pPr algn="ctr"/>
                      <a:r>
                        <a:rPr lang="en-GB" sz="800" dirty="0"/>
                        <a:t>N/A</a:t>
                      </a:r>
                      <a:endParaRPr lang="en-GB" sz="800" dirty="0">
                        <a:latin typeface="Century Gothic" panose="020B0502020202020204" pitchFamily="34" charset="0"/>
                      </a:endParaRPr>
                    </a:p>
                  </a:txBody>
                  <a:tcPr anchor="ctr"/>
                </a:tc>
                <a:tc>
                  <a:txBody>
                    <a:bodyPr/>
                    <a:lstStyle/>
                    <a:p>
                      <a:pPr algn="ctr"/>
                      <a:r>
                        <a:rPr lang="en-GB" sz="800" dirty="0"/>
                        <a:t>Apply an undercoat and then a couple top coats</a:t>
                      </a:r>
                      <a:endParaRPr lang="en-GB" sz="800" dirty="0">
                        <a:latin typeface="Century Gothic" panose="020B0502020202020204" pitchFamily="34" charset="0"/>
                      </a:endParaRPr>
                    </a:p>
                  </a:txBody>
                  <a:tcPr anchor="ctr"/>
                </a:tc>
                <a:tc>
                  <a:txBody>
                    <a:bodyPr/>
                    <a:lstStyle/>
                    <a:p>
                      <a:pPr algn="l"/>
                      <a:r>
                        <a:rPr lang="en-GB" sz="800" dirty="0"/>
                        <a:t>Well ventilated room with news paper underneath product, wear an apron.</a:t>
                      </a:r>
                      <a:endParaRPr lang="en-GB" sz="800" dirty="0">
                        <a:latin typeface="Century Gothic" panose="020B0502020202020204" pitchFamily="34" charset="0"/>
                      </a:endParaRPr>
                    </a:p>
                  </a:txBody>
                  <a:tcPr/>
                </a:tc>
                <a:tc>
                  <a:txBody>
                    <a:bodyPr/>
                    <a:lstStyle/>
                    <a:p>
                      <a:pPr algn="l"/>
                      <a:r>
                        <a:rPr lang="en-GB" sz="800" dirty="0"/>
                        <a:t>Ensure smooth thin coats to avoiding uneven surface.</a:t>
                      </a:r>
                      <a:endParaRPr lang="en-GB" sz="800" dirty="0">
                        <a:latin typeface="Century Gothic" panose="020B0502020202020204" pitchFamily="34" charset="0"/>
                      </a:endParaRPr>
                    </a:p>
                  </a:txBody>
                  <a:tcPr/>
                </a:tc>
                <a:extLst>
                  <a:ext uri="{0D108BD9-81ED-4DB2-BD59-A6C34878D82A}">
                    <a16:rowId xmlns:a16="http://schemas.microsoft.com/office/drawing/2014/main" val="1468336205"/>
                  </a:ext>
                </a:extLst>
              </a:tr>
              <a:tr h="444555">
                <a:tc>
                  <a:txBody>
                    <a:bodyPr/>
                    <a:lstStyle/>
                    <a:p>
                      <a:pPr algn="ctr"/>
                      <a:r>
                        <a:rPr lang="en-GB" sz="800" dirty="0"/>
                        <a:t>Finishing process</a:t>
                      </a:r>
                      <a:endParaRPr lang="en-GB" sz="800" dirty="0">
                        <a:latin typeface="Century Gothic" panose="020B0502020202020204" pitchFamily="34" charset="0"/>
                      </a:endParaRPr>
                    </a:p>
                  </a:txBody>
                  <a:tcPr anchor="ctr"/>
                </a:tc>
                <a:tc>
                  <a:txBody>
                    <a:bodyPr/>
                    <a:lstStyle/>
                    <a:p>
                      <a:pPr algn="ctr"/>
                      <a:r>
                        <a:rPr lang="en-GB" sz="800" dirty="0"/>
                        <a:t>Wood stain, Varnish, Wax</a:t>
                      </a:r>
                      <a:endParaRPr lang="en-GB" sz="800" dirty="0">
                        <a:latin typeface="Century Gothic" panose="020B0502020202020204" pitchFamily="34" charset="0"/>
                      </a:endParaRPr>
                    </a:p>
                  </a:txBody>
                  <a:tcPr anchor="ctr"/>
                </a:tc>
                <a:tc>
                  <a:txBody>
                    <a:bodyPr/>
                    <a:lstStyle/>
                    <a:p>
                      <a:pPr algn="ctr"/>
                      <a:r>
                        <a:rPr lang="en-GB" sz="800" dirty="0"/>
                        <a:t>N/A</a:t>
                      </a:r>
                      <a:endParaRPr lang="en-GB" sz="800" dirty="0">
                        <a:latin typeface="Century Gothic" panose="020B0502020202020204" pitchFamily="34" charset="0"/>
                      </a:endParaRPr>
                    </a:p>
                  </a:txBody>
                  <a:tcPr anchor="ctr"/>
                </a:tc>
                <a:tc>
                  <a:txBody>
                    <a:bodyPr/>
                    <a:lstStyle/>
                    <a:p>
                      <a:pPr algn="ctr"/>
                      <a:r>
                        <a:rPr lang="en-GB" sz="800" dirty="0"/>
                        <a:t>N/A</a:t>
                      </a:r>
                      <a:endParaRPr lang="en-GB" sz="800" dirty="0">
                        <a:latin typeface="Century Gothic" panose="020B0502020202020204" pitchFamily="34" charset="0"/>
                      </a:endParaRPr>
                    </a:p>
                  </a:txBody>
                  <a:tcPr anchor="ctr"/>
                </a:tc>
                <a:tc>
                  <a:txBody>
                    <a:bodyPr/>
                    <a:lstStyle/>
                    <a:p>
                      <a:pPr algn="ctr"/>
                      <a:r>
                        <a:rPr lang="en-GB" sz="800" dirty="0"/>
                        <a:t>Apply a thin coat of stain, then  8 coats for varnish and a wax finish.</a:t>
                      </a:r>
                      <a:endParaRPr lang="en-GB" sz="800" dirty="0">
                        <a:latin typeface="Century Gothic" panose="020B0502020202020204" pitchFamily="34" charset="0"/>
                      </a:endParaRPr>
                    </a:p>
                  </a:txBody>
                  <a:tcPr anchor="ctr"/>
                </a:tc>
                <a:tc>
                  <a:txBody>
                    <a:bodyPr/>
                    <a:lstStyle/>
                    <a:p>
                      <a:pPr algn="l"/>
                      <a:r>
                        <a:rPr lang="en-GB" sz="800" dirty="0"/>
                        <a:t>Wear gloves to avoid contact with skin.</a:t>
                      </a:r>
                      <a:endParaRPr lang="en-GB" sz="800" dirty="0">
                        <a:latin typeface="Century Gothic" panose="020B0502020202020204" pitchFamily="34" charset="0"/>
                      </a:endParaRPr>
                    </a:p>
                  </a:txBody>
                  <a:tcPr/>
                </a:tc>
                <a:tc>
                  <a:txBody>
                    <a:bodyPr/>
                    <a:lstStyle/>
                    <a:p>
                      <a:pPr algn="l"/>
                      <a:r>
                        <a:rPr lang="en-GB" sz="800" dirty="0"/>
                        <a:t>Make sure the coats are applied evenly to avoid discolouration.</a:t>
                      </a:r>
                      <a:endParaRPr lang="en-GB" sz="800" dirty="0">
                        <a:latin typeface="Century Gothic" panose="020B0502020202020204" pitchFamily="34" charset="0"/>
                      </a:endParaRPr>
                    </a:p>
                  </a:txBody>
                  <a:tcPr/>
                </a:tc>
                <a:extLst>
                  <a:ext uri="{0D108BD9-81ED-4DB2-BD59-A6C34878D82A}">
                    <a16:rowId xmlns:a16="http://schemas.microsoft.com/office/drawing/2014/main" val="3457768296"/>
                  </a:ext>
                </a:extLst>
              </a:tr>
              <a:tr h="326007">
                <a:tc>
                  <a:txBody>
                    <a:bodyPr/>
                    <a:lstStyle/>
                    <a:p>
                      <a:pPr algn="ctr"/>
                      <a:r>
                        <a:rPr lang="en-GB" sz="800" dirty="0"/>
                        <a:t>Assemble</a:t>
                      </a:r>
                      <a:endParaRPr lang="en-GB" sz="800" dirty="0">
                        <a:latin typeface="Century Gothic" panose="020B0502020202020204" pitchFamily="34" charset="0"/>
                      </a:endParaRPr>
                    </a:p>
                  </a:txBody>
                  <a:tcPr anchor="ctr"/>
                </a:tc>
                <a:tc>
                  <a:txBody>
                    <a:bodyPr/>
                    <a:lstStyle/>
                    <a:p>
                      <a:pPr algn="ctr"/>
                      <a:r>
                        <a:rPr lang="en-GB" sz="800" dirty="0"/>
                        <a:t>N/A</a:t>
                      </a:r>
                      <a:endParaRPr lang="en-GB" sz="800" dirty="0">
                        <a:latin typeface="Century Gothic" panose="020B0502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dirty="0"/>
                        <a:t>H:1000 x W:1000 x D:250 mm</a:t>
                      </a:r>
                      <a:endParaRPr lang="en-GB" sz="800" dirty="0">
                        <a:latin typeface="Century Gothic" panose="020B0502020202020204" pitchFamily="34" charset="0"/>
                      </a:endParaRPr>
                    </a:p>
                  </a:txBody>
                  <a:tcPr anchor="ctr"/>
                </a:tc>
                <a:tc>
                  <a:txBody>
                    <a:bodyPr/>
                    <a:lstStyle/>
                    <a:p>
                      <a:pPr algn="ctr"/>
                      <a:r>
                        <a:rPr lang="en-GB" sz="800" dirty="0"/>
                        <a:t>N/A</a:t>
                      </a:r>
                      <a:endParaRPr lang="en-GB" sz="800" dirty="0">
                        <a:latin typeface="Century Gothic" panose="020B0502020202020204" pitchFamily="34" charset="0"/>
                      </a:endParaRPr>
                    </a:p>
                  </a:txBody>
                  <a:tcPr anchor="ctr"/>
                </a:tc>
                <a:tc>
                  <a:txBody>
                    <a:bodyPr/>
                    <a:lstStyle/>
                    <a:p>
                      <a:pPr algn="ctr"/>
                      <a:r>
                        <a:rPr lang="en-GB" sz="800" dirty="0"/>
                        <a:t>Screw table top onto main body with power drill.</a:t>
                      </a:r>
                      <a:endParaRPr lang="en-GB" sz="800" dirty="0">
                        <a:latin typeface="Century Gothic" panose="020B0502020202020204" pitchFamily="34" charset="0"/>
                      </a:endParaRPr>
                    </a:p>
                  </a:txBody>
                  <a:tcPr anchor="ctr"/>
                </a:tc>
                <a:tc>
                  <a:txBody>
                    <a:bodyPr/>
                    <a:lstStyle/>
                    <a:p>
                      <a:pPr algn="l"/>
                      <a:r>
                        <a:rPr lang="en-GB" sz="800" dirty="0"/>
                        <a:t>Keep hands clear from drill and wear safety goggles.</a:t>
                      </a:r>
                      <a:endParaRPr lang="en-GB" sz="800" dirty="0">
                        <a:latin typeface="Century Gothic" panose="020B0502020202020204" pitchFamily="34" charset="0"/>
                      </a:endParaRPr>
                    </a:p>
                  </a:txBody>
                  <a:tcPr/>
                </a:tc>
                <a:tc>
                  <a:txBody>
                    <a:bodyPr/>
                    <a:lstStyle/>
                    <a:p>
                      <a:pPr algn="l"/>
                      <a:r>
                        <a:rPr lang="en-GB" sz="800" dirty="0"/>
                        <a:t>Create arcuate guidelines to ensure precise drilling.</a:t>
                      </a:r>
                      <a:endParaRPr lang="en-GB" sz="800" dirty="0">
                        <a:latin typeface="Century Gothic" panose="020B0502020202020204" pitchFamily="34" charset="0"/>
                      </a:endParaRPr>
                    </a:p>
                  </a:txBody>
                  <a:tcPr/>
                </a:tc>
                <a:extLst>
                  <a:ext uri="{0D108BD9-81ED-4DB2-BD59-A6C34878D82A}">
                    <a16:rowId xmlns:a16="http://schemas.microsoft.com/office/drawing/2014/main" val="4152445395"/>
                  </a:ext>
                </a:extLst>
              </a:tr>
            </a:tbl>
          </a:graphicData>
        </a:graphic>
      </p:graphicFrame>
      <p:pic>
        <p:nvPicPr>
          <p:cNvPr id="7" name="Picture 6" descr="A screenshot of a cell phone&#10;&#10;Description automatically generated">
            <a:extLst>
              <a:ext uri="{FF2B5EF4-FFF2-40B4-BE49-F238E27FC236}">
                <a16:creationId xmlns:a16="http://schemas.microsoft.com/office/drawing/2014/main" id="{ACE26531-1A9C-449D-8E37-A44500515D6E}"/>
              </a:ext>
            </a:extLst>
          </p:cNvPr>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52611" y="5406224"/>
            <a:ext cx="8715372" cy="1198452"/>
          </a:xfrm>
          <a:prstGeom prst="rect">
            <a:avLst/>
          </a:prstGeom>
        </p:spPr>
      </p:pic>
      <p:pic>
        <p:nvPicPr>
          <p:cNvPr id="9" name="Picture 8" descr="A screenshot of a cell phone&#10;&#10;Description automatically generated">
            <a:extLst>
              <a:ext uri="{FF2B5EF4-FFF2-40B4-BE49-F238E27FC236}">
                <a16:creationId xmlns:a16="http://schemas.microsoft.com/office/drawing/2014/main" id="{2AB1C670-4BEA-4743-A35B-F737F7F86C4E}"/>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349175" y="367025"/>
            <a:ext cx="2418316" cy="6123949"/>
          </a:xfrm>
          <a:prstGeom prst="rect">
            <a:avLst/>
          </a:prstGeom>
        </p:spPr>
      </p:pic>
    </p:spTree>
    <p:extLst>
      <p:ext uri="{BB962C8B-B14F-4D97-AF65-F5344CB8AC3E}">
        <p14:creationId xmlns:p14="http://schemas.microsoft.com/office/powerpoint/2010/main" val="3773152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12E0CCB-8B28-4842-B683-6CBBE32E0CCB}"/>
              </a:ext>
            </a:extLst>
          </p:cNvPr>
          <p:cNvSpPr txBox="1"/>
          <p:nvPr/>
        </p:nvSpPr>
        <p:spPr>
          <a:xfrm>
            <a:off x="4624915" y="114932"/>
            <a:ext cx="2942175" cy="338554"/>
          </a:xfrm>
          <a:prstGeom prst="rect">
            <a:avLst/>
          </a:prstGeom>
          <a:noFill/>
        </p:spPr>
        <p:txBody>
          <a:bodyPr wrap="square" rtlCol="0">
            <a:spAutoFit/>
          </a:bodyPr>
          <a:lstStyle/>
          <a:p>
            <a:pPr algn="ctr"/>
            <a:r>
              <a:rPr lang="en-GB" sz="1600" spc="600" dirty="0">
                <a:latin typeface="Century Gothic" panose="020B0502020202020204" pitchFamily="34" charset="0"/>
              </a:rPr>
              <a:t>MANUFACTURING</a:t>
            </a:r>
          </a:p>
        </p:txBody>
      </p:sp>
      <p:pic>
        <p:nvPicPr>
          <p:cNvPr id="15" name="Picture 14" descr="A screenshot of a cell phone&#10;&#10;Description automatically generated">
            <a:extLst>
              <a:ext uri="{FF2B5EF4-FFF2-40B4-BE49-F238E27FC236}">
                <a16:creationId xmlns:a16="http://schemas.microsoft.com/office/drawing/2014/main" id="{AEED5829-0064-4647-83A7-88DDF980F457}"/>
              </a:ext>
            </a:extLst>
          </p:cNvPr>
          <p:cNvPicPr>
            <a:picLocks noChangeAspect="1"/>
          </p:cNvPicPr>
          <p:nvPr/>
        </p:nvPicPr>
        <p:blipFill rotWithShape="1">
          <a:blip r:embed="rId2">
            <a:extLst>
              <a:ext uri="{28A0092B-C50C-407E-A947-70E740481C1C}">
                <a14:useLocalDpi xmlns:a14="http://schemas.microsoft.com/office/drawing/2010/main" val="0"/>
              </a:ext>
            </a:extLst>
          </a:blip>
          <a:srcRect r="370"/>
          <a:stretch/>
        </p:blipFill>
        <p:spPr>
          <a:xfrm>
            <a:off x="85725" y="410622"/>
            <a:ext cx="3276600" cy="2470785"/>
          </a:xfrm>
          <a:prstGeom prst="rect">
            <a:avLst/>
          </a:prstGeom>
        </p:spPr>
      </p:pic>
      <p:pic>
        <p:nvPicPr>
          <p:cNvPr id="17" name="Picture 16" descr="A screenshot of a social media post&#10;&#10;Description automatically generated">
            <a:extLst>
              <a:ext uri="{FF2B5EF4-FFF2-40B4-BE49-F238E27FC236}">
                <a16:creationId xmlns:a16="http://schemas.microsoft.com/office/drawing/2014/main" id="{7792AA2E-9F61-414E-8311-2FFE1F462312}"/>
              </a:ext>
            </a:extLst>
          </p:cNvPr>
          <p:cNvPicPr>
            <a:picLocks noChangeAspect="1"/>
          </p:cNvPicPr>
          <p:nvPr/>
        </p:nvPicPr>
        <p:blipFill rotWithShape="1">
          <a:blip r:embed="rId3">
            <a:extLst>
              <a:ext uri="{28A0092B-C50C-407E-A947-70E740481C1C}">
                <a14:useLocalDpi xmlns:a14="http://schemas.microsoft.com/office/drawing/2010/main" val="0"/>
              </a:ext>
            </a:extLst>
          </a:blip>
          <a:srcRect b="35251"/>
          <a:stretch/>
        </p:blipFill>
        <p:spPr>
          <a:xfrm>
            <a:off x="43816" y="2952851"/>
            <a:ext cx="3318510" cy="1742979"/>
          </a:xfrm>
          <a:prstGeom prst="rect">
            <a:avLst/>
          </a:prstGeom>
        </p:spPr>
      </p:pic>
      <p:pic>
        <p:nvPicPr>
          <p:cNvPr id="19" name="Picture 18" descr="A screenshot of a cell phone&#10;&#10;Description automatically generated">
            <a:extLst>
              <a:ext uri="{FF2B5EF4-FFF2-40B4-BE49-F238E27FC236}">
                <a16:creationId xmlns:a16="http://schemas.microsoft.com/office/drawing/2014/main" id="{70205289-5FC6-42FA-BBAD-B2176BD240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4852042"/>
            <a:ext cx="3362325" cy="1617376"/>
          </a:xfrm>
          <a:prstGeom prst="rect">
            <a:avLst/>
          </a:prstGeom>
        </p:spPr>
      </p:pic>
      <p:sp>
        <p:nvSpPr>
          <p:cNvPr id="26" name="TextBox 25">
            <a:extLst>
              <a:ext uri="{FF2B5EF4-FFF2-40B4-BE49-F238E27FC236}">
                <a16:creationId xmlns:a16="http://schemas.microsoft.com/office/drawing/2014/main" id="{75B49716-3645-4741-AC45-5B236AB41B93}"/>
              </a:ext>
            </a:extLst>
          </p:cNvPr>
          <p:cNvSpPr txBox="1"/>
          <p:nvPr/>
        </p:nvSpPr>
        <p:spPr>
          <a:xfrm>
            <a:off x="3562488" y="3578732"/>
            <a:ext cx="2833827" cy="1323439"/>
          </a:xfrm>
          <a:prstGeom prst="rect">
            <a:avLst/>
          </a:prstGeom>
          <a:noFill/>
        </p:spPr>
        <p:txBody>
          <a:bodyPr wrap="square" rtlCol="0">
            <a:spAutoFit/>
          </a:bodyPr>
          <a:lstStyle/>
          <a:p>
            <a:r>
              <a:rPr lang="en-GB" sz="1000" dirty="0">
                <a:latin typeface="Century Gothic" panose="020B0502020202020204" pitchFamily="34" charset="0"/>
              </a:rPr>
              <a:t>Above is the conversation I had with a </a:t>
            </a:r>
            <a:r>
              <a:rPr lang="en-GB" sz="1000" dirty="0">
                <a:solidFill>
                  <a:srgbClr val="CC0066"/>
                </a:solidFill>
                <a:latin typeface="Century Gothic" panose="020B0502020202020204" pitchFamily="34" charset="0"/>
              </a:rPr>
              <a:t>stakeholder </a:t>
            </a:r>
            <a:r>
              <a:rPr lang="en-GB" sz="1000" dirty="0">
                <a:latin typeface="Century Gothic" panose="020B0502020202020204" pitchFamily="34" charset="0"/>
              </a:rPr>
              <a:t>that provided the </a:t>
            </a:r>
            <a:r>
              <a:rPr lang="en-GB" sz="1000" dirty="0">
                <a:solidFill>
                  <a:srgbClr val="CC0066"/>
                </a:solidFill>
                <a:latin typeface="Century Gothic" panose="020B0502020202020204" pitchFamily="34" charset="0"/>
              </a:rPr>
              <a:t>CNC Routing </a:t>
            </a:r>
            <a:r>
              <a:rPr lang="en-GB" sz="1000" dirty="0">
                <a:latin typeface="Century Gothic" panose="020B0502020202020204" pitchFamily="34" charset="0"/>
              </a:rPr>
              <a:t>I needed to create both profiles for my end product prototype. The total price came to </a:t>
            </a:r>
            <a:r>
              <a:rPr lang="en-GB" sz="1000" dirty="0">
                <a:solidFill>
                  <a:srgbClr val="CC0066"/>
                </a:solidFill>
                <a:latin typeface="Century Gothic" panose="020B0502020202020204" pitchFamily="34" charset="0"/>
              </a:rPr>
              <a:t>£90 (£15 VAT). </a:t>
            </a:r>
            <a:r>
              <a:rPr lang="en-GB" sz="1000" dirty="0">
                <a:latin typeface="Century Gothic" panose="020B0502020202020204" pitchFamily="34" charset="0"/>
              </a:rPr>
              <a:t>The service was adequate, however, the replies did tend to take </a:t>
            </a:r>
            <a:r>
              <a:rPr lang="en-GB" sz="1000" dirty="0">
                <a:solidFill>
                  <a:srgbClr val="CC0066"/>
                </a:solidFill>
                <a:latin typeface="Century Gothic" panose="020B0502020202020204" pitchFamily="34" charset="0"/>
              </a:rPr>
              <a:t>awhile </a:t>
            </a:r>
            <a:r>
              <a:rPr lang="en-GB" sz="1000" dirty="0">
                <a:latin typeface="Century Gothic" panose="020B0502020202020204" pitchFamily="34" charset="0"/>
              </a:rPr>
              <a:t>(I had to call once to speed things up).</a:t>
            </a:r>
          </a:p>
        </p:txBody>
      </p:sp>
      <p:grpSp>
        <p:nvGrpSpPr>
          <p:cNvPr id="5" name="Group 4">
            <a:extLst>
              <a:ext uri="{FF2B5EF4-FFF2-40B4-BE49-F238E27FC236}">
                <a16:creationId xmlns:a16="http://schemas.microsoft.com/office/drawing/2014/main" id="{4D81AD86-4CB0-49F4-B339-00BC60A3E465}"/>
              </a:ext>
            </a:extLst>
          </p:cNvPr>
          <p:cNvGrpSpPr/>
          <p:nvPr/>
        </p:nvGrpSpPr>
        <p:grpSpPr>
          <a:xfrm>
            <a:off x="2704682" y="302137"/>
            <a:ext cx="769144" cy="769144"/>
            <a:chOff x="8274424" y="1241612"/>
            <a:chExt cx="1102659" cy="1102659"/>
          </a:xfrm>
        </p:grpSpPr>
        <p:sp>
          <p:nvSpPr>
            <p:cNvPr id="4" name="Oval 3">
              <a:extLst>
                <a:ext uri="{FF2B5EF4-FFF2-40B4-BE49-F238E27FC236}">
                  <a16:creationId xmlns:a16="http://schemas.microsoft.com/office/drawing/2014/main" id="{4174DB39-1A63-4A1A-80CA-EE8D4183B72C}"/>
                </a:ext>
              </a:extLst>
            </p:cNvPr>
            <p:cNvSpPr/>
            <p:nvPr/>
          </p:nvSpPr>
          <p:spPr>
            <a:xfrm>
              <a:off x="8274424" y="1241612"/>
              <a:ext cx="1102659" cy="1102659"/>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33CCCC"/>
                  </a:solidFill>
                </a:ln>
              </a:endParaRPr>
            </a:p>
          </p:txBody>
        </p:sp>
        <p:pic>
          <p:nvPicPr>
            <p:cNvPr id="3" name="Graphic 2" descr="Chat">
              <a:extLst>
                <a:ext uri="{FF2B5EF4-FFF2-40B4-BE49-F238E27FC236}">
                  <a16:creationId xmlns:a16="http://schemas.microsoft.com/office/drawing/2014/main" id="{44433FF5-D2BD-4105-904B-AD4CDC9D4BD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95445" y="1396528"/>
              <a:ext cx="874059" cy="874059"/>
            </a:xfrm>
            <a:prstGeom prst="rect">
              <a:avLst/>
            </a:prstGeom>
          </p:spPr>
        </p:pic>
      </p:grpSp>
      <p:pic>
        <p:nvPicPr>
          <p:cNvPr id="7" name="Picture 6">
            <a:extLst>
              <a:ext uri="{FF2B5EF4-FFF2-40B4-BE49-F238E27FC236}">
                <a16:creationId xmlns:a16="http://schemas.microsoft.com/office/drawing/2014/main" id="{38D2788B-952D-4554-9053-BEBC33665A1D}"/>
              </a:ext>
            </a:extLst>
          </p:cNvPr>
          <p:cNvPicPr>
            <a:picLocks noChangeAspect="1"/>
          </p:cNvPicPr>
          <p:nvPr/>
        </p:nvPicPr>
        <p:blipFill rotWithShape="1">
          <a:blip r:embed="rId7">
            <a:extLst>
              <a:ext uri="{28A0092B-C50C-407E-A947-70E740481C1C}">
                <a14:useLocalDpi xmlns:a14="http://schemas.microsoft.com/office/drawing/2010/main" val="0"/>
              </a:ext>
            </a:extLst>
          </a:blip>
          <a:srcRect l="3305" t="1875" r="6431" b="8343"/>
          <a:stretch/>
        </p:blipFill>
        <p:spPr>
          <a:xfrm>
            <a:off x="4585944" y="2658037"/>
            <a:ext cx="837098" cy="766015"/>
          </a:xfrm>
          <a:prstGeom prst="rect">
            <a:avLst/>
          </a:prstGeom>
        </p:spPr>
      </p:pic>
      <p:cxnSp>
        <p:nvCxnSpPr>
          <p:cNvPr id="20" name="Straight Connector 19">
            <a:extLst>
              <a:ext uri="{FF2B5EF4-FFF2-40B4-BE49-F238E27FC236}">
                <a16:creationId xmlns:a16="http://schemas.microsoft.com/office/drawing/2014/main" id="{A509DA71-74FF-46EA-97C5-C518F7394ABC}"/>
              </a:ext>
            </a:extLst>
          </p:cNvPr>
          <p:cNvCxnSpPr>
            <a:cxnSpLocks/>
          </p:cNvCxnSpPr>
          <p:nvPr/>
        </p:nvCxnSpPr>
        <p:spPr>
          <a:xfrm>
            <a:off x="6622954" y="539243"/>
            <a:ext cx="0" cy="5977582"/>
          </a:xfrm>
          <a:prstGeom prst="line">
            <a:avLst/>
          </a:prstGeom>
        </p:spPr>
        <p:style>
          <a:lnRef idx="2">
            <a:schemeClr val="dk1"/>
          </a:lnRef>
          <a:fillRef idx="0">
            <a:schemeClr val="dk1"/>
          </a:fillRef>
          <a:effectRef idx="1">
            <a:schemeClr val="dk1"/>
          </a:effectRef>
          <a:fontRef idx="minor">
            <a:schemeClr val="tx1"/>
          </a:fontRef>
        </p:style>
      </p:cxnSp>
      <p:grpSp>
        <p:nvGrpSpPr>
          <p:cNvPr id="11" name="Group 10">
            <a:extLst>
              <a:ext uri="{FF2B5EF4-FFF2-40B4-BE49-F238E27FC236}">
                <a16:creationId xmlns:a16="http://schemas.microsoft.com/office/drawing/2014/main" id="{CF5AFCC8-B988-41BF-8033-1CE9F3DE9189}"/>
              </a:ext>
            </a:extLst>
          </p:cNvPr>
          <p:cNvGrpSpPr/>
          <p:nvPr/>
        </p:nvGrpSpPr>
        <p:grpSpPr>
          <a:xfrm>
            <a:off x="3600450" y="539245"/>
            <a:ext cx="2995612" cy="2870705"/>
            <a:chOff x="3600450" y="539243"/>
            <a:chExt cx="2995612" cy="2870705"/>
          </a:xfrm>
        </p:grpSpPr>
        <p:pic>
          <p:nvPicPr>
            <p:cNvPr id="21" name="Picture 20" descr="A screenshot of a social media post&#10;&#10;Description automatically generated">
              <a:extLst>
                <a:ext uri="{FF2B5EF4-FFF2-40B4-BE49-F238E27FC236}">
                  <a16:creationId xmlns:a16="http://schemas.microsoft.com/office/drawing/2014/main" id="{B92D3F06-6BC0-41DC-8F5B-D9DAF420A8B4}"/>
                </a:ext>
              </a:extLst>
            </p:cNvPr>
            <p:cNvPicPr>
              <a:picLocks noChangeAspect="1"/>
            </p:cNvPicPr>
            <p:nvPr/>
          </p:nvPicPr>
          <p:blipFill rotWithShape="1">
            <a:blip r:embed="rId8">
              <a:extLst>
                <a:ext uri="{28A0092B-C50C-407E-A947-70E740481C1C}">
                  <a14:useLocalDpi xmlns:a14="http://schemas.microsoft.com/office/drawing/2010/main" val="0"/>
                </a:ext>
              </a:extLst>
            </a:blip>
            <a:srcRect l="8575"/>
            <a:stretch/>
          </p:blipFill>
          <p:spPr>
            <a:xfrm>
              <a:off x="3600450" y="539243"/>
              <a:ext cx="2995612" cy="2870705"/>
            </a:xfrm>
            <a:prstGeom prst="rect">
              <a:avLst/>
            </a:prstGeom>
          </p:spPr>
        </p:pic>
        <p:sp>
          <p:nvSpPr>
            <p:cNvPr id="10" name="Rectangle 9">
              <a:extLst>
                <a:ext uri="{FF2B5EF4-FFF2-40B4-BE49-F238E27FC236}">
                  <a16:creationId xmlns:a16="http://schemas.microsoft.com/office/drawing/2014/main" id="{8BEE9790-5B0E-483E-9C36-86583AEBBBA7}"/>
                </a:ext>
              </a:extLst>
            </p:cNvPr>
            <p:cNvSpPr/>
            <p:nvPr/>
          </p:nvSpPr>
          <p:spPr>
            <a:xfrm>
              <a:off x="5593976" y="539243"/>
              <a:ext cx="927848" cy="388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4" name="Picture 13">
            <a:extLst>
              <a:ext uri="{FF2B5EF4-FFF2-40B4-BE49-F238E27FC236}">
                <a16:creationId xmlns:a16="http://schemas.microsoft.com/office/drawing/2014/main" id="{98E75A9E-B0F2-4CA2-AF16-46F1EEDEAE89}"/>
              </a:ext>
            </a:extLst>
          </p:cNvPr>
          <p:cNvPicPr>
            <a:picLocks noChangeAspect="1"/>
          </p:cNvPicPr>
          <p:nvPr/>
        </p:nvPicPr>
        <p:blipFill>
          <a:blip r:embed="rId9"/>
          <a:stretch>
            <a:fillRect/>
          </a:stretch>
        </p:blipFill>
        <p:spPr>
          <a:xfrm>
            <a:off x="3436565" y="5035221"/>
            <a:ext cx="1415051" cy="1434199"/>
          </a:xfrm>
          <a:prstGeom prst="ellipse">
            <a:avLst/>
          </a:prstGeom>
          <a:ln w="63500" cap="rnd">
            <a:noFill/>
          </a:ln>
          <a:effectLst/>
        </p:spPr>
      </p:pic>
      <p:pic>
        <p:nvPicPr>
          <p:cNvPr id="18" name="Picture 17">
            <a:extLst>
              <a:ext uri="{FF2B5EF4-FFF2-40B4-BE49-F238E27FC236}">
                <a16:creationId xmlns:a16="http://schemas.microsoft.com/office/drawing/2014/main" id="{58CE6279-23D2-42A9-B4BE-B304FCA0BE79}"/>
              </a:ext>
            </a:extLst>
          </p:cNvPr>
          <p:cNvPicPr>
            <a:picLocks noChangeAspect="1"/>
          </p:cNvPicPr>
          <p:nvPr/>
        </p:nvPicPr>
        <p:blipFill rotWithShape="1">
          <a:blip r:embed="rId7">
            <a:extLst>
              <a:ext uri="{28A0092B-C50C-407E-A947-70E740481C1C}">
                <a14:useLocalDpi xmlns:a14="http://schemas.microsoft.com/office/drawing/2010/main" val="0"/>
              </a:ext>
            </a:extLst>
          </a:blip>
          <a:srcRect l="3754" r="5674" b="7722"/>
          <a:stretch/>
        </p:blipFill>
        <p:spPr>
          <a:xfrm>
            <a:off x="4970931" y="5163909"/>
            <a:ext cx="1496539" cy="1402739"/>
          </a:xfrm>
          <a:prstGeom prst="rect">
            <a:avLst/>
          </a:prstGeom>
        </p:spPr>
      </p:pic>
      <p:sp>
        <p:nvSpPr>
          <p:cNvPr id="22" name="Oval 21">
            <a:extLst>
              <a:ext uri="{FF2B5EF4-FFF2-40B4-BE49-F238E27FC236}">
                <a16:creationId xmlns:a16="http://schemas.microsoft.com/office/drawing/2014/main" id="{AD2D08BB-FBF7-4516-8E11-B0DE7C3C5A6D}"/>
              </a:ext>
            </a:extLst>
          </p:cNvPr>
          <p:cNvSpPr/>
          <p:nvPr/>
        </p:nvSpPr>
        <p:spPr>
          <a:xfrm>
            <a:off x="4579054" y="5035221"/>
            <a:ext cx="471891" cy="47189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9EBA065B-E5D8-445C-B22B-5AAAEB5887F5}"/>
              </a:ext>
            </a:extLst>
          </p:cNvPr>
          <p:cNvSpPr/>
          <p:nvPr/>
        </p:nvSpPr>
        <p:spPr>
          <a:xfrm>
            <a:off x="3490919" y="6207543"/>
            <a:ext cx="309282" cy="30928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p14="http://schemas.microsoft.com/office/powerpoint/2010/main">
        <mc:Choice Requires="p14">
          <p:contentPart p14:bwMode="auto" r:id="rId10">
            <p14:nvContentPartPr>
              <p14:cNvPr id="29" name="Ink 28">
                <a:extLst>
                  <a:ext uri="{FF2B5EF4-FFF2-40B4-BE49-F238E27FC236}">
                    <a16:creationId xmlns:a16="http://schemas.microsoft.com/office/drawing/2014/main" id="{0EC908E9-1A71-475D-B495-6D6001A83B4C}"/>
                  </a:ext>
                </a:extLst>
              </p14:cNvPr>
              <p14:cNvContentPartPr/>
              <p14:nvPr/>
            </p14:nvContentPartPr>
            <p14:xfrm rot="10427778" flipH="1" flipV="1">
              <a:off x="3410286" y="4835313"/>
              <a:ext cx="127080" cy="266760"/>
            </p14:xfrm>
          </p:contentPart>
        </mc:Choice>
        <mc:Fallback xmlns="">
          <p:pic>
            <p:nvPicPr>
              <p:cNvPr id="29" name="Ink 28">
                <a:extLst>
                  <a:ext uri="{FF2B5EF4-FFF2-40B4-BE49-F238E27FC236}">
                    <a16:creationId xmlns:a16="http://schemas.microsoft.com/office/drawing/2014/main" id="{0EC908E9-1A71-475D-B495-6D6001A83B4C}"/>
                  </a:ext>
                </a:extLst>
              </p:cNvPr>
              <p:cNvPicPr/>
              <p:nvPr/>
            </p:nvPicPr>
            <p:blipFill>
              <a:blip r:embed="rId11"/>
              <a:stretch>
                <a:fillRect/>
              </a:stretch>
            </p:blipFill>
            <p:spPr>
              <a:xfrm rot="10427778" flipH="1" flipV="1">
                <a:off x="3401286" y="4826325"/>
                <a:ext cx="144720" cy="284376"/>
              </a:xfrm>
              <a:prstGeom prst="rect">
                <a:avLst/>
              </a:prstGeom>
            </p:spPr>
          </p:pic>
        </mc:Fallback>
      </mc:AlternateContent>
      <p:sp>
        <p:nvSpPr>
          <p:cNvPr id="2" name="TextBox 1">
            <a:extLst>
              <a:ext uri="{FF2B5EF4-FFF2-40B4-BE49-F238E27FC236}">
                <a16:creationId xmlns:a16="http://schemas.microsoft.com/office/drawing/2014/main" id="{D04E8BED-1074-465F-9272-1A375F9F1262}"/>
              </a:ext>
            </a:extLst>
          </p:cNvPr>
          <p:cNvSpPr txBox="1"/>
          <p:nvPr/>
        </p:nvSpPr>
        <p:spPr>
          <a:xfrm>
            <a:off x="6726971" y="444522"/>
            <a:ext cx="1161967" cy="338554"/>
          </a:xfrm>
          <a:prstGeom prst="rect">
            <a:avLst/>
          </a:prstGeom>
          <a:noFill/>
        </p:spPr>
        <p:txBody>
          <a:bodyPr wrap="square" rtlCol="0">
            <a:spAutoFit/>
          </a:bodyPr>
          <a:lstStyle/>
          <a:p>
            <a:r>
              <a:rPr lang="en-GB" sz="1600" dirty="0">
                <a:latin typeface="Century Gothic" panose="020B0502020202020204" pitchFamily="34" charset="0"/>
              </a:rPr>
              <a:t>Making…</a:t>
            </a:r>
          </a:p>
        </p:txBody>
      </p:sp>
      <p:pic>
        <p:nvPicPr>
          <p:cNvPr id="16" name="Picture 15" descr="A picture containing building, wall, old&#10;&#10;Description automatically generated">
            <a:extLst>
              <a:ext uri="{FF2B5EF4-FFF2-40B4-BE49-F238E27FC236}">
                <a16:creationId xmlns:a16="http://schemas.microsoft.com/office/drawing/2014/main" id="{C6277238-348F-41A1-8367-C052972BF58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5400000">
            <a:off x="6559236" y="1097830"/>
            <a:ext cx="2162172" cy="1621629"/>
          </a:xfrm>
          <a:prstGeom prst="roundRect">
            <a:avLst>
              <a:gd name="adj" fmla="val 16667"/>
            </a:avLst>
          </a:prstGeom>
          <a:ln>
            <a:noFill/>
          </a:ln>
          <a:effectLst/>
        </p:spPr>
      </p:pic>
      <p:pic>
        <p:nvPicPr>
          <p:cNvPr id="24" name="Picture 23" descr="A picture containing building, ground, wall&#10;&#10;Description automatically generated">
            <a:extLst>
              <a:ext uri="{FF2B5EF4-FFF2-40B4-BE49-F238E27FC236}">
                <a16:creationId xmlns:a16="http://schemas.microsoft.com/office/drawing/2014/main" id="{1393DC9A-EEE9-400A-AB95-065C2B648A5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5400000">
            <a:off x="8264656" y="1097828"/>
            <a:ext cx="2162173" cy="1621630"/>
          </a:xfrm>
          <a:prstGeom prst="roundRect">
            <a:avLst>
              <a:gd name="adj" fmla="val 16667"/>
            </a:avLst>
          </a:prstGeom>
          <a:ln>
            <a:noFill/>
          </a:ln>
          <a:effectLst/>
        </p:spPr>
      </p:pic>
      <p:pic>
        <p:nvPicPr>
          <p:cNvPr id="27" name="Picture 26" descr="A picture containing indoor, person&#10;&#10;Description automatically generated">
            <a:extLst>
              <a:ext uri="{FF2B5EF4-FFF2-40B4-BE49-F238E27FC236}">
                <a16:creationId xmlns:a16="http://schemas.microsoft.com/office/drawing/2014/main" id="{D3CCCDDF-B3E7-4B7C-A22B-F2BAD29CA5D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400000">
            <a:off x="9977506" y="1097828"/>
            <a:ext cx="2162173" cy="1621630"/>
          </a:xfrm>
          <a:prstGeom prst="roundRect">
            <a:avLst>
              <a:gd name="adj" fmla="val 16667"/>
            </a:avLst>
          </a:prstGeom>
          <a:ln>
            <a:noFill/>
          </a:ln>
          <a:effectLst/>
        </p:spPr>
      </p:pic>
      <p:pic>
        <p:nvPicPr>
          <p:cNvPr id="31" name="Picture 30" descr="A picture containing person, indoor&#10;&#10;Description automatically generated">
            <a:extLst>
              <a:ext uri="{FF2B5EF4-FFF2-40B4-BE49-F238E27FC236}">
                <a16:creationId xmlns:a16="http://schemas.microsoft.com/office/drawing/2014/main" id="{6108103D-F24A-4E82-B16D-02D11617905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5400000">
            <a:off x="6556288" y="4698084"/>
            <a:ext cx="2162173" cy="1621630"/>
          </a:xfrm>
          <a:prstGeom prst="roundRect">
            <a:avLst>
              <a:gd name="adj" fmla="val 16667"/>
            </a:avLst>
          </a:prstGeom>
          <a:ln>
            <a:noFill/>
          </a:ln>
          <a:effectLst/>
        </p:spPr>
      </p:pic>
      <p:pic>
        <p:nvPicPr>
          <p:cNvPr id="33" name="Picture 32" descr="A picture containing floor, indoor&#10;&#10;Description automatically generated">
            <a:extLst>
              <a:ext uri="{FF2B5EF4-FFF2-40B4-BE49-F238E27FC236}">
                <a16:creationId xmlns:a16="http://schemas.microsoft.com/office/drawing/2014/main" id="{4DB60ED4-046C-4DA5-A4AA-CC8A5103607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8265396" y="4697346"/>
            <a:ext cx="2156249" cy="1617187"/>
          </a:xfrm>
          <a:prstGeom prst="roundRect">
            <a:avLst>
              <a:gd name="adj" fmla="val 16667"/>
            </a:avLst>
          </a:prstGeom>
          <a:ln>
            <a:noFill/>
          </a:ln>
          <a:effectLst/>
        </p:spPr>
      </p:pic>
      <p:pic>
        <p:nvPicPr>
          <p:cNvPr id="35" name="Picture 34" descr="A picture containing person, wall, floor, indoor&#10;&#10;Description automatically generated">
            <a:extLst>
              <a:ext uri="{FF2B5EF4-FFF2-40B4-BE49-F238E27FC236}">
                <a16:creationId xmlns:a16="http://schemas.microsoft.com/office/drawing/2014/main" id="{0B6C8975-A7F2-4B5E-B911-6A868A73BD5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5400000">
            <a:off x="9978246" y="4697346"/>
            <a:ext cx="2156249" cy="1617187"/>
          </a:xfrm>
          <a:prstGeom prst="roundRect">
            <a:avLst>
              <a:gd name="adj" fmla="val 16667"/>
            </a:avLst>
          </a:prstGeom>
          <a:ln>
            <a:noFill/>
          </a:ln>
          <a:effectLst/>
        </p:spPr>
      </p:pic>
      <p:sp>
        <p:nvSpPr>
          <p:cNvPr id="36" name="TextBox 35">
            <a:extLst>
              <a:ext uri="{FF2B5EF4-FFF2-40B4-BE49-F238E27FC236}">
                <a16:creationId xmlns:a16="http://schemas.microsoft.com/office/drawing/2014/main" id="{B4EC52D5-82CF-475B-9B23-24BF4D7210FD}"/>
              </a:ext>
            </a:extLst>
          </p:cNvPr>
          <p:cNvSpPr txBox="1"/>
          <p:nvPr/>
        </p:nvSpPr>
        <p:spPr>
          <a:xfrm>
            <a:off x="6750740" y="3054490"/>
            <a:ext cx="2245342" cy="1323439"/>
          </a:xfrm>
          <a:prstGeom prst="rect">
            <a:avLst/>
          </a:prstGeom>
          <a:noFill/>
        </p:spPr>
        <p:txBody>
          <a:bodyPr wrap="square" rtlCol="0">
            <a:spAutoFit/>
          </a:bodyPr>
          <a:lstStyle/>
          <a:p>
            <a:r>
              <a:rPr lang="en-GB" sz="1000" dirty="0">
                <a:latin typeface="Century Gothic" panose="020B0502020202020204" pitchFamily="34" charset="0"/>
              </a:rPr>
              <a:t>First, I </a:t>
            </a:r>
            <a:r>
              <a:rPr lang="en-GB" sz="1000" dirty="0">
                <a:solidFill>
                  <a:srgbClr val="33CCCC"/>
                </a:solidFill>
                <a:latin typeface="Century Gothic" panose="020B0502020202020204" pitchFamily="34" charset="0"/>
              </a:rPr>
              <a:t>aligned</a:t>
            </a:r>
            <a:r>
              <a:rPr lang="en-GB" sz="1000" dirty="0">
                <a:latin typeface="Century Gothic" panose="020B0502020202020204" pitchFamily="34" charset="0"/>
              </a:rPr>
              <a:t> the two profiles and accurately drew on </a:t>
            </a:r>
            <a:r>
              <a:rPr lang="en-GB" sz="1000" dirty="0">
                <a:solidFill>
                  <a:srgbClr val="33CCCC"/>
                </a:solidFill>
                <a:latin typeface="Century Gothic" panose="020B0502020202020204" pitchFamily="34" charset="0"/>
              </a:rPr>
              <a:t>guidelines</a:t>
            </a:r>
            <a:r>
              <a:rPr lang="en-GB" sz="1000" dirty="0">
                <a:latin typeface="Century Gothic" panose="020B0502020202020204" pitchFamily="34" charset="0"/>
              </a:rPr>
              <a:t> where the dowels will connect them. Keeping the profiles aligned, I drilled </a:t>
            </a:r>
            <a:r>
              <a:rPr lang="en-GB" sz="1000" dirty="0">
                <a:solidFill>
                  <a:srgbClr val="33CCCC"/>
                </a:solidFill>
                <a:latin typeface="Century Gothic" panose="020B0502020202020204" pitchFamily="34" charset="0"/>
              </a:rPr>
              <a:t>very thin </a:t>
            </a:r>
            <a:r>
              <a:rPr lang="en-GB" sz="1000" dirty="0">
                <a:latin typeface="Century Gothic" panose="020B0502020202020204" pitchFamily="34" charset="0"/>
              </a:rPr>
              <a:t>holes in the dowel markings to ensure </a:t>
            </a:r>
            <a:r>
              <a:rPr lang="en-GB" sz="1000" dirty="0">
                <a:solidFill>
                  <a:srgbClr val="33CCCC"/>
                </a:solidFill>
                <a:latin typeface="Century Gothic" panose="020B0502020202020204" pitchFamily="34" charset="0"/>
              </a:rPr>
              <a:t>the position is exactly </a:t>
            </a:r>
            <a:r>
              <a:rPr lang="en-GB" sz="1000" dirty="0">
                <a:latin typeface="Century Gothic" panose="020B0502020202020204" pitchFamily="34" charset="0"/>
              </a:rPr>
              <a:t>the same on both shapes.</a:t>
            </a:r>
          </a:p>
        </p:txBody>
      </p:sp>
      <p:sp>
        <p:nvSpPr>
          <p:cNvPr id="37" name="TextBox 36">
            <a:extLst>
              <a:ext uri="{FF2B5EF4-FFF2-40B4-BE49-F238E27FC236}">
                <a16:creationId xmlns:a16="http://schemas.microsoft.com/office/drawing/2014/main" id="{43A48A86-BF16-41FD-83C9-5190B168C75C}"/>
              </a:ext>
            </a:extLst>
          </p:cNvPr>
          <p:cNvSpPr txBox="1"/>
          <p:nvPr/>
        </p:nvSpPr>
        <p:spPr>
          <a:xfrm>
            <a:off x="9149032" y="3059675"/>
            <a:ext cx="2861584" cy="861774"/>
          </a:xfrm>
          <a:prstGeom prst="rect">
            <a:avLst/>
          </a:prstGeom>
          <a:noFill/>
        </p:spPr>
        <p:txBody>
          <a:bodyPr wrap="square" rtlCol="0">
            <a:spAutoFit/>
          </a:bodyPr>
          <a:lstStyle/>
          <a:p>
            <a:r>
              <a:rPr lang="en-GB" sz="1000" dirty="0">
                <a:latin typeface="Century Gothic" panose="020B0502020202020204" pitchFamily="34" charset="0"/>
              </a:rPr>
              <a:t>Next, I drilled </a:t>
            </a:r>
            <a:r>
              <a:rPr lang="en-GB" sz="1000" dirty="0">
                <a:solidFill>
                  <a:srgbClr val="33CCCC"/>
                </a:solidFill>
                <a:latin typeface="Century Gothic" panose="020B0502020202020204" pitchFamily="34" charset="0"/>
              </a:rPr>
              <a:t>10mm deep holes </a:t>
            </a:r>
            <a:r>
              <a:rPr lang="en-GB" sz="1000" dirty="0">
                <a:latin typeface="Century Gothic" panose="020B0502020202020204" pitchFamily="34" charset="0"/>
              </a:rPr>
              <a:t>with a </a:t>
            </a:r>
            <a:r>
              <a:rPr lang="en-GB" sz="1000" dirty="0">
                <a:solidFill>
                  <a:srgbClr val="33CCCC"/>
                </a:solidFill>
                <a:latin typeface="Century Gothic" panose="020B0502020202020204" pitchFamily="34" charset="0"/>
              </a:rPr>
              <a:t>25mm flat drill </a:t>
            </a:r>
            <a:r>
              <a:rPr lang="en-GB" sz="1000" dirty="0">
                <a:latin typeface="Century Gothic" panose="020B0502020202020204" pitchFamily="34" charset="0"/>
              </a:rPr>
              <a:t>bit in the markings for the dowels. Afterwards, I gathered some 25mm thick dowels and cut out </a:t>
            </a:r>
            <a:r>
              <a:rPr lang="en-GB" sz="1000" dirty="0">
                <a:solidFill>
                  <a:srgbClr val="33CCCC"/>
                </a:solidFill>
                <a:latin typeface="Century Gothic" panose="020B0502020202020204" pitchFamily="34" charset="0"/>
              </a:rPr>
              <a:t>eight 234mm lengths</a:t>
            </a:r>
            <a:r>
              <a:rPr lang="en-GB" sz="1000" dirty="0">
                <a:latin typeface="Century Gothic" panose="020B0502020202020204" pitchFamily="34" charset="0"/>
              </a:rPr>
              <a:t>.</a:t>
            </a:r>
          </a:p>
        </p:txBody>
      </p:sp>
      <mc:AlternateContent xmlns:mc="http://schemas.openxmlformats.org/markup-compatibility/2006" xmlns:p14="http://schemas.microsoft.com/office/powerpoint/2010/main">
        <mc:Choice Requires="p14">
          <p:contentPart p14:bwMode="auto" r:id="rId18">
            <p14:nvContentPartPr>
              <p14:cNvPr id="38" name="Ink 37">
                <a:extLst>
                  <a:ext uri="{FF2B5EF4-FFF2-40B4-BE49-F238E27FC236}">
                    <a16:creationId xmlns:a16="http://schemas.microsoft.com/office/drawing/2014/main" id="{0D940887-21AF-4F19-B857-3AD92B8F3783}"/>
                  </a:ext>
                </a:extLst>
              </p14:cNvPr>
              <p14:cNvContentPartPr/>
              <p14:nvPr/>
            </p14:nvContentPartPr>
            <p14:xfrm rot="384238" flipH="1" flipV="1">
              <a:off x="9001861" y="3276569"/>
              <a:ext cx="127080" cy="266760"/>
            </p14:xfrm>
          </p:contentPart>
        </mc:Choice>
        <mc:Fallback xmlns="">
          <p:pic>
            <p:nvPicPr>
              <p:cNvPr id="38" name="Ink 37">
                <a:extLst>
                  <a:ext uri="{FF2B5EF4-FFF2-40B4-BE49-F238E27FC236}">
                    <a16:creationId xmlns:a16="http://schemas.microsoft.com/office/drawing/2014/main" id="{0D940887-21AF-4F19-B857-3AD92B8F3783}"/>
                  </a:ext>
                </a:extLst>
              </p:cNvPr>
              <p:cNvPicPr/>
              <p:nvPr/>
            </p:nvPicPr>
            <p:blipFill>
              <a:blip r:embed="rId11"/>
              <a:stretch>
                <a:fillRect/>
              </a:stretch>
            </p:blipFill>
            <p:spPr>
              <a:xfrm rot="384238" flipH="1" flipV="1">
                <a:off x="8992861" y="3267581"/>
                <a:ext cx="144720" cy="284376"/>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39" name="Ink 38">
                <a:extLst>
                  <a:ext uri="{FF2B5EF4-FFF2-40B4-BE49-F238E27FC236}">
                    <a16:creationId xmlns:a16="http://schemas.microsoft.com/office/drawing/2014/main" id="{ECB30481-139B-445E-9EF3-9611E7FB110F}"/>
                  </a:ext>
                </a:extLst>
              </p14:cNvPr>
              <p14:cNvContentPartPr/>
              <p14:nvPr/>
            </p14:nvContentPartPr>
            <p14:xfrm rot="10427778" flipH="1" flipV="1">
              <a:off x="8982745" y="3805556"/>
              <a:ext cx="127080" cy="266760"/>
            </p14:xfrm>
          </p:contentPart>
        </mc:Choice>
        <mc:Fallback>
          <p:pic>
            <p:nvPicPr>
              <p:cNvPr id="39" name="Ink 38">
                <a:extLst>
                  <a:ext uri="{FF2B5EF4-FFF2-40B4-BE49-F238E27FC236}">
                    <a16:creationId xmlns:a16="http://schemas.microsoft.com/office/drawing/2014/main" id="{ECB30481-139B-445E-9EF3-9611E7FB110F}"/>
                  </a:ext>
                </a:extLst>
              </p:cNvPr>
              <p:cNvPicPr/>
              <p:nvPr/>
            </p:nvPicPr>
            <p:blipFill>
              <a:blip r:embed="rId20"/>
              <a:stretch>
                <a:fillRect/>
              </a:stretch>
            </p:blipFill>
            <p:spPr>
              <a:xfrm rot="10427778" flipH="1" flipV="1">
                <a:off x="8973745" y="3796568"/>
                <a:ext cx="144720" cy="284376"/>
              </a:xfrm>
              <a:prstGeom prst="rect">
                <a:avLst/>
              </a:prstGeom>
            </p:spPr>
          </p:pic>
        </mc:Fallback>
      </mc:AlternateContent>
      <p:sp>
        <p:nvSpPr>
          <p:cNvPr id="32" name="TextBox 31">
            <a:extLst>
              <a:ext uri="{FF2B5EF4-FFF2-40B4-BE49-F238E27FC236}">
                <a16:creationId xmlns:a16="http://schemas.microsoft.com/office/drawing/2014/main" id="{F54E9CC8-E481-4338-A2C1-5B3D549A8CA0}"/>
              </a:ext>
            </a:extLst>
          </p:cNvPr>
          <p:cNvSpPr txBox="1"/>
          <p:nvPr/>
        </p:nvSpPr>
        <p:spPr>
          <a:xfrm>
            <a:off x="5156701" y="444522"/>
            <a:ext cx="1388511" cy="338554"/>
          </a:xfrm>
          <a:prstGeom prst="rect">
            <a:avLst/>
          </a:prstGeom>
          <a:noFill/>
        </p:spPr>
        <p:txBody>
          <a:bodyPr wrap="square" rtlCol="0">
            <a:spAutoFit/>
          </a:bodyPr>
          <a:lstStyle/>
          <a:p>
            <a:r>
              <a:rPr lang="en-GB" sz="1600" dirty="0">
                <a:solidFill>
                  <a:srgbClr val="33CCCC"/>
                </a:solidFill>
                <a:latin typeface="Century Gothic" panose="020B0502020202020204" pitchFamily="34" charset="0"/>
              </a:rPr>
              <a:t>Stakeholder</a:t>
            </a:r>
          </a:p>
        </p:txBody>
      </p:sp>
      <p:pic>
        <p:nvPicPr>
          <p:cNvPr id="12" name="Picture 11">
            <a:extLst>
              <a:ext uri="{FF2B5EF4-FFF2-40B4-BE49-F238E27FC236}">
                <a16:creationId xmlns:a16="http://schemas.microsoft.com/office/drawing/2014/main" id="{7B642EB0-5E7A-4394-A733-143B19C8BDA2}"/>
              </a:ext>
            </a:extLst>
          </p:cNvPr>
          <p:cNvPicPr>
            <a:picLocks noChangeAspect="1"/>
          </p:cNvPicPr>
          <p:nvPr/>
        </p:nvPicPr>
        <p:blipFill rotWithShape="1">
          <a:blip r:embed="rId21"/>
          <a:srcRect t="12716" r="3415" b="21834"/>
          <a:stretch/>
        </p:blipFill>
        <p:spPr>
          <a:xfrm>
            <a:off x="11414392" y="375628"/>
            <a:ext cx="512281" cy="494782"/>
          </a:xfrm>
          <a:prstGeom prst="rect">
            <a:avLst/>
          </a:prstGeom>
        </p:spPr>
      </p:pic>
      <p:sp>
        <p:nvSpPr>
          <p:cNvPr id="40" name="TextBox 39">
            <a:extLst>
              <a:ext uri="{FF2B5EF4-FFF2-40B4-BE49-F238E27FC236}">
                <a16:creationId xmlns:a16="http://schemas.microsoft.com/office/drawing/2014/main" id="{A98AA4E8-5BBC-4F0D-BE0B-4310BD47DB66}"/>
              </a:ext>
            </a:extLst>
          </p:cNvPr>
          <p:cNvSpPr txBox="1"/>
          <p:nvPr/>
        </p:nvSpPr>
        <p:spPr>
          <a:xfrm>
            <a:off x="9732309" y="437864"/>
            <a:ext cx="1790045" cy="338554"/>
          </a:xfrm>
          <a:prstGeom prst="rect">
            <a:avLst/>
          </a:prstGeom>
          <a:noFill/>
        </p:spPr>
        <p:txBody>
          <a:bodyPr wrap="square" rtlCol="0">
            <a:spAutoFit/>
          </a:bodyPr>
          <a:lstStyle/>
          <a:p>
            <a:r>
              <a:rPr lang="en-GB" sz="1600" dirty="0">
                <a:solidFill>
                  <a:srgbClr val="CC0066"/>
                </a:solidFill>
                <a:latin typeface="Century Gothic" panose="020B0502020202020204" pitchFamily="34" charset="0"/>
              </a:rPr>
              <a:t>Risk Assessment</a:t>
            </a:r>
          </a:p>
        </p:txBody>
      </p:sp>
      <p:pic>
        <p:nvPicPr>
          <p:cNvPr id="41" name="Picture 40">
            <a:extLst>
              <a:ext uri="{FF2B5EF4-FFF2-40B4-BE49-F238E27FC236}">
                <a16:creationId xmlns:a16="http://schemas.microsoft.com/office/drawing/2014/main" id="{A403939B-8233-4192-8C7A-2B14A831C4A9}"/>
              </a:ext>
            </a:extLst>
          </p:cNvPr>
          <p:cNvPicPr>
            <a:picLocks noChangeAspect="1"/>
          </p:cNvPicPr>
          <p:nvPr/>
        </p:nvPicPr>
        <p:blipFill rotWithShape="1">
          <a:blip r:embed="rId21"/>
          <a:srcRect t="12716" r="3415" b="21834"/>
          <a:stretch/>
        </p:blipFill>
        <p:spPr>
          <a:xfrm>
            <a:off x="9943805" y="4357260"/>
            <a:ext cx="512281" cy="494782"/>
          </a:xfrm>
          <a:prstGeom prst="rect">
            <a:avLst/>
          </a:prstGeom>
        </p:spPr>
      </p:pic>
      <p:sp>
        <p:nvSpPr>
          <p:cNvPr id="42" name="TextBox 41">
            <a:extLst>
              <a:ext uri="{FF2B5EF4-FFF2-40B4-BE49-F238E27FC236}">
                <a16:creationId xmlns:a16="http://schemas.microsoft.com/office/drawing/2014/main" id="{95B9EEC2-B4E7-48E2-98EF-B1B9E9A167C6}"/>
              </a:ext>
            </a:extLst>
          </p:cNvPr>
          <p:cNvSpPr txBox="1"/>
          <p:nvPr/>
        </p:nvSpPr>
        <p:spPr>
          <a:xfrm>
            <a:off x="9143422" y="3882714"/>
            <a:ext cx="2721537" cy="400110"/>
          </a:xfrm>
          <a:prstGeom prst="rect">
            <a:avLst/>
          </a:prstGeom>
          <a:noFill/>
        </p:spPr>
        <p:txBody>
          <a:bodyPr wrap="square" rtlCol="0">
            <a:spAutoFit/>
          </a:bodyPr>
          <a:lstStyle/>
          <a:p>
            <a:r>
              <a:rPr lang="en-GB" sz="1000" dirty="0">
                <a:solidFill>
                  <a:srgbClr val="CC0066"/>
                </a:solidFill>
                <a:latin typeface="Century Gothic" panose="020B0502020202020204" pitchFamily="34" charset="0"/>
              </a:rPr>
              <a:t>When using the pillar drill, wear goggles and ensure wood is secured</a:t>
            </a:r>
          </a:p>
        </p:txBody>
      </p:sp>
    </p:spTree>
    <p:extLst>
      <p:ext uri="{BB962C8B-B14F-4D97-AF65-F5344CB8AC3E}">
        <p14:creationId xmlns:p14="http://schemas.microsoft.com/office/powerpoint/2010/main" val="2428458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2811BC-A11D-4C79-8CAA-D5CCC36285AE}"/>
              </a:ext>
            </a:extLst>
          </p:cNvPr>
          <p:cNvSpPr txBox="1"/>
          <p:nvPr/>
        </p:nvSpPr>
        <p:spPr>
          <a:xfrm>
            <a:off x="4624915" y="114932"/>
            <a:ext cx="2942175" cy="338554"/>
          </a:xfrm>
          <a:prstGeom prst="rect">
            <a:avLst/>
          </a:prstGeom>
          <a:noFill/>
        </p:spPr>
        <p:txBody>
          <a:bodyPr wrap="square" rtlCol="0">
            <a:spAutoFit/>
          </a:bodyPr>
          <a:lstStyle/>
          <a:p>
            <a:pPr algn="ctr"/>
            <a:r>
              <a:rPr lang="en-GB" sz="1600" spc="600" dirty="0">
                <a:latin typeface="Century Gothic" panose="020B0502020202020204" pitchFamily="34" charset="0"/>
              </a:rPr>
              <a:t>MANUFACTURING</a:t>
            </a:r>
          </a:p>
        </p:txBody>
      </p:sp>
      <p:pic>
        <p:nvPicPr>
          <p:cNvPr id="7" name="Picture 6" descr="A picture containing person, floor, indoor, table&#10;&#10;Description automatically generated">
            <a:extLst>
              <a:ext uri="{FF2B5EF4-FFF2-40B4-BE49-F238E27FC236}">
                <a16:creationId xmlns:a16="http://schemas.microsoft.com/office/drawing/2014/main" id="{6272AFCF-6F02-4F9D-A3F3-BBECB4B9D9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19689" y="871137"/>
            <a:ext cx="2161097" cy="1620823"/>
          </a:xfrm>
          <a:prstGeom prst="roundRect">
            <a:avLst>
              <a:gd name="adj" fmla="val 16667"/>
            </a:avLst>
          </a:prstGeom>
          <a:ln>
            <a:noFill/>
          </a:ln>
          <a:effectLst/>
        </p:spPr>
      </p:pic>
      <p:pic>
        <p:nvPicPr>
          <p:cNvPr id="9" name="Picture 8" descr="A picture containing indoor, sitting&#10;&#10;Description automatically generated">
            <a:extLst>
              <a:ext uri="{FF2B5EF4-FFF2-40B4-BE49-F238E27FC236}">
                <a16:creationId xmlns:a16="http://schemas.microsoft.com/office/drawing/2014/main" id="{49E02E5C-B710-4B5A-8BE2-A6DC2E398C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166703" y="870060"/>
            <a:ext cx="2161097" cy="1620823"/>
          </a:xfrm>
          <a:prstGeom prst="roundRect">
            <a:avLst>
              <a:gd name="adj" fmla="val 16667"/>
            </a:avLst>
          </a:prstGeom>
          <a:ln>
            <a:noFill/>
          </a:ln>
          <a:effectLst/>
        </p:spPr>
      </p:pic>
      <p:pic>
        <p:nvPicPr>
          <p:cNvPr id="11" name="Picture 10" descr="A picture containing indoor&#10;&#10;Description automatically generated">
            <a:extLst>
              <a:ext uri="{FF2B5EF4-FFF2-40B4-BE49-F238E27FC236}">
                <a16:creationId xmlns:a16="http://schemas.microsoft.com/office/drawing/2014/main" id="{E681F09C-7F43-4975-82C5-F8989DED1E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913716" y="870059"/>
            <a:ext cx="2161097" cy="1620823"/>
          </a:xfrm>
          <a:prstGeom prst="roundRect">
            <a:avLst>
              <a:gd name="adj" fmla="val 16667"/>
            </a:avLst>
          </a:prstGeom>
          <a:ln>
            <a:noFill/>
          </a:ln>
          <a:effectLst/>
        </p:spPr>
      </p:pic>
      <p:pic>
        <p:nvPicPr>
          <p:cNvPr id="13" name="Picture 12" descr="A picture containing indoor, laying, wall&#10;&#10;Description automatically generated">
            <a:extLst>
              <a:ext uri="{FF2B5EF4-FFF2-40B4-BE49-F238E27FC236}">
                <a16:creationId xmlns:a16="http://schemas.microsoft.com/office/drawing/2014/main" id="{E6622713-E653-4E7E-ADB3-A80AAD98F1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5539102" y="991688"/>
            <a:ext cx="3134121" cy="2350591"/>
          </a:xfrm>
          <a:prstGeom prst="roundRect">
            <a:avLst>
              <a:gd name="adj" fmla="val 9802"/>
            </a:avLst>
          </a:prstGeom>
          <a:ln>
            <a:noFill/>
          </a:ln>
          <a:effectLst/>
        </p:spPr>
      </p:pic>
      <p:pic>
        <p:nvPicPr>
          <p:cNvPr id="15" name="Picture 14" descr="A picture containing floor, indoor&#10;&#10;Description automatically generated">
            <a:extLst>
              <a:ext uri="{FF2B5EF4-FFF2-40B4-BE49-F238E27FC236}">
                <a16:creationId xmlns:a16="http://schemas.microsoft.com/office/drawing/2014/main" id="{B8EE988B-0084-4B0A-B60E-0EE8F8D7EA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8198065" y="809504"/>
            <a:ext cx="1676650" cy="1257487"/>
          </a:xfrm>
          <a:prstGeom prst="roundRect">
            <a:avLst>
              <a:gd name="adj" fmla="val 16667"/>
            </a:avLst>
          </a:prstGeom>
          <a:ln>
            <a:noFill/>
          </a:ln>
          <a:effectLst/>
        </p:spPr>
      </p:pic>
      <p:pic>
        <p:nvPicPr>
          <p:cNvPr id="17" name="Picture 16" descr="A picture containing person, indoor, table, man&#10;&#10;Description automatically generated">
            <a:extLst>
              <a:ext uri="{FF2B5EF4-FFF2-40B4-BE49-F238E27FC236}">
                <a16:creationId xmlns:a16="http://schemas.microsoft.com/office/drawing/2014/main" id="{E9DB2BA7-2965-4FA9-9F5B-D9CC20FDB3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9521188" y="870059"/>
            <a:ext cx="2161097" cy="1620823"/>
          </a:xfrm>
          <a:prstGeom prst="roundRect">
            <a:avLst>
              <a:gd name="adj" fmla="val 16667"/>
            </a:avLst>
          </a:prstGeom>
          <a:ln>
            <a:noFill/>
          </a:ln>
          <a:effectLst/>
        </p:spPr>
      </p:pic>
      <p:pic>
        <p:nvPicPr>
          <p:cNvPr id="21" name="Picture 20" descr="A picture containing wooden, indoor, building&#10;&#10;Description automatically generated">
            <a:extLst>
              <a:ext uri="{FF2B5EF4-FFF2-40B4-BE49-F238E27FC236}">
                <a16:creationId xmlns:a16="http://schemas.microsoft.com/office/drawing/2014/main" id="{CE733397-7049-4A4E-98DE-D951B20674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419689" y="4523488"/>
            <a:ext cx="2161097" cy="1620823"/>
          </a:xfrm>
          <a:prstGeom prst="roundRect">
            <a:avLst>
              <a:gd name="adj" fmla="val 16667"/>
            </a:avLst>
          </a:prstGeom>
          <a:ln>
            <a:noFill/>
          </a:ln>
          <a:effectLst/>
        </p:spPr>
      </p:pic>
      <p:pic>
        <p:nvPicPr>
          <p:cNvPr id="23" name="Picture 22" descr="A picture containing building&#10;&#10;Description automatically generated">
            <a:extLst>
              <a:ext uri="{FF2B5EF4-FFF2-40B4-BE49-F238E27FC236}">
                <a16:creationId xmlns:a16="http://schemas.microsoft.com/office/drawing/2014/main" id="{5B5FC2CA-DE23-4A2D-9A09-CB79ED10836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2166700" y="4523488"/>
            <a:ext cx="2161098" cy="1620823"/>
          </a:xfrm>
          <a:prstGeom prst="roundRect">
            <a:avLst>
              <a:gd name="adj" fmla="val 16667"/>
            </a:avLst>
          </a:prstGeom>
          <a:ln>
            <a:noFill/>
          </a:ln>
          <a:effectLst/>
        </p:spPr>
      </p:pic>
      <p:pic>
        <p:nvPicPr>
          <p:cNvPr id="25" name="Picture 24" descr="A picture containing indoor, table&#10;&#10;Description automatically generated">
            <a:extLst>
              <a:ext uri="{FF2B5EF4-FFF2-40B4-BE49-F238E27FC236}">
                <a16:creationId xmlns:a16="http://schemas.microsoft.com/office/drawing/2014/main" id="{F47A5EAC-F51A-42D8-800E-FE901F1EA32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400000">
            <a:off x="3913714" y="4523486"/>
            <a:ext cx="2161098" cy="1620824"/>
          </a:xfrm>
          <a:prstGeom prst="roundRect">
            <a:avLst>
              <a:gd name="adj" fmla="val 16667"/>
            </a:avLst>
          </a:prstGeom>
          <a:ln>
            <a:noFill/>
          </a:ln>
          <a:effectLst/>
        </p:spPr>
      </p:pic>
      <p:pic>
        <p:nvPicPr>
          <p:cNvPr id="27" name="Picture 26" descr="A picture containing indoor, building&#10;&#10;Description automatically generated">
            <a:extLst>
              <a:ext uri="{FF2B5EF4-FFF2-40B4-BE49-F238E27FC236}">
                <a16:creationId xmlns:a16="http://schemas.microsoft.com/office/drawing/2014/main" id="{57FED8DD-2A0B-4FC4-B169-CB54203567C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5400000">
            <a:off x="5660730" y="4523488"/>
            <a:ext cx="2161097" cy="1620823"/>
          </a:xfrm>
          <a:prstGeom prst="roundRect">
            <a:avLst>
              <a:gd name="adj" fmla="val 16667"/>
            </a:avLst>
          </a:prstGeom>
          <a:ln>
            <a:noFill/>
          </a:ln>
          <a:effectLst/>
        </p:spPr>
      </p:pic>
      <p:pic>
        <p:nvPicPr>
          <p:cNvPr id="31" name="Picture 30" descr="A picture containing person, indoor, wall&#10;&#10;Description automatically generated">
            <a:extLst>
              <a:ext uri="{FF2B5EF4-FFF2-40B4-BE49-F238E27FC236}">
                <a16:creationId xmlns:a16="http://schemas.microsoft.com/office/drawing/2014/main" id="{1A2E3309-5D5F-4D7A-96AE-32F17461ED6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5400000">
            <a:off x="7402145" y="4506695"/>
            <a:ext cx="2205872" cy="1654404"/>
          </a:xfrm>
          <a:prstGeom prst="roundRect">
            <a:avLst>
              <a:gd name="adj" fmla="val 16667"/>
            </a:avLst>
          </a:prstGeom>
          <a:ln>
            <a:noFill/>
          </a:ln>
          <a:effectLst/>
        </p:spPr>
      </p:pic>
      <p:pic>
        <p:nvPicPr>
          <p:cNvPr id="33" name="Picture 32" descr="A picture containing person, indoor, man, skating&#10;&#10;Description automatically generated">
            <a:extLst>
              <a:ext uri="{FF2B5EF4-FFF2-40B4-BE49-F238E27FC236}">
                <a16:creationId xmlns:a16="http://schemas.microsoft.com/office/drawing/2014/main" id="{1332F3BE-39B3-4248-BA39-671F7053863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5400000">
            <a:off x="9133397" y="4171215"/>
            <a:ext cx="2600617" cy="1950463"/>
          </a:xfrm>
          <a:prstGeom prst="roundRect">
            <a:avLst>
              <a:gd name="adj" fmla="val 14139"/>
            </a:avLst>
          </a:prstGeom>
          <a:ln>
            <a:noFill/>
          </a:ln>
          <a:effectLst/>
        </p:spPr>
      </p:pic>
      <p:sp>
        <p:nvSpPr>
          <p:cNvPr id="34" name="TextBox 33">
            <a:extLst>
              <a:ext uri="{FF2B5EF4-FFF2-40B4-BE49-F238E27FC236}">
                <a16:creationId xmlns:a16="http://schemas.microsoft.com/office/drawing/2014/main" id="{6B0DAB18-1102-4880-9604-BF8A6FCAC91C}"/>
              </a:ext>
            </a:extLst>
          </p:cNvPr>
          <p:cNvSpPr txBox="1"/>
          <p:nvPr/>
        </p:nvSpPr>
        <p:spPr>
          <a:xfrm>
            <a:off x="587505" y="2844925"/>
            <a:ext cx="3343520" cy="707886"/>
          </a:xfrm>
          <a:prstGeom prst="rect">
            <a:avLst/>
          </a:prstGeom>
          <a:noFill/>
        </p:spPr>
        <p:txBody>
          <a:bodyPr wrap="square" rtlCol="0">
            <a:spAutoFit/>
          </a:bodyPr>
          <a:lstStyle/>
          <a:p>
            <a:r>
              <a:rPr lang="en-GB" sz="1000" dirty="0">
                <a:latin typeface="Century Gothic" panose="020B0502020202020204" pitchFamily="34" charset="0"/>
              </a:rPr>
              <a:t>Following that, I </a:t>
            </a:r>
            <a:r>
              <a:rPr lang="en-GB" sz="1000" dirty="0">
                <a:solidFill>
                  <a:srgbClr val="33CCCC"/>
                </a:solidFill>
                <a:latin typeface="Century Gothic" panose="020B0502020202020204" pitchFamily="34" charset="0"/>
              </a:rPr>
              <a:t>inserted the dowels </a:t>
            </a:r>
            <a:r>
              <a:rPr lang="en-GB" sz="1000" dirty="0">
                <a:latin typeface="Century Gothic" panose="020B0502020202020204" pitchFamily="34" charset="0"/>
              </a:rPr>
              <a:t>without the glue to </a:t>
            </a:r>
            <a:r>
              <a:rPr lang="en-GB" sz="1000" dirty="0">
                <a:solidFill>
                  <a:srgbClr val="33CCCC"/>
                </a:solidFill>
                <a:latin typeface="Century Gothic" panose="020B0502020202020204" pitchFamily="34" charset="0"/>
              </a:rPr>
              <a:t>ensure they fit</a:t>
            </a:r>
            <a:r>
              <a:rPr lang="en-GB" sz="1000" dirty="0">
                <a:latin typeface="Century Gothic" panose="020B0502020202020204" pitchFamily="34" charset="0"/>
              </a:rPr>
              <a:t>. They did but it was a bit too </a:t>
            </a:r>
            <a:r>
              <a:rPr lang="en-GB" sz="1000" dirty="0">
                <a:solidFill>
                  <a:srgbClr val="33CCCC"/>
                </a:solidFill>
                <a:latin typeface="Century Gothic" panose="020B0502020202020204" pitchFamily="34" charset="0"/>
              </a:rPr>
              <a:t>tight</a:t>
            </a:r>
            <a:r>
              <a:rPr lang="en-GB" sz="1000" dirty="0">
                <a:latin typeface="Century Gothic" panose="020B0502020202020204" pitchFamily="34" charset="0"/>
              </a:rPr>
              <a:t>. However, after placing it upright, one could see that it was </a:t>
            </a:r>
            <a:r>
              <a:rPr lang="en-GB" sz="1000" dirty="0">
                <a:solidFill>
                  <a:srgbClr val="33CCCC"/>
                </a:solidFill>
                <a:latin typeface="Century Gothic" panose="020B0502020202020204" pitchFamily="34" charset="0"/>
              </a:rPr>
              <a:t>successfully levelled</a:t>
            </a:r>
          </a:p>
        </p:txBody>
      </p:sp>
      <p:sp>
        <p:nvSpPr>
          <p:cNvPr id="35" name="TextBox 34">
            <a:extLst>
              <a:ext uri="{FF2B5EF4-FFF2-40B4-BE49-F238E27FC236}">
                <a16:creationId xmlns:a16="http://schemas.microsoft.com/office/drawing/2014/main" id="{DA16E6C7-E41B-4197-BDEB-A247FA0D58CD}"/>
              </a:ext>
            </a:extLst>
          </p:cNvPr>
          <p:cNvSpPr txBox="1"/>
          <p:nvPr/>
        </p:nvSpPr>
        <p:spPr>
          <a:xfrm>
            <a:off x="5899493" y="3734044"/>
            <a:ext cx="2635595" cy="461665"/>
          </a:xfrm>
          <a:prstGeom prst="rect">
            <a:avLst/>
          </a:prstGeom>
          <a:noFill/>
        </p:spPr>
        <p:txBody>
          <a:bodyPr wrap="square" rtlCol="0">
            <a:spAutoFit/>
          </a:bodyPr>
          <a:lstStyle/>
          <a:p>
            <a:r>
              <a:rPr lang="en-GB" sz="2400" spc="620" dirty="0">
                <a:solidFill>
                  <a:srgbClr val="CC0066"/>
                </a:solidFill>
                <a:latin typeface="Century Gothic" panose="020B0502020202020204" pitchFamily="34" charset="0"/>
              </a:rPr>
              <a:t>PROBLEM 1</a:t>
            </a:r>
          </a:p>
        </p:txBody>
      </p:sp>
      <p:sp>
        <p:nvSpPr>
          <p:cNvPr id="38" name="TextBox 37">
            <a:extLst>
              <a:ext uri="{FF2B5EF4-FFF2-40B4-BE49-F238E27FC236}">
                <a16:creationId xmlns:a16="http://schemas.microsoft.com/office/drawing/2014/main" id="{63D8480A-8B58-45A0-B428-3244F6A01C7E}"/>
              </a:ext>
            </a:extLst>
          </p:cNvPr>
          <p:cNvSpPr txBox="1"/>
          <p:nvPr/>
        </p:nvSpPr>
        <p:spPr>
          <a:xfrm>
            <a:off x="4093575" y="2829015"/>
            <a:ext cx="1805916" cy="1015663"/>
          </a:xfrm>
          <a:prstGeom prst="rect">
            <a:avLst/>
          </a:prstGeom>
          <a:noFill/>
        </p:spPr>
        <p:txBody>
          <a:bodyPr wrap="square" rtlCol="0">
            <a:spAutoFit/>
          </a:bodyPr>
          <a:lstStyle/>
          <a:p>
            <a:r>
              <a:rPr lang="en-GB" sz="1000" dirty="0">
                <a:latin typeface="Century Gothic" panose="020B0502020202020204" pitchFamily="34" charset="0"/>
              </a:rPr>
              <a:t>Unfortunately, while taking the structure apart, one of the </a:t>
            </a:r>
            <a:r>
              <a:rPr lang="en-GB" sz="1000" dirty="0">
                <a:solidFill>
                  <a:srgbClr val="33CCCC"/>
                </a:solidFill>
                <a:latin typeface="Century Gothic" panose="020B0502020202020204" pitchFamily="34" charset="0"/>
              </a:rPr>
              <a:t>legs snapped</a:t>
            </a:r>
            <a:r>
              <a:rPr lang="en-GB" sz="1000" dirty="0">
                <a:latin typeface="Century Gothic" panose="020B0502020202020204" pitchFamily="34" charset="0"/>
              </a:rPr>
              <a:t>. This problem could jeopardise the product’s </a:t>
            </a:r>
            <a:r>
              <a:rPr lang="en-GB" sz="1000" dirty="0">
                <a:solidFill>
                  <a:srgbClr val="33CCCC"/>
                </a:solidFill>
                <a:latin typeface="Century Gothic" panose="020B0502020202020204" pitchFamily="34" charset="0"/>
              </a:rPr>
              <a:t>strength and durability</a:t>
            </a:r>
            <a:r>
              <a:rPr lang="en-GB" sz="1000" dirty="0">
                <a:latin typeface="Century Gothic" panose="020B0502020202020204" pitchFamily="34" charset="0"/>
              </a:rPr>
              <a:t>.</a:t>
            </a:r>
          </a:p>
        </p:txBody>
      </p:sp>
      <p:sp>
        <p:nvSpPr>
          <p:cNvPr id="39" name="TextBox 38">
            <a:extLst>
              <a:ext uri="{FF2B5EF4-FFF2-40B4-BE49-F238E27FC236}">
                <a16:creationId xmlns:a16="http://schemas.microsoft.com/office/drawing/2014/main" id="{A6E5FB24-3D5A-49DA-8055-6993483F3C73}"/>
              </a:ext>
            </a:extLst>
          </p:cNvPr>
          <p:cNvSpPr txBox="1"/>
          <p:nvPr/>
        </p:nvSpPr>
        <p:spPr>
          <a:xfrm>
            <a:off x="8348747" y="2361110"/>
            <a:ext cx="1316389" cy="1477328"/>
          </a:xfrm>
          <a:prstGeom prst="rect">
            <a:avLst/>
          </a:prstGeom>
          <a:noFill/>
        </p:spPr>
        <p:txBody>
          <a:bodyPr wrap="square" rtlCol="0">
            <a:spAutoFit/>
          </a:bodyPr>
          <a:lstStyle/>
          <a:p>
            <a:r>
              <a:rPr lang="en-GB" sz="1000" dirty="0">
                <a:latin typeface="Century Gothic" panose="020B0502020202020204" pitchFamily="34" charset="0"/>
              </a:rPr>
              <a:t>To overcome this issue, I applied some </a:t>
            </a:r>
            <a:r>
              <a:rPr lang="en-GB" sz="1000" dirty="0">
                <a:solidFill>
                  <a:srgbClr val="33CCCC"/>
                </a:solidFill>
                <a:latin typeface="Century Gothic" panose="020B0502020202020204" pitchFamily="34" charset="0"/>
              </a:rPr>
              <a:t>PVA glue in the cracks </a:t>
            </a:r>
            <a:r>
              <a:rPr lang="en-GB" sz="1000" dirty="0">
                <a:latin typeface="Century Gothic" panose="020B0502020202020204" pitchFamily="34" charset="0"/>
              </a:rPr>
              <a:t>and snapped wood. Afterwards, I clamped both sides together to </a:t>
            </a:r>
            <a:r>
              <a:rPr lang="en-GB" sz="1000" dirty="0">
                <a:solidFill>
                  <a:srgbClr val="33CCCC"/>
                </a:solidFill>
                <a:latin typeface="Century Gothic" panose="020B0502020202020204" pitchFamily="34" charset="0"/>
              </a:rPr>
              <a:t>regain shape.</a:t>
            </a:r>
          </a:p>
        </p:txBody>
      </p:sp>
      <p:sp>
        <p:nvSpPr>
          <p:cNvPr id="40" name="TextBox 39">
            <a:extLst>
              <a:ext uri="{FF2B5EF4-FFF2-40B4-BE49-F238E27FC236}">
                <a16:creationId xmlns:a16="http://schemas.microsoft.com/office/drawing/2014/main" id="{2747B7FC-1411-49D0-9263-2711665486D2}"/>
              </a:ext>
            </a:extLst>
          </p:cNvPr>
          <p:cNvSpPr txBox="1"/>
          <p:nvPr/>
        </p:nvSpPr>
        <p:spPr>
          <a:xfrm>
            <a:off x="587505" y="3578620"/>
            <a:ext cx="3343520" cy="553998"/>
          </a:xfrm>
          <a:prstGeom prst="rect">
            <a:avLst/>
          </a:prstGeom>
          <a:noFill/>
        </p:spPr>
        <p:txBody>
          <a:bodyPr wrap="square" rtlCol="0">
            <a:spAutoFit/>
          </a:bodyPr>
          <a:lstStyle/>
          <a:p>
            <a:r>
              <a:rPr lang="en-GB" sz="1000" dirty="0">
                <a:latin typeface="Century Gothic" panose="020B0502020202020204" pitchFamily="34" charset="0"/>
              </a:rPr>
              <a:t>To ensure a </a:t>
            </a:r>
            <a:r>
              <a:rPr lang="en-GB" sz="1000" dirty="0">
                <a:solidFill>
                  <a:srgbClr val="33CCCC"/>
                </a:solidFill>
                <a:latin typeface="Century Gothic" panose="020B0502020202020204" pitchFamily="34" charset="0"/>
              </a:rPr>
              <a:t>smoother fit</a:t>
            </a:r>
            <a:r>
              <a:rPr lang="en-GB" sz="1000" dirty="0">
                <a:latin typeface="Century Gothic" panose="020B0502020202020204" pitchFamily="34" charset="0"/>
              </a:rPr>
              <a:t>, I </a:t>
            </a:r>
            <a:r>
              <a:rPr lang="en-GB" sz="1000" dirty="0">
                <a:solidFill>
                  <a:srgbClr val="33CCCC"/>
                </a:solidFill>
                <a:latin typeface="Century Gothic" panose="020B0502020202020204" pitchFamily="34" charset="0"/>
              </a:rPr>
              <a:t>sanded</a:t>
            </a:r>
            <a:r>
              <a:rPr lang="en-GB" sz="1000" dirty="0">
                <a:latin typeface="Century Gothic" panose="020B0502020202020204" pitchFamily="34" charset="0"/>
              </a:rPr>
              <a:t> down all the edges on the dowels and started to assemble the main structure by using </a:t>
            </a:r>
            <a:r>
              <a:rPr lang="en-GB" sz="1000" dirty="0">
                <a:solidFill>
                  <a:srgbClr val="33CCCC"/>
                </a:solidFill>
                <a:latin typeface="Century Gothic" panose="020B0502020202020204" pitchFamily="34" charset="0"/>
              </a:rPr>
              <a:t>PVA glue</a:t>
            </a:r>
          </a:p>
        </p:txBody>
      </p:sp>
      <p:sp>
        <p:nvSpPr>
          <p:cNvPr id="41" name="TextBox 40">
            <a:extLst>
              <a:ext uri="{FF2B5EF4-FFF2-40B4-BE49-F238E27FC236}">
                <a16:creationId xmlns:a16="http://schemas.microsoft.com/office/drawing/2014/main" id="{95789EE3-E251-4DAF-8067-99F6BBAE323F}"/>
              </a:ext>
            </a:extLst>
          </p:cNvPr>
          <p:cNvSpPr txBox="1"/>
          <p:nvPr/>
        </p:nvSpPr>
        <p:spPr>
          <a:xfrm>
            <a:off x="9732422" y="2830473"/>
            <a:ext cx="1805916" cy="861774"/>
          </a:xfrm>
          <a:prstGeom prst="rect">
            <a:avLst/>
          </a:prstGeom>
          <a:noFill/>
        </p:spPr>
        <p:txBody>
          <a:bodyPr wrap="square" rtlCol="0">
            <a:spAutoFit/>
          </a:bodyPr>
          <a:lstStyle/>
          <a:p>
            <a:r>
              <a:rPr lang="en-GB" sz="1000" dirty="0">
                <a:latin typeface="Century Gothic" panose="020B0502020202020204" pitchFamily="34" charset="0"/>
              </a:rPr>
              <a:t>Finally, I clamped the whole structure together by using </a:t>
            </a:r>
            <a:r>
              <a:rPr lang="en-GB" sz="1000" dirty="0">
                <a:solidFill>
                  <a:srgbClr val="33CCCC"/>
                </a:solidFill>
                <a:latin typeface="Century Gothic" panose="020B0502020202020204" pitchFamily="34" charset="0"/>
              </a:rPr>
              <a:t>sash clamps</a:t>
            </a:r>
            <a:r>
              <a:rPr lang="en-GB" sz="1000" dirty="0">
                <a:latin typeface="Century Gothic" panose="020B0502020202020204" pitchFamily="34" charset="0"/>
              </a:rPr>
              <a:t>. Then I wiped away any </a:t>
            </a:r>
            <a:r>
              <a:rPr lang="en-GB" sz="1000" dirty="0">
                <a:solidFill>
                  <a:srgbClr val="33CCCC"/>
                </a:solidFill>
                <a:latin typeface="Century Gothic" panose="020B0502020202020204" pitchFamily="34" charset="0"/>
              </a:rPr>
              <a:t>excess glue.</a:t>
            </a:r>
          </a:p>
        </p:txBody>
      </p:sp>
      <mc:AlternateContent xmlns:mc="http://schemas.openxmlformats.org/markup-compatibility/2006" xmlns:p14="http://schemas.microsoft.com/office/powerpoint/2010/main">
        <mc:Choice Requires="p14">
          <p:contentPart p14:bwMode="auto" r:id="rId14">
            <p14:nvContentPartPr>
              <p14:cNvPr id="42" name="Ink 41">
                <a:extLst>
                  <a:ext uri="{FF2B5EF4-FFF2-40B4-BE49-F238E27FC236}">
                    <a16:creationId xmlns:a16="http://schemas.microsoft.com/office/drawing/2014/main" id="{969DC8D8-75FE-4BA9-8BFD-EFA4801E3EA0}"/>
                  </a:ext>
                </a:extLst>
              </p14:cNvPr>
              <p14:cNvContentPartPr/>
              <p14:nvPr/>
            </p14:nvContentPartPr>
            <p14:xfrm rot="1572505" flipV="1">
              <a:off x="429097" y="2738543"/>
              <a:ext cx="127080" cy="266760"/>
            </p14:xfrm>
          </p:contentPart>
        </mc:Choice>
        <mc:Fallback xmlns="">
          <p:pic>
            <p:nvPicPr>
              <p:cNvPr id="42" name="Ink 41">
                <a:extLst>
                  <a:ext uri="{FF2B5EF4-FFF2-40B4-BE49-F238E27FC236}">
                    <a16:creationId xmlns:a16="http://schemas.microsoft.com/office/drawing/2014/main" id="{969DC8D8-75FE-4BA9-8BFD-EFA4801E3EA0}"/>
                  </a:ext>
                </a:extLst>
              </p:cNvPr>
              <p:cNvPicPr/>
              <p:nvPr/>
            </p:nvPicPr>
            <p:blipFill>
              <a:blip r:embed="rId15"/>
              <a:stretch>
                <a:fillRect/>
              </a:stretch>
            </p:blipFill>
            <p:spPr>
              <a:xfrm rot="1572505" flipV="1">
                <a:off x="420097" y="2729555"/>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43" name="Ink 42">
                <a:extLst>
                  <a:ext uri="{FF2B5EF4-FFF2-40B4-BE49-F238E27FC236}">
                    <a16:creationId xmlns:a16="http://schemas.microsoft.com/office/drawing/2014/main" id="{B52C683C-E496-4209-A45C-FFDFD71C804C}"/>
                  </a:ext>
                </a:extLst>
              </p14:cNvPr>
              <p14:cNvContentPartPr/>
              <p14:nvPr/>
            </p14:nvContentPartPr>
            <p14:xfrm rot="11093428" flipV="1">
              <a:off x="3883173" y="3825291"/>
              <a:ext cx="127080" cy="266760"/>
            </p14:xfrm>
          </p:contentPart>
        </mc:Choice>
        <mc:Fallback xmlns="">
          <p:pic>
            <p:nvPicPr>
              <p:cNvPr id="43" name="Ink 42">
                <a:extLst>
                  <a:ext uri="{FF2B5EF4-FFF2-40B4-BE49-F238E27FC236}">
                    <a16:creationId xmlns:a16="http://schemas.microsoft.com/office/drawing/2014/main" id="{B52C683C-E496-4209-A45C-FFDFD71C804C}"/>
                  </a:ext>
                </a:extLst>
              </p:cNvPr>
              <p:cNvPicPr/>
              <p:nvPr/>
            </p:nvPicPr>
            <p:blipFill>
              <a:blip r:embed="rId15"/>
              <a:stretch>
                <a:fillRect/>
              </a:stretch>
            </p:blipFill>
            <p:spPr>
              <a:xfrm rot="11093428" flipV="1">
                <a:off x="3874173" y="3816303"/>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4" name="Ink 43">
                <a:extLst>
                  <a:ext uri="{FF2B5EF4-FFF2-40B4-BE49-F238E27FC236}">
                    <a16:creationId xmlns:a16="http://schemas.microsoft.com/office/drawing/2014/main" id="{1DE9C11B-89DA-4BF2-864D-A76612DAF02A}"/>
                  </a:ext>
                </a:extLst>
              </p14:cNvPr>
              <p14:cNvContentPartPr/>
              <p14:nvPr/>
            </p14:nvContentPartPr>
            <p14:xfrm rot="1052922" flipV="1">
              <a:off x="5693677" y="3746992"/>
              <a:ext cx="127080" cy="266760"/>
            </p14:xfrm>
          </p:contentPart>
        </mc:Choice>
        <mc:Fallback xmlns="">
          <p:pic>
            <p:nvPicPr>
              <p:cNvPr id="44" name="Ink 43">
                <a:extLst>
                  <a:ext uri="{FF2B5EF4-FFF2-40B4-BE49-F238E27FC236}">
                    <a16:creationId xmlns:a16="http://schemas.microsoft.com/office/drawing/2014/main" id="{1DE9C11B-89DA-4BF2-864D-A76612DAF02A}"/>
                  </a:ext>
                </a:extLst>
              </p:cNvPr>
              <p:cNvPicPr/>
              <p:nvPr/>
            </p:nvPicPr>
            <p:blipFill>
              <a:blip r:embed="rId15"/>
              <a:stretch>
                <a:fillRect/>
              </a:stretch>
            </p:blipFill>
            <p:spPr>
              <a:xfrm rot="1052922" flipV="1">
                <a:off x="5684677" y="3738004"/>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45" name="Ink 44">
                <a:extLst>
                  <a:ext uri="{FF2B5EF4-FFF2-40B4-BE49-F238E27FC236}">
                    <a16:creationId xmlns:a16="http://schemas.microsoft.com/office/drawing/2014/main" id="{238AE58D-9841-4EFD-9F17-C37572BB3F27}"/>
                  </a:ext>
                </a:extLst>
              </p14:cNvPr>
              <p14:cNvContentPartPr/>
              <p14:nvPr/>
            </p14:nvContentPartPr>
            <p14:xfrm rot="11093428" flipV="1">
              <a:off x="11420795" y="3462350"/>
              <a:ext cx="127080" cy="266760"/>
            </p14:xfrm>
          </p:contentPart>
        </mc:Choice>
        <mc:Fallback xmlns="">
          <p:pic>
            <p:nvPicPr>
              <p:cNvPr id="45" name="Ink 44">
                <a:extLst>
                  <a:ext uri="{FF2B5EF4-FFF2-40B4-BE49-F238E27FC236}">
                    <a16:creationId xmlns:a16="http://schemas.microsoft.com/office/drawing/2014/main" id="{238AE58D-9841-4EFD-9F17-C37572BB3F27}"/>
                  </a:ext>
                </a:extLst>
              </p:cNvPr>
              <p:cNvPicPr/>
              <p:nvPr/>
            </p:nvPicPr>
            <p:blipFill>
              <a:blip r:embed="rId15"/>
              <a:stretch>
                <a:fillRect/>
              </a:stretch>
            </p:blipFill>
            <p:spPr>
              <a:xfrm rot="11093428" flipV="1">
                <a:off x="11411795" y="3453362"/>
                <a:ext cx="144720" cy="284376"/>
              </a:xfrm>
              <a:prstGeom prst="rect">
                <a:avLst/>
              </a:prstGeom>
            </p:spPr>
          </p:pic>
        </mc:Fallback>
      </mc:AlternateContent>
    </p:spTree>
    <p:extLst>
      <p:ext uri="{BB962C8B-B14F-4D97-AF65-F5344CB8AC3E}">
        <p14:creationId xmlns:p14="http://schemas.microsoft.com/office/powerpoint/2010/main" val="1571152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A395BC34-865B-4FB8-A46F-1F9F771ACABC}"/>
              </a:ext>
            </a:extLst>
          </p:cNvPr>
          <p:cNvSpPr txBox="1"/>
          <p:nvPr/>
        </p:nvSpPr>
        <p:spPr>
          <a:xfrm>
            <a:off x="4965983" y="2786657"/>
            <a:ext cx="3343520" cy="707886"/>
          </a:xfrm>
          <a:prstGeom prst="rect">
            <a:avLst/>
          </a:prstGeom>
          <a:noFill/>
        </p:spPr>
        <p:txBody>
          <a:bodyPr wrap="square" rtlCol="0">
            <a:spAutoFit/>
          </a:bodyPr>
          <a:lstStyle/>
          <a:p>
            <a:r>
              <a:rPr lang="en-GB" sz="1000" dirty="0">
                <a:latin typeface="Century Gothic" panose="020B0502020202020204" pitchFamily="34" charset="0"/>
              </a:rPr>
              <a:t>I </a:t>
            </a:r>
            <a:r>
              <a:rPr lang="en-GB" sz="1000" dirty="0">
                <a:solidFill>
                  <a:srgbClr val="CC0066"/>
                </a:solidFill>
                <a:latin typeface="Century Gothic" panose="020B0502020202020204" pitchFamily="34" charset="0"/>
              </a:rPr>
              <a:t>cut out </a:t>
            </a:r>
            <a:r>
              <a:rPr lang="en-GB" sz="1000" dirty="0">
                <a:latin typeface="Century Gothic" panose="020B0502020202020204" pitchFamily="34" charset="0"/>
              </a:rPr>
              <a:t>multiple sides to act as the </a:t>
            </a:r>
            <a:r>
              <a:rPr lang="en-GB" sz="1000" dirty="0">
                <a:solidFill>
                  <a:srgbClr val="CC0066"/>
                </a:solidFill>
                <a:latin typeface="Century Gothic" panose="020B0502020202020204" pitchFamily="34" charset="0"/>
              </a:rPr>
              <a:t>walls</a:t>
            </a:r>
            <a:r>
              <a:rPr lang="en-GB" sz="1000" dirty="0">
                <a:latin typeface="Century Gothic" panose="020B0502020202020204" pitchFamily="34" charset="0"/>
              </a:rPr>
              <a:t> for the drawer and the </a:t>
            </a:r>
            <a:r>
              <a:rPr lang="en-GB" sz="1000" dirty="0">
                <a:solidFill>
                  <a:srgbClr val="CC0066"/>
                </a:solidFill>
                <a:latin typeface="Century Gothic" panose="020B0502020202020204" pitchFamily="34" charset="0"/>
              </a:rPr>
              <a:t>supports</a:t>
            </a:r>
            <a:r>
              <a:rPr lang="en-GB" sz="1000" dirty="0">
                <a:latin typeface="Century Gothic" panose="020B0502020202020204" pitchFamily="34" charset="0"/>
              </a:rPr>
              <a:t> it will sit on which will guide it into the opening. I used the </a:t>
            </a:r>
            <a:r>
              <a:rPr lang="en-GB" sz="1000" dirty="0">
                <a:solidFill>
                  <a:srgbClr val="CC0066"/>
                </a:solidFill>
                <a:latin typeface="Century Gothic" panose="020B0502020202020204" pitchFamily="34" charset="0"/>
              </a:rPr>
              <a:t>laser cutter </a:t>
            </a:r>
            <a:r>
              <a:rPr lang="en-GB" sz="1000" dirty="0">
                <a:latin typeface="Century Gothic" panose="020B0502020202020204" pitchFamily="34" charset="0"/>
              </a:rPr>
              <a:t>to accurately produce both </a:t>
            </a:r>
            <a:r>
              <a:rPr lang="en-GB" sz="1000" dirty="0">
                <a:solidFill>
                  <a:srgbClr val="CC0066"/>
                </a:solidFill>
                <a:latin typeface="Century Gothic" panose="020B0502020202020204" pitchFamily="34" charset="0"/>
              </a:rPr>
              <a:t>profiles</a:t>
            </a:r>
            <a:r>
              <a:rPr lang="en-GB" sz="1000" dirty="0">
                <a:latin typeface="Century Gothic" panose="020B0502020202020204" pitchFamily="34" charset="0"/>
              </a:rPr>
              <a:t> of the drawer.</a:t>
            </a:r>
          </a:p>
        </p:txBody>
      </p:sp>
      <p:sp>
        <p:nvSpPr>
          <p:cNvPr id="23" name="TextBox 22">
            <a:extLst>
              <a:ext uri="{FF2B5EF4-FFF2-40B4-BE49-F238E27FC236}">
                <a16:creationId xmlns:a16="http://schemas.microsoft.com/office/drawing/2014/main" id="{82A10C44-2292-4C9B-B4B8-AA390D9D5342}"/>
              </a:ext>
            </a:extLst>
          </p:cNvPr>
          <p:cNvSpPr txBox="1"/>
          <p:nvPr/>
        </p:nvSpPr>
        <p:spPr>
          <a:xfrm>
            <a:off x="8309503" y="2780803"/>
            <a:ext cx="3343520" cy="553998"/>
          </a:xfrm>
          <a:prstGeom prst="rect">
            <a:avLst/>
          </a:prstGeom>
          <a:noFill/>
        </p:spPr>
        <p:txBody>
          <a:bodyPr wrap="square" rtlCol="0">
            <a:spAutoFit/>
          </a:bodyPr>
          <a:lstStyle/>
          <a:p>
            <a:r>
              <a:rPr lang="en-GB" sz="1000" dirty="0">
                <a:latin typeface="Century Gothic" panose="020B0502020202020204" pitchFamily="34" charset="0"/>
              </a:rPr>
              <a:t>I attached the supports/brackets of wood by using </a:t>
            </a:r>
            <a:r>
              <a:rPr lang="en-GB" sz="1000" dirty="0">
                <a:solidFill>
                  <a:srgbClr val="CC0066"/>
                </a:solidFill>
                <a:latin typeface="Century Gothic" panose="020B0502020202020204" pitchFamily="34" charset="0"/>
              </a:rPr>
              <a:t>PVA glue </a:t>
            </a:r>
            <a:r>
              <a:rPr lang="en-GB" sz="1000" dirty="0">
                <a:latin typeface="Century Gothic" panose="020B0502020202020204" pitchFamily="34" charset="0"/>
              </a:rPr>
              <a:t>and the </a:t>
            </a:r>
            <a:r>
              <a:rPr lang="en-GB" sz="1000" dirty="0">
                <a:solidFill>
                  <a:srgbClr val="CC0066"/>
                </a:solidFill>
                <a:latin typeface="Century Gothic" panose="020B0502020202020204" pitchFamily="34" charset="0"/>
              </a:rPr>
              <a:t>pressure</a:t>
            </a:r>
            <a:r>
              <a:rPr lang="en-GB" sz="1000" dirty="0">
                <a:latin typeface="Century Gothic" panose="020B0502020202020204" pitchFamily="34" charset="0"/>
              </a:rPr>
              <a:t> from the heavy bricks on top.</a:t>
            </a:r>
          </a:p>
        </p:txBody>
      </p:sp>
      <p:sp>
        <p:nvSpPr>
          <p:cNvPr id="25" name="TextBox 24">
            <a:extLst>
              <a:ext uri="{FF2B5EF4-FFF2-40B4-BE49-F238E27FC236}">
                <a16:creationId xmlns:a16="http://schemas.microsoft.com/office/drawing/2014/main" id="{ED7A7A83-895C-47C3-AF7F-89E5134EB0C2}"/>
              </a:ext>
            </a:extLst>
          </p:cNvPr>
          <p:cNvSpPr txBox="1"/>
          <p:nvPr/>
        </p:nvSpPr>
        <p:spPr>
          <a:xfrm>
            <a:off x="4961414" y="3480360"/>
            <a:ext cx="3343520" cy="707886"/>
          </a:xfrm>
          <a:prstGeom prst="rect">
            <a:avLst/>
          </a:prstGeom>
          <a:noFill/>
        </p:spPr>
        <p:txBody>
          <a:bodyPr wrap="square" rtlCol="0">
            <a:spAutoFit/>
          </a:bodyPr>
          <a:lstStyle/>
          <a:p>
            <a:r>
              <a:rPr lang="en-GB" sz="1000" dirty="0">
                <a:latin typeface="Century Gothic" panose="020B0502020202020204" pitchFamily="34" charset="0"/>
              </a:rPr>
              <a:t>Following that, I revisited the </a:t>
            </a:r>
            <a:r>
              <a:rPr lang="en-GB" sz="1000" dirty="0">
                <a:solidFill>
                  <a:srgbClr val="33CCCC"/>
                </a:solidFill>
                <a:latin typeface="Century Gothic" panose="020B0502020202020204" pitchFamily="34" charset="0"/>
              </a:rPr>
              <a:t>main body </a:t>
            </a:r>
            <a:r>
              <a:rPr lang="en-GB" sz="1000" dirty="0">
                <a:latin typeface="Century Gothic" panose="020B0502020202020204" pitchFamily="34" charset="0"/>
              </a:rPr>
              <a:t>of the product and covered </a:t>
            </a:r>
            <a:r>
              <a:rPr lang="en-GB" sz="1000" dirty="0">
                <a:solidFill>
                  <a:srgbClr val="33CCCC"/>
                </a:solidFill>
                <a:latin typeface="Century Gothic" panose="020B0502020202020204" pitchFamily="34" charset="0"/>
              </a:rPr>
              <a:t>any blemishes </a:t>
            </a:r>
            <a:r>
              <a:rPr lang="en-GB" sz="1000" dirty="0">
                <a:latin typeface="Century Gothic" panose="020B0502020202020204" pitchFamily="34" charset="0"/>
              </a:rPr>
              <a:t>with some </a:t>
            </a:r>
            <a:r>
              <a:rPr lang="en-GB" sz="1000" dirty="0">
                <a:solidFill>
                  <a:srgbClr val="33CCCC"/>
                </a:solidFill>
                <a:latin typeface="Century Gothic" panose="020B0502020202020204" pitchFamily="34" charset="0"/>
              </a:rPr>
              <a:t>filler</a:t>
            </a:r>
            <a:r>
              <a:rPr lang="en-GB" sz="1000" dirty="0">
                <a:latin typeface="Century Gothic" panose="020B0502020202020204" pitchFamily="34" charset="0"/>
              </a:rPr>
              <a:t>. Afterwards, I </a:t>
            </a:r>
            <a:r>
              <a:rPr lang="en-GB" sz="1000" dirty="0">
                <a:solidFill>
                  <a:srgbClr val="33CCCC"/>
                </a:solidFill>
                <a:latin typeface="Century Gothic" panose="020B0502020202020204" pitchFamily="34" charset="0"/>
              </a:rPr>
              <a:t>smoothed</a:t>
            </a:r>
            <a:r>
              <a:rPr lang="en-GB" sz="1000" dirty="0">
                <a:latin typeface="Century Gothic" panose="020B0502020202020204" pitchFamily="34" charset="0"/>
              </a:rPr>
              <a:t> the surface by </a:t>
            </a:r>
            <a:r>
              <a:rPr lang="en-GB" sz="1000" dirty="0">
                <a:solidFill>
                  <a:srgbClr val="33CCCC"/>
                </a:solidFill>
                <a:latin typeface="Century Gothic" panose="020B0502020202020204" pitchFamily="34" charset="0"/>
              </a:rPr>
              <a:t>sanding</a:t>
            </a:r>
            <a:r>
              <a:rPr lang="en-GB" sz="1000" dirty="0">
                <a:latin typeface="Century Gothic" panose="020B0502020202020204" pitchFamily="34" charset="0"/>
              </a:rPr>
              <a:t> it (also curving off the edges).</a:t>
            </a:r>
          </a:p>
        </p:txBody>
      </p:sp>
      <p:sp>
        <p:nvSpPr>
          <p:cNvPr id="26" name="TextBox 25">
            <a:extLst>
              <a:ext uri="{FF2B5EF4-FFF2-40B4-BE49-F238E27FC236}">
                <a16:creationId xmlns:a16="http://schemas.microsoft.com/office/drawing/2014/main" id="{45EF0CDC-C043-42DC-9D38-941E81C60320}"/>
              </a:ext>
            </a:extLst>
          </p:cNvPr>
          <p:cNvSpPr txBox="1"/>
          <p:nvPr/>
        </p:nvSpPr>
        <p:spPr>
          <a:xfrm>
            <a:off x="8281891" y="3480360"/>
            <a:ext cx="3343520" cy="707886"/>
          </a:xfrm>
          <a:prstGeom prst="rect">
            <a:avLst/>
          </a:prstGeom>
          <a:noFill/>
        </p:spPr>
        <p:txBody>
          <a:bodyPr wrap="square" rtlCol="0">
            <a:spAutoFit/>
          </a:bodyPr>
          <a:lstStyle/>
          <a:p>
            <a:r>
              <a:rPr lang="en-GB" sz="1000" dirty="0">
                <a:latin typeface="Century Gothic" panose="020B0502020202020204" pitchFamily="34" charset="0"/>
              </a:rPr>
              <a:t>Sanding the edges allowed </a:t>
            </a:r>
            <a:r>
              <a:rPr lang="en-GB" sz="1000" dirty="0">
                <a:solidFill>
                  <a:srgbClr val="33CCCC"/>
                </a:solidFill>
                <a:latin typeface="Century Gothic" panose="020B0502020202020204" pitchFamily="34" charset="0"/>
              </a:rPr>
              <a:t>a smoother paint finish </a:t>
            </a:r>
            <a:r>
              <a:rPr lang="en-GB" sz="1000" dirty="0">
                <a:latin typeface="Century Gothic" panose="020B0502020202020204" pitchFamily="34" charset="0"/>
              </a:rPr>
              <a:t>that </a:t>
            </a:r>
            <a:r>
              <a:rPr lang="en-GB" sz="1000" dirty="0">
                <a:solidFill>
                  <a:srgbClr val="33CCCC"/>
                </a:solidFill>
                <a:latin typeface="Century Gothic" panose="020B0502020202020204" pitchFamily="34" charset="0"/>
              </a:rPr>
              <a:t>minimised </a:t>
            </a:r>
            <a:r>
              <a:rPr lang="en-GB" sz="1000" dirty="0">
                <a:latin typeface="Century Gothic" panose="020B0502020202020204" pitchFamily="34" charset="0"/>
              </a:rPr>
              <a:t>the amount of paint that built up in certain areas. The first couple coats were a light water based </a:t>
            </a:r>
            <a:r>
              <a:rPr lang="en-GB" sz="1000" dirty="0">
                <a:solidFill>
                  <a:srgbClr val="33CCCC"/>
                </a:solidFill>
                <a:latin typeface="Century Gothic" panose="020B0502020202020204" pitchFamily="34" charset="0"/>
              </a:rPr>
              <a:t>under coat </a:t>
            </a:r>
            <a:r>
              <a:rPr lang="en-GB" sz="1000" dirty="0">
                <a:latin typeface="Century Gothic" panose="020B0502020202020204" pitchFamily="34" charset="0"/>
              </a:rPr>
              <a:t>– to </a:t>
            </a:r>
            <a:r>
              <a:rPr lang="en-GB" sz="1000" dirty="0">
                <a:solidFill>
                  <a:srgbClr val="33CCCC"/>
                </a:solidFill>
                <a:latin typeface="Century Gothic" panose="020B0502020202020204" pitchFamily="34" charset="0"/>
              </a:rPr>
              <a:t>prep</a:t>
            </a:r>
            <a:r>
              <a:rPr lang="en-GB" sz="1000" dirty="0">
                <a:latin typeface="Century Gothic" panose="020B0502020202020204" pitchFamily="34" charset="0"/>
              </a:rPr>
              <a:t> the top coat.</a:t>
            </a:r>
          </a:p>
        </p:txBody>
      </p:sp>
      <p:sp>
        <p:nvSpPr>
          <p:cNvPr id="4" name="TextBox 3">
            <a:extLst>
              <a:ext uri="{FF2B5EF4-FFF2-40B4-BE49-F238E27FC236}">
                <a16:creationId xmlns:a16="http://schemas.microsoft.com/office/drawing/2014/main" id="{2134B16A-06B0-4EC7-AA36-C6675EC38E86}"/>
              </a:ext>
            </a:extLst>
          </p:cNvPr>
          <p:cNvSpPr txBox="1"/>
          <p:nvPr/>
        </p:nvSpPr>
        <p:spPr>
          <a:xfrm>
            <a:off x="4624915" y="114932"/>
            <a:ext cx="2942175" cy="338554"/>
          </a:xfrm>
          <a:prstGeom prst="rect">
            <a:avLst/>
          </a:prstGeom>
          <a:noFill/>
        </p:spPr>
        <p:txBody>
          <a:bodyPr wrap="square" rtlCol="0">
            <a:spAutoFit/>
          </a:bodyPr>
          <a:lstStyle/>
          <a:p>
            <a:pPr algn="ctr"/>
            <a:r>
              <a:rPr lang="en-GB" sz="1600" spc="600" dirty="0">
                <a:latin typeface="Century Gothic" panose="020B0502020202020204" pitchFamily="34" charset="0"/>
              </a:rPr>
              <a:t>MANUFACTURING</a:t>
            </a:r>
          </a:p>
        </p:txBody>
      </p:sp>
      <p:pic>
        <p:nvPicPr>
          <p:cNvPr id="7" name="Picture 6" descr="A picture containing tool&#10;&#10;Description automatically generated">
            <a:extLst>
              <a:ext uri="{FF2B5EF4-FFF2-40B4-BE49-F238E27FC236}">
                <a16:creationId xmlns:a16="http://schemas.microsoft.com/office/drawing/2014/main" id="{1F581E8B-8BB9-464C-8D52-D3ED1FD7B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03502" y="818051"/>
            <a:ext cx="2161098" cy="1620823"/>
          </a:xfrm>
          <a:prstGeom prst="roundRect">
            <a:avLst>
              <a:gd name="adj" fmla="val 16667"/>
            </a:avLst>
          </a:prstGeom>
          <a:ln>
            <a:noFill/>
          </a:ln>
          <a:effectLst/>
        </p:spPr>
      </p:pic>
      <p:pic>
        <p:nvPicPr>
          <p:cNvPr id="9" name="Picture 8" descr="A picture containing person, indoor, wall&#10;&#10;Description automatically generated">
            <a:extLst>
              <a:ext uri="{FF2B5EF4-FFF2-40B4-BE49-F238E27FC236}">
                <a16:creationId xmlns:a16="http://schemas.microsoft.com/office/drawing/2014/main" id="{701E0711-D523-41F4-84F1-FC6FED9217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56892" y="818048"/>
            <a:ext cx="2161099" cy="1620824"/>
          </a:xfrm>
          <a:prstGeom prst="roundRect">
            <a:avLst>
              <a:gd name="adj" fmla="val 16667"/>
            </a:avLst>
          </a:prstGeom>
          <a:ln>
            <a:noFill/>
          </a:ln>
          <a:effectLst/>
        </p:spPr>
      </p:pic>
      <p:pic>
        <p:nvPicPr>
          <p:cNvPr id="11" name="Picture 10" descr="A picture containing person, skating, ramp, outdoor&#10;&#10;Description automatically generated">
            <a:extLst>
              <a:ext uri="{FF2B5EF4-FFF2-40B4-BE49-F238E27FC236}">
                <a16:creationId xmlns:a16="http://schemas.microsoft.com/office/drawing/2014/main" id="{C8083F98-FD58-416F-AB45-F157A81134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110281" y="818049"/>
            <a:ext cx="2161097" cy="1620823"/>
          </a:xfrm>
          <a:prstGeom prst="roundRect">
            <a:avLst>
              <a:gd name="adj" fmla="val 16667"/>
            </a:avLst>
          </a:prstGeom>
          <a:ln>
            <a:noFill/>
          </a:ln>
          <a:effectLst/>
        </p:spPr>
      </p:pic>
      <p:pic>
        <p:nvPicPr>
          <p:cNvPr id="13" name="Picture 12" descr="A picture containing indoor, sitting, floor, window&#10;&#10;Description automatically generated">
            <a:extLst>
              <a:ext uri="{FF2B5EF4-FFF2-40B4-BE49-F238E27FC236}">
                <a16:creationId xmlns:a16="http://schemas.microsoft.com/office/drawing/2014/main" id="{E143A0E1-AAD4-4561-B720-6B536ABF15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5863665" y="818050"/>
            <a:ext cx="2161098" cy="1620823"/>
          </a:xfrm>
          <a:prstGeom prst="roundRect">
            <a:avLst>
              <a:gd name="adj" fmla="val 16667"/>
            </a:avLst>
          </a:prstGeom>
          <a:ln>
            <a:noFill/>
          </a:ln>
          <a:effectLst/>
        </p:spPr>
      </p:pic>
      <p:pic>
        <p:nvPicPr>
          <p:cNvPr id="15" name="Picture 14" descr="A picture containing stationary&#10;&#10;Description automatically generated">
            <a:extLst>
              <a:ext uri="{FF2B5EF4-FFF2-40B4-BE49-F238E27FC236}">
                <a16:creationId xmlns:a16="http://schemas.microsoft.com/office/drawing/2014/main" id="{84FADC1F-8F93-4CDB-A78B-19FE0A6EC2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7617054" y="818048"/>
            <a:ext cx="2161097" cy="1620823"/>
          </a:xfrm>
          <a:prstGeom prst="roundRect">
            <a:avLst>
              <a:gd name="adj" fmla="val 16667"/>
            </a:avLst>
          </a:prstGeom>
          <a:ln>
            <a:noFill/>
          </a:ln>
          <a:effectLst/>
        </p:spPr>
      </p:pic>
      <p:pic>
        <p:nvPicPr>
          <p:cNvPr id="17" name="Picture 16" descr="A picture containing cake, table&#10;&#10;Description automatically generated">
            <a:extLst>
              <a:ext uri="{FF2B5EF4-FFF2-40B4-BE49-F238E27FC236}">
                <a16:creationId xmlns:a16="http://schemas.microsoft.com/office/drawing/2014/main" id="{8EE62A8D-A40E-434F-B06F-01AB7FCCE6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9370440" y="818047"/>
            <a:ext cx="2161097" cy="1620823"/>
          </a:xfrm>
          <a:prstGeom prst="roundRect">
            <a:avLst>
              <a:gd name="adj" fmla="val 16667"/>
            </a:avLst>
          </a:prstGeom>
          <a:ln>
            <a:noFill/>
          </a:ln>
          <a:effectLst/>
        </p:spPr>
      </p:pic>
      <p:pic>
        <p:nvPicPr>
          <p:cNvPr id="19" name="Picture 18" descr="A picture containing indoor, sitting, floor, table&#10;&#10;Description automatically generated">
            <a:extLst>
              <a:ext uri="{FF2B5EF4-FFF2-40B4-BE49-F238E27FC236}">
                <a16:creationId xmlns:a16="http://schemas.microsoft.com/office/drawing/2014/main" id="{0D2FA360-8712-45CD-8634-AE67120EC8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603502" y="4557017"/>
            <a:ext cx="2161098" cy="1620824"/>
          </a:xfrm>
          <a:prstGeom prst="roundRect">
            <a:avLst>
              <a:gd name="adj" fmla="val 16667"/>
            </a:avLst>
          </a:prstGeom>
          <a:ln>
            <a:noFill/>
          </a:ln>
          <a:effectLst/>
        </p:spPr>
      </p:pic>
      <p:pic>
        <p:nvPicPr>
          <p:cNvPr id="3" name="Picture 2" descr="A picture containing person, indoor, cutting&#10;&#10;Description automatically generated">
            <a:extLst>
              <a:ext uri="{FF2B5EF4-FFF2-40B4-BE49-F238E27FC236}">
                <a16:creationId xmlns:a16="http://schemas.microsoft.com/office/drawing/2014/main" id="{DEF2105E-171C-4508-8B32-30272C21012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2356892" y="4557020"/>
            <a:ext cx="2161097" cy="1620823"/>
          </a:xfrm>
          <a:prstGeom prst="roundRect">
            <a:avLst>
              <a:gd name="adj" fmla="val 16667"/>
            </a:avLst>
          </a:prstGeom>
          <a:ln>
            <a:noFill/>
          </a:ln>
          <a:effectLst/>
        </p:spPr>
      </p:pic>
      <p:pic>
        <p:nvPicPr>
          <p:cNvPr id="6" name="Picture 5" descr="A hand holding a blue chair&#10;&#10;Description automatically generated">
            <a:extLst>
              <a:ext uri="{FF2B5EF4-FFF2-40B4-BE49-F238E27FC236}">
                <a16:creationId xmlns:a16="http://schemas.microsoft.com/office/drawing/2014/main" id="{DA90F81F-1272-4224-8E2C-7E81F6A6E8D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400000">
            <a:off x="4110281" y="4557020"/>
            <a:ext cx="2161097" cy="1620823"/>
          </a:xfrm>
          <a:prstGeom prst="roundRect">
            <a:avLst>
              <a:gd name="adj" fmla="val 16667"/>
            </a:avLst>
          </a:prstGeom>
          <a:ln>
            <a:noFill/>
          </a:ln>
          <a:effectLst/>
        </p:spPr>
      </p:pic>
      <p:pic>
        <p:nvPicPr>
          <p:cNvPr id="10" name="Picture 9" descr="A picture containing person, tool, plane, indoor&#10;&#10;Description automatically generated">
            <a:extLst>
              <a:ext uri="{FF2B5EF4-FFF2-40B4-BE49-F238E27FC236}">
                <a16:creationId xmlns:a16="http://schemas.microsoft.com/office/drawing/2014/main" id="{0F511B03-4256-43DB-888F-72B1D67ED09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5400000">
            <a:off x="5863665" y="4557017"/>
            <a:ext cx="2161098" cy="1620824"/>
          </a:xfrm>
          <a:prstGeom prst="roundRect">
            <a:avLst>
              <a:gd name="adj" fmla="val 16667"/>
            </a:avLst>
          </a:prstGeom>
          <a:ln>
            <a:noFill/>
          </a:ln>
          <a:effectLst/>
        </p:spPr>
      </p:pic>
      <p:pic>
        <p:nvPicPr>
          <p:cNvPr id="14" name="Picture 13" descr="A picture containing person, indoor&#10;&#10;Description automatically generated">
            <a:extLst>
              <a:ext uri="{FF2B5EF4-FFF2-40B4-BE49-F238E27FC236}">
                <a16:creationId xmlns:a16="http://schemas.microsoft.com/office/drawing/2014/main" id="{08B2DBE6-E010-4B93-AAC3-BCA0273A1CC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5400000">
            <a:off x="7617050" y="4557020"/>
            <a:ext cx="2161098" cy="1620823"/>
          </a:xfrm>
          <a:prstGeom prst="roundRect">
            <a:avLst>
              <a:gd name="adj" fmla="val 16667"/>
            </a:avLst>
          </a:prstGeom>
          <a:ln>
            <a:noFill/>
          </a:ln>
          <a:effectLst/>
        </p:spPr>
      </p:pic>
      <p:pic>
        <p:nvPicPr>
          <p:cNvPr id="18" name="Picture 17" descr="A picture containing person, indoor&#10;&#10;Description automatically generated">
            <a:extLst>
              <a:ext uri="{FF2B5EF4-FFF2-40B4-BE49-F238E27FC236}">
                <a16:creationId xmlns:a16="http://schemas.microsoft.com/office/drawing/2014/main" id="{2B60D6C7-B44C-425A-B397-4A2D147DE70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5400000">
            <a:off x="9370434" y="4557017"/>
            <a:ext cx="2161096" cy="1620822"/>
          </a:xfrm>
          <a:prstGeom prst="roundRect">
            <a:avLst>
              <a:gd name="adj" fmla="val 16667"/>
            </a:avLst>
          </a:prstGeom>
          <a:ln>
            <a:noFill/>
          </a:ln>
          <a:effectLst/>
        </p:spPr>
      </p:pic>
      <p:sp>
        <p:nvSpPr>
          <p:cNvPr id="16" name="TextBox 15">
            <a:extLst>
              <a:ext uri="{FF2B5EF4-FFF2-40B4-BE49-F238E27FC236}">
                <a16:creationId xmlns:a16="http://schemas.microsoft.com/office/drawing/2014/main" id="{9E8234ED-095D-4F89-9603-1BDE74308701}"/>
              </a:ext>
            </a:extLst>
          </p:cNvPr>
          <p:cNvSpPr txBox="1"/>
          <p:nvPr/>
        </p:nvSpPr>
        <p:spPr>
          <a:xfrm>
            <a:off x="587505" y="2786657"/>
            <a:ext cx="3343520" cy="707886"/>
          </a:xfrm>
          <a:prstGeom prst="rect">
            <a:avLst/>
          </a:prstGeom>
          <a:noFill/>
        </p:spPr>
        <p:txBody>
          <a:bodyPr wrap="square" rtlCol="0">
            <a:spAutoFit/>
          </a:bodyPr>
          <a:lstStyle/>
          <a:p>
            <a:r>
              <a:rPr lang="en-GB" sz="1000" dirty="0">
                <a:latin typeface="Century Gothic" panose="020B0502020202020204" pitchFamily="34" charset="0"/>
              </a:rPr>
              <a:t>After the structure was </a:t>
            </a:r>
            <a:r>
              <a:rPr lang="en-GB" sz="1000" dirty="0">
                <a:solidFill>
                  <a:srgbClr val="CC0066"/>
                </a:solidFill>
                <a:latin typeface="Century Gothic" panose="020B0502020202020204" pitchFamily="34" charset="0"/>
              </a:rPr>
              <a:t>successfully assembled</a:t>
            </a:r>
            <a:r>
              <a:rPr lang="en-GB" sz="1000" dirty="0">
                <a:latin typeface="Century Gothic" panose="020B0502020202020204" pitchFamily="34" charset="0"/>
              </a:rPr>
              <a:t>, I started the create the drawer for </a:t>
            </a:r>
            <a:r>
              <a:rPr lang="en-GB" sz="1000" dirty="0">
                <a:solidFill>
                  <a:srgbClr val="CC0066"/>
                </a:solidFill>
                <a:latin typeface="Century Gothic" panose="020B0502020202020204" pitchFamily="34" charset="0"/>
              </a:rPr>
              <a:t>the storage aspect </a:t>
            </a:r>
            <a:r>
              <a:rPr lang="en-GB" sz="1000" dirty="0">
                <a:latin typeface="Century Gothic" panose="020B0502020202020204" pitchFamily="34" charset="0"/>
              </a:rPr>
              <a:t>of the product. I took initial </a:t>
            </a:r>
            <a:r>
              <a:rPr lang="en-GB" sz="1000" dirty="0">
                <a:solidFill>
                  <a:srgbClr val="CC0066"/>
                </a:solidFill>
                <a:latin typeface="Century Gothic" panose="020B0502020202020204" pitchFamily="34" charset="0"/>
              </a:rPr>
              <a:t>measurements</a:t>
            </a:r>
            <a:r>
              <a:rPr lang="en-GB" sz="1000" dirty="0">
                <a:latin typeface="Century Gothic" panose="020B0502020202020204" pitchFamily="34" charset="0"/>
              </a:rPr>
              <a:t> and required information.</a:t>
            </a:r>
          </a:p>
        </p:txBody>
      </p:sp>
      <p:cxnSp>
        <p:nvCxnSpPr>
          <p:cNvPr id="20" name="Straight Connector 19">
            <a:extLst>
              <a:ext uri="{FF2B5EF4-FFF2-40B4-BE49-F238E27FC236}">
                <a16:creationId xmlns:a16="http://schemas.microsoft.com/office/drawing/2014/main" id="{72640F27-118F-4E4B-BF28-BDE93F64D724}"/>
              </a:ext>
            </a:extLst>
          </p:cNvPr>
          <p:cNvCxnSpPr>
            <a:cxnSpLocks/>
          </p:cNvCxnSpPr>
          <p:nvPr/>
        </p:nvCxnSpPr>
        <p:spPr>
          <a:xfrm>
            <a:off x="670390" y="572984"/>
            <a:ext cx="0" cy="2107462"/>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Connector 20">
            <a:extLst>
              <a:ext uri="{FF2B5EF4-FFF2-40B4-BE49-F238E27FC236}">
                <a16:creationId xmlns:a16="http://schemas.microsoft.com/office/drawing/2014/main" id="{56129885-826D-476E-A0BD-8251EC5620E5}"/>
              </a:ext>
            </a:extLst>
          </p:cNvPr>
          <p:cNvCxnSpPr>
            <a:cxnSpLocks/>
          </p:cNvCxnSpPr>
          <p:nvPr/>
        </p:nvCxnSpPr>
        <p:spPr>
          <a:xfrm>
            <a:off x="670390" y="4320228"/>
            <a:ext cx="0" cy="2107462"/>
          </a:xfrm>
          <a:prstGeom prst="line">
            <a:avLst/>
          </a:prstGeom>
        </p:spPr>
        <p:style>
          <a:lnRef idx="2">
            <a:schemeClr val="dk1"/>
          </a:lnRef>
          <a:fillRef idx="0">
            <a:schemeClr val="dk1"/>
          </a:fillRef>
          <a:effectRef idx="1">
            <a:schemeClr val="dk1"/>
          </a:effectRef>
          <a:fontRef idx="minor">
            <a:schemeClr val="tx1"/>
          </a:fontRef>
        </p:style>
      </p:cxnSp>
      <p:sp>
        <p:nvSpPr>
          <p:cNvPr id="24" name="TextBox 23">
            <a:extLst>
              <a:ext uri="{FF2B5EF4-FFF2-40B4-BE49-F238E27FC236}">
                <a16:creationId xmlns:a16="http://schemas.microsoft.com/office/drawing/2014/main" id="{F442F545-0B6E-41D5-B2CD-203BDD96B644}"/>
              </a:ext>
            </a:extLst>
          </p:cNvPr>
          <p:cNvSpPr txBox="1"/>
          <p:nvPr/>
        </p:nvSpPr>
        <p:spPr>
          <a:xfrm>
            <a:off x="569031" y="3480360"/>
            <a:ext cx="1710215" cy="707886"/>
          </a:xfrm>
          <a:prstGeom prst="rect">
            <a:avLst/>
          </a:prstGeom>
          <a:noFill/>
        </p:spPr>
        <p:txBody>
          <a:bodyPr wrap="square" rtlCol="0">
            <a:spAutoFit/>
          </a:bodyPr>
          <a:lstStyle/>
          <a:p>
            <a:r>
              <a:rPr lang="en-GB" sz="1000" dirty="0">
                <a:latin typeface="Century Gothic" panose="020B0502020202020204" pitchFamily="34" charset="0"/>
              </a:rPr>
              <a:t>Subsequently, I </a:t>
            </a:r>
            <a:r>
              <a:rPr lang="en-GB" sz="1000" dirty="0">
                <a:solidFill>
                  <a:srgbClr val="33CCCC"/>
                </a:solidFill>
                <a:latin typeface="Century Gothic" panose="020B0502020202020204" pitchFamily="34" charset="0"/>
              </a:rPr>
              <a:t>glued the walls</a:t>
            </a:r>
            <a:r>
              <a:rPr lang="en-GB" sz="1000" dirty="0">
                <a:latin typeface="Century Gothic" panose="020B0502020202020204" pitchFamily="34" charset="0"/>
              </a:rPr>
              <a:t> to the profiles of the drawer along will two </a:t>
            </a:r>
            <a:r>
              <a:rPr lang="en-GB" sz="1000" dirty="0">
                <a:solidFill>
                  <a:srgbClr val="33CCCC"/>
                </a:solidFill>
                <a:latin typeface="Century Gothic" panose="020B0502020202020204" pitchFamily="34" charset="0"/>
              </a:rPr>
              <a:t>bigger supports</a:t>
            </a:r>
          </a:p>
        </p:txBody>
      </p:sp>
      <mc:AlternateContent xmlns:mc="http://schemas.openxmlformats.org/markup-compatibility/2006" xmlns:p14="http://schemas.microsoft.com/office/powerpoint/2010/main">
        <mc:Choice Requires="p14">
          <p:contentPart p14:bwMode="auto" r:id="rId14">
            <p14:nvContentPartPr>
              <p14:cNvPr id="27" name="Ink 26">
                <a:extLst>
                  <a:ext uri="{FF2B5EF4-FFF2-40B4-BE49-F238E27FC236}">
                    <a16:creationId xmlns:a16="http://schemas.microsoft.com/office/drawing/2014/main" id="{308BFF4B-1EDE-4003-B205-EC53B53B1403}"/>
                  </a:ext>
                </a:extLst>
              </p14:cNvPr>
              <p14:cNvContentPartPr/>
              <p14:nvPr/>
            </p14:nvContentPartPr>
            <p14:xfrm rot="1572505" flipV="1">
              <a:off x="408051" y="2704671"/>
              <a:ext cx="127080" cy="266760"/>
            </p14:xfrm>
          </p:contentPart>
        </mc:Choice>
        <mc:Fallback xmlns="">
          <p:pic>
            <p:nvPicPr>
              <p:cNvPr id="27" name="Ink 26">
                <a:extLst>
                  <a:ext uri="{FF2B5EF4-FFF2-40B4-BE49-F238E27FC236}">
                    <a16:creationId xmlns:a16="http://schemas.microsoft.com/office/drawing/2014/main" id="{308BFF4B-1EDE-4003-B205-EC53B53B1403}"/>
                  </a:ext>
                </a:extLst>
              </p:cNvPr>
              <p:cNvPicPr/>
              <p:nvPr/>
            </p:nvPicPr>
            <p:blipFill>
              <a:blip r:embed="rId15"/>
              <a:stretch>
                <a:fillRect/>
              </a:stretch>
            </p:blipFill>
            <p:spPr>
              <a:xfrm rot="1572505" flipV="1">
                <a:off x="399051" y="2695683"/>
                <a:ext cx="144720" cy="284376"/>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28" name="Ink 27">
                <a:extLst>
                  <a:ext uri="{FF2B5EF4-FFF2-40B4-BE49-F238E27FC236}">
                    <a16:creationId xmlns:a16="http://schemas.microsoft.com/office/drawing/2014/main" id="{D84C43E5-49DC-4DCA-9F5C-107E84F35F03}"/>
                  </a:ext>
                </a:extLst>
              </p14:cNvPr>
              <p14:cNvContentPartPr/>
              <p14:nvPr/>
            </p14:nvContentPartPr>
            <p14:xfrm rot="20027495" flipH="1" flipV="1">
              <a:off x="8125481" y="2813575"/>
              <a:ext cx="127080" cy="266760"/>
            </p14:xfrm>
          </p:contentPart>
        </mc:Choice>
        <mc:Fallback>
          <p:pic>
            <p:nvPicPr>
              <p:cNvPr id="28" name="Ink 27">
                <a:extLst>
                  <a:ext uri="{FF2B5EF4-FFF2-40B4-BE49-F238E27FC236}">
                    <a16:creationId xmlns:a16="http://schemas.microsoft.com/office/drawing/2014/main" id="{D84C43E5-49DC-4DCA-9F5C-107E84F35F03}"/>
                  </a:ext>
                </a:extLst>
              </p:cNvPr>
              <p:cNvPicPr/>
              <p:nvPr/>
            </p:nvPicPr>
            <p:blipFill>
              <a:blip r:embed="rId17"/>
              <a:stretch>
                <a:fillRect/>
              </a:stretch>
            </p:blipFill>
            <p:spPr>
              <a:xfrm rot="20027495" flipH="1" flipV="1">
                <a:off x="8116481" y="2804587"/>
                <a:ext cx="144720" cy="284376"/>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29" name="Ink 28">
                <a:extLst>
                  <a:ext uri="{FF2B5EF4-FFF2-40B4-BE49-F238E27FC236}">
                    <a16:creationId xmlns:a16="http://schemas.microsoft.com/office/drawing/2014/main" id="{8B5EF433-A12F-4330-ACBB-56AC16FAAC60}"/>
                  </a:ext>
                </a:extLst>
              </p14:cNvPr>
              <p14:cNvContentPartPr/>
              <p14:nvPr/>
            </p14:nvContentPartPr>
            <p14:xfrm rot="19480928" flipH="1" flipV="1">
              <a:off x="11432916" y="2429078"/>
              <a:ext cx="127080" cy="266760"/>
            </p14:xfrm>
          </p:contentPart>
        </mc:Choice>
        <mc:Fallback>
          <p:pic>
            <p:nvPicPr>
              <p:cNvPr id="29" name="Ink 28">
                <a:extLst>
                  <a:ext uri="{FF2B5EF4-FFF2-40B4-BE49-F238E27FC236}">
                    <a16:creationId xmlns:a16="http://schemas.microsoft.com/office/drawing/2014/main" id="{8B5EF433-A12F-4330-ACBB-56AC16FAAC60}"/>
                  </a:ext>
                </a:extLst>
              </p:cNvPr>
              <p:cNvPicPr/>
              <p:nvPr/>
            </p:nvPicPr>
            <p:blipFill>
              <a:blip r:embed="rId17"/>
              <a:stretch>
                <a:fillRect/>
              </a:stretch>
            </p:blipFill>
            <p:spPr>
              <a:xfrm rot="19480928" flipH="1" flipV="1">
                <a:off x="11423916" y="2420090"/>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0" name="Ink 29">
                <a:extLst>
                  <a:ext uri="{FF2B5EF4-FFF2-40B4-BE49-F238E27FC236}">
                    <a16:creationId xmlns:a16="http://schemas.microsoft.com/office/drawing/2014/main" id="{2AF1FE9F-E08B-4B1D-987F-B027ABB7CDAC}"/>
                  </a:ext>
                </a:extLst>
              </p14:cNvPr>
              <p14:cNvContentPartPr/>
              <p14:nvPr/>
            </p14:nvContentPartPr>
            <p14:xfrm rot="9852164" flipH="1" flipV="1">
              <a:off x="421188" y="4054866"/>
              <a:ext cx="127080" cy="266760"/>
            </p14:xfrm>
          </p:contentPart>
        </mc:Choice>
        <mc:Fallback xmlns="">
          <p:pic>
            <p:nvPicPr>
              <p:cNvPr id="30" name="Ink 29">
                <a:extLst>
                  <a:ext uri="{FF2B5EF4-FFF2-40B4-BE49-F238E27FC236}">
                    <a16:creationId xmlns:a16="http://schemas.microsoft.com/office/drawing/2014/main" id="{2AF1FE9F-E08B-4B1D-987F-B027ABB7CDAC}"/>
                  </a:ext>
                </a:extLst>
              </p:cNvPr>
              <p:cNvPicPr/>
              <p:nvPr/>
            </p:nvPicPr>
            <p:blipFill>
              <a:blip r:embed="rId15"/>
              <a:stretch>
                <a:fillRect/>
              </a:stretch>
            </p:blipFill>
            <p:spPr>
              <a:xfrm rot="9852164" flipH="1" flipV="1">
                <a:off x="412188" y="4045878"/>
                <a:ext cx="144720" cy="284376"/>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31" name="Ink 30">
                <a:extLst>
                  <a:ext uri="{FF2B5EF4-FFF2-40B4-BE49-F238E27FC236}">
                    <a16:creationId xmlns:a16="http://schemas.microsoft.com/office/drawing/2014/main" id="{FE6898F1-468F-4C54-A2C0-7616E57F68DD}"/>
                  </a:ext>
                </a:extLst>
              </p14:cNvPr>
              <p14:cNvContentPartPr/>
              <p14:nvPr/>
            </p14:nvContentPartPr>
            <p14:xfrm rot="12014404" flipV="1">
              <a:off x="7796846" y="3953650"/>
              <a:ext cx="127080" cy="266760"/>
            </p14:xfrm>
          </p:contentPart>
        </mc:Choice>
        <mc:Fallback>
          <p:pic>
            <p:nvPicPr>
              <p:cNvPr id="31" name="Ink 30">
                <a:extLst>
                  <a:ext uri="{FF2B5EF4-FFF2-40B4-BE49-F238E27FC236}">
                    <a16:creationId xmlns:a16="http://schemas.microsoft.com/office/drawing/2014/main" id="{FE6898F1-468F-4C54-A2C0-7616E57F68DD}"/>
                  </a:ext>
                </a:extLst>
              </p:cNvPr>
              <p:cNvPicPr/>
              <p:nvPr/>
            </p:nvPicPr>
            <p:blipFill>
              <a:blip r:embed="rId17"/>
              <a:stretch>
                <a:fillRect/>
              </a:stretch>
            </p:blipFill>
            <p:spPr>
              <a:xfrm rot="12014404" flipV="1">
                <a:off x="7787846" y="3944662"/>
                <a:ext cx="144720" cy="284376"/>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32" name="Ink 31">
                <a:extLst>
                  <a:ext uri="{FF2B5EF4-FFF2-40B4-BE49-F238E27FC236}">
                    <a16:creationId xmlns:a16="http://schemas.microsoft.com/office/drawing/2014/main" id="{8F58BF9A-D64E-41FE-A67E-3F94843B9E3B}"/>
                  </a:ext>
                </a:extLst>
              </p14:cNvPr>
              <p14:cNvContentPartPr/>
              <p14:nvPr/>
            </p14:nvContentPartPr>
            <p14:xfrm rot="12030679" flipV="1">
              <a:off x="11432916" y="4186366"/>
              <a:ext cx="127080" cy="266760"/>
            </p14:xfrm>
          </p:contentPart>
        </mc:Choice>
        <mc:Fallback>
          <p:pic>
            <p:nvPicPr>
              <p:cNvPr id="32" name="Ink 31">
                <a:extLst>
                  <a:ext uri="{FF2B5EF4-FFF2-40B4-BE49-F238E27FC236}">
                    <a16:creationId xmlns:a16="http://schemas.microsoft.com/office/drawing/2014/main" id="{8F58BF9A-D64E-41FE-A67E-3F94843B9E3B}"/>
                  </a:ext>
                </a:extLst>
              </p:cNvPr>
              <p:cNvPicPr/>
              <p:nvPr/>
            </p:nvPicPr>
            <p:blipFill>
              <a:blip r:embed="rId17"/>
              <a:stretch>
                <a:fillRect/>
              </a:stretch>
            </p:blipFill>
            <p:spPr>
              <a:xfrm rot="12030679" flipV="1">
                <a:off x="11423916" y="4177378"/>
                <a:ext cx="144720" cy="284376"/>
              </a:xfrm>
              <a:prstGeom prst="rect">
                <a:avLst/>
              </a:prstGeom>
            </p:spPr>
          </p:pic>
        </mc:Fallback>
      </mc:AlternateContent>
      <p:pic>
        <p:nvPicPr>
          <p:cNvPr id="33" name="Picture 32">
            <a:extLst>
              <a:ext uri="{FF2B5EF4-FFF2-40B4-BE49-F238E27FC236}">
                <a16:creationId xmlns:a16="http://schemas.microsoft.com/office/drawing/2014/main" id="{DAA25D23-8DFF-465E-A083-CAFAFA355069}"/>
              </a:ext>
            </a:extLst>
          </p:cNvPr>
          <p:cNvPicPr>
            <a:picLocks noChangeAspect="1"/>
          </p:cNvPicPr>
          <p:nvPr/>
        </p:nvPicPr>
        <p:blipFill rotWithShape="1">
          <a:blip r:embed="rId22"/>
          <a:srcRect t="12716" r="3415" b="21834"/>
          <a:stretch/>
        </p:blipFill>
        <p:spPr>
          <a:xfrm>
            <a:off x="4053586" y="1906200"/>
            <a:ext cx="512281" cy="494782"/>
          </a:xfrm>
          <a:prstGeom prst="rect">
            <a:avLst/>
          </a:prstGeom>
        </p:spPr>
      </p:pic>
      <p:pic>
        <p:nvPicPr>
          <p:cNvPr id="34" name="Picture 33">
            <a:extLst>
              <a:ext uri="{FF2B5EF4-FFF2-40B4-BE49-F238E27FC236}">
                <a16:creationId xmlns:a16="http://schemas.microsoft.com/office/drawing/2014/main" id="{F2EFC41C-272A-4228-9465-4CDBC53591AD}"/>
              </a:ext>
            </a:extLst>
          </p:cNvPr>
          <p:cNvPicPr>
            <a:picLocks noChangeAspect="1"/>
          </p:cNvPicPr>
          <p:nvPr/>
        </p:nvPicPr>
        <p:blipFill rotWithShape="1">
          <a:blip r:embed="rId22"/>
          <a:srcRect t="12716" r="3415" b="21834"/>
          <a:stretch/>
        </p:blipFill>
        <p:spPr>
          <a:xfrm>
            <a:off x="2279252" y="4577634"/>
            <a:ext cx="512281" cy="494782"/>
          </a:xfrm>
          <a:prstGeom prst="rect">
            <a:avLst/>
          </a:prstGeom>
        </p:spPr>
      </p:pic>
      <p:sp>
        <p:nvSpPr>
          <p:cNvPr id="35" name="TextBox 34">
            <a:extLst>
              <a:ext uri="{FF2B5EF4-FFF2-40B4-BE49-F238E27FC236}">
                <a16:creationId xmlns:a16="http://schemas.microsoft.com/office/drawing/2014/main" id="{237A9741-D4F8-4C4D-A28F-ABF980902223}"/>
              </a:ext>
            </a:extLst>
          </p:cNvPr>
          <p:cNvSpPr txBox="1"/>
          <p:nvPr/>
        </p:nvSpPr>
        <p:spPr>
          <a:xfrm>
            <a:off x="3824100" y="2780542"/>
            <a:ext cx="1118840" cy="1323439"/>
          </a:xfrm>
          <a:prstGeom prst="rect">
            <a:avLst/>
          </a:prstGeom>
          <a:noFill/>
        </p:spPr>
        <p:txBody>
          <a:bodyPr wrap="square" rtlCol="0">
            <a:spAutoFit/>
          </a:bodyPr>
          <a:lstStyle/>
          <a:p>
            <a:r>
              <a:rPr lang="en-GB" sz="1000" dirty="0">
                <a:solidFill>
                  <a:srgbClr val="CC0066"/>
                </a:solidFill>
                <a:latin typeface="Century Gothic" panose="020B0502020202020204" pitchFamily="34" charset="0"/>
              </a:rPr>
              <a:t>When sawing, ensure you are wearing goggles and the wood is secured tight. Watch your hands.</a:t>
            </a:r>
          </a:p>
        </p:txBody>
      </p:sp>
      <mc:AlternateContent xmlns:mc="http://schemas.openxmlformats.org/markup-compatibility/2006">
        <mc:Choice xmlns:p14="http://schemas.microsoft.com/office/powerpoint/2010/main" Requires="p14">
          <p:contentPart p14:bwMode="auto" r:id="rId23">
            <p14:nvContentPartPr>
              <p14:cNvPr id="36" name="Ink 35">
                <a:extLst>
                  <a:ext uri="{FF2B5EF4-FFF2-40B4-BE49-F238E27FC236}">
                    <a16:creationId xmlns:a16="http://schemas.microsoft.com/office/drawing/2014/main" id="{1D72B62D-661B-42D7-B471-341A614F472D}"/>
                  </a:ext>
                </a:extLst>
              </p14:cNvPr>
              <p14:cNvContentPartPr/>
              <p14:nvPr/>
            </p14:nvContentPartPr>
            <p14:xfrm rot="12494936" flipV="1">
              <a:off x="4241270" y="2451772"/>
              <a:ext cx="127080" cy="266760"/>
            </p14:xfrm>
          </p:contentPart>
        </mc:Choice>
        <mc:Fallback>
          <p:pic>
            <p:nvPicPr>
              <p:cNvPr id="36" name="Ink 35">
                <a:extLst>
                  <a:ext uri="{FF2B5EF4-FFF2-40B4-BE49-F238E27FC236}">
                    <a16:creationId xmlns:a16="http://schemas.microsoft.com/office/drawing/2014/main" id="{1D72B62D-661B-42D7-B471-341A614F472D}"/>
                  </a:ext>
                </a:extLst>
              </p:cNvPr>
              <p:cNvPicPr/>
              <p:nvPr/>
            </p:nvPicPr>
            <p:blipFill>
              <a:blip r:embed="rId17"/>
              <a:stretch>
                <a:fillRect/>
              </a:stretch>
            </p:blipFill>
            <p:spPr>
              <a:xfrm rot="12494936" flipV="1">
                <a:off x="4232270" y="2442784"/>
                <a:ext cx="144720" cy="284376"/>
              </a:xfrm>
              <a:prstGeom prst="rect">
                <a:avLst/>
              </a:prstGeom>
            </p:spPr>
          </p:pic>
        </mc:Fallback>
      </mc:AlternateContent>
      <p:sp>
        <p:nvSpPr>
          <p:cNvPr id="38" name="TextBox 37">
            <a:extLst>
              <a:ext uri="{FF2B5EF4-FFF2-40B4-BE49-F238E27FC236}">
                <a16:creationId xmlns:a16="http://schemas.microsoft.com/office/drawing/2014/main" id="{326FD9AF-3723-4F30-9BD4-B772B75D1E5D}"/>
              </a:ext>
            </a:extLst>
          </p:cNvPr>
          <p:cNvSpPr txBox="1"/>
          <p:nvPr/>
        </p:nvSpPr>
        <p:spPr>
          <a:xfrm>
            <a:off x="2282805" y="3479105"/>
            <a:ext cx="1609671" cy="553998"/>
          </a:xfrm>
          <a:prstGeom prst="rect">
            <a:avLst/>
          </a:prstGeom>
          <a:noFill/>
        </p:spPr>
        <p:txBody>
          <a:bodyPr wrap="square" rtlCol="0">
            <a:spAutoFit/>
          </a:bodyPr>
          <a:lstStyle/>
          <a:p>
            <a:r>
              <a:rPr lang="en-GB" sz="1000" dirty="0">
                <a:solidFill>
                  <a:srgbClr val="CC0066"/>
                </a:solidFill>
                <a:latin typeface="Century Gothic" panose="020B0502020202020204" pitchFamily="34" charset="0"/>
              </a:rPr>
              <a:t>Ensure the filler doesn’t touch skin and use a well ventilated room</a:t>
            </a:r>
          </a:p>
        </p:txBody>
      </p:sp>
      <mc:AlternateContent xmlns:mc="http://schemas.openxmlformats.org/markup-compatibility/2006">
        <mc:Choice xmlns:p14="http://schemas.microsoft.com/office/powerpoint/2010/main" Requires="p14">
          <p:contentPart p14:bwMode="auto" r:id="rId24">
            <p14:nvContentPartPr>
              <p14:cNvPr id="39" name="Ink 38">
                <a:extLst>
                  <a:ext uri="{FF2B5EF4-FFF2-40B4-BE49-F238E27FC236}">
                    <a16:creationId xmlns:a16="http://schemas.microsoft.com/office/drawing/2014/main" id="{14F4FDCF-69C8-49BD-B25C-8C430A7374ED}"/>
                  </a:ext>
                </a:extLst>
              </p14:cNvPr>
              <p14:cNvContentPartPr/>
              <p14:nvPr/>
            </p14:nvContentPartPr>
            <p14:xfrm rot="12494936" flipV="1">
              <a:off x="2536037" y="4082626"/>
              <a:ext cx="127080" cy="266760"/>
            </p14:xfrm>
          </p:contentPart>
        </mc:Choice>
        <mc:Fallback>
          <p:pic>
            <p:nvPicPr>
              <p:cNvPr id="39" name="Ink 38">
                <a:extLst>
                  <a:ext uri="{FF2B5EF4-FFF2-40B4-BE49-F238E27FC236}">
                    <a16:creationId xmlns:a16="http://schemas.microsoft.com/office/drawing/2014/main" id="{14F4FDCF-69C8-49BD-B25C-8C430A7374ED}"/>
                  </a:ext>
                </a:extLst>
              </p:cNvPr>
              <p:cNvPicPr/>
              <p:nvPr/>
            </p:nvPicPr>
            <p:blipFill>
              <a:blip r:embed="rId17"/>
              <a:stretch>
                <a:fillRect/>
              </a:stretch>
            </p:blipFill>
            <p:spPr>
              <a:xfrm rot="12494936" flipV="1">
                <a:off x="2527037" y="4073638"/>
                <a:ext cx="144720" cy="284376"/>
              </a:xfrm>
              <a:prstGeom prst="rect">
                <a:avLst/>
              </a:prstGeom>
            </p:spPr>
          </p:pic>
        </mc:Fallback>
      </mc:AlternateContent>
    </p:spTree>
    <p:extLst>
      <p:ext uri="{BB962C8B-B14F-4D97-AF65-F5344CB8AC3E}">
        <p14:creationId xmlns:p14="http://schemas.microsoft.com/office/powerpoint/2010/main" val="2406306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33F121-760A-4270-86A5-8A14A8CEC5C9}"/>
              </a:ext>
            </a:extLst>
          </p:cNvPr>
          <p:cNvSpPr txBox="1"/>
          <p:nvPr/>
        </p:nvSpPr>
        <p:spPr>
          <a:xfrm>
            <a:off x="4624915" y="114932"/>
            <a:ext cx="2942175" cy="338554"/>
          </a:xfrm>
          <a:prstGeom prst="rect">
            <a:avLst/>
          </a:prstGeom>
          <a:noFill/>
        </p:spPr>
        <p:txBody>
          <a:bodyPr wrap="square" rtlCol="0">
            <a:spAutoFit/>
          </a:bodyPr>
          <a:lstStyle/>
          <a:p>
            <a:pPr algn="ctr"/>
            <a:r>
              <a:rPr lang="en-GB" sz="1600" spc="600" dirty="0">
                <a:latin typeface="Century Gothic" panose="020B0502020202020204" pitchFamily="34" charset="0"/>
              </a:rPr>
              <a:t>MANUFACTURING</a:t>
            </a:r>
          </a:p>
        </p:txBody>
      </p:sp>
      <p:pic>
        <p:nvPicPr>
          <p:cNvPr id="5" name="Picture 4" descr="A picture containing tool&#10;&#10;Description automatically generated">
            <a:extLst>
              <a:ext uri="{FF2B5EF4-FFF2-40B4-BE49-F238E27FC236}">
                <a16:creationId xmlns:a16="http://schemas.microsoft.com/office/drawing/2014/main" id="{B8C69FCC-BB8D-44CB-AC9F-45F7A907AA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03502" y="818051"/>
            <a:ext cx="2161098" cy="1620823"/>
          </a:xfrm>
          <a:prstGeom prst="roundRect">
            <a:avLst>
              <a:gd name="adj" fmla="val 16667"/>
            </a:avLst>
          </a:prstGeom>
          <a:ln>
            <a:noFill/>
          </a:ln>
          <a:effectLst/>
        </p:spPr>
      </p:pic>
      <p:pic>
        <p:nvPicPr>
          <p:cNvPr id="7" name="Picture 6" descr="A picture containing person, indoor&#10;&#10;Description automatically generated">
            <a:extLst>
              <a:ext uri="{FF2B5EF4-FFF2-40B4-BE49-F238E27FC236}">
                <a16:creationId xmlns:a16="http://schemas.microsoft.com/office/drawing/2014/main" id="{C4C7B380-AD80-46C9-A65D-7624F6C31E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03503" y="818048"/>
            <a:ext cx="2161099" cy="1620824"/>
          </a:xfrm>
          <a:prstGeom prst="roundRect">
            <a:avLst>
              <a:gd name="adj" fmla="val 16667"/>
            </a:avLst>
          </a:prstGeom>
          <a:ln>
            <a:noFill/>
          </a:ln>
          <a:effectLst/>
        </p:spPr>
      </p:pic>
      <p:pic>
        <p:nvPicPr>
          <p:cNvPr id="9" name="Picture 8" descr="A picture containing indoor, ground&#10;&#10;Description automatically generated">
            <a:extLst>
              <a:ext uri="{FF2B5EF4-FFF2-40B4-BE49-F238E27FC236}">
                <a16:creationId xmlns:a16="http://schemas.microsoft.com/office/drawing/2014/main" id="{FDB5E420-60F3-4254-A02C-C0C4E01DD4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352176" y="818048"/>
            <a:ext cx="2161099" cy="1620824"/>
          </a:xfrm>
          <a:prstGeom prst="roundRect">
            <a:avLst>
              <a:gd name="adj" fmla="val 16667"/>
            </a:avLst>
          </a:prstGeom>
          <a:ln>
            <a:noFill/>
          </a:ln>
          <a:effectLst/>
        </p:spPr>
      </p:pic>
      <p:pic>
        <p:nvPicPr>
          <p:cNvPr id="11" name="Picture 10" descr="A picture containing indoor, building&#10;&#10;Description automatically generated">
            <a:extLst>
              <a:ext uri="{FF2B5EF4-FFF2-40B4-BE49-F238E27FC236}">
                <a16:creationId xmlns:a16="http://schemas.microsoft.com/office/drawing/2014/main" id="{75AD6DD7-DCA5-47B1-B3E6-A63D86068C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100849" y="818048"/>
            <a:ext cx="2161101" cy="1620826"/>
          </a:xfrm>
          <a:prstGeom prst="roundRect">
            <a:avLst>
              <a:gd name="adj" fmla="val 16667"/>
            </a:avLst>
          </a:prstGeom>
          <a:ln>
            <a:noFill/>
          </a:ln>
          <a:effectLst/>
        </p:spPr>
      </p:pic>
      <p:pic>
        <p:nvPicPr>
          <p:cNvPr id="13" name="Picture 12" descr="A picture containing building, tool, power saw, wall&#10;&#10;Description automatically generated">
            <a:extLst>
              <a:ext uri="{FF2B5EF4-FFF2-40B4-BE49-F238E27FC236}">
                <a16:creationId xmlns:a16="http://schemas.microsoft.com/office/drawing/2014/main" id="{E4BF5AEA-33E9-4A5C-97F1-0C0F3ABB8D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5849523" y="818048"/>
            <a:ext cx="2161101" cy="1620826"/>
          </a:xfrm>
          <a:prstGeom prst="roundRect">
            <a:avLst>
              <a:gd name="adj" fmla="val 16667"/>
            </a:avLst>
          </a:prstGeom>
          <a:ln>
            <a:noFill/>
          </a:ln>
          <a:effectLst/>
        </p:spPr>
      </p:pic>
      <p:pic>
        <p:nvPicPr>
          <p:cNvPr id="15" name="Picture 14" descr="A picture containing indoor, floor, table, wooden&#10;&#10;Description automatically generated">
            <a:extLst>
              <a:ext uri="{FF2B5EF4-FFF2-40B4-BE49-F238E27FC236}">
                <a16:creationId xmlns:a16="http://schemas.microsoft.com/office/drawing/2014/main" id="{069090DC-8AE7-4A1A-ADC3-C75BAF2CF6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7598196" y="818050"/>
            <a:ext cx="2161100" cy="1620825"/>
          </a:xfrm>
          <a:prstGeom prst="roundRect">
            <a:avLst>
              <a:gd name="adj" fmla="val 16667"/>
            </a:avLst>
          </a:prstGeom>
          <a:ln>
            <a:noFill/>
          </a:ln>
          <a:effectLst/>
        </p:spPr>
      </p:pic>
      <p:pic>
        <p:nvPicPr>
          <p:cNvPr id="17" name="Picture 16" descr="A wooden ramp&#10;&#10;Description automatically generated">
            <a:extLst>
              <a:ext uri="{FF2B5EF4-FFF2-40B4-BE49-F238E27FC236}">
                <a16:creationId xmlns:a16="http://schemas.microsoft.com/office/drawing/2014/main" id="{4D12FE61-81EF-4C3C-93FA-A6C1B1BE05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9346872" y="818046"/>
            <a:ext cx="2161101" cy="1620826"/>
          </a:xfrm>
          <a:prstGeom prst="roundRect">
            <a:avLst>
              <a:gd name="adj" fmla="val 16667"/>
            </a:avLst>
          </a:prstGeom>
          <a:ln>
            <a:noFill/>
          </a:ln>
          <a:effectLst/>
        </p:spPr>
      </p:pic>
      <p:pic>
        <p:nvPicPr>
          <p:cNvPr id="19" name="Picture 18" descr="A picture containing ground, indoor, floor, wall&#10;&#10;Description automatically generated">
            <a:extLst>
              <a:ext uri="{FF2B5EF4-FFF2-40B4-BE49-F238E27FC236}">
                <a16:creationId xmlns:a16="http://schemas.microsoft.com/office/drawing/2014/main" id="{B128F942-052F-4D89-8FE1-9C9844BC8DB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603502" y="4518068"/>
            <a:ext cx="2161099" cy="1620824"/>
          </a:xfrm>
          <a:prstGeom prst="roundRect">
            <a:avLst>
              <a:gd name="adj" fmla="val 16667"/>
            </a:avLst>
          </a:prstGeom>
          <a:ln>
            <a:noFill/>
          </a:ln>
          <a:effectLst/>
        </p:spPr>
      </p:pic>
      <p:pic>
        <p:nvPicPr>
          <p:cNvPr id="21" name="Picture 20">
            <a:extLst>
              <a:ext uri="{FF2B5EF4-FFF2-40B4-BE49-F238E27FC236}">
                <a16:creationId xmlns:a16="http://schemas.microsoft.com/office/drawing/2014/main" id="{E07C241F-4B16-4619-B3B5-F1EAED0DDDA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400000">
            <a:off x="2352174" y="4518070"/>
            <a:ext cx="2161100" cy="1620825"/>
          </a:xfrm>
          <a:prstGeom prst="roundRect">
            <a:avLst>
              <a:gd name="adj" fmla="val 16667"/>
            </a:avLst>
          </a:prstGeom>
          <a:ln>
            <a:noFill/>
          </a:ln>
          <a:effectLst/>
        </p:spPr>
      </p:pic>
      <p:pic>
        <p:nvPicPr>
          <p:cNvPr id="23" name="Picture 22" descr="A close up of a piece of paper&#10;&#10;Description automatically generated">
            <a:extLst>
              <a:ext uri="{FF2B5EF4-FFF2-40B4-BE49-F238E27FC236}">
                <a16:creationId xmlns:a16="http://schemas.microsoft.com/office/drawing/2014/main" id="{76469A93-0F3F-4104-815D-AF4800BA5BA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5400000">
            <a:off x="4100847" y="4518067"/>
            <a:ext cx="2161102" cy="1620827"/>
          </a:xfrm>
          <a:prstGeom prst="roundRect">
            <a:avLst>
              <a:gd name="adj" fmla="val 16667"/>
            </a:avLst>
          </a:prstGeom>
          <a:ln>
            <a:noFill/>
          </a:ln>
          <a:effectLst/>
        </p:spPr>
      </p:pic>
      <p:pic>
        <p:nvPicPr>
          <p:cNvPr id="25" name="Picture 24" descr="A picture containing indoor, chair, furniture, floor&#10;&#10;Description automatically generated">
            <a:extLst>
              <a:ext uri="{FF2B5EF4-FFF2-40B4-BE49-F238E27FC236}">
                <a16:creationId xmlns:a16="http://schemas.microsoft.com/office/drawing/2014/main" id="{D7518A7E-A929-444F-B135-D841A901A4F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5400000">
            <a:off x="5849523" y="4518067"/>
            <a:ext cx="2161101" cy="1620826"/>
          </a:xfrm>
          <a:prstGeom prst="roundRect">
            <a:avLst>
              <a:gd name="adj" fmla="val 16667"/>
            </a:avLst>
          </a:prstGeom>
          <a:ln>
            <a:noFill/>
          </a:ln>
          <a:effectLst/>
        </p:spPr>
      </p:pic>
      <p:pic>
        <p:nvPicPr>
          <p:cNvPr id="27" name="Picture 26" descr="A picture containing indoor, wooden, floor, table&#10;&#10;Description automatically generated">
            <a:extLst>
              <a:ext uri="{FF2B5EF4-FFF2-40B4-BE49-F238E27FC236}">
                <a16:creationId xmlns:a16="http://schemas.microsoft.com/office/drawing/2014/main" id="{105D4FD4-7C78-4E19-91C9-316D90DFD7B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5400000">
            <a:off x="7599593" y="4516666"/>
            <a:ext cx="2161102" cy="1623626"/>
          </a:xfrm>
          <a:prstGeom prst="roundRect">
            <a:avLst>
              <a:gd name="adj" fmla="val 16667"/>
            </a:avLst>
          </a:prstGeom>
          <a:ln>
            <a:noFill/>
          </a:ln>
          <a:effectLst/>
        </p:spPr>
      </p:pic>
      <p:pic>
        <p:nvPicPr>
          <p:cNvPr id="29" name="Picture 28" descr="A picture containing indoor, building, floor&#10;&#10;Description automatically generated">
            <a:extLst>
              <a:ext uri="{FF2B5EF4-FFF2-40B4-BE49-F238E27FC236}">
                <a16:creationId xmlns:a16="http://schemas.microsoft.com/office/drawing/2014/main" id="{76159E00-1958-4BEB-B161-70EE8C0D71F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400000">
            <a:off x="9346868" y="4518064"/>
            <a:ext cx="2161104" cy="1620828"/>
          </a:xfrm>
          <a:prstGeom prst="roundRect">
            <a:avLst>
              <a:gd name="adj" fmla="val 16667"/>
            </a:avLst>
          </a:prstGeom>
          <a:ln>
            <a:noFill/>
          </a:ln>
          <a:effectLst/>
        </p:spPr>
      </p:pic>
      <p:sp>
        <p:nvSpPr>
          <p:cNvPr id="30" name="TextBox 29">
            <a:extLst>
              <a:ext uri="{FF2B5EF4-FFF2-40B4-BE49-F238E27FC236}">
                <a16:creationId xmlns:a16="http://schemas.microsoft.com/office/drawing/2014/main" id="{23C3239F-5AFC-49C5-9836-2A48AF8B476A}"/>
              </a:ext>
            </a:extLst>
          </p:cNvPr>
          <p:cNvSpPr txBox="1"/>
          <p:nvPr/>
        </p:nvSpPr>
        <p:spPr>
          <a:xfrm>
            <a:off x="587505" y="2786657"/>
            <a:ext cx="3343520" cy="707886"/>
          </a:xfrm>
          <a:prstGeom prst="rect">
            <a:avLst/>
          </a:prstGeom>
          <a:noFill/>
        </p:spPr>
        <p:txBody>
          <a:bodyPr wrap="square" rtlCol="0">
            <a:spAutoFit/>
          </a:bodyPr>
          <a:lstStyle/>
          <a:p>
            <a:r>
              <a:rPr lang="en-GB" sz="1000" dirty="0">
                <a:latin typeface="Century Gothic" panose="020B0502020202020204" pitchFamily="34" charset="0"/>
              </a:rPr>
              <a:t>Here, I started </a:t>
            </a:r>
            <a:r>
              <a:rPr lang="en-GB" sz="1000" dirty="0">
                <a:solidFill>
                  <a:srgbClr val="33CCCC"/>
                </a:solidFill>
                <a:latin typeface="Century Gothic" panose="020B0502020202020204" pitchFamily="34" charset="0"/>
              </a:rPr>
              <a:t>lightly sanding </a:t>
            </a:r>
            <a:r>
              <a:rPr lang="en-GB" sz="1000" dirty="0">
                <a:latin typeface="Century Gothic" panose="020B0502020202020204" pitchFamily="34" charset="0"/>
              </a:rPr>
              <a:t>down the surface of the undercoat with a </a:t>
            </a:r>
            <a:r>
              <a:rPr lang="en-GB" sz="1000" dirty="0">
                <a:solidFill>
                  <a:srgbClr val="33CCCC"/>
                </a:solidFill>
                <a:latin typeface="Century Gothic" panose="020B0502020202020204" pitchFamily="34" charset="0"/>
              </a:rPr>
              <a:t>240 grit </a:t>
            </a:r>
            <a:r>
              <a:rPr lang="en-GB" sz="1000" dirty="0">
                <a:latin typeface="Century Gothic" panose="020B0502020202020204" pitchFamily="34" charset="0"/>
              </a:rPr>
              <a:t>sand paper. I also continued to </a:t>
            </a:r>
            <a:r>
              <a:rPr lang="en-GB" sz="1000" dirty="0">
                <a:solidFill>
                  <a:srgbClr val="33CCCC"/>
                </a:solidFill>
                <a:latin typeface="Century Gothic" panose="020B0502020202020204" pitchFamily="34" charset="0"/>
              </a:rPr>
              <a:t>round the edges </a:t>
            </a:r>
            <a:r>
              <a:rPr lang="en-GB" sz="1000" dirty="0">
                <a:latin typeface="Century Gothic" panose="020B0502020202020204" pitchFamily="34" charset="0"/>
              </a:rPr>
              <a:t>and the ends of the dowels (where it meets the body).</a:t>
            </a:r>
          </a:p>
        </p:txBody>
      </p:sp>
      <p:cxnSp>
        <p:nvCxnSpPr>
          <p:cNvPr id="31" name="Straight Connector 30">
            <a:extLst>
              <a:ext uri="{FF2B5EF4-FFF2-40B4-BE49-F238E27FC236}">
                <a16:creationId xmlns:a16="http://schemas.microsoft.com/office/drawing/2014/main" id="{06A3C61D-B9AB-435D-9D0C-4BAA62B23E38}"/>
              </a:ext>
            </a:extLst>
          </p:cNvPr>
          <p:cNvCxnSpPr>
            <a:cxnSpLocks/>
          </p:cNvCxnSpPr>
          <p:nvPr/>
        </p:nvCxnSpPr>
        <p:spPr>
          <a:xfrm>
            <a:off x="670390" y="572984"/>
            <a:ext cx="0" cy="2107462"/>
          </a:xfrm>
          <a:prstGeom prst="line">
            <a:avLst/>
          </a:prstGeom>
        </p:spPr>
        <p:style>
          <a:lnRef idx="2">
            <a:schemeClr val="dk1"/>
          </a:lnRef>
          <a:fillRef idx="0">
            <a:schemeClr val="dk1"/>
          </a:fillRef>
          <a:effectRef idx="1">
            <a:schemeClr val="dk1"/>
          </a:effectRef>
          <a:fontRef idx="minor">
            <a:schemeClr val="tx1"/>
          </a:fontRef>
        </p:style>
      </p:cxnSp>
      <p:cxnSp>
        <p:nvCxnSpPr>
          <p:cNvPr id="32" name="Straight Connector 31">
            <a:extLst>
              <a:ext uri="{FF2B5EF4-FFF2-40B4-BE49-F238E27FC236}">
                <a16:creationId xmlns:a16="http://schemas.microsoft.com/office/drawing/2014/main" id="{5E5A72BC-BDBA-405A-B5C4-63CE86BFC0F5}"/>
              </a:ext>
            </a:extLst>
          </p:cNvPr>
          <p:cNvCxnSpPr>
            <a:cxnSpLocks/>
          </p:cNvCxnSpPr>
          <p:nvPr/>
        </p:nvCxnSpPr>
        <p:spPr>
          <a:xfrm>
            <a:off x="670390" y="4320228"/>
            <a:ext cx="0" cy="2107462"/>
          </a:xfrm>
          <a:prstGeom prst="line">
            <a:avLst/>
          </a:prstGeom>
        </p:spPr>
        <p:style>
          <a:lnRef idx="2">
            <a:schemeClr val="dk1"/>
          </a:lnRef>
          <a:fillRef idx="0">
            <a:schemeClr val="dk1"/>
          </a:fillRef>
          <a:effectRef idx="1">
            <a:schemeClr val="dk1"/>
          </a:effectRef>
          <a:fontRef idx="minor">
            <a:schemeClr val="tx1"/>
          </a:fontRef>
        </p:style>
      </p:cxnSp>
      <p:sp>
        <p:nvSpPr>
          <p:cNvPr id="20" name="TextBox 19">
            <a:extLst>
              <a:ext uri="{FF2B5EF4-FFF2-40B4-BE49-F238E27FC236}">
                <a16:creationId xmlns:a16="http://schemas.microsoft.com/office/drawing/2014/main" id="{D72A241B-0870-483A-91EE-08A4E20EAB07}"/>
              </a:ext>
            </a:extLst>
          </p:cNvPr>
          <p:cNvSpPr txBox="1"/>
          <p:nvPr/>
        </p:nvSpPr>
        <p:spPr>
          <a:xfrm>
            <a:off x="3917897" y="2786657"/>
            <a:ext cx="2370707" cy="707886"/>
          </a:xfrm>
          <a:prstGeom prst="rect">
            <a:avLst/>
          </a:prstGeom>
          <a:noFill/>
        </p:spPr>
        <p:txBody>
          <a:bodyPr wrap="square" rtlCol="0">
            <a:spAutoFit/>
          </a:bodyPr>
          <a:lstStyle/>
          <a:p>
            <a:r>
              <a:rPr lang="en-GB" sz="1000" dirty="0">
                <a:latin typeface="Century Gothic" panose="020B0502020202020204" pitchFamily="34" charset="0"/>
              </a:rPr>
              <a:t>Following that, I then applied </a:t>
            </a:r>
            <a:r>
              <a:rPr lang="en-GB" sz="1000" dirty="0">
                <a:solidFill>
                  <a:srgbClr val="33CCCC"/>
                </a:solidFill>
                <a:latin typeface="Century Gothic" panose="020B0502020202020204" pitchFamily="34" charset="0"/>
              </a:rPr>
              <a:t>my top coat </a:t>
            </a:r>
            <a:r>
              <a:rPr lang="en-GB" sz="1000" dirty="0">
                <a:latin typeface="Century Gothic" panose="020B0502020202020204" pitchFamily="34" charset="0"/>
              </a:rPr>
              <a:t>(Urban Sky). I had to apply a few layers to completed cover the white/cream </a:t>
            </a:r>
            <a:r>
              <a:rPr lang="en-GB" sz="1000" dirty="0">
                <a:solidFill>
                  <a:srgbClr val="33CCCC"/>
                </a:solidFill>
                <a:latin typeface="Century Gothic" panose="020B0502020202020204" pitchFamily="34" charset="0"/>
              </a:rPr>
              <a:t>undercoat.</a:t>
            </a:r>
          </a:p>
        </p:txBody>
      </p:sp>
      <p:sp>
        <p:nvSpPr>
          <p:cNvPr id="22" name="TextBox 21">
            <a:extLst>
              <a:ext uri="{FF2B5EF4-FFF2-40B4-BE49-F238E27FC236}">
                <a16:creationId xmlns:a16="http://schemas.microsoft.com/office/drawing/2014/main" id="{DA8FC6D8-6E90-4F5A-9247-26D29F3BA555}"/>
              </a:ext>
            </a:extLst>
          </p:cNvPr>
          <p:cNvSpPr txBox="1"/>
          <p:nvPr/>
        </p:nvSpPr>
        <p:spPr>
          <a:xfrm>
            <a:off x="7682204" y="2786657"/>
            <a:ext cx="4262718" cy="707886"/>
          </a:xfrm>
          <a:prstGeom prst="rect">
            <a:avLst/>
          </a:prstGeom>
          <a:noFill/>
        </p:spPr>
        <p:txBody>
          <a:bodyPr wrap="square" rtlCol="0">
            <a:spAutoFit/>
          </a:bodyPr>
          <a:lstStyle/>
          <a:p>
            <a:r>
              <a:rPr lang="en-GB" sz="1000" dirty="0">
                <a:latin typeface="Century Gothic" panose="020B0502020202020204" pitchFamily="34" charset="0"/>
              </a:rPr>
              <a:t>Between coats, I started to create my wooden surface on top. The wood I used was </a:t>
            </a:r>
            <a:r>
              <a:rPr lang="en-GB" sz="1000" dirty="0">
                <a:solidFill>
                  <a:srgbClr val="33CCCC"/>
                </a:solidFill>
                <a:latin typeface="Century Gothic" panose="020B0502020202020204" pitchFamily="34" charset="0"/>
              </a:rPr>
              <a:t>pine</a:t>
            </a:r>
            <a:r>
              <a:rPr lang="en-GB" sz="1000" dirty="0">
                <a:latin typeface="Century Gothic" panose="020B0502020202020204" pitchFamily="34" charset="0"/>
              </a:rPr>
              <a:t> and I ensured there was a </a:t>
            </a:r>
            <a:r>
              <a:rPr lang="en-GB" sz="1000" dirty="0">
                <a:solidFill>
                  <a:srgbClr val="33CCCC"/>
                </a:solidFill>
                <a:latin typeface="Century Gothic" panose="020B0502020202020204" pitchFamily="34" charset="0"/>
              </a:rPr>
              <a:t>10mm overhang </a:t>
            </a:r>
            <a:r>
              <a:rPr lang="en-GB" sz="1000" dirty="0">
                <a:latin typeface="Century Gothic" panose="020B0502020202020204" pitchFamily="34" charset="0"/>
              </a:rPr>
              <a:t>from the body. After sanding the edges, I began to </a:t>
            </a:r>
            <a:r>
              <a:rPr lang="en-GB" sz="1000" dirty="0">
                <a:solidFill>
                  <a:srgbClr val="33CCCC"/>
                </a:solidFill>
                <a:latin typeface="Century Gothic" panose="020B0502020202020204" pitchFamily="34" charset="0"/>
              </a:rPr>
              <a:t>stain it</a:t>
            </a:r>
            <a:r>
              <a:rPr lang="en-GB" sz="1000" dirty="0">
                <a:latin typeface="Century Gothic" panose="020B0502020202020204" pitchFamily="34" charset="0"/>
              </a:rPr>
              <a:t>. I applied a couple coats of stain to receive a </a:t>
            </a:r>
            <a:r>
              <a:rPr lang="en-GB" sz="1000" dirty="0">
                <a:solidFill>
                  <a:srgbClr val="33CCCC"/>
                </a:solidFill>
                <a:latin typeface="Century Gothic" panose="020B0502020202020204" pitchFamily="34" charset="0"/>
              </a:rPr>
              <a:t>deeper finish</a:t>
            </a:r>
          </a:p>
        </p:txBody>
      </p:sp>
      <p:sp>
        <p:nvSpPr>
          <p:cNvPr id="24" name="TextBox 23">
            <a:extLst>
              <a:ext uri="{FF2B5EF4-FFF2-40B4-BE49-F238E27FC236}">
                <a16:creationId xmlns:a16="http://schemas.microsoft.com/office/drawing/2014/main" id="{A98B2BEB-9A41-4CC7-B053-156482884C4D}"/>
              </a:ext>
            </a:extLst>
          </p:cNvPr>
          <p:cNvSpPr txBox="1"/>
          <p:nvPr/>
        </p:nvSpPr>
        <p:spPr>
          <a:xfrm>
            <a:off x="587505" y="3462397"/>
            <a:ext cx="3343520" cy="707886"/>
          </a:xfrm>
          <a:prstGeom prst="rect">
            <a:avLst/>
          </a:prstGeom>
          <a:noFill/>
        </p:spPr>
        <p:txBody>
          <a:bodyPr wrap="square" rtlCol="0">
            <a:spAutoFit/>
          </a:bodyPr>
          <a:lstStyle/>
          <a:p>
            <a:r>
              <a:rPr lang="en-GB" sz="1000" dirty="0">
                <a:latin typeface="Century Gothic" panose="020B0502020202020204" pitchFamily="34" charset="0"/>
              </a:rPr>
              <a:t>Shortly after, I then started to </a:t>
            </a:r>
            <a:r>
              <a:rPr lang="en-GB" sz="1000" dirty="0">
                <a:solidFill>
                  <a:srgbClr val="CC0066"/>
                </a:solidFill>
                <a:latin typeface="Century Gothic" panose="020B0502020202020204" pitchFamily="34" charset="0"/>
              </a:rPr>
              <a:t>apply varnish</a:t>
            </a:r>
            <a:r>
              <a:rPr lang="en-GB" sz="1000" dirty="0">
                <a:latin typeface="Century Gothic" panose="020B0502020202020204" pitchFamily="34" charset="0"/>
              </a:rPr>
              <a:t>. This would </a:t>
            </a:r>
            <a:r>
              <a:rPr lang="en-GB" sz="1000" dirty="0">
                <a:solidFill>
                  <a:srgbClr val="CC0066"/>
                </a:solidFill>
                <a:latin typeface="Century Gothic" panose="020B0502020202020204" pitchFamily="34" charset="0"/>
              </a:rPr>
              <a:t>protect the stain</a:t>
            </a:r>
            <a:r>
              <a:rPr lang="en-GB" sz="1000" dirty="0">
                <a:latin typeface="Century Gothic" panose="020B0502020202020204" pitchFamily="34" charset="0"/>
              </a:rPr>
              <a:t> and create a more </a:t>
            </a:r>
            <a:r>
              <a:rPr lang="en-GB" sz="1000" dirty="0">
                <a:solidFill>
                  <a:srgbClr val="CC0066"/>
                </a:solidFill>
                <a:latin typeface="Century Gothic" panose="020B0502020202020204" pitchFamily="34" charset="0"/>
              </a:rPr>
              <a:t>glossy</a:t>
            </a:r>
            <a:r>
              <a:rPr lang="en-GB" sz="1000" dirty="0">
                <a:latin typeface="Century Gothic" panose="020B0502020202020204" pitchFamily="34" charset="0"/>
              </a:rPr>
              <a:t> finish (will also </a:t>
            </a:r>
            <a:r>
              <a:rPr lang="en-GB" sz="1000" dirty="0">
                <a:solidFill>
                  <a:srgbClr val="CC0066"/>
                </a:solidFill>
                <a:latin typeface="Century Gothic" panose="020B0502020202020204" pitchFamily="34" charset="0"/>
              </a:rPr>
              <a:t>protect the wood </a:t>
            </a:r>
            <a:r>
              <a:rPr lang="en-GB" sz="1000" dirty="0">
                <a:latin typeface="Century Gothic" panose="020B0502020202020204" pitchFamily="34" charset="0"/>
              </a:rPr>
              <a:t>from liquids. All together I used </a:t>
            </a:r>
            <a:r>
              <a:rPr lang="en-GB" sz="1000" dirty="0">
                <a:solidFill>
                  <a:srgbClr val="CC0066"/>
                </a:solidFill>
                <a:latin typeface="Century Gothic" panose="020B0502020202020204" pitchFamily="34" charset="0"/>
              </a:rPr>
              <a:t>8 coats.</a:t>
            </a:r>
          </a:p>
        </p:txBody>
      </p:sp>
      <p:sp>
        <p:nvSpPr>
          <p:cNvPr id="26" name="TextBox 25">
            <a:extLst>
              <a:ext uri="{FF2B5EF4-FFF2-40B4-BE49-F238E27FC236}">
                <a16:creationId xmlns:a16="http://schemas.microsoft.com/office/drawing/2014/main" id="{6886FEBC-14D2-4959-BCF8-D911A02ECAC3}"/>
              </a:ext>
            </a:extLst>
          </p:cNvPr>
          <p:cNvSpPr txBox="1"/>
          <p:nvPr/>
        </p:nvSpPr>
        <p:spPr>
          <a:xfrm>
            <a:off x="3928066" y="3462397"/>
            <a:ext cx="2528832" cy="707886"/>
          </a:xfrm>
          <a:prstGeom prst="rect">
            <a:avLst/>
          </a:prstGeom>
          <a:noFill/>
        </p:spPr>
        <p:txBody>
          <a:bodyPr wrap="square" rtlCol="0">
            <a:spAutoFit/>
          </a:bodyPr>
          <a:lstStyle/>
          <a:p>
            <a:r>
              <a:rPr lang="en-GB" sz="1000" dirty="0">
                <a:latin typeface="Century Gothic" panose="020B0502020202020204" pitchFamily="34" charset="0"/>
              </a:rPr>
              <a:t>After the varnish, I then finished the wood with a </a:t>
            </a:r>
            <a:r>
              <a:rPr lang="en-GB" sz="1000" dirty="0">
                <a:solidFill>
                  <a:srgbClr val="CC0066"/>
                </a:solidFill>
                <a:latin typeface="Century Gothic" panose="020B0502020202020204" pitchFamily="34" charset="0"/>
              </a:rPr>
              <a:t>final coat/layer of wax </a:t>
            </a:r>
            <a:r>
              <a:rPr lang="en-GB" sz="1000" dirty="0">
                <a:latin typeface="Century Gothic" panose="020B0502020202020204" pitchFamily="34" charset="0"/>
              </a:rPr>
              <a:t>which was applied with a wire brush and buffed with a piece of cloth.</a:t>
            </a:r>
          </a:p>
        </p:txBody>
      </p:sp>
      <p:sp>
        <p:nvSpPr>
          <p:cNvPr id="28" name="TextBox 27">
            <a:extLst>
              <a:ext uri="{FF2B5EF4-FFF2-40B4-BE49-F238E27FC236}">
                <a16:creationId xmlns:a16="http://schemas.microsoft.com/office/drawing/2014/main" id="{985A8AE0-9779-4A07-89C2-122B087DE480}"/>
              </a:ext>
            </a:extLst>
          </p:cNvPr>
          <p:cNvSpPr txBox="1"/>
          <p:nvPr/>
        </p:nvSpPr>
        <p:spPr>
          <a:xfrm>
            <a:off x="7655112" y="3462397"/>
            <a:ext cx="4048338" cy="707886"/>
          </a:xfrm>
          <a:prstGeom prst="rect">
            <a:avLst/>
          </a:prstGeom>
          <a:noFill/>
        </p:spPr>
        <p:txBody>
          <a:bodyPr wrap="square" rtlCol="0">
            <a:spAutoFit/>
          </a:bodyPr>
          <a:lstStyle/>
          <a:p>
            <a:r>
              <a:rPr lang="en-GB" sz="1000" dirty="0">
                <a:latin typeface="Century Gothic" panose="020B0502020202020204" pitchFamily="34" charset="0"/>
              </a:rPr>
              <a:t>Subsequently, I added two more </a:t>
            </a:r>
            <a:r>
              <a:rPr lang="en-GB" sz="1000" dirty="0">
                <a:solidFill>
                  <a:srgbClr val="CC0066"/>
                </a:solidFill>
                <a:latin typeface="Century Gothic" panose="020B0502020202020204" pitchFamily="34" charset="0"/>
              </a:rPr>
              <a:t>struts for support </a:t>
            </a:r>
            <a:r>
              <a:rPr lang="en-GB" sz="1000" dirty="0">
                <a:latin typeface="Century Gothic" panose="020B0502020202020204" pitchFamily="34" charset="0"/>
              </a:rPr>
              <a:t>and a guide for the drawer (slide in </a:t>
            </a:r>
            <a:r>
              <a:rPr lang="en-GB" sz="1000" dirty="0">
                <a:solidFill>
                  <a:srgbClr val="CC0066"/>
                </a:solidFill>
                <a:latin typeface="Century Gothic" panose="020B0502020202020204" pitchFamily="34" charset="0"/>
              </a:rPr>
              <a:t>smoothly</a:t>
            </a:r>
            <a:r>
              <a:rPr lang="en-GB" sz="1000" dirty="0">
                <a:latin typeface="Century Gothic" panose="020B0502020202020204" pitchFamily="34" charset="0"/>
              </a:rPr>
              <a:t>). This was a attached with epoxy resin. The wooden top is </a:t>
            </a:r>
            <a:r>
              <a:rPr lang="en-GB" sz="1000" dirty="0">
                <a:solidFill>
                  <a:srgbClr val="CC0066"/>
                </a:solidFill>
                <a:latin typeface="Century Gothic" panose="020B0502020202020204" pitchFamily="34" charset="0"/>
              </a:rPr>
              <a:t>attached</a:t>
            </a:r>
            <a:r>
              <a:rPr lang="en-GB" sz="1000" dirty="0">
                <a:latin typeface="Century Gothic" panose="020B0502020202020204" pitchFamily="34" charset="0"/>
              </a:rPr>
              <a:t> with 4 screws going through these two supports.</a:t>
            </a:r>
          </a:p>
        </p:txBody>
      </p:sp>
      <mc:AlternateContent xmlns:mc="http://schemas.openxmlformats.org/markup-compatibility/2006" xmlns:p14="http://schemas.microsoft.com/office/powerpoint/2010/main">
        <mc:Choice Requires="p14">
          <p:contentPart p14:bwMode="auto" r:id="rId15">
            <p14:nvContentPartPr>
              <p14:cNvPr id="33" name="Ink 32">
                <a:extLst>
                  <a:ext uri="{FF2B5EF4-FFF2-40B4-BE49-F238E27FC236}">
                    <a16:creationId xmlns:a16="http://schemas.microsoft.com/office/drawing/2014/main" id="{42C02C56-E262-4154-9732-67AA9EF751C5}"/>
                  </a:ext>
                </a:extLst>
              </p14:cNvPr>
              <p14:cNvContentPartPr/>
              <p14:nvPr/>
            </p14:nvContentPartPr>
            <p14:xfrm rot="1572505" flipV="1">
              <a:off x="408051" y="2704671"/>
              <a:ext cx="127080" cy="266760"/>
            </p14:xfrm>
          </p:contentPart>
        </mc:Choice>
        <mc:Fallback xmlns="">
          <p:pic>
            <p:nvPicPr>
              <p:cNvPr id="33" name="Ink 32">
                <a:extLst>
                  <a:ext uri="{FF2B5EF4-FFF2-40B4-BE49-F238E27FC236}">
                    <a16:creationId xmlns:a16="http://schemas.microsoft.com/office/drawing/2014/main" id="{42C02C56-E262-4154-9732-67AA9EF751C5}"/>
                  </a:ext>
                </a:extLst>
              </p:cNvPr>
              <p:cNvPicPr/>
              <p:nvPr/>
            </p:nvPicPr>
            <p:blipFill>
              <a:blip r:embed="rId16"/>
              <a:stretch>
                <a:fillRect/>
              </a:stretch>
            </p:blipFill>
            <p:spPr>
              <a:xfrm rot="1572505" flipV="1">
                <a:off x="399051" y="2695683"/>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4" name="Ink 33">
                <a:extLst>
                  <a:ext uri="{FF2B5EF4-FFF2-40B4-BE49-F238E27FC236}">
                    <a16:creationId xmlns:a16="http://schemas.microsoft.com/office/drawing/2014/main" id="{490D82B7-8711-448A-8D14-052F81C8DE04}"/>
                  </a:ext>
                </a:extLst>
              </p14:cNvPr>
              <p14:cNvContentPartPr/>
              <p14:nvPr/>
            </p14:nvContentPartPr>
            <p14:xfrm flipV="1">
              <a:off x="3800986" y="2831894"/>
              <a:ext cx="127080" cy="266760"/>
            </p14:xfrm>
          </p:contentPart>
        </mc:Choice>
        <mc:Fallback xmlns="">
          <p:pic>
            <p:nvPicPr>
              <p:cNvPr id="34" name="Ink 33">
                <a:extLst>
                  <a:ext uri="{FF2B5EF4-FFF2-40B4-BE49-F238E27FC236}">
                    <a16:creationId xmlns:a16="http://schemas.microsoft.com/office/drawing/2014/main" id="{490D82B7-8711-448A-8D14-052F81C8DE04}"/>
                  </a:ext>
                </a:extLst>
              </p:cNvPr>
              <p:cNvPicPr/>
              <p:nvPr/>
            </p:nvPicPr>
            <p:blipFill>
              <a:blip r:embed="rId16"/>
              <a:stretch>
                <a:fillRect/>
              </a:stretch>
            </p:blipFill>
            <p:spPr>
              <a:xfrm flipV="1">
                <a:off x="3791986" y="2822906"/>
                <a:ext cx="144720" cy="284376"/>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35" name="Ink 34">
                <a:extLst>
                  <a:ext uri="{FF2B5EF4-FFF2-40B4-BE49-F238E27FC236}">
                    <a16:creationId xmlns:a16="http://schemas.microsoft.com/office/drawing/2014/main" id="{DEF08762-5988-4581-881E-38E29799269D}"/>
                  </a:ext>
                </a:extLst>
              </p14:cNvPr>
              <p14:cNvContentPartPr/>
              <p14:nvPr/>
            </p14:nvContentPartPr>
            <p14:xfrm rot="9450718">
              <a:off x="11378963" y="2462913"/>
              <a:ext cx="127080" cy="266760"/>
            </p14:xfrm>
          </p:contentPart>
        </mc:Choice>
        <mc:Fallback>
          <p:pic>
            <p:nvPicPr>
              <p:cNvPr id="35" name="Ink 34">
                <a:extLst>
                  <a:ext uri="{FF2B5EF4-FFF2-40B4-BE49-F238E27FC236}">
                    <a16:creationId xmlns:a16="http://schemas.microsoft.com/office/drawing/2014/main" id="{DEF08762-5988-4581-881E-38E29799269D}"/>
                  </a:ext>
                </a:extLst>
              </p:cNvPr>
              <p:cNvPicPr/>
              <p:nvPr/>
            </p:nvPicPr>
            <p:blipFill>
              <a:blip r:embed="rId19"/>
              <a:stretch>
                <a:fillRect/>
              </a:stretch>
            </p:blipFill>
            <p:spPr>
              <a:xfrm rot="9450718">
                <a:off x="11369963" y="2453925"/>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6" name="Ink 35">
                <a:extLst>
                  <a:ext uri="{FF2B5EF4-FFF2-40B4-BE49-F238E27FC236}">
                    <a16:creationId xmlns:a16="http://schemas.microsoft.com/office/drawing/2014/main" id="{448B33CE-D22E-43C1-9049-3B739D171840}"/>
                  </a:ext>
                </a:extLst>
              </p14:cNvPr>
              <p14:cNvContentPartPr/>
              <p14:nvPr/>
            </p14:nvContentPartPr>
            <p14:xfrm rot="9852164" flipH="1" flipV="1">
              <a:off x="426515" y="3930087"/>
              <a:ext cx="127080" cy="266760"/>
            </p14:xfrm>
          </p:contentPart>
        </mc:Choice>
        <mc:Fallback xmlns="">
          <p:pic>
            <p:nvPicPr>
              <p:cNvPr id="36" name="Ink 35">
                <a:extLst>
                  <a:ext uri="{FF2B5EF4-FFF2-40B4-BE49-F238E27FC236}">
                    <a16:creationId xmlns:a16="http://schemas.microsoft.com/office/drawing/2014/main" id="{448B33CE-D22E-43C1-9049-3B739D171840}"/>
                  </a:ext>
                </a:extLst>
              </p:cNvPr>
              <p:cNvPicPr/>
              <p:nvPr/>
            </p:nvPicPr>
            <p:blipFill>
              <a:blip r:embed="rId16"/>
              <a:stretch>
                <a:fillRect/>
              </a:stretch>
            </p:blipFill>
            <p:spPr>
              <a:xfrm rot="9852164" flipH="1" flipV="1">
                <a:off x="417515" y="3921099"/>
                <a:ext cx="144720" cy="284376"/>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37" name="Ink 36">
                <a:extLst>
                  <a:ext uri="{FF2B5EF4-FFF2-40B4-BE49-F238E27FC236}">
                    <a16:creationId xmlns:a16="http://schemas.microsoft.com/office/drawing/2014/main" id="{D83374EF-5012-45A8-B181-7FE5F521F16E}"/>
                  </a:ext>
                </a:extLst>
              </p14:cNvPr>
              <p14:cNvContentPartPr/>
              <p14:nvPr/>
            </p14:nvContentPartPr>
            <p14:xfrm rot="12134286" flipV="1">
              <a:off x="6302846" y="3928220"/>
              <a:ext cx="127080" cy="266760"/>
            </p14:xfrm>
          </p:contentPart>
        </mc:Choice>
        <mc:Fallback>
          <p:pic>
            <p:nvPicPr>
              <p:cNvPr id="37" name="Ink 36">
                <a:extLst>
                  <a:ext uri="{FF2B5EF4-FFF2-40B4-BE49-F238E27FC236}">
                    <a16:creationId xmlns:a16="http://schemas.microsoft.com/office/drawing/2014/main" id="{D83374EF-5012-45A8-B181-7FE5F521F16E}"/>
                  </a:ext>
                </a:extLst>
              </p:cNvPr>
              <p:cNvPicPr/>
              <p:nvPr/>
            </p:nvPicPr>
            <p:blipFill>
              <a:blip r:embed="rId22"/>
              <a:stretch>
                <a:fillRect/>
              </a:stretch>
            </p:blipFill>
            <p:spPr>
              <a:xfrm rot="12134286" flipV="1">
                <a:off x="6293846" y="3919232"/>
                <a:ext cx="144720" cy="284376"/>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38" name="Ink 37">
                <a:extLst>
                  <a:ext uri="{FF2B5EF4-FFF2-40B4-BE49-F238E27FC236}">
                    <a16:creationId xmlns:a16="http://schemas.microsoft.com/office/drawing/2014/main" id="{D0354868-1D28-49B2-B2D7-FBEA3EA74FDC}"/>
                  </a:ext>
                </a:extLst>
              </p14:cNvPr>
              <p14:cNvContentPartPr/>
              <p14:nvPr/>
            </p14:nvContentPartPr>
            <p14:xfrm rot="12134286" flipV="1">
              <a:off x="11373812" y="4146289"/>
              <a:ext cx="127080" cy="266760"/>
            </p14:xfrm>
          </p:contentPart>
        </mc:Choice>
        <mc:Fallback>
          <p:pic>
            <p:nvPicPr>
              <p:cNvPr id="38" name="Ink 37">
                <a:extLst>
                  <a:ext uri="{FF2B5EF4-FFF2-40B4-BE49-F238E27FC236}">
                    <a16:creationId xmlns:a16="http://schemas.microsoft.com/office/drawing/2014/main" id="{D0354868-1D28-49B2-B2D7-FBEA3EA74FDC}"/>
                  </a:ext>
                </a:extLst>
              </p:cNvPr>
              <p:cNvPicPr/>
              <p:nvPr/>
            </p:nvPicPr>
            <p:blipFill>
              <a:blip r:embed="rId22"/>
              <a:stretch>
                <a:fillRect/>
              </a:stretch>
            </p:blipFill>
            <p:spPr>
              <a:xfrm rot="12134286" flipV="1">
                <a:off x="11364812" y="4137301"/>
                <a:ext cx="144720" cy="284376"/>
              </a:xfrm>
              <a:prstGeom prst="rect">
                <a:avLst/>
              </a:prstGeom>
            </p:spPr>
          </p:pic>
        </mc:Fallback>
      </mc:AlternateContent>
      <p:pic>
        <p:nvPicPr>
          <p:cNvPr id="39" name="Picture 38">
            <a:extLst>
              <a:ext uri="{FF2B5EF4-FFF2-40B4-BE49-F238E27FC236}">
                <a16:creationId xmlns:a16="http://schemas.microsoft.com/office/drawing/2014/main" id="{A86FAFB6-37C8-47C4-98A4-08818EE9E2F2}"/>
              </a:ext>
            </a:extLst>
          </p:cNvPr>
          <p:cNvPicPr>
            <a:picLocks noChangeAspect="1"/>
          </p:cNvPicPr>
          <p:nvPr/>
        </p:nvPicPr>
        <p:blipFill rotWithShape="1">
          <a:blip r:embed="rId24"/>
          <a:srcRect t="12716" r="3415" b="21834"/>
          <a:stretch/>
        </p:blipFill>
        <p:spPr>
          <a:xfrm>
            <a:off x="7525574" y="2011251"/>
            <a:ext cx="512281" cy="494782"/>
          </a:xfrm>
          <a:prstGeom prst="rect">
            <a:avLst/>
          </a:prstGeom>
        </p:spPr>
      </p:pic>
      <p:sp>
        <p:nvSpPr>
          <p:cNvPr id="40" name="TextBox 39">
            <a:extLst>
              <a:ext uri="{FF2B5EF4-FFF2-40B4-BE49-F238E27FC236}">
                <a16:creationId xmlns:a16="http://schemas.microsoft.com/office/drawing/2014/main" id="{03D4CF36-0496-406F-B9AD-0FD493ADA9D2}"/>
              </a:ext>
            </a:extLst>
          </p:cNvPr>
          <p:cNvSpPr txBox="1"/>
          <p:nvPr/>
        </p:nvSpPr>
        <p:spPr>
          <a:xfrm>
            <a:off x="6223355" y="2772694"/>
            <a:ext cx="1497006" cy="1015663"/>
          </a:xfrm>
          <a:prstGeom prst="rect">
            <a:avLst/>
          </a:prstGeom>
          <a:noFill/>
        </p:spPr>
        <p:txBody>
          <a:bodyPr wrap="square" rtlCol="0">
            <a:spAutoFit/>
          </a:bodyPr>
          <a:lstStyle/>
          <a:p>
            <a:r>
              <a:rPr lang="en-GB" sz="1000" dirty="0">
                <a:solidFill>
                  <a:srgbClr val="CC0066"/>
                </a:solidFill>
                <a:latin typeface="Century Gothic" panose="020B0502020202020204" pitchFamily="34" charset="0"/>
              </a:rPr>
              <a:t>When using the sander, ensure you are wearing goggles due to saw dust. Also wear gloves when staining</a:t>
            </a:r>
          </a:p>
        </p:txBody>
      </p:sp>
      <mc:AlternateContent xmlns:mc="http://schemas.openxmlformats.org/markup-compatibility/2006">
        <mc:Choice xmlns:p14="http://schemas.microsoft.com/office/powerpoint/2010/main" Requires="p14">
          <p:contentPart p14:bwMode="auto" r:id="rId25">
            <p14:nvContentPartPr>
              <p14:cNvPr id="41" name="Ink 40">
                <a:extLst>
                  <a:ext uri="{FF2B5EF4-FFF2-40B4-BE49-F238E27FC236}">
                    <a16:creationId xmlns:a16="http://schemas.microsoft.com/office/drawing/2014/main" id="{BAF48211-DFEC-4360-BA47-D8C0FD5DAC7B}"/>
                  </a:ext>
                </a:extLst>
              </p14:cNvPr>
              <p14:cNvContentPartPr/>
              <p14:nvPr/>
            </p14:nvContentPartPr>
            <p14:xfrm rot="10535206" flipH="1" flipV="1">
              <a:off x="7481123" y="2553513"/>
              <a:ext cx="127080" cy="266760"/>
            </p14:xfrm>
          </p:contentPart>
        </mc:Choice>
        <mc:Fallback>
          <p:pic>
            <p:nvPicPr>
              <p:cNvPr id="41" name="Ink 40">
                <a:extLst>
                  <a:ext uri="{FF2B5EF4-FFF2-40B4-BE49-F238E27FC236}">
                    <a16:creationId xmlns:a16="http://schemas.microsoft.com/office/drawing/2014/main" id="{BAF48211-DFEC-4360-BA47-D8C0FD5DAC7B}"/>
                  </a:ext>
                </a:extLst>
              </p:cNvPr>
              <p:cNvPicPr/>
              <p:nvPr/>
            </p:nvPicPr>
            <p:blipFill>
              <a:blip r:embed="rId22"/>
              <a:stretch>
                <a:fillRect/>
              </a:stretch>
            </p:blipFill>
            <p:spPr>
              <a:xfrm rot="10535206" flipH="1" flipV="1">
                <a:off x="7472123" y="2544525"/>
                <a:ext cx="144720" cy="284376"/>
              </a:xfrm>
              <a:prstGeom prst="rect">
                <a:avLst/>
              </a:prstGeom>
            </p:spPr>
          </p:pic>
        </mc:Fallback>
      </mc:AlternateContent>
    </p:spTree>
    <p:extLst>
      <p:ext uri="{BB962C8B-B14F-4D97-AF65-F5344CB8AC3E}">
        <p14:creationId xmlns:p14="http://schemas.microsoft.com/office/powerpoint/2010/main" val="436744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D440D00-2BE9-474D-9D29-7B599DC5D267}"/>
              </a:ext>
            </a:extLst>
          </p:cNvPr>
          <p:cNvSpPr txBox="1"/>
          <p:nvPr/>
        </p:nvSpPr>
        <p:spPr>
          <a:xfrm>
            <a:off x="3069975" y="114932"/>
            <a:ext cx="6052050" cy="338554"/>
          </a:xfrm>
          <a:prstGeom prst="rect">
            <a:avLst/>
          </a:prstGeom>
          <a:noFill/>
        </p:spPr>
        <p:txBody>
          <a:bodyPr wrap="square" rtlCol="0">
            <a:spAutoFit/>
          </a:bodyPr>
          <a:lstStyle/>
          <a:p>
            <a:pPr algn="ctr"/>
            <a:r>
              <a:rPr lang="en-GB" sz="1600" spc="600" dirty="0">
                <a:latin typeface="Century Gothic" panose="020B0502020202020204" pitchFamily="34" charset="0"/>
              </a:rPr>
              <a:t>FEASIBILITY OF FINAL PROTOTYPE</a:t>
            </a:r>
          </a:p>
        </p:txBody>
      </p:sp>
      <p:pic>
        <p:nvPicPr>
          <p:cNvPr id="6" name="Picture 5" descr="A picture containing indoor, wall, floor, sitting&#10;&#10;Description automatically generated">
            <a:extLst>
              <a:ext uri="{FF2B5EF4-FFF2-40B4-BE49-F238E27FC236}">
                <a16:creationId xmlns:a16="http://schemas.microsoft.com/office/drawing/2014/main" id="{C22877B7-35FC-435B-B8D8-E737FBCD7093}"/>
              </a:ext>
            </a:extLst>
          </p:cNvPr>
          <p:cNvPicPr>
            <a:picLocks noChangeAspect="1"/>
          </p:cNvPicPr>
          <p:nvPr/>
        </p:nvPicPr>
        <p:blipFill rotWithShape="1">
          <a:blip r:embed="rId4">
            <a:extLst>
              <a:ext uri="{28A0092B-C50C-407E-A947-70E740481C1C}">
                <a14:useLocalDpi xmlns:a14="http://schemas.microsoft.com/office/drawing/2010/main" val="0"/>
              </a:ext>
            </a:extLst>
          </a:blip>
          <a:srcRect l="23531" r="2548"/>
          <a:stretch/>
        </p:blipFill>
        <p:spPr>
          <a:xfrm rot="5400000">
            <a:off x="1318041" y="526691"/>
            <a:ext cx="3992680" cy="4050926"/>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3" name="Picture 2" descr="A picture containing indoor, floor, building&#10;&#10;Description automatically generated">
            <a:extLst>
              <a:ext uri="{FF2B5EF4-FFF2-40B4-BE49-F238E27FC236}">
                <a16:creationId xmlns:a16="http://schemas.microsoft.com/office/drawing/2014/main" id="{B98EC4F3-3913-43E9-89FF-944A7C2DDF02}"/>
              </a:ext>
            </a:extLst>
          </p:cNvPr>
          <p:cNvPicPr>
            <a:picLocks noChangeAspect="1"/>
          </p:cNvPicPr>
          <p:nvPr/>
        </p:nvPicPr>
        <p:blipFill rotWithShape="1">
          <a:blip r:embed="rId5">
            <a:extLst>
              <a:ext uri="{28A0092B-C50C-407E-A947-70E740481C1C}">
                <a14:useLocalDpi xmlns:a14="http://schemas.microsoft.com/office/drawing/2010/main" val="0"/>
              </a:ext>
            </a:extLst>
          </a:blip>
          <a:srcRect l="11821" r="15360"/>
          <a:stretch/>
        </p:blipFill>
        <p:spPr>
          <a:xfrm rot="5400000">
            <a:off x="8456153" y="5370340"/>
            <a:ext cx="1186500" cy="1222034"/>
          </a:xfrm>
          <a:prstGeom prst="ellipse">
            <a:avLst/>
          </a:prstGeom>
          <a:ln w="63500" cap="rnd">
            <a:noFill/>
          </a:ln>
          <a:effectLst/>
        </p:spPr>
      </p:pic>
      <p:pic>
        <p:nvPicPr>
          <p:cNvPr id="8" name="Picture 7" descr="A picture containing indoor, building, floor&#10;&#10;Description automatically generated">
            <a:extLst>
              <a:ext uri="{FF2B5EF4-FFF2-40B4-BE49-F238E27FC236}">
                <a16:creationId xmlns:a16="http://schemas.microsoft.com/office/drawing/2014/main" id="{D0172E9F-9D69-4ED9-B1BF-1B7AEF445552}"/>
              </a:ext>
            </a:extLst>
          </p:cNvPr>
          <p:cNvPicPr>
            <a:picLocks noChangeAspect="1"/>
          </p:cNvPicPr>
          <p:nvPr/>
        </p:nvPicPr>
        <p:blipFill rotWithShape="1">
          <a:blip r:embed="rId6">
            <a:extLst>
              <a:ext uri="{28A0092B-C50C-407E-A947-70E740481C1C}">
                <a14:useLocalDpi xmlns:a14="http://schemas.microsoft.com/office/drawing/2010/main" val="0"/>
              </a:ext>
            </a:extLst>
          </a:blip>
          <a:srcRect l="11478" r="15670" b="1112"/>
          <a:stretch/>
        </p:blipFill>
        <p:spPr>
          <a:xfrm rot="5400000">
            <a:off x="5304714" y="5490251"/>
            <a:ext cx="1074662" cy="1094051"/>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9" name="TextBox 8">
            <a:extLst>
              <a:ext uri="{FF2B5EF4-FFF2-40B4-BE49-F238E27FC236}">
                <a16:creationId xmlns:a16="http://schemas.microsoft.com/office/drawing/2014/main" id="{03DE1480-AD42-4CC2-8C64-5528060033D6}"/>
              </a:ext>
            </a:extLst>
          </p:cNvPr>
          <p:cNvSpPr txBox="1"/>
          <p:nvPr/>
        </p:nvSpPr>
        <p:spPr>
          <a:xfrm>
            <a:off x="5339844" y="555814"/>
            <a:ext cx="4253547" cy="861774"/>
          </a:xfrm>
          <a:prstGeom prst="rect">
            <a:avLst/>
          </a:prstGeom>
          <a:noFill/>
        </p:spPr>
        <p:txBody>
          <a:bodyPr wrap="square" rtlCol="0">
            <a:spAutoFit/>
          </a:bodyPr>
          <a:lstStyle/>
          <a:p>
            <a:r>
              <a:rPr lang="en-GB" sz="1000" dirty="0">
                <a:latin typeface="Century Gothic" panose="020B0502020202020204" pitchFamily="34" charset="0"/>
              </a:rPr>
              <a:t>For the final part of my project, I am now </a:t>
            </a:r>
            <a:r>
              <a:rPr lang="en-GB" sz="1000" dirty="0">
                <a:solidFill>
                  <a:srgbClr val="33CCCC"/>
                </a:solidFill>
                <a:latin typeface="Century Gothic" panose="020B0502020202020204" pitchFamily="34" charset="0"/>
              </a:rPr>
              <a:t>researching</a:t>
            </a:r>
            <a:r>
              <a:rPr lang="en-GB" sz="1000" dirty="0">
                <a:latin typeface="Century Gothic" panose="020B0502020202020204" pitchFamily="34" charset="0"/>
              </a:rPr>
              <a:t> into possible </a:t>
            </a:r>
            <a:r>
              <a:rPr lang="en-GB" sz="1000" dirty="0">
                <a:solidFill>
                  <a:srgbClr val="33CCCC"/>
                </a:solidFill>
                <a:latin typeface="Century Gothic" panose="020B0502020202020204" pitchFamily="34" charset="0"/>
              </a:rPr>
              <a:t>future outcomes and critical reflection</a:t>
            </a:r>
            <a:r>
              <a:rPr lang="en-GB" sz="1000" dirty="0">
                <a:latin typeface="Century Gothic" panose="020B0502020202020204" pitchFamily="34" charset="0"/>
              </a:rPr>
              <a:t>. These Images </a:t>
            </a:r>
            <a:r>
              <a:rPr lang="en-GB" sz="1000" dirty="0">
                <a:solidFill>
                  <a:srgbClr val="33CCCC"/>
                </a:solidFill>
                <a:latin typeface="Century Gothic" panose="020B0502020202020204" pitchFamily="34" charset="0"/>
              </a:rPr>
              <a:t>showcase</a:t>
            </a:r>
            <a:r>
              <a:rPr lang="en-GB" sz="1000" dirty="0">
                <a:latin typeface="Century Gothic" panose="020B0502020202020204" pitchFamily="34" charset="0"/>
              </a:rPr>
              <a:t> the outcome of my prototype manufacturing. The main focus in this piece of analysis is it determined if it is </a:t>
            </a:r>
            <a:r>
              <a:rPr lang="en-GB" sz="1000" dirty="0">
                <a:solidFill>
                  <a:srgbClr val="33CCCC"/>
                </a:solidFill>
                <a:latin typeface="Century Gothic" panose="020B0502020202020204" pitchFamily="34" charset="0"/>
              </a:rPr>
              <a:t>fit for purpose </a:t>
            </a:r>
            <a:r>
              <a:rPr lang="en-GB" sz="1000" dirty="0">
                <a:latin typeface="Century Gothic" panose="020B0502020202020204" pitchFamily="34" charset="0"/>
              </a:rPr>
              <a:t>The larger image is a typical scene that sets my product in its </a:t>
            </a:r>
            <a:r>
              <a:rPr lang="en-GB" sz="1000" dirty="0">
                <a:solidFill>
                  <a:srgbClr val="33CCCC"/>
                </a:solidFill>
                <a:latin typeface="Century Gothic" panose="020B0502020202020204" pitchFamily="34" charset="0"/>
              </a:rPr>
              <a:t>ideal setting</a:t>
            </a:r>
            <a:r>
              <a:rPr lang="en-GB" sz="1000" dirty="0">
                <a:latin typeface="Century Gothic" panose="020B0502020202020204" pitchFamily="34" charset="0"/>
              </a:rPr>
              <a:t>.</a:t>
            </a:r>
          </a:p>
        </p:txBody>
      </p:sp>
      <p:grpSp>
        <p:nvGrpSpPr>
          <p:cNvPr id="14" name="Group 13">
            <a:extLst>
              <a:ext uri="{FF2B5EF4-FFF2-40B4-BE49-F238E27FC236}">
                <a16:creationId xmlns:a16="http://schemas.microsoft.com/office/drawing/2014/main" id="{C2075A8D-F1E5-495A-B8EB-2C100636C4F6}"/>
              </a:ext>
            </a:extLst>
          </p:cNvPr>
          <p:cNvGrpSpPr/>
          <p:nvPr/>
        </p:nvGrpSpPr>
        <p:grpSpPr>
          <a:xfrm>
            <a:off x="4401670" y="555814"/>
            <a:ext cx="893350" cy="893350"/>
            <a:chOff x="4401670" y="555814"/>
            <a:chExt cx="893350" cy="893350"/>
          </a:xfrm>
        </p:grpSpPr>
        <p:sp>
          <p:nvSpPr>
            <p:cNvPr id="11" name="Oval 10">
              <a:extLst>
                <a:ext uri="{FF2B5EF4-FFF2-40B4-BE49-F238E27FC236}">
                  <a16:creationId xmlns:a16="http://schemas.microsoft.com/office/drawing/2014/main" id="{CB928AE5-E962-4543-95BF-87BB8DAB3440}"/>
                </a:ext>
              </a:extLst>
            </p:cNvPr>
            <p:cNvSpPr/>
            <p:nvPr/>
          </p:nvSpPr>
          <p:spPr>
            <a:xfrm>
              <a:off x="4401670" y="555814"/>
              <a:ext cx="893350" cy="893350"/>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descr="List">
              <a:extLst>
                <a:ext uri="{FF2B5EF4-FFF2-40B4-BE49-F238E27FC236}">
                  <a16:creationId xmlns:a16="http://schemas.microsoft.com/office/drawing/2014/main" id="{182F1638-6D2F-40A5-BFC9-2D472F4C60A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515090" y="669234"/>
              <a:ext cx="666509" cy="666509"/>
            </a:xfrm>
            <a:prstGeom prst="rect">
              <a:avLst/>
            </a:prstGeom>
          </p:spPr>
        </p:pic>
      </p:grpSp>
      <p:cxnSp>
        <p:nvCxnSpPr>
          <p:cNvPr id="15" name="Straight Connector 14">
            <a:extLst>
              <a:ext uri="{FF2B5EF4-FFF2-40B4-BE49-F238E27FC236}">
                <a16:creationId xmlns:a16="http://schemas.microsoft.com/office/drawing/2014/main" id="{8B00ECE1-828F-43DC-AD2A-549B4B7C9397}"/>
              </a:ext>
            </a:extLst>
          </p:cNvPr>
          <p:cNvCxnSpPr>
            <a:cxnSpLocks/>
          </p:cNvCxnSpPr>
          <p:nvPr/>
        </p:nvCxnSpPr>
        <p:spPr>
          <a:xfrm>
            <a:off x="5269284" y="1361880"/>
            <a:ext cx="0" cy="341075"/>
          </a:xfrm>
          <a:prstGeom prst="line">
            <a:avLst/>
          </a:prstGeom>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6651088A-65D1-46FB-827F-909AE3FF3162}"/>
              </a:ext>
            </a:extLst>
          </p:cNvPr>
          <p:cNvCxnSpPr>
            <a:cxnSpLocks/>
          </p:cNvCxnSpPr>
          <p:nvPr/>
        </p:nvCxnSpPr>
        <p:spPr>
          <a:xfrm>
            <a:off x="5269284" y="3488182"/>
            <a:ext cx="0" cy="1643014"/>
          </a:xfrm>
          <a:prstGeom prst="line">
            <a:avLst/>
          </a:prstGeom>
        </p:spPr>
        <p:style>
          <a:lnRef idx="2">
            <a:schemeClr val="dk1"/>
          </a:lnRef>
          <a:fillRef idx="0">
            <a:schemeClr val="dk1"/>
          </a:fillRef>
          <a:effectRef idx="1">
            <a:schemeClr val="dk1"/>
          </a:effectRef>
          <a:fontRef idx="minor">
            <a:schemeClr val="tx1"/>
          </a:fontRef>
        </p:style>
      </p:cxnSp>
      <p:pic>
        <p:nvPicPr>
          <p:cNvPr id="21" name="Picture 20" descr="A picture containing building, bench, sitting&#10;&#10;Description automatically generated">
            <a:extLst>
              <a:ext uri="{FF2B5EF4-FFF2-40B4-BE49-F238E27FC236}">
                <a16:creationId xmlns:a16="http://schemas.microsoft.com/office/drawing/2014/main" id="{E89EBA31-7B40-4526-9837-9E4D15AC14C5}"/>
              </a:ext>
            </a:extLst>
          </p:cNvPr>
          <p:cNvPicPr>
            <a:picLocks noChangeAspect="1"/>
          </p:cNvPicPr>
          <p:nvPr/>
        </p:nvPicPr>
        <p:blipFill rotWithShape="1">
          <a:blip r:embed="rId9">
            <a:extLst>
              <a:ext uri="{28A0092B-C50C-407E-A947-70E740481C1C}">
                <a14:useLocalDpi xmlns:a14="http://schemas.microsoft.com/office/drawing/2010/main" val="0"/>
              </a:ext>
            </a:extLst>
          </a:blip>
          <a:srcRect l="17451" r="7190"/>
          <a:stretch/>
        </p:blipFill>
        <p:spPr>
          <a:xfrm rot="5400000">
            <a:off x="9658865" y="353775"/>
            <a:ext cx="2133693" cy="212351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2" name="TextBox 21">
            <a:extLst>
              <a:ext uri="{FF2B5EF4-FFF2-40B4-BE49-F238E27FC236}">
                <a16:creationId xmlns:a16="http://schemas.microsoft.com/office/drawing/2014/main" id="{D149CB2B-3167-49F4-A5B1-D42213094264}"/>
              </a:ext>
            </a:extLst>
          </p:cNvPr>
          <p:cNvSpPr txBox="1"/>
          <p:nvPr/>
        </p:nvSpPr>
        <p:spPr>
          <a:xfrm>
            <a:off x="5339843" y="1414279"/>
            <a:ext cx="4121488" cy="1015663"/>
          </a:xfrm>
          <a:prstGeom prst="rect">
            <a:avLst/>
          </a:prstGeom>
          <a:noFill/>
        </p:spPr>
        <p:txBody>
          <a:bodyPr wrap="square" rtlCol="0">
            <a:spAutoFit/>
          </a:bodyPr>
          <a:lstStyle/>
          <a:p>
            <a:r>
              <a:rPr lang="en-GB" sz="1000" dirty="0">
                <a:latin typeface="Century Gothic" panose="020B0502020202020204" pitchFamily="34" charset="0"/>
              </a:rPr>
              <a:t>For the product to </a:t>
            </a:r>
            <a:r>
              <a:rPr lang="en-GB" sz="1000" dirty="0">
                <a:solidFill>
                  <a:srgbClr val="CC0066"/>
                </a:solidFill>
                <a:latin typeface="Century Gothic" panose="020B0502020202020204" pitchFamily="34" charset="0"/>
              </a:rPr>
              <a:t>suit what it was built for</a:t>
            </a:r>
            <a:r>
              <a:rPr lang="en-GB" sz="1000" dirty="0">
                <a:solidFill>
                  <a:srgbClr val="33CCCC"/>
                </a:solidFill>
                <a:latin typeface="Century Gothic" panose="020B0502020202020204" pitchFamily="34" charset="0"/>
              </a:rPr>
              <a:t>, </a:t>
            </a:r>
            <a:r>
              <a:rPr lang="en-GB" sz="1000" dirty="0">
                <a:latin typeface="Century Gothic" panose="020B0502020202020204" pitchFamily="34" charset="0"/>
              </a:rPr>
              <a:t>it needs to be able to be used for </a:t>
            </a:r>
            <a:r>
              <a:rPr lang="en-GB" sz="1000" dirty="0">
                <a:solidFill>
                  <a:srgbClr val="CC0066"/>
                </a:solidFill>
                <a:latin typeface="Century Gothic" panose="020B0502020202020204" pitchFamily="34" charset="0"/>
              </a:rPr>
              <a:t>various stuff </a:t>
            </a:r>
            <a:r>
              <a:rPr lang="en-GB" sz="1000" dirty="0">
                <a:latin typeface="Century Gothic" panose="020B0502020202020204" pitchFamily="34" charset="0"/>
              </a:rPr>
              <a:t>which the average household needs (if not more). The image on the right shows one of the first uses. The table is holding multiple objects as any table could. One of its main capabilities is to act as a centre piece (while holding various decorations.</a:t>
            </a:r>
          </a:p>
        </p:txBody>
      </p:sp>
      <p:pic>
        <p:nvPicPr>
          <p:cNvPr id="5" name="Picture 4">
            <a:extLst>
              <a:ext uri="{FF2B5EF4-FFF2-40B4-BE49-F238E27FC236}">
                <a16:creationId xmlns:a16="http://schemas.microsoft.com/office/drawing/2014/main" id="{FFBDBF42-D4B2-4487-86F6-CBEFBECC6C4B}"/>
              </a:ext>
            </a:extLst>
          </p:cNvPr>
          <p:cNvPicPr>
            <a:picLocks noChangeAspect="1"/>
          </p:cNvPicPr>
          <p:nvPr/>
        </p:nvPicPr>
        <p:blipFill rotWithShape="1">
          <a:blip r:embed="rId10">
            <a:extLst>
              <a:ext uri="{28A0092B-C50C-407E-A947-70E740481C1C}">
                <a14:useLocalDpi xmlns:a14="http://schemas.microsoft.com/office/drawing/2010/main" val="0"/>
              </a:ext>
            </a:extLst>
          </a:blip>
          <a:srcRect l="17254" r="9759"/>
          <a:stretch/>
        </p:blipFill>
        <p:spPr>
          <a:xfrm rot="5400000">
            <a:off x="3504767" y="3778878"/>
            <a:ext cx="1643014" cy="168833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24" name="Picture 23" descr="A close up of a chair&#10;&#10;Description automatically generated">
            <a:extLst>
              <a:ext uri="{FF2B5EF4-FFF2-40B4-BE49-F238E27FC236}">
                <a16:creationId xmlns:a16="http://schemas.microsoft.com/office/drawing/2014/main" id="{52854A3C-8281-4A03-B7CE-D0811DD1831D}"/>
              </a:ext>
            </a:extLst>
          </p:cNvPr>
          <p:cNvPicPr>
            <a:picLocks noChangeAspect="1"/>
          </p:cNvPicPr>
          <p:nvPr/>
        </p:nvPicPr>
        <p:blipFill rotWithShape="1">
          <a:blip r:embed="rId11">
            <a:extLst>
              <a:ext uri="{28A0092B-C50C-407E-A947-70E740481C1C}">
                <a14:useLocalDpi xmlns:a14="http://schemas.microsoft.com/office/drawing/2010/main" val="0"/>
              </a:ext>
            </a:extLst>
          </a:blip>
          <a:srcRect l="22433" t="19416" r="31119" b="19121"/>
          <a:stretch/>
        </p:blipFill>
        <p:spPr>
          <a:xfrm rot="5400000">
            <a:off x="10489603" y="2008995"/>
            <a:ext cx="1425380" cy="1414629"/>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0" name="Picture 9">
            <a:extLst>
              <a:ext uri="{FF2B5EF4-FFF2-40B4-BE49-F238E27FC236}">
                <a16:creationId xmlns:a16="http://schemas.microsoft.com/office/drawing/2014/main" id="{6826DDAF-25F0-4317-A20D-B990939580DD}"/>
              </a:ext>
            </a:extLst>
          </p:cNvPr>
          <p:cNvPicPr>
            <a:picLocks noChangeAspect="1"/>
          </p:cNvPicPr>
          <p:nvPr/>
        </p:nvPicPr>
        <p:blipFill rotWithShape="1">
          <a:blip r:embed="rId12">
            <a:extLst>
              <a:ext uri="{28A0092B-C50C-407E-A947-70E740481C1C}">
                <a14:useLocalDpi xmlns:a14="http://schemas.microsoft.com/office/drawing/2010/main" val="0"/>
              </a:ext>
            </a:extLst>
          </a:blip>
          <a:srcRect l="14705" r="9758"/>
          <a:stretch/>
        </p:blipFill>
        <p:spPr>
          <a:xfrm rot="5400000">
            <a:off x="9381772" y="4040397"/>
            <a:ext cx="2536831" cy="2518841"/>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5" name="TextBox 24">
            <a:extLst>
              <a:ext uri="{FF2B5EF4-FFF2-40B4-BE49-F238E27FC236}">
                <a16:creationId xmlns:a16="http://schemas.microsoft.com/office/drawing/2014/main" id="{DFA55C50-BE7B-4317-AA14-156B1CA9E952}"/>
              </a:ext>
            </a:extLst>
          </p:cNvPr>
          <p:cNvSpPr txBox="1"/>
          <p:nvPr/>
        </p:nvSpPr>
        <p:spPr>
          <a:xfrm>
            <a:off x="5339842" y="2426632"/>
            <a:ext cx="4050925" cy="1015663"/>
          </a:xfrm>
          <a:prstGeom prst="rect">
            <a:avLst/>
          </a:prstGeom>
          <a:noFill/>
        </p:spPr>
        <p:txBody>
          <a:bodyPr wrap="square" rtlCol="0">
            <a:spAutoFit/>
          </a:bodyPr>
          <a:lstStyle/>
          <a:p>
            <a:r>
              <a:rPr lang="en-GB" sz="1000" dirty="0">
                <a:latin typeface="Century Gothic" panose="020B0502020202020204" pitchFamily="34" charset="0"/>
              </a:rPr>
              <a:t>Surprisingly there was an </a:t>
            </a:r>
            <a:r>
              <a:rPr lang="en-GB" sz="1000" dirty="0">
                <a:solidFill>
                  <a:srgbClr val="33CCCC"/>
                </a:solidFill>
                <a:latin typeface="Century Gothic" panose="020B0502020202020204" pitchFamily="34" charset="0"/>
              </a:rPr>
              <a:t>unexpected use </a:t>
            </a:r>
            <a:r>
              <a:rPr lang="en-GB" sz="1000" dirty="0">
                <a:latin typeface="Century Gothic" panose="020B0502020202020204" pitchFamily="34" charset="0"/>
              </a:rPr>
              <a:t>that was discovered throughout the construction. The dowels were initially used to </a:t>
            </a:r>
            <a:r>
              <a:rPr lang="en-GB" sz="1000" dirty="0">
                <a:solidFill>
                  <a:srgbClr val="33CCCC"/>
                </a:solidFill>
                <a:latin typeface="Century Gothic" panose="020B0502020202020204" pitchFamily="34" charset="0"/>
              </a:rPr>
              <a:t>minimise material cost </a:t>
            </a:r>
            <a:r>
              <a:rPr lang="en-GB" sz="1000" dirty="0">
                <a:latin typeface="Century Gothic" panose="020B0502020202020204" pitchFamily="34" charset="0"/>
              </a:rPr>
              <a:t>and let the product appear thin and less bulky. However, one realised the thought: Why can’t I put stuff on there? So that’s exactly what I did and it worked perfectly.</a:t>
            </a:r>
          </a:p>
        </p:txBody>
      </p:sp>
      <p:pic>
        <p:nvPicPr>
          <p:cNvPr id="27" name="Picture 26" descr="A picture containing indoor&#10;&#10;Description automatically generated">
            <a:extLst>
              <a:ext uri="{FF2B5EF4-FFF2-40B4-BE49-F238E27FC236}">
                <a16:creationId xmlns:a16="http://schemas.microsoft.com/office/drawing/2014/main" id="{5C3E7E00-6F63-412B-923C-BA55994A72F0}"/>
              </a:ext>
            </a:extLst>
          </p:cNvPr>
          <p:cNvPicPr>
            <a:picLocks noChangeAspect="1"/>
          </p:cNvPicPr>
          <p:nvPr/>
        </p:nvPicPr>
        <p:blipFill rotWithShape="1">
          <a:blip r:embed="rId13">
            <a:extLst>
              <a:ext uri="{28A0092B-C50C-407E-A947-70E740481C1C}">
                <a14:useLocalDpi xmlns:a14="http://schemas.microsoft.com/office/drawing/2010/main" val="0"/>
              </a:ext>
            </a:extLst>
          </a:blip>
          <a:srcRect l="15615" t="6465" r="21530" b="6774"/>
          <a:stretch/>
        </p:blipFill>
        <p:spPr>
          <a:xfrm rot="5400000">
            <a:off x="9417260" y="2736123"/>
            <a:ext cx="1503445" cy="155643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6" name="TextBox 25">
            <a:extLst>
              <a:ext uri="{FF2B5EF4-FFF2-40B4-BE49-F238E27FC236}">
                <a16:creationId xmlns:a16="http://schemas.microsoft.com/office/drawing/2014/main" id="{77C0FB50-1615-47B1-856B-D1480D1E996F}"/>
              </a:ext>
            </a:extLst>
          </p:cNvPr>
          <p:cNvSpPr txBox="1"/>
          <p:nvPr/>
        </p:nvSpPr>
        <p:spPr>
          <a:xfrm>
            <a:off x="5339842" y="3447106"/>
            <a:ext cx="3980366" cy="707886"/>
          </a:xfrm>
          <a:prstGeom prst="rect">
            <a:avLst/>
          </a:prstGeom>
          <a:noFill/>
        </p:spPr>
        <p:txBody>
          <a:bodyPr wrap="square" rtlCol="0">
            <a:spAutoFit/>
          </a:bodyPr>
          <a:lstStyle/>
          <a:p>
            <a:r>
              <a:rPr lang="en-GB" sz="1000" dirty="0">
                <a:latin typeface="Century Gothic" panose="020B0502020202020204" pitchFamily="34" charset="0"/>
              </a:rPr>
              <a:t>One other main component that was planned was the storage compartment for </a:t>
            </a:r>
            <a:r>
              <a:rPr lang="en-GB" sz="1000" dirty="0">
                <a:solidFill>
                  <a:srgbClr val="CC0066"/>
                </a:solidFill>
                <a:latin typeface="Century Gothic" panose="020B0502020202020204" pitchFamily="34" charset="0"/>
              </a:rPr>
              <a:t>smaller/more valuable </a:t>
            </a:r>
            <a:r>
              <a:rPr lang="en-GB" sz="1000" dirty="0">
                <a:latin typeface="Century Gothic" panose="020B0502020202020204" pitchFamily="34" charset="0"/>
              </a:rPr>
              <a:t>items (e.g. phones, tablets, keys, wallets, etc…). This photo proves that my product can hold these items with </a:t>
            </a:r>
            <a:r>
              <a:rPr lang="en-GB" sz="1000" dirty="0">
                <a:solidFill>
                  <a:srgbClr val="CC0066"/>
                </a:solidFill>
                <a:latin typeface="Century Gothic" panose="020B0502020202020204" pitchFamily="34" charset="0"/>
              </a:rPr>
              <a:t>ease</a:t>
            </a:r>
            <a:r>
              <a:rPr lang="en-GB" sz="1000" dirty="0">
                <a:latin typeface="Century Gothic" panose="020B0502020202020204" pitchFamily="34" charset="0"/>
              </a:rPr>
              <a:t>. </a:t>
            </a:r>
          </a:p>
        </p:txBody>
      </p:sp>
      <p:sp>
        <p:nvSpPr>
          <p:cNvPr id="28" name="TextBox 27">
            <a:extLst>
              <a:ext uri="{FF2B5EF4-FFF2-40B4-BE49-F238E27FC236}">
                <a16:creationId xmlns:a16="http://schemas.microsoft.com/office/drawing/2014/main" id="{EFA1A3C4-FC28-4818-AEE8-7B14E1273703}"/>
              </a:ext>
            </a:extLst>
          </p:cNvPr>
          <p:cNvSpPr txBox="1"/>
          <p:nvPr/>
        </p:nvSpPr>
        <p:spPr>
          <a:xfrm>
            <a:off x="5339842" y="4176296"/>
            <a:ext cx="3980366" cy="707886"/>
          </a:xfrm>
          <a:prstGeom prst="rect">
            <a:avLst/>
          </a:prstGeom>
          <a:noFill/>
        </p:spPr>
        <p:txBody>
          <a:bodyPr wrap="square" rtlCol="0">
            <a:spAutoFit/>
          </a:bodyPr>
          <a:lstStyle/>
          <a:p>
            <a:r>
              <a:rPr lang="en-GB" sz="1000" dirty="0">
                <a:latin typeface="Century Gothic" panose="020B0502020202020204" pitchFamily="34" charset="0"/>
              </a:rPr>
              <a:t>Throughout the manufacturing of the final prototype, one can say that some </a:t>
            </a:r>
            <a:r>
              <a:rPr lang="en-GB" sz="1000" dirty="0">
                <a:solidFill>
                  <a:srgbClr val="33CCCC"/>
                </a:solidFill>
                <a:latin typeface="Century Gothic" panose="020B0502020202020204" pitchFamily="34" charset="0"/>
              </a:rPr>
              <a:t>parts didn’t go to plan </a:t>
            </a:r>
            <a:r>
              <a:rPr lang="en-GB" sz="1000" dirty="0">
                <a:latin typeface="Century Gothic" panose="020B0502020202020204" pitchFamily="34" charset="0"/>
              </a:rPr>
              <a:t>and the design had to be altered from what it initially was. However, most of the changes occurred </a:t>
            </a:r>
            <a:r>
              <a:rPr lang="en-GB" sz="1000" dirty="0">
                <a:solidFill>
                  <a:srgbClr val="33CCCC"/>
                </a:solidFill>
                <a:latin typeface="Century Gothic" panose="020B0502020202020204" pitchFamily="34" charset="0"/>
              </a:rPr>
              <a:t>to ensue the best outcome.</a:t>
            </a:r>
          </a:p>
        </p:txBody>
      </p:sp>
      <p:sp>
        <p:nvSpPr>
          <p:cNvPr id="29" name="TextBox 28">
            <a:extLst>
              <a:ext uri="{FF2B5EF4-FFF2-40B4-BE49-F238E27FC236}">
                <a16:creationId xmlns:a16="http://schemas.microsoft.com/office/drawing/2014/main" id="{649D5FC7-26F1-441F-B03B-E25748A7F89C}"/>
              </a:ext>
            </a:extLst>
          </p:cNvPr>
          <p:cNvSpPr txBox="1"/>
          <p:nvPr/>
        </p:nvSpPr>
        <p:spPr>
          <a:xfrm>
            <a:off x="5339842" y="4890556"/>
            <a:ext cx="3890421" cy="553998"/>
          </a:xfrm>
          <a:prstGeom prst="rect">
            <a:avLst/>
          </a:prstGeom>
          <a:noFill/>
        </p:spPr>
        <p:txBody>
          <a:bodyPr wrap="square" rtlCol="0">
            <a:spAutoFit/>
          </a:bodyPr>
          <a:lstStyle/>
          <a:p>
            <a:r>
              <a:rPr lang="en-GB" sz="1000" dirty="0">
                <a:latin typeface="Century Gothic" panose="020B0502020202020204" pitchFamily="34" charset="0"/>
              </a:rPr>
              <a:t>To </a:t>
            </a:r>
            <a:r>
              <a:rPr lang="en-GB" sz="1000" dirty="0">
                <a:solidFill>
                  <a:srgbClr val="CC0066"/>
                </a:solidFill>
                <a:latin typeface="Century Gothic" panose="020B0502020202020204" pitchFamily="34" charset="0"/>
              </a:rPr>
              <a:t>conclude</a:t>
            </a:r>
            <a:r>
              <a:rPr lang="en-GB" sz="1000" dirty="0">
                <a:latin typeface="Century Gothic" panose="020B0502020202020204" pitchFamily="34" charset="0"/>
              </a:rPr>
              <a:t> the initial showcase, one can say that I achieved most of the main </a:t>
            </a:r>
            <a:r>
              <a:rPr lang="en-GB" sz="1000" dirty="0">
                <a:solidFill>
                  <a:srgbClr val="CC0066"/>
                </a:solidFill>
                <a:latin typeface="Century Gothic" panose="020B0502020202020204" pitchFamily="34" charset="0"/>
              </a:rPr>
              <a:t>requirements that is needed </a:t>
            </a:r>
            <a:r>
              <a:rPr lang="en-GB" sz="1000" dirty="0">
                <a:latin typeface="Century Gothic" panose="020B0502020202020204" pitchFamily="34" charset="0"/>
              </a:rPr>
              <a:t>to be classed as a normal (</a:t>
            </a:r>
            <a:r>
              <a:rPr lang="en-GB" sz="1000" dirty="0">
                <a:solidFill>
                  <a:srgbClr val="CC0066"/>
                </a:solidFill>
                <a:latin typeface="Century Gothic" panose="020B0502020202020204" pitchFamily="34" charset="0"/>
              </a:rPr>
              <a:t>successful</a:t>
            </a:r>
            <a:r>
              <a:rPr lang="en-GB" sz="1000" dirty="0">
                <a:latin typeface="Century Gothic" panose="020B0502020202020204" pitchFamily="34" charset="0"/>
              </a:rPr>
              <a:t>) table.</a:t>
            </a:r>
          </a:p>
        </p:txBody>
      </p:sp>
      <mc:AlternateContent xmlns:mc="http://schemas.openxmlformats.org/markup-compatibility/2006" xmlns:p14="http://schemas.microsoft.com/office/powerpoint/2010/main">
        <mc:Choice Requires="p14">
          <p:contentPart p14:bwMode="auto" r:id="rId14">
            <p14:nvContentPartPr>
              <p14:cNvPr id="432" name="Ink 431">
                <a:extLst>
                  <a:ext uri="{FF2B5EF4-FFF2-40B4-BE49-F238E27FC236}">
                    <a16:creationId xmlns:a16="http://schemas.microsoft.com/office/drawing/2014/main" id="{7B35F7D2-9D7F-4E20-B238-C85FAB81109E}"/>
                  </a:ext>
                </a:extLst>
              </p14:cNvPr>
              <p14:cNvContentPartPr/>
              <p14:nvPr/>
            </p14:nvContentPartPr>
            <p14:xfrm rot="9852164" flipH="1" flipV="1">
              <a:off x="995197" y="3380957"/>
              <a:ext cx="127080" cy="266760"/>
            </p14:xfrm>
          </p:contentPart>
        </mc:Choice>
        <mc:Fallback xmlns="">
          <p:pic>
            <p:nvPicPr>
              <p:cNvPr id="432" name="Ink 431">
                <a:extLst>
                  <a:ext uri="{FF2B5EF4-FFF2-40B4-BE49-F238E27FC236}">
                    <a16:creationId xmlns:a16="http://schemas.microsoft.com/office/drawing/2014/main" id="{7B35F7D2-9D7F-4E20-B238-C85FAB81109E}"/>
                  </a:ext>
                </a:extLst>
              </p:cNvPr>
              <p:cNvPicPr/>
              <p:nvPr/>
            </p:nvPicPr>
            <p:blipFill>
              <a:blip r:embed="rId15"/>
              <a:stretch>
                <a:fillRect/>
              </a:stretch>
            </p:blipFill>
            <p:spPr>
              <a:xfrm rot="9852164" flipH="1" flipV="1">
                <a:off x="986197" y="3371969"/>
                <a:ext cx="144720" cy="284376"/>
              </a:xfrm>
              <a:prstGeom prst="rect">
                <a:avLst/>
              </a:prstGeom>
            </p:spPr>
          </p:pic>
        </mc:Fallback>
      </mc:AlternateContent>
      <p:pic>
        <p:nvPicPr>
          <p:cNvPr id="434" name="Picture 433">
            <a:extLst>
              <a:ext uri="{FF2B5EF4-FFF2-40B4-BE49-F238E27FC236}">
                <a16:creationId xmlns:a16="http://schemas.microsoft.com/office/drawing/2014/main" id="{7779B3C7-8C92-4F19-9679-26F1AFEDD146}"/>
              </a:ext>
            </a:extLst>
          </p:cNvPr>
          <p:cNvPicPr>
            <a:picLocks noChangeAspect="1"/>
          </p:cNvPicPr>
          <p:nvPr/>
        </p:nvPicPr>
        <p:blipFill rotWithShape="1">
          <a:blip r:embed="rId16">
            <a:extLst>
              <a:ext uri="{28A0092B-C50C-407E-A947-70E740481C1C}">
                <a14:useLocalDpi xmlns:a14="http://schemas.microsoft.com/office/drawing/2010/main" val="0"/>
              </a:ext>
            </a:extLst>
          </a:blip>
          <a:srcRect l="18888" r="6054"/>
          <a:stretch/>
        </p:blipFill>
        <p:spPr>
          <a:xfrm rot="5400000">
            <a:off x="3980514" y="5100764"/>
            <a:ext cx="1493665" cy="149251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544" name="Ink 543">
                <a:extLst>
                  <a:ext uri="{FF2B5EF4-FFF2-40B4-BE49-F238E27FC236}">
                    <a16:creationId xmlns:a16="http://schemas.microsoft.com/office/drawing/2014/main" id="{0839EAE7-725D-4AD6-8C80-49AA3745C1CA}"/>
                  </a:ext>
                </a:extLst>
              </p14:cNvPr>
              <p14:cNvContentPartPr/>
              <p14:nvPr/>
            </p14:nvContentPartPr>
            <p14:xfrm>
              <a:off x="214162" y="3830168"/>
              <a:ext cx="3696368" cy="2602057"/>
            </p14:xfrm>
          </p:contentPart>
        </mc:Choice>
        <mc:Fallback xmlns="">
          <p:pic>
            <p:nvPicPr>
              <p:cNvPr id="544" name="Ink 543">
                <a:extLst>
                  <a:ext uri="{FF2B5EF4-FFF2-40B4-BE49-F238E27FC236}">
                    <a16:creationId xmlns:a16="http://schemas.microsoft.com/office/drawing/2014/main" id="{0839EAE7-725D-4AD6-8C80-49AA3745C1CA}"/>
                  </a:ext>
                </a:extLst>
              </p:cNvPr>
              <p:cNvPicPr/>
              <p:nvPr/>
            </p:nvPicPr>
            <p:blipFill>
              <a:blip r:embed="rId18"/>
              <a:stretch>
                <a:fillRect/>
              </a:stretch>
            </p:blipFill>
            <p:spPr>
              <a:xfrm>
                <a:off x="209842" y="3803168"/>
                <a:ext cx="3705008" cy="2655697"/>
              </a:xfrm>
              <a:prstGeom prst="rect">
                <a:avLst/>
              </a:prstGeom>
            </p:spPr>
          </p:pic>
        </mc:Fallback>
      </mc:AlternateContent>
      <p:pic>
        <p:nvPicPr>
          <p:cNvPr id="2" name="IMG_4581">
            <a:hlinkClick r:id="" action="ppaction://media"/>
            <a:extLst>
              <a:ext uri="{FF2B5EF4-FFF2-40B4-BE49-F238E27FC236}">
                <a16:creationId xmlns:a16="http://schemas.microsoft.com/office/drawing/2014/main" id="{06978F4A-C463-492E-9F0C-11AFC26C00B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9"/>
          <a:srcRect t="4398" b="3801"/>
          <a:stretch/>
        </p:blipFill>
        <p:spPr>
          <a:xfrm>
            <a:off x="336494" y="329787"/>
            <a:ext cx="1784514" cy="2907394"/>
          </a:xfrm>
          <a:prstGeom prst="roundRect">
            <a:avLst>
              <a:gd name="adj" fmla="val 11033"/>
            </a:avLst>
          </a:prstGeom>
          <a:ln>
            <a:noFill/>
          </a:ln>
          <a:effectLst>
            <a:outerShdw blurRad="50800" dist="38100" dir="2700000" algn="tl" rotWithShape="0">
              <a:prstClr val="black">
                <a:alpha val="40000"/>
              </a:prstClr>
            </a:outerShdw>
          </a:effectLst>
        </p:spPr>
      </p:pic>
      <p:sp>
        <p:nvSpPr>
          <p:cNvPr id="31" name="Oval 30">
            <a:extLst>
              <a:ext uri="{FF2B5EF4-FFF2-40B4-BE49-F238E27FC236}">
                <a16:creationId xmlns:a16="http://schemas.microsoft.com/office/drawing/2014/main" id="{11FFA7AE-AE1D-4DE6-95C2-A82E61FD6118}"/>
              </a:ext>
            </a:extLst>
          </p:cNvPr>
          <p:cNvSpPr/>
          <p:nvPr/>
        </p:nvSpPr>
        <p:spPr>
          <a:xfrm>
            <a:off x="1228070" y="3055381"/>
            <a:ext cx="635491" cy="635491"/>
          </a:xfrm>
          <a:prstGeom prst="ellipse">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Graphic 31" descr="Play">
            <a:extLst>
              <a:ext uri="{FF2B5EF4-FFF2-40B4-BE49-F238E27FC236}">
                <a16:creationId xmlns:a16="http://schemas.microsoft.com/office/drawing/2014/main" id="{9B0C579D-4CAF-4DF5-84F4-C016E44C4408}"/>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359478" y="3133836"/>
            <a:ext cx="467257" cy="467257"/>
          </a:xfrm>
          <a:prstGeom prst="rect">
            <a:avLst/>
          </a:prstGeom>
        </p:spPr>
      </p:pic>
    </p:spTree>
    <p:extLst>
      <p:ext uri="{BB962C8B-B14F-4D97-AF65-F5344CB8AC3E}">
        <p14:creationId xmlns:p14="http://schemas.microsoft.com/office/powerpoint/2010/main" val="329799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7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A067837-AD1B-4F6A-AFC4-671FB83F4267}"/>
              </a:ext>
            </a:extLst>
          </p:cNvPr>
          <p:cNvSpPr txBox="1"/>
          <p:nvPr/>
        </p:nvSpPr>
        <p:spPr>
          <a:xfrm>
            <a:off x="3069975" y="114932"/>
            <a:ext cx="6052050" cy="338554"/>
          </a:xfrm>
          <a:prstGeom prst="rect">
            <a:avLst/>
          </a:prstGeom>
          <a:noFill/>
        </p:spPr>
        <p:txBody>
          <a:bodyPr wrap="square" rtlCol="0">
            <a:spAutoFit/>
          </a:bodyPr>
          <a:lstStyle/>
          <a:p>
            <a:pPr algn="ctr"/>
            <a:r>
              <a:rPr lang="en-GB" sz="1600" spc="600" dirty="0">
                <a:latin typeface="Century Gothic" panose="020B0502020202020204" pitchFamily="34" charset="0"/>
              </a:rPr>
              <a:t>REFLECTION AND FEEDBACK</a:t>
            </a:r>
          </a:p>
        </p:txBody>
      </p:sp>
      <p:graphicFrame>
        <p:nvGraphicFramePr>
          <p:cNvPr id="5" name="Table 4">
            <a:extLst>
              <a:ext uri="{FF2B5EF4-FFF2-40B4-BE49-F238E27FC236}">
                <a16:creationId xmlns:a16="http://schemas.microsoft.com/office/drawing/2014/main" id="{39579DB1-9098-49B4-B763-22B217136BB7}"/>
              </a:ext>
            </a:extLst>
          </p:cNvPr>
          <p:cNvGraphicFramePr>
            <a:graphicFrameLocks noGrp="1"/>
          </p:cNvGraphicFramePr>
          <p:nvPr>
            <p:extLst>
              <p:ext uri="{D42A27DB-BD31-4B8C-83A1-F6EECF244321}">
                <p14:modId xmlns:p14="http://schemas.microsoft.com/office/powerpoint/2010/main" val="3940957208"/>
              </p:ext>
            </p:extLst>
          </p:nvPr>
        </p:nvGraphicFramePr>
        <p:xfrm>
          <a:off x="325980" y="1223119"/>
          <a:ext cx="5770020" cy="3022600"/>
        </p:xfrm>
        <a:graphic>
          <a:graphicData uri="http://schemas.openxmlformats.org/drawingml/2006/table">
            <a:tbl>
              <a:tblPr firstRow="1" bandRow="1">
                <a:tableStyleId>{93296810-A885-4BE3-A3E7-6D5BEEA58F35}</a:tableStyleId>
              </a:tblPr>
              <a:tblGrid>
                <a:gridCol w="2885010">
                  <a:extLst>
                    <a:ext uri="{9D8B030D-6E8A-4147-A177-3AD203B41FA5}">
                      <a16:colId xmlns:a16="http://schemas.microsoft.com/office/drawing/2014/main" val="3210845544"/>
                    </a:ext>
                  </a:extLst>
                </a:gridCol>
                <a:gridCol w="2885010">
                  <a:extLst>
                    <a:ext uri="{9D8B030D-6E8A-4147-A177-3AD203B41FA5}">
                      <a16:colId xmlns:a16="http://schemas.microsoft.com/office/drawing/2014/main" val="871709421"/>
                    </a:ext>
                  </a:extLst>
                </a:gridCol>
              </a:tblGrid>
              <a:tr h="266173">
                <a:tc>
                  <a:txBody>
                    <a:bodyPr/>
                    <a:lstStyle/>
                    <a:p>
                      <a:r>
                        <a:rPr lang="en-GB" sz="1200" b="0" dirty="0">
                          <a:latin typeface="Century Gothic" panose="020B0502020202020204" pitchFamily="34" charset="0"/>
                        </a:rPr>
                        <a:t>Strengths</a:t>
                      </a:r>
                    </a:p>
                  </a:txBody>
                  <a:tcPr/>
                </a:tc>
                <a:tc>
                  <a:txBody>
                    <a:bodyPr/>
                    <a:lstStyle/>
                    <a:p>
                      <a:r>
                        <a:rPr lang="en-GB" sz="1200" b="0" dirty="0">
                          <a:latin typeface="Century Gothic" panose="020B0502020202020204" pitchFamily="34" charset="0"/>
                        </a:rPr>
                        <a:t>Weaknesses</a:t>
                      </a:r>
                    </a:p>
                  </a:txBody>
                  <a:tcPr/>
                </a:tc>
                <a:extLst>
                  <a:ext uri="{0D108BD9-81ED-4DB2-BD59-A6C34878D82A}">
                    <a16:rowId xmlns:a16="http://schemas.microsoft.com/office/drawing/2014/main" val="3774547286"/>
                  </a:ext>
                </a:extLst>
              </a:tr>
              <a:tr h="370840">
                <a:tc>
                  <a:txBody>
                    <a:bodyPr/>
                    <a:lstStyle/>
                    <a:p>
                      <a:r>
                        <a:rPr lang="en-GB" sz="900" b="0" dirty="0">
                          <a:latin typeface="Century Gothic" panose="020B0502020202020204" pitchFamily="34" charset="0"/>
                        </a:rPr>
                        <a:t>Can withhold most items that is placed on top while containing its structural integrity.</a:t>
                      </a:r>
                    </a:p>
                  </a:txBody>
                  <a:tcPr/>
                </a:tc>
                <a:tc>
                  <a:txBody>
                    <a:bodyPr/>
                    <a:lstStyle/>
                    <a:p>
                      <a:r>
                        <a:rPr lang="en-GB" sz="1000" b="0" dirty="0">
                          <a:latin typeface="Century Gothic" panose="020B0502020202020204" pitchFamily="34" charset="0"/>
                        </a:rPr>
                        <a:t>The drawer is limited to only a few items at a time.</a:t>
                      </a:r>
                    </a:p>
                  </a:txBody>
                  <a:tcPr/>
                </a:tc>
                <a:extLst>
                  <a:ext uri="{0D108BD9-81ED-4DB2-BD59-A6C34878D82A}">
                    <a16:rowId xmlns:a16="http://schemas.microsoft.com/office/drawing/2014/main" val="3972103229"/>
                  </a:ext>
                </a:extLst>
              </a:tr>
              <a:tr h="370840">
                <a:tc>
                  <a:txBody>
                    <a:bodyPr/>
                    <a:lstStyle/>
                    <a:p>
                      <a:r>
                        <a:rPr lang="en-GB" sz="1000" b="0" dirty="0">
                          <a:latin typeface="Century Gothic" panose="020B0502020202020204" pitchFamily="34" charset="0"/>
                        </a:rPr>
                        <a:t>It successfully reflects a modern lifestyle that most households can acquire.</a:t>
                      </a:r>
                    </a:p>
                  </a:txBody>
                  <a:tcPr/>
                </a:tc>
                <a:tc>
                  <a:txBody>
                    <a:bodyPr/>
                    <a:lstStyle/>
                    <a:p>
                      <a:r>
                        <a:rPr lang="en-GB" sz="1000" b="0" dirty="0">
                          <a:latin typeface="Century Gothic" panose="020B0502020202020204" pitchFamily="34" charset="0"/>
                        </a:rPr>
                        <a:t>Some segments are not complete and/or decorated.</a:t>
                      </a:r>
                    </a:p>
                  </a:txBody>
                  <a:tcPr/>
                </a:tc>
                <a:extLst>
                  <a:ext uri="{0D108BD9-81ED-4DB2-BD59-A6C34878D82A}">
                    <a16:rowId xmlns:a16="http://schemas.microsoft.com/office/drawing/2014/main" val="1274893452"/>
                  </a:ext>
                </a:extLst>
              </a:tr>
              <a:tr h="370840">
                <a:tc>
                  <a:txBody>
                    <a:bodyPr/>
                    <a:lstStyle/>
                    <a:p>
                      <a:r>
                        <a:rPr lang="en-GB" sz="1000" b="0" dirty="0">
                          <a:latin typeface="Century Gothic" panose="020B0502020202020204" pitchFamily="34" charset="0"/>
                        </a:rPr>
                        <a:t>The table top finish helps the product protect the wood from liquids.</a:t>
                      </a:r>
                    </a:p>
                  </a:txBody>
                  <a:tcPr/>
                </a:tc>
                <a:tc>
                  <a:txBody>
                    <a:bodyPr/>
                    <a:lstStyle/>
                    <a:p>
                      <a:r>
                        <a:rPr lang="en-GB" sz="1000" b="0" dirty="0">
                          <a:latin typeface="Century Gothic" panose="020B0502020202020204" pitchFamily="34" charset="0"/>
                        </a:rPr>
                        <a:t>The shape of the drawer limits what kind of objects it can hold.</a:t>
                      </a:r>
                    </a:p>
                  </a:txBody>
                  <a:tcPr/>
                </a:tc>
                <a:extLst>
                  <a:ext uri="{0D108BD9-81ED-4DB2-BD59-A6C34878D82A}">
                    <a16:rowId xmlns:a16="http://schemas.microsoft.com/office/drawing/2014/main" val="110017743"/>
                  </a:ext>
                </a:extLst>
              </a:tr>
              <a:tr h="370840">
                <a:tc>
                  <a:txBody>
                    <a:bodyPr/>
                    <a:lstStyle/>
                    <a:p>
                      <a:r>
                        <a:rPr lang="en-GB" sz="1000" b="0" dirty="0">
                          <a:latin typeface="Century Gothic" panose="020B0502020202020204" pitchFamily="34" charset="0"/>
                        </a:rPr>
                        <a:t>The thin/open body allows other larger objects be placed under/around it.</a:t>
                      </a:r>
                    </a:p>
                  </a:txBody>
                  <a:tcPr/>
                </a:tc>
                <a:tc>
                  <a:txBody>
                    <a:bodyPr/>
                    <a:lstStyle/>
                    <a:p>
                      <a:r>
                        <a:rPr lang="en-GB" sz="1000" b="0" dirty="0">
                          <a:latin typeface="Century Gothic" panose="020B0502020202020204" pitchFamily="34" charset="0"/>
                        </a:rPr>
                        <a:t>The drawer can sometimes be rough when opening.</a:t>
                      </a:r>
                    </a:p>
                  </a:txBody>
                  <a:tcPr/>
                </a:tc>
                <a:extLst>
                  <a:ext uri="{0D108BD9-81ED-4DB2-BD59-A6C34878D82A}">
                    <a16:rowId xmlns:a16="http://schemas.microsoft.com/office/drawing/2014/main" val="3360228259"/>
                  </a:ext>
                </a:extLst>
              </a:tr>
              <a:tr h="370840">
                <a:tc>
                  <a:txBody>
                    <a:bodyPr/>
                    <a:lstStyle/>
                    <a:p>
                      <a:r>
                        <a:rPr lang="en-GB" sz="1000" b="0" dirty="0">
                          <a:latin typeface="Century Gothic" panose="020B0502020202020204" pitchFamily="34" charset="0"/>
                        </a:rPr>
                        <a:t>The structure is arcuately assembled and projects a clear/precise level on top.</a:t>
                      </a:r>
                    </a:p>
                  </a:txBody>
                  <a:tcPr/>
                </a:tc>
                <a:tc>
                  <a:txBody>
                    <a:bodyPr/>
                    <a:lstStyle/>
                    <a:p>
                      <a:endParaRPr lang="en-GB" sz="1000" b="0" dirty="0">
                        <a:latin typeface="Century Gothic" panose="020B0502020202020204" pitchFamily="34" charset="0"/>
                      </a:endParaRPr>
                    </a:p>
                  </a:txBody>
                  <a:tcPr/>
                </a:tc>
                <a:extLst>
                  <a:ext uri="{0D108BD9-81ED-4DB2-BD59-A6C34878D82A}">
                    <a16:rowId xmlns:a16="http://schemas.microsoft.com/office/drawing/2014/main" val="34213458"/>
                  </a:ext>
                </a:extLst>
              </a:tr>
              <a:tr h="370840">
                <a:tc>
                  <a:txBody>
                    <a:bodyPr/>
                    <a:lstStyle/>
                    <a:p>
                      <a:r>
                        <a:rPr lang="en-GB" sz="1000" b="0" dirty="0">
                          <a:latin typeface="Century Gothic" panose="020B0502020202020204" pitchFamily="34" charset="0"/>
                        </a:rPr>
                        <a:t>The narrow width allows the product to be placed in most rooms.</a:t>
                      </a:r>
                    </a:p>
                  </a:txBody>
                  <a:tcPr/>
                </a:tc>
                <a:tc>
                  <a:txBody>
                    <a:bodyPr/>
                    <a:lstStyle/>
                    <a:p>
                      <a:endParaRPr lang="en-GB" sz="1000" b="0" dirty="0">
                        <a:latin typeface="Century Gothic" panose="020B0502020202020204" pitchFamily="34" charset="0"/>
                      </a:endParaRPr>
                    </a:p>
                  </a:txBody>
                  <a:tcPr/>
                </a:tc>
                <a:extLst>
                  <a:ext uri="{0D108BD9-81ED-4DB2-BD59-A6C34878D82A}">
                    <a16:rowId xmlns:a16="http://schemas.microsoft.com/office/drawing/2014/main" val="1272960583"/>
                  </a:ext>
                </a:extLst>
              </a:tr>
              <a:tr h="370840">
                <a:tc>
                  <a:txBody>
                    <a:bodyPr/>
                    <a:lstStyle/>
                    <a:p>
                      <a:r>
                        <a:rPr lang="en-GB" sz="1000" b="0" dirty="0">
                          <a:latin typeface="Century Gothic" panose="020B0502020202020204" pitchFamily="34" charset="0"/>
                        </a:rPr>
                        <a:t>Lightweight and can easily be transported.</a:t>
                      </a:r>
                    </a:p>
                  </a:txBody>
                  <a:tcPr/>
                </a:tc>
                <a:tc>
                  <a:txBody>
                    <a:bodyPr/>
                    <a:lstStyle/>
                    <a:p>
                      <a:endParaRPr lang="en-GB" sz="1000" b="0" dirty="0">
                        <a:latin typeface="Century Gothic" panose="020B0502020202020204" pitchFamily="34" charset="0"/>
                      </a:endParaRPr>
                    </a:p>
                  </a:txBody>
                  <a:tcPr/>
                </a:tc>
                <a:extLst>
                  <a:ext uri="{0D108BD9-81ED-4DB2-BD59-A6C34878D82A}">
                    <a16:rowId xmlns:a16="http://schemas.microsoft.com/office/drawing/2014/main" val="1275883301"/>
                  </a:ext>
                </a:extLst>
              </a:tr>
            </a:tbl>
          </a:graphicData>
        </a:graphic>
      </p:graphicFrame>
      <p:sp>
        <p:nvSpPr>
          <p:cNvPr id="6" name="TextBox 5">
            <a:extLst>
              <a:ext uri="{FF2B5EF4-FFF2-40B4-BE49-F238E27FC236}">
                <a16:creationId xmlns:a16="http://schemas.microsoft.com/office/drawing/2014/main" id="{AB6A2AA0-AC1E-4A2A-BB0B-1DC978C17D63}"/>
              </a:ext>
            </a:extLst>
          </p:cNvPr>
          <p:cNvSpPr txBox="1"/>
          <p:nvPr/>
        </p:nvSpPr>
        <p:spPr>
          <a:xfrm>
            <a:off x="244604" y="471274"/>
            <a:ext cx="5160833" cy="707886"/>
          </a:xfrm>
          <a:prstGeom prst="rect">
            <a:avLst/>
          </a:prstGeom>
          <a:noFill/>
        </p:spPr>
        <p:txBody>
          <a:bodyPr wrap="square" rtlCol="0">
            <a:spAutoFit/>
          </a:bodyPr>
          <a:lstStyle/>
          <a:p>
            <a:r>
              <a:rPr lang="en-GB" sz="1000" dirty="0">
                <a:latin typeface="Century Gothic" panose="020B0502020202020204" pitchFamily="34" charset="0"/>
              </a:rPr>
              <a:t>To get a better grasp and </a:t>
            </a:r>
            <a:r>
              <a:rPr lang="en-GB" sz="1000" dirty="0">
                <a:solidFill>
                  <a:srgbClr val="33CCCC"/>
                </a:solidFill>
                <a:latin typeface="Century Gothic" panose="020B0502020202020204" pitchFamily="34" charset="0"/>
              </a:rPr>
              <a:t>understanding</a:t>
            </a:r>
            <a:r>
              <a:rPr lang="en-GB" sz="1000" dirty="0">
                <a:latin typeface="Century Gothic" panose="020B0502020202020204" pitchFamily="34" charset="0"/>
              </a:rPr>
              <a:t> of how well my product has truly performed, I have to </a:t>
            </a:r>
            <a:r>
              <a:rPr lang="en-GB" sz="1000" dirty="0">
                <a:solidFill>
                  <a:srgbClr val="33CCCC"/>
                </a:solidFill>
                <a:latin typeface="Century Gothic" panose="020B0502020202020204" pitchFamily="34" charset="0"/>
              </a:rPr>
              <a:t>critically reflect </a:t>
            </a:r>
            <a:r>
              <a:rPr lang="en-GB" sz="1000" dirty="0">
                <a:latin typeface="Century Gothic" panose="020B0502020202020204" pitchFamily="34" charset="0"/>
              </a:rPr>
              <a:t>its </a:t>
            </a:r>
            <a:r>
              <a:rPr lang="en-GB" sz="1000" dirty="0">
                <a:solidFill>
                  <a:srgbClr val="33CCCC"/>
                </a:solidFill>
                <a:latin typeface="Century Gothic" panose="020B0502020202020204" pitchFamily="34" charset="0"/>
              </a:rPr>
              <a:t>strengths and weaknesses</a:t>
            </a:r>
            <a:r>
              <a:rPr lang="en-GB" sz="1000" dirty="0">
                <a:latin typeface="Century Gothic" panose="020B0502020202020204" pitchFamily="34" charset="0"/>
              </a:rPr>
              <a:t>. This will help my pin point where I need to </a:t>
            </a:r>
            <a:r>
              <a:rPr lang="en-GB" sz="1000" dirty="0">
                <a:solidFill>
                  <a:srgbClr val="33CCCC"/>
                </a:solidFill>
                <a:latin typeface="Century Gothic" panose="020B0502020202020204" pitchFamily="34" charset="0"/>
              </a:rPr>
              <a:t>focus my analysis </a:t>
            </a:r>
            <a:r>
              <a:rPr lang="en-GB" sz="1000" dirty="0">
                <a:latin typeface="Century Gothic" panose="020B0502020202020204" pitchFamily="34" charset="0"/>
              </a:rPr>
              <a:t>and determined the best </a:t>
            </a:r>
            <a:r>
              <a:rPr lang="en-GB" sz="1000" dirty="0">
                <a:solidFill>
                  <a:srgbClr val="33CCCC"/>
                </a:solidFill>
                <a:latin typeface="Century Gothic" panose="020B0502020202020204" pitchFamily="34" charset="0"/>
              </a:rPr>
              <a:t>outcome</a:t>
            </a:r>
            <a:r>
              <a:rPr lang="en-GB" sz="1000" dirty="0">
                <a:latin typeface="Century Gothic" panose="020B0502020202020204" pitchFamily="34" charset="0"/>
              </a:rPr>
              <a:t> if I were to do it again. </a:t>
            </a:r>
          </a:p>
        </p:txBody>
      </p:sp>
      <p:sp>
        <p:nvSpPr>
          <p:cNvPr id="46" name="TextBox 45">
            <a:extLst>
              <a:ext uri="{FF2B5EF4-FFF2-40B4-BE49-F238E27FC236}">
                <a16:creationId xmlns:a16="http://schemas.microsoft.com/office/drawing/2014/main" id="{B9CBD9CC-63A7-405A-A577-0B19BE90D5C2}"/>
              </a:ext>
            </a:extLst>
          </p:cNvPr>
          <p:cNvSpPr txBox="1"/>
          <p:nvPr/>
        </p:nvSpPr>
        <p:spPr>
          <a:xfrm>
            <a:off x="244604" y="4303967"/>
            <a:ext cx="5851396" cy="1323439"/>
          </a:xfrm>
          <a:prstGeom prst="rect">
            <a:avLst/>
          </a:prstGeom>
          <a:noFill/>
        </p:spPr>
        <p:txBody>
          <a:bodyPr wrap="square" rtlCol="0">
            <a:spAutoFit/>
          </a:bodyPr>
          <a:lstStyle/>
          <a:p>
            <a:r>
              <a:rPr lang="en-GB" sz="1000" dirty="0">
                <a:latin typeface="Century Gothic" panose="020B0502020202020204" pitchFamily="34" charset="0"/>
              </a:rPr>
              <a:t>From an </a:t>
            </a:r>
            <a:r>
              <a:rPr lang="en-GB" sz="1000" dirty="0">
                <a:solidFill>
                  <a:srgbClr val="CC0066"/>
                </a:solidFill>
                <a:latin typeface="Century Gothic" panose="020B0502020202020204" pitchFamily="34" charset="0"/>
              </a:rPr>
              <a:t>simple analysis </a:t>
            </a:r>
            <a:r>
              <a:rPr lang="en-GB" sz="1000" dirty="0">
                <a:latin typeface="Century Gothic" panose="020B0502020202020204" pitchFamily="34" charset="0"/>
              </a:rPr>
              <a:t>such as recording </a:t>
            </a:r>
            <a:r>
              <a:rPr lang="en-GB" sz="1000" dirty="0">
                <a:solidFill>
                  <a:srgbClr val="CC0066"/>
                </a:solidFill>
                <a:latin typeface="Century Gothic" panose="020B0502020202020204" pitchFamily="34" charset="0"/>
              </a:rPr>
              <a:t>strengths and weakness</a:t>
            </a:r>
            <a:r>
              <a:rPr lang="en-GB" sz="1000" dirty="0">
                <a:latin typeface="Century Gothic" panose="020B0502020202020204" pitchFamily="34" charset="0"/>
              </a:rPr>
              <a:t>, one can already see that most of the weakness focus on a certain segment – </a:t>
            </a:r>
            <a:r>
              <a:rPr lang="en-GB" sz="1000" dirty="0">
                <a:solidFill>
                  <a:srgbClr val="CC0066"/>
                </a:solidFill>
                <a:latin typeface="Century Gothic" panose="020B0502020202020204" pitchFamily="34" charset="0"/>
              </a:rPr>
              <a:t>the drawer</a:t>
            </a:r>
            <a:r>
              <a:rPr lang="en-GB" sz="1000" dirty="0">
                <a:latin typeface="Century Gothic" panose="020B0502020202020204" pitchFamily="34" charset="0"/>
              </a:rPr>
              <a:t>. There are a couple reasons as to why this is. Firstly, due to the product needing a more </a:t>
            </a:r>
            <a:r>
              <a:rPr lang="en-GB" sz="1000" dirty="0">
                <a:solidFill>
                  <a:srgbClr val="CC0066"/>
                </a:solidFill>
                <a:latin typeface="Century Gothic" panose="020B0502020202020204" pitchFamily="34" charset="0"/>
              </a:rPr>
              <a:t>modern aesthetic</a:t>
            </a:r>
            <a:r>
              <a:rPr lang="en-GB" sz="1000" dirty="0">
                <a:latin typeface="Century Gothic" panose="020B0502020202020204" pitchFamily="34" charset="0"/>
              </a:rPr>
              <a:t>, I </a:t>
            </a:r>
            <a:r>
              <a:rPr lang="en-GB" sz="1000" dirty="0">
                <a:solidFill>
                  <a:srgbClr val="CC0066"/>
                </a:solidFill>
                <a:latin typeface="Century Gothic" panose="020B0502020202020204" pitchFamily="34" charset="0"/>
              </a:rPr>
              <a:t>compromised the shape </a:t>
            </a:r>
            <a:r>
              <a:rPr lang="en-GB" sz="1000" dirty="0">
                <a:latin typeface="Century Gothic" panose="020B0502020202020204" pitchFamily="34" charset="0"/>
              </a:rPr>
              <a:t>and left the drawer with an </a:t>
            </a:r>
            <a:r>
              <a:rPr lang="en-GB" sz="1000" dirty="0">
                <a:solidFill>
                  <a:srgbClr val="CC0066"/>
                </a:solidFill>
                <a:latin typeface="Century Gothic" panose="020B0502020202020204" pitchFamily="34" charset="0"/>
              </a:rPr>
              <a:t>awkward form</a:t>
            </a:r>
            <a:r>
              <a:rPr lang="en-GB" sz="1000" dirty="0">
                <a:latin typeface="Century Gothic" panose="020B0502020202020204" pitchFamily="34" charset="0"/>
              </a:rPr>
              <a:t>. I </a:t>
            </a:r>
            <a:r>
              <a:rPr lang="en-GB" sz="1000" dirty="0">
                <a:solidFill>
                  <a:srgbClr val="CC0066"/>
                </a:solidFill>
                <a:latin typeface="Century Gothic" panose="020B0502020202020204" pitchFamily="34" charset="0"/>
              </a:rPr>
              <a:t>underestimated</a:t>
            </a:r>
            <a:r>
              <a:rPr lang="en-GB" sz="1000" dirty="0">
                <a:latin typeface="Century Gothic" panose="020B0502020202020204" pitchFamily="34" charset="0"/>
              </a:rPr>
              <a:t> how small the storage compartment would be. Secondly, the supports which the drawer is held on by isn’t as </a:t>
            </a:r>
            <a:r>
              <a:rPr lang="en-GB" sz="1000" dirty="0">
                <a:solidFill>
                  <a:srgbClr val="CC0066"/>
                </a:solidFill>
                <a:latin typeface="Century Gothic" panose="020B0502020202020204" pitchFamily="34" charset="0"/>
              </a:rPr>
              <a:t>refined as hoped</a:t>
            </a:r>
            <a:r>
              <a:rPr lang="en-GB" sz="1000" dirty="0">
                <a:latin typeface="Century Gothic" panose="020B0502020202020204" pitchFamily="34" charset="0"/>
              </a:rPr>
              <a:t>. This means there are some areas that are more </a:t>
            </a:r>
            <a:r>
              <a:rPr lang="en-GB" sz="1000" dirty="0">
                <a:solidFill>
                  <a:srgbClr val="CC0066"/>
                </a:solidFill>
                <a:latin typeface="Century Gothic" panose="020B0502020202020204" pitchFamily="34" charset="0"/>
              </a:rPr>
              <a:t>rough</a:t>
            </a:r>
            <a:r>
              <a:rPr lang="en-GB" sz="1000" dirty="0">
                <a:latin typeface="Century Gothic" panose="020B0502020202020204" pitchFamily="34" charset="0"/>
              </a:rPr>
              <a:t> than expected, this gives the drawer a </a:t>
            </a:r>
            <a:r>
              <a:rPr lang="en-GB" sz="1000" dirty="0">
                <a:solidFill>
                  <a:srgbClr val="CC0066"/>
                </a:solidFill>
                <a:latin typeface="Century Gothic" panose="020B0502020202020204" pitchFamily="34" charset="0"/>
              </a:rPr>
              <a:t>little resistance </a:t>
            </a:r>
            <a:r>
              <a:rPr lang="en-GB" sz="1000" dirty="0">
                <a:latin typeface="Century Gothic" panose="020B0502020202020204" pitchFamily="34" charset="0"/>
              </a:rPr>
              <a:t>when pulled – this can jeopardise one of the main points of which the product was designed on.</a:t>
            </a:r>
          </a:p>
        </p:txBody>
      </p:sp>
      <p:sp>
        <p:nvSpPr>
          <p:cNvPr id="47" name="TextBox 46">
            <a:extLst>
              <a:ext uri="{FF2B5EF4-FFF2-40B4-BE49-F238E27FC236}">
                <a16:creationId xmlns:a16="http://schemas.microsoft.com/office/drawing/2014/main" id="{4AB65D55-6B2E-4071-9A73-E99903789BFC}"/>
              </a:ext>
            </a:extLst>
          </p:cNvPr>
          <p:cNvSpPr txBox="1"/>
          <p:nvPr/>
        </p:nvSpPr>
        <p:spPr>
          <a:xfrm>
            <a:off x="244604" y="5678840"/>
            <a:ext cx="5160833" cy="553998"/>
          </a:xfrm>
          <a:prstGeom prst="rect">
            <a:avLst/>
          </a:prstGeom>
          <a:noFill/>
        </p:spPr>
        <p:txBody>
          <a:bodyPr wrap="square" rtlCol="0">
            <a:spAutoFit/>
          </a:bodyPr>
          <a:lstStyle/>
          <a:p>
            <a:r>
              <a:rPr lang="en-GB" sz="1000" dirty="0">
                <a:latin typeface="Century Gothic" panose="020B0502020202020204" pitchFamily="34" charset="0"/>
              </a:rPr>
              <a:t>However, while it might fail in some features, it also </a:t>
            </a:r>
            <a:r>
              <a:rPr lang="en-GB" sz="1000" dirty="0">
                <a:solidFill>
                  <a:srgbClr val="33CCCC"/>
                </a:solidFill>
                <a:latin typeface="Century Gothic" panose="020B0502020202020204" pitchFamily="34" charset="0"/>
              </a:rPr>
              <a:t>succeeds in other areas </a:t>
            </a:r>
            <a:r>
              <a:rPr lang="en-GB" sz="1000" dirty="0">
                <a:latin typeface="Century Gothic" panose="020B0502020202020204" pitchFamily="34" charset="0"/>
              </a:rPr>
              <a:t>as defined above. Overall, </a:t>
            </a:r>
            <a:r>
              <a:rPr lang="en-GB" sz="1000" dirty="0">
                <a:solidFill>
                  <a:srgbClr val="33CCCC"/>
                </a:solidFill>
                <a:latin typeface="Century Gothic" panose="020B0502020202020204" pitchFamily="34" charset="0"/>
              </a:rPr>
              <a:t>it fits its purpose visually and structurally </a:t>
            </a:r>
            <a:r>
              <a:rPr lang="en-GB" sz="1000" dirty="0">
                <a:latin typeface="Century Gothic" panose="020B0502020202020204" pitchFamily="34" charset="0"/>
              </a:rPr>
              <a:t>– it offers a refined aesthetic and a </a:t>
            </a:r>
            <a:r>
              <a:rPr lang="en-GB" sz="1000" dirty="0">
                <a:solidFill>
                  <a:srgbClr val="33CCCC"/>
                </a:solidFill>
                <a:latin typeface="Century Gothic" panose="020B0502020202020204" pitchFamily="34" charset="0"/>
              </a:rPr>
              <a:t>quality finish</a:t>
            </a:r>
            <a:r>
              <a:rPr lang="en-GB" sz="1000" dirty="0">
                <a:latin typeface="Century Gothic" panose="020B0502020202020204" pitchFamily="34" charset="0"/>
              </a:rPr>
              <a:t>.</a:t>
            </a:r>
          </a:p>
        </p:txBody>
      </p:sp>
      <p:pic>
        <p:nvPicPr>
          <p:cNvPr id="10" name="Picture 9" descr="C:\Users\12lester-johnc\AppData\Local\Microsoft\Windows\Temporary Internet Files\Content.IE5\GSX2FLP2\20161005_103350000_iOS.jpg">
            <a:extLst>
              <a:ext uri="{FF2B5EF4-FFF2-40B4-BE49-F238E27FC236}">
                <a16:creationId xmlns:a16="http://schemas.microsoft.com/office/drawing/2014/main" id="{124502A9-B16F-43E9-94F7-F40F4705C55A}"/>
              </a:ext>
            </a:extLst>
          </p:cNvPr>
          <p:cNvPicPr/>
          <p:nvPr/>
        </p:nvPicPr>
        <p:blipFill rotWithShape="1">
          <a:blip r:embed="rId2" cstate="print">
            <a:extLst>
              <a:ext uri="{28A0092B-C50C-407E-A947-70E740481C1C}">
                <a14:useLocalDpi xmlns:a14="http://schemas.microsoft.com/office/drawing/2010/main" val="0"/>
              </a:ext>
            </a:extLst>
          </a:blip>
          <a:srcRect t="13093" r="12739" b="38970"/>
          <a:stretch/>
        </p:blipFill>
        <p:spPr bwMode="auto">
          <a:xfrm>
            <a:off x="6052435" y="497445"/>
            <a:ext cx="1692644" cy="1726622"/>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grpSp>
        <p:nvGrpSpPr>
          <p:cNvPr id="7" name="Group 6">
            <a:extLst>
              <a:ext uri="{FF2B5EF4-FFF2-40B4-BE49-F238E27FC236}">
                <a16:creationId xmlns:a16="http://schemas.microsoft.com/office/drawing/2014/main" id="{FF777069-362A-462E-98EF-6247DC724D8C}"/>
              </a:ext>
            </a:extLst>
          </p:cNvPr>
          <p:cNvGrpSpPr/>
          <p:nvPr/>
        </p:nvGrpSpPr>
        <p:grpSpPr>
          <a:xfrm>
            <a:off x="5715928" y="498497"/>
            <a:ext cx="760144" cy="746386"/>
            <a:chOff x="255966" y="2332066"/>
            <a:chExt cx="760144" cy="746386"/>
          </a:xfrm>
        </p:grpSpPr>
        <p:sp>
          <p:nvSpPr>
            <p:cNvPr id="8" name="Oval 7">
              <a:extLst>
                <a:ext uri="{FF2B5EF4-FFF2-40B4-BE49-F238E27FC236}">
                  <a16:creationId xmlns:a16="http://schemas.microsoft.com/office/drawing/2014/main" id="{B2AC99D7-4906-4160-8BB6-36677F1FB2D4}"/>
                </a:ext>
              </a:extLst>
            </p:cNvPr>
            <p:cNvSpPr/>
            <p:nvPr/>
          </p:nvSpPr>
          <p:spPr>
            <a:xfrm>
              <a:off x="262143" y="2332066"/>
              <a:ext cx="746386" cy="746386"/>
            </a:xfrm>
            <a:prstGeom prst="ellipse">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27C4D4D0-F0B3-4E4A-A246-01EB3AE5BA8E}"/>
                </a:ext>
              </a:extLst>
            </p:cNvPr>
            <p:cNvSpPr txBox="1"/>
            <p:nvPr/>
          </p:nvSpPr>
          <p:spPr>
            <a:xfrm>
              <a:off x="255966" y="2551370"/>
              <a:ext cx="760144" cy="307777"/>
            </a:xfrm>
            <a:prstGeom prst="rect">
              <a:avLst/>
            </a:prstGeom>
            <a:noFill/>
          </p:spPr>
          <p:txBody>
            <a:bodyPr wrap="none" rtlCol="0">
              <a:spAutoFit/>
            </a:bodyPr>
            <a:lstStyle/>
            <a:p>
              <a:r>
                <a:rPr lang="en-GB" sz="1400" dirty="0">
                  <a:solidFill>
                    <a:schemeClr val="bg1"/>
                  </a:solidFill>
                  <a:latin typeface="Century Gothic" panose="020B0502020202020204" pitchFamily="34" charset="0"/>
                </a:rPr>
                <a:t>CLIENT</a:t>
              </a:r>
              <a:endParaRPr lang="en-GB" sz="1000" dirty="0">
                <a:solidFill>
                  <a:schemeClr val="bg1"/>
                </a:solidFill>
                <a:latin typeface="Century Gothic" panose="020B0502020202020204" pitchFamily="34" charset="0"/>
              </a:endParaRPr>
            </a:p>
          </p:txBody>
        </p:sp>
      </p:grpSp>
      <p:sp>
        <p:nvSpPr>
          <p:cNvPr id="11" name="TextBox 10">
            <a:extLst>
              <a:ext uri="{FF2B5EF4-FFF2-40B4-BE49-F238E27FC236}">
                <a16:creationId xmlns:a16="http://schemas.microsoft.com/office/drawing/2014/main" id="{7DFAB04B-960F-452C-B553-F92C5CF2D4EC}"/>
              </a:ext>
            </a:extLst>
          </p:cNvPr>
          <p:cNvSpPr txBox="1"/>
          <p:nvPr/>
        </p:nvSpPr>
        <p:spPr>
          <a:xfrm>
            <a:off x="7795523" y="809828"/>
            <a:ext cx="4034513" cy="707886"/>
          </a:xfrm>
          <a:prstGeom prst="rect">
            <a:avLst/>
          </a:prstGeom>
          <a:noFill/>
        </p:spPr>
        <p:txBody>
          <a:bodyPr wrap="square" rtlCol="0">
            <a:spAutoFit/>
          </a:bodyPr>
          <a:lstStyle/>
          <a:p>
            <a:r>
              <a:rPr lang="en-GB" sz="1000" dirty="0">
                <a:latin typeface="Century Gothic" panose="020B0502020202020204" pitchFamily="34" charset="0"/>
              </a:rPr>
              <a:t>I think the final model appears quite </a:t>
            </a:r>
            <a:r>
              <a:rPr lang="en-GB" sz="1000" dirty="0">
                <a:solidFill>
                  <a:srgbClr val="CC0066"/>
                </a:solidFill>
                <a:latin typeface="Century Gothic" panose="020B0502020202020204" pitchFamily="34" charset="0"/>
              </a:rPr>
              <a:t>unique</a:t>
            </a:r>
            <a:r>
              <a:rPr lang="en-GB" sz="1000" dirty="0">
                <a:latin typeface="Century Gothic" panose="020B0502020202020204" pitchFamily="34" charset="0"/>
              </a:rPr>
              <a:t> and interesting. I enjoy the </a:t>
            </a:r>
            <a:r>
              <a:rPr lang="en-GB" sz="1000" dirty="0">
                <a:solidFill>
                  <a:srgbClr val="CC0066"/>
                </a:solidFill>
                <a:latin typeface="Century Gothic" panose="020B0502020202020204" pitchFamily="34" charset="0"/>
              </a:rPr>
              <a:t>style</a:t>
            </a:r>
            <a:r>
              <a:rPr lang="en-GB" sz="1000" dirty="0">
                <a:latin typeface="Century Gothic" panose="020B0502020202020204" pitchFamily="34" charset="0"/>
              </a:rPr>
              <a:t> and how well the two </a:t>
            </a:r>
            <a:r>
              <a:rPr lang="en-GB" sz="1000" dirty="0">
                <a:solidFill>
                  <a:srgbClr val="CC0066"/>
                </a:solidFill>
                <a:latin typeface="Century Gothic" panose="020B0502020202020204" pitchFamily="34" charset="0"/>
              </a:rPr>
              <a:t>finishes compliment </a:t>
            </a:r>
            <a:r>
              <a:rPr lang="en-GB" sz="1000" dirty="0">
                <a:latin typeface="Century Gothic" panose="020B0502020202020204" pitchFamily="34" charset="0"/>
              </a:rPr>
              <a:t>each other. The combination in styles </a:t>
            </a:r>
            <a:r>
              <a:rPr lang="en-GB" sz="1000" dirty="0">
                <a:solidFill>
                  <a:srgbClr val="CC0066"/>
                </a:solidFill>
                <a:latin typeface="Century Gothic" panose="020B0502020202020204" pitchFamily="34" charset="0"/>
              </a:rPr>
              <a:t>reflects a modern theme</a:t>
            </a:r>
            <a:r>
              <a:rPr lang="en-GB" sz="1000" dirty="0">
                <a:latin typeface="Century Gothic" panose="020B0502020202020204" pitchFamily="34" charset="0"/>
              </a:rPr>
              <a:t>. At first glance it looks in good shape and pretty </a:t>
            </a:r>
            <a:r>
              <a:rPr lang="en-GB" sz="1000" dirty="0">
                <a:solidFill>
                  <a:srgbClr val="CC0066"/>
                </a:solidFill>
                <a:latin typeface="Century Gothic" panose="020B0502020202020204" pitchFamily="34" charset="0"/>
              </a:rPr>
              <a:t>successful.</a:t>
            </a:r>
          </a:p>
        </p:txBody>
      </p:sp>
      <p:sp>
        <p:nvSpPr>
          <p:cNvPr id="2" name="TextBox 1">
            <a:extLst>
              <a:ext uri="{FF2B5EF4-FFF2-40B4-BE49-F238E27FC236}">
                <a16:creationId xmlns:a16="http://schemas.microsoft.com/office/drawing/2014/main" id="{58ABBA33-AF47-48A4-92EB-E7F730FA8EC1}"/>
              </a:ext>
            </a:extLst>
          </p:cNvPr>
          <p:cNvSpPr txBox="1"/>
          <p:nvPr/>
        </p:nvSpPr>
        <p:spPr>
          <a:xfrm>
            <a:off x="6182443" y="2328285"/>
            <a:ext cx="1692644" cy="338554"/>
          </a:xfrm>
          <a:prstGeom prst="rect">
            <a:avLst/>
          </a:prstGeom>
          <a:noFill/>
        </p:spPr>
        <p:txBody>
          <a:bodyPr wrap="square" rtlCol="0">
            <a:spAutoFit/>
          </a:bodyPr>
          <a:lstStyle/>
          <a:p>
            <a:r>
              <a:rPr lang="en-GB" sz="1600" dirty="0">
                <a:solidFill>
                  <a:srgbClr val="CC0066"/>
                </a:solidFill>
                <a:latin typeface="Century Gothic" panose="020B0502020202020204" pitchFamily="34" charset="0"/>
              </a:rPr>
              <a:t>Client Survey</a:t>
            </a:r>
          </a:p>
        </p:txBody>
      </p:sp>
      <p:sp>
        <p:nvSpPr>
          <p:cNvPr id="13" name="TextBox 12">
            <a:extLst>
              <a:ext uri="{FF2B5EF4-FFF2-40B4-BE49-F238E27FC236}">
                <a16:creationId xmlns:a16="http://schemas.microsoft.com/office/drawing/2014/main" id="{D633413A-1E72-4448-AA44-C8B44BE37A15}"/>
              </a:ext>
            </a:extLst>
          </p:cNvPr>
          <p:cNvSpPr txBox="1"/>
          <p:nvPr/>
        </p:nvSpPr>
        <p:spPr>
          <a:xfrm>
            <a:off x="7556868" y="622792"/>
            <a:ext cx="381836" cy="584775"/>
          </a:xfrm>
          <a:prstGeom prst="rect">
            <a:avLst/>
          </a:prstGeom>
          <a:noFill/>
        </p:spPr>
        <p:txBody>
          <a:bodyPr wrap="none" rtlCol="0">
            <a:spAutoFit/>
          </a:bodyPr>
          <a:lstStyle/>
          <a:p>
            <a:r>
              <a:rPr lang="en-GB" sz="3200" b="1" dirty="0">
                <a:solidFill>
                  <a:srgbClr val="CC0066"/>
                </a:solidFill>
                <a:latin typeface="Century Gothic" panose="020B0502020202020204" pitchFamily="34" charset="0"/>
              </a:rPr>
              <a:t>“</a:t>
            </a:r>
          </a:p>
        </p:txBody>
      </p:sp>
      <p:pic>
        <p:nvPicPr>
          <p:cNvPr id="14" name="Picture 13" descr="A picture containing object&#10;&#10;Description generated with very high confidence">
            <a:extLst>
              <a:ext uri="{FF2B5EF4-FFF2-40B4-BE49-F238E27FC236}">
                <a16:creationId xmlns:a16="http://schemas.microsoft.com/office/drawing/2014/main" id="{30F7340E-15E0-46DC-A99C-5305B71AAB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098463" y="1163771"/>
            <a:ext cx="688908" cy="847730"/>
          </a:xfrm>
          <a:prstGeom prst="rect">
            <a:avLst/>
          </a:prstGeom>
        </p:spPr>
      </p:pic>
      <p:sp>
        <p:nvSpPr>
          <p:cNvPr id="18" name="TextBox 17">
            <a:extLst>
              <a:ext uri="{FF2B5EF4-FFF2-40B4-BE49-F238E27FC236}">
                <a16:creationId xmlns:a16="http://schemas.microsoft.com/office/drawing/2014/main" id="{507E419D-3315-43B7-86BF-5B50F7A4889F}"/>
              </a:ext>
            </a:extLst>
          </p:cNvPr>
          <p:cNvSpPr txBox="1"/>
          <p:nvPr/>
        </p:nvSpPr>
        <p:spPr>
          <a:xfrm>
            <a:off x="7795523" y="1629535"/>
            <a:ext cx="2577202" cy="1015663"/>
          </a:xfrm>
          <a:prstGeom prst="rect">
            <a:avLst/>
          </a:prstGeom>
          <a:noFill/>
        </p:spPr>
        <p:txBody>
          <a:bodyPr wrap="square" rtlCol="0">
            <a:spAutoFit/>
          </a:bodyPr>
          <a:lstStyle/>
          <a:p>
            <a:r>
              <a:rPr lang="en-GB" sz="1000" dirty="0">
                <a:latin typeface="Century Gothic" panose="020B0502020202020204" pitchFamily="34" charset="0"/>
              </a:rPr>
              <a:t>It looks very </a:t>
            </a:r>
            <a:r>
              <a:rPr lang="en-GB" sz="1000" dirty="0">
                <a:solidFill>
                  <a:srgbClr val="33CCCC"/>
                </a:solidFill>
                <a:latin typeface="Century Gothic" panose="020B0502020202020204" pitchFamily="34" charset="0"/>
              </a:rPr>
              <a:t>new and fresh</a:t>
            </a:r>
            <a:r>
              <a:rPr lang="en-GB" sz="1000" dirty="0">
                <a:latin typeface="Century Gothic" panose="020B0502020202020204" pitchFamily="34" charset="0"/>
              </a:rPr>
              <a:t>. I haven’t seen much like it. The figure is quite </a:t>
            </a:r>
            <a:r>
              <a:rPr lang="en-GB" sz="1000" dirty="0">
                <a:solidFill>
                  <a:srgbClr val="33CCCC"/>
                </a:solidFill>
                <a:latin typeface="Century Gothic" panose="020B0502020202020204" pitchFamily="34" charset="0"/>
              </a:rPr>
              <a:t>quirky and distinctive</a:t>
            </a:r>
            <a:r>
              <a:rPr lang="en-GB" sz="1000" dirty="0">
                <a:latin typeface="Century Gothic" panose="020B0502020202020204" pitchFamily="34" charset="0"/>
              </a:rPr>
              <a:t>. The structure also appears </a:t>
            </a:r>
            <a:r>
              <a:rPr lang="en-GB" sz="1000" dirty="0">
                <a:solidFill>
                  <a:srgbClr val="33CCCC"/>
                </a:solidFill>
                <a:latin typeface="Century Gothic" panose="020B0502020202020204" pitchFamily="34" charset="0"/>
              </a:rPr>
              <a:t>safe</a:t>
            </a:r>
            <a:r>
              <a:rPr lang="en-GB" sz="1000" dirty="0">
                <a:latin typeface="Century Gothic" panose="020B0502020202020204" pitchFamily="34" charset="0"/>
              </a:rPr>
              <a:t> and able. I especially like the wooden top, it gives the furniture a </a:t>
            </a:r>
            <a:r>
              <a:rPr lang="en-GB" sz="1000" dirty="0">
                <a:solidFill>
                  <a:srgbClr val="33CCCC"/>
                </a:solidFill>
                <a:latin typeface="Century Gothic" panose="020B0502020202020204" pitchFamily="34" charset="0"/>
              </a:rPr>
              <a:t>valuable quality</a:t>
            </a:r>
            <a:r>
              <a:rPr lang="en-GB" sz="1000" dirty="0">
                <a:latin typeface="Century Gothic" panose="020B0502020202020204" pitchFamily="34" charset="0"/>
              </a:rPr>
              <a:t>.</a:t>
            </a:r>
          </a:p>
        </p:txBody>
      </p:sp>
      <p:sp>
        <p:nvSpPr>
          <p:cNvPr id="19" name="TextBox 18">
            <a:extLst>
              <a:ext uri="{FF2B5EF4-FFF2-40B4-BE49-F238E27FC236}">
                <a16:creationId xmlns:a16="http://schemas.microsoft.com/office/drawing/2014/main" id="{2AF7D722-C90B-494A-AA50-5D2EF9C773E2}"/>
              </a:ext>
            </a:extLst>
          </p:cNvPr>
          <p:cNvSpPr txBox="1"/>
          <p:nvPr/>
        </p:nvSpPr>
        <p:spPr>
          <a:xfrm>
            <a:off x="7556868" y="1442958"/>
            <a:ext cx="381836" cy="584775"/>
          </a:xfrm>
          <a:prstGeom prst="rect">
            <a:avLst/>
          </a:prstGeom>
          <a:noFill/>
        </p:spPr>
        <p:txBody>
          <a:bodyPr wrap="none" rtlCol="0">
            <a:spAutoFit/>
          </a:bodyPr>
          <a:lstStyle/>
          <a:p>
            <a:r>
              <a:rPr lang="en-GB" sz="3200" b="1" dirty="0">
                <a:solidFill>
                  <a:srgbClr val="33CCCC"/>
                </a:solidFill>
                <a:latin typeface="Century Gothic" panose="020B0502020202020204" pitchFamily="34" charset="0"/>
              </a:rPr>
              <a:t>“</a:t>
            </a:r>
          </a:p>
        </p:txBody>
      </p:sp>
      <p:pic>
        <p:nvPicPr>
          <p:cNvPr id="12" name="Picture 11" descr="A picture containing object&#10;&#10;Description automatically generated">
            <a:extLst>
              <a:ext uri="{FF2B5EF4-FFF2-40B4-BE49-F238E27FC236}">
                <a16:creationId xmlns:a16="http://schemas.microsoft.com/office/drawing/2014/main" id="{640B2746-2B77-4763-ACC7-F4D6FBEB6A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625803" y="2287532"/>
            <a:ext cx="688908" cy="859611"/>
          </a:xfrm>
          <a:prstGeom prst="rect">
            <a:avLst/>
          </a:prstGeom>
        </p:spPr>
      </p:pic>
      <p:sp>
        <p:nvSpPr>
          <p:cNvPr id="23" name="TextBox 22">
            <a:extLst>
              <a:ext uri="{FF2B5EF4-FFF2-40B4-BE49-F238E27FC236}">
                <a16:creationId xmlns:a16="http://schemas.microsoft.com/office/drawing/2014/main" id="{352AB76C-E5C4-439A-9E47-E7C97E7FE55B}"/>
              </a:ext>
            </a:extLst>
          </p:cNvPr>
          <p:cNvSpPr txBox="1"/>
          <p:nvPr/>
        </p:nvSpPr>
        <p:spPr>
          <a:xfrm>
            <a:off x="6182443" y="2686626"/>
            <a:ext cx="5750257" cy="553998"/>
          </a:xfrm>
          <a:prstGeom prst="rect">
            <a:avLst/>
          </a:prstGeom>
          <a:noFill/>
        </p:spPr>
        <p:txBody>
          <a:bodyPr wrap="square" rtlCol="0">
            <a:spAutoFit/>
          </a:bodyPr>
          <a:lstStyle/>
          <a:p>
            <a:r>
              <a:rPr lang="en-GB" sz="1000" dirty="0">
                <a:latin typeface="Century Gothic" panose="020B0502020202020204" pitchFamily="34" charset="0"/>
              </a:rPr>
              <a:t>After getting the clients </a:t>
            </a:r>
            <a:r>
              <a:rPr lang="en-GB" sz="1000" dirty="0">
                <a:solidFill>
                  <a:srgbClr val="CC0066"/>
                </a:solidFill>
                <a:latin typeface="Century Gothic" panose="020B0502020202020204" pitchFamily="34" charset="0"/>
              </a:rPr>
              <a:t>initial thoughts</a:t>
            </a:r>
            <a:r>
              <a:rPr lang="en-GB" sz="1000" dirty="0">
                <a:latin typeface="Century Gothic" panose="020B0502020202020204" pitchFamily="34" charset="0"/>
              </a:rPr>
              <a:t>, I decided to get a better understanding of how </a:t>
            </a:r>
            <a:r>
              <a:rPr lang="en-GB" sz="1000" dirty="0">
                <a:solidFill>
                  <a:srgbClr val="CC0066"/>
                </a:solidFill>
                <a:latin typeface="Century Gothic" panose="020B0502020202020204" pitchFamily="34" charset="0"/>
              </a:rPr>
              <a:t>successful</a:t>
            </a:r>
            <a:r>
              <a:rPr lang="en-GB" sz="1000" dirty="0">
                <a:latin typeface="Century Gothic" panose="020B0502020202020204" pitchFamily="34" charset="0"/>
              </a:rPr>
              <a:t> my product actually is. To do this I got them to answer an array of </a:t>
            </a:r>
            <a:r>
              <a:rPr lang="en-GB" sz="1000" dirty="0">
                <a:solidFill>
                  <a:srgbClr val="CC0066"/>
                </a:solidFill>
                <a:latin typeface="Century Gothic" panose="020B0502020202020204" pitchFamily="34" charset="0"/>
              </a:rPr>
              <a:t>relevant questions.</a:t>
            </a:r>
          </a:p>
        </p:txBody>
      </p:sp>
      <p:sp>
        <p:nvSpPr>
          <p:cNvPr id="24" name="TextBox 23">
            <a:extLst>
              <a:ext uri="{FF2B5EF4-FFF2-40B4-BE49-F238E27FC236}">
                <a16:creationId xmlns:a16="http://schemas.microsoft.com/office/drawing/2014/main" id="{76DB3486-0F72-4D82-9327-CA371B1D55C9}"/>
              </a:ext>
            </a:extLst>
          </p:cNvPr>
          <p:cNvSpPr txBox="1"/>
          <p:nvPr/>
        </p:nvSpPr>
        <p:spPr>
          <a:xfrm>
            <a:off x="7795523" y="485874"/>
            <a:ext cx="1303562" cy="338554"/>
          </a:xfrm>
          <a:prstGeom prst="rect">
            <a:avLst/>
          </a:prstGeom>
          <a:noFill/>
        </p:spPr>
        <p:txBody>
          <a:bodyPr wrap="none" rtlCol="0">
            <a:spAutoFit/>
          </a:bodyPr>
          <a:lstStyle/>
          <a:p>
            <a:r>
              <a:rPr lang="en-GB" sz="1600" dirty="0">
                <a:solidFill>
                  <a:srgbClr val="CC0066"/>
                </a:solidFill>
                <a:latin typeface="Century Gothic" panose="020B0502020202020204" pitchFamily="34" charset="0"/>
              </a:rPr>
              <a:t>First glance</a:t>
            </a:r>
          </a:p>
        </p:txBody>
      </p:sp>
      <p:sp>
        <p:nvSpPr>
          <p:cNvPr id="26" name="Oval 25">
            <a:extLst>
              <a:ext uri="{FF2B5EF4-FFF2-40B4-BE49-F238E27FC236}">
                <a16:creationId xmlns:a16="http://schemas.microsoft.com/office/drawing/2014/main" id="{A1574D74-B231-4B9A-B8ED-236C615B35E6}"/>
              </a:ext>
            </a:extLst>
          </p:cNvPr>
          <p:cNvSpPr/>
          <p:nvPr/>
        </p:nvSpPr>
        <p:spPr>
          <a:xfrm>
            <a:off x="7301413" y="1822731"/>
            <a:ext cx="410003" cy="410003"/>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CCFE04B9-4725-499F-B906-DBB8A4E75C72}"/>
              </a:ext>
            </a:extLst>
          </p:cNvPr>
          <p:cNvSpPr txBox="1"/>
          <p:nvPr/>
        </p:nvSpPr>
        <p:spPr>
          <a:xfrm>
            <a:off x="6182443" y="3179469"/>
            <a:ext cx="2749471" cy="246221"/>
          </a:xfrm>
          <a:prstGeom prst="rect">
            <a:avLst/>
          </a:prstGeom>
          <a:noFill/>
        </p:spPr>
        <p:txBody>
          <a:bodyPr wrap="none" rtlCol="0">
            <a:spAutoFit/>
          </a:bodyPr>
          <a:lstStyle/>
          <a:p>
            <a:r>
              <a:rPr lang="en-GB" sz="1000" dirty="0">
                <a:latin typeface="Century Gothic" panose="020B0502020202020204" pitchFamily="34" charset="0"/>
              </a:rPr>
              <a:t>Is the final outcome what you expected?</a:t>
            </a:r>
          </a:p>
        </p:txBody>
      </p:sp>
      <p:sp>
        <p:nvSpPr>
          <p:cNvPr id="29" name="TextBox 28">
            <a:extLst>
              <a:ext uri="{FF2B5EF4-FFF2-40B4-BE49-F238E27FC236}">
                <a16:creationId xmlns:a16="http://schemas.microsoft.com/office/drawing/2014/main" id="{A56C101F-1D71-4750-AE16-A0D8A2A0EF56}"/>
              </a:ext>
            </a:extLst>
          </p:cNvPr>
          <p:cNvSpPr txBox="1"/>
          <p:nvPr/>
        </p:nvSpPr>
        <p:spPr>
          <a:xfrm>
            <a:off x="6161978" y="3392979"/>
            <a:ext cx="5750257" cy="661720"/>
          </a:xfrm>
          <a:prstGeom prst="rect">
            <a:avLst/>
          </a:prstGeom>
          <a:noFill/>
        </p:spPr>
        <p:txBody>
          <a:bodyPr wrap="square" rtlCol="0">
            <a:spAutoFit/>
          </a:bodyPr>
          <a:lstStyle/>
          <a:p>
            <a:pPr marL="171450" indent="-171450">
              <a:buFont typeface="Courier New" panose="02070309020205020404" pitchFamily="49" charset="0"/>
              <a:buChar char="o"/>
            </a:pPr>
            <a:r>
              <a:rPr lang="en-GB" sz="1000" dirty="0">
                <a:solidFill>
                  <a:srgbClr val="CC0066"/>
                </a:solidFill>
                <a:latin typeface="Century Gothic" panose="020B0502020202020204" pitchFamily="34" charset="0"/>
              </a:rPr>
              <a:t> </a:t>
            </a:r>
            <a:r>
              <a:rPr lang="en-GB" sz="900" dirty="0">
                <a:solidFill>
                  <a:srgbClr val="CC0066"/>
                </a:solidFill>
                <a:latin typeface="Century Gothic" panose="020B0502020202020204" pitchFamily="34" charset="0"/>
              </a:rPr>
              <a:t>Overall finish, yes it is what I expected. There are a couple features that are new from previous designs.</a:t>
            </a:r>
          </a:p>
          <a:p>
            <a:pPr marL="171450" indent="-171450">
              <a:buFont typeface="Courier New" panose="02070309020205020404" pitchFamily="49" charset="0"/>
              <a:buChar char="o"/>
            </a:pPr>
            <a:r>
              <a:rPr lang="en-GB" sz="900" dirty="0">
                <a:solidFill>
                  <a:srgbClr val="33CCCC"/>
                </a:solidFill>
                <a:latin typeface="Century Gothic" panose="020B0502020202020204" pitchFamily="34" charset="0"/>
              </a:rPr>
              <a:t>Somewhat, yes. I was expecting a type of mechanism on top that helped organise my devices more.</a:t>
            </a:r>
          </a:p>
        </p:txBody>
      </p:sp>
      <p:sp>
        <p:nvSpPr>
          <p:cNvPr id="30" name="TextBox 29">
            <a:extLst>
              <a:ext uri="{FF2B5EF4-FFF2-40B4-BE49-F238E27FC236}">
                <a16:creationId xmlns:a16="http://schemas.microsoft.com/office/drawing/2014/main" id="{5FE9C036-F063-4041-916F-99C632DD444E}"/>
              </a:ext>
            </a:extLst>
          </p:cNvPr>
          <p:cNvSpPr txBox="1"/>
          <p:nvPr/>
        </p:nvSpPr>
        <p:spPr>
          <a:xfrm>
            <a:off x="6164199" y="4009060"/>
            <a:ext cx="4176143" cy="246221"/>
          </a:xfrm>
          <a:prstGeom prst="rect">
            <a:avLst/>
          </a:prstGeom>
          <a:noFill/>
        </p:spPr>
        <p:txBody>
          <a:bodyPr wrap="none" rtlCol="0">
            <a:spAutoFit/>
          </a:bodyPr>
          <a:lstStyle/>
          <a:p>
            <a:r>
              <a:rPr lang="en-GB" sz="1000" dirty="0">
                <a:latin typeface="Century Gothic" panose="020B0502020202020204" pitchFamily="34" charset="0"/>
              </a:rPr>
              <a:t>Are you able to fit most of your valuables in the storage feature?</a:t>
            </a:r>
          </a:p>
        </p:txBody>
      </p:sp>
      <p:sp>
        <p:nvSpPr>
          <p:cNvPr id="31" name="TextBox 30">
            <a:extLst>
              <a:ext uri="{FF2B5EF4-FFF2-40B4-BE49-F238E27FC236}">
                <a16:creationId xmlns:a16="http://schemas.microsoft.com/office/drawing/2014/main" id="{64CCB308-0E2F-440F-B9DE-42849AFE89D1}"/>
              </a:ext>
            </a:extLst>
          </p:cNvPr>
          <p:cNvSpPr txBox="1"/>
          <p:nvPr/>
        </p:nvSpPr>
        <p:spPr>
          <a:xfrm>
            <a:off x="6146459" y="4252285"/>
            <a:ext cx="5750257" cy="661720"/>
          </a:xfrm>
          <a:prstGeom prst="rect">
            <a:avLst/>
          </a:prstGeom>
          <a:noFill/>
        </p:spPr>
        <p:txBody>
          <a:bodyPr wrap="square" rtlCol="0">
            <a:spAutoFit/>
          </a:bodyPr>
          <a:lstStyle/>
          <a:p>
            <a:pPr marL="171450" indent="-171450">
              <a:buFont typeface="Courier New" panose="02070309020205020404" pitchFamily="49" charset="0"/>
              <a:buChar char="o"/>
            </a:pPr>
            <a:r>
              <a:rPr lang="en-GB" sz="1000" dirty="0">
                <a:solidFill>
                  <a:srgbClr val="CC0066"/>
                </a:solidFill>
                <a:latin typeface="Century Gothic" panose="020B0502020202020204" pitchFamily="34" charset="0"/>
              </a:rPr>
              <a:t> </a:t>
            </a:r>
            <a:r>
              <a:rPr lang="en-GB" sz="900" dirty="0">
                <a:solidFill>
                  <a:srgbClr val="CC0066"/>
                </a:solidFill>
                <a:latin typeface="Century Gothic" panose="020B0502020202020204" pitchFamily="34" charset="0"/>
              </a:rPr>
              <a:t>Not all of my valuables, the storage compartment isn’t big enough. But it can hold/hide my essential items, like keys and phone.</a:t>
            </a:r>
          </a:p>
          <a:p>
            <a:pPr marL="171450" indent="-171450">
              <a:buFont typeface="Courier New" panose="02070309020205020404" pitchFamily="49" charset="0"/>
              <a:buChar char="o"/>
            </a:pPr>
            <a:r>
              <a:rPr lang="en-GB" sz="900" dirty="0">
                <a:solidFill>
                  <a:srgbClr val="33CCCC"/>
                </a:solidFill>
                <a:latin typeface="Century Gothic" panose="020B0502020202020204" pitchFamily="34" charset="0"/>
              </a:rPr>
              <a:t>Yes, I do not use much but my phone, keys and wallet. Also, I only need them when I go out so its convenient for me. </a:t>
            </a:r>
          </a:p>
        </p:txBody>
      </p:sp>
      <p:sp>
        <p:nvSpPr>
          <p:cNvPr id="32" name="TextBox 31">
            <a:extLst>
              <a:ext uri="{FF2B5EF4-FFF2-40B4-BE49-F238E27FC236}">
                <a16:creationId xmlns:a16="http://schemas.microsoft.com/office/drawing/2014/main" id="{0BD6C7C9-1187-4F62-ACC3-67D13CBFA513}"/>
              </a:ext>
            </a:extLst>
          </p:cNvPr>
          <p:cNvSpPr txBox="1"/>
          <p:nvPr/>
        </p:nvSpPr>
        <p:spPr>
          <a:xfrm>
            <a:off x="6141925" y="4865370"/>
            <a:ext cx="3219151" cy="246221"/>
          </a:xfrm>
          <a:prstGeom prst="rect">
            <a:avLst/>
          </a:prstGeom>
          <a:noFill/>
        </p:spPr>
        <p:txBody>
          <a:bodyPr wrap="none" rtlCol="0">
            <a:spAutoFit/>
          </a:bodyPr>
          <a:lstStyle/>
          <a:p>
            <a:r>
              <a:rPr lang="en-GB" sz="1000" dirty="0">
                <a:latin typeface="Century Gothic" panose="020B0502020202020204" pitchFamily="34" charset="0"/>
              </a:rPr>
              <a:t>Where would you put this product in your house?</a:t>
            </a:r>
          </a:p>
        </p:txBody>
      </p:sp>
      <p:sp>
        <p:nvSpPr>
          <p:cNvPr id="33" name="TextBox 32">
            <a:extLst>
              <a:ext uri="{FF2B5EF4-FFF2-40B4-BE49-F238E27FC236}">
                <a16:creationId xmlns:a16="http://schemas.microsoft.com/office/drawing/2014/main" id="{623BBE1F-9156-4457-A48B-AEB23C28B337}"/>
              </a:ext>
            </a:extLst>
          </p:cNvPr>
          <p:cNvSpPr txBox="1"/>
          <p:nvPr/>
        </p:nvSpPr>
        <p:spPr>
          <a:xfrm>
            <a:off x="6146459" y="5072233"/>
            <a:ext cx="5750257" cy="661720"/>
          </a:xfrm>
          <a:prstGeom prst="rect">
            <a:avLst/>
          </a:prstGeom>
          <a:noFill/>
        </p:spPr>
        <p:txBody>
          <a:bodyPr wrap="square" rtlCol="0">
            <a:spAutoFit/>
          </a:bodyPr>
          <a:lstStyle/>
          <a:p>
            <a:pPr marL="171450" indent="-171450">
              <a:buFont typeface="Courier New" panose="02070309020205020404" pitchFamily="49" charset="0"/>
              <a:buChar char="o"/>
            </a:pPr>
            <a:r>
              <a:rPr lang="en-GB" sz="1000" dirty="0">
                <a:solidFill>
                  <a:srgbClr val="CC0066"/>
                </a:solidFill>
                <a:latin typeface="Century Gothic" panose="020B0502020202020204" pitchFamily="34" charset="0"/>
              </a:rPr>
              <a:t> </a:t>
            </a:r>
            <a:r>
              <a:rPr lang="en-GB" sz="900" dirty="0">
                <a:solidFill>
                  <a:srgbClr val="CC0066"/>
                </a:solidFill>
                <a:latin typeface="Century Gothic" panose="020B0502020202020204" pitchFamily="34" charset="0"/>
              </a:rPr>
              <a:t>Personally, I would have this product in my room. It looks like it could be a good piece for my appliances and accessories.</a:t>
            </a:r>
          </a:p>
          <a:p>
            <a:pPr marL="171450" indent="-171450">
              <a:buFont typeface="Courier New" panose="02070309020205020404" pitchFamily="49" charset="0"/>
              <a:buChar char="o"/>
            </a:pPr>
            <a:r>
              <a:rPr lang="en-GB" sz="900" dirty="0">
                <a:solidFill>
                  <a:srgbClr val="33CCCC"/>
                </a:solidFill>
                <a:latin typeface="Century Gothic" panose="020B0502020202020204" pitchFamily="34" charset="0"/>
              </a:rPr>
              <a:t>Preferably in the hallway just before the front door. It’s narrow enough and can hold my small items it need before going out.</a:t>
            </a:r>
          </a:p>
        </p:txBody>
      </p:sp>
      <p:sp>
        <p:nvSpPr>
          <p:cNvPr id="34" name="TextBox 33">
            <a:extLst>
              <a:ext uri="{FF2B5EF4-FFF2-40B4-BE49-F238E27FC236}">
                <a16:creationId xmlns:a16="http://schemas.microsoft.com/office/drawing/2014/main" id="{035404CB-2985-4377-9C3C-46C1E1C3DDD1}"/>
              </a:ext>
            </a:extLst>
          </p:cNvPr>
          <p:cNvSpPr txBox="1"/>
          <p:nvPr/>
        </p:nvSpPr>
        <p:spPr>
          <a:xfrm>
            <a:off x="6141925" y="5692046"/>
            <a:ext cx="4746812" cy="246221"/>
          </a:xfrm>
          <a:prstGeom prst="rect">
            <a:avLst/>
          </a:prstGeom>
          <a:noFill/>
        </p:spPr>
        <p:txBody>
          <a:bodyPr wrap="none" rtlCol="0">
            <a:spAutoFit/>
          </a:bodyPr>
          <a:lstStyle/>
          <a:p>
            <a:r>
              <a:rPr lang="en-GB" sz="1000" dirty="0">
                <a:latin typeface="Century Gothic" panose="020B0502020202020204" pitchFamily="34" charset="0"/>
              </a:rPr>
              <a:t>Would you prefer to have this product bought flat packed or assembled?</a:t>
            </a:r>
          </a:p>
        </p:txBody>
      </p:sp>
      <p:sp>
        <p:nvSpPr>
          <p:cNvPr id="35" name="TextBox 34">
            <a:extLst>
              <a:ext uri="{FF2B5EF4-FFF2-40B4-BE49-F238E27FC236}">
                <a16:creationId xmlns:a16="http://schemas.microsoft.com/office/drawing/2014/main" id="{6B8845AF-1701-4235-9B28-1FAA0ECCE29F}"/>
              </a:ext>
            </a:extLst>
          </p:cNvPr>
          <p:cNvSpPr txBox="1"/>
          <p:nvPr/>
        </p:nvSpPr>
        <p:spPr>
          <a:xfrm>
            <a:off x="6141925" y="5937914"/>
            <a:ext cx="5750257" cy="661720"/>
          </a:xfrm>
          <a:prstGeom prst="rect">
            <a:avLst/>
          </a:prstGeom>
          <a:noFill/>
        </p:spPr>
        <p:txBody>
          <a:bodyPr wrap="square" rtlCol="0">
            <a:spAutoFit/>
          </a:bodyPr>
          <a:lstStyle/>
          <a:p>
            <a:pPr marL="171450" indent="-171450">
              <a:buFont typeface="Courier New" panose="02070309020205020404" pitchFamily="49" charset="0"/>
              <a:buChar char="o"/>
            </a:pPr>
            <a:r>
              <a:rPr lang="en-GB" sz="1000" dirty="0">
                <a:solidFill>
                  <a:srgbClr val="CC0066"/>
                </a:solidFill>
                <a:latin typeface="Century Gothic" panose="020B0502020202020204" pitchFamily="34" charset="0"/>
              </a:rPr>
              <a:t> </a:t>
            </a:r>
            <a:r>
              <a:rPr lang="en-GB" sz="900" dirty="0">
                <a:solidFill>
                  <a:srgbClr val="CC0066"/>
                </a:solidFill>
                <a:latin typeface="Century Gothic" panose="020B0502020202020204" pitchFamily="34" charset="0"/>
              </a:rPr>
              <a:t>I would most likely prefer if it was flat packed, it makes it easier to put in the car and through the front door.</a:t>
            </a:r>
          </a:p>
          <a:p>
            <a:pPr marL="171450" indent="-171450">
              <a:buFont typeface="Courier New" panose="02070309020205020404" pitchFamily="49" charset="0"/>
              <a:buChar char="o"/>
            </a:pPr>
            <a:r>
              <a:rPr lang="en-GB" sz="900" dirty="0">
                <a:solidFill>
                  <a:srgbClr val="33CCCC"/>
                </a:solidFill>
                <a:latin typeface="Century Gothic" panose="020B0502020202020204" pitchFamily="34" charset="0"/>
              </a:rPr>
              <a:t>I would like it already assembled and delivered to my door. If it were flat packed, I’d have to ask someone to help me.</a:t>
            </a:r>
          </a:p>
        </p:txBody>
      </p:sp>
      <mc:AlternateContent xmlns:mc="http://schemas.openxmlformats.org/markup-compatibility/2006" xmlns:p14="http://schemas.microsoft.com/office/powerpoint/2010/main">
        <mc:Choice Requires="p14">
          <p:contentPart p14:bwMode="auto" r:id="rId5">
            <p14:nvContentPartPr>
              <p14:cNvPr id="36" name="Ink 35">
                <a:extLst>
                  <a:ext uri="{FF2B5EF4-FFF2-40B4-BE49-F238E27FC236}">
                    <a16:creationId xmlns:a16="http://schemas.microsoft.com/office/drawing/2014/main" id="{CF126D6C-0FA7-464C-A1CC-03A85D2C7229}"/>
                  </a:ext>
                </a:extLst>
              </p14:cNvPr>
              <p14:cNvContentPartPr/>
              <p14:nvPr/>
            </p14:nvContentPartPr>
            <p14:xfrm rot="18204292" flipH="1">
              <a:off x="9202196" y="575920"/>
              <a:ext cx="127080" cy="266760"/>
            </p14:xfrm>
          </p:contentPart>
        </mc:Choice>
        <mc:Fallback xmlns="">
          <p:pic>
            <p:nvPicPr>
              <p:cNvPr id="36" name="Ink 35">
                <a:extLst>
                  <a:ext uri="{FF2B5EF4-FFF2-40B4-BE49-F238E27FC236}">
                    <a16:creationId xmlns:a16="http://schemas.microsoft.com/office/drawing/2014/main" id="{CF126D6C-0FA7-464C-A1CC-03A85D2C7229}"/>
                  </a:ext>
                </a:extLst>
              </p:cNvPr>
              <p:cNvPicPr/>
              <p:nvPr/>
            </p:nvPicPr>
            <p:blipFill>
              <a:blip r:embed="rId8"/>
              <a:stretch>
                <a:fillRect/>
              </a:stretch>
            </p:blipFill>
            <p:spPr>
              <a:xfrm rot="18204292" flipH="1">
                <a:off x="9193196" y="566932"/>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7" name="Ink 36">
                <a:extLst>
                  <a:ext uri="{FF2B5EF4-FFF2-40B4-BE49-F238E27FC236}">
                    <a16:creationId xmlns:a16="http://schemas.microsoft.com/office/drawing/2014/main" id="{B150396C-AC4A-4BB9-AA39-47595A398C09}"/>
                  </a:ext>
                </a:extLst>
              </p14:cNvPr>
              <p14:cNvContentPartPr/>
              <p14:nvPr/>
            </p14:nvContentPartPr>
            <p14:xfrm rot="13485945" flipH="1" flipV="1">
              <a:off x="10267090" y="1560961"/>
              <a:ext cx="130401" cy="273732"/>
            </p14:xfrm>
          </p:contentPart>
        </mc:Choice>
        <mc:Fallback xmlns="">
          <p:pic>
            <p:nvPicPr>
              <p:cNvPr id="37" name="Ink 36">
                <a:extLst>
                  <a:ext uri="{FF2B5EF4-FFF2-40B4-BE49-F238E27FC236}">
                    <a16:creationId xmlns:a16="http://schemas.microsoft.com/office/drawing/2014/main" id="{B150396C-AC4A-4BB9-AA39-47595A398C09}"/>
                  </a:ext>
                </a:extLst>
              </p:cNvPr>
              <p:cNvPicPr/>
              <p:nvPr/>
            </p:nvPicPr>
            <p:blipFill>
              <a:blip r:embed="rId8"/>
              <a:stretch>
                <a:fillRect/>
              </a:stretch>
            </p:blipFill>
            <p:spPr>
              <a:xfrm rot="13485945" flipH="1" flipV="1">
                <a:off x="10258084" y="1551968"/>
                <a:ext cx="148052" cy="291357"/>
              </a:xfrm>
              <a:prstGeom prst="rect">
                <a:avLst/>
              </a:prstGeom>
            </p:spPr>
          </p:pic>
        </mc:Fallback>
      </mc:AlternateContent>
      <p:pic>
        <p:nvPicPr>
          <p:cNvPr id="38" name="Picture 37">
            <a:extLst>
              <a:ext uri="{FF2B5EF4-FFF2-40B4-BE49-F238E27FC236}">
                <a16:creationId xmlns:a16="http://schemas.microsoft.com/office/drawing/2014/main" id="{219E044E-024A-4F09-9151-AEFFBC31132B}"/>
              </a:ext>
            </a:extLst>
          </p:cNvPr>
          <p:cNvPicPr>
            <a:picLocks noChangeAspect="1"/>
          </p:cNvPicPr>
          <p:nvPr/>
        </p:nvPicPr>
        <p:blipFill rotWithShape="1">
          <a:blip r:embed="rId10">
            <a:extLst>
              <a:ext uri="{BEBA8EAE-BF5A-486C-A8C5-ECC9F3942E4B}">
                <a14:imgProps xmlns:a14="http://schemas.microsoft.com/office/drawing/2010/main">
                  <a14:imgLayer r:embed="rId11">
                    <a14:imgEffect>
                      <a14:colorTemperature colorTemp="7200"/>
                    </a14:imgEffect>
                    <a14:imgEffect>
                      <a14:brightnessContrast contrast="-20000"/>
                    </a14:imgEffect>
                  </a14:imgLayer>
                </a14:imgProps>
              </a:ext>
            </a:extLst>
          </a:blip>
          <a:srcRect l="3400" t="12859" r="6769" b="14961"/>
          <a:stretch/>
        </p:blipFill>
        <p:spPr>
          <a:xfrm>
            <a:off x="10483227" y="1564754"/>
            <a:ext cx="985280" cy="1004351"/>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4039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2103C62-4D6C-4CFE-BC34-BDFC12ECD4D0}"/>
              </a:ext>
            </a:extLst>
          </p:cNvPr>
          <p:cNvSpPr txBox="1"/>
          <p:nvPr/>
        </p:nvSpPr>
        <p:spPr>
          <a:xfrm>
            <a:off x="3069975" y="114932"/>
            <a:ext cx="6052050" cy="338554"/>
          </a:xfrm>
          <a:prstGeom prst="rect">
            <a:avLst/>
          </a:prstGeom>
          <a:noFill/>
        </p:spPr>
        <p:txBody>
          <a:bodyPr wrap="square" rtlCol="0">
            <a:spAutoFit/>
          </a:bodyPr>
          <a:lstStyle/>
          <a:p>
            <a:pPr algn="ctr"/>
            <a:r>
              <a:rPr lang="en-GB" sz="1600" spc="600" dirty="0">
                <a:latin typeface="Century Gothic" panose="020B0502020202020204" pitchFamily="34" charset="0"/>
              </a:rPr>
              <a:t>CRITICAL ANALYSIS</a:t>
            </a:r>
          </a:p>
        </p:txBody>
      </p:sp>
      <p:sp>
        <p:nvSpPr>
          <p:cNvPr id="5" name="TextBox 4">
            <a:extLst>
              <a:ext uri="{FF2B5EF4-FFF2-40B4-BE49-F238E27FC236}">
                <a16:creationId xmlns:a16="http://schemas.microsoft.com/office/drawing/2014/main" id="{BA6EE5E0-0292-43C0-BF67-80544D7E49F1}"/>
              </a:ext>
            </a:extLst>
          </p:cNvPr>
          <p:cNvSpPr txBox="1"/>
          <p:nvPr/>
        </p:nvSpPr>
        <p:spPr>
          <a:xfrm>
            <a:off x="251711" y="1315640"/>
            <a:ext cx="2273379" cy="307777"/>
          </a:xfrm>
          <a:prstGeom prst="rect">
            <a:avLst/>
          </a:prstGeom>
          <a:noFill/>
        </p:spPr>
        <p:txBody>
          <a:bodyPr wrap="none" rtlCol="0">
            <a:spAutoFit/>
          </a:bodyPr>
          <a:lstStyle/>
          <a:p>
            <a:r>
              <a:rPr lang="en-GB" sz="1400" dirty="0">
                <a:solidFill>
                  <a:srgbClr val="CC0066"/>
                </a:solidFill>
                <a:latin typeface="Century Gothic" panose="020B0502020202020204" pitchFamily="34" charset="0"/>
              </a:rPr>
              <a:t>Third party requirements</a:t>
            </a:r>
          </a:p>
        </p:txBody>
      </p:sp>
      <p:sp>
        <p:nvSpPr>
          <p:cNvPr id="7" name="TextBox 6">
            <a:extLst>
              <a:ext uri="{FF2B5EF4-FFF2-40B4-BE49-F238E27FC236}">
                <a16:creationId xmlns:a16="http://schemas.microsoft.com/office/drawing/2014/main" id="{1FCF0191-BA5E-40B6-8484-6DA120014F8A}"/>
              </a:ext>
            </a:extLst>
          </p:cNvPr>
          <p:cNvSpPr txBox="1"/>
          <p:nvPr/>
        </p:nvSpPr>
        <p:spPr>
          <a:xfrm>
            <a:off x="251711" y="1642463"/>
            <a:ext cx="5229927" cy="1169551"/>
          </a:xfrm>
          <a:prstGeom prst="rect">
            <a:avLst/>
          </a:prstGeom>
          <a:noFill/>
        </p:spPr>
        <p:txBody>
          <a:bodyPr wrap="square" rtlCol="0">
            <a:spAutoFit/>
          </a:bodyPr>
          <a:lstStyle/>
          <a:p>
            <a:pPr marL="171450" indent="-171450">
              <a:buFont typeface="Courier New" panose="02070309020205020404" pitchFamily="49" charset="0"/>
              <a:buChar char="o"/>
            </a:pPr>
            <a:r>
              <a:rPr lang="en-GB" sz="1000" dirty="0">
                <a:latin typeface="Century Gothic" panose="020B0502020202020204" pitchFamily="34" charset="0"/>
              </a:rPr>
              <a:t>To be able to hold their devices and other essentials (like wallet, keys, etc…)</a:t>
            </a:r>
          </a:p>
          <a:p>
            <a:pPr marL="171450" indent="-171450">
              <a:buFont typeface="Courier New" panose="02070309020205020404" pitchFamily="49" charset="0"/>
              <a:buChar char="o"/>
            </a:pPr>
            <a:r>
              <a:rPr lang="en-GB" sz="1000" dirty="0">
                <a:latin typeface="Century Gothic" panose="020B0502020202020204" pitchFamily="34" charset="0"/>
              </a:rPr>
              <a:t>To have the option to place in most rooms (Size)</a:t>
            </a:r>
          </a:p>
          <a:p>
            <a:pPr marL="171450" indent="-171450">
              <a:buFont typeface="Courier New" panose="02070309020205020404" pitchFamily="49" charset="0"/>
              <a:buChar char="o"/>
            </a:pPr>
            <a:r>
              <a:rPr lang="en-GB" sz="1000" dirty="0">
                <a:latin typeface="Century Gothic" panose="020B0502020202020204" pitchFamily="34" charset="0"/>
              </a:rPr>
              <a:t>Be strong enough to hold most items (like books, decorations, etc…)</a:t>
            </a:r>
          </a:p>
          <a:p>
            <a:pPr marL="171450" indent="-171450">
              <a:buFont typeface="Courier New" panose="02070309020205020404" pitchFamily="49" charset="0"/>
              <a:buChar char="o"/>
            </a:pPr>
            <a:r>
              <a:rPr lang="en-GB" sz="1000" dirty="0">
                <a:latin typeface="Century Gothic" panose="020B0502020202020204" pitchFamily="34" charset="0"/>
              </a:rPr>
              <a:t>Have a modern aesthetic.</a:t>
            </a:r>
          </a:p>
          <a:p>
            <a:pPr marL="171450" indent="-171450">
              <a:buFont typeface="Courier New" panose="02070309020205020404" pitchFamily="49" charset="0"/>
              <a:buChar char="o"/>
            </a:pPr>
            <a:r>
              <a:rPr lang="en-GB" sz="1000" dirty="0">
                <a:latin typeface="Century Gothic" panose="020B0502020202020204" pitchFamily="34" charset="0"/>
              </a:rPr>
              <a:t>Have a component/mechanism that helps charge devices.</a:t>
            </a:r>
          </a:p>
          <a:p>
            <a:pPr marL="171450" indent="-171450">
              <a:buFont typeface="Courier New" panose="02070309020205020404" pitchFamily="49" charset="0"/>
              <a:buChar char="o"/>
            </a:pPr>
            <a:r>
              <a:rPr lang="en-GB" sz="1000" dirty="0">
                <a:latin typeface="Century Gothic" panose="020B0502020202020204" pitchFamily="34" charset="0"/>
              </a:rPr>
              <a:t>Include a sort of hidden storage feature.</a:t>
            </a:r>
          </a:p>
          <a:p>
            <a:pPr marL="171450" indent="-171450">
              <a:buFont typeface="Courier New" panose="02070309020205020404" pitchFamily="49" charset="0"/>
              <a:buChar char="o"/>
            </a:pPr>
            <a:r>
              <a:rPr lang="en-GB" sz="1000" dirty="0">
                <a:latin typeface="Century Gothic" panose="020B0502020202020204" pitchFamily="34" charset="0"/>
              </a:rPr>
              <a:t>Preferably lightweight, easy to transport.</a:t>
            </a:r>
          </a:p>
        </p:txBody>
      </p:sp>
      <p:sp>
        <p:nvSpPr>
          <p:cNvPr id="8" name="TextBox 7">
            <a:extLst>
              <a:ext uri="{FF2B5EF4-FFF2-40B4-BE49-F238E27FC236}">
                <a16:creationId xmlns:a16="http://schemas.microsoft.com/office/drawing/2014/main" id="{4795BBC6-66A2-4A41-84C1-EEA28940C457}"/>
              </a:ext>
            </a:extLst>
          </p:cNvPr>
          <p:cNvSpPr txBox="1"/>
          <p:nvPr/>
        </p:nvSpPr>
        <p:spPr>
          <a:xfrm>
            <a:off x="251711" y="2800559"/>
            <a:ext cx="5160833" cy="553998"/>
          </a:xfrm>
          <a:prstGeom prst="rect">
            <a:avLst/>
          </a:prstGeom>
          <a:noFill/>
        </p:spPr>
        <p:txBody>
          <a:bodyPr wrap="square" rtlCol="0">
            <a:spAutoFit/>
          </a:bodyPr>
          <a:lstStyle/>
          <a:p>
            <a:r>
              <a:rPr lang="en-GB" sz="1000" dirty="0">
                <a:latin typeface="Century Gothic" panose="020B0502020202020204" pitchFamily="34" charset="0"/>
              </a:rPr>
              <a:t>These points above were recorded before I started to design my product. They were determined by the </a:t>
            </a:r>
            <a:r>
              <a:rPr lang="en-GB" sz="1000" dirty="0">
                <a:solidFill>
                  <a:srgbClr val="33CCCC"/>
                </a:solidFill>
                <a:latin typeface="Century Gothic" panose="020B0502020202020204" pitchFamily="34" charset="0"/>
              </a:rPr>
              <a:t>initial contact </a:t>
            </a:r>
            <a:r>
              <a:rPr lang="en-GB" sz="1000" dirty="0">
                <a:latin typeface="Century Gothic" panose="020B0502020202020204" pitchFamily="34" charset="0"/>
              </a:rPr>
              <a:t>I had with my main </a:t>
            </a:r>
            <a:r>
              <a:rPr lang="en-GB" sz="1000" dirty="0">
                <a:solidFill>
                  <a:srgbClr val="33CCCC"/>
                </a:solidFill>
                <a:latin typeface="Century Gothic" panose="020B0502020202020204" pitchFamily="34" charset="0"/>
              </a:rPr>
              <a:t>third party clients.</a:t>
            </a:r>
            <a:r>
              <a:rPr lang="en-GB" sz="1000" dirty="0">
                <a:latin typeface="Century Gothic" panose="020B0502020202020204" pitchFamily="34" charset="0"/>
              </a:rPr>
              <a:t> In this </a:t>
            </a:r>
            <a:r>
              <a:rPr lang="en-GB" sz="1000" dirty="0">
                <a:solidFill>
                  <a:srgbClr val="33CCCC"/>
                </a:solidFill>
                <a:latin typeface="Century Gothic" panose="020B0502020202020204" pitchFamily="34" charset="0"/>
              </a:rPr>
              <a:t>critical analysis stage</a:t>
            </a:r>
            <a:r>
              <a:rPr lang="en-GB" sz="1000" dirty="0">
                <a:latin typeface="Century Gothic" panose="020B0502020202020204" pitchFamily="34" charset="0"/>
              </a:rPr>
              <a:t>, I will use these points to determined my </a:t>
            </a:r>
            <a:r>
              <a:rPr lang="en-GB" sz="1000" dirty="0">
                <a:solidFill>
                  <a:srgbClr val="33CCCC"/>
                </a:solidFill>
                <a:latin typeface="Century Gothic" panose="020B0502020202020204" pitchFamily="34" charset="0"/>
              </a:rPr>
              <a:t>next steps.</a:t>
            </a:r>
          </a:p>
        </p:txBody>
      </p:sp>
      <p:graphicFrame>
        <p:nvGraphicFramePr>
          <p:cNvPr id="9" name="Table 8">
            <a:extLst>
              <a:ext uri="{FF2B5EF4-FFF2-40B4-BE49-F238E27FC236}">
                <a16:creationId xmlns:a16="http://schemas.microsoft.com/office/drawing/2014/main" id="{DBFF23C0-6863-4F42-A4C5-1605C88E86E3}"/>
              </a:ext>
            </a:extLst>
          </p:cNvPr>
          <p:cNvGraphicFramePr>
            <a:graphicFrameLocks noGrp="1"/>
          </p:cNvGraphicFramePr>
          <p:nvPr>
            <p:extLst>
              <p:ext uri="{D42A27DB-BD31-4B8C-83A1-F6EECF244321}">
                <p14:modId xmlns:p14="http://schemas.microsoft.com/office/powerpoint/2010/main" val="1567918141"/>
              </p:ext>
            </p:extLst>
          </p:nvPr>
        </p:nvGraphicFramePr>
        <p:xfrm>
          <a:off x="338894" y="3396188"/>
          <a:ext cx="5073650" cy="2292034"/>
        </p:xfrm>
        <a:graphic>
          <a:graphicData uri="http://schemas.openxmlformats.org/drawingml/2006/table">
            <a:tbl>
              <a:tblPr firstRow="1" bandRow="1">
                <a:tableStyleId>{93296810-A885-4BE3-A3E7-6D5BEEA58F35}</a:tableStyleId>
              </a:tblPr>
              <a:tblGrid>
                <a:gridCol w="4247394">
                  <a:extLst>
                    <a:ext uri="{9D8B030D-6E8A-4147-A177-3AD203B41FA5}">
                      <a16:colId xmlns:a16="http://schemas.microsoft.com/office/drawing/2014/main" val="1887465057"/>
                    </a:ext>
                  </a:extLst>
                </a:gridCol>
                <a:gridCol w="826256">
                  <a:extLst>
                    <a:ext uri="{9D8B030D-6E8A-4147-A177-3AD203B41FA5}">
                      <a16:colId xmlns:a16="http://schemas.microsoft.com/office/drawing/2014/main" val="1772362244"/>
                    </a:ext>
                  </a:extLst>
                </a:gridCol>
              </a:tblGrid>
              <a:tr h="280460">
                <a:tc>
                  <a:txBody>
                    <a:bodyPr/>
                    <a:lstStyle/>
                    <a:p>
                      <a:r>
                        <a:rPr lang="en-GB" sz="1100" b="0" dirty="0">
                          <a:latin typeface="Century Gothic" panose="020B0502020202020204" pitchFamily="34" charset="0"/>
                        </a:rPr>
                        <a:t>Requirement</a:t>
                      </a:r>
                    </a:p>
                  </a:txBody>
                  <a:tcPr marL="57079" marR="57079" marT="28539" marB="28539"/>
                </a:tc>
                <a:tc>
                  <a:txBody>
                    <a:bodyPr/>
                    <a:lstStyle/>
                    <a:p>
                      <a:r>
                        <a:rPr lang="en-GB" sz="1100" b="0" dirty="0">
                          <a:latin typeface="Century Gothic" panose="020B0502020202020204" pitchFamily="34" charset="0"/>
                        </a:rPr>
                        <a:t>Outcome</a:t>
                      </a:r>
                    </a:p>
                  </a:txBody>
                  <a:tcPr marL="57079" marR="57079" marT="28539" marB="28539"/>
                </a:tc>
                <a:extLst>
                  <a:ext uri="{0D108BD9-81ED-4DB2-BD59-A6C34878D82A}">
                    <a16:rowId xmlns:a16="http://schemas.microsoft.com/office/drawing/2014/main" val="847374855"/>
                  </a:ext>
                </a:extLst>
              </a:tr>
              <a:tr h="231485">
                <a:tc>
                  <a:txBody>
                    <a:bodyPr/>
                    <a:lstStyle/>
                    <a:p>
                      <a:r>
                        <a:rPr lang="en-GB" sz="1000" b="0" dirty="0">
                          <a:latin typeface="Century Gothic" panose="020B0502020202020204" pitchFamily="34" charset="0"/>
                        </a:rPr>
                        <a:t>Is the product able to hold their devices?</a:t>
                      </a:r>
                    </a:p>
                  </a:txBody>
                  <a:tcPr marL="57079" marR="57079" marT="28539" marB="28539"/>
                </a:tc>
                <a:tc>
                  <a:txBody>
                    <a:bodyPr/>
                    <a:lstStyle/>
                    <a:p>
                      <a:endParaRPr lang="en-GB" sz="1000" b="0" dirty="0">
                        <a:latin typeface="Century Gothic" panose="020B0502020202020204" pitchFamily="34" charset="0"/>
                      </a:endParaRPr>
                    </a:p>
                  </a:txBody>
                  <a:tcPr marL="57079" marR="57079" marT="28539" marB="28539"/>
                </a:tc>
                <a:extLst>
                  <a:ext uri="{0D108BD9-81ED-4DB2-BD59-A6C34878D82A}">
                    <a16:rowId xmlns:a16="http://schemas.microsoft.com/office/drawing/2014/main" val="3836688685"/>
                  </a:ext>
                </a:extLst>
              </a:tr>
              <a:tr h="231485">
                <a:tc>
                  <a:txBody>
                    <a:bodyPr/>
                    <a:lstStyle/>
                    <a:p>
                      <a:r>
                        <a:rPr lang="en-GB" sz="1000" b="0" dirty="0">
                          <a:latin typeface="Century Gothic" panose="020B0502020202020204" pitchFamily="34" charset="0"/>
                        </a:rPr>
                        <a:t>Can the product fit in most rooms?</a:t>
                      </a:r>
                    </a:p>
                  </a:txBody>
                  <a:tcPr marL="57079" marR="57079" marT="28539" marB="28539"/>
                </a:tc>
                <a:tc>
                  <a:txBody>
                    <a:bodyPr/>
                    <a:lstStyle/>
                    <a:p>
                      <a:endParaRPr lang="en-GB" sz="1000" b="0" dirty="0">
                        <a:latin typeface="Century Gothic" panose="020B0502020202020204" pitchFamily="34" charset="0"/>
                      </a:endParaRPr>
                    </a:p>
                  </a:txBody>
                  <a:tcPr marL="57079" marR="57079" marT="28539" marB="28539"/>
                </a:tc>
                <a:extLst>
                  <a:ext uri="{0D108BD9-81ED-4DB2-BD59-A6C34878D82A}">
                    <a16:rowId xmlns:a16="http://schemas.microsoft.com/office/drawing/2014/main" val="2620357813"/>
                  </a:ext>
                </a:extLst>
              </a:tr>
              <a:tr h="231485">
                <a:tc>
                  <a:txBody>
                    <a:bodyPr/>
                    <a:lstStyle/>
                    <a:p>
                      <a:r>
                        <a:rPr lang="en-GB" sz="1000" b="0" dirty="0">
                          <a:latin typeface="Century Gothic" panose="020B0502020202020204" pitchFamily="34" charset="0"/>
                        </a:rPr>
                        <a:t>Is the item strong enough to hold/contain most items in an average household?</a:t>
                      </a:r>
                    </a:p>
                  </a:txBody>
                  <a:tcPr marL="57079" marR="57079" marT="28539" marB="28539"/>
                </a:tc>
                <a:tc>
                  <a:txBody>
                    <a:bodyPr/>
                    <a:lstStyle/>
                    <a:p>
                      <a:endParaRPr lang="en-GB" sz="1000" b="0" dirty="0">
                        <a:latin typeface="Century Gothic" panose="020B0502020202020204" pitchFamily="34" charset="0"/>
                      </a:endParaRPr>
                    </a:p>
                  </a:txBody>
                  <a:tcPr marL="57079" marR="57079" marT="28539" marB="28539"/>
                </a:tc>
                <a:extLst>
                  <a:ext uri="{0D108BD9-81ED-4DB2-BD59-A6C34878D82A}">
                    <a16:rowId xmlns:a16="http://schemas.microsoft.com/office/drawing/2014/main" val="1267300215"/>
                  </a:ext>
                </a:extLst>
              </a:tr>
              <a:tr h="231485">
                <a:tc>
                  <a:txBody>
                    <a:bodyPr/>
                    <a:lstStyle/>
                    <a:p>
                      <a:r>
                        <a:rPr lang="en-GB" sz="1000" b="0" dirty="0">
                          <a:latin typeface="Century Gothic" panose="020B0502020202020204" pitchFamily="34" charset="0"/>
                        </a:rPr>
                        <a:t>Does the aesthetic relay a modern theme that appeals to most homes?</a:t>
                      </a:r>
                    </a:p>
                  </a:txBody>
                  <a:tcPr marL="57079" marR="57079" marT="28539" marB="28539"/>
                </a:tc>
                <a:tc>
                  <a:txBody>
                    <a:bodyPr/>
                    <a:lstStyle/>
                    <a:p>
                      <a:endParaRPr lang="en-GB" sz="1000" b="0" dirty="0">
                        <a:latin typeface="Century Gothic" panose="020B0502020202020204" pitchFamily="34" charset="0"/>
                      </a:endParaRPr>
                    </a:p>
                  </a:txBody>
                  <a:tcPr marL="57079" marR="57079" marT="28539" marB="28539"/>
                </a:tc>
                <a:extLst>
                  <a:ext uri="{0D108BD9-81ED-4DB2-BD59-A6C34878D82A}">
                    <a16:rowId xmlns:a16="http://schemas.microsoft.com/office/drawing/2014/main" val="3605125684"/>
                  </a:ext>
                </a:extLst>
              </a:tr>
              <a:tr h="231485">
                <a:tc>
                  <a:txBody>
                    <a:bodyPr/>
                    <a:lstStyle/>
                    <a:p>
                      <a:r>
                        <a:rPr lang="en-GB" sz="1000" b="0" dirty="0">
                          <a:latin typeface="Century Gothic" panose="020B0502020202020204" pitchFamily="34" charset="0"/>
                        </a:rPr>
                        <a:t>Does the product have a feature that allows to charge numerous devices?</a:t>
                      </a:r>
                    </a:p>
                  </a:txBody>
                  <a:tcPr marL="57079" marR="57079" marT="28539" marB="28539"/>
                </a:tc>
                <a:tc>
                  <a:txBody>
                    <a:bodyPr/>
                    <a:lstStyle/>
                    <a:p>
                      <a:endParaRPr lang="en-GB" sz="1000" b="0" dirty="0">
                        <a:latin typeface="Century Gothic" panose="020B0502020202020204" pitchFamily="34" charset="0"/>
                      </a:endParaRPr>
                    </a:p>
                  </a:txBody>
                  <a:tcPr marL="57079" marR="57079" marT="28539" marB="28539"/>
                </a:tc>
                <a:extLst>
                  <a:ext uri="{0D108BD9-81ED-4DB2-BD59-A6C34878D82A}">
                    <a16:rowId xmlns:a16="http://schemas.microsoft.com/office/drawing/2014/main" val="2548268515"/>
                  </a:ext>
                </a:extLst>
              </a:tr>
              <a:tr h="231485">
                <a:tc>
                  <a:txBody>
                    <a:bodyPr/>
                    <a:lstStyle/>
                    <a:p>
                      <a:r>
                        <a:rPr lang="en-GB" sz="1000" b="0" dirty="0">
                          <a:latin typeface="Century Gothic" panose="020B0502020202020204" pitchFamily="34" charset="0"/>
                        </a:rPr>
                        <a:t>Is there a successful hidden feature?</a:t>
                      </a:r>
                    </a:p>
                  </a:txBody>
                  <a:tcPr marL="57079" marR="57079" marT="28539" marB="28539"/>
                </a:tc>
                <a:tc>
                  <a:txBody>
                    <a:bodyPr/>
                    <a:lstStyle/>
                    <a:p>
                      <a:endParaRPr lang="en-GB" sz="1000" b="0" dirty="0">
                        <a:latin typeface="Century Gothic" panose="020B0502020202020204" pitchFamily="34" charset="0"/>
                      </a:endParaRPr>
                    </a:p>
                  </a:txBody>
                  <a:tcPr marL="57079" marR="57079" marT="28539" marB="28539"/>
                </a:tc>
                <a:extLst>
                  <a:ext uri="{0D108BD9-81ED-4DB2-BD59-A6C34878D82A}">
                    <a16:rowId xmlns:a16="http://schemas.microsoft.com/office/drawing/2014/main" val="2707562344"/>
                  </a:ext>
                </a:extLst>
              </a:tr>
              <a:tr h="231485">
                <a:tc>
                  <a:txBody>
                    <a:bodyPr/>
                    <a:lstStyle/>
                    <a:p>
                      <a:r>
                        <a:rPr lang="en-GB" sz="1000" b="0" dirty="0">
                          <a:latin typeface="Century Gothic" panose="020B0502020202020204" pitchFamily="34" charset="0"/>
                        </a:rPr>
                        <a:t>Is it lightweight and easy to carry?</a:t>
                      </a:r>
                    </a:p>
                  </a:txBody>
                  <a:tcPr marL="57079" marR="57079" marT="28539" marB="28539"/>
                </a:tc>
                <a:tc>
                  <a:txBody>
                    <a:bodyPr/>
                    <a:lstStyle/>
                    <a:p>
                      <a:endParaRPr lang="en-GB" sz="1000" b="0" dirty="0">
                        <a:latin typeface="Century Gothic" panose="020B0502020202020204" pitchFamily="34" charset="0"/>
                      </a:endParaRPr>
                    </a:p>
                  </a:txBody>
                  <a:tcPr marL="57079" marR="57079" marT="28539" marB="28539"/>
                </a:tc>
                <a:extLst>
                  <a:ext uri="{0D108BD9-81ED-4DB2-BD59-A6C34878D82A}">
                    <a16:rowId xmlns:a16="http://schemas.microsoft.com/office/drawing/2014/main" val="3644393646"/>
                  </a:ext>
                </a:extLst>
              </a:tr>
            </a:tbl>
          </a:graphicData>
        </a:graphic>
      </p:graphicFrame>
      <p:sp>
        <p:nvSpPr>
          <p:cNvPr id="6" name="Oval 5">
            <a:extLst>
              <a:ext uri="{FF2B5EF4-FFF2-40B4-BE49-F238E27FC236}">
                <a16:creationId xmlns:a16="http://schemas.microsoft.com/office/drawing/2014/main" id="{222CBA04-8163-42DE-9726-09854BFA5637}"/>
              </a:ext>
            </a:extLst>
          </p:cNvPr>
          <p:cNvSpPr/>
          <p:nvPr/>
        </p:nvSpPr>
        <p:spPr>
          <a:xfrm>
            <a:off x="4895850" y="3709985"/>
            <a:ext cx="185737" cy="18573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A00D4EA4-9716-410A-A703-F79EC427214D}"/>
              </a:ext>
            </a:extLst>
          </p:cNvPr>
          <p:cNvSpPr/>
          <p:nvPr/>
        </p:nvSpPr>
        <p:spPr>
          <a:xfrm>
            <a:off x="4895850" y="3934104"/>
            <a:ext cx="185737" cy="18573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3B1C2CD2-CE09-4BEC-A012-BBE9B6B025E9}"/>
              </a:ext>
            </a:extLst>
          </p:cNvPr>
          <p:cNvSpPr/>
          <p:nvPr/>
        </p:nvSpPr>
        <p:spPr>
          <a:xfrm>
            <a:off x="4895849" y="4209519"/>
            <a:ext cx="185737" cy="18573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3265E718-7BCF-4D32-87E7-2F7B1EC39550}"/>
              </a:ext>
            </a:extLst>
          </p:cNvPr>
          <p:cNvSpPr/>
          <p:nvPr/>
        </p:nvSpPr>
        <p:spPr>
          <a:xfrm>
            <a:off x="4891085" y="4585165"/>
            <a:ext cx="185737" cy="18573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51370D48-91CD-46A4-8AA1-12F0D7ADE8D3}"/>
              </a:ext>
            </a:extLst>
          </p:cNvPr>
          <p:cNvSpPr/>
          <p:nvPr/>
        </p:nvSpPr>
        <p:spPr>
          <a:xfrm>
            <a:off x="4891084" y="4948870"/>
            <a:ext cx="185737" cy="18573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A87FBE80-9F1F-470F-8DA2-DEBFC5F97635}"/>
              </a:ext>
            </a:extLst>
          </p:cNvPr>
          <p:cNvSpPr/>
          <p:nvPr/>
        </p:nvSpPr>
        <p:spPr>
          <a:xfrm>
            <a:off x="4891084" y="5262667"/>
            <a:ext cx="185737" cy="18573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E7B30514-B1E2-4686-A124-A7D3B765C449}"/>
              </a:ext>
            </a:extLst>
          </p:cNvPr>
          <p:cNvSpPr/>
          <p:nvPr/>
        </p:nvSpPr>
        <p:spPr>
          <a:xfrm>
            <a:off x="4891084" y="5479593"/>
            <a:ext cx="185737" cy="18573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7F8E11C8-3EA8-4F43-AE52-920880F50C58}"/>
              </a:ext>
            </a:extLst>
          </p:cNvPr>
          <p:cNvSpPr txBox="1"/>
          <p:nvPr/>
        </p:nvSpPr>
        <p:spPr>
          <a:xfrm>
            <a:off x="251711" y="5772903"/>
            <a:ext cx="5160833" cy="861774"/>
          </a:xfrm>
          <a:prstGeom prst="rect">
            <a:avLst/>
          </a:prstGeom>
          <a:noFill/>
        </p:spPr>
        <p:txBody>
          <a:bodyPr wrap="square" rtlCol="0">
            <a:spAutoFit/>
          </a:bodyPr>
          <a:lstStyle/>
          <a:p>
            <a:r>
              <a:rPr lang="en-GB" sz="1000" dirty="0">
                <a:latin typeface="Century Gothic" panose="020B0502020202020204" pitchFamily="34" charset="0"/>
              </a:rPr>
              <a:t>The majority of the points were met (57%) thus making it </a:t>
            </a:r>
            <a:r>
              <a:rPr lang="en-GB" sz="1000" dirty="0">
                <a:solidFill>
                  <a:srgbClr val="33CCCC"/>
                </a:solidFill>
                <a:latin typeface="Century Gothic" panose="020B0502020202020204" pitchFamily="34" charset="0"/>
              </a:rPr>
              <a:t>somewhat adequate </a:t>
            </a:r>
            <a:r>
              <a:rPr lang="en-GB" sz="1000" dirty="0">
                <a:latin typeface="Century Gothic" panose="020B0502020202020204" pitchFamily="34" charset="0"/>
              </a:rPr>
              <a:t>for use. However, to be </a:t>
            </a:r>
            <a:r>
              <a:rPr lang="en-GB" sz="1000" dirty="0">
                <a:solidFill>
                  <a:srgbClr val="33CCCC"/>
                </a:solidFill>
                <a:latin typeface="Century Gothic" panose="020B0502020202020204" pitchFamily="34" charset="0"/>
              </a:rPr>
              <a:t>fully successful </a:t>
            </a:r>
            <a:r>
              <a:rPr lang="en-GB" sz="1000" dirty="0">
                <a:latin typeface="Century Gothic" panose="020B0502020202020204" pitchFamily="34" charset="0"/>
              </a:rPr>
              <a:t>all the points should be made. In the end, the client will choose the product that </a:t>
            </a:r>
            <a:r>
              <a:rPr lang="en-GB" sz="1000" dirty="0">
                <a:solidFill>
                  <a:srgbClr val="33CCCC"/>
                </a:solidFill>
                <a:latin typeface="Century Gothic" panose="020B0502020202020204" pitchFamily="34" charset="0"/>
              </a:rPr>
              <a:t>satisfies most of their needs</a:t>
            </a:r>
            <a:r>
              <a:rPr lang="en-GB" sz="1000" dirty="0">
                <a:latin typeface="Century Gothic" panose="020B0502020202020204" pitchFamily="34" charset="0"/>
              </a:rPr>
              <a:t>. Now I have to take the points that </a:t>
            </a:r>
            <a:r>
              <a:rPr lang="en-GB" sz="1000" dirty="0">
                <a:solidFill>
                  <a:srgbClr val="33CCCC"/>
                </a:solidFill>
                <a:latin typeface="Century Gothic" panose="020B0502020202020204" pitchFamily="34" charset="0"/>
              </a:rPr>
              <a:t>failed </a:t>
            </a:r>
            <a:r>
              <a:rPr lang="en-GB" sz="1000" dirty="0">
                <a:latin typeface="Century Gothic" panose="020B0502020202020204" pitchFamily="34" charset="0"/>
              </a:rPr>
              <a:t>and suggest modifications that can boost the quality of the final outcome of my product.</a:t>
            </a:r>
          </a:p>
        </p:txBody>
      </p:sp>
      <p:sp>
        <p:nvSpPr>
          <p:cNvPr id="17" name="TextBox 16">
            <a:extLst>
              <a:ext uri="{FF2B5EF4-FFF2-40B4-BE49-F238E27FC236}">
                <a16:creationId xmlns:a16="http://schemas.microsoft.com/office/drawing/2014/main" id="{F798F5C9-0D31-44FC-A2F4-E40C764F7345}"/>
              </a:ext>
            </a:extLst>
          </p:cNvPr>
          <p:cNvSpPr txBox="1"/>
          <p:nvPr/>
        </p:nvSpPr>
        <p:spPr>
          <a:xfrm>
            <a:off x="251710" y="279402"/>
            <a:ext cx="2637260" cy="307777"/>
          </a:xfrm>
          <a:prstGeom prst="rect">
            <a:avLst/>
          </a:prstGeom>
          <a:noFill/>
        </p:spPr>
        <p:txBody>
          <a:bodyPr wrap="none" rtlCol="0">
            <a:spAutoFit/>
          </a:bodyPr>
          <a:lstStyle/>
          <a:p>
            <a:r>
              <a:rPr lang="en-GB" sz="1400" dirty="0">
                <a:solidFill>
                  <a:srgbClr val="33CCCC"/>
                </a:solidFill>
                <a:latin typeface="Century Gothic" panose="020B0502020202020204" pitchFamily="34" charset="0"/>
              </a:rPr>
              <a:t>Summarised issues/problems</a:t>
            </a:r>
          </a:p>
        </p:txBody>
      </p:sp>
      <p:sp>
        <p:nvSpPr>
          <p:cNvPr id="18" name="TextBox 17">
            <a:extLst>
              <a:ext uri="{FF2B5EF4-FFF2-40B4-BE49-F238E27FC236}">
                <a16:creationId xmlns:a16="http://schemas.microsoft.com/office/drawing/2014/main" id="{DB232AB7-7B25-4BFD-B5E1-3552006E196A}"/>
              </a:ext>
            </a:extLst>
          </p:cNvPr>
          <p:cNvSpPr txBox="1"/>
          <p:nvPr/>
        </p:nvSpPr>
        <p:spPr>
          <a:xfrm>
            <a:off x="251710" y="595557"/>
            <a:ext cx="5160833" cy="707886"/>
          </a:xfrm>
          <a:prstGeom prst="rect">
            <a:avLst/>
          </a:prstGeom>
          <a:noFill/>
        </p:spPr>
        <p:txBody>
          <a:bodyPr wrap="square" rtlCol="0">
            <a:spAutoFit/>
          </a:bodyPr>
          <a:lstStyle/>
          <a:p>
            <a:r>
              <a:rPr lang="en-GB" sz="1000" dirty="0">
                <a:latin typeface="Century Gothic" panose="020B0502020202020204" pitchFamily="34" charset="0"/>
              </a:rPr>
              <a:t>After the third party feedback, I manage to summarise the main issues which they identified throughout the questioning. Firstly, table cannot charge their portable devices. Secondly, the drawer is too small (awkward shape). Thirdly, it isn’t flat packed – the product will be bought already assembled. </a:t>
            </a:r>
          </a:p>
        </p:txBody>
      </p:sp>
      <p:pic>
        <p:nvPicPr>
          <p:cNvPr id="2" name="Picture 1">
            <a:extLst>
              <a:ext uri="{FF2B5EF4-FFF2-40B4-BE49-F238E27FC236}">
                <a16:creationId xmlns:a16="http://schemas.microsoft.com/office/drawing/2014/main" id="{52C5177E-6D5E-4732-AD59-DD1A06D19E74}"/>
              </a:ext>
            </a:extLst>
          </p:cNvPr>
          <p:cNvPicPr>
            <a:picLocks noChangeAspect="1"/>
          </p:cNvPicPr>
          <p:nvPr/>
        </p:nvPicPr>
        <p:blipFill rotWithShape="1">
          <a:blip r:embed="rId2"/>
          <a:srcRect l="16862" r="15083"/>
          <a:stretch/>
        </p:blipFill>
        <p:spPr>
          <a:xfrm>
            <a:off x="5247194" y="527579"/>
            <a:ext cx="1766707" cy="1749696"/>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19" name="TextBox 18">
            <a:extLst>
              <a:ext uri="{FF2B5EF4-FFF2-40B4-BE49-F238E27FC236}">
                <a16:creationId xmlns:a16="http://schemas.microsoft.com/office/drawing/2014/main" id="{05C4B64A-C5D0-48CE-AE09-6D420CEBEEF2}"/>
              </a:ext>
            </a:extLst>
          </p:cNvPr>
          <p:cNvSpPr txBox="1"/>
          <p:nvPr/>
        </p:nvSpPr>
        <p:spPr>
          <a:xfrm>
            <a:off x="6760713" y="441668"/>
            <a:ext cx="2747868" cy="307777"/>
          </a:xfrm>
          <a:prstGeom prst="rect">
            <a:avLst/>
          </a:prstGeom>
          <a:noFill/>
        </p:spPr>
        <p:txBody>
          <a:bodyPr wrap="none" rtlCol="0">
            <a:spAutoFit/>
          </a:bodyPr>
          <a:lstStyle/>
          <a:p>
            <a:r>
              <a:rPr lang="en-GB" sz="1400" dirty="0">
                <a:solidFill>
                  <a:srgbClr val="CC0066"/>
                </a:solidFill>
                <a:latin typeface="Century Gothic" panose="020B0502020202020204" pitchFamily="34" charset="0"/>
              </a:rPr>
              <a:t>Existing products </a:t>
            </a:r>
            <a:r>
              <a:rPr lang="en-GB" sz="1400" dirty="0">
                <a:solidFill>
                  <a:schemeClr val="bg1">
                    <a:lumMod val="50000"/>
                  </a:schemeClr>
                </a:solidFill>
                <a:latin typeface="Century Gothic" panose="020B0502020202020204" pitchFamily="34" charset="0"/>
              </a:rPr>
              <a:t>comparison</a:t>
            </a:r>
            <a:r>
              <a:rPr lang="en-GB" sz="1400" dirty="0">
                <a:solidFill>
                  <a:srgbClr val="33CCCC"/>
                </a:solidFill>
                <a:latin typeface="Century Gothic" panose="020B0502020202020204" pitchFamily="34" charset="0"/>
              </a:rPr>
              <a:t>.</a:t>
            </a:r>
          </a:p>
        </p:txBody>
      </p:sp>
      <p:pic>
        <p:nvPicPr>
          <p:cNvPr id="3" name="Picture 2">
            <a:extLst>
              <a:ext uri="{FF2B5EF4-FFF2-40B4-BE49-F238E27FC236}">
                <a16:creationId xmlns:a16="http://schemas.microsoft.com/office/drawing/2014/main" id="{94E85DB8-AFA3-4BD9-8458-0FDBA4D0E331}"/>
              </a:ext>
            </a:extLst>
          </p:cNvPr>
          <p:cNvPicPr>
            <a:picLocks noChangeAspect="1"/>
          </p:cNvPicPr>
          <p:nvPr/>
        </p:nvPicPr>
        <p:blipFill>
          <a:blip r:embed="rId3"/>
          <a:stretch>
            <a:fillRect/>
          </a:stretch>
        </p:blipFill>
        <p:spPr>
          <a:xfrm>
            <a:off x="5272572" y="1918996"/>
            <a:ext cx="1645876" cy="1645876"/>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0" name="TextBox 19">
            <a:extLst>
              <a:ext uri="{FF2B5EF4-FFF2-40B4-BE49-F238E27FC236}">
                <a16:creationId xmlns:a16="http://schemas.microsoft.com/office/drawing/2014/main" id="{20743A80-4F59-481C-BF49-3EA43F1C3C1E}"/>
              </a:ext>
            </a:extLst>
          </p:cNvPr>
          <p:cNvSpPr txBox="1"/>
          <p:nvPr/>
        </p:nvSpPr>
        <p:spPr>
          <a:xfrm>
            <a:off x="7063948" y="749445"/>
            <a:ext cx="4889265" cy="1169551"/>
          </a:xfrm>
          <a:prstGeom prst="rect">
            <a:avLst/>
          </a:prstGeom>
          <a:noFill/>
        </p:spPr>
        <p:txBody>
          <a:bodyPr wrap="square" rtlCol="0">
            <a:spAutoFit/>
          </a:bodyPr>
          <a:lstStyle/>
          <a:p>
            <a:r>
              <a:rPr lang="en-GB" sz="1000" dirty="0">
                <a:latin typeface="Century Gothic" panose="020B0502020202020204" pitchFamily="34" charset="0"/>
              </a:rPr>
              <a:t>Next, I decided to </a:t>
            </a:r>
            <a:r>
              <a:rPr lang="en-GB" sz="1000" dirty="0">
                <a:solidFill>
                  <a:srgbClr val="CC0066"/>
                </a:solidFill>
                <a:latin typeface="Century Gothic" panose="020B0502020202020204" pitchFamily="34" charset="0"/>
              </a:rPr>
              <a:t>compare the functionality </a:t>
            </a:r>
            <a:r>
              <a:rPr lang="en-GB" sz="1000" dirty="0">
                <a:latin typeface="Century Gothic" panose="020B0502020202020204" pitchFamily="34" charset="0"/>
              </a:rPr>
              <a:t>of my product to </a:t>
            </a:r>
            <a:r>
              <a:rPr lang="en-GB" sz="1000" dirty="0">
                <a:solidFill>
                  <a:srgbClr val="CC0066"/>
                </a:solidFill>
                <a:latin typeface="Century Gothic" panose="020B0502020202020204" pitchFamily="34" charset="0"/>
              </a:rPr>
              <a:t>existing products</a:t>
            </a:r>
            <a:r>
              <a:rPr lang="en-GB" sz="1000" dirty="0">
                <a:latin typeface="Century Gothic" panose="020B0502020202020204" pitchFamily="34" charset="0"/>
              </a:rPr>
              <a:t>. Doing this will help determined if my product would have a chance be able to </a:t>
            </a:r>
            <a:r>
              <a:rPr lang="en-GB" sz="1000" dirty="0">
                <a:solidFill>
                  <a:srgbClr val="CC0066"/>
                </a:solidFill>
                <a:latin typeface="Century Gothic" panose="020B0502020202020204" pitchFamily="34" charset="0"/>
              </a:rPr>
              <a:t>compete</a:t>
            </a:r>
            <a:r>
              <a:rPr lang="en-GB" sz="1000" dirty="0">
                <a:latin typeface="Century Gothic" panose="020B0502020202020204" pitchFamily="34" charset="0"/>
              </a:rPr>
              <a:t> with products already sold and used. Firstly, the image to the left shows a </a:t>
            </a:r>
            <a:r>
              <a:rPr lang="en-GB" sz="1000" dirty="0">
                <a:solidFill>
                  <a:srgbClr val="CC0066"/>
                </a:solidFill>
                <a:latin typeface="Century Gothic" panose="020B0502020202020204" pitchFamily="34" charset="0"/>
              </a:rPr>
              <a:t>common</a:t>
            </a:r>
            <a:r>
              <a:rPr lang="en-GB" sz="1000" dirty="0">
                <a:latin typeface="Century Gothic" panose="020B0502020202020204" pitchFamily="34" charset="0"/>
              </a:rPr>
              <a:t> console table. I chose this one because I noticed it had a quite large drawer space, as well as having three of them. This product ultimately </a:t>
            </a:r>
            <a:r>
              <a:rPr lang="en-GB" sz="1000" dirty="0">
                <a:solidFill>
                  <a:srgbClr val="CC0066"/>
                </a:solidFill>
                <a:latin typeface="Century Gothic" panose="020B0502020202020204" pitchFamily="34" charset="0"/>
              </a:rPr>
              <a:t>beats me in the aspect of storage space </a:t>
            </a:r>
            <a:r>
              <a:rPr lang="en-GB" sz="1000" dirty="0">
                <a:latin typeface="Century Gothic" panose="020B0502020202020204" pitchFamily="34" charset="0"/>
              </a:rPr>
              <a:t>(which would fit my first client with many devices). </a:t>
            </a:r>
          </a:p>
        </p:txBody>
      </p:sp>
      <p:sp>
        <p:nvSpPr>
          <p:cNvPr id="21" name="TextBox 20">
            <a:extLst>
              <a:ext uri="{FF2B5EF4-FFF2-40B4-BE49-F238E27FC236}">
                <a16:creationId xmlns:a16="http://schemas.microsoft.com/office/drawing/2014/main" id="{34D62E7E-5447-4BD6-8458-868649FF5715}"/>
              </a:ext>
            </a:extLst>
          </p:cNvPr>
          <p:cNvSpPr txBox="1"/>
          <p:nvPr/>
        </p:nvSpPr>
        <p:spPr>
          <a:xfrm>
            <a:off x="7068331" y="1918996"/>
            <a:ext cx="4280707" cy="1015663"/>
          </a:xfrm>
          <a:prstGeom prst="rect">
            <a:avLst/>
          </a:prstGeom>
          <a:noFill/>
        </p:spPr>
        <p:txBody>
          <a:bodyPr wrap="square" rtlCol="0">
            <a:spAutoFit/>
          </a:bodyPr>
          <a:lstStyle/>
          <a:p>
            <a:r>
              <a:rPr lang="en-GB" sz="1000" dirty="0">
                <a:latin typeface="Century Gothic" panose="020B0502020202020204" pitchFamily="34" charset="0"/>
              </a:rPr>
              <a:t>Subsequently, I also spotted this table that is different and focuses more on </a:t>
            </a:r>
            <a:r>
              <a:rPr lang="en-GB" sz="1000" dirty="0">
                <a:solidFill>
                  <a:srgbClr val="33CCCC"/>
                </a:solidFill>
                <a:latin typeface="Century Gothic" panose="020B0502020202020204" pitchFamily="34" charset="0"/>
              </a:rPr>
              <a:t>aesthetics and less function</a:t>
            </a:r>
            <a:r>
              <a:rPr lang="en-GB" sz="1000" dirty="0">
                <a:latin typeface="Century Gothic" panose="020B0502020202020204" pitchFamily="34" charset="0"/>
              </a:rPr>
              <a:t>. This is clear due to the unused space beneath it. Similar to the first one, it also lacks a bottom rack/shelf that is </a:t>
            </a:r>
            <a:r>
              <a:rPr lang="en-GB" sz="1000" dirty="0">
                <a:solidFill>
                  <a:srgbClr val="33CCCC"/>
                </a:solidFill>
                <a:latin typeface="Century Gothic" panose="020B0502020202020204" pitchFamily="34" charset="0"/>
              </a:rPr>
              <a:t>capable </a:t>
            </a:r>
            <a:r>
              <a:rPr lang="en-GB" sz="1000" dirty="0">
                <a:latin typeface="Century Gothic" panose="020B0502020202020204" pitchFamily="34" charset="0"/>
              </a:rPr>
              <a:t>of holding something that could get dirty – like shoes/bags/etc… This is where my product </a:t>
            </a:r>
            <a:r>
              <a:rPr lang="en-GB" sz="1000" dirty="0">
                <a:solidFill>
                  <a:srgbClr val="33CCCC"/>
                </a:solidFill>
                <a:latin typeface="Century Gothic" panose="020B0502020202020204" pitchFamily="34" charset="0"/>
              </a:rPr>
              <a:t>succeeds</a:t>
            </a:r>
            <a:r>
              <a:rPr lang="en-GB" sz="1000" dirty="0">
                <a:latin typeface="Century Gothic" panose="020B0502020202020204" pitchFamily="34" charset="0"/>
              </a:rPr>
              <a:t> in others alternative </a:t>
            </a:r>
            <a:r>
              <a:rPr lang="en-GB" sz="1000" dirty="0">
                <a:solidFill>
                  <a:srgbClr val="33CCCC"/>
                </a:solidFill>
                <a:latin typeface="Century Gothic" panose="020B0502020202020204" pitchFamily="34" charset="0"/>
              </a:rPr>
              <a:t>storage capabilities.</a:t>
            </a:r>
          </a:p>
        </p:txBody>
      </p:sp>
      <p:cxnSp>
        <p:nvCxnSpPr>
          <p:cNvPr id="22" name="Straight Connector 21">
            <a:extLst>
              <a:ext uri="{FF2B5EF4-FFF2-40B4-BE49-F238E27FC236}">
                <a16:creationId xmlns:a16="http://schemas.microsoft.com/office/drawing/2014/main" id="{5D275AFB-9786-402B-B6CC-2C6FE023A8A8}"/>
              </a:ext>
            </a:extLst>
          </p:cNvPr>
          <p:cNvCxnSpPr>
            <a:cxnSpLocks/>
          </p:cNvCxnSpPr>
          <p:nvPr/>
        </p:nvCxnSpPr>
        <p:spPr>
          <a:xfrm>
            <a:off x="6977756" y="1918996"/>
            <a:ext cx="0" cy="341075"/>
          </a:xfrm>
          <a:prstGeom prst="line">
            <a:avLst/>
          </a:prstGeom>
        </p:spPr>
        <p:style>
          <a:lnRef idx="2">
            <a:schemeClr val="dk1"/>
          </a:lnRef>
          <a:fillRef idx="0">
            <a:schemeClr val="dk1"/>
          </a:fillRef>
          <a:effectRef idx="1">
            <a:schemeClr val="dk1"/>
          </a:effectRef>
          <a:fontRef idx="minor">
            <a:schemeClr val="tx1"/>
          </a:fontRef>
        </p:style>
      </p:cxnSp>
      <p:pic>
        <p:nvPicPr>
          <p:cNvPr id="24" name="Picture 23">
            <a:extLst>
              <a:ext uri="{FF2B5EF4-FFF2-40B4-BE49-F238E27FC236}">
                <a16:creationId xmlns:a16="http://schemas.microsoft.com/office/drawing/2014/main" id="{42376893-BCFD-4F93-9DE7-10DC40743DC5}"/>
              </a:ext>
            </a:extLst>
          </p:cNvPr>
          <p:cNvPicPr>
            <a:picLocks noChangeAspect="1"/>
          </p:cNvPicPr>
          <p:nvPr/>
        </p:nvPicPr>
        <p:blipFill>
          <a:blip r:embed="rId4"/>
          <a:stretch>
            <a:fillRect/>
          </a:stretch>
        </p:blipFill>
        <p:spPr>
          <a:xfrm>
            <a:off x="10310068" y="2880766"/>
            <a:ext cx="1500187" cy="150018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5" name="TextBox 24">
            <a:extLst>
              <a:ext uri="{FF2B5EF4-FFF2-40B4-BE49-F238E27FC236}">
                <a16:creationId xmlns:a16="http://schemas.microsoft.com/office/drawing/2014/main" id="{4012314C-F106-4D0C-AEAD-8165FE6FE8B4}"/>
              </a:ext>
            </a:extLst>
          </p:cNvPr>
          <p:cNvSpPr txBox="1"/>
          <p:nvPr/>
        </p:nvSpPr>
        <p:spPr>
          <a:xfrm>
            <a:off x="7050264" y="2975290"/>
            <a:ext cx="3205374" cy="1477328"/>
          </a:xfrm>
          <a:prstGeom prst="rect">
            <a:avLst/>
          </a:prstGeom>
          <a:noFill/>
        </p:spPr>
        <p:txBody>
          <a:bodyPr wrap="square" rtlCol="0">
            <a:spAutoFit/>
          </a:bodyPr>
          <a:lstStyle/>
          <a:p>
            <a:r>
              <a:rPr lang="en-GB" sz="1000" dirty="0">
                <a:latin typeface="Century Gothic" panose="020B0502020202020204" pitchFamily="34" charset="0"/>
              </a:rPr>
              <a:t>On the right is a product that </a:t>
            </a:r>
            <a:r>
              <a:rPr lang="en-GB" sz="1000" dirty="0">
                <a:solidFill>
                  <a:srgbClr val="CC0066"/>
                </a:solidFill>
                <a:latin typeface="Century Gothic" panose="020B0502020202020204" pitchFamily="34" charset="0"/>
              </a:rPr>
              <a:t>supports multiple devices</a:t>
            </a:r>
            <a:r>
              <a:rPr lang="en-GB" sz="1000" dirty="0">
                <a:latin typeface="Century Gothic" panose="020B0502020202020204" pitchFamily="34" charset="0"/>
              </a:rPr>
              <a:t> while offering charging ports. I discovered this because in the manufacturing I didn’t include </a:t>
            </a:r>
            <a:r>
              <a:rPr lang="en-GB" sz="1000" dirty="0">
                <a:solidFill>
                  <a:srgbClr val="CC0066"/>
                </a:solidFill>
                <a:latin typeface="Century Gothic" panose="020B0502020202020204" pitchFamily="34" charset="0"/>
              </a:rPr>
              <a:t>my intended charging function </a:t>
            </a:r>
            <a:r>
              <a:rPr lang="en-GB" sz="1000" dirty="0">
                <a:latin typeface="Century Gothic" panose="020B0502020202020204" pitchFamily="34" charset="0"/>
              </a:rPr>
              <a:t>–this was due to some </a:t>
            </a:r>
            <a:r>
              <a:rPr lang="en-GB" sz="1000" dirty="0">
                <a:solidFill>
                  <a:srgbClr val="CC0066"/>
                </a:solidFill>
                <a:latin typeface="Century Gothic" panose="020B0502020202020204" pitchFamily="34" charset="0"/>
              </a:rPr>
              <a:t>complications </a:t>
            </a:r>
            <a:r>
              <a:rPr lang="en-GB" sz="1000" dirty="0">
                <a:latin typeface="Century Gothic" panose="020B0502020202020204" pitchFamily="34" charset="0"/>
              </a:rPr>
              <a:t>with the table’s </a:t>
            </a:r>
            <a:r>
              <a:rPr lang="en-GB" sz="1000" dirty="0">
                <a:solidFill>
                  <a:srgbClr val="CC0066"/>
                </a:solidFill>
                <a:latin typeface="Century Gothic" panose="020B0502020202020204" pitchFamily="34" charset="0"/>
              </a:rPr>
              <a:t>structure and stability</a:t>
            </a:r>
            <a:r>
              <a:rPr lang="en-GB" sz="1000" dirty="0">
                <a:latin typeface="Century Gothic" panose="020B0502020202020204" pitchFamily="34" charset="0"/>
              </a:rPr>
              <a:t>. Meaning my charging feature was </a:t>
            </a:r>
            <a:r>
              <a:rPr lang="en-GB" sz="1000" dirty="0">
                <a:solidFill>
                  <a:srgbClr val="CC0066"/>
                </a:solidFill>
                <a:latin typeface="Century Gothic" panose="020B0502020202020204" pitchFamily="34" charset="0"/>
              </a:rPr>
              <a:t>poorly designed</a:t>
            </a:r>
            <a:r>
              <a:rPr lang="en-GB" sz="1000" dirty="0">
                <a:latin typeface="Century Gothic" panose="020B0502020202020204" pitchFamily="34" charset="0"/>
              </a:rPr>
              <a:t>. This image provides useful </a:t>
            </a:r>
            <a:r>
              <a:rPr lang="en-GB" sz="1000" dirty="0">
                <a:solidFill>
                  <a:srgbClr val="CC0066"/>
                </a:solidFill>
                <a:latin typeface="Century Gothic" panose="020B0502020202020204" pitchFamily="34" charset="0"/>
              </a:rPr>
              <a:t>inspiration</a:t>
            </a:r>
            <a:r>
              <a:rPr lang="en-GB" sz="1000" dirty="0">
                <a:latin typeface="Century Gothic" panose="020B0502020202020204" pitchFamily="34" charset="0"/>
              </a:rPr>
              <a:t> for a possible feature.</a:t>
            </a:r>
          </a:p>
        </p:txBody>
      </p:sp>
      <p:pic>
        <p:nvPicPr>
          <p:cNvPr id="27" name="Picture 26">
            <a:extLst>
              <a:ext uri="{FF2B5EF4-FFF2-40B4-BE49-F238E27FC236}">
                <a16:creationId xmlns:a16="http://schemas.microsoft.com/office/drawing/2014/main" id="{09A8BA70-F4D1-46FB-A41D-9E909047B98F}"/>
              </a:ext>
            </a:extLst>
          </p:cNvPr>
          <p:cNvPicPr>
            <a:picLocks noChangeAspect="1"/>
          </p:cNvPicPr>
          <p:nvPr/>
        </p:nvPicPr>
        <p:blipFill>
          <a:blip r:embed="rId5"/>
          <a:stretch>
            <a:fillRect/>
          </a:stretch>
        </p:blipFill>
        <p:spPr>
          <a:xfrm>
            <a:off x="5649727" y="3226429"/>
            <a:ext cx="961639" cy="961639"/>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cxnSp>
        <p:nvCxnSpPr>
          <p:cNvPr id="28" name="Straight Connector 27">
            <a:extLst>
              <a:ext uri="{FF2B5EF4-FFF2-40B4-BE49-F238E27FC236}">
                <a16:creationId xmlns:a16="http://schemas.microsoft.com/office/drawing/2014/main" id="{65EF7EC3-CAAC-4407-8B7B-01A93F10D1B6}"/>
              </a:ext>
            </a:extLst>
          </p:cNvPr>
          <p:cNvCxnSpPr>
            <a:cxnSpLocks/>
          </p:cNvCxnSpPr>
          <p:nvPr/>
        </p:nvCxnSpPr>
        <p:spPr>
          <a:xfrm>
            <a:off x="6977756" y="3221168"/>
            <a:ext cx="0" cy="959038"/>
          </a:xfrm>
          <a:prstGeom prst="line">
            <a:avLst/>
          </a:prstGeom>
        </p:spPr>
        <p:style>
          <a:lnRef idx="2">
            <a:schemeClr val="dk1"/>
          </a:lnRef>
          <a:fillRef idx="0">
            <a:schemeClr val="dk1"/>
          </a:fillRef>
          <a:effectRef idx="1">
            <a:schemeClr val="dk1"/>
          </a:effectRef>
          <a:fontRef idx="minor">
            <a:schemeClr val="tx1"/>
          </a:fontRef>
        </p:style>
      </p:cxnSp>
      <p:sp>
        <p:nvSpPr>
          <p:cNvPr id="29" name="TextBox 28">
            <a:extLst>
              <a:ext uri="{FF2B5EF4-FFF2-40B4-BE49-F238E27FC236}">
                <a16:creationId xmlns:a16="http://schemas.microsoft.com/office/drawing/2014/main" id="{7D6C98EE-A4AA-4029-BA66-62990EE7FEB9}"/>
              </a:ext>
            </a:extLst>
          </p:cNvPr>
          <p:cNvSpPr txBox="1"/>
          <p:nvPr/>
        </p:nvSpPr>
        <p:spPr>
          <a:xfrm>
            <a:off x="5511162" y="4227064"/>
            <a:ext cx="1268296" cy="307777"/>
          </a:xfrm>
          <a:prstGeom prst="rect">
            <a:avLst/>
          </a:prstGeom>
          <a:noFill/>
        </p:spPr>
        <p:txBody>
          <a:bodyPr wrap="none" rtlCol="0">
            <a:spAutoFit/>
          </a:bodyPr>
          <a:lstStyle/>
          <a:p>
            <a:r>
              <a:rPr lang="en-GB" sz="1400" dirty="0">
                <a:solidFill>
                  <a:srgbClr val="33CCCC"/>
                </a:solidFill>
                <a:latin typeface="Century Gothic" panose="020B0502020202020204" pitchFamily="34" charset="0"/>
              </a:rPr>
              <a:t>Next </a:t>
            </a:r>
            <a:r>
              <a:rPr lang="en-GB" sz="1400" dirty="0">
                <a:solidFill>
                  <a:schemeClr val="bg2">
                    <a:lumMod val="50000"/>
                  </a:schemeClr>
                </a:solidFill>
                <a:latin typeface="Century Gothic" panose="020B0502020202020204" pitchFamily="34" charset="0"/>
              </a:rPr>
              <a:t>steps....</a:t>
            </a:r>
          </a:p>
        </p:txBody>
      </p:sp>
      <p:sp>
        <p:nvSpPr>
          <p:cNvPr id="30" name="TextBox 29">
            <a:extLst>
              <a:ext uri="{FF2B5EF4-FFF2-40B4-BE49-F238E27FC236}">
                <a16:creationId xmlns:a16="http://schemas.microsoft.com/office/drawing/2014/main" id="{B3170678-8A13-4E3A-939B-DB59C40A0CB4}"/>
              </a:ext>
            </a:extLst>
          </p:cNvPr>
          <p:cNvSpPr txBox="1"/>
          <p:nvPr/>
        </p:nvSpPr>
        <p:spPr>
          <a:xfrm>
            <a:off x="5505193" y="4498218"/>
            <a:ext cx="4162681" cy="2092881"/>
          </a:xfrm>
          <a:prstGeom prst="rect">
            <a:avLst/>
          </a:prstGeom>
          <a:noFill/>
        </p:spPr>
        <p:txBody>
          <a:bodyPr wrap="square" rtlCol="0">
            <a:spAutoFit/>
          </a:bodyPr>
          <a:lstStyle/>
          <a:p>
            <a:r>
              <a:rPr lang="en-GB" sz="1000" dirty="0">
                <a:latin typeface="Century Gothic" panose="020B0502020202020204" pitchFamily="34" charset="0"/>
              </a:rPr>
              <a:t>For the final part of my </a:t>
            </a:r>
            <a:r>
              <a:rPr lang="en-GB" sz="1000" dirty="0">
                <a:solidFill>
                  <a:srgbClr val="33CCCC"/>
                </a:solidFill>
                <a:latin typeface="Century Gothic" panose="020B0502020202020204" pitchFamily="34" charset="0"/>
              </a:rPr>
              <a:t>analysis,</a:t>
            </a:r>
            <a:r>
              <a:rPr lang="en-GB" sz="1000" dirty="0">
                <a:latin typeface="Century Gothic" panose="020B0502020202020204" pitchFamily="34" charset="0"/>
              </a:rPr>
              <a:t> it is time to consider what to do </a:t>
            </a:r>
            <a:r>
              <a:rPr lang="en-GB" sz="1000" dirty="0">
                <a:solidFill>
                  <a:srgbClr val="33CCCC"/>
                </a:solidFill>
                <a:latin typeface="Century Gothic" panose="020B0502020202020204" pitchFamily="34" charset="0"/>
              </a:rPr>
              <a:t>afterwards</a:t>
            </a:r>
            <a:r>
              <a:rPr lang="en-GB" sz="1000" dirty="0">
                <a:latin typeface="Century Gothic" panose="020B0502020202020204" pitchFamily="34" charset="0"/>
              </a:rPr>
              <a:t>. I have gathered the understanding of the </a:t>
            </a:r>
            <a:r>
              <a:rPr lang="en-GB" sz="1000" dirty="0">
                <a:solidFill>
                  <a:srgbClr val="33CCCC"/>
                </a:solidFill>
                <a:latin typeface="Century Gothic" panose="020B0502020202020204" pitchFamily="34" charset="0"/>
              </a:rPr>
              <a:t>issues</a:t>
            </a:r>
            <a:r>
              <a:rPr lang="en-GB" sz="1000" dirty="0">
                <a:latin typeface="Century Gothic" panose="020B0502020202020204" pitchFamily="34" charset="0"/>
              </a:rPr>
              <a:t> that surround my product and now what is left is to decide what to do with this information. Furthermore, I will now begin to try and </a:t>
            </a:r>
            <a:r>
              <a:rPr lang="en-GB" sz="1000" dirty="0">
                <a:solidFill>
                  <a:srgbClr val="33CCCC"/>
                </a:solidFill>
                <a:latin typeface="Century Gothic" panose="020B0502020202020204" pitchFamily="34" charset="0"/>
              </a:rPr>
              <a:t>develop my existing prototype </a:t>
            </a:r>
            <a:r>
              <a:rPr lang="en-GB" sz="1000" dirty="0">
                <a:latin typeface="Century Gothic" panose="020B0502020202020204" pitchFamily="34" charset="0"/>
              </a:rPr>
              <a:t>and see if fixing these issues will promote my product even further and have a better </a:t>
            </a:r>
            <a:r>
              <a:rPr lang="en-GB" sz="1000" dirty="0">
                <a:solidFill>
                  <a:srgbClr val="33CCCC"/>
                </a:solidFill>
                <a:latin typeface="Century Gothic" panose="020B0502020202020204" pitchFamily="34" charset="0"/>
              </a:rPr>
              <a:t>overall quality/appeal.</a:t>
            </a:r>
          </a:p>
          <a:p>
            <a:r>
              <a:rPr lang="en-GB" sz="1000" dirty="0">
                <a:latin typeface="Century Gothic" panose="020B0502020202020204" pitchFamily="34" charset="0"/>
              </a:rPr>
              <a:t>First things first is </a:t>
            </a:r>
            <a:r>
              <a:rPr lang="en-GB" sz="1000" dirty="0">
                <a:solidFill>
                  <a:srgbClr val="CC0066"/>
                </a:solidFill>
                <a:latin typeface="Century Gothic" panose="020B0502020202020204" pitchFamily="34" charset="0"/>
              </a:rPr>
              <a:t>to revisit the design </a:t>
            </a:r>
            <a:r>
              <a:rPr lang="en-GB" sz="1000" dirty="0">
                <a:latin typeface="Century Gothic" panose="020B0502020202020204" pitchFamily="34" charset="0"/>
              </a:rPr>
              <a:t>of the drawer and correct the </a:t>
            </a:r>
            <a:r>
              <a:rPr lang="en-GB" sz="1000" dirty="0">
                <a:solidFill>
                  <a:srgbClr val="CC0066"/>
                </a:solidFill>
                <a:latin typeface="Century Gothic" panose="020B0502020202020204" pitchFamily="34" charset="0"/>
              </a:rPr>
              <a:t>changes</a:t>
            </a:r>
            <a:r>
              <a:rPr lang="en-GB" sz="1000" dirty="0">
                <a:latin typeface="Century Gothic" panose="020B0502020202020204" pitchFamily="34" charset="0"/>
              </a:rPr>
              <a:t> that had to be made while in the </a:t>
            </a:r>
            <a:r>
              <a:rPr lang="en-GB" sz="1000" dirty="0">
                <a:solidFill>
                  <a:srgbClr val="CC0066"/>
                </a:solidFill>
                <a:latin typeface="Century Gothic" panose="020B0502020202020204" pitchFamily="34" charset="0"/>
              </a:rPr>
              <a:t>manufacturing</a:t>
            </a:r>
            <a:r>
              <a:rPr lang="en-GB" sz="1000" dirty="0">
                <a:latin typeface="Century Gothic" panose="020B0502020202020204" pitchFamily="34" charset="0"/>
              </a:rPr>
              <a:t> stage. Next, I would have to see if I could create a possible design solution for the </a:t>
            </a:r>
            <a:r>
              <a:rPr lang="en-GB" sz="1000" dirty="0">
                <a:solidFill>
                  <a:srgbClr val="CC0066"/>
                </a:solidFill>
                <a:latin typeface="Century Gothic" panose="020B0502020202020204" pitchFamily="34" charset="0"/>
              </a:rPr>
              <a:t>charging feature </a:t>
            </a:r>
            <a:r>
              <a:rPr lang="en-GB" sz="1000" dirty="0">
                <a:latin typeface="Century Gothic" panose="020B0502020202020204" pitchFamily="34" charset="0"/>
              </a:rPr>
              <a:t>that could possibly act as a separate component that attaches to the top on the existing prototype.</a:t>
            </a:r>
          </a:p>
        </p:txBody>
      </p:sp>
      <p:pic>
        <p:nvPicPr>
          <p:cNvPr id="32" name="Picture 31" descr="A close up of a map&#10;&#10;Description automatically generated">
            <a:extLst>
              <a:ext uri="{FF2B5EF4-FFF2-40B4-BE49-F238E27FC236}">
                <a16:creationId xmlns:a16="http://schemas.microsoft.com/office/drawing/2014/main" id="{D52BE8B2-B837-454D-AF2B-69AD7A9D9571}"/>
              </a:ext>
            </a:extLst>
          </p:cNvPr>
          <p:cNvPicPr>
            <a:picLocks noChangeAspect="1"/>
          </p:cNvPicPr>
          <p:nvPr/>
        </p:nvPicPr>
        <p:blipFill rotWithShape="1">
          <a:blip r:embed="rId6">
            <a:extLst>
              <a:ext uri="{28A0092B-C50C-407E-A947-70E740481C1C}">
                <a14:useLocalDpi xmlns:a14="http://schemas.microsoft.com/office/drawing/2010/main" val="0"/>
              </a:ext>
            </a:extLst>
          </a:blip>
          <a:srcRect l="2128" t="787" r="1247" b="697"/>
          <a:stretch/>
        </p:blipFill>
        <p:spPr>
          <a:xfrm>
            <a:off x="9629011" y="4585165"/>
            <a:ext cx="2108387" cy="1876350"/>
          </a:xfrm>
          <a:prstGeom prst="rect">
            <a:avLst/>
          </a:prstGeom>
        </p:spPr>
      </p:pic>
      <mc:AlternateContent xmlns:mc="http://schemas.openxmlformats.org/markup-compatibility/2006" xmlns:p14="http://schemas.microsoft.com/office/powerpoint/2010/main">
        <mc:Choice Requires="p14">
          <p:contentPart p14:bwMode="auto" r:id="rId7">
            <p14:nvContentPartPr>
              <p14:cNvPr id="33" name="Ink 32">
                <a:extLst>
                  <a:ext uri="{FF2B5EF4-FFF2-40B4-BE49-F238E27FC236}">
                    <a16:creationId xmlns:a16="http://schemas.microsoft.com/office/drawing/2014/main" id="{770AAA2A-260C-45C7-A42F-50A1BDBC350A}"/>
                  </a:ext>
                </a:extLst>
              </p14:cNvPr>
              <p14:cNvContentPartPr/>
              <p14:nvPr/>
            </p14:nvContentPartPr>
            <p14:xfrm rot="14841103" flipH="1" flipV="1">
              <a:off x="9565471" y="4316207"/>
              <a:ext cx="127080" cy="266760"/>
            </p14:xfrm>
          </p:contentPart>
        </mc:Choice>
        <mc:Fallback xmlns="">
          <p:pic>
            <p:nvPicPr>
              <p:cNvPr id="33" name="Ink 32">
                <a:extLst>
                  <a:ext uri="{FF2B5EF4-FFF2-40B4-BE49-F238E27FC236}">
                    <a16:creationId xmlns:a16="http://schemas.microsoft.com/office/drawing/2014/main" id="{770AAA2A-260C-45C7-A42F-50A1BDBC350A}"/>
                  </a:ext>
                </a:extLst>
              </p:cNvPr>
              <p:cNvPicPr/>
              <p:nvPr/>
            </p:nvPicPr>
            <p:blipFill>
              <a:blip r:embed="rId8"/>
              <a:stretch>
                <a:fillRect/>
              </a:stretch>
            </p:blipFill>
            <p:spPr>
              <a:xfrm rot="14841103" flipH="1" flipV="1">
                <a:off x="9556471" y="4307219"/>
                <a:ext cx="144720" cy="284376"/>
              </a:xfrm>
              <a:prstGeom prst="rect">
                <a:avLst/>
              </a:prstGeom>
            </p:spPr>
          </p:pic>
        </mc:Fallback>
      </mc:AlternateContent>
    </p:spTree>
    <p:extLst>
      <p:ext uri="{BB962C8B-B14F-4D97-AF65-F5344CB8AC3E}">
        <p14:creationId xmlns:p14="http://schemas.microsoft.com/office/powerpoint/2010/main" val="2911183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262E2E-8766-45D6-940E-ABCD61C0F324}"/>
              </a:ext>
            </a:extLst>
          </p:cNvPr>
          <p:cNvSpPr txBox="1"/>
          <p:nvPr/>
        </p:nvSpPr>
        <p:spPr>
          <a:xfrm>
            <a:off x="2098752" y="114932"/>
            <a:ext cx="7994496" cy="338554"/>
          </a:xfrm>
          <a:prstGeom prst="rect">
            <a:avLst/>
          </a:prstGeom>
          <a:noFill/>
        </p:spPr>
        <p:txBody>
          <a:bodyPr wrap="none" rtlCol="0">
            <a:spAutoFit/>
          </a:bodyPr>
          <a:lstStyle/>
          <a:p>
            <a:r>
              <a:rPr lang="en-GB" sz="1600" spc="600" dirty="0">
                <a:latin typeface="Century Gothic" panose="020B0502020202020204" pitchFamily="34" charset="0"/>
              </a:rPr>
              <a:t>INVESTIGATION OF CONTEXT AND DESIGN BRIEF</a:t>
            </a:r>
          </a:p>
        </p:txBody>
      </p:sp>
      <p:cxnSp>
        <p:nvCxnSpPr>
          <p:cNvPr id="5" name="Straight Connector 4">
            <a:extLst>
              <a:ext uri="{FF2B5EF4-FFF2-40B4-BE49-F238E27FC236}">
                <a16:creationId xmlns:a16="http://schemas.microsoft.com/office/drawing/2014/main" id="{72F1CE93-FC49-421A-90E1-7FBEDB4D306B}"/>
              </a:ext>
            </a:extLst>
          </p:cNvPr>
          <p:cNvCxnSpPr>
            <a:cxnSpLocks/>
          </p:cNvCxnSpPr>
          <p:nvPr/>
        </p:nvCxnSpPr>
        <p:spPr>
          <a:xfrm>
            <a:off x="7880291" y="605845"/>
            <a:ext cx="0" cy="5853953"/>
          </a:xfrm>
          <a:prstGeom prst="line">
            <a:avLst/>
          </a:prstGeom>
        </p:spPr>
        <p:style>
          <a:lnRef idx="2">
            <a:schemeClr val="dk1"/>
          </a:lnRef>
          <a:fillRef idx="0">
            <a:schemeClr val="dk1"/>
          </a:fillRef>
          <a:effectRef idx="1">
            <a:schemeClr val="dk1"/>
          </a:effectRef>
          <a:fontRef idx="minor">
            <a:schemeClr val="tx1"/>
          </a:fontRef>
        </p:style>
      </p:cxnSp>
      <p:sp>
        <p:nvSpPr>
          <p:cNvPr id="7" name="TextBox 6">
            <a:extLst>
              <a:ext uri="{FF2B5EF4-FFF2-40B4-BE49-F238E27FC236}">
                <a16:creationId xmlns:a16="http://schemas.microsoft.com/office/drawing/2014/main" id="{747F5ECA-0DDF-4E99-B0D3-FCBF21E90189}"/>
              </a:ext>
            </a:extLst>
          </p:cNvPr>
          <p:cNvSpPr txBox="1"/>
          <p:nvPr/>
        </p:nvSpPr>
        <p:spPr>
          <a:xfrm>
            <a:off x="4675084" y="939045"/>
            <a:ext cx="2931749" cy="1492716"/>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Design Proposal</a:t>
            </a:r>
          </a:p>
          <a:p>
            <a:r>
              <a:rPr lang="en-GB" sz="1000" dirty="0">
                <a:latin typeface="Century Gothic" panose="020B0502020202020204" pitchFamily="34" charset="0"/>
              </a:rPr>
              <a:t>I am going to create a </a:t>
            </a:r>
            <a:r>
              <a:rPr lang="en-GB" sz="1000" dirty="0">
                <a:solidFill>
                  <a:srgbClr val="33CCCC"/>
                </a:solidFill>
                <a:latin typeface="Century Gothic" panose="020B0502020202020204" pitchFamily="34" charset="0"/>
              </a:rPr>
              <a:t>console table </a:t>
            </a:r>
            <a:r>
              <a:rPr lang="en-GB" sz="1000" dirty="0">
                <a:latin typeface="Century Gothic" panose="020B0502020202020204" pitchFamily="34" charset="0"/>
              </a:rPr>
              <a:t>that will be able to hold a limited amount of modern </a:t>
            </a:r>
            <a:r>
              <a:rPr lang="en-GB" sz="1000" dirty="0">
                <a:solidFill>
                  <a:srgbClr val="33CCCC"/>
                </a:solidFill>
                <a:latin typeface="Century Gothic" panose="020B0502020202020204" pitchFamily="34" charset="0"/>
              </a:rPr>
              <a:t>devices</a:t>
            </a:r>
            <a:r>
              <a:rPr lang="en-GB" sz="1000" dirty="0">
                <a:latin typeface="Century Gothic" panose="020B0502020202020204" pitchFamily="34" charset="0"/>
              </a:rPr>
              <a:t> and provide a solution of </a:t>
            </a:r>
            <a:r>
              <a:rPr lang="en-GB" sz="1000" dirty="0">
                <a:solidFill>
                  <a:srgbClr val="33CCCC"/>
                </a:solidFill>
                <a:latin typeface="Century Gothic" panose="020B0502020202020204" pitchFamily="34" charset="0"/>
              </a:rPr>
              <a:t>power/charging </a:t>
            </a:r>
            <a:r>
              <a:rPr lang="en-GB" sz="1000" dirty="0">
                <a:latin typeface="Century Gothic" panose="020B0502020202020204" pitchFamily="34" charset="0"/>
              </a:rPr>
              <a:t>ports. Meanwhile upholding a new, modern, stylish, and </a:t>
            </a:r>
            <a:r>
              <a:rPr lang="en-GB" sz="1000" dirty="0">
                <a:solidFill>
                  <a:srgbClr val="33CCCC"/>
                </a:solidFill>
                <a:latin typeface="Century Gothic" panose="020B0502020202020204" pitchFamily="34" charset="0"/>
              </a:rPr>
              <a:t>unique design </a:t>
            </a:r>
            <a:r>
              <a:rPr lang="en-GB" sz="1000" dirty="0">
                <a:latin typeface="Century Gothic" panose="020B0502020202020204" pitchFamily="34" charset="0"/>
              </a:rPr>
              <a:t>that can suit any/most households. </a:t>
            </a:r>
          </a:p>
        </p:txBody>
      </p:sp>
      <p:sp>
        <p:nvSpPr>
          <p:cNvPr id="8" name="TextBox 7">
            <a:extLst>
              <a:ext uri="{FF2B5EF4-FFF2-40B4-BE49-F238E27FC236}">
                <a16:creationId xmlns:a16="http://schemas.microsoft.com/office/drawing/2014/main" id="{9E912D5B-A40E-47CF-BA14-0478687122CD}"/>
              </a:ext>
            </a:extLst>
          </p:cNvPr>
          <p:cNvSpPr txBox="1"/>
          <p:nvPr/>
        </p:nvSpPr>
        <p:spPr>
          <a:xfrm>
            <a:off x="4675084" y="4264984"/>
            <a:ext cx="2981025" cy="2262158"/>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Target Market</a:t>
            </a:r>
          </a:p>
          <a:p>
            <a:r>
              <a:rPr lang="en-GB" sz="1000" dirty="0">
                <a:latin typeface="Century Gothic" panose="020B0502020202020204" pitchFamily="34" charset="0"/>
              </a:rPr>
              <a:t>My product will be available for any person. However, it will mainly appeal for </a:t>
            </a:r>
            <a:r>
              <a:rPr lang="en-GB" sz="1000" dirty="0">
                <a:solidFill>
                  <a:srgbClr val="33CCCC"/>
                </a:solidFill>
                <a:latin typeface="Century Gothic" panose="020B0502020202020204" pitchFamily="34" charset="0"/>
              </a:rPr>
              <a:t>new home owners </a:t>
            </a:r>
            <a:r>
              <a:rPr lang="en-GB" sz="1000" dirty="0">
                <a:latin typeface="Century Gothic" panose="020B0502020202020204" pitchFamily="34" charset="0"/>
              </a:rPr>
              <a:t>and/or current owners who would like a </a:t>
            </a:r>
            <a:r>
              <a:rPr lang="en-GB" sz="1000" dirty="0">
                <a:solidFill>
                  <a:srgbClr val="33CCCC"/>
                </a:solidFill>
                <a:latin typeface="Century Gothic" panose="020B0502020202020204" pitchFamily="34" charset="0"/>
              </a:rPr>
              <a:t>new solution for storage and modern design. </a:t>
            </a:r>
            <a:r>
              <a:rPr lang="en-GB" sz="1000" dirty="0">
                <a:latin typeface="Century Gothic" panose="020B0502020202020204" pitchFamily="34" charset="0"/>
              </a:rPr>
              <a:t>Predicting that younger generations will prefer my design due to an upcoming era of modern design. People like new and </a:t>
            </a:r>
            <a:r>
              <a:rPr lang="en-GB" sz="1000" dirty="0">
                <a:solidFill>
                  <a:srgbClr val="33CCCC"/>
                </a:solidFill>
                <a:latin typeface="Century Gothic" panose="020B0502020202020204" pitchFamily="34" charset="0"/>
              </a:rPr>
              <a:t>innovative</a:t>
            </a:r>
            <a:r>
              <a:rPr lang="en-GB" sz="1000" dirty="0">
                <a:latin typeface="Century Gothic" panose="020B0502020202020204" pitchFamily="34" charset="0"/>
              </a:rPr>
              <a:t> products – so to exceed this I will ensure my designing will withhold a variety of slick and appealing aesthetics. As well as being </a:t>
            </a:r>
            <a:r>
              <a:rPr lang="en-GB" sz="1000" dirty="0">
                <a:solidFill>
                  <a:srgbClr val="33CCCC"/>
                </a:solidFill>
                <a:latin typeface="Century Gothic" panose="020B0502020202020204" pitchFamily="34" charset="0"/>
              </a:rPr>
              <a:t>structurally sound</a:t>
            </a:r>
            <a:r>
              <a:rPr lang="en-GB" sz="1000" dirty="0">
                <a:latin typeface="Century Gothic" panose="020B0502020202020204" pitchFamily="34" charset="0"/>
              </a:rPr>
              <a:t> and durable – people like long lasting products.</a:t>
            </a:r>
          </a:p>
        </p:txBody>
      </p:sp>
      <p:sp>
        <p:nvSpPr>
          <p:cNvPr id="9" name="TextBox 8">
            <a:extLst>
              <a:ext uri="{FF2B5EF4-FFF2-40B4-BE49-F238E27FC236}">
                <a16:creationId xmlns:a16="http://schemas.microsoft.com/office/drawing/2014/main" id="{B2B48AD6-6B34-4CA5-88EB-323F72E3C23E}"/>
              </a:ext>
            </a:extLst>
          </p:cNvPr>
          <p:cNvSpPr txBox="1"/>
          <p:nvPr/>
        </p:nvSpPr>
        <p:spPr>
          <a:xfrm>
            <a:off x="4675084" y="2524974"/>
            <a:ext cx="3026079" cy="1646605"/>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Design Criteria </a:t>
            </a:r>
          </a:p>
          <a:p>
            <a:pPr marL="171450" indent="-171450">
              <a:buFont typeface="Arial" panose="020B0604020202020204" pitchFamily="34" charset="0"/>
              <a:buChar char="•"/>
            </a:pPr>
            <a:r>
              <a:rPr lang="en-GB" sz="1000" dirty="0">
                <a:solidFill>
                  <a:srgbClr val="CC0066"/>
                </a:solidFill>
                <a:latin typeface="Century Gothic" panose="020B0502020202020204" pitchFamily="34" charset="0"/>
              </a:rPr>
              <a:t>Stable</a:t>
            </a:r>
            <a:r>
              <a:rPr lang="en-GB" sz="1000" dirty="0">
                <a:latin typeface="Century Gothic" panose="020B0502020202020204" pitchFamily="34" charset="0"/>
              </a:rPr>
              <a:t> and strong product of furniture that creates a </a:t>
            </a:r>
            <a:r>
              <a:rPr lang="en-GB" sz="1000" dirty="0">
                <a:solidFill>
                  <a:srgbClr val="CC0066"/>
                </a:solidFill>
                <a:latin typeface="Century Gothic" panose="020B0502020202020204" pitchFamily="34" charset="0"/>
              </a:rPr>
              <a:t>simple</a:t>
            </a:r>
            <a:r>
              <a:rPr lang="en-GB" sz="1000" dirty="0">
                <a:latin typeface="Century Gothic" panose="020B0502020202020204" pitchFamily="34" charset="0"/>
              </a:rPr>
              <a:t> solution for storage.</a:t>
            </a:r>
          </a:p>
          <a:p>
            <a:pPr marL="171450" indent="-171450">
              <a:buFont typeface="Arial" panose="020B0604020202020204" pitchFamily="34" charset="0"/>
              <a:buChar char="•"/>
            </a:pPr>
            <a:r>
              <a:rPr lang="en-GB" sz="1000" dirty="0">
                <a:latin typeface="Century Gothic" panose="020B0502020202020204" pitchFamily="34" charset="0"/>
              </a:rPr>
              <a:t>Aesthetics should include a </a:t>
            </a:r>
            <a:r>
              <a:rPr lang="en-GB" sz="1000" dirty="0">
                <a:solidFill>
                  <a:srgbClr val="CC0066"/>
                </a:solidFill>
                <a:latin typeface="Century Gothic" panose="020B0502020202020204" pitchFamily="34" charset="0"/>
              </a:rPr>
              <a:t>modern/new appeal </a:t>
            </a:r>
            <a:r>
              <a:rPr lang="en-GB" sz="1000" dirty="0">
                <a:latin typeface="Century Gothic" panose="020B0502020202020204" pitchFamily="34" charset="0"/>
              </a:rPr>
              <a:t>– keeping colours simple and a continuous theme (minimum of three)</a:t>
            </a:r>
          </a:p>
          <a:p>
            <a:pPr marL="171450" indent="-171450">
              <a:buFont typeface="Arial" panose="020B0604020202020204" pitchFamily="34" charset="0"/>
              <a:buChar char="•"/>
            </a:pPr>
            <a:r>
              <a:rPr lang="en-GB" sz="1000" dirty="0">
                <a:latin typeface="Century Gothic" panose="020B0502020202020204" pitchFamily="34" charset="0"/>
              </a:rPr>
              <a:t>Include a specialised aspect of storage that is especially designed for modern, </a:t>
            </a:r>
            <a:r>
              <a:rPr lang="en-GB" sz="1000" dirty="0">
                <a:solidFill>
                  <a:srgbClr val="CC0066"/>
                </a:solidFill>
                <a:latin typeface="Century Gothic" panose="020B0502020202020204" pitchFamily="34" charset="0"/>
              </a:rPr>
              <a:t>everyday, technology</a:t>
            </a:r>
          </a:p>
        </p:txBody>
      </p:sp>
      <p:sp>
        <p:nvSpPr>
          <p:cNvPr id="10" name="TextBox 9">
            <a:extLst>
              <a:ext uri="{FF2B5EF4-FFF2-40B4-BE49-F238E27FC236}">
                <a16:creationId xmlns:a16="http://schemas.microsoft.com/office/drawing/2014/main" id="{B942C4B0-88BE-4856-8151-7EFD975DB941}"/>
              </a:ext>
            </a:extLst>
          </p:cNvPr>
          <p:cNvSpPr txBox="1"/>
          <p:nvPr/>
        </p:nvSpPr>
        <p:spPr>
          <a:xfrm>
            <a:off x="260181" y="453486"/>
            <a:ext cx="2511303" cy="2262158"/>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Client Profile</a:t>
            </a:r>
          </a:p>
          <a:p>
            <a:r>
              <a:rPr lang="en-GB" sz="1000" dirty="0">
                <a:latin typeface="Century Gothic" panose="020B0502020202020204" pitchFamily="34" charset="0"/>
              </a:rPr>
              <a:t>NAME - Tamsin Emma Glyn</a:t>
            </a:r>
          </a:p>
          <a:p>
            <a:r>
              <a:rPr lang="en-GB" sz="1000" dirty="0">
                <a:latin typeface="Century Gothic" panose="020B0502020202020204" pitchFamily="34" charset="0"/>
              </a:rPr>
              <a:t>AGE - 23</a:t>
            </a:r>
          </a:p>
          <a:p>
            <a:r>
              <a:rPr lang="en-GB" sz="1000" dirty="0">
                <a:latin typeface="Century Gothic" panose="020B0502020202020204" pitchFamily="34" charset="0"/>
              </a:rPr>
              <a:t>LOCATION - Didcot, Oxfordshire.</a:t>
            </a:r>
          </a:p>
          <a:p>
            <a:r>
              <a:rPr lang="en-GB" sz="1000" dirty="0">
                <a:latin typeface="Century Gothic" panose="020B0502020202020204" pitchFamily="34" charset="0"/>
              </a:rPr>
              <a:t>INTERESTS - Clubbing, music, dancing, fast food, foreign foods (Chinese/oriental).</a:t>
            </a:r>
          </a:p>
          <a:p>
            <a:r>
              <a:rPr lang="en-GB" sz="1000" dirty="0">
                <a:latin typeface="Century Gothic" panose="020B0502020202020204" pitchFamily="34" charset="0"/>
              </a:rPr>
              <a:t>OCCUPATION - Contracts Specialist at ‘Alere Toxicology’ – and earns £23,000 a year (£1,916 per month).</a:t>
            </a:r>
          </a:p>
          <a:p>
            <a:r>
              <a:rPr lang="en-GB" sz="1000" dirty="0">
                <a:latin typeface="Century Gothic" panose="020B0502020202020204" pitchFamily="34" charset="0"/>
              </a:rPr>
              <a:t>Education – studying with online courses with biomedical science.</a:t>
            </a:r>
          </a:p>
          <a:p>
            <a:endParaRPr lang="en-GB" sz="1000" dirty="0">
              <a:latin typeface="Century Gothic" panose="020B0502020202020204" pitchFamily="34" charset="0"/>
            </a:endParaRPr>
          </a:p>
        </p:txBody>
      </p:sp>
      <p:cxnSp>
        <p:nvCxnSpPr>
          <p:cNvPr id="13" name="Straight Connector 12">
            <a:extLst>
              <a:ext uri="{FF2B5EF4-FFF2-40B4-BE49-F238E27FC236}">
                <a16:creationId xmlns:a16="http://schemas.microsoft.com/office/drawing/2014/main" id="{D36FF811-F1A2-44FB-BFBA-A0BF27F5A50B}"/>
              </a:ext>
            </a:extLst>
          </p:cNvPr>
          <p:cNvCxnSpPr>
            <a:cxnSpLocks/>
          </p:cNvCxnSpPr>
          <p:nvPr/>
        </p:nvCxnSpPr>
        <p:spPr>
          <a:xfrm>
            <a:off x="4486882" y="605118"/>
            <a:ext cx="0" cy="430306"/>
          </a:xfrm>
          <a:prstGeom prst="line">
            <a:avLst/>
          </a:prstGeom>
        </p:spPr>
        <p:style>
          <a:lnRef idx="2">
            <a:schemeClr val="dk1"/>
          </a:lnRef>
          <a:fillRef idx="0">
            <a:schemeClr val="dk1"/>
          </a:fillRef>
          <a:effectRef idx="1">
            <a:schemeClr val="dk1"/>
          </a:effectRef>
          <a:fontRef idx="minor">
            <a:schemeClr val="tx1"/>
          </a:fontRef>
        </p:style>
      </p:cxnSp>
      <p:sp>
        <p:nvSpPr>
          <p:cNvPr id="15" name="TextBox 14">
            <a:extLst>
              <a:ext uri="{FF2B5EF4-FFF2-40B4-BE49-F238E27FC236}">
                <a16:creationId xmlns:a16="http://schemas.microsoft.com/office/drawing/2014/main" id="{8BAEC8AD-D708-4351-82D8-E8F4D7E26701}"/>
              </a:ext>
            </a:extLst>
          </p:cNvPr>
          <p:cNvSpPr txBox="1"/>
          <p:nvPr/>
        </p:nvSpPr>
        <p:spPr>
          <a:xfrm>
            <a:off x="8059414" y="453487"/>
            <a:ext cx="2772530" cy="1646605"/>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Potential Stakeholders</a:t>
            </a:r>
          </a:p>
          <a:p>
            <a:pPr marL="171450" indent="-171450">
              <a:buFont typeface="Courier New" panose="02070309020205020404" pitchFamily="49" charset="0"/>
              <a:buChar char="o"/>
            </a:pPr>
            <a:r>
              <a:rPr lang="en-GB" sz="1000" dirty="0">
                <a:latin typeface="Century Gothic" panose="020B0502020202020204" pitchFamily="34" charset="0"/>
              </a:rPr>
              <a:t>End user</a:t>
            </a:r>
          </a:p>
          <a:p>
            <a:pPr marL="171450" indent="-171450">
              <a:buFont typeface="Courier New" panose="02070309020205020404" pitchFamily="49" charset="0"/>
              <a:buChar char="o"/>
            </a:pPr>
            <a:r>
              <a:rPr lang="en-GB" sz="1000" dirty="0">
                <a:latin typeface="Century Gothic" panose="020B0502020202020204" pitchFamily="34" charset="0"/>
              </a:rPr>
              <a:t>Third party sale platform</a:t>
            </a:r>
          </a:p>
          <a:p>
            <a:pPr marL="171450" indent="-171450">
              <a:buFont typeface="Courier New" panose="02070309020205020404" pitchFamily="49" charset="0"/>
              <a:buChar char="o"/>
            </a:pPr>
            <a:r>
              <a:rPr lang="en-GB" sz="1000" dirty="0">
                <a:latin typeface="Century Gothic" panose="020B0502020202020204" pitchFamily="34" charset="0"/>
              </a:rPr>
              <a:t>Material suppliers</a:t>
            </a:r>
          </a:p>
          <a:p>
            <a:pPr marL="171450" indent="-171450">
              <a:buFont typeface="Courier New" panose="02070309020205020404" pitchFamily="49" charset="0"/>
              <a:buChar char="o"/>
            </a:pPr>
            <a:r>
              <a:rPr lang="en-GB" sz="1000" dirty="0">
                <a:latin typeface="Century Gothic" panose="020B0502020202020204" pitchFamily="34" charset="0"/>
              </a:rPr>
              <a:t>Off site component suppliers</a:t>
            </a:r>
          </a:p>
          <a:p>
            <a:pPr marL="171450" indent="-171450">
              <a:buFont typeface="Courier New" panose="02070309020205020404" pitchFamily="49" charset="0"/>
              <a:buChar char="o"/>
            </a:pPr>
            <a:r>
              <a:rPr lang="en-GB" sz="1000" dirty="0">
                <a:latin typeface="Century Gothic" panose="020B0502020202020204" pitchFamily="34" charset="0"/>
              </a:rPr>
              <a:t>Manufacturing – if produced batch/mass production, will it be in the UK or abroad?</a:t>
            </a:r>
          </a:p>
          <a:p>
            <a:pPr marL="171450" indent="-171450">
              <a:buFont typeface="Courier New" panose="02070309020205020404" pitchFamily="49" charset="0"/>
              <a:buChar char="o"/>
            </a:pPr>
            <a:r>
              <a:rPr lang="en-GB" sz="1000" dirty="0">
                <a:latin typeface="Century Gothic" panose="020B0502020202020204" pitchFamily="34" charset="0"/>
              </a:rPr>
              <a:t>Peer feedback – third party</a:t>
            </a:r>
          </a:p>
        </p:txBody>
      </p:sp>
      <p:pic>
        <p:nvPicPr>
          <p:cNvPr id="16" name="Picture 15" descr="C:\Users\12lester-johnc\AppData\Local\Microsoft\Windows\Temporary Internet Files\Content.IE5\GSX2FLP2\20161005_103350000_iOS.jpg">
            <a:extLst>
              <a:ext uri="{FF2B5EF4-FFF2-40B4-BE49-F238E27FC236}">
                <a16:creationId xmlns:a16="http://schemas.microsoft.com/office/drawing/2014/main" id="{2443960F-B80B-40C1-BA15-BC135B42F67B}"/>
              </a:ext>
            </a:extLst>
          </p:cNvPr>
          <p:cNvPicPr/>
          <p:nvPr/>
        </p:nvPicPr>
        <p:blipFill rotWithShape="1">
          <a:blip r:embed="rId2" cstate="print">
            <a:extLst>
              <a:ext uri="{28A0092B-C50C-407E-A947-70E740481C1C}">
                <a14:useLocalDpi xmlns:a14="http://schemas.microsoft.com/office/drawing/2010/main" val="0"/>
              </a:ext>
            </a:extLst>
          </a:blip>
          <a:srcRect t="13093" r="12739" b="38970"/>
          <a:stretch/>
        </p:blipFill>
        <p:spPr bwMode="auto">
          <a:xfrm>
            <a:off x="2892509" y="738178"/>
            <a:ext cx="1692644" cy="1726622"/>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sp>
        <p:nvSpPr>
          <p:cNvPr id="18" name="TextBox 17">
            <a:extLst>
              <a:ext uri="{FF2B5EF4-FFF2-40B4-BE49-F238E27FC236}">
                <a16:creationId xmlns:a16="http://schemas.microsoft.com/office/drawing/2014/main" id="{DA5791E2-FF94-4B12-9416-C69DA4D0012C}"/>
              </a:ext>
            </a:extLst>
          </p:cNvPr>
          <p:cNvSpPr txBox="1"/>
          <p:nvPr/>
        </p:nvSpPr>
        <p:spPr>
          <a:xfrm>
            <a:off x="260181" y="2712653"/>
            <a:ext cx="3738271" cy="1015663"/>
          </a:xfrm>
          <a:prstGeom prst="rect">
            <a:avLst/>
          </a:prstGeom>
          <a:noFill/>
        </p:spPr>
        <p:txBody>
          <a:bodyPr wrap="square" rtlCol="0">
            <a:spAutoFit/>
          </a:bodyPr>
          <a:lstStyle/>
          <a:p>
            <a:r>
              <a:rPr lang="en-GB" sz="1000" dirty="0"/>
              <a:t>“</a:t>
            </a:r>
            <a:r>
              <a:rPr lang="en-GB" sz="1000" dirty="0">
                <a:latin typeface="Century Gothic" panose="020B0502020202020204" pitchFamily="34" charset="0"/>
              </a:rPr>
              <a:t>When at home, I use my </a:t>
            </a:r>
            <a:r>
              <a:rPr lang="en-GB" sz="1000" dirty="0">
                <a:solidFill>
                  <a:srgbClr val="CC0066"/>
                </a:solidFill>
                <a:latin typeface="Century Gothic" panose="020B0502020202020204" pitchFamily="34" charset="0"/>
              </a:rPr>
              <a:t>devices</a:t>
            </a:r>
            <a:r>
              <a:rPr lang="en-GB" sz="1000" dirty="0">
                <a:latin typeface="Century Gothic" panose="020B0502020202020204" pitchFamily="34" charset="0"/>
              </a:rPr>
              <a:t> for almost everything – especially for my </a:t>
            </a:r>
            <a:r>
              <a:rPr lang="en-GB" sz="1000" dirty="0">
                <a:solidFill>
                  <a:srgbClr val="CC0066"/>
                </a:solidFill>
                <a:latin typeface="Century Gothic" panose="020B0502020202020204" pitchFamily="34" charset="0"/>
              </a:rPr>
              <a:t>work</a:t>
            </a:r>
            <a:r>
              <a:rPr lang="en-GB" sz="1000" dirty="0">
                <a:latin typeface="Century Gothic" panose="020B0502020202020204" pitchFamily="34" charset="0"/>
              </a:rPr>
              <a:t>. Sometimes I can’t remember where I left them, which just leaves me wasting time trying to backtrack my steps. There isn’t many options of furniture to choose from that can hold and </a:t>
            </a:r>
            <a:r>
              <a:rPr lang="en-GB" sz="1000" dirty="0">
                <a:solidFill>
                  <a:srgbClr val="CC0066"/>
                </a:solidFill>
                <a:latin typeface="Century Gothic" panose="020B0502020202020204" pitchFamily="34" charset="0"/>
              </a:rPr>
              <a:t>cater</a:t>
            </a:r>
            <a:r>
              <a:rPr lang="en-GB" sz="1000" dirty="0">
                <a:latin typeface="Century Gothic" panose="020B0502020202020204" pitchFamily="34" charset="0"/>
              </a:rPr>
              <a:t> to all my </a:t>
            </a:r>
            <a:r>
              <a:rPr lang="en-GB" sz="1000" dirty="0">
                <a:solidFill>
                  <a:srgbClr val="CC0066"/>
                </a:solidFill>
                <a:latin typeface="Century Gothic" panose="020B0502020202020204" pitchFamily="34" charset="0"/>
              </a:rPr>
              <a:t>appliances</a:t>
            </a:r>
            <a:r>
              <a:rPr lang="en-GB" sz="1000" dirty="0">
                <a:latin typeface="Century Gothic" panose="020B0502020202020204" pitchFamily="34" charset="0"/>
              </a:rPr>
              <a:t>”. </a:t>
            </a:r>
          </a:p>
        </p:txBody>
      </p:sp>
      <p:cxnSp>
        <p:nvCxnSpPr>
          <p:cNvPr id="17" name="Straight Connector 16">
            <a:extLst>
              <a:ext uri="{FF2B5EF4-FFF2-40B4-BE49-F238E27FC236}">
                <a16:creationId xmlns:a16="http://schemas.microsoft.com/office/drawing/2014/main" id="{CE6F7106-1628-4454-9445-BA54AEA00F51}"/>
              </a:ext>
            </a:extLst>
          </p:cNvPr>
          <p:cNvCxnSpPr>
            <a:cxnSpLocks/>
          </p:cNvCxnSpPr>
          <p:nvPr/>
        </p:nvCxnSpPr>
        <p:spPr>
          <a:xfrm>
            <a:off x="4486882" y="2151533"/>
            <a:ext cx="0" cy="1715049"/>
          </a:xfrm>
          <a:prstGeom prst="line">
            <a:avLst/>
          </a:prstGeom>
        </p:spPr>
        <p:style>
          <a:lnRef idx="2">
            <a:schemeClr val="dk1"/>
          </a:lnRef>
          <a:fillRef idx="0">
            <a:schemeClr val="dk1"/>
          </a:fillRef>
          <a:effectRef idx="1">
            <a:schemeClr val="dk1"/>
          </a:effectRef>
          <a:fontRef idx="minor">
            <a:schemeClr val="tx1"/>
          </a:fontRef>
        </p:style>
      </p:cxnSp>
      <p:sp>
        <p:nvSpPr>
          <p:cNvPr id="19" name="TextBox 18">
            <a:extLst>
              <a:ext uri="{FF2B5EF4-FFF2-40B4-BE49-F238E27FC236}">
                <a16:creationId xmlns:a16="http://schemas.microsoft.com/office/drawing/2014/main" id="{579AFD15-53CD-4966-942A-91D110B842DA}"/>
              </a:ext>
            </a:extLst>
          </p:cNvPr>
          <p:cNvSpPr txBox="1"/>
          <p:nvPr/>
        </p:nvSpPr>
        <p:spPr>
          <a:xfrm>
            <a:off x="260181" y="3866580"/>
            <a:ext cx="2511303" cy="1492716"/>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Client Profile</a:t>
            </a:r>
          </a:p>
          <a:p>
            <a:r>
              <a:rPr lang="en-GB" sz="1000" dirty="0">
                <a:latin typeface="Century Gothic" panose="020B0502020202020204" pitchFamily="34" charset="0"/>
              </a:rPr>
              <a:t>NAME – Elizabeth Margery John</a:t>
            </a:r>
          </a:p>
          <a:p>
            <a:r>
              <a:rPr lang="en-GB" sz="1000" dirty="0">
                <a:latin typeface="Century Gothic" panose="020B0502020202020204" pitchFamily="34" charset="0"/>
              </a:rPr>
              <a:t>AGE - 55</a:t>
            </a:r>
          </a:p>
          <a:p>
            <a:r>
              <a:rPr lang="en-GB" sz="1000" dirty="0">
                <a:latin typeface="Century Gothic" panose="020B0502020202020204" pitchFamily="34" charset="0"/>
              </a:rPr>
              <a:t>LOCATION - Wallingford, Oxfordshire.</a:t>
            </a:r>
          </a:p>
          <a:p>
            <a:r>
              <a:rPr lang="en-GB" sz="1000" dirty="0">
                <a:latin typeface="Century Gothic" panose="020B0502020202020204" pitchFamily="34" charset="0"/>
              </a:rPr>
              <a:t>INTERESTS – Sewing, gardening, music. OCCUPATION – Directing manager of ‘AC Lester properties Ltd’ (Landlady). Mother of three, ages 17-24.</a:t>
            </a:r>
          </a:p>
        </p:txBody>
      </p:sp>
      <p:sp>
        <p:nvSpPr>
          <p:cNvPr id="22" name="TextBox 21">
            <a:extLst>
              <a:ext uri="{FF2B5EF4-FFF2-40B4-BE49-F238E27FC236}">
                <a16:creationId xmlns:a16="http://schemas.microsoft.com/office/drawing/2014/main" id="{FA6D7CAF-7692-49C4-9E74-6CD51286EC93}"/>
              </a:ext>
            </a:extLst>
          </p:cNvPr>
          <p:cNvSpPr txBox="1"/>
          <p:nvPr/>
        </p:nvSpPr>
        <p:spPr>
          <a:xfrm>
            <a:off x="260181" y="5512060"/>
            <a:ext cx="4160627" cy="1015663"/>
          </a:xfrm>
          <a:prstGeom prst="rect">
            <a:avLst/>
          </a:prstGeom>
          <a:noFill/>
        </p:spPr>
        <p:txBody>
          <a:bodyPr wrap="square" rtlCol="0">
            <a:spAutoFit/>
          </a:bodyPr>
          <a:lstStyle/>
          <a:p>
            <a:r>
              <a:rPr lang="en-GB" sz="1000" dirty="0"/>
              <a:t>“</a:t>
            </a:r>
            <a:r>
              <a:rPr lang="en-GB" sz="1000" dirty="0">
                <a:latin typeface="Century Gothic" panose="020B0502020202020204" pitchFamily="34" charset="0"/>
              </a:rPr>
              <a:t>I don’t use my phone that </a:t>
            </a:r>
            <a:r>
              <a:rPr lang="en-GB" sz="1000" dirty="0">
                <a:solidFill>
                  <a:srgbClr val="CC0066"/>
                </a:solidFill>
                <a:latin typeface="Century Gothic" panose="020B0502020202020204" pitchFamily="34" charset="0"/>
              </a:rPr>
              <a:t>often</a:t>
            </a:r>
            <a:r>
              <a:rPr lang="en-GB" sz="1000" dirty="0">
                <a:latin typeface="Century Gothic" panose="020B0502020202020204" pitchFamily="34" charset="0"/>
              </a:rPr>
              <a:t> but I do like to take it with me when I go out so I’d like to leave in a </a:t>
            </a:r>
            <a:r>
              <a:rPr lang="en-GB" sz="1000" dirty="0">
                <a:solidFill>
                  <a:srgbClr val="CC0066"/>
                </a:solidFill>
                <a:latin typeface="Century Gothic" panose="020B0502020202020204" pitchFamily="34" charset="0"/>
              </a:rPr>
              <a:t>recognisable place</a:t>
            </a:r>
            <a:r>
              <a:rPr lang="en-GB" sz="1000" dirty="0">
                <a:latin typeface="Century Gothic" panose="020B0502020202020204" pitchFamily="34" charset="0"/>
              </a:rPr>
              <a:t>. Sometimes when I leave it in a drawer somewhere, it tends to get </a:t>
            </a:r>
            <a:r>
              <a:rPr lang="en-GB" sz="1000" dirty="0">
                <a:solidFill>
                  <a:srgbClr val="CC0066"/>
                </a:solidFill>
                <a:latin typeface="Century Gothic" panose="020B0502020202020204" pitchFamily="34" charset="0"/>
              </a:rPr>
              <a:t>scratched</a:t>
            </a:r>
            <a:r>
              <a:rPr lang="en-GB" sz="1000" dirty="0">
                <a:latin typeface="Century Gothic" panose="020B0502020202020204" pitchFamily="34" charset="0"/>
              </a:rPr>
              <a:t> on other items like keys and pens etc… I’d like to have a place where I can leave it </a:t>
            </a:r>
            <a:r>
              <a:rPr lang="en-GB" sz="1000" dirty="0">
                <a:solidFill>
                  <a:srgbClr val="CC0066"/>
                </a:solidFill>
                <a:latin typeface="Century Gothic" panose="020B0502020202020204" pitchFamily="34" charset="0"/>
              </a:rPr>
              <a:t>charging and easily</a:t>
            </a:r>
            <a:r>
              <a:rPr lang="en-GB" sz="1000" dirty="0">
                <a:latin typeface="Century Gothic" panose="020B0502020202020204" pitchFamily="34" charset="0"/>
              </a:rPr>
              <a:t> take it when I need to”.</a:t>
            </a:r>
          </a:p>
        </p:txBody>
      </p:sp>
      <p:cxnSp>
        <p:nvCxnSpPr>
          <p:cNvPr id="25" name="Straight Connector 24">
            <a:extLst>
              <a:ext uri="{FF2B5EF4-FFF2-40B4-BE49-F238E27FC236}">
                <a16:creationId xmlns:a16="http://schemas.microsoft.com/office/drawing/2014/main" id="{0561C746-77D0-42E7-8402-801EE66FDE13}"/>
              </a:ext>
            </a:extLst>
          </p:cNvPr>
          <p:cNvCxnSpPr>
            <a:cxnSpLocks/>
          </p:cNvCxnSpPr>
          <p:nvPr/>
        </p:nvCxnSpPr>
        <p:spPr>
          <a:xfrm>
            <a:off x="4486882" y="5159188"/>
            <a:ext cx="0" cy="1306862"/>
          </a:xfrm>
          <a:prstGeom prst="line">
            <a:avLst/>
          </a:prstGeom>
        </p:spPr>
        <p:style>
          <a:lnRef idx="2">
            <a:schemeClr val="dk1"/>
          </a:lnRef>
          <a:fillRef idx="0">
            <a:schemeClr val="dk1"/>
          </a:fillRef>
          <a:effectRef idx="1">
            <a:schemeClr val="dk1"/>
          </a:effectRef>
          <a:fontRef idx="minor">
            <a:schemeClr val="tx1"/>
          </a:fontRef>
        </p:style>
      </p:cxnSp>
      <p:sp>
        <p:nvSpPr>
          <p:cNvPr id="6" name="TextBox 5">
            <a:extLst>
              <a:ext uri="{FF2B5EF4-FFF2-40B4-BE49-F238E27FC236}">
                <a16:creationId xmlns:a16="http://schemas.microsoft.com/office/drawing/2014/main" id="{E6912D88-59A9-470B-84A5-7434762D9F8D}"/>
              </a:ext>
            </a:extLst>
          </p:cNvPr>
          <p:cNvSpPr txBox="1"/>
          <p:nvPr/>
        </p:nvSpPr>
        <p:spPr>
          <a:xfrm>
            <a:off x="8034569" y="2172412"/>
            <a:ext cx="2910625" cy="584775"/>
          </a:xfrm>
          <a:prstGeom prst="rect">
            <a:avLst/>
          </a:prstGeom>
          <a:noFill/>
        </p:spPr>
        <p:txBody>
          <a:bodyPr wrap="square" rtlCol="0">
            <a:spAutoFit/>
          </a:bodyPr>
          <a:lstStyle/>
          <a:p>
            <a:r>
              <a:rPr lang="en-GB" sz="1400" dirty="0">
                <a:solidFill>
                  <a:srgbClr val="33CCCC"/>
                </a:solidFill>
                <a:latin typeface="Century Gothic" panose="020B0502020202020204" pitchFamily="34" charset="0"/>
              </a:rPr>
              <a:t>Requirements</a:t>
            </a:r>
            <a:r>
              <a:rPr lang="en-GB" sz="1400" dirty="0">
                <a:latin typeface="Century Gothic" panose="020B0502020202020204" pitchFamily="34" charset="0"/>
              </a:rPr>
              <a:t> from third party</a:t>
            </a:r>
          </a:p>
          <a:p>
            <a:endParaRPr lang="en-GB" dirty="0"/>
          </a:p>
        </p:txBody>
      </p:sp>
      <p:sp>
        <p:nvSpPr>
          <p:cNvPr id="12" name="TextBox 11">
            <a:extLst>
              <a:ext uri="{FF2B5EF4-FFF2-40B4-BE49-F238E27FC236}">
                <a16:creationId xmlns:a16="http://schemas.microsoft.com/office/drawing/2014/main" id="{4E70DAE1-3356-430F-B5FF-D50C81BFD5B0}"/>
              </a:ext>
            </a:extLst>
          </p:cNvPr>
          <p:cNvSpPr txBox="1"/>
          <p:nvPr/>
        </p:nvSpPr>
        <p:spPr>
          <a:xfrm>
            <a:off x="8041493" y="2501225"/>
            <a:ext cx="3953025" cy="1631216"/>
          </a:xfrm>
          <a:prstGeom prst="rect">
            <a:avLst/>
          </a:prstGeom>
          <a:noFill/>
        </p:spPr>
        <p:txBody>
          <a:bodyPr wrap="square" rtlCol="0">
            <a:spAutoFit/>
          </a:bodyPr>
          <a:lstStyle/>
          <a:p>
            <a:pPr marL="171450" indent="-171450">
              <a:buFont typeface="Courier New" panose="02070309020205020404" pitchFamily="49" charset="0"/>
              <a:buChar char="o"/>
            </a:pPr>
            <a:r>
              <a:rPr lang="en-GB" sz="1000" dirty="0">
                <a:latin typeface="Century Gothic" panose="020B0502020202020204" pitchFamily="34" charset="0"/>
              </a:rPr>
              <a:t>To be able to hold their devices and other essentials (like wallet, keys, etc…)</a:t>
            </a:r>
          </a:p>
          <a:p>
            <a:pPr marL="171450" indent="-171450">
              <a:buFont typeface="Courier New" panose="02070309020205020404" pitchFamily="49" charset="0"/>
              <a:buChar char="o"/>
            </a:pPr>
            <a:r>
              <a:rPr lang="en-GB" sz="1000" dirty="0">
                <a:latin typeface="Century Gothic" panose="020B0502020202020204" pitchFamily="34" charset="0"/>
              </a:rPr>
              <a:t>To have the option to place in most rooms (Size)</a:t>
            </a:r>
          </a:p>
          <a:p>
            <a:pPr marL="171450" indent="-171450">
              <a:buFont typeface="Courier New" panose="02070309020205020404" pitchFamily="49" charset="0"/>
              <a:buChar char="o"/>
            </a:pPr>
            <a:r>
              <a:rPr lang="en-GB" sz="1000" dirty="0">
                <a:latin typeface="Century Gothic" panose="020B0502020202020204" pitchFamily="34" charset="0"/>
              </a:rPr>
              <a:t>Be strong enough to hold most items (like books, decorations, etc…)</a:t>
            </a:r>
          </a:p>
          <a:p>
            <a:pPr marL="171450" indent="-171450">
              <a:buFont typeface="Courier New" panose="02070309020205020404" pitchFamily="49" charset="0"/>
              <a:buChar char="o"/>
            </a:pPr>
            <a:r>
              <a:rPr lang="en-GB" sz="1000" dirty="0">
                <a:latin typeface="Century Gothic" panose="020B0502020202020204" pitchFamily="34" charset="0"/>
              </a:rPr>
              <a:t>Have a modern aesthetic.</a:t>
            </a:r>
          </a:p>
          <a:p>
            <a:pPr marL="171450" indent="-171450">
              <a:buFont typeface="Courier New" panose="02070309020205020404" pitchFamily="49" charset="0"/>
              <a:buChar char="o"/>
            </a:pPr>
            <a:r>
              <a:rPr lang="en-GB" sz="1000" dirty="0">
                <a:latin typeface="Century Gothic" panose="020B0502020202020204" pitchFamily="34" charset="0"/>
              </a:rPr>
              <a:t>Have a component/mechanism that helps charge devices.</a:t>
            </a:r>
          </a:p>
          <a:p>
            <a:pPr marL="171450" indent="-171450">
              <a:buFont typeface="Courier New" panose="02070309020205020404" pitchFamily="49" charset="0"/>
              <a:buChar char="o"/>
            </a:pPr>
            <a:r>
              <a:rPr lang="en-GB" sz="1000" dirty="0">
                <a:latin typeface="Century Gothic" panose="020B0502020202020204" pitchFamily="34" charset="0"/>
              </a:rPr>
              <a:t>Include a sort of hidden storage feature.</a:t>
            </a:r>
          </a:p>
          <a:p>
            <a:pPr marL="171450" indent="-171450">
              <a:buFont typeface="Courier New" panose="02070309020205020404" pitchFamily="49" charset="0"/>
              <a:buChar char="o"/>
            </a:pPr>
            <a:r>
              <a:rPr lang="en-GB" sz="1000" dirty="0">
                <a:latin typeface="Century Gothic" panose="020B0502020202020204" pitchFamily="34" charset="0"/>
              </a:rPr>
              <a:t>Preferably lightweight, easy to transport.</a:t>
            </a:r>
          </a:p>
        </p:txBody>
      </p:sp>
      <p:pic>
        <p:nvPicPr>
          <p:cNvPr id="21" name="Picture 20" descr="A close up of a map&#10;&#10;Description automatically generated">
            <a:extLst>
              <a:ext uri="{FF2B5EF4-FFF2-40B4-BE49-F238E27FC236}">
                <a16:creationId xmlns:a16="http://schemas.microsoft.com/office/drawing/2014/main" id="{9D78A7CF-C984-471C-8C78-129EE1277C51}"/>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23321" t="18070" r="25860" b="27499"/>
          <a:stretch/>
        </p:blipFill>
        <p:spPr>
          <a:xfrm>
            <a:off x="7972562" y="4248734"/>
            <a:ext cx="4021957" cy="2221124"/>
          </a:xfrm>
          <a:prstGeom prst="rect">
            <a:avLst/>
          </a:prstGeom>
        </p:spPr>
      </p:pic>
      <p:grpSp>
        <p:nvGrpSpPr>
          <p:cNvPr id="24" name="Group 23">
            <a:extLst>
              <a:ext uri="{FF2B5EF4-FFF2-40B4-BE49-F238E27FC236}">
                <a16:creationId xmlns:a16="http://schemas.microsoft.com/office/drawing/2014/main" id="{7E4E2B7A-7365-4F0D-B1AC-321113EF84F5}"/>
              </a:ext>
            </a:extLst>
          </p:cNvPr>
          <p:cNvGrpSpPr/>
          <p:nvPr/>
        </p:nvGrpSpPr>
        <p:grpSpPr>
          <a:xfrm>
            <a:off x="2586679" y="1873134"/>
            <a:ext cx="753387" cy="753387"/>
            <a:chOff x="4736307" y="1747838"/>
            <a:chExt cx="1009349" cy="1009349"/>
          </a:xfrm>
        </p:grpSpPr>
        <p:sp>
          <p:nvSpPr>
            <p:cNvPr id="14" name="Oval 13">
              <a:extLst>
                <a:ext uri="{FF2B5EF4-FFF2-40B4-BE49-F238E27FC236}">
                  <a16:creationId xmlns:a16="http://schemas.microsoft.com/office/drawing/2014/main" id="{2CEA238E-5803-44F3-9C2F-11EC700426B7}"/>
                </a:ext>
              </a:extLst>
            </p:cNvPr>
            <p:cNvSpPr/>
            <p:nvPr/>
          </p:nvSpPr>
          <p:spPr>
            <a:xfrm>
              <a:off x="4736307" y="1747838"/>
              <a:ext cx="1009349" cy="1009349"/>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Chat">
              <a:extLst>
                <a:ext uri="{FF2B5EF4-FFF2-40B4-BE49-F238E27FC236}">
                  <a16:creationId xmlns:a16="http://schemas.microsoft.com/office/drawing/2014/main" id="{78E2C645-7E6F-4735-BB2A-7A10FFBF583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27293" y="1870484"/>
              <a:ext cx="855277" cy="855277"/>
            </a:xfrm>
            <a:prstGeom prst="rect">
              <a:avLst/>
            </a:prstGeom>
          </p:spPr>
        </p:pic>
      </p:grpSp>
      <p:sp>
        <p:nvSpPr>
          <p:cNvPr id="27" name="TextBox 26">
            <a:extLst>
              <a:ext uri="{FF2B5EF4-FFF2-40B4-BE49-F238E27FC236}">
                <a16:creationId xmlns:a16="http://schemas.microsoft.com/office/drawing/2014/main" id="{2E02CEF2-F796-4570-BDF7-D941DD16A291}"/>
              </a:ext>
            </a:extLst>
          </p:cNvPr>
          <p:cNvSpPr txBox="1"/>
          <p:nvPr/>
        </p:nvSpPr>
        <p:spPr>
          <a:xfrm>
            <a:off x="4659409" y="494449"/>
            <a:ext cx="2268570" cy="400110"/>
          </a:xfrm>
          <a:prstGeom prst="rect">
            <a:avLst/>
          </a:prstGeom>
          <a:noFill/>
        </p:spPr>
        <p:txBody>
          <a:bodyPr wrap="none" rtlCol="0">
            <a:spAutoFit/>
          </a:bodyPr>
          <a:lstStyle/>
          <a:p>
            <a:r>
              <a:rPr lang="en-GB" sz="2000" spc="300" dirty="0">
                <a:latin typeface="Century Gothic" panose="020B0502020202020204" pitchFamily="34" charset="0"/>
              </a:rPr>
              <a:t>DESIGN BRIEF</a:t>
            </a:r>
          </a:p>
        </p:txBody>
      </p:sp>
      <p:sp>
        <p:nvSpPr>
          <p:cNvPr id="26" name="Oval 25">
            <a:extLst>
              <a:ext uri="{FF2B5EF4-FFF2-40B4-BE49-F238E27FC236}">
                <a16:creationId xmlns:a16="http://schemas.microsoft.com/office/drawing/2014/main" id="{130FAD1A-19E0-4FBD-8496-C893F4ED955D}"/>
              </a:ext>
            </a:extLst>
          </p:cNvPr>
          <p:cNvSpPr/>
          <p:nvPr/>
        </p:nvSpPr>
        <p:spPr>
          <a:xfrm>
            <a:off x="6895498" y="625448"/>
            <a:ext cx="138112" cy="138112"/>
          </a:xfrm>
          <a:prstGeom prst="ellipse">
            <a:avLst/>
          </a:prstGeom>
          <a:noFill/>
          <a:ln w="28575">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1987C347-9B05-43C9-8F94-721BF80886D5}"/>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7200"/>
                    </a14:imgEffect>
                    <a14:imgEffect>
                      <a14:brightnessContrast contrast="-20000"/>
                    </a14:imgEffect>
                  </a14:imgLayer>
                </a14:imgProps>
              </a:ext>
            </a:extLst>
          </a:blip>
          <a:srcRect l="3400" t="12858" r="8816" b="16607"/>
          <a:stretch/>
        </p:blipFill>
        <p:spPr>
          <a:xfrm>
            <a:off x="3031156" y="3745647"/>
            <a:ext cx="1529821" cy="1559432"/>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987628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sign&#10;&#10;Description automatically generated">
            <a:extLst>
              <a:ext uri="{FF2B5EF4-FFF2-40B4-BE49-F238E27FC236}">
                <a16:creationId xmlns:a16="http://schemas.microsoft.com/office/drawing/2014/main" id="{53C6235B-1A06-4D95-8ECA-3B305970A0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1014" y="4257022"/>
            <a:ext cx="2902549" cy="2855122"/>
          </a:xfrm>
          <a:prstGeom prst="rect">
            <a:avLst/>
          </a:prstGeom>
        </p:spPr>
      </p:pic>
      <p:pic>
        <p:nvPicPr>
          <p:cNvPr id="6" name="Picture 5" descr="A close up of a map&#10;&#10;Description automatically generated">
            <a:extLst>
              <a:ext uri="{FF2B5EF4-FFF2-40B4-BE49-F238E27FC236}">
                <a16:creationId xmlns:a16="http://schemas.microsoft.com/office/drawing/2014/main" id="{D8CBAD52-C6D7-41D2-82AA-57DD05DBE861}"/>
              </a:ext>
            </a:extLst>
          </p:cNvPr>
          <p:cNvPicPr>
            <a:picLocks noChangeAspect="1"/>
          </p:cNvPicPr>
          <p:nvPr/>
        </p:nvPicPr>
        <p:blipFill rotWithShape="1">
          <a:blip r:embed="rId3">
            <a:extLst>
              <a:ext uri="{28A0092B-C50C-407E-A947-70E740481C1C}">
                <a14:useLocalDpi xmlns:a14="http://schemas.microsoft.com/office/drawing/2010/main" val="0"/>
              </a:ext>
            </a:extLst>
          </a:blip>
          <a:srcRect b="59593"/>
          <a:stretch/>
        </p:blipFill>
        <p:spPr>
          <a:xfrm>
            <a:off x="230868" y="325389"/>
            <a:ext cx="2617107" cy="1074410"/>
          </a:xfrm>
          <a:prstGeom prst="rect">
            <a:avLst/>
          </a:prstGeom>
        </p:spPr>
      </p:pic>
      <p:pic>
        <p:nvPicPr>
          <p:cNvPr id="8" name="Picture 7" descr="A close up of a map&#10;&#10;Description automatically generated">
            <a:extLst>
              <a:ext uri="{FF2B5EF4-FFF2-40B4-BE49-F238E27FC236}">
                <a16:creationId xmlns:a16="http://schemas.microsoft.com/office/drawing/2014/main" id="{EBBD76C7-5A97-429E-A2B1-A8C855A3F834}"/>
              </a:ext>
            </a:extLst>
          </p:cNvPr>
          <p:cNvPicPr>
            <a:picLocks noChangeAspect="1"/>
          </p:cNvPicPr>
          <p:nvPr/>
        </p:nvPicPr>
        <p:blipFill rotWithShape="1">
          <a:blip r:embed="rId4">
            <a:extLst>
              <a:ext uri="{28A0092B-C50C-407E-A947-70E740481C1C}">
                <a14:useLocalDpi xmlns:a14="http://schemas.microsoft.com/office/drawing/2010/main" val="0"/>
              </a:ext>
            </a:extLst>
          </a:blip>
          <a:srcRect t="5028" b="59594"/>
          <a:stretch/>
        </p:blipFill>
        <p:spPr>
          <a:xfrm>
            <a:off x="230868" y="1476502"/>
            <a:ext cx="2617108" cy="940696"/>
          </a:xfrm>
          <a:prstGeom prst="rect">
            <a:avLst/>
          </a:prstGeom>
        </p:spPr>
      </p:pic>
      <p:pic>
        <p:nvPicPr>
          <p:cNvPr id="10" name="Picture 9" descr="A close up of a map&#10;&#10;Description automatically generated">
            <a:extLst>
              <a:ext uri="{FF2B5EF4-FFF2-40B4-BE49-F238E27FC236}">
                <a16:creationId xmlns:a16="http://schemas.microsoft.com/office/drawing/2014/main" id="{0BAFCFA9-5686-490B-AC8B-87AF3D50F3F2}"/>
              </a:ext>
            </a:extLst>
          </p:cNvPr>
          <p:cNvPicPr>
            <a:picLocks noChangeAspect="1"/>
          </p:cNvPicPr>
          <p:nvPr/>
        </p:nvPicPr>
        <p:blipFill rotWithShape="1">
          <a:blip r:embed="rId5">
            <a:extLst>
              <a:ext uri="{28A0092B-C50C-407E-A947-70E740481C1C}">
                <a14:useLocalDpi xmlns:a14="http://schemas.microsoft.com/office/drawing/2010/main" val="0"/>
              </a:ext>
            </a:extLst>
          </a:blip>
          <a:srcRect t="5472" b="59593"/>
          <a:stretch/>
        </p:blipFill>
        <p:spPr>
          <a:xfrm>
            <a:off x="230868" y="2493901"/>
            <a:ext cx="2650326" cy="940696"/>
          </a:xfrm>
          <a:prstGeom prst="rect">
            <a:avLst/>
          </a:prstGeom>
        </p:spPr>
      </p:pic>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5FD0964D-EDA3-488D-BBAA-A3B270D5A018}"/>
                  </a:ext>
                </a:extLst>
              </p14:cNvPr>
              <p14:cNvContentPartPr/>
              <p14:nvPr/>
            </p14:nvContentPartPr>
            <p14:xfrm rot="12153953" flipV="1">
              <a:off x="2422484" y="987184"/>
              <a:ext cx="127080" cy="266760"/>
            </p14:xfrm>
          </p:contentPart>
        </mc:Choice>
        <mc:Fallback xmlns="">
          <p:pic>
            <p:nvPicPr>
              <p:cNvPr id="11" name="Ink 10">
                <a:extLst>
                  <a:ext uri="{FF2B5EF4-FFF2-40B4-BE49-F238E27FC236}">
                    <a16:creationId xmlns:a16="http://schemas.microsoft.com/office/drawing/2014/main" id="{5FD0964D-EDA3-488D-BBAA-A3B270D5A018}"/>
                  </a:ext>
                </a:extLst>
              </p:cNvPr>
              <p:cNvPicPr/>
              <p:nvPr/>
            </p:nvPicPr>
            <p:blipFill>
              <a:blip r:embed="rId7"/>
              <a:stretch>
                <a:fillRect/>
              </a:stretch>
            </p:blipFill>
            <p:spPr>
              <a:xfrm rot="12153953" flipV="1">
                <a:off x="2413484" y="978196"/>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501073E0-5655-4667-A228-1CEB318F6475}"/>
                  </a:ext>
                </a:extLst>
              </p14:cNvPr>
              <p14:cNvContentPartPr/>
              <p14:nvPr/>
            </p14:nvContentPartPr>
            <p14:xfrm rot="12153953" flipV="1">
              <a:off x="2422486" y="1961021"/>
              <a:ext cx="127080" cy="266760"/>
            </p14:xfrm>
          </p:contentPart>
        </mc:Choice>
        <mc:Fallback xmlns="">
          <p:pic>
            <p:nvPicPr>
              <p:cNvPr id="12" name="Ink 11">
                <a:extLst>
                  <a:ext uri="{FF2B5EF4-FFF2-40B4-BE49-F238E27FC236}">
                    <a16:creationId xmlns:a16="http://schemas.microsoft.com/office/drawing/2014/main" id="{501073E0-5655-4667-A228-1CEB318F6475}"/>
                  </a:ext>
                </a:extLst>
              </p:cNvPr>
              <p:cNvPicPr/>
              <p:nvPr/>
            </p:nvPicPr>
            <p:blipFill>
              <a:blip r:embed="rId7"/>
              <a:stretch>
                <a:fillRect/>
              </a:stretch>
            </p:blipFill>
            <p:spPr>
              <a:xfrm rot="12153953" flipV="1">
                <a:off x="2413486" y="1952033"/>
                <a:ext cx="144720" cy="284376"/>
              </a:xfrm>
              <a:prstGeom prst="rect">
                <a:avLst/>
              </a:prstGeom>
            </p:spPr>
          </p:pic>
        </mc:Fallback>
      </mc:AlternateContent>
      <p:sp>
        <p:nvSpPr>
          <p:cNvPr id="13" name="TextBox 12">
            <a:extLst>
              <a:ext uri="{FF2B5EF4-FFF2-40B4-BE49-F238E27FC236}">
                <a16:creationId xmlns:a16="http://schemas.microsoft.com/office/drawing/2014/main" id="{B5A1F7A0-2BF3-4467-BE0F-1FC5BCB7AC71}"/>
              </a:ext>
            </a:extLst>
          </p:cNvPr>
          <p:cNvSpPr txBox="1"/>
          <p:nvPr/>
        </p:nvSpPr>
        <p:spPr>
          <a:xfrm>
            <a:off x="2787827" y="764625"/>
            <a:ext cx="2703336" cy="1631216"/>
          </a:xfrm>
          <a:prstGeom prst="rect">
            <a:avLst/>
          </a:prstGeom>
          <a:noFill/>
        </p:spPr>
        <p:txBody>
          <a:bodyPr wrap="square" rtlCol="0">
            <a:spAutoFit/>
          </a:bodyPr>
          <a:lstStyle/>
          <a:p>
            <a:r>
              <a:rPr lang="en-GB" sz="1000" dirty="0">
                <a:latin typeface="Century Gothic" panose="020B0502020202020204" pitchFamily="34" charset="0"/>
              </a:rPr>
              <a:t>Here, I took the </a:t>
            </a:r>
            <a:r>
              <a:rPr lang="en-GB" sz="1000" dirty="0">
                <a:solidFill>
                  <a:srgbClr val="33CCCC"/>
                </a:solidFill>
                <a:latin typeface="Century Gothic" panose="020B0502020202020204" pitchFamily="34" charset="0"/>
              </a:rPr>
              <a:t>original outline </a:t>
            </a:r>
            <a:r>
              <a:rPr lang="en-GB" sz="1000" dirty="0">
                <a:latin typeface="Century Gothic" panose="020B0502020202020204" pitchFamily="34" charset="0"/>
              </a:rPr>
              <a:t>and started to contemplate what </a:t>
            </a:r>
            <a:r>
              <a:rPr lang="en-GB" sz="1000" dirty="0">
                <a:solidFill>
                  <a:srgbClr val="33CCCC"/>
                </a:solidFill>
                <a:latin typeface="Century Gothic" panose="020B0502020202020204" pitchFamily="34" charset="0"/>
              </a:rPr>
              <a:t>possible changes </a:t>
            </a:r>
            <a:r>
              <a:rPr lang="en-GB" sz="1000" dirty="0">
                <a:latin typeface="Century Gothic" panose="020B0502020202020204" pitchFamily="34" charset="0"/>
              </a:rPr>
              <a:t>I could make to increase the drawer </a:t>
            </a:r>
            <a:r>
              <a:rPr lang="en-GB" sz="1000" dirty="0">
                <a:solidFill>
                  <a:srgbClr val="33CCCC"/>
                </a:solidFill>
                <a:latin typeface="Century Gothic" panose="020B0502020202020204" pitchFamily="34" charset="0"/>
              </a:rPr>
              <a:t>size</a:t>
            </a:r>
            <a:r>
              <a:rPr lang="en-GB" sz="1000" dirty="0">
                <a:latin typeface="Century Gothic" panose="020B0502020202020204" pitchFamily="34" charset="0"/>
              </a:rPr>
              <a:t> while keeping the general outline from before. So, I took the bottom and </a:t>
            </a:r>
            <a:r>
              <a:rPr lang="en-GB" sz="1000" dirty="0">
                <a:solidFill>
                  <a:srgbClr val="33CCCC"/>
                </a:solidFill>
                <a:latin typeface="Century Gothic" panose="020B0502020202020204" pitchFamily="34" charset="0"/>
              </a:rPr>
              <a:t>stretched</a:t>
            </a:r>
            <a:r>
              <a:rPr lang="en-GB" sz="1000" dirty="0">
                <a:latin typeface="Century Gothic" panose="020B0502020202020204" pitchFamily="34" charset="0"/>
              </a:rPr>
              <a:t> it further down. This change would </a:t>
            </a:r>
            <a:r>
              <a:rPr lang="en-GB" sz="1000" dirty="0">
                <a:solidFill>
                  <a:srgbClr val="33CCCC"/>
                </a:solidFill>
                <a:latin typeface="Century Gothic" panose="020B0502020202020204" pitchFamily="34" charset="0"/>
              </a:rPr>
              <a:t>increase the height </a:t>
            </a:r>
            <a:r>
              <a:rPr lang="en-GB" sz="1000" dirty="0">
                <a:latin typeface="Century Gothic" panose="020B0502020202020204" pitchFamily="34" charset="0"/>
              </a:rPr>
              <a:t>by </a:t>
            </a:r>
            <a:r>
              <a:rPr lang="en-GB" sz="1000" dirty="0">
                <a:solidFill>
                  <a:srgbClr val="33CCCC"/>
                </a:solidFill>
                <a:latin typeface="Century Gothic" panose="020B0502020202020204" pitchFamily="34" charset="0"/>
              </a:rPr>
              <a:t>40mm</a:t>
            </a:r>
            <a:r>
              <a:rPr lang="en-GB" sz="1000" dirty="0">
                <a:latin typeface="Century Gothic" panose="020B0502020202020204" pitchFamily="34" charset="0"/>
              </a:rPr>
              <a:t>. However, because of this, I had to change the </a:t>
            </a:r>
            <a:r>
              <a:rPr lang="en-GB" sz="1000" dirty="0">
                <a:solidFill>
                  <a:srgbClr val="33CCCC"/>
                </a:solidFill>
                <a:latin typeface="Century Gothic" panose="020B0502020202020204" pitchFamily="34" charset="0"/>
              </a:rPr>
              <a:t>contour</a:t>
            </a:r>
            <a:r>
              <a:rPr lang="en-GB" sz="1000" dirty="0">
                <a:latin typeface="Century Gothic" panose="020B0502020202020204" pitchFamily="34" charset="0"/>
              </a:rPr>
              <a:t> along with it so the pattern would match.</a:t>
            </a:r>
          </a:p>
        </p:txBody>
      </p:sp>
      <p:sp>
        <p:nvSpPr>
          <p:cNvPr id="14" name="TextBox 13">
            <a:extLst>
              <a:ext uri="{FF2B5EF4-FFF2-40B4-BE49-F238E27FC236}">
                <a16:creationId xmlns:a16="http://schemas.microsoft.com/office/drawing/2014/main" id="{57CEAC62-B5C9-49B5-A1E4-9E2877DF4827}"/>
              </a:ext>
            </a:extLst>
          </p:cNvPr>
          <p:cNvSpPr txBox="1"/>
          <p:nvPr/>
        </p:nvSpPr>
        <p:spPr>
          <a:xfrm>
            <a:off x="2787827" y="443961"/>
            <a:ext cx="1396536" cy="307777"/>
          </a:xfrm>
          <a:prstGeom prst="rect">
            <a:avLst/>
          </a:prstGeom>
          <a:noFill/>
        </p:spPr>
        <p:txBody>
          <a:bodyPr wrap="none" rtlCol="0">
            <a:spAutoFit/>
          </a:bodyPr>
          <a:lstStyle/>
          <a:p>
            <a:r>
              <a:rPr lang="en-GB" sz="1400" dirty="0">
                <a:solidFill>
                  <a:srgbClr val="CC0066"/>
                </a:solidFill>
                <a:latin typeface="Century Gothic" panose="020B0502020202020204" pitchFamily="34" charset="0"/>
              </a:rPr>
              <a:t>Modifications</a:t>
            </a:r>
          </a:p>
        </p:txBody>
      </p:sp>
      <p:sp>
        <p:nvSpPr>
          <p:cNvPr id="4" name="TextBox 3">
            <a:extLst>
              <a:ext uri="{FF2B5EF4-FFF2-40B4-BE49-F238E27FC236}">
                <a16:creationId xmlns:a16="http://schemas.microsoft.com/office/drawing/2014/main" id="{2E710CE8-8202-43FC-AC84-D3B80702C7D6}"/>
              </a:ext>
            </a:extLst>
          </p:cNvPr>
          <p:cNvSpPr txBox="1"/>
          <p:nvPr/>
        </p:nvSpPr>
        <p:spPr>
          <a:xfrm>
            <a:off x="1804068" y="105407"/>
            <a:ext cx="8583863" cy="338554"/>
          </a:xfrm>
          <a:prstGeom prst="rect">
            <a:avLst/>
          </a:prstGeom>
          <a:noFill/>
        </p:spPr>
        <p:txBody>
          <a:bodyPr wrap="square" rtlCol="0">
            <a:spAutoFit/>
          </a:bodyPr>
          <a:lstStyle/>
          <a:p>
            <a:pPr algn="ctr"/>
            <a:r>
              <a:rPr lang="en-GB" sz="1600" spc="600" dirty="0">
                <a:latin typeface="Century Gothic" panose="020B0502020202020204" pitchFamily="34" charset="0"/>
              </a:rPr>
              <a:t>POSSIBLE MODIFICATION AND MARKETING</a:t>
            </a:r>
          </a:p>
        </p:txBody>
      </p:sp>
      <p:pic>
        <p:nvPicPr>
          <p:cNvPr id="3" name="Picture 2" descr="A picture containing linedrawing, text, map&#10;&#10;Description automatically generated">
            <a:extLst>
              <a:ext uri="{FF2B5EF4-FFF2-40B4-BE49-F238E27FC236}">
                <a16:creationId xmlns:a16="http://schemas.microsoft.com/office/drawing/2014/main" id="{455F917D-D87D-4962-A8EC-8A139B040FAE}"/>
              </a:ext>
            </a:extLst>
          </p:cNvPr>
          <p:cNvPicPr>
            <a:picLocks noChangeAspect="1"/>
          </p:cNvPicPr>
          <p:nvPr/>
        </p:nvPicPr>
        <p:blipFill rotWithShape="1">
          <a:blip r:embed="rId9">
            <a:extLst>
              <a:ext uri="{28A0092B-C50C-407E-A947-70E740481C1C}">
                <a14:useLocalDpi xmlns:a14="http://schemas.microsoft.com/office/drawing/2010/main" val="0"/>
              </a:ext>
            </a:extLst>
          </a:blip>
          <a:srcRect l="53039" b="41183"/>
          <a:stretch/>
        </p:blipFill>
        <p:spPr>
          <a:xfrm rot="16200000">
            <a:off x="2781196" y="2287232"/>
            <a:ext cx="2163027" cy="2533651"/>
          </a:xfrm>
          <a:prstGeom prst="rect">
            <a:avLst/>
          </a:prstGeom>
        </p:spPr>
      </p:pic>
      <p:pic>
        <p:nvPicPr>
          <p:cNvPr id="7" name="Picture 6" descr="A picture containing linedrawing, text, map&#10;&#10;Description automatically generated">
            <a:extLst>
              <a:ext uri="{FF2B5EF4-FFF2-40B4-BE49-F238E27FC236}">
                <a16:creationId xmlns:a16="http://schemas.microsoft.com/office/drawing/2014/main" id="{6D89CAF3-163E-4A17-9B5E-7CD962B50B93}"/>
              </a:ext>
            </a:extLst>
          </p:cNvPr>
          <p:cNvPicPr>
            <a:picLocks noChangeAspect="1"/>
          </p:cNvPicPr>
          <p:nvPr/>
        </p:nvPicPr>
        <p:blipFill rotWithShape="1">
          <a:blip r:embed="rId9">
            <a:extLst>
              <a:ext uri="{28A0092B-C50C-407E-A947-70E740481C1C}">
                <a14:useLocalDpi xmlns:a14="http://schemas.microsoft.com/office/drawing/2010/main" val="0"/>
              </a:ext>
            </a:extLst>
          </a:blip>
          <a:srcRect l="14150" r="47542"/>
          <a:stretch/>
        </p:blipFill>
        <p:spPr>
          <a:xfrm rot="16200000">
            <a:off x="1514004" y="3065568"/>
            <a:ext cx="2006518" cy="4898667"/>
          </a:xfrm>
          <a:prstGeom prst="rect">
            <a:avLst/>
          </a:prstGeom>
        </p:spPr>
      </p:pic>
      <p:sp>
        <p:nvSpPr>
          <p:cNvPr id="15" name="TextBox 14">
            <a:extLst>
              <a:ext uri="{FF2B5EF4-FFF2-40B4-BE49-F238E27FC236}">
                <a16:creationId xmlns:a16="http://schemas.microsoft.com/office/drawing/2014/main" id="{F826A472-CEAE-4C18-A78B-1D3A8E5DF76B}"/>
              </a:ext>
            </a:extLst>
          </p:cNvPr>
          <p:cNvSpPr txBox="1"/>
          <p:nvPr/>
        </p:nvSpPr>
        <p:spPr>
          <a:xfrm>
            <a:off x="230869" y="3556356"/>
            <a:ext cx="2417082" cy="1477328"/>
          </a:xfrm>
          <a:prstGeom prst="rect">
            <a:avLst/>
          </a:prstGeom>
          <a:noFill/>
        </p:spPr>
        <p:txBody>
          <a:bodyPr wrap="square" rtlCol="0">
            <a:spAutoFit/>
          </a:bodyPr>
          <a:lstStyle/>
          <a:p>
            <a:r>
              <a:rPr lang="en-GB" sz="1000" dirty="0">
                <a:latin typeface="Century Gothic" panose="020B0502020202020204" pitchFamily="34" charset="0"/>
              </a:rPr>
              <a:t>For this part, I took </a:t>
            </a:r>
            <a:r>
              <a:rPr lang="en-GB" sz="1000" dirty="0">
                <a:solidFill>
                  <a:srgbClr val="CC0066"/>
                </a:solidFill>
                <a:latin typeface="Century Gothic" panose="020B0502020202020204" pitchFamily="34" charset="0"/>
              </a:rPr>
              <a:t>some influence </a:t>
            </a:r>
            <a:r>
              <a:rPr lang="en-GB" sz="1000" dirty="0">
                <a:latin typeface="Century Gothic" panose="020B0502020202020204" pitchFamily="34" charset="0"/>
              </a:rPr>
              <a:t>from those two products on the </a:t>
            </a:r>
            <a:r>
              <a:rPr lang="en-GB" sz="1000" dirty="0">
                <a:solidFill>
                  <a:srgbClr val="CC0066"/>
                </a:solidFill>
                <a:latin typeface="Century Gothic" panose="020B0502020202020204" pitchFamily="34" charset="0"/>
              </a:rPr>
              <a:t>previous </a:t>
            </a:r>
            <a:r>
              <a:rPr lang="en-GB" sz="1000" dirty="0">
                <a:latin typeface="Century Gothic" panose="020B0502020202020204" pitchFamily="34" charset="0"/>
              </a:rPr>
              <a:t>slide and had a go at designing a couple of my own. While doing so, I discovered it would have been a lot more </a:t>
            </a:r>
            <a:r>
              <a:rPr lang="en-GB" sz="1000" dirty="0">
                <a:solidFill>
                  <a:srgbClr val="CC0066"/>
                </a:solidFill>
                <a:latin typeface="Century Gothic" panose="020B0502020202020204" pitchFamily="34" charset="0"/>
              </a:rPr>
              <a:t>efficient</a:t>
            </a:r>
            <a:r>
              <a:rPr lang="en-GB" sz="1000" dirty="0">
                <a:latin typeface="Century Gothic" panose="020B0502020202020204" pitchFamily="34" charset="0"/>
              </a:rPr>
              <a:t> if I would to create this separate rather </a:t>
            </a:r>
            <a:r>
              <a:rPr lang="en-GB" sz="1000" dirty="0">
                <a:solidFill>
                  <a:srgbClr val="CC0066"/>
                </a:solidFill>
                <a:latin typeface="Century Gothic" panose="020B0502020202020204" pitchFamily="34" charset="0"/>
              </a:rPr>
              <a:t>than integrating </a:t>
            </a:r>
            <a:r>
              <a:rPr lang="en-GB" sz="1000" dirty="0">
                <a:latin typeface="Century Gothic" panose="020B0502020202020204" pitchFamily="34" charset="0"/>
              </a:rPr>
              <a:t>it into the actual product.</a:t>
            </a:r>
          </a:p>
        </p:txBody>
      </p:sp>
      <p:cxnSp>
        <p:nvCxnSpPr>
          <p:cNvPr id="16" name="Straight Connector 15">
            <a:extLst>
              <a:ext uri="{FF2B5EF4-FFF2-40B4-BE49-F238E27FC236}">
                <a16:creationId xmlns:a16="http://schemas.microsoft.com/office/drawing/2014/main" id="{4C990520-6049-4920-A2D3-76F7FAFD32DB}"/>
              </a:ext>
            </a:extLst>
          </p:cNvPr>
          <p:cNvCxnSpPr>
            <a:cxnSpLocks/>
          </p:cNvCxnSpPr>
          <p:nvPr/>
        </p:nvCxnSpPr>
        <p:spPr>
          <a:xfrm>
            <a:off x="5549001" y="528638"/>
            <a:ext cx="0" cy="5989523"/>
          </a:xfrm>
          <a:prstGeom prst="line">
            <a:avLst/>
          </a:prstGeom>
        </p:spPr>
        <p:style>
          <a:lnRef idx="2">
            <a:schemeClr val="dk1"/>
          </a:lnRef>
          <a:fillRef idx="0">
            <a:schemeClr val="dk1"/>
          </a:fillRef>
          <a:effectRef idx="1">
            <a:schemeClr val="dk1"/>
          </a:effectRef>
          <a:fontRef idx="minor">
            <a:schemeClr val="tx1"/>
          </a:fontRef>
        </p:style>
      </p:cxnSp>
      <p:sp>
        <p:nvSpPr>
          <p:cNvPr id="18" name="TextBox 17">
            <a:extLst>
              <a:ext uri="{FF2B5EF4-FFF2-40B4-BE49-F238E27FC236}">
                <a16:creationId xmlns:a16="http://schemas.microsoft.com/office/drawing/2014/main" id="{DCFB8C6B-A63C-44E5-B1D0-405A5860FC22}"/>
              </a:ext>
            </a:extLst>
          </p:cNvPr>
          <p:cNvSpPr txBox="1"/>
          <p:nvPr/>
        </p:nvSpPr>
        <p:spPr>
          <a:xfrm>
            <a:off x="4184363" y="5243464"/>
            <a:ext cx="1264554" cy="1323439"/>
          </a:xfrm>
          <a:prstGeom prst="rect">
            <a:avLst/>
          </a:prstGeom>
          <a:noFill/>
        </p:spPr>
        <p:txBody>
          <a:bodyPr wrap="square" rtlCol="0">
            <a:spAutoFit/>
          </a:bodyPr>
          <a:lstStyle/>
          <a:p>
            <a:pPr algn="r"/>
            <a:r>
              <a:rPr lang="en-GB" sz="1000" dirty="0">
                <a:latin typeface="Century Gothic" panose="020B0502020202020204" pitchFamily="34" charset="0"/>
              </a:rPr>
              <a:t>Both designs have considered the </a:t>
            </a:r>
            <a:r>
              <a:rPr lang="en-GB" sz="1000" dirty="0">
                <a:solidFill>
                  <a:srgbClr val="33CCCC"/>
                </a:solidFill>
                <a:latin typeface="Century Gothic" panose="020B0502020202020204" pitchFamily="34" charset="0"/>
              </a:rPr>
              <a:t>integrated charging feature </a:t>
            </a:r>
            <a:r>
              <a:rPr lang="en-GB" sz="1000" dirty="0">
                <a:latin typeface="Century Gothic" panose="020B0502020202020204" pitchFamily="34" charset="0"/>
              </a:rPr>
              <a:t>– the ports would be facing behind to </a:t>
            </a:r>
            <a:r>
              <a:rPr lang="en-GB" sz="1000" dirty="0">
                <a:solidFill>
                  <a:srgbClr val="33CCCC"/>
                </a:solidFill>
                <a:latin typeface="Century Gothic" panose="020B0502020202020204" pitchFamily="34" charset="0"/>
              </a:rPr>
              <a:t>ensure the wires are hidden</a:t>
            </a:r>
          </a:p>
        </p:txBody>
      </p:sp>
      <p:sp>
        <p:nvSpPr>
          <p:cNvPr id="19" name="TextBox 18">
            <a:extLst>
              <a:ext uri="{FF2B5EF4-FFF2-40B4-BE49-F238E27FC236}">
                <a16:creationId xmlns:a16="http://schemas.microsoft.com/office/drawing/2014/main" id="{E25E2BF1-7DB9-48A3-A28C-9208C9D99F4F}"/>
              </a:ext>
            </a:extLst>
          </p:cNvPr>
          <p:cNvSpPr txBox="1"/>
          <p:nvPr/>
        </p:nvSpPr>
        <p:spPr>
          <a:xfrm>
            <a:off x="5648701" y="449698"/>
            <a:ext cx="1059906" cy="307777"/>
          </a:xfrm>
          <a:prstGeom prst="rect">
            <a:avLst/>
          </a:prstGeom>
          <a:noFill/>
        </p:spPr>
        <p:txBody>
          <a:bodyPr wrap="none" rtlCol="0">
            <a:spAutoFit/>
          </a:bodyPr>
          <a:lstStyle/>
          <a:p>
            <a:r>
              <a:rPr lang="en-GB" sz="1400" dirty="0">
                <a:solidFill>
                  <a:srgbClr val="33CCCC"/>
                </a:solidFill>
                <a:latin typeface="Century Gothic" panose="020B0502020202020204" pitchFamily="34" charset="0"/>
              </a:rPr>
              <a:t>Marketing</a:t>
            </a:r>
          </a:p>
        </p:txBody>
      </p:sp>
      <p:sp>
        <p:nvSpPr>
          <p:cNvPr id="20" name="TextBox 19">
            <a:extLst>
              <a:ext uri="{FF2B5EF4-FFF2-40B4-BE49-F238E27FC236}">
                <a16:creationId xmlns:a16="http://schemas.microsoft.com/office/drawing/2014/main" id="{DB6440E5-CB43-4863-B2B2-A9803109DEA4}"/>
              </a:ext>
            </a:extLst>
          </p:cNvPr>
          <p:cNvSpPr txBox="1"/>
          <p:nvPr/>
        </p:nvSpPr>
        <p:spPr>
          <a:xfrm>
            <a:off x="5652919" y="713629"/>
            <a:ext cx="2597108" cy="2400657"/>
          </a:xfrm>
          <a:prstGeom prst="rect">
            <a:avLst/>
          </a:prstGeom>
          <a:noFill/>
        </p:spPr>
        <p:txBody>
          <a:bodyPr wrap="square" rtlCol="0">
            <a:spAutoFit/>
          </a:bodyPr>
          <a:lstStyle/>
          <a:p>
            <a:r>
              <a:rPr lang="en-GB" sz="1000" dirty="0">
                <a:latin typeface="Century Gothic" panose="020B0502020202020204" pitchFamily="34" charset="0"/>
              </a:rPr>
              <a:t>Marketing plays as a key role to consider when designing and </a:t>
            </a:r>
            <a:r>
              <a:rPr lang="en-GB" sz="1000" dirty="0">
                <a:solidFill>
                  <a:srgbClr val="CC0066"/>
                </a:solidFill>
                <a:latin typeface="Century Gothic" panose="020B0502020202020204" pitchFamily="34" charset="0"/>
              </a:rPr>
              <a:t>evaluating a product</a:t>
            </a:r>
            <a:r>
              <a:rPr lang="en-GB" sz="1000" dirty="0">
                <a:latin typeface="Century Gothic" panose="020B0502020202020204" pitchFamily="34" charset="0"/>
              </a:rPr>
              <a:t>. For example, one needs to know what </a:t>
            </a:r>
            <a:r>
              <a:rPr lang="en-GB" sz="1000" dirty="0">
                <a:solidFill>
                  <a:srgbClr val="CC0066"/>
                </a:solidFill>
                <a:latin typeface="Century Gothic" panose="020B0502020202020204" pitchFamily="34" charset="0"/>
              </a:rPr>
              <a:t>target market </a:t>
            </a:r>
            <a:r>
              <a:rPr lang="en-GB" sz="1000" dirty="0">
                <a:latin typeface="Century Gothic" panose="020B0502020202020204" pitchFamily="34" charset="0"/>
              </a:rPr>
              <a:t>they are aiming for and what </a:t>
            </a:r>
            <a:r>
              <a:rPr lang="en-GB" sz="1000" dirty="0">
                <a:solidFill>
                  <a:srgbClr val="CC0066"/>
                </a:solidFill>
                <a:latin typeface="Century Gothic" panose="020B0502020202020204" pitchFamily="34" charset="0"/>
              </a:rPr>
              <a:t>platform</a:t>
            </a:r>
            <a:r>
              <a:rPr lang="en-GB" sz="1000" dirty="0">
                <a:latin typeface="Century Gothic" panose="020B0502020202020204" pitchFamily="34" charset="0"/>
              </a:rPr>
              <a:t> will be the best to determined the most amount of </a:t>
            </a:r>
            <a:r>
              <a:rPr lang="en-GB" sz="1000" dirty="0">
                <a:solidFill>
                  <a:srgbClr val="CC0066"/>
                </a:solidFill>
                <a:latin typeface="Century Gothic" panose="020B0502020202020204" pitchFamily="34" charset="0"/>
              </a:rPr>
              <a:t>sales</a:t>
            </a:r>
            <a:r>
              <a:rPr lang="en-GB" sz="1000" dirty="0">
                <a:latin typeface="Century Gothic" panose="020B0502020202020204" pitchFamily="34" charset="0"/>
              </a:rPr>
              <a:t>. Due to this only being a one of product, creating my own platform/website would be </a:t>
            </a:r>
            <a:r>
              <a:rPr lang="en-GB" sz="1000" dirty="0">
                <a:solidFill>
                  <a:srgbClr val="CC0066"/>
                </a:solidFill>
                <a:latin typeface="Century Gothic" panose="020B0502020202020204" pitchFamily="34" charset="0"/>
              </a:rPr>
              <a:t>unnecessary</a:t>
            </a:r>
            <a:r>
              <a:rPr lang="en-GB" sz="1000" dirty="0">
                <a:latin typeface="Century Gothic" panose="020B0502020202020204" pitchFamily="34" charset="0"/>
              </a:rPr>
              <a:t> and a waste of time. So, the best output for me would be to sell my design to a </a:t>
            </a:r>
            <a:r>
              <a:rPr lang="en-GB" sz="1000" dirty="0">
                <a:solidFill>
                  <a:srgbClr val="CC0066"/>
                </a:solidFill>
                <a:latin typeface="Century Gothic" panose="020B0502020202020204" pitchFamily="34" charset="0"/>
              </a:rPr>
              <a:t>larger organisation </a:t>
            </a:r>
            <a:r>
              <a:rPr lang="en-GB" sz="1000" dirty="0">
                <a:latin typeface="Century Gothic" panose="020B0502020202020204" pitchFamily="34" charset="0"/>
              </a:rPr>
              <a:t>and claim my </a:t>
            </a:r>
            <a:r>
              <a:rPr lang="en-GB" sz="1000" dirty="0">
                <a:solidFill>
                  <a:srgbClr val="CC0066"/>
                </a:solidFill>
                <a:latin typeface="Century Gothic" panose="020B0502020202020204" pitchFamily="34" charset="0"/>
              </a:rPr>
              <a:t>equity.</a:t>
            </a:r>
            <a:r>
              <a:rPr lang="en-GB" sz="1000" dirty="0">
                <a:latin typeface="Century Gothic" panose="020B0502020202020204" pitchFamily="34" charset="0"/>
              </a:rPr>
              <a:t> An obvious example would be IKEA. On the right is an example page with my product.</a:t>
            </a:r>
          </a:p>
        </p:txBody>
      </p:sp>
      <p:pic>
        <p:nvPicPr>
          <p:cNvPr id="17" name="Picture 16">
            <a:extLst>
              <a:ext uri="{FF2B5EF4-FFF2-40B4-BE49-F238E27FC236}">
                <a16:creationId xmlns:a16="http://schemas.microsoft.com/office/drawing/2014/main" id="{245C48BA-8CAA-4282-B1FC-9B91DC542BD3}"/>
              </a:ext>
            </a:extLst>
          </p:cNvPr>
          <p:cNvPicPr>
            <a:picLocks noChangeAspect="1"/>
          </p:cNvPicPr>
          <p:nvPr/>
        </p:nvPicPr>
        <p:blipFill rotWithShape="1">
          <a:blip r:embed="rId10"/>
          <a:srcRect b="3882"/>
          <a:stretch/>
        </p:blipFill>
        <p:spPr>
          <a:xfrm>
            <a:off x="8250027" y="511767"/>
            <a:ext cx="3709384" cy="2712287"/>
          </a:xfrm>
          <a:prstGeom prst="rect">
            <a:avLst/>
          </a:prstGeom>
        </p:spPr>
      </p:pic>
      <p:pic>
        <p:nvPicPr>
          <p:cNvPr id="1026" name="Picture 2" descr="Related image">
            <a:extLst>
              <a:ext uri="{FF2B5EF4-FFF2-40B4-BE49-F238E27FC236}">
                <a16:creationId xmlns:a16="http://schemas.microsoft.com/office/drawing/2014/main" id="{C8BD0936-17D6-47D2-9588-AC48597D8AE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221224" y="2735509"/>
            <a:ext cx="738187" cy="73818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A76E562C-227C-460A-936F-BDF3D855403E}"/>
              </a:ext>
            </a:extLst>
          </p:cNvPr>
          <p:cNvSpPr txBox="1"/>
          <p:nvPr/>
        </p:nvSpPr>
        <p:spPr>
          <a:xfrm>
            <a:off x="5648701" y="3076031"/>
            <a:ext cx="760144" cy="307777"/>
          </a:xfrm>
          <a:prstGeom prst="rect">
            <a:avLst/>
          </a:prstGeom>
          <a:noFill/>
        </p:spPr>
        <p:txBody>
          <a:bodyPr wrap="none" rtlCol="0">
            <a:spAutoFit/>
          </a:bodyPr>
          <a:lstStyle/>
          <a:p>
            <a:r>
              <a:rPr lang="en-GB" sz="1400" dirty="0">
                <a:solidFill>
                  <a:srgbClr val="CC0066"/>
                </a:solidFill>
                <a:latin typeface="Century Gothic" panose="020B0502020202020204" pitchFamily="34" charset="0"/>
              </a:rPr>
              <a:t>Pricing</a:t>
            </a:r>
          </a:p>
        </p:txBody>
      </p:sp>
      <p:sp>
        <p:nvSpPr>
          <p:cNvPr id="26" name="TextBox 25">
            <a:extLst>
              <a:ext uri="{FF2B5EF4-FFF2-40B4-BE49-F238E27FC236}">
                <a16:creationId xmlns:a16="http://schemas.microsoft.com/office/drawing/2014/main" id="{EF4EDA81-88B9-4741-AC1B-362EC84D39B4}"/>
              </a:ext>
            </a:extLst>
          </p:cNvPr>
          <p:cNvSpPr txBox="1"/>
          <p:nvPr/>
        </p:nvSpPr>
        <p:spPr>
          <a:xfrm>
            <a:off x="5652918" y="3378217"/>
            <a:ext cx="6110453" cy="1477328"/>
          </a:xfrm>
          <a:prstGeom prst="rect">
            <a:avLst/>
          </a:prstGeom>
          <a:noFill/>
        </p:spPr>
        <p:txBody>
          <a:bodyPr wrap="square" rtlCol="0">
            <a:spAutoFit/>
          </a:bodyPr>
          <a:lstStyle/>
          <a:p>
            <a:r>
              <a:rPr lang="en-GB" sz="1000" dirty="0">
                <a:latin typeface="Century Gothic" panose="020B0502020202020204" pitchFamily="34" charset="0"/>
              </a:rPr>
              <a:t>When it comes to determining the </a:t>
            </a:r>
            <a:r>
              <a:rPr lang="en-GB" sz="1000" dirty="0">
                <a:solidFill>
                  <a:srgbClr val="33CCCC"/>
                </a:solidFill>
                <a:latin typeface="Century Gothic" panose="020B0502020202020204" pitchFamily="34" charset="0"/>
              </a:rPr>
              <a:t>price</a:t>
            </a:r>
            <a:r>
              <a:rPr lang="en-GB" sz="1000" dirty="0">
                <a:latin typeface="Century Gothic" panose="020B0502020202020204" pitchFamily="34" charset="0"/>
              </a:rPr>
              <a:t>, there are a few aspects that need to be taken into account. Firstly, the </a:t>
            </a:r>
            <a:r>
              <a:rPr lang="en-GB" sz="1000" dirty="0">
                <a:solidFill>
                  <a:srgbClr val="33CCCC"/>
                </a:solidFill>
                <a:latin typeface="Century Gothic" panose="020B0502020202020204" pitchFamily="34" charset="0"/>
              </a:rPr>
              <a:t>sourcing</a:t>
            </a:r>
            <a:r>
              <a:rPr lang="en-GB" sz="1000" dirty="0">
                <a:latin typeface="Century Gothic" panose="020B0502020202020204" pitchFamily="34" charset="0"/>
              </a:rPr>
              <a:t> of materials. The two main profiles cost £90, the dowels were £18 (approx.), and the rest of the wood was £15. The total price for materials would be £123 (approx.) Secondly, the </a:t>
            </a:r>
            <a:r>
              <a:rPr lang="en-GB" sz="1000" dirty="0">
                <a:solidFill>
                  <a:srgbClr val="33CCCC"/>
                </a:solidFill>
                <a:latin typeface="Century Gothic" panose="020B0502020202020204" pitchFamily="34" charset="0"/>
              </a:rPr>
              <a:t>time</a:t>
            </a:r>
            <a:r>
              <a:rPr lang="en-GB" sz="1000" dirty="0">
                <a:latin typeface="Century Gothic" panose="020B0502020202020204" pitchFamily="34" charset="0"/>
              </a:rPr>
              <a:t> and </a:t>
            </a:r>
            <a:r>
              <a:rPr lang="en-GB" sz="1000" dirty="0">
                <a:solidFill>
                  <a:srgbClr val="33CCCC"/>
                </a:solidFill>
                <a:latin typeface="Century Gothic" panose="020B0502020202020204" pitchFamily="34" charset="0"/>
              </a:rPr>
              <a:t>labour</a:t>
            </a:r>
            <a:r>
              <a:rPr lang="en-GB" sz="1000" dirty="0">
                <a:latin typeface="Century Gothic" panose="020B0502020202020204" pitchFamily="34" charset="0"/>
              </a:rPr>
              <a:t> it took to assemble. Given that the manufacturing took about 5-6 hours, I would charge an extra £60. The tools were </a:t>
            </a:r>
            <a:r>
              <a:rPr lang="en-GB" sz="1000" dirty="0">
                <a:solidFill>
                  <a:srgbClr val="33CCCC"/>
                </a:solidFill>
                <a:latin typeface="Century Gothic" panose="020B0502020202020204" pitchFamily="34" charset="0"/>
              </a:rPr>
              <a:t>already on hand </a:t>
            </a:r>
            <a:r>
              <a:rPr lang="en-GB" sz="1000" dirty="0">
                <a:latin typeface="Century Gothic" panose="020B0502020202020204" pitchFamily="34" charset="0"/>
              </a:rPr>
              <a:t>so that wouldn’t effect the overall cost. However, if the product was produced through </a:t>
            </a:r>
            <a:r>
              <a:rPr lang="en-GB" sz="1000" dirty="0">
                <a:solidFill>
                  <a:srgbClr val="33CCCC"/>
                </a:solidFill>
                <a:latin typeface="Century Gothic" panose="020B0502020202020204" pitchFamily="34" charset="0"/>
              </a:rPr>
              <a:t>industry</a:t>
            </a:r>
            <a:r>
              <a:rPr lang="en-GB" sz="1000" dirty="0">
                <a:latin typeface="Century Gothic" panose="020B0502020202020204" pitchFamily="34" charset="0"/>
              </a:rPr>
              <a:t> there would be a lot of extra machines/mechanisms that would </a:t>
            </a:r>
            <a:r>
              <a:rPr lang="en-GB" sz="1000" dirty="0">
                <a:solidFill>
                  <a:srgbClr val="33CCCC"/>
                </a:solidFill>
                <a:latin typeface="Century Gothic" panose="020B0502020202020204" pitchFamily="34" charset="0"/>
              </a:rPr>
              <a:t>charge</a:t>
            </a:r>
            <a:r>
              <a:rPr lang="en-GB" sz="1000" dirty="0">
                <a:latin typeface="Century Gothic" panose="020B0502020202020204" pitchFamily="34" charset="0"/>
              </a:rPr>
              <a:t> more to obtain/use. On the other hand, it would replace the labours hours and perhaps result in an </a:t>
            </a:r>
            <a:r>
              <a:rPr lang="en-GB" sz="1000" dirty="0">
                <a:solidFill>
                  <a:srgbClr val="33CCCC"/>
                </a:solidFill>
                <a:latin typeface="Century Gothic" panose="020B0502020202020204" pitchFamily="34" charset="0"/>
              </a:rPr>
              <a:t>overall lower cost</a:t>
            </a:r>
            <a:r>
              <a:rPr lang="en-GB" sz="1000" dirty="0">
                <a:latin typeface="Century Gothic" panose="020B0502020202020204" pitchFamily="34" charset="0"/>
              </a:rPr>
              <a:t>. Finally, I were to sell it as a one off the total price would be </a:t>
            </a:r>
            <a:r>
              <a:rPr lang="en-GB" sz="1000" dirty="0">
                <a:solidFill>
                  <a:srgbClr val="33CCCC"/>
                </a:solidFill>
                <a:latin typeface="Century Gothic" panose="020B0502020202020204" pitchFamily="34" charset="0"/>
              </a:rPr>
              <a:t>£183</a:t>
            </a:r>
            <a:r>
              <a:rPr lang="en-GB" sz="1000" dirty="0">
                <a:latin typeface="Century Gothic" panose="020B0502020202020204" pitchFamily="34" charset="0"/>
              </a:rPr>
              <a:t>.</a:t>
            </a:r>
          </a:p>
        </p:txBody>
      </p:sp>
      <p:sp>
        <p:nvSpPr>
          <p:cNvPr id="28" name="TextBox 27">
            <a:extLst>
              <a:ext uri="{FF2B5EF4-FFF2-40B4-BE49-F238E27FC236}">
                <a16:creationId xmlns:a16="http://schemas.microsoft.com/office/drawing/2014/main" id="{B8F9F9C7-7470-4EFB-81DF-18CAA4B90E5B}"/>
              </a:ext>
            </a:extLst>
          </p:cNvPr>
          <p:cNvSpPr txBox="1"/>
          <p:nvPr/>
        </p:nvSpPr>
        <p:spPr>
          <a:xfrm>
            <a:off x="5662865" y="4930125"/>
            <a:ext cx="3471607" cy="1323439"/>
          </a:xfrm>
          <a:prstGeom prst="rect">
            <a:avLst/>
          </a:prstGeom>
          <a:noFill/>
        </p:spPr>
        <p:txBody>
          <a:bodyPr wrap="square" rtlCol="0">
            <a:spAutoFit/>
          </a:bodyPr>
          <a:lstStyle/>
          <a:p>
            <a:r>
              <a:rPr lang="en-GB" sz="1000" dirty="0">
                <a:latin typeface="Century Gothic" panose="020B0502020202020204" pitchFamily="34" charset="0"/>
              </a:rPr>
              <a:t>If I were to </a:t>
            </a:r>
            <a:r>
              <a:rPr lang="en-GB" sz="1000" dirty="0">
                <a:solidFill>
                  <a:srgbClr val="33CCCC"/>
                </a:solidFill>
                <a:latin typeface="Century Gothic" panose="020B0502020202020204" pitchFamily="34" charset="0"/>
              </a:rPr>
              <a:t>go independent</a:t>
            </a:r>
            <a:r>
              <a:rPr lang="en-GB" sz="1000" dirty="0">
                <a:latin typeface="Century Gothic" panose="020B0502020202020204" pitchFamily="34" charset="0"/>
              </a:rPr>
              <a:t>, I would need a logo so people can </a:t>
            </a:r>
            <a:r>
              <a:rPr lang="en-GB" sz="1000" dirty="0">
                <a:solidFill>
                  <a:srgbClr val="33CCCC"/>
                </a:solidFill>
                <a:latin typeface="Century Gothic" panose="020B0502020202020204" pitchFamily="34" charset="0"/>
              </a:rPr>
              <a:t>recognise </a:t>
            </a:r>
            <a:r>
              <a:rPr lang="en-GB" sz="1000" dirty="0">
                <a:latin typeface="Century Gothic" panose="020B0502020202020204" pitchFamily="34" charset="0"/>
              </a:rPr>
              <a:t>my brand/products. My logo would have to reflect what my business sells, and at the moment my theme is focused on </a:t>
            </a:r>
            <a:r>
              <a:rPr lang="en-GB" sz="1000" dirty="0">
                <a:solidFill>
                  <a:srgbClr val="33CCCC"/>
                </a:solidFill>
                <a:latin typeface="Century Gothic" panose="020B0502020202020204" pitchFamily="34" charset="0"/>
              </a:rPr>
              <a:t>modernism and minimalism</a:t>
            </a:r>
            <a:r>
              <a:rPr lang="en-GB" sz="1000" dirty="0">
                <a:latin typeface="Century Gothic" panose="020B0502020202020204" pitchFamily="34" charset="0"/>
              </a:rPr>
              <a:t>. The image on the right is my result and one can see that I kept the lines simple and used a maximum of three colours. The </a:t>
            </a:r>
            <a:r>
              <a:rPr lang="en-GB" sz="1000" dirty="0">
                <a:solidFill>
                  <a:srgbClr val="33CCCC"/>
                </a:solidFill>
                <a:latin typeface="Century Gothic" panose="020B0502020202020204" pitchFamily="34" charset="0"/>
              </a:rPr>
              <a:t>inspiration</a:t>
            </a:r>
            <a:r>
              <a:rPr lang="en-GB" sz="1000" dirty="0">
                <a:latin typeface="Century Gothic" panose="020B0502020202020204" pitchFamily="34" charset="0"/>
              </a:rPr>
              <a:t> for the shape came from my table as well.</a:t>
            </a:r>
          </a:p>
        </p:txBody>
      </p:sp>
    </p:spTree>
    <p:extLst>
      <p:ext uri="{BB962C8B-B14F-4D97-AF65-F5344CB8AC3E}">
        <p14:creationId xmlns:p14="http://schemas.microsoft.com/office/powerpoint/2010/main" val="321535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C59972-233A-43C2-838E-37E230E30F29}"/>
              </a:ext>
            </a:extLst>
          </p:cNvPr>
          <p:cNvSpPr txBox="1"/>
          <p:nvPr/>
        </p:nvSpPr>
        <p:spPr>
          <a:xfrm>
            <a:off x="3276160" y="114932"/>
            <a:ext cx="5639685" cy="338554"/>
          </a:xfrm>
          <a:prstGeom prst="rect">
            <a:avLst/>
          </a:prstGeom>
          <a:noFill/>
        </p:spPr>
        <p:txBody>
          <a:bodyPr wrap="none" rtlCol="0">
            <a:spAutoFit/>
          </a:bodyPr>
          <a:lstStyle/>
          <a:p>
            <a:r>
              <a:rPr lang="en-GB" sz="1600" spc="600" dirty="0">
                <a:latin typeface="Century Gothic" panose="020B0502020202020204" pitchFamily="34" charset="0"/>
              </a:rPr>
              <a:t>NON TECHNICAL SPECIFICATION</a:t>
            </a:r>
          </a:p>
        </p:txBody>
      </p:sp>
      <p:sp>
        <p:nvSpPr>
          <p:cNvPr id="5" name="TextBox 4">
            <a:extLst>
              <a:ext uri="{FF2B5EF4-FFF2-40B4-BE49-F238E27FC236}">
                <a16:creationId xmlns:a16="http://schemas.microsoft.com/office/drawing/2014/main" id="{3A457E24-F5EB-4229-BF26-E7877FE3C547}"/>
              </a:ext>
            </a:extLst>
          </p:cNvPr>
          <p:cNvSpPr txBox="1"/>
          <p:nvPr/>
        </p:nvSpPr>
        <p:spPr>
          <a:xfrm>
            <a:off x="255498" y="458696"/>
            <a:ext cx="2626656" cy="2723823"/>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Materials</a:t>
            </a:r>
          </a:p>
          <a:p>
            <a:r>
              <a:rPr lang="en-GB" sz="1000" dirty="0">
                <a:latin typeface="Century Gothic" panose="020B0502020202020204" pitchFamily="34" charset="0"/>
              </a:rPr>
              <a:t>I am mainly interested in making my product out of </a:t>
            </a:r>
            <a:r>
              <a:rPr lang="en-GB" sz="1000" dirty="0">
                <a:solidFill>
                  <a:srgbClr val="CC0066"/>
                </a:solidFill>
                <a:latin typeface="Century Gothic" panose="020B0502020202020204" pitchFamily="34" charset="0"/>
              </a:rPr>
              <a:t>wood</a:t>
            </a:r>
            <a:r>
              <a:rPr lang="en-GB" sz="1000" dirty="0">
                <a:latin typeface="Century Gothic" panose="020B0502020202020204" pitchFamily="34" charset="0"/>
              </a:rPr>
              <a:t>, because with wood it is </a:t>
            </a:r>
            <a:r>
              <a:rPr lang="en-GB" sz="1000" dirty="0">
                <a:solidFill>
                  <a:srgbClr val="CC0066"/>
                </a:solidFill>
                <a:latin typeface="Century Gothic" panose="020B0502020202020204" pitchFamily="34" charset="0"/>
              </a:rPr>
              <a:t>easier</a:t>
            </a:r>
            <a:r>
              <a:rPr lang="en-GB" sz="1000" dirty="0">
                <a:latin typeface="Century Gothic" panose="020B0502020202020204" pitchFamily="34" charset="0"/>
              </a:rPr>
              <a:t> to create curves and unique shapes than with metal. I wouldn’t want to work with plastic – first, due to the lack of tools at hand. And secondly, the </a:t>
            </a:r>
            <a:r>
              <a:rPr lang="en-GB" sz="1000" dirty="0">
                <a:solidFill>
                  <a:srgbClr val="CC0066"/>
                </a:solidFill>
                <a:latin typeface="Century Gothic" panose="020B0502020202020204" pitchFamily="34" charset="0"/>
              </a:rPr>
              <a:t>cheap aesthetic </a:t>
            </a:r>
            <a:r>
              <a:rPr lang="en-GB" sz="1000" dirty="0">
                <a:latin typeface="Century Gothic" panose="020B0502020202020204" pitchFamily="34" charset="0"/>
              </a:rPr>
              <a:t>it has. Depending on what wood, the product can result in having a </a:t>
            </a:r>
            <a:r>
              <a:rPr lang="en-GB" sz="1000" dirty="0">
                <a:solidFill>
                  <a:srgbClr val="CC0066"/>
                </a:solidFill>
                <a:latin typeface="Century Gothic" panose="020B0502020202020204" pitchFamily="34" charset="0"/>
              </a:rPr>
              <a:t>quality finish.</a:t>
            </a:r>
          </a:p>
          <a:p>
            <a:endParaRPr lang="en-GB" sz="1000" dirty="0">
              <a:solidFill>
                <a:srgbClr val="CC0066"/>
              </a:solidFill>
              <a:latin typeface="Century Gothic" panose="020B0502020202020204" pitchFamily="34" charset="0"/>
            </a:endParaRPr>
          </a:p>
          <a:p>
            <a:r>
              <a:rPr lang="en-GB" sz="1000" dirty="0">
                <a:latin typeface="Century Gothic" panose="020B0502020202020204" pitchFamily="34" charset="0"/>
              </a:rPr>
              <a:t>However, instead of working with hard/expensive wood – one could use </a:t>
            </a:r>
            <a:r>
              <a:rPr lang="en-GB" sz="1000" dirty="0">
                <a:solidFill>
                  <a:srgbClr val="CC0066"/>
                </a:solidFill>
                <a:latin typeface="Century Gothic" panose="020B0502020202020204" pitchFamily="34" charset="0"/>
              </a:rPr>
              <a:t>veneer</a:t>
            </a:r>
            <a:r>
              <a:rPr lang="en-GB" sz="1000" dirty="0">
                <a:latin typeface="Century Gothic" panose="020B0502020202020204" pitchFamily="34" charset="0"/>
              </a:rPr>
              <a:t> to cover </a:t>
            </a:r>
            <a:r>
              <a:rPr lang="en-GB" sz="1000" dirty="0">
                <a:solidFill>
                  <a:srgbClr val="CC0066"/>
                </a:solidFill>
                <a:latin typeface="Century Gothic" panose="020B0502020202020204" pitchFamily="34" charset="0"/>
              </a:rPr>
              <a:t>cheap</a:t>
            </a:r>
            <a:r>
              <a:rPr lang="en-GB" sz="1000" dirty="0">
                <a:latin typeface="Century Gothic" panose="020B0502020202020204" pitchFamily="34" charset="0"/>
              </a:rPr>
              <a:t> and </a:t>
            </a:r>
            <a:r>
              <a:rPr lang="en-GB" sz="1000" dirty="0">
                <a:solidFill>
                  <a:srgbClr val="CC0066"/>
                </a:solidFill>
                <a:latin typeface="Century Gothic" panose="020B0502020202020204" pitchFamily="34" charset="0"/>
              </a:rPr>
              <a:t>recycled</a:t>
            </a:r>
            <a:r>
              <a:rPr lang="en-GB" sz="1000" dirty="0">
                <a:latin typeface="Century Gothic" panose="020B0502020202020204" pitchFamily="34" charset="0"/>
              </a:rPr>
              <a:t> wood (</a:t>
            </a:r>
            <a:r>
              <a:rPr lang="en-GB" sz="1000" dirty="0">
                <a:solidFill>
                  <a:srgbClr val="CC0066"/>
                </a:solidFill>
                <a:latin typeface="Century Gothic" panose="020B0502020202020204" pitchFamily="34" charset="0"/>
              </a:rPr>
              <a:t>MDF</a:t>
            </a:r>
            <a:r>
              <a:rPr lang="en-GB" sz="1000" dirty="0">
                <a:latin typeface="Century Gothic" panose="020B0502020202020204" pitchFamily="34" charset="0"/>
              </a:rPr>
              <a:t>)</a:t>
            </a:r>
          </a:p>
        </p:txBody>
      </p:sp>
      <p:pic>
        <p:nvPicPr>
          <p:cNvPr id="11" name="Picture 10">
            <a:extLst>
              <a:ext uri="{FF2B5EF4-FFF2-40B4-BE49-F238E27FC236}">
                <a16:creationId xmlns:a16="http://schemas.microsoft.com/office/drawing/2014/main" id="{105B25FC-99A4-44B5-B58A-1F0B98144B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3521" y="534553"/>
            <a:ext cx="1777627" cy="177762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cxnSp>
        <p:nvCxnSpPr>
          <p:cNvPr id="12" name="Straight Connector 11">
            <a:extLst>
              <a:ext uri="{FF2B5EF4-FFF2-40B4-BE49-F238E27FC236}">
                <a16:creationId xmlns:a16="http://schemas.microsoft.com/office/drawing/2014/main" id="{B762E227-A0C1-4EB2-8583-A1EA71443520}"/>
              </a:ext>
            </a:extLst>
          </p:cNvPr>
          <p:cNvCxnSpPr>
            <a:cxnSpLocks/>
          </p:cNvCxnSpPr>
          <p:nvPr/>
        </p:nvCxnSpPr>
        <p:spPr>
          <a:xfrm>
            <a:off x="4204251" y="3252788"/>
            <a:ext cx="0" cy="1984125"/>
          </a:xfrm>
          <a:prstGeom prst="line">
            <a:avLst/>
          </a:prstGeom>
        </p:spPr>
        <p:style>
          <a:lnRef idx="2">
            <a:schemeClr val="dk1"/>
          </a:lnRef>
          <a:fillRef idx="0">
            <a:schemeClr val="dk1"/>
          </a:fillRef>
          <a:effectRef idx="1">
            <a:schemeClr val="dk1"/>
          </a:effectRef>
          <a:fontRef idx="minor">
            <a:schemeClr val="tx1"/>
          </a:fontRef>
        </p:style>
      </p:cxnSp>
      <p:sp>
        <p:nvSpPr>
          <p:cNvPr id="17" name="TextBox 16">
            <a:extLst>
              <a:ext uri="{FF2B5EF4-FFF2-40B4-BE49-F238E27FC236}">
                <a16:creationId xmlns:a16="http://schemas.microsoft.com/office/drawing/2014/main" id="{359C4168-6078-4347-916D-8930052D4437}"/>
              </a:ext>
            </a:extLst>
          </p:cNvPr>
          <p:cNvSpPr txBox="1"/>
          <p:nvPr/>
        </p:nvSpPr>
        <p:spPr>
          <a:xfrm>
            <a:off x="4630264" y="534553"/>
            <a:ext cx="2626656" cy="1184940"/>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Aesthetics</a:t>
            </a:r>
          </a:p>
          <a:p>
            <a:r>
              <a:rPr lang="en-GB" sz="1000" dirty="0">
                <a:latin typeface="Century Gothic" panose="020B0502020202020204" pitchFamily="34" charset="0"/>
              </a:rPr>
              <a:t>Modern, slick, new, and innovative design. Contrast between angular and curvaceous lines. Warm/harmonious colours. Deep, rich wood like mahogany, walnut etc…</a:t>
            </a:r>
          </a:p>
        </p:txBody>
      </p:sp>
      <p:sp>
        <p:nvSpPr>
          <p:cNvPr id="20" name="TextBox 19">
            <a:extLst>
              <a:ext uri="{FF2B5EF4-FFF2-40B4-BE49-F238E27FC236}">
                <a16:creationId xmlns:a16="http://schemas.microsoft.com/office/drawing/2014/main" id="{1556F717-6734-4687-94AA-F717CFF23639}"/>
              </a:ext>
            </a:extLst>
          </p:cNvPr>
          <p:cNvSpPr txBox="1"/>
          <p:nvPr/>
        </p:nvSpPr>
        <p:spPr>
          <a:xfrm>
            <a:off x="7812875" y="534553"/>
            <a:ext cx="2626656" cy="1708160"/>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Cost</a:t>
            </a:r>
          </a:p>
          <a:p>
            <a:r>
              <a:rPr lang="en-GB" sz="1000" dirty="0">
                <a:latin typeface="Century Gothic" panose="020B0502020202020204" pitchFamily="34" charset="0"/>
              </a:rPr>
              <a:t>A base frame of MDF (recycled wood).</a:t>
            </a:r>
          </a:p>
          <a:p>
            <a:r>
              <a:rPr lang="en-GB" sz="1600" dirty="0">
                <a:solidFill>
                  <a:srgbClr val="CC0066"/>
                </a:solidFill>
                <a:latin typeface="Century Gothic" panose="020B0502020202020204" pitchFamily="34" charset="0"/>
              </a:rPr>
              <a:t>3 x 1220 x 610 mm - £17</a:t>
            </a:r>
          </a:p>
          <a:p>
            <a:r>
              <a:rPr lang="en-GB" sz="1000" dirty="0">
                <a:latin typeface="Century Gothic" panose="020B0502020202020204" pitchFamily="34" charset="0"/>
              </a:rPr>
              <a:t>A cover/finish of veneer.</a:t>
            </a:r>
          </a:p>
          <a:p>
            <a:r>
              <a:rPr lang="en-GB" sz="1600" dirty="0">
                <a:solidFill>
                  <a:srgbClr val="CC0066"/>
                </a:solidFill>
                <a:latin typeface="Century Gothic" panose="020B0502020202020204" pitchFamily="34" charset="0"/>
              </a:rPr>
              <a:t>Oak Wood Veneer Sheets 250mm wide - £12</a:t>
            </a:r>
          </a:p>
        </p:txBody>
      </p:sp>
      <p:sp>
        <p:nvSpPr>
          <p:cNvPr id="2" name="Oval 1">
            <a:extLst>
              <a:ext uri="{FF2B5EF4-FFF2-40B4-BE49-F238E27FC236}">
                <a16:creationId xmlns:a16="http://schemas.microsoft.com/office/drawing/2014/main" id="{4360C370-BE8F-4C79-820B-5F393C29D210}"/>
              </a:ext>
            </a:extLst>
          </p:cNvPr>
          <p:cNvSpPr/>
          <p:nvPr/>
        </p:nvSpPr>
        <p:spPr>
          <a:xfrm>
            <a:off x="10047036" y="1328822"/>
            <a:ext cx="591902" cy="591902"/>
          </a:xfrm>
          <a:prstGeom prst="ellipse">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Century Gothic" panose="020B0502020202020204" pitchFamily="34" charset="0"/>
              </a:rPr>
              <a:t>E.g</a:t>
            </a:r>
          </a:p>
        </p:txBody>
      </p:sp>
      <p:sp>
        <p:nvSpPr>
          <p:cNvPr id="10" name="TextBox 9">
            <a:extLst>
              <a:ext uri="{FF2B5EF4-FFF2-40B4-BE49-F238E27FC236}">
                <a16:creationId xmlns:a16="http://schemas.microsoft.com/office/drawing/2014/main" id="{F2EFA3B0-CBDB-4E43-A501-B69D396CC0F5}"/>
              </a:ext>
            </a:extLst>
          </p:cNvPr>
          <p:cNvSpPr txBox="1"/>
          <p:nvPr/>
        </p:nvSpPr>
        <p:spPr>
          <a:xfrm>
            <a:off x="4630264" y="1719495"/>
            <a:ext cx="2626656" cy="569387"/>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Environment</a:t>
            </a:r>
          </a:p>
          <a:p>
            <a:r>
              <a:rPr lang="en-GB" sz="1000" dirty="0">
                <a:latin typeface="Century Gothic" panose="020B0502020202020204" pitchFamily="34" charset="0"/>
              </a:rPr>
              <a:t>Always refer to the ‘6 r’s’</a:t>
            </a:r>
          </a:p>
        </p:txBody>
      </p:sp>
      <p:sp>
        <p:nvSpPr>
          <p:cNvPr id="13" name="TextBox 12">
            <a:extLst>
              <a:ext uri="{FF2B5EF4-FFF2-40B4-BE49-F238E27FC236}">
                <a16:creationId xmlns:a16="http://schemas.microsoft.com/office/drawing/2014/main" id="{13B78CBB-FCC9-425B-B4BE-B6BEE06B9B30}"/>
              </a:ext>
            </a:extLst>
          </p:cNvPr>
          <p:cNvSpPr txBox="1"/>
          <p:nvPr/>
        </p:nvSpPr>
        <p:spPr>
          <a:xfrm>
            <a:off x="4621386" y="2271126"/>
            <a:ext cx="2658304" cy="2923877"/>
          </a:xfrm>
          <a:prstGeom prst="rect">
            <a:avLst/>
          </a:prstGeom>
          <a:noFill/>
        </p:spPr>
        <p:txBody>
          <a:bodyPr wrap="square" rtlCol="0">
            <a:spAutoFit/>
          </a:bodyPr>
          <a:lstStyle/>
          <a:p>
            <a:pPr marL="285750" indent="-285750">
              <a:buFont typeface="Courier New" panose="02070309020205020404" pitchFamily="49" charset="0"/>
              <a:buChar char="o"/>
            </a:pPr>
            <a:r>
              <a:rPr lang="en-GB" sz="1400" dirty="0">
                <a:solidFill>
                  <a:srgbClr val="33CCCC"/>
                </a:solidFill>
                <a:latin typeface="Century Gothic" panose="020B0502020202020204" pitchFamily="34" charset="0"/>
              </a:rPr>
              <a:t>Recycle</a:t>
            </a:r>
            <a:r>
              <a:rPr lang="en-GB" sz="1400" dirty="0">
                <a:latin typeface="Century Gothic" panose="020B0502020202020204" pitchFamily="34" charset="0"/>
              </a:rPr>
              <a:t> </a:t>
            </a:r>
            <a:r>
              <a:rPr lang="en-GB" sz="1000" dirty="0">
                <a:latin typeface="Century Gothic" panose="020B0502020202020204" pitchFamily="34" charset="0"/>
              </a:rPr>
              <a:t>– use recycle material (from existing/old products) </a:t>
            </a:r>
            <a:endParaRPr lang="en-GB" sz="1400" dirty="0">
              <a:solidFill>
                <a:srgbClr val="33CCCC"/>
              </a:solidFill>
              <a:latin typeface="Century Gothic" panose="020B0502020202020204" pitchFamily="34" charset="0"/>
            </a:endParaRPr>
          </a:p>
          <a:p>
            <a:pPr marL="285750" indent="-285750">
              <a:buFont typeface="Courier New" panose="02070309020205020404" pitchFamily="49" charset="0"/>
              <a:buChar char="o"/>
            </a:pPr>
            <a:r>
              <a:rPr lang="en-GB" sz="1400" dirty="0">
                <a:solidFill>
                  <a:srgbClr val="33CCCC"/>
                </a:solidFill>
                <a:latin typeface="Century Gothic" panose="020B0502020202020204" pitchFamily="34" charset="0"/>
              </a:rPr>
              <a:t>Reuse </a:t>
            </a:r>
            <a:r>
              <a:rPr lang="en-GB" sz="1000" dirty="0">
                <a:latin typeface="Century Gothic" panose="020B0502020202020204" pitchFamily="34" charset="0"/>
              </a:rPr>
              <a:t>– go back and use pieces of wood that you thought was waste.</a:t>
            </a:r>
            <a:endParaRPr lang="en-GB" sz="1400" dirty="0">
              <a:latin typeface="Century Gothic" panose="020B0502020202020204" pitchFamily="34" charset="0"/>
            </a:endParaRPr>
          </a:p>
          <a:p>
            <a:pPr marL="285750" indent="-285750">
              <a:buFont typeface="Courier New" panose="02070309020205020404" pitchFamily="49" charset="0"/>
              <a:buChar char="o"/>
            </a:pPr>
            <a:r>
              <a:rPr lang="en-GB" sz="1400" dirty="0">
                <a:solidFill>
                  <a:srgbClr val="33CCCC"/>
                </a:solidFill>
                <a:latin typeface="Century Gothic" panose="020B0502020202020204" pitchFamily="34" charset="0"/>
              </a:rPr>
              <a:t>Repair </a:t>
            </a:r>
            <a:r>
              <a:rPr lang="en-GB" sz="1000" dirty="0">
                <a:latin typeface="Century Gothic" panose="020B0502020202020204" pitchFamily="34" charset="0"/>
              </a:rPr>
              <a:t>– change designs to be more friendly towards the environment.</a:t>
            </a:r>
            <a:endParaRPr lang="en-GB" sz="1400" dirty="0">
              <a:latin typeface="Century Gothic" panose="020B0502020202020204" pitchFamily="34" charset="0"/>
            </a:endParaRPr>
          </a:p>
          <a:p>
            <a:pPr marL="285750" indent="-285750">
              <a:buFont typeface="Courier New" panose="02070309020205020404" pitchFamily="49" charset="0"/>
              <a:buChar char="o"/>
            </a:pPr>
            <a:r>
              <a:rPr lang="en-GB" sz="1400" dirty="0">
                <a:solidFill>
                  <a:srgbClr val="33CCCC"/>
                </a:solidFill>
                <a:latin typeface="Century Gothic" panose="020B0502020202020204" pitchFamily="34" charset="0"/>
              </a:rPr>
              <a:t>Refuse </a:t>
            </a:r>
            <a:r>
              <a:rPr lang="en-GB" sz="1000" dirty="0">
                <a:latin typeface="Century Gothic" panose="020B0502020202020204" pitchFamily="34" charset="0"/>
              </a:rPr>
              <a:t>– limit yourself to a select few of materials you know are harmful.</a:t>
            </a:r>
            <a:endParaRPr lang="en-GB" sz="1400" dirty="0">
              <a:latin typeface="Century Gothic" panose="020B0502020202020204" pitchFamily="34" charset="0"/>
            </a:endParaRPr>
          </a:p>
          <a:p>
            <a:pPr marL="285750" indent="-285750">
              <a:buFont typeface="Courier New" panose="02070309020205020404" pitchFamily="49" charset="0"/>
              <a:buChar char="o"/>
            </a:pPr>
            <a:r>
              <a:rPr lang="en-GB" sz="1400" dirty="0">
                <a:solidFill>
                  <a:srgbClr val="33CCCC"/>
                </a:solidFill>
                <a:latin typeface="Century Gothic" panose="020B0502020202020204" pitchFamily="34" charset="0"/>
              </a:rPr>
              <a:t>Rethink </a:t>
            </a:r>
            <a:r>
              <a:rPr lang="en-GB" sz="1000" dirty="0">
                <a:latin typeface="Century Gothic" panose="020B0502020202020204" pitchFamily="34" charset="0"/>
              </a:rPr>
              <a:t>– go back and evaluate your choices, consider alternatives.</a:t>
            </a:r>
            <a:endParaRPr lang="en-GB" sz="1400" dirty="0">
              <a:latin typeface="Century Gothic" panose="020B0502020202020204" pitchFamily="34" charset="0"/>
            </a:endParaRPr>
          </a:p>
          <a:p>
            <a:pPr marL="285750" indent="-285750">
              <a:buFont typeface="Courier New" panose="02070309020205020404" pitchFamily="49" charset="0"/>
              <a:buChar char="o"/>
            </a:pPr>
            <a:r>
              <a:rPr lang="en-GB" sz="1400" dirty="0">
                <a:solidFill>
                  <a:srgbClr val="33CCCC"/>
                </a:solidFill>
                <a:latin typeface="Century Gothic" panose="020B0502020202020204" pitchFamily="34" charset="0"/>
              </a:rPr>
              <a:t>Reduce </a:t>
            </a:r>
            <a:r>
              <a:rPr lang="en-GB" sz="1000" dirty="0">
                <a:latin typeface="Century Gothic" panose="020B0502020202020204" pitchFamily="34" charset="0"/>
              </a:rPr>
              <a:t>– cut back on materials, ensure there is minimal waste.</a:t>
            </a:r>
            <a:endParaRPr lang="en-GB" sz="1400" dirty="0">
              <a:latin typeface="Century Gothic" panose="020B0502020202020204" pitchFamily="34" charset="0"/>
            </a:endParaRPr>
          </a:p>
        </p:txBody>
      </p:sp>
      <p:sp>
        <p:nvSpPr>
          <p:cNvPr id="14" name="TextBox 13">
            <a:extLst>
              <a:ext uri="{FF2B5EF4-FFF2-40B4-BE49-F238E27FC236}">
                <a16:creationId xmlns:a16="http://schemas.microsoft.com/office/drawing/2014/main" id="{40AB2E19-3FA3-402D-9594-57881C5994A4}"/>
              </a:ext>
            </a:extLst>
          </p:cNvPr>
          <p:cNvSpPr txBox="1"/>
          <p:nvPr/>
        </p:nvSpPr>
        <p:spPr>
          <a:xfrm>
            <a:off x="255499" y="3157052"/>
            <a:ext cx="3663573" cy="877163"/>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Size/space</a:t>
            </a:r>
          </a:p>
          <a:p>
            <a:r>
              <a:rPr lang="en-GB" sz="1000" dirty="0">
                <a:latin typeface="Century Gothic" panose="020B0502020202020204" pitchFamily="34" charset="0"/>
              </a:rPr>
              <a:t>The size will be tall enough so it reaches a comfortable height compared to the average human. The width will be wide enough to cover a range of items.</a:t>
            </a:r>
          </a:p>
        </p:txBody>
      </p:sp>
      <p:grpSp>
        <p:nvGrpSpPr>
          <p:cNvPr id="7" name="Group 6">
            <a:extLst>
              <a:ext uri="{FF2B5EF4-FFF2-40B4-BE49-F238E27FC236}">
                <a16:creationId xmlns:a16="http://schemas.microsoft.com/office/drawing/2014/main" id="{C7893A91-3EC4-4925-9EB4-4EA90EFA1EBF}"/>
              </a:ext>
            </a:extLst>
          </p:cNvPr>
          <p:cNvGrpSpPr/>
          <p:nvPr/>
        </p:nvGrpSpPr>
        <p:grpSpPr>
          <a:xfrm>
            <a:off x="6497599" y="1403251"/>
            <a:ext cx="919140" cy="919140"/>
            <a:chOff x="6497599" y="1403251"/>
            <a:chExt cx="919140" cy="919140"/>
          </a:xfrm>
        </p:grpSpPr>
        <p:sp>
          <p:nvSpPr>
            <p:cNvPr id="8" name="Oval 7">
              <a:extLst>
                <a:ext uri="{FF2B5EF4-FFF2-40B4-BE49-F238E27FC236}">
                  <a16:creationId xmlns:a16="http://schemas.microsoft.com/office/drawing/2014/main" id="{8CB5AB70-6119-4822-96A7-2DB61F8BE1B1}"/>
                </a:ext>
              </a:extLst>
            </p:cNvPr>
            <p:cNvSpPr/>
            <p:nvPr/>
          </p:nvSpPr>
          <p:spPr>
            <a:xfrm>
              <a:off x="6497599" y="1403251"/>
              <a:ext cx="919140" cy="919140"/>
            </a:xfrm>
            <a:prstGeom prst="ellipse">
              <a:avLst/>
            </a:prstGeom>
            <a:solidFill>
              <a:srgbClr val="33CCC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6F77CBCA-D08A-4817-B4F8-D26EAD6E1734}"/>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668718" y="1580860"/>
              <a:ext cx="576901" cy="563921"/>
            </a:xfrm>
            <a:prstGeom prst="rect">
              <a:avLst/>
            </a:prstGeom>
          </p:spPr>
        </p:pic>
      </p:grpSp>
      <p:pic>
        <p:nvPicPr>
          <p:cNvPr id="16" name="Picture 15">
            <a:extLst>
              <a:ext uri="{FF2B5EF4-FFF2-40B4-BE49-F238E27FC236}">
                <a16:creationId xmlns:a16="http://schemas.microsoft.com/office/drawing/2014/main" id="{1AE9E2AA-49F4-4832-8D10-F3C7A03ADC43}"/>
              </a:ext>
            </a:extLst>
          </p:cNvPr>
          <p:cNvPicPr>
            <a:picLocks noChangeAspect="1"/>
          </p:cNvPicPr>
          <p:nvPr/>
        </p:nvPicPr>
        <p:blipFill rotWithShape="1">
          <a:blip r:embed="rId5">
            <a:extLst>
              <a:ext uri="{28A0092B-C50C-407E-A947-70E740481C1C}">
                <a14:useLocalDpi xmlns:a14="http://schemas.microsoft.com/office/drawing/2010/main" val="0"/>
              </a:ext>
            </a:extLst>
          </a:blip>
          <a:srcRect b="20863"/>
          <a:stretch/>
        </p:blipFill>
        <p:spPr>
          <a:xfrm>
            <a:off x="273504" y="4529248"/>
            <a:ext cx="2953569" cy="2042536"/>
          </a:xfrm>
          <a:prstGeom prst="rect">
            <a:avLst/>
          </a:prstGeom>
        </p:spPr>
      </p:pic>
      <p:sp>
        <p:nvSpPr>
          <p:cNvPr id="18" name="TextBox 17">
            <a:extLst>
              <a:ext uri="{FF2B5EF4-FFF2-40B4-BE49-F238E27FC236}">
                <a16:creationId xmlns:a16="http://schemas.microsoft.com/office/drawing/2014/main" id="{EE04A5EE-2C3E-452A-BAE9-517B56A7D31F}"/>
              </a:ext>
            </a:extLst>
          </p:cNvPr>
          <p:cNvSpPr txBox="1"/>
          <p:nvPr/>
        </p:nvSpPr>
        <p:spPr>
          <a:xfrm>
            <a:off x="3143188" y="4471812"/>
            <a:ext cx="1103898" cy="400110"/>
          </a:xfrm>
          <a:prstGeom prst="rect">
            <a:avLst/>
          </a:prstGeom>
          <a:noFill/>
        </p:spPr>
        <p:txBody>
          <a:bodyPr wrap="square" rtlCol="0">
            <a:spAutoFit/>
          </a:bodyPr>
          <a:lstStyle/>
          <a:p>
            <a:r>
              <a:rPr lang="en-GB" sz="1000" dirty="0">
                <a:solidFill>
                  <a:srgbClr val="CC0066"/>
                </a:solidFill>
                <a:latin typeface="Century Gothic" panose="020B0502020202020204" pitchFamily="34" charset="0"/>
              </a:rPr>
              <a:t>Constant reference</a:t>
            </a:r>
          </a:p>
        </p:txBody>
      </p:sp>
      <mc:AlternateContent xmlns:mc="http://schemas.openxmlformats.org/markup-compatibility/2006" xmlns:p14="http://schemas.microsoft.com/office/powerpoint/2010/main">
        <mc:Choice Requires="p14">
          <p:contentPart p14:bwMode="auto" r:id="rId6">
            <p14:nvContentPartPr>
              <p14:cNvPr id="21" name="Ink 20">
                <a:extLst>
                  <a:ext uri="{FF2B5EF4-FFF2-40B4-BE49-F238E27FC236}">
                    <a16:creationId xmlns:a16="http://schemas.microsoft.com/office/drawing/2014/main" id="{868C3CA4-BAC0-4D7D-9AD9-526D8117E24F}"/>
                  </a:ext>
                </a:extLst>
              </p14:cNvPr>
              <p14:cNvContentPartPr/>
              <p14:nvPr/>
            </p14:nvContentPartPr>
            <p14:xfrm rot="3215962" flipH="1">
              <a:off x="3339124" y="4915441"/>
              <a:ext cx="127080" cy="266760"/>
            </p14:xfrm>
          </p:contentPart>
        </mc:Choice>
        <mc:Fallback xmlns="">
          <p:pic>
            <p:nvPicPr>
              <p:cNvPr id="21" name="Ink 20">
                <a:extLst>
                  <a:ext uri="{FF2B5EF4-FFF2-40B4-BE49-F238E27FC236}">
                    <a16:creationId xmlns:a16="http://schemas.microsoft.com/office/drawing/2014/main" id="{868C3CA4-BAC0-4D7D-9AD9-526D8117E24F}"/>
                  </a:ext>
                </a:extLst>
              </p:cNvPr>
              <p:cNvPicPr/>
              <p:nvPr/>
            </p:nvPicPr>
            <p:blipFill>
              <a:blip r:embed="rId7"/>
              <a:stretch>
                <a:fillRect/>
              </a:stretch>
            </p:blipFill>
            <p:spPr>
              <a:xfrm rot="3215962" flipH="1">
                <a:off x="3330124" y="4906453"/>
                <a:ext cx="144720" cy="284376"/>
              </a:xfrm>
              <a:prstGeom prst="rect">
                <a:avLst/>
              </a:prstGeom>
            </p:spPr>
          </p:pic>
        </mc:Fallback>
      </mc:AlternateContent>
      <p:sp>
        <p:nvSpPr>
          <p:cNvPr id="19" name="TextBox 18">
            <a:extLst>
              <a:ext uri="{FF2B5EF4-FFF2-40B4-BE49-F238E27FC236}">
                <a16:creationId xmlns:a16="http://schemas.microsoft.com/office/drawing/2014/main" id="{03780C91-1663-4EE3-BB42-7F732DDB1512}"/>
              </a:ext>
            </a:extLst>
          </p:cNvPr>
          <p:cNvSpPr txBox="1"/>
          <p:nvPr/>
        </p:nvSpPr>
        <p:spPr>
          <a:xfrm>
            <a:off x="255497" y="4004929"/>
            <a:ext cx="3697538" cy="523220"/>
          </a:xfrm>
          <a:prstGeom prst="rect">
            <a:avLst/>
          </a:prstGeom>
          <a:noFill/>
        </p:spPr>
        <p:txBody>
          <a:bodyPr wrap="square" rtlCol="0">
            <a:spAutoFit/>
          </a:bodyPr>
          <a:lstStyle/>
          <a:p>
            <a:r>
              <a:rPr lang="en-GB" dirty="0">
                <a:solidFill>
                  <a:srgbClr val="CC0066"/>
                </a:solidFill>
                <a:latin typeface="Century Gothic" panose="020B0502020202020204" pitchFamily="34" charset="0"/>
              </a:rPr>
              <a:t>H: 950 W: 1050 D: 350 mm</a:t>
            </a:r>
          </a:p>
          <a:p>
            <a:r>
              <a:rPr lang="en-GB" sz="1000" dirty="0">
                <a:solidFill>
                  <a:srgbClr val="CC0066"/>
                </a:solidFill>
                <a:latin typeface="Century Gothic" panose="020B0502020202020204" pitchFamily="34" charset="0"/>
              </a:rPr>
              <a:t>Rough guide line for when designing/producing</a:t>
            </a:r>
          </a:p>
        </p:txBody>
      </p:sp>
      <p:sp>
        <p:nvSpPr>
          <p:cNvPr id="23" name="TextBox 22">
            <a:extLst>
              <a:ext uri="{FF2B5EF4-FFF2-40B4-BE49-F238E27FC236}">
                <a16:creationId xmlns:a16="http://schemas.microsoft.com/office/drawing/2014/main" id="{3890942E-0B15-4CBA-B811-0673FA635567}"/>
              </a:ext>
            </a:extLst>
          </p:cNvPr>
          <p:cNvSpPr txBox="1"/>
          <p:nvPr/>
        </p:nvSpPr>
        <p:spPr>
          <a:xfrm>
            <a:off x="7812875" y="2220520"/>
            <a:ext cx="4167552" cy="1646605"/>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Manufacturing</a:t>
            </a:r>
          </a:p>
          <a:p>
            <a:r>
              <a:rPr lang="en-GB" sz="1000" dirty="0">
                <a:latin typeface="Century Gothic" panose="020B0502020202020204" pitchFamily="34" charset="0"/>
              </a:rPr>
              <a:t>My final product will be created from given </a:t>
            </a:r>
            <a:r>
              <a:rPr lang="en-GB" sz="1000" dirty="0">
                <a:solidFill>
                  <a:srgbClr val="33CCCC"/>
                </a:solidFill>
                <a:latin typeface="Century Gothic" panose="020B0502020202020204" pitchFamily="34" charset="0"/>
              </a:rPr>
              <a:t>resources</a:t>
            </a:r>
            <a:r>
              <a:rPr lang="en-GB" sz="1000" dirty="0">
                <a:latin typeface="Century Gothic" panose="020B0502020202020204" pitchFamily="34" charset="0"/>
              </a:rPr>
              <a:t> in school. Materials and extra resources could be ordered from </a:t>
            </a:r>
            <a:r>
              <a:rPr lang="en-GB" sz="1000" dirty="0">
                <a:solidFill>
                  <a:srgbClr val="33CCCC"/>
                </a:solidFill>
                <a:latin typeface="Century Gothic" panose="020B0502020202020204" pitchFamily="34" charset="0"/>
              </a:rPr>
              <a:t>external third party suppliers </a:t>
            </a:r>
            <a:r>
              <a:rPr lang="en-GB" sz="1000" dirty="0">
                <a:latin typeface="Century Gothic" panose="020B0502020202020204" pitchFamily="34" charset="0"/>
              </a:rPr>
              <a:t>– especially for specialised parts (Charging ports).</a:t>
            </a:r>
          </a:p>
          <a:p>
            <a:endParaRPr lang="en-GB" sz="1000" dirty="0">
              <a:latin typeface="Century Gothic" panose="020B0502020202020204" pitchFamily="34" charset="0"/>
            </a:endParaRPr>
          </a:p>
          <a:p>
            <a:r>
              <a:rPr lang="en-GB" sz="1000" dirty="0">
                <a:latin typeface="Century Gothic" panose="020B0502020202020204" pitchFamily="34" charset="0"/>
              </a:rPr>
              <a:t>Actual construction of the product will be limited to the tools on site. However, many of the existing tools cover a wide range of abilities – especially for slots and shaping.</a:t>
            </a:r>
          </a:p>
        </p:txBody>
      </p:sp>
      <p:sp>
        <p:nvSpPr>
          <p:cNvPr id="24" name="TextBox 23">
            <a:extLst>
              <a:ext uri="{FF2B5EF4-FFF2-40B4-BE49-F238E27FC236}">
                <a16:creationId xmlns:a16="http://schemas.microsoft.com/office/drawing/2014/main" id="{E7682A26-5BE7-4599-B608-1C7272DEDE6C}"/>
              </a:ext>
            </a:extLst>
          </p:cNvPr>
          <p:cNvSpPr txBox="1"/>
          <p:nvPr/>
        </p:nvSpPr>
        <p:spPr>
          <a:xfrm>
            <a:off x="7812876" y="3874816"/>
            <a:ext cx="3985545" cy="1184940"/>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Quality control</a:t>
            </a:r>
          </a:p>
          <a:p>
            <a:r>
              <a:rPr lang="en-GB" sz="1000" dirty="0">
                <a:latin typeface="Century Gothic" panose="020B0502020202020204" pitchFamily="34" charset="0"/>
              </a:rPr>
              <a:t>To ensure the </a:t>
            </a:r>
            <a:r>
              <a:rPr lang="en-GB" sz="1000" dirty="0">
                <a:solidFill>
                  <a:srgbClr val="CC0066"/>
                </a:solidFill>
                <a:latin typeface="Century Gothic" panose="020B0502020202020204" pitchFamily="34" charset="0"/>
              </a:rPr>
              <a:t>best finish </a:t>
            </a:r>
            <a:r>
              <a:rPr lang="en-GB" sz="1000" dirty="0">
                <a:latin typeface="Century Gothic" panose="020B0502020202020204" pitchFamily="34" charset="0"/>
              </a:rPr>
              <a:t>and final result, it is essential to check for flaws. As progressing through the assembly, I will keep ensuring all parts are going as plan – such as measurements, aesthetics, finishes, rough edges, uneven surfaces, etc… </a:t>
            </a:r>
          </a:p>
          <a:p>
            <a:r>
              <a:rPr lang="en-GB" sz="1000" dirty="0">
                <a:latin typeface="Century Gothic" panose="020B0502020202020204" pitchFamily="34" charset="0"/>
              </a:rPr>
              <a:t>All </a:t>
            </a:r>
            <a:r>
              <a:rPr lang="en-GB" sz="1000" dirty="0">
                <a:solidFill>
                  <a:srgbClr val="CC0066"/>
                </a:solidFill>
                <a:latin typeface="Century Gothic" panose="020B0502020202020204" pitchFamily="34" charset="0"/>
              </a:rPr>
              <a:t>imperfections</a:t>
            </a:r>
            <a:r>
              <a:rPr lang="en-GB" sz="1000" dirty="0">
                <a:latin typeface="Century Gothic" panose="020B0502020202020204" pitchFamily="34" charset="0"/>
              </a:rPr>
              <a:t> will be covered and kept to a minimal.</a:t>
            </a:r>
          </a:p>
        </p:txBody>
      </p:sp>
      <p:cxnSp>
        <p:nvCxnSpPr>
          <p:cNvPr id="25" name="Straight Connector 24">
            <a:extLst>
              <a:ext uri="{FF2B5EF4-FFF2-40B4-BE49-F238E27FC236}">
                <a16:creationId xmlns:a16="http://schemas.microsoft.com/office/drawing/2014/main" id="{749B0EA1-F37C-4448-BAAA-7DAA504F7A5B}"/>
              </a:ext>
            </a:extLst>
          </p:cNvPr>
          <p:cNvCxnSpPr>
            <a:cxnSpLocks/>
          </p:cNvCxnSpPr>
          <p:nvPr/>
        </p:nvCxnSpPr>
        <p:spPr>
          <a:xfrm>
            <a:off x="7552612" y="641507"/>
            <a:ext cx="0" cy="5852511"/>
          </a:xfrm>
          <a:prstGeom prst="line">
            <a:avLst/>
          </a:prstGeom>
        </p:spPr>
        <p:style>
          <a:lnRef idx="2">
            <a:schemeClr val="dk1"/>
          </a:lnRef>
          <a:fillRef idx="0">
            <a:schemeClr val="dk1"/>
          </a:fillRef>
          <a:effectRef idx="1">
            <a:schemeClr val="dk1"/>
          </a:effectRef>
          <a:fontRef idx="minor">
            <a:schemeClr val="tx1"/>
          </a:fontRef>
        </p:style>
      </p:cxnSp>
      <p:sp>
        <p:nvSpPr>
          <p:cNvPr id="3" name="TextBox 2">
            <a:extLst>
              <a:ext uri="{FF2B5EF4-FFF2-40B4-BE49-F238E27FC236}">
                <a16:creationId xmlns:a16="http://schemas.microsoft.com/office/drawing/2014/main" id="{1B5F075F-543E-4C72-9A45-E7D0FED909A9}"/>
              </a:ext>
            </a:extLst>
          </p:cNvPr>
          <p:cNvSpPr txBox="1"/>
          <p:nvPr/>
        </p:nvSpPr>
        <p:spPr>
          <a:xfrm>
            <a:off x="5544781" y="5280216"/>
            <a:ext cx="1712141" cy="1169551"/>
          </a:xfrm>
          <a:prstGeom prst="rect">
            <a:avLst/>
          </a:prstGeom>
          <a:noFill/>
        </p:spPr>
        <p:txBody>
          <a:bodyPr wrap="square" rtlCol="0">
            <a:spAutoFit/>
          </a:bodyPr>
          <a:lstStyle/>
          <a:p>
            <a:r>
              <a:rPr lang="en-GB" sz="1000" dirty="0">
                <a:latin typeface="Century Gothic" panose="020B0502020202020204" pitchFamily="34" charset="0"/>
              </a:rPr>
              <a:t>If end product is going    to be mass produced, resources supplied will have to be analysed in order to discover the best and most efficient way for sustainability.</a:t>
            </a:r>
          </a:p>
        </p:txBody>
      </p:sp>
      <p:pic>
        <p:nvPicPr>
          <p:cNvPr id="22" name="Picture 21">
            <a:extLst>
              <a:ext uri="{FF2B5EF4-FFF2-40B4-BE49-F238E27FC236}">
                <a16:creationId xmlns:a16="http://schemas.microsoft.com/office/drawing/2014/main" id="{BB80979D-87B0-4984-8F73-3651497F61F9}"/>
              </a:ext>
            </a:extLst>
          </p:cNvPr>
          <p:cNvPicPr>
            <a:picLocks noChangeAspect="1"/>
          </p:cNvPicPr>
          <p:nvPr/>
        </p:nvPicPr>
        <p:blipFill rotWithShape="1">
          <a:blip r:embed="rId8">
            <a:extLst>
              <a:ext uri="{28A0092B-C50C-407E-A947-70E740481C1C}">
                <a14:useLocalDpi xmlns:a14="http://schemas.microsoft.com/office/drawing/2010/main" val="0"/>
              </a:ext>
            </a:extLst>
          </a:blip>
          <a:srcRect t="12986" b="12500"/>
          <a:stretch/>
        </p:blipFill>
        <p:spPr>
          <a:xfrm>
            <a:off x="3033678" y="5225720"/>
            <a:ext cx="1443625" cy="1434268"/>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27" name="Picture 26">
            <a:extLst>
              <a:ext uri="{FF2B5EF4-FFF2-40B4-BE49-F238E27FC236}">
                <a16:creationId xmlns:a16="http://schemas.microsoft.com/office/drawing/2014/main" id="{B7117DD0-8A34-4702-B63C-5BF88144DEC2}"/>
              </a:ext>
            </a:extLst>
          </p:cNvPr>
          <p:cNvPicPr>
            <a:picLocks noChangeAspect="1"/>
          </p:cNvPicPr>
          <p:nvPr/>
        </p:nvPicPr>
        <p:blipFill rotWithShape="1">
          <a:blip r:embed="rId9">
            <a:extLst>
              <a:ext uri="{28A0092B-C50C-407E-A947-70E740481C1C}">
                <a14:useLocalDpi xmlns:a14="http://schemas.microsoft.com/office/drawing/2010/main" val="0"/>
              </a:ext>
            </a:extLst>
          </a:blip>
          <a:srcRect t="13681" b="11388"/>
          <a:stretch/>
        </p:blipFill>
        <p:spPr>
          <a:xfrm>
            <a:off x="4401671" y="5243775"/>
            <a:ext cx="1006649" cy="100571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30" name="Picture 29">
            <a:extLst>
              <a:ext uri="{FF2B5EF4-FFF2-40B4-BE49-F238E27FC236}">
                <a16:creationId xmlns:a16="http://schemas.microsoft.com/office/drawing/2014/main" id="{E7EB96DD-3C0B-48CE-B1B6-968CB8638C1B}"/>
              </a:ext>
            </a:extLst>
          </p:cNvPr>
          <p:cNvPicPr>
            <a:picLocks noChangeAspect="1"/>
          </p:cNvPicPr>
          <p:nvPr/>
        </p:nvPicPr>
        <p:blipFill rotWithShape="1">
          <a:blip r:embed="rId10"/>
          <a:srcRect l="3044" r="7343"/>
          <a:stretch/>
        </p:blipFill>
        <p:spPr>
          <a:xfrm>
            <a:off x="10388396" y="214272"/>
            <a:ext cx="1410025" cy="133493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31" name="Picture 30">
            <a:extLst>
              <a:ext uri="{FF2B5EF4-FFF2-40B4-BE49-F238E27FC236}">
                <a16:creationId xmlns:a16="http://schemas.microsoft.com/office/drawing/2014/main" id="{4FD0903F-59EC-496F-947B-8CD5D5E34298}"/>
              </a:ext>
            </a:extLst>
          </p:cNvPr>
          <p:cNvPicPr>
            <a:picLocks noChangeAspect="1"/>
          </p:cNvPicPr>
          <p:nvPr/>
        </p:nvPicPr>
        <p:blipFill rotWithShape="1">
          <a:blip r:embed="rId11"/>
          <a:srcRect l="12329" r="567"/>
          <a:stretch/>
        </p:blipFill>
        <p:spPr>
          <a:xfrm>
            <a:off x="10743311" y="1388633"/>
            <a:ext cx="1178707" cy="1124028"/>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12">
            <p14:nvContentPartPr>
              <p14:cNvPr id="32" name="Ink 31">
                <a:extLst>
                  <a:ext uri="{FF2B5EF4-FFF2-40B4-BE49-F238E27FC236}">
                    <a16:creationId xmlns:a16="http://schemas.microsoft.com/office/drawing/2014/main" id="{505088E1-3806-4C4E-9BE8-A74026785CEC}"/>
                  </a:ext>
                </a:extLst>
              </p14:cNvPr>
              <p14:cNvContentPartPr/>
              <p14:nvPr/>
            </p14:nvContentPartPr>
            <p14:xfrm rot="15767581" flipH="1">
              <a:off x="10142755" y="571638"/>
              <a:ext cx="127080" cy="266760"/>
            </p14:xfrm>
          </p:contentPart>
        </mc:Choice>
        <mc:Fallback xmlns="">
          <p:pic>
            <p:nvPicPr>
              <p:cNvPr id="32" name="Ink 31">
                <a:extLst>
                  <a:ext uri="{FF2B5EF4-FFF2-40B4-BE49-F238E27FC236}">
                    <a16:creationId xmlns:a16="http://schemas.microsoft.com/office/drawing/2014/main" id="{505088E1-3806-4C4E-9BE8-A74026785CEC}"/>
                  </a:ext>
                </a:extLst>
              </p:cNvPr>
              <p:cNvPicPr/>
              <p:nvPr/>
            </p:nvPicPr>
            <p:blipFill>
              <a:blip r:embed="rId7"/>
              <a:stretch>
                <a:fillRect/>
              </a:stretch>
            </p:blipFill>
            <p:spPr>
              <a:xfrm rot="15767581" flipH="1">
                <a:off x="10133755" y="562650"/>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3" name="Ink 32">
                <a:extLst>
                  <a:ext uri="{FF2B5EF4-FFF2-40B4-BE49-F238E27FC236}">
                    <a16:creationId xmlns:a16="http://schemas.microsoft.com/office/drawing/2014/main" id="{E51A7A3B-3B3D-4EB0-8606-909B35B7EB8D}"/>
                  </a:ext>
                </a:extLst>
              </p14:cNvPr>
              <p14:cNvContentPartPr/>
              <p14:nvPr/>
            </p14:nvContentPartPr>
            <p14:xfrm rot="1526638" flipH="1">
              <a:off x="11751968" y="1193388"/>
              <a:ext cx="127080" cy="266760"/>
            </p14:xfrm>
          </p:contentPart>
        </mc:Choice>
        <mc:Fallback xmlns="">
          <p:pic>
            <p:nvPicPr>
              <p:cNvPr id="33" name="Ink 32">
                <a:extLst>
                  <a:ext uri="{FF2B5EF4-FFF2-40B4-BE49-F238E27FC236}">
                    <a16:creationId xmlns:a16="http://schemas.microsoft.com/office/drawing/2014/main" id="{E51A7A3B-3B3D-4EB0-8606-909B35B7EB8D}"/>
                  </a:ext>
                </a:extLst>
              </p:cNvPr>
              <p:cNvPicPr/>
              <p:nvPr/>
            </p:nvPicPr>
            <p:blipFill>
              <a:blip r:embed="rId7"/>
              <a:stretch>
                <a:fillRect/>
              </a:stretch>
            </p:blipFill>
            <p:spPr>
              <a:xfrm rot="1526638" flipH="1">
                <a:off x="11742968" y="1184400"/>
                <a:ext cx="144720" cy="284376"/>
              </a:xfrm>
              <a:prstGeom prst="rect">
                <a:avLst/>
              </a:prstGeom>
            </p:spPr>
          </p:pic>
        </mc:Fallback>
      </mc:AlternateContent>
      <p:sp>
        <p:nvSpPr>
          <p:cNvPr id="29" name="TextBox 28">
            <a:extLst>
              <a:ext uri="{FF2B5EF4-FFF2-40B4-BE49-F238E27FC236}">
                <a16:creationId xmlns:a16="http://schemas.microsoft.com/office/drawing/2014/main" id="{CA7A4A9C-9686-42CD-A49A-C92A52104D9E}"/>
              </a:ext>
            </a:extLst>
          </p:cNvPr>
          <p:cNvSpPr txBox="1"/>
          <p:nvPr/>
        </p:nvSpPr>
        <p:spPr>
          <a:xfrm>
            <a:off x="7812876" y="5064516"/>
            <a:ext cx="3985545" cy="1338828"/>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Social</a:t>
            </a:r>
          </a:p>
          <a:p>
            <a:r>
              <a:rPr lang="en-GB" sz="1000" dirty="0">
                <a:latin typeface="Century Gothic" panose="020B0502020202020204" pitchFamily="34" charset="0"/>
              </a:rPr>
              <a:t>Including unique features such as phone holders and useable charging ports makes the product </a:t>
            </a:r>
            <a:r>
              <a:rPr lang="en-GB" sz="1000" dirty="0">
                <a:solidFill>
                  <a:srgbClr val="33CCCC"/>
                </a:solidFill>
                <a:latin typeface="Century Gothic" panose="020B0502020202020204" pitchFamily="34" charset="0"/>
              </a:rPr>
              <a:t>useful and a need </a:t>
            </a:r>
            <a:r>
              <a:rPr lang="en-GB" sz="1000" dirty="0">
                <a:latin typeface="Century Gothic" panose="020B0502020202020204" pitchFamily="34" charset="0"/>
              </a:rPr>
              <a:t>for some people, like my sample clients. Ensuring nothing eccentric/too expensive is used so the </a:t>
            </a:r>
            <a:r>
              <a:rPr lang="en-GB" sz="1000" dirty="0">
                <a:solidFill>
                  <a:srgbClr val="33CCCC"/>
                </a:solidFill>
                <a:latin typeface="Century Gothic" panose="020B0502020202020204" pitchFamily="34" charset="0"/>
              </a:rPr>
              <a:t>majority</a:t>
            </a:r>
            <a:r>
              <a:rPr lang="en-GB" sz="1000" dirty="0">
                <a:latin typeface="Century Gothic" panose="020B0502020202020204" pitchFamily="34" charset="0"/>
              </a:rPr>
              <a:t> of people with different paid</a:t>
            </a:r>
            <a:r>
              <a:rPr lang="en-GB" sz="1000" dirty="0">
                <a:solidFill>
                  <a:srgbClr val="33CCCC"/>
                </a:solidFill>
                <a:latin typeface="Century Gothic" panose="020B0502020202020204" pitchFamily="34" charset="0"/>
              </a:rPr>
              <a:t> wages </a:t>
            </a:r>
            <a:r>
              <a:rPr lang="en-GB" sz="1000" dirty="0">
                <a:latin typeface="Century Gothic" panose="020B0502020202020204" pitchFamily="34" charset="0"/>
              </a:rPr>
              <a:t>have access – minimise segregation.</a:t>
            </a:r>
          </a:p>
        </p:txBody>
      </p:sp>
      <p:pic>
        <p:nvPicPr>
          <p:cNvPr id="15" name="Picture 14">
            <a:extLst>
              <a:ext uri="{FF2B5EF4-FFF2-40B4-BE49-F238E27FC236}">
                <a16:creationId xmlns:a16="http://schemas.microsoft.com/office/drawing/2014/main" id="{706720C8-28BC-42FA-8829-03A141883282}"/>
              </a:ext>
            </a:extLst>
          </p:cNvPr>
          <p:cNvPicPr>
            <a:picLocks noChangeAspect="1"/>
          </p:cNvPicPr>
          <p:nvPr/>
        </p:nvPicPr>
        <p:blipFill rotWithShape="1">
          <a:blip r:embed="rId14">
            <a:extLst>
              <a:ext uri="{28A0092B-C50C-407E-A947-70E740481C1C}">
                <a14:useLocalDpi xmlns:a14="http://schemas.microsoft.com/office/drawing/2010/main" val="0"/>
              </a:ext>
            </a:extLst>
          </a:blip>
          <a:srcRect t="15973" b="11805"/>
          <a:stretch/>
        </p:blipFill>
        <p:spPr>
          <a:xfrm>
            <a:off x="2878853" y="1955759"/>
            <a:ext cx="1503198" cy="144752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34" name="Picture 33">
            <a:extLst>
              <a:ext uri="{FF2B5EF4-FFF2-40B4-BE49-F238E27FC236}">
                <a16:creationId xmlns:a16="http://schemas.microsoft.com/office/drawing/2014/main" id="{0CE85EB8-0351-4EA2-B76F-6E18D99FC90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351825" y="3126323"/>
            <a:ext cx="434002" cy="398717"/>
          </a:xfrm>
          <a:prstGeom prst="rect">
            <a:avLst/>
          </a:prstGeom>
        </p:spPr>
      </p:pic>
      <p:pic>
        <p:nvPicPr>
          <p:cNvPr id="35" name="Picture 34">
            <a:extLst>
              <a:ext uri="{FF2B5EF4-FFF2-40B4-BE49-F238E27FC236}">
                <a16:creationId xmlns:a16="http://schemas.microsoft.com/office/drawing/2014/main" id="{83DD0994-3DD1-4746-A84D-9805DBBDF4A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915894" y="647057"/>
            <a:ext cx="434002" cy="398717"/>
          </a:xfrm>
          <a:prstGeom prst="rect">
            <a:avLst/>
          </a:prstGeom>
        </p:spPr>
      </p:pic>
      <p:pic>
        <p:nvPicPr>
          <p:cNvPr id="36" name="Picture 35">
            <a:extLst>
              <a:ext uri="{FF2B5EF4-FFF2-40B4-BE49-F238E27FC236}">
                <a16:creationId xmlns:a16="http://schemas.microsoft.com/office/drawing/2014/main" id="{ED08B769-9323-4E24-85F0-9D7C2669AF8E}"/>
              </a:ext>
            </a:extLst>
          </p:cNvPr>
          <p:cNvPicPr>
            <a:picLocks noChangeAspect="1"/>
          </p:cNvPicPr>
          <p:nvPr/>
        </p:nvPicPr>
        <p:blipFill>
          <a:blip r:embed="rId17"/>
          <a:stretch>
            <a:fillRect/>
          </a:stretch>
        </p:blipFill>
        <p:spPr>
          <a:xfrm>
            <a:off x="2572726" y="355814"/>
            <a:ext cx="816530" cy="654126"/>
          </a:xfrm>
          <a:prstGeom prst="rect">
            <a:avLst/>
          </a:prstGeom>
        </p:spPr>
      </p:pic>
    </p:spTree>
    <p:extLst>
      <p:ext uri="{BB962C8B-B14F-4D97-AF65-F5344CB8AC3E}">
        <p14:creationId xmlns:p14="http://schemas.microsoft.com/office/powerpoint/2010/main" val="2231782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613EA3-65F9-4A50-9BDA-69FB9C1B8AE4}"/>
              </a:ext>
            </a:extLst>
          </p:cNvPr>
          <p:cNvSpPr txBox="1"/>
          <p:nvPr/>
        </p:nvSpPr>
        <p:spPr>
          <a:xfrm>
            <a:off x="1898379" y="114932"/>
            <a:ext cx="8395247" cy="338554"/>
          </a:xfrm>
          <a:prstGeom prst="rect">
            <a:avLst/>
          </a:prstGeom>
          <a:noFill/>
        </p:spPr>
        <p:txBody>
          <a:bodyPr wrap="none" rtlCol="0">
            <a:spAutoFit/>
          </a:bodyPr>
          <a:lstStyle/>
          <a:p>
            <a:r>
              <a:rPr lang="en-GB" sz="1600" spc="600" dirty="0">
                <a:latin typeface="Century Gothic" panose="020B0502020202020204" pitchFamily="34" charset="0"/>
              </a:rPr>
              <a:t>INVESTIGATION OF MANUFACTURING &amp; MATERIALS</a:t>
            </a:r>
          </a:p>
        </p:txBody>
      </p:sp>
      <p:pic>
        <p:nvPicPr>
          <p:cNvPr id="3" name="Picture 2" descr="A picture containing map&#10;&#10;Description generated with very high confidence">
            <a:extLst>
              <a:ext uri="{FF2B5EF4-FFF2-40B4-BE49-F238E27FC236}">
                <a16:creationId xmlns:a16="http://schemas.microsoft.com/office/drawing/2014/main" id="{10975B6A-B187-42AE-884C-78FFDA129B92}"/>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6239" t="14363" r="1896" b="31290"/>
          <a:stretch/>
        </p:blipFill>
        <p:spPr>
          <a:xfrm rot="16200000">
            <a:off x="7636370" y="436025"/>
            <a:ext cx="2792635" cy="2585838"/>
          </a:xfrm>
          <a:prstGeom prst="rect">
            <a:avLst/>
          </a:prstGeom>
        </p:spPr>
      </p:pic>
      <p:sp>
        <p:nvSpPr>
          <p:cNvPr id="5" name="TextBox 4">
            <a:extLst>
              <a:ext uri="{FF2B5EF4-FFF2-40B4-BE49-F238E27FC236}">
                <a16:creationId xmlns:a16="http://schemas.microsoft.com/office/drawing/2014/main" id="{5F7D0055-D013-4ED8-9CD2-ADE7EBC88C46}"/>
              </a:ext>
            </a:extLst>
          </p:cNvPr>
          <p:cNvSpPr txBox="1"/>
          <p:nvPr/>
        </p:nvSpPr>
        <p:spPr>
          <a:xfrm>
            <a:off x="259981" y="351954"/>
            <a:ext cx="3192446" cy="1338828"/>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Material/possible manufacturing</a:t>
            </a:r>
          </a:p>
          <a:p>
            <a:r>
              <a:rPr lang="en-GB" sz="1000" dirty="0">
                <a:latin typeface="Century Gothic" panose="020B0502020202020204" pitchFamily="34" charset="0"/>
              </a:rPr>
              <a:t>There are a few materials that could be considered when making a piece of furniture, such as, wood, metal and plastic (the main and most </a:t>
            </a:r>
            <a:r>
              <a:rPr lang="en-GB" sz="1000" dirty="0">
                <a:solidFill>
                  <a:srgbClr val="CC0066"/>
                </a:solidFill>
                <a:latin typeface="Century Gothic" panose="020B0502020202020204" pitchFamily="34" charset="0"/>
              </a:rPr>
              <a:t>feasible options</a:t>
            </a:r>
            <a:r>
              <a:rPr lang="en-GB" sz="1000" dirty="0">
                <a:latin typeface="Century Gothic" panose="020B0502020202020204" pitchFamily="34" charset="0"/>
              </a:rPr>
              <a:t>). With each different material comes a different </a:t>
            </a:r>
            <a:r>
              <a:rPr lang="en-GB" sz="1000" dirty="0">
                <a:solidFill>
                  <a:srgbClr val="CC0066"/>
                </a:solidFill>
                <a:latin typeface="Century Gothic" panose="020B0502020202020204" pitchFamily="34" charset="0"/>
              </a:rPr>
              <a:t>technique</a:t>
            </a:r>
            <a:r>
              <a:rPr lang="en-GB" sz="1000" dirty="0">
                <a:latin typeface="Century Gothic" panose="020B0502020202020204" pitchFamily="34" charset="0"/>
              </a:rPr>
              <a:t> – some materials offer better techniques.</a:t>
            </a:r>
          </a:p>
        </p:txBody>
      </p:sp>
      <p:sp>
        <p:nvSpPr>
          <p:cNvPr id="6" name="TextBox 5">
            <a:extLst>
              <a:ext uri="{FF2B5EF4-FFF2-40B4-BE49-F238E27FC236}">
                <a16:creationId xmlns:a16="http://schemas.microsoft.com/office/drawing/2014/main" id="{48FE2F7F-7190-42EA-8CB9-56D2D881A51F}"/>
              </a:ext>
            </a:extLst>
          </p:cNvPr>
          <p:cNvSpPr txBox="1"/>
          <p:nvPr/>
        </p:nvSpPr>
        <p:spPr>
          <a:xfrm>
            <a:off x="259981" y="1555453"/>
            <a:ext cx="3012137" cy="1184940"/>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Wood – </a:t>
            </a:r>
            <a:r>
              <a:rPr lang="en-GB" sz="1400" dirty="0">
                <a:solidFill>
                  <a:srgbClr val="CC0066"/>
                </a:solidFill>
                <a:latin typeface="Century Gothic" panose="020B0502020202020204" pitchFamily="34" charset="0"/>
              </a:rPr>
              <a:t>Joining</a:t>
            </a:r>
            <a:r>
              <a:rPr lang="en-GB" sz="1400" dirty="0">
                <a:latin typeface="Century Gothic" panose="020B0502020202020204" pitchFamily="34" charset="0"/>
              </a:rPr>
              <a:t> method</a:t>
            </a:r>
          </a:p>
          <a:p>
            <a:r>
              <a:rPr lang="en-GB" sz="1000" dirty="0">
                <a:latin typeface="Century Gothic" panose="020B0502020202020204" pitchFamily="34" charset="0"/>
              </a:rPr>
              <a:t>With wood, there are many possible ways to join pieces together with </a:t>
            </a:r>
            <a:r>
              <a:rPr lang="en-GB" sz="1000" dirty="0">
                <a:solidFill>
                  <a:srgbClr val="33CCCC"/>
                </a:solidFill>
                <a:latin typeface="Century Gothic" panose="020B0502020202020204" pitchFamily="34" charset="0"/>
              </a:rPr>
              <a:t>slotting techniques - most wood joints use glue, mainly PVA and other certain wood glues</a:t>
            </a:r>
            <a:r>
              <a:rPr lang="en-GB" sz="1000" dirty="0">
                <a:latin typeface="Century Gothic" panose="020B0502020202020204" pitchFamily="34" charset="0"/>
              </a:rPr>
              <a:t>.</a:t>
            </a:r>
          </a:p>
          <a:p>
            <a:r>
              <a:rPr lang="en-GB" sz="1000" dirty="0">
                <a:latin typeface="Century Gothic" panose="020B0502020202020204" pitchFamily="34" charset="0"/>
              </a:rPr>
              <a:t>This includes:</a:t>
            </a:r>
          </a:p>
        </p:txBody>
      </p:sp>
      <p:sp>
        <p:nvSpPr>
          <p:cNvPr id="9" name="TextBox 8">
            <a:extLst>
              <a:ext uri="{FF2B5EF4-FFF2-40B4-BE49-F238E27FC236}">
                <a16:creationId xmlns:a16="http://schemas.microsoft.com/office/drawing/2014/main" id="{9A80B1F7-1BC6-4898-9390-A57E1BCECF1A}"/>
              </a:ext>
            </a:extLst>
          </p:cNvPr>
          <p:cNvSpPr txBox="1"/>
          <p:nvPr/>
        </p:nvSpPr>
        <p:spPr>
          <a:xfrm>
            <a:off x="273805" y="2622359"/>
            <a:ext cx="2146673" cy="938719"/>
          </a:xfrm>
          <a:prstGeom prst="rect">
            <a:avLst/>
          </a:prstGeom>
          <a:noFill/>
        </p:spPr>
        <p:txBody>
          <a:bodyPr wrap="square" rtlCol="0">
            <a:spAutoFit/>
          </a:bodyPr>
          <a:lstStyle/>
          <a:p>
            <a:pPr>
              <a:lnSpc>
                <a:spcPct val="150000"/>
              </a:lnSpc>
            </a:pPr>
            <a:r>
              <a:rPr lang="en-GB" sz="1000" dirty="0">
                <a:solidFill>
                  <a:srgbClr val="CC0066"/>
                </a:solidFill>
                <a:latin typeface="Century Gothic" panose="020B0502020202020204" pitchFamily="34" charset="0"/>
              </a:rPr>
              <a:t>Finger joint</a:t>
            </a:r>
          </a:p>
          <a:p>
            <a:r>
              <a:rPr lang="en-GB" sz="1000" dirty="0">
                <a:latin typeface="Century Gothic" panose="020B0502020202020204" pitchFamily="34" charset="0"/>
              </a:rPr>
              <a:t>A finger joint or box joint is one of the </a:t>
            </a:r>
            <a:r>
              <a:rPr lang="en-GB" sz="1000" dirty="0">
                <a:solidFill>
                  <a:srgbClr val="33CCCC"/>
                </a:solidFill>
                <a:latin typeface="Century Gothic" panose="020B0502020202020204" pitchFamily="34" charset="0"/>
              </a:rPr>
              <a:t>popular</a:t>
            </a:r>
            <a:r>
              <a:rPr lang="en-GB" sz="1000" dirty="0">
                <a:latin typeface="Century Gothic" panose="020B0502020202020204" pitchFamily="34" charset="0"/>
              </a:rPr>
              <a:t> joint. You use it to join two pieces of wood at right angles to each other.</a:t>
            </a:r>
          </a:p>
        </p:txBody>
      </p:sp>
      <p:cxnSp>
        <p:nvCxnSpPr>
          <p:cNvPr id="11" name="Straight Connector 10">
            <a:extLst>
              <a:ext uri="{FF2B5EF4-FFF2-40B4-BE49-F238E27FC236}">
                <a16:creationId xmlns:a16="http://schemas.microsoft.com/office/drawing/2014/main" id="{2132682B-1807-4271-A67E-FF46428C5CF6}"/>
              </a:ext>
            </a:extLst>
          </p:cNvPr>
          <p:cNvCxnSpPr>
            <a:cxnSpLocks/>
          </p:cNvCxnSpPr>
          <p:nvPr/>
        </p:nvCxnSpPr>
        <p:spPr>
          <a:xfrm>
            <a:off x="3510332" y="545113"/>
            <a:ext cx="0" cy="703696"/>
          </a:xfrm>
          <a:prstGeom prst="line">
            <a:avLst/>
          </a:prstGeom>
        </p:spPr>
        <p:style>
          <a:lnRef idx="2">
            <a:schemeClr val="dk1"/>
          </a:lnRef>
          <a:fillRef idx="0">
            <a:schemeClr val="dk1"/>
          </a:fillRef>
          <a:effectRef idx="1">
            <a:schemeClr val="dk1"/>
          </a:effectRef>
          <a:fontRef idx="minor">
            <a:schemeClr val="tx1"/>
          </a:fontRef>
        </p:style>
      </p:cxnSp>
      <p:pic>
        <p:nvPicPr>
          <p:cNvPr id="1026" name="Picture 2" descr="Image result for finger joint">
            <a:extLst>
              <a:ext uri="{FF2B5EF4-FFF2-40B4-BE49-F238E27FC236}">
                <a16:creationId xmlns:a16="http://schemas.microsoft.com/office/drawing/2014/main" id="{4F090031-9F4C-4655-A9A7-1B684C6F092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529" r="13647"/>
          <a:stretch/>
        </p:blipFill>
        <p:spPr bwMode="auto">
          <a:xfrm>
            <a:off x="2365448" y="2560915"/>
            <a:ext cx="1188252" cy="1150339"/>
          </a:xfrm>
          <a:prstGeom prst="ellipse">
            <a:avLst/>
          </a:prstGeom>
          <a:ln w="3175" cap="rnd">
            <a:solidFill>
              <a:schemeClr val="bg2">
                <a:lumMod val="75000"/>
              </a:schemeClr>
            </a:solidFill>
          </a:ln>
          <a:effectLst/>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a16="http://schemas.microsoft.com/office/drawing/2014/main" id="{02DD005C-F116-460E-933A-DEF1C3ACFC54}"/>
              </a:ext>
            </a:extLst>
          </p:cNvPr>
          <p:cNvGrpSpPr/>
          <p:nvPr/>
        </p:nvGrpSpPr>
        <p:grpSpPr>
          <a:xfrm>
            <a:off x="3747202" y="3826003"/>
            <a:ext cx="3431882" cy="2830822"/>
            <a:chOff x="3572315" y="3131065"/>
            <a:chExt cx="4268265" cy="3518138"/>
          </a:xfrm>
        </p:grpSpPr>
        <p:pic>
          <p:nvPicPr>
            <p:cNvPr id="20" name="Picture 19">
              <a:extLst>
                <a:ext uri="{FF2B5EF4-FFF2-40B4-BE49-F238E27FC236}">
                  <a16:creationId xmlns:a16="http://schemas.microsoft.com/office/drawing/2014/main" id="{435E4CD8-8428-4595-BA9F-5CD66554233B}"/>
                </a:ext>
              </a:extLst>
            </p:cNvPr>
            <p:cNvPicPr>
              <a:picLocks noChangeAspect="1"/>
            </p:cNvPicPr>
            <p:nvPr/>
          </p:nvPicPr>
          <p:blipFill>
            <a:blip r:embed="rId5"/>
            <a:stretch>
              <a:fillRect/>
            </a:stretch>
          </p:blipFill>
          <p:spPr>
            <a:xfrm>
              <a:off x="3572315" y="3525567"/>
              <a:ext cx="3701552" cy="1344704"/>
            </a:xfrm>
            <a:prstGeom prst="rect">
              <a:avLst/>
            </a:prstGeom>
          </p:spPr>
        </p:pic>
        <p:pic>
          <p:nvPicPr>
            <p:cNvPr id="17" name="Picture 16">
              <a:extLst>
                <a:ext uri="{FF2B5EF4-FFF2-40B4-BE49-F238E27FC236}">
                  <a16:creationId xmlns:a16="http://schemas.microsoft.com/office/drawing/2014/main" id="{D55A761E-7822-4A2A-8771-C88A39602222}"/>
                </a:ext>
              </a:extLst>
            </p:cNvPr>
            <p:cNvPicPr>
              <a:picLocks noChangeAspect="1"/>
            </p:cNvPicPr>
            <p:nvPr/>
          </p:nvPicPr>
          <p:blipFill>
            <a:blip r:embed="rId6"/>
            <a:stretch>
              <a:fillRect/>
            </a:stretch>
          </p:blipFill>
          <p:spPr>
            <a:xfrm>
              <a:off x="3623887" y="3131065"/>
              <a:ext cx="1630556" cy="416904"/>
            </a:xfrm>
            <a:prstGeom prst="rect">
              <a:avLst/>
            </a:prstGeom>
          </p:spPr>
        </p:pic>
        <p:pic>
          <p:nvPicPr>
            <p:cNvPr id="10" name="Picture 9">
              <a:extLst>
                <a:ext uri="{FF2B5EF4-FFF2-40B4-BE49-F238E27FC236}">
                  <a16:creationId xmlns:a16="http://schemas.microsoft.com/office/drawing/2014/main" id="{21F66FA9-0DB2-46E4-8C2F-88F067ECC380}"/>
                </a:ext>
              </a:extLst>
            </p:cNvPr>
            <p:cNvPicPr>
              <a:picLocks noChangeAspect="1"/>
            </p:cNvPicPr>
            <p:nvPr/>
          </p:nvPicPr>
          <p:blipFill>
            <a:blip r:embed="rId7"/>
            <a:stretch>
              <a:fillRect/>
            </a:stretch>
          </p:blipFill>
          <p:spPr>
            <a:xfrm>
              <a:off x="3597238" y="5346482"/>
              <a:ext cx="1227636" cy="1302721"/>
            </a:xfrm>
            <a:prstGeom prst="rect">
              <a:avLst/>
            </a:prstGeom>
          </p:spPr>
        </p:pic>
        <p:pic>
          <p:nvPicPr>
            <p:cNvPr id="13" name="Picture 2" descr="Image result for b&amp;q logo">
              <a:extLst>
                <a:ext uri="{FF2B5EF4-FFF2-40B4-BE49-F238E27FC236}">
                  <a16:creationId xmlns:a16="http://schemas.microsoft.com/office/drawing/2014/main" id="{432C2B81-99B8-4A3F-9C05-7658ED75B7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57513" y="4870271"/>
              <a:ext cx="440296" cy="44029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5D7052F0-2D95-4396-88D3-79D9832450EB}"/>
                </a:ext>
              </a:extLst>
            </p:cNvPr>
            <p:cNvPicPr>
              <a:picLocks noChangeAspect="1"/>
            </p:cNvPicPr>
            <p:nvPr/>
          </p:nvPicPr>
          <p:blipFill>
            <a:blip r:embed="rId9"/>
            <a:stretch>
              <a:fillRect/>
            </a:stretch>
          </p:blipFill>
          <p:spPr>
            <a:xfrm>
              <a:off x="4887622" y="5372885"/>
              <a:ext cx="1464888" cy="1010268"/>
            </a:xfrm>
            <a:prstGeom prst="rect">
              <a:avLst/>
            </a:prstGeom>
          </p:spPr>
        </p:pic>
        <p:sp>
          <p:nvSpPr>
            <p:cNvPr id="16" name="Rectangle 15">
              <a:extLst>
                <a:ext uri="{FF2B5EF4-FFF2-40B4-BE49-F238E27FC236}">
                  <a16:creationId xmlns:a16="http://schemas.microsoft.com/office/drawing/2014/main" id="{FBD67BBB-2864-4564-B2AF-C8A4D809FDF6}"/>
                </a:ext>
              </a:extLst>
            </p:cNvPr>
            <p:cNvSpPr/>
            <p:nvPr/>
          </p:nvSpPr>
          <p:spPr>
            <a:xfrm>
              <a:off x="4133633" y="4910507"/>
              <a:ext cx="1689886" cy="338554"/>
            </a:xfrm>
            <a:prstGeom prst="rect">
              <a:avLst/>
            </a:prstGeom>
          </p:spPr>
          <p:txBody>
            <a:bodyPr wrap="none">
              <a:spAutoFit/>
            </a:bodyPr>
            <a:lstStyle/>
            <a:p>
              <a:r>
                <a:rPr lang="en-GB" sz="1600" b="1" dirty="0">
                  <a:solidFill>
                    <a:srgbClr val="FF6600"/>
                  </a:solidFill>
                  <a:latin typeface="arial" panose="020B0604020202020204" pitchFamily="34" charset="0"/>
                </a:rPr>
                <a:t>Block &amp; Quayle</a:t>
              </a:r>
              <a:endParaRPr lang="en-GB" sz="1600" dirty="0">
                <a:solidFill>
                  <a:srgbClr val="FF6600"/>
                </a:solidFill>
              </a:endParaRPr>
            </a:p>
          </p:txBody>
        </p:sp>
        <p:pic>
          <p:nvPicPr>
            <p:cNvPr id="22" name="Picture 21">
              <a:extLst>
                <a:ext uri="{FF2B5EF4-FFF2-40B4-BE49-F238E27FC236}">
                  <a16:creationId xmlns:a16="http://schemas.microsoft.com/office/drawing/2014/main" id="{149C15E4-20BC-4F4E-81E9-FD90CBABDB44}"/>
                </a:ext>
              </a:extLst>
            </p:cNvPr>
            <p:cNvPicPr>
              <a:picLocks noChangeAspect="1"/>
            </p:cNvPicPr>
            <p:nvPr/>
          </p:nvPicPr>
          <p:blipFill>
            <a:blip r:embed="rId10"/>
            <a:stretch>
              <a:fillRect/>
            </a:stretch>
          </p:blipFill>
          <p:spPr>
            <a:xfrm>
              <a:off x="6374920" y="5372885"/>
              <a:ext cx="1465660" cy="725824"/>
            </a:xfrm>
            <a:prstGeom prst="rect">
              <a:avLst/>
            </a:prstGeom>
          </p:spPr>
        </p:pic>
      </p:grpSp>
      <mc:AlternateContent xmlns:mc="http://schemas.openxmlformats.org/markup-compatibility/2006">
        <mc:Choice xmlns:p14="http://schemas.microsoft.com/office/powerpoint/2010/main" Requires="p14">
          <p:contentPart p14:bwMode="auto" r:id="rId11">
            <p14:nvContentPartPr>
              <p14:cNvPr id="27" name="Ink 26">
                <a:extLst>
                  <a:ext uri="{FF2B5EF4-FFF2-40B4-BE49-F238E27FC236}">
                    <a16:creationId xmlns:a16="http://schemas.microsoft.com/office/drawing/2014/main" id="{CFFF7881-971C-4871-8E35-DB29EA0B0B4C}"/>
                  </a:ext>
                </a:extLst>
              </p14:cNvPr>
              <p14:cNvContentPartPr/>
              <p14:nvPr/>
            </p14:nvContentPartPr>
            <p14:xfrm rot="14803654">
              <a:off x="7463902" y="5475227"/>
              <a:ext cx="127080" cy="266760"/>
            </p14:xfrm>
          </p:contentPart>
        </mc:Choice>
        <mc:Fallback>
          <p:pic>
            <p:nvPicPr>
              <p:cNvPr id="27" name="Ink 26">
                <a:extLst>
                  <a:ext uri="{FF2B5EF4-FFF2-40B4-BE49-F238E27FC236}">
                    <a16:creationId xmlns:a16="http://schemas.microsoft.com/office/drawing/2014/main" id="{CFFF7881-971C-4871-8E35-DB29EA0B0B4C}"/>
                  </a:ext>
                </a:extLst>
              </p:cNvPr>
              <p:cNvPicPr/>
              <p:nvPr/>
            </p:nvPicPr>
            <p:blipFill>
              <a:blip r:embed="rId12"/>
              <a:stretch>
                <a:fillRect/>
              </a:stretch>
            </p:blipFill>
            <p:spPr>
              <a:xfrm rot="14803654">
                <a:off x="7454902" y="5466239"/>
                <a:ext cx="144720" cy="284376"/>
              </a:xfrm>
              <a:prstGeom prst="rect">
                <a:avLst/>
              </a:prstGeom>
            </p:spPr>
          </p:pic>
        </mc:Fallback>
      </mc:AlternateContent>
      <p:grpSp>
        <p:nvGrpSpPr>
          <p:cNvPr id="29" name="Group 28">
            <a:extLst>
              <a:ext uri="{FF2B5EF4-FFF2-40B4-BE49-F238E27FC236}">
                <a16:creationId xmlns:a16="http://schemas.microsoft.com/office/drawing/2014/main" id="{9E0228D3-3452-4346-B80A-C925E0299E40}"/>
              </a:ext>
            </a:extLst>
          </p:cNvPr>
          <p:cNvGrpSpPr/>
          <p:nvPr/>
        </p:nvGrpSpPr>
        <p:grpSpPr>
          <a:xfrm>
            <a:off x="9868090" y="5892751"/>
            <a:ext cx="1067930" cy="844099"/>
            <a:chOff x="9377902" y="3017531"/>
            <a:chExt cx="1067930" cy="844099"/>
          </a:xfrm>
        </p:grpSpPr>
        <p:pic>
          <p:nvPicPr>
            <p:cNvPr id="24" name="Picture 2" descr="Wood Sheets">
              <a:extLst>
                <a:ext uri="{FF2B5EF4-FFF2-40B4-BE49-F238E27FC236}">
                  <a16:creationId xmlns:a16="http://schemas.microsoft.com/office/drawing/2014/main" id="{537EBA1D-E540-4210-A029-82C608EB32D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547217">
              <a:off x="9377902" y="3017531"/>
              <a:ext cx="1066462" cy="736164"/>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E6FC88B2-5278-44F1-929C-D1DBF9B87138}"/>
                </a:ext>
              </a:extLst>
            </p:cNvPr>
            <p:cNvSpPr/>
            <p:nvPr/>
          </p:nvSpPr>
          <p:spPr>
            <a:xfrm>
              <a:off x="10013905" y="3667957"/>
              <a:ext cx="431927" cy="1936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Picture 1">
            <a:extLst>
              <a:ext uri="{FF2B5EF4-FFF2-40B4-BE49-F238E27FC236}">
                <a16:creationId xmlns:a16="http://schemas.microsoft.com/office/drawing/2014/main" id="{1076677D-61C4-4593-810F-3F294A396596}"/>
              </a:ext>
            </a:extLst>
          </p:cNvPr>
          <p:cNvPicPr>
            <a:picLocks noChangeAspect="1"/>
          </p:cNvPicPr>
          <p:nvPr/>
        </p:nvPicPr>
        <p:blipFill>
          <a:blip r:embed="rId14"/>
          <a:stretch>
            <a:fillRect/>
          </a:stretch>
        </p:blipFill>
        <p:spPr>
          <a:xfrm>
            <a:off x="7977288" y="5223183"/>
            <a:ext cx="1724445" cy="1339136"/>
          </a:xfrm>
          <a:prstGeom prst="rect">
            <a:avLst/>
          </a:prstGeom>
        </p:spPr>
      </p:pic>
      <p:cxnSp>
        <p:nvCxnSpPr>
          <p:cNvPr id="46" name="Straight Connector 45">
            <a:extLst>
              <a:ext uri="{FF2B5EF4-FFF2-40B4-BE49-F238E27FC236}">
                <a16:creationId xmlns:a16="http://schemas.microsoft.com/office/drawing/2014/main" id="{A8194C96-3B47-478D-8DAC-E64A0BB14206}"/>
              </a:ext>
            </a:extLst>
          </p:cNvPr>
          <p:cNvCxnSpPr>
            <a:cxnSpLocks/>
          </p:cNvCxnSpPr>
          <p:nvPr/>
        </p:nvCxnSpPr>
        <p:spPr>
          <a:xfrm>
            <a:off x="3496689" y="4910507"/>
            <a:ext cx="0" cy="1665254"/>
          </a:xfrm>
          <a:prstGeom prst="line">
            <a:avLst/>
          </a:prstGeom>
        </p:spPr>
        <p:style>
          <a:lnRef idx="2">
            <a:schemeClr val="dk1"/>
          </a:lnRef>
          <a:fillRef idx="0">
            <a:schemeClr val="dk1"/>
          </a:fillRef>
          <a:effectRef idx="1">
            <a:schemeClr val="dk1"/>
          </a:effectRef>
          <a:fontRef idx="minor">
            <a:schemeClr val="tx1"/>
          </a:fontRef>
        </p:style>
      </p:cxnSp>
      <p:sp>
        <p:nvSpPr>
          <p:cNvPr id="47" name="TextBox 46">
            <a:extLst>
              <a:ext uri="{FF2B5EF4-FFF2-40B4-BE49-F238E27FC236}">
                <a16:creationId xmlns:a16="http://schemas.microsoft.com/office/drawing/2014/main" id="{6AA72331-44CC-47C7-99BC-BDF9A3119620}"/>
              </a:ext>
            </a:extLst>
          </p:cNvPr>
          <p:cNvSpPr txBox="1"/>
          <p:nvPr/>
        </p:nvSpPr>
        <p:spPr>
          <a:xfrm>
            <a:off x="259981" y="4663998"/>
            <a:ext cx="3236706" cy="1184940"/>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Metal</a:t>
            </a:r>
          </a:p>
          <a:p>
            <a:r>
              <a:rPr lang="en-GB" sz="1000" dirty="0">
                <a:latin typeface="Century Gothic" panose="020B0502020202020204" pitchFamily="34" charset="0"/>
              </a:rPr>
              <a:t>Metal is a very </a:t>
            </a:r>
            <a:r>
              <a:rPr lang="en-GB" sz="1000" dirty="0">
                <a:solidFill>
                  <a:srgbClr val="CC0066"/>
                </a:solidFill>
                <a:latin typeface="Century Gothic" panose="020B0502020202020204" pitchFamily="34" charset="0"/>
              </a:rPr>
              <a:t>strong material</a:t>
            </a:r>
            <a:r>
              <a:rPr lang="en-GB" sz="1000" dirty="0">
                <a:latin typeface="Century Gothic" panose="020B0502020202020204" pitchFamily="34" charset="0"/>
              </a:rPr>
              <a:t>, offers strong structure and a </a:t>
            </a:r>
            <a:r>
              <a:rPr lang="en-GB" sz="1000" dirty="0">
                <a:solidFill>
                  <a:srgbClr val="CC0066"/>
                </a:solidFill>
                <a:latin typeface="Century Gothic" panose="020B0502020202020204" pitchFamily="34" charset="0"/>
              </a:rPr>
              <a:t>long lasting product</a:t>
            </a:r>
            <a:r>
              <a:rPr lang="en-GB" sz="1000" dirty="0">
                <a:latin typeface="Century Gothic" panose="020B0502020202020204" pitchFamily="34" charset="0"/>
              </a:rPr>
              <a:t>. The ideal material would be Mild steel. It has a </a:t>
            </a:r>
            <a:r>
              <a:rPr lang="en-GB" sz="1000" dirty="0">
                <a:solidFill>
                  <a:srgbClr val="CC0066"/>
                </a:solidFill>
                <a:latin typeface="Century Gothic" panose="020B0502020202020204" pitchFamily="34" charset="0"/>
              </a:rPr>
              <a:t>low carbon content, </a:t>
            </a:r>
            <a:r>
              <a:rPr lang="en-GB" sz="1000" dirty="0">
                <a:latin typeface="Century Gothic" panose="020B0502020202020204" pitchFamily="34" charset="0"/>
              </a:rPr>
              <a:t>high </a:t>
            </a:r>
            <a:r>
              <a:rPr lang="en-GB" sz="1000" dirty="0">
                <a:solidFill>
                  <a:srgbClr val="CC0066"/>
                </a:solidFill>
                <a:latin typeface="Century Gothic" panose="020B0502020202020204" pitchFamily="34" charset="0"/>
              </a:rPr>
              <a:t>resistance, cost effective, </a:t>
            </a:r>
            <a:r>
              <a:rPr lang="en-GB" sz="1000" dirty="0">
                <a:latin typeface="Century Gothic" panose="020B0502020202020204" pitchFamily="34" charset="0"/>
              </a:rPr>
              <a:t>and</a:t>
            </a:r>
            <a:r>
              <a:rPr lang="en-GB" sz="1000" dirty="0">
                <a:solidFill>
                  <a:srgbClr val="CC0066"/>
                </a:solidFill>
                <a:latin typeface="Century Gothic" panose="020B0502020202020204" pitchFamily="34" charset="0"/>
              </a:rPr>
              <a:t> recyclable.</a:t>
            </a:r>
          </a:p>
        </p:txBody>
      </p:sp>
      <p:sp>
        <p:nvSpPr>
          <p:cNvPr id="49" name="TextBox 48">
            <a:extLst>
              <a:ext uri="{FF2B5EF4-FFF2-40B4-BE49-F238E27FC236}">
                <a16:creationId xmlns:a16="http://schemas.microsoft.com/office/drawing/2014/main" id="{52686FCD-F4C4-4326-98BD-7EC269D89E51}"/>
              </a:ext>
            </a:extLst>
          </p:cNvPr>
          <p:cNvSpPr txBox="1"/>
          <p:nvPr/>
        </p:nvSpPr>
        <p:spPr>
          <a:xfrm>
            <a:off x="242236" y="5735799"/>
            <a:ext cx="3232042" cy="877163"/>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Plastic</a:t>
            </a:r>
          </a:p>
          <a:p>
            <a:r>
              <a:rPr lang="en-GB" sz="1000" dirty="0">
                <a:latin typeface="Century Gothic" panose="020B0502020202020204" pitchFamily="34" charset="0"/>
              </a:rPr>
              <a:t>Plastic is often used for </a:t>
            </a:r>
            <a:r>
              <a:rPr lang="en-GB" sz="1000" dirty="0">
                <a:solidFill>
                  <a:srgbClr val="33CCCC"/>
                </a:solidFill>
                <a:latin typeface="Century Gothic" panose="020B0502020202020204" pitchFamily="34" charset="0"/>
              </a:rPr>
              <a:t>short term </a:t>
            </a:r>
            <a:r>
              <a:rPr lang="en-GB" sz="1000" dirty="0">
                <a:latin typeface="Century Gothic" panose="020B0502020202020204" pitchFamily="34" charset="0"/>
              </a:rPr>
              <a:t>and </a:t>
            </a:r>
            <a:r>
              <a:rPr lang="en-GB" sz="1000" dirty="0">
                <a:solidFill>
                  <a:srgbClr val="33CCCC"/>
                </a:solidFill>
                <a:latin typeface="Century Gothic" panose="020B0502020202020204" pitchFamily="34" charset="0"/>
              </a:rPr>
              <a:t>cheap</a:t>
            </a:r>
            <a:r>
              <a:rPr lang="en-GB" sz="1000" dirty="0">
                <a:latin typeface="Century Gothic" panose="020B0502020202020204" pitchFamily="34" charset="0"/>
              </a:rPr>
              <a:t> furniture. My product’s intention is good quality and long lasting.</a:t>
            </a:r>
          </a:p>
        </p:txBody>
      </p:sp>
      <p:pic>
        <p:nvPicPr>
          <p:cNvPr id="12" name="Picture 11" descr="A picture containing table, indoor, sitting, floor&#10;&#10;Description automatically generated">
            <a:extLst>
              <a:ext uri="{FF2B5EF4-FFF2-40B4-BE49-F238E27FC236}">
                <a16:creationId xmlns:a16="http://schemas.microsoft.com/office/drawing/2014/main" id="{9856D9F7-F769-420B-8600-602F18471B36}"/>
              </a:ext>
            </a:extLst>
          </p:cNvPr>
          <p:cNvPicPr>
            <a:picLocks noChangeAspect="1"/>
          </p:cNvPicPr>
          <p:nvPr/>
        </p:nvPicPr>
        <p:blipFill rotWithShape="1">
          <a:blip r:embed="rId15">
            <a:extLst>
              <a:ext uri="{28A0092B-C50C-407E-A947-70E740481C1C}">
                <a14:useLocalDpi xmlns:a14="http://schemas.microsoft.com/office/drawing/2010/main" val="0"/>
              </a:ext>
            </a:extLst>
          </a:blip>
          <a:srcRect t="12445" b="13706"/>
          <a:stretch/>
        </p:blipFill>
        <p:spPr>
          <a:xfrm>
            <a:off x="10549516" y="576635"/>
            <a:ext cx="1294890" cy="1275005"/>
          </a:xfrm>
          <a:prstGeom prst="ellipse">
            <a:avLst/>
          </a:prstGeom>
          <a:ln w="63500" cap="rnd">
            <a:noFill/>
          </a:ln>
          <a:effectLst/>
        </p:spPr>
      </p:pic>
      <p:pic>
        <p:nvPicPr>
          <p:cNvPr id="23" name="Picture 22" descr="A picture containing floor, indoor, table&#10;&#10;Description automatically generated">
            <a:extLst>
              <a:ext uri="{FF2B5EF4-FFF2-40B4-BE49-F238E27FC236}">
                <a16:creationId xmlns:a16="http://schemas.microsoft.com/office/drawing/2014/main" id="{8601D152-E5BC-4D56-8920-2B7A5B09CCE8}"/>
              </a:ext>
            </a:extLst>
          </p:cNvPr>
          <p:cNvPicPr>
            <a:picLocks noChangeAspect="1"/>
          </p:cNvPicPr>
          <p:nvPr/>
        </p:nvPicPr>
        <p:blipFill rotWithShape="1">
          <a:blip r:embed="rId16">
            <a:extLst>
              <a:ext uri="{28A0092B-C50C-407E-A947-70E740481C1C}">
                <a14:useLocalDpi xmlns:a14="http://schemas.microsoft.com/office/drawing/2010/main" val="0"/>
              </a:ext>
            </a:extLst>
          </a:blip>
          <a:srcRect t="21177" b="3902"/>
          <a:stretch/>
        </p:blipFill>
        <p:spPr>
          <a:xfrm>
            <a:off x="10313252" y="1621655"/>
            <a:ext cx="1529161" cy="1527560"/>
          </a:xfrm>
          <a:prstGeom prst="ellipse">
            <a:avLst/>
          </a:prstGeom>
          <a:ln w="63500" cap="rnd">
            <a:noFill/>
          </a:ln>
          <a:effectLst/>
        </p:spPr>
      </p:pic>
      <mc:AlternateContent xmlns:mc="http://schemas.openxmlformats.org/markup-compatibility/2006">
        <mc:Choice xmlns:p14="http://schemas.microsoft.com/office/powerpoint/2010/main" Requires="p14">
          <p:contentPart p14:bwMode="auto" r:id="rId17">
            <p14:nvContentPartPr>
              <p14:cNvPr id="48" name="Ink 47">
                <a:extLst>
                  <a:ext uri="{FF2B5EF4-FFF2-40B4-BE49-F238E27FC236}">
                    <a16:creationId xmlns:a16="http://schemas.microsoft.com/office/drawing/2014/main" id="{DC7D2D52-7D71-4D13-81CE-5C37F9170755}"/>
                  </a:ext>
                </a:extLst>
              </p14:cNvPr>
              <p14:cNvContentPartPr/>
              <p14:nvPr/>
            </p14:nvContentPartPr>
            <p14:xfrm rot="5775236" flipV="1">
              <a:off x="3165717" y="1324476"/>
              <a:ext cx="387875" cy="511176"/>
            </p14:xfrm>
          </p:contentPart>
        </mc:Choice>
        <mc:Fallback>
          <p:pic>
            <p:nvPicPr>
              <p:cNvPr id="48" name="Ink 47">
                <a:extLst>
                  <a:ext uri="{FF2B5EF4-FFF2-40B4-BE49-F238E27FC236}">
                    <a16:creationId xmlns:a16="http://schemas.microsoft.com/office/drawing/2014/main" id="{DC7D2D52-7D71-4D13-81CE-5C37F9170755}"/>
                  </a:ext>
                </a:extLst>
              </p:cNvPr>
              <p:cNvPicPr/>
              <p:nvPr/>
            </p:nvPicPr>
            <p:blipFill>
              <a:blip r:embed="rId18"/>
              <a:stretch>
                <a:fillRect/>
              </a:stretch>
            </p:blipFill>
            <p:spPr>
              <a:xfrm rot="5775236" flipV="1">
                <a:off x="3156722" y="1315483"/>
                <a:ext cx="405506" cy="528803"/>
              </a:xfrm>
              <a:prstGeom prst="rect">
                <a:avLst/>
              </a:prstGeom>
            </p:spPr>
          </p:pic>
        </mc:Fallback>
      </mc:AlternateContent>
      <p:sp>
        <p:nvSpPr>
          <p:cNvPr id="35" name="Oval 34">
            <a:extLst>
              <a:ext uri="{FF2B5EF4-FFF2-40B4-BE49-F238E27FC236}">
                <a16:creationId xmlns:a16="http://schemas.microsoft.com/office/drawing/2014/main" id="{098EF06F-463F-43A8-9E97-B12066C88D6B}"/>
              </a:ext>
            </a:extLst>
          </p:cNvPr>
          <p:cNvSpPr/>
          <p:nvPr/>
        </p:nvSpPr>
        <p:spPr>
          <a:xfrm>
            <a:off x="2498166" y="1706997"/>
            <a:ext cx="138112" cy="138112"/>
          </a:xfrm>
          <a:prstGeom prst="ellipse">
            <a:avLst/>
          </a:prstGeom>
          <a:noFill/>
          <a:ln w="28575">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44FB57A0-6D67-4FC6-9A01-C723633C1536}"/>
              </a:ext>
            </a:extLst>
          </p:cNvPr>
          <p:cNvSpPr txBox="1"/>
          <p:nvPr/>
        </p:nvSpPr>
        <p:spPr>
          <a:xfrm>
            <a:off x="273804" y="3502309"/>
            <a:ext cx="2260077" cy="1246495"/>
          </a:xfrm>
          <a:prstGeom prst="rect">
            <a:avLst/>
          </a:prstGeom>
          <a:noFill/>
        </p:spPr>
        <p:txBody>
          <a:bodyPr wrap="square" rtlCol="0">
            <a:spAutoFit/>
          </a:bodyPr>
          <a:lstStyle/>
          <a:p>
            <a:pPr>
              <a:lnSpc>
                <a:spcPct val="150000"/>
              </a:lnSpc>
            </a:pPr>
            <a:r>
              <a:rPr lang="en-GB" sz="1000" dirty="0">
                <a:solidFill>
                  <a:srgbClr val="CC0066"/>
                </a:solidFill>
                <a:latin typeface="Century Gothic" panose="020B0502020202020204" pitchFamily="34" charset="0"/>
              </a:rPr>
              <a:t>Mortis and tennon</a:t>
            </a:r>
          </a:p>
          <a:p>
            <a:r>
              <a:rPr lang="en-GB" sz="1000" dirty="0">
                <a:latin typeface="Century Gothic" panose="020B0502020202020204" pitchFamily="34" charset="0"/>
              </a:rPr>
              <a:t>This is where a rectangular mould is fitted into a matching size slot. This joining method would only be useful </a:t>
            </a:r>
            <a:r>
              <a:rPr lang="en-GB" sz="1000" dirty="0">
                <a:solidFill>
                  <a:srgbClr val="33CCCC"/>
                </a:solidFill>
                <a:latin typeface="Century Gothic" panose="020B0502020202020204" pitchFamily="34" charset="0"/>
              </a:rPr>
              <a:t>for basic square builds/designs</a:t>
            </a:r>
            <a:r>
              <a:rPr lang="en-GB" sz="1000" dirty="0">
                <a:latin typeface="Century Gothic" panose="020B0502020202020204" pitchFamily="34" charset="0"/>
              </a:rPr>
              <a:t>. If I wanted a unique shape, I wouldn’t use this.</a:t>
            </a:r>
          </a:p>
        </p:txBody>
      </p:sp>
      <p:pic>
        <p:nvPicPr>
          <p:cNvPr id="30" name="Picture 2" descr="Image result for mortise and tenon">
            <a:extLst>
              <a:ext uri="{FF2B5EF4-FFF2-40B4-BE49-F238E27FC236}">
                <a16:creationId xmlns:a16="http://schemas.microsoft.com/office/drawing/2014/main" id="{6C027678-ED54-4C06-B485-B32B3FE0CE84}"/>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590153" y="3596447"/>
            <a:ext cx="1012716" cy="1020312"/>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cxnSp>
        <p:nvCxnSpPr>
          <p:cNvPr id="38" name="Straight Connector 37">
            <a:extLst>
              <a:ext uri="{FF2B5EF4-FFF2-40B4-BE49-F238E27FC236}">
                <a16:creationId xmlns:a16="http://schemas.microsoft.com/office/drawing/2014/main" id="{8FD21B3A-547D-4B89-9CAA-6020B73499A5}"/>
              </a:ext>
            </a:extLst>
          </p:cNvPr>
          <p:cNvCxnSpPr>
            <a:cxnSpLocks/>
          </p:cNvCxnSpPr>
          <p:nvPr/>
        </p:nvCxnSpPr>
        <p:spPr>
          <a:xfrm>
            <a:off x="3510332" y="1690782"/>
            <a:ext cx="0" cy="883687"/>
          </a:xfrm>
          <a:prstGeom prst="line">
            <a:avLst/>
          </a:prstGeom>
        </p:spPr>
        <p:style>
          <a:lnRef idx="2">
            <a:schemeClr val="dk1"/>
          </a:lnRef>
          <a:fillRef idx="0">
            <a:schemeClr val="dk1"/>
          </a:fillRef>
          <a:effectRef idx="1">
            <a:schemeClr val="dk1"/>
          </a:effectRef>
          <a:fontRef idx="minor">
            <a:schemeClr val="tx1"/>
          </a:fontRef>
        </p:style>
      </p:cxnSp>
      <p:sp>
        <p:nvSpPr>
          <p:cNvPr id="19" name="TextBox 18">
            <a:extLst>
              <a:ext uri="{FF2B5EF4-FFF2-40B4-BE49-F238E27FC236}">
                <a16:creationId xmlns:a16="http://schemas.microsoft.com/office/drawing/2014/main" id="{8C704F9F-15DD-4575-856D-0365F49783C7}"/>
              </a:ext>
            </a:extLst>
          </p:cNvPr>
          <p:cNvSpPr txBox="1"/>
          <p:nvPr/>
        </p:nvSpPr>
        <p:spPr>
          <a:xfrm>
            <a:off x="3732713" y="456287"/>
            <a:ext cx="3132998" cy="3580467"/>
          </a:xfrm>
          <a:prstGeom prst="rect">
            <a:avLst/>
          </a:prstGeom>
          <a:noFill/>
        </p:spPr>
        <p:txBody>
          <a:bodyPr wrap="square" rtlCol="0">
            <a:spAutoFit/>
          </a:bodyPr>
          <a:lstStyle/>
          <a:p>
            <a:pPr>
              <a:spcBef>
                <a:spcPts val="400"/>
              </a:spcBef>
            </a:pPr>
            <a:r>
              <a:rPr lang="en-GB" sz="1050" dirty="0">
                <a:solidFill>
                  <a:srgbClr val="CC0066"/>
                </a:solidFill>
                <a:latin typeface="Century Gothic" panose="020B0502020202020204" pitchFamily="34" charset="0"/>
              </a:rPr>
              <a:t>Pine</a:t>
            </a:r>
            <a:r>
              <a:rPr lang="en-GB" sz="1050" dirty="0">
                <a:latin typeface="Century Gothic" panose="020B0502020202020204" pitchFamily="34" charset="0"/>
              </a:rPr>
              <a:t>: soft, white or light yellow wood which is light in weight, straight grained. It resists shrinkage, swelling and warping.</a:t>
            </a:r>
          </a:p>
          <a:p>
            <a:pPr>
              <a:spcBef>
                <a:spcPts val="400"/>
              </a:spcBef>
            </a:pPr>
            <a:r>
              <a:rPr lang="en-GB" sz="1050" dirty="0">
                <a:solidFill>
                  <a:srgbClr val="33CCCC"/>
                </a:solidFill>
                <a:latin typeface="Century Gothic" panose="020B0502020202020204" pitchFamily="34" charset="0"/>
              </a:rPr>
              <a:t>Ash</a:t>
            </a:r>
            <a:r>
              <a:rPr lang="en-GB" sz="1050" dirty="0">
                <a:latin typeface="Century Gothic" panose="020B0502020202020204" pitchFamily="34" charset="0"/>
              </a:rPr>
              <a:t>: heavy, ring porous wood. It has a prominent grain that looks like oak, and a white to light brown colour.</a:t>
            </a:r>
          </a:p>
          <a:p>
            <a:pPr>
              <a:spcBef>
                <a:spcPts val="400"/>
              </a:spcBef>
            </a:pPr>
            <a:r>
              <a:rPr lang="en-GB" sz="1050" dirty="0">
                <a:solidFill>
                  <a:srgbClr val="CC0066"/>
                </a:solidFill>
                <a:latin typeface="Century Gothic" panose="020B0502020202020204" pitchFamily="34" charset="0"/>
              </a:rPr>
              <a:t>Beech</a:t>
            </a:r>
            <a:r>
              <a:rPr lang="en-GB" sz="1050" dirty="0">
                <a:latin typeface="Century Gothic" panose="020B0502020202020204" pitchFamily="34" charset="0"/>
              </a:rPr>
              <a:t>: hard, strong and heavy wood with tiny pores. This relatively inexpensive wood has reddish brown heartwood and light sapwood.</a:t>
            </a:r>
          </a:p>
          <a:p>
            <a:pPr>
              <a:spcBef>
                <a:spcPts val="400"/>
              </a:spcBef>
            </a:pPr>
            <a:r>
              <a:rPr lang="en-GB" sz="1050" dirty="0">
                <a:solidFill>
                  <a:srgbClr val="33CCCC"/>
                </a:solidFill>
                <a:latin typeface="Century Gothic" panose="020B0502020202020204" pitchFamily="34" charset="0"/>
              </a:rPr>
              <a:t>Cedar</a:t>
            </a:r>
            <a:r>
              <a:rPr lang="en-GB" sz="1050" dirty="0">
                <a:latin typeface="Century Gothic" panose="020B0502020202020204" pitchFamily="34" charset="0"/>
              </a:rPr>
              <a:t>: knotty softwood which has a red-brown colour with light streaks. Its texture is uniform and it is highly resistant to decay and insects. It is grown in Kashmir and Assam.</a:t>
            </a:r>
          </a:p>
          <a:p>
            <a:pPr>
              <a:spcBef>
                <a:spcPts val="400"/>
              </a:spcBef>
            </a:pPr>
            <a:r>
              <a:rPr lang="en-GB" sz="1050" dirty="0">
                <a:solidFill>
                  <a:srgbClr val="CC0066"/>
                </a:solidFill>
                <a:latin typeface="Century Gothic" panose="020B0502020202020204" pitchFamily="34" charset="0"/>
              </a:rPr>
              <a:t>Spruce</a:t>
            </a:r>
            <a:r>
              <a:rPr lang="en-GB" sz="1050" dirty="0">
                <a:latin typeface="Century Gothic" panose="020B0502020202020204" pitchFamily="34" charset="0"/>
              </a:rPr>
              <a:t>: strong and hard. It finishes well and has low resistance to decay. It has a moderate shrinkage and is light in weight.</a:t>
            </a:r>
          </a:p>
          <a:p>
            <a:pPr>
              <a:spcBef>
                <a:spcPts val="400"/>
              </a:spcBef>
            </a:pPr>
            <a:r>
              <a:rPr lang="en-GB" sz="1050" dirty="0">
                <a:solidFill>
                  <a:srgbClr val="33CCCC"/>
                </a:solidFill>
                <a:latin typeface="Century Gothic" panose="020B0502020202020204" pitchFamily="34" charset="0"/>
              </a:rPr>
              <a:t>Oak</a:t>
            </a:r>
            <a:r>
              <a:rPr lang="en-GB" sz="1050" dirty="0">
                <a:latin typeface="Century Gothic" panose="020B0502020202020204" pitchFamily="34" charset="0"/>
              </a:rPr>
              <a:t>: heavy, strong, light coloured hardwood.</a:t>
            </a:r>
          </a:p>
          <a:p>
            <a:endParaRPr lang="en-GB" sz="1050" dirty="0">
              <a:latin typeface="Century Gothic" panose="020B0502020202020204" pitchFamily="34" charset="0"/>
            </a:endParaRPr>
          </a:p>
          <a:p>
            <a:endParaRPr lang="en-GB" sz="1050" dirty="0">
              <a:latin typeface="Century Gothic" panose="020B0502020202020204" pitchFamily="34" charset="0"/>
            </a:endParaRPr>
          </a:p>
        </p:txBody>
      </p:sp>
      <mc:AlternateContent xmlns:mc="http://schemas.openxmlformats.org/markup-compatibility/2006">
        <mc:Choice xmlns:p14="http://schemas.microsoft.com/office/powerpoint/2010/main" Requires="p14">
          <p:contentPart p14:bwMode="auto" r:id="rId20">
            <p14:nvContentPartPr>
              <p14:cNvPr id="41" name="Ink 40">
                <a:extLst>
                  <a:ext uri="{FF2B5EF4-FFF2-40B4-BE49-F238E27FC236}">
                    <a16:creationId xmlns:a16="http://schemas.microsoft.com/office/drawing/2014/main" id="{6E7FA741-7CB4-4516-A065-57D9FD691A6E}"/>
                  </a:ext>
                </a:extLst>
              </p14:cNvPr>
              <p14:cNvContentPartPr/>
              <p14:nvPr/>
            </p14:nvContentPartPr>
            <p14:xfrm rot="10420719" flipV="1">
              <a:off x="6995658" y="4200139"/>
              <a:ext cx="387875" cy="511176"/>
            </p14:xfrm>
          </p:contentPart>
        </mc:Choice>
        <mc:Fallback>
          <p:pic>
            <p:nvPicPr>
              <p:cNvPr id="41" name="Ink 40">
                <a:extLst>
                  <a:ext uri="{FF2B5EF4-FFF2-40B4-BE49-F238E27FC236}">
                    <a16:creationId xmlns:a16="http://schemas.microsoft.com/office/drawing/2014/main" id="{6E7FA741-7CB4-4516-A065-57D9FD691A6E}"/>
                  </a:ext>
                </a:extLst>
              </p:cNvPr>
              <p:cNvPicPr/>
              <p:nvPr/>
            </p:nvPicPr>
            <p:blipFill>
              <a:blip r:embed="rId18"/>
              <a:stretch>
                <a:fillRect/>
              </a:stretch>
            </p:blipFill>
            <p:spPr>
              <a:xfrm rot="10420719" flipV="1">
                <a:off x="6986663" y="4191146"/>
                <a:ext cx="405506" cy="528803"/>
              </a:xfrm>
              <a:prstGeom prst="rect">
                <a:avLst/>
              </a:prstGeom>
            </p:spPr>
          </p:pic>
        </mc:Fallback>
      </mc:AlternateContent>
      <p:pic>
        <p:nvPicPr>
          <p:cNvPr id="18" name="Picture 17" descr="A close up of a logo&#10;&#10;Description automatically generated">
            <a:extLst>
              <a:ext uri="{FF2B5EF4-FFF2-40B4-BE49-F238E27FC236}">
                <a16:creationId xmlns:a16="http://schemas.microsoft.com/office/drawing/2014/main" id="{9B70C628-DFCE-4670-85B5-7FE7555055D2}"/>
              </a:ext>
            </a:extLst>
          </p:cNvPr>
          <p:cNvPicPr>
            <a:picLocks noChangeAspect="1"/>
          </p:cNvPicPr>
          <p:nvPr/>
        </p:nvPicPr>
        <p:blipFill rotWithShape="1">
          <a:blip r:embed="rId21">
            <a:extLst>
              <a:ext uri="{BEBA8EAE-BF5A-486C-A8C5-ECC9F3942E4B}">
                <a14:imgProps xmlns:a14="http://schemas.microsoft.com/office/drawing/2010/main">
                  <a14:imgLayer r:embed="rId22">
                    <a14:imgEffect>
                      <a14:backgroundRemoval t="25556" b="67475" l="23802" r="74375">
                        <a14:foregroundMark x1="24141" y1="31364" x2="23672" y2="58737"/>
                        <a14:foregroundMark x1="23672" y1="58737" x2="30182" y2="64899"/>
                        <a14:foregroundMark x1="30182" y1="64899" x2="37734" y2="65606"/>
                        <a14:foregroundMark x1="37734" y1="65606" x2="46068" y2="65455"/>
                        <a14:foregroundMark x1="46068" y1="65455" x2="53151" y2="65455"/>
                        <a14:foregroundMark x1="53151" y1="65455" x2="67422" y2="62121"/>
                        <a14:foregroundMark x1="67422" y1="62121" x2="75313" y2="38737"/>
                        <a14:foregroundMark x1="75313" y1="38737" x2="70495" y2="29040"/>
                        <a14:foregroundMark x1="70495" y1="29040" x2="48620" y2="25152"/>
                        <a14:foregroundMark x1="48620" y1="25152" x2="27083" y2="25657"/>
                        <a14:foregroundMark x1="27083" y1="25657" x2="24297" y2="30657"/>
                        <a14:foregroundMark x1="50651" y1="46111" x2="34974" y2="46768"/>
                        <a14:foregroundMark x1="34974" y1="46768" x2="28125" y2="54697"/>
                        <a14:foregroundMark x1="28125" y1="54697" x2="38411" y2="55101"/>
                        <a14:foregroundMark x1="38411" y1="55101" x2="45365" y2="51869"/>
                        <a14:foregroundMark x1="45365" y1="51869" x2="52526" y2="54343"/>
                        <a14:foregroundMark x1="52526" y1="54343" x2="45677" y2="57020"/>
                        <a14:foregroundMark x1="45677" y1="57020" x2="50964" y2="47980"/>
                        <a14:foregroundMark x1="50964" y1="47980" x2="44167" y2="54495"/>
                        <a14:foregroundMark x1="44167" y1="54495" x2="52708" y2="45707"/>
                        <a14:foregroundMark x1="52708" y1="45707" x2="45859" y2="52071"/>
                        <a14:foregroundMark x1="45859" y1="52071" x2="54010" y2="36869"/>
                        <a14:foregroundMark x1="54010" y1="36869" x2="61172" y2="33030"/>
                        <a14:foregroundMark x1="61172" y1="33030" x2="53125" y2="36364"/>
                        <a14:foregroundMark x1="53125" y1="36364" x2="59557" y2="29596"/>
                        <a14:foregroundMark x1="59557" y1="29596" x2="67031" y2="26869"/>
                        <a14:foregroundMark x1="67031" y1="26869" x2="72057" y2="36364"/>
                        <a14:foregroundMark x1="72057" y1="36364" x2="71536" y2="49949"/>
                        <a14:foregroundMark x1="71536" y1="49949" x2="61719" y2="60253"/>
                        <a14:foregroundMark x1="61719" y1="60253" x2="53516" y2="62374"/>
                        <a14:foregroundMark x1="53516" y1="62374" x2="59245" y2="51667"/>
                        <a14:foregroundMark x1="59245" y1="51667" x2="65885" y2="56263"/>
                        <a14:foregroundMark x1="65885" y1="56263" x2="71276" y2="45354"/>
                        <a14:foregroundMark x1="71276" y1="45354" x2="56536" y2="42828"/>
                        <a14:foregroundMark x1="56536" y1="42828" x2="67370" y2="42121"/>
                        <a14:foregroundMark x1="67370" y1="42121" x2="60130" y2="42071"/>
                        <a14:foregroundMark x1="60130" y1="42071" x2="54531" y2="33333"/>
                        <a14:foregroundMark x1="54531" y1="33333" x2="63411" y2="34394"/>
                        <a14:foregroundMark x1="63411" y1="34394" x2="70651" y2="39192"/>
                        <a14:foregroundMark x1="70651" y1="39192" x2="64193" y2="46566"/>
                        <a14:foregroundMark x1="64193" y1="46566" x2="56250" y2="43333"/>
                        <a14:foregroundMark x1="56250" y1="43333" x2="47526" y2="45657"/>
                        <a14:foregroundMark x1="47526" y1="45657" x2="46380" y2="44091"/>
                        <a14:foregroundMark x1="70469" y1="41970" x2="73359" y2="40758"/>
                        <a14:foregroundMark x1="73984" y1="41162" x2="73984" y2="41162"/>
                        <a14:foregroundMark x1="73984" y1="41162" x2="74479" y2="40606"/>
                        <a14:foregroundMark x1="37083" y1="62222" x2="44089" y2="62525"/>
                        <a14:foregroundMark x1="44089" y1="62525" x2="37500" y2="62778"/>
                        <a14:foregroundMark x1="26563" y1="63838" x2="26719" y2="66364"/>
                        <a14:foregroundMark x1="61328" y1="62879" x2="56823" y2="65202"/>
                        <a14:foregroundMark x1="63750" y1="62071" x2="60000" y2="67475"/>
                        <a14:foregroundMark x1="62292" y1="65303" x2="64583" y2="63687"/>
                        <a14:foregroundMark x1="69844" y1="28131" x2="52943" y2="26111"/>
                        <a14:foregroundMark x1="68516" y1="29343" x2="60885" y2="27828"/>
                        <a14:foregroundMark x1="60885" y1="27828" x2="68177" y2="27374"/>
                        <a14:foregroundMark x1="68177" y1="27374" x2="67214" y2="27323"/>
                        <a14:foregroundMark x1="68932" y1="28384" x2="61458" y2="26717"/>
                        <a14:foregroundMark x1="61458" y1="26717" x2="68516" y2="27071"/>
                        <a14:foregroundMark x1="68516" y1="27071" x2="54375" y2="24697"/>
                        <a14:foregroundMark x1="54375" y1="24697" x2="64609" y2="25202"/>
                        <a14:foregroundMark x1="64609" y1="25202" x2="56719" y2="25606"/>
                        <a14:foregroundMark x1="56719" y1="25606" x2="54531" y2="30000"/>
                        <a14:foregroundMark x1="64219" y1="26515" x2="71927" y2="28586"/>
                        <a14:foregroundMark x1="71927" y1="28586" x2="72318" y2="31364"/>
                        <a14:foregroundMark x1="65260" y1="29596" x2="66510" y2="34444"/>
                        <a14:foregroundMark x1="65755" y1="27576" x2="71354" y2="26919"/>
                        <a14:foregroundMark x1="67005" y1="28131" x2="68255" y2="27323"/>
                        <a14:foregroundMark x1="66589" y1="27323" x2="66589" y2="27323"/>
                        <a14:foregroundMark x1="68880" y1="25859" x2="68880" y2="25859"/>
                        <a14:foregroundMark x1="32109" y1="57929" x2="32109" y2="57929"/>
                        <a14:foregroundMark x1="31354" y1="62374" x2="31354" y2="62374"/>
                        <a14:foregroundMark x1="24766" y1="59141" x2="24766" y2="59141"/>
                        <a14:foregroundMark x1="23802" y1="63283" x2="23802" y2="63283"/>
                        <a14:foregroundMark x1="23802" y1="63283" x2="26641" y2="63434"/>
                        <a14:foregroundMark x1="69349" y1="59394" x2="70885" y2="55253"/>
                        <a14:foregroundMark x1="69896" y1="58586" x2="69896" y2="58586"/>
                        <a14:foregroundMark x1="69896" y1="58586" x2="70807" y2="57525"/>
                        <a14:foregroundMark x1="72526" y1="48283" x2="72526" y2="48283"/>
                        <a14:foregroundMark x1="24089" y1="63687" x2="24427" y2="58333"/>
                        <a14:foregroundMark x1="25052" y1="64798" x2="27057" y2="64646"/>
                        <a14:foregroundMark x1="71224" y1="57525" x2="63880" y2="64394"/>
                      </a14:backgroundRemoval>
                    </a14:imgEffect>
                  </a14:imgLayer>
                </a14:imgProps>
              </a:ext>
              <a:ext uri="{28A0092B-C50C-407E-A947-70E740481C1C}">
                <a14:useLocalDpi xmlns:a14="http://schemas.microsoft.com/office/drawing/2010/main" val="0"/>
              </a:ext>
            </a:extLst>
          </a:blip>
          <a:srcRect l="22165" t="24915" r="22796" b="30774"/>
          <a:stretch/>
        </p:blipFill>
        <p:spPr>
          <a:xfrm>
            <a:off x="7772809" y="3502309"/>
            <a:ext cx="4145386" cy="1720874"/>
          </a:xfrm>
          <a:prstGeom prst="rect">
            <a:avLst/>
          </a:prstGeom>
        </p:spPr>
      </p:pic>
      <p:pic>
        <p:nvPicPr>
          <p:cNvPr id="39" name="Picture 38" descr="A close up of a logo&#10;&#10;Description automatically generated">
            <a:extLst>
              <a:ext uri="{FF2B5EF4-FFF2-40B4-BE49-F238E27FC236}">
                <a16:creationId xmlns:a16="http://schemas.microsoft.com/office/drawing/2014/main" id="{FE5510F0-E493-40A3-AB67-FF8FEC9D9321}"/>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6239679" y="2245280"/>
            <a:ext cx="4446717" cy="2513174"/>
          </a:xfrm>
          <a:prstGeom prst="rect">
            <a:avLst/>
          </a:prstGeom>
        </p:spPr>
      </p:pic>
      <mc:AlternateContent xmlns:mc="http://schemas.openxmlformats.org/markup-compatibility/2006">
        <mc:Choice xmlns:p14="http://schemas.microsoft.com/office/powerpoint/2010/main" Requires="p14">
          <p:contentPart p14:bwMode="auto" r:id="rId24">
            <p14:nvContentPartPr>
              <p14:cNvPr id="50" name="Ink 49">
                <a:extLst>
                  <a:ext uri="{FF2B5EF4-FFF2-40B4-BE49-F238E27FC236}">
                    <a16:creationId xmlns:a16="http://schemas.microsoft.com/office/drawing/2014/main" id="{AE420474-9E38-47EF-A1F0-34D02F54C6A8}"/>
                  </a:ext>
                </a:extLst>
              </p14:cNvPr>
              <p14:cNvContentPartPr/>
              <p14:nvPr/>
            </p14:nvContentPartPr>
            <p14:xfrm rot="14803654">
              <a:off x="10292920" y="1549573"/>
              <a:ext cx="127080" cy="266760"/>
            </p14:xfrm>
          </p:contentPart>
        </mc:Choice>
        <mc:Fallback>
          <p:pic>
            <p:nvPicPr>
              <p:cNvPr id="50" name="Ink 49">
                <a:extLst>
                  <a:ext uri="{FF2B5EF4-FFF2-40B4-BE49-F238E27FC236}">
                    <a16:creationId xmlns:a16="http://schemas.microsoft.com/office/drawing/2014/main" id="{AE420474-9E38-47EF-A1F0-34D02F54C6A8}"/>
                  </a:ext>
                </a:extLst>
              </p:cNvPr>
              <p:cNvPicPr/>
              <p:nvPr/>
            </p:nvPicPr>
            <p:blipFill>
              <a:blip r:embed="rId12"/>
              <a:stretch>
                <a:fillRect/>
              </a:stretch>
            </p:blipFill>
            <p:spPr>
              <a:xfrm rot="14803654">
                <a:off x="10283920" y="1540585"/>
                <a:ext cx="144720" cy="284376"/>
              </a:xfrm>
              <a:prstGeom prst="rect">
                <a:avLst/>
              </a:prstGeom>
            </p:spPr>
          </p:pic>
        </mc:Fallback>
      </mc:AlternateContent>
      <p:pic>
        <p:nvPicPr>
          <p:cNvPr id="40" name="Picture 39">
            <a:extLst>
              <a:ext uri="{FF2B5EF4-FFF2-40B4-BE49-F238E27FC236}">
                <a16:creationId xmlns:a16="http://schemas.microsoft.com/office/drawing/2014/main" id="{BB2F0D6D-373B-40A9-A4EE-EE346B2D5A3E}"/>
              </a:ext>
            </a:extLst>
          </p:cNvPr>
          <p:cNvPicPr>
            <a:picLocks noChangeAspect="1"/>
          </p:cNvPicPr>
          <p:nvPr/>
        </p:nvPicPr>
        <p:blipFill rotWithShape="1">
          <a:blip r:embed="rId25"/>
          <a:srcRect l="19704" t="898" r="18594" b="8443"/>
          <a:stretch/>
        </p:blipFill>
        <p:spPr>
          <a:xfrm>
            <a:off x="6873386" y="516283"/>
            <a:ext cx="952603" cy="93357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42" name="Picture 41">
            <a:extLst>
              <a:ext uri="{FF2B5EF4-FFF2-40B4-BE49-F238E27FC236}">
                <a16:creationId xmlns:a16="http://schemas.microsoft.com/office/drawing/2014/main" id="{48D90C0D-3B73-466D-AAC2-A1449FD8C62E}"/>
              </a:ext>
            </a:extLst>
          </p:cNvPr>
          <p:cNvPicPr>
            <a:picLocks noChangeAspect="1"/>
          </p:cNvPicPr>
          <p:nvPr/>
        </p:nvPicPr>
        <p:blipFill>
          <a:blip r:embed="rId26"/>
          <a:stretch>
            <a:fillRect/>
          </a:stretch>
        </p:blipFill>
        <p:spPr>
          <a:xfrm>
            <a:off x="6656650" y="1245708"/>
            <a:ext cx="967464" cy="966472"/>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43" name="Picture 42">
            <a:extLst>
              <a:ext uri="{FF2B5EF4-FFF2-40B4-BE49-F238E27FC236}">
                <a16:creationId xmlns:a16="http://schemas.microsoft.com/office/drawing/2014/main" id="{2DF55834-9EDB-4A33-A306-A33E05AFF7AD}"/>
              </a:ext>
            </a:extLst>
          </p:cNvPr>
          <p:cNvPicPr>
            <a:picLocks noChangeAspect="1"/>
          </p:cNvPicPr>
          <p:nvPr/>
        </p:nvPicPr>
        <p:blipFill rotWithShape="1">
          <a:blip r:embed="rId27"/>
          <a:srcRect l="6669"/>
          <a:stretch/>
        </p:blipFill>
        <p:spPr>
          <a:xfrm>
            <a:off x="6802517" y="2045985"/>
            <a:ext cx="920011" cy="905278"/>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90983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8AA6591-7839-44B0-A99A-9374E89CDCDE}"/>
              </a:ext>
            </a:extLst>
          </p:cNvPr>
          <p:cNvSpPr txBox="1"/>
          <p:nvPr/>
        </p:nvSpPr>
        <p:spPr>
          <a:xfrm>
            <a:off x="3426041" y="114932"/>
            <a:ext cx="5339923" cy="338554"/>
          </a:xfrm>
          <a:prstGeom prst="rect">
            <a:avLst/>
          </a:prstGeom>
          <a:noFill/>
        </p:spPr>
        <p:txBody>
          <a:bodyPr wrap="none" rtlCol="0">
            <a:spAutoFit/>
          </a:bodyPr>
          <a:lstStyle/>
          <a:p>
            <a:r>
              <a:rPr lang="en-GB" sz="1600" spc="600" dirty="0">
                <a:latin typeface="Century Gothic" panose="020B0502020202020204" pitchFamily="34" charset="0"/>
              </a:rPr>
              <a:t>SECOND/FIRST HAND RESEARCH</a:t>
            </a:r>
          </a:p>
        </p:txBody>
      </p:sp>
      <p:pic>
        <p:nvPicPr>
          <p:cNvPr id="6" name="Picture 5">
            <a:extLst>
              <a:ext uri="{FF2B5EF4-FFF2-40B4-BE49-F238E27FC236}">
                <a16:creationId xmlns:a16="http://schemas.microsoft.com/office/drawing/2014/main" id="{356FDAD4-B39F-4687-99BB-66748201F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839" y="534243"/>
            <a:ext cx="2132759" cy="2132759"/>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0" name="Picture 9">
            <a:extLst>
              <a:ext uri="{FF2B5EF4-FFF2-40B4-BE49-F238E27FC236}">
                <a16:creationId xmlns:a16="http://schemas.microsoft.com/office/drawing/2014/main" id="{BC6CF1C3-2814-48C0-B275-42885051B9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3455" y="498802"/>
            <a:ext cx="1101818" cy="1101818"/>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2" name="Picture 11">
            <a:extLst>
              <a:ext uri="{FF2B5EF4-FFF2-40B4-BE49-F238E27FC236}">
                <a16:creationId xmlns:a16="http://schemas.microsoft.com/office/drawing/2014/main" id="{1FFC545B-6D08-4E3B-BAD2-C5FF3D98E9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3455" y="1727747"/>
            <a:ext cx="1333500" cy="132016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13" name="TextBox 12">
            <a:extLst>
              <a:ext uri="{FF2B5EF4-FFF2-40B4-BE49-F238E27FC236}">
                <a16:creationId xmlns:a16="http://schemas.microsoft.com/office/drawing/2014/main" id="{B5999372-B63C-40BE-BF49-B4088C9E3BC6}"/>
              </a:ext>
            </a:extLst>
          </p:cNvPr>
          <p:cNvSpPr txBox="1"/>
          <p:nvPr/>
        </p:nvSpPr>
        <p:spPr>
          <a:xfrm>
            <a:off x="374839" y="2568398"/>
            <a:ext cx="2498351" cy="2108269"/>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Modern</a:t>
            </a:r>
          </a:p>
          <a:p>
            <a:r>
              <a:rPr lang="en-GB" sz="1000" dirty="0">
                <a:latin typeface="Century Gothic" panose="020B0502020202020204" pitchFamily="34" charset="0"/>
              </a:rPr>
              <a:t>The three photos above follow the same </a:t>
            </a:r>
            <a:r>
              <a:rPr lang="en-GB" sz="1000" dirty="0">
                <a:solidFill>
                  <a:srgbClr val="33CCCC"/>
                </a:solidFill>
                <a:latin typeface="Century Gothic" panose="020B0502020202020204" pitchFamily="34" charset="0"/>
              </a:rPr>
              <a:t>style/theme</a:t>
            </a:r>
            <a:r>
              <a:rPr lang="en-GB" sz="1000" dirty="0">
                <a:latin typeface="Century Gothic" panose="020B0502020202020204" pitchFamily="34" charset="0"/>
              </a:rPr>
              <a:t>. Quite cubic and square – including a lot of right angles and such.  However, it shows to be quite effective due to the colours used and the </a:t>
            </a:r>
            <a:r>
              <a:rPr lang="en-GB" sz="1000" dirty="0">
                <a:solidFill>
                  <a:srgbClr val="33CCCC"/>
                </a:solidFill>
                <a:latin typeface="Century Gothic" panose="020B0502020202020204" pitchFamily="34" charset="0"/>
              </a:rPr>
              <a:t>finishes.</a:t>
            </a:r>
          </a:p>
          <a:p>
            <a:endParaRPr lang="en-GB" sz="1000" dirty="0">
              <a:latin typeface="Century Gothic" panose="020B0502020202020204" pitchFamily="34" charset="0"/>
            </a:endParaRPr>
          </a:p>
          <a:p>
            <a:r>
              <a:rPr lang="en-GB" sz="1000" dirty="0">
                <a:latin typeface="Century Gothic" panose="020B0502020202020204" pitchFamily="34" charset="0"/>
              </a:rPr>
              <a:t>For example, the first product has a gloss/chromic finish giving a flashy/shiny </a:t>
            </a:r>
            <a:r>
              <a:rPr lang="en-GB" sz="1000" dirty="0">
                <a:solidFill>
                  <a:srgbClr val="33CCCC"/>
                </a:solidFill>
                <a:latin typeface="Century Gothic" panose="020B0502020202020204" pitchFamily="34" charset="0"/>
              </a:rPr>
              <a:t>aesthetic</a:t>
            </a:r>
            <a:r>
              <a:rPr lang="en-GB" sz="1000" dirty="0">
                <a:latin typeface="Century Gothic" panose="020B0502020202020204" pitchFamily="34" charset="0"/>
              </a:rPr>
              <a:t> – making it seen expensive. </a:t>
            </a:r>
          </a:p>
        </p:txBody>
      </p:sp>
      <p:pic>
        <p:nvPicPr>
          <p:cNvPr id="15" name="Picture 14">
            <a:extLst>
              <a:ext uri="{FF2B5EF4-FFF2-40B4-BE49-F238E27FC236}">
                <a16:creationId xmlns:a16="http://schemas.microsoft.com/office/drawing/2014/main" id="{B78BA113-3DB1-484E-ADC7-EE7F2AF196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0530" y="4076700"/>
            <a:ext cx="2438400" cy="243840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7" name="Picture 16">
            <a:extLst>
              <a:ext uri="{FF2B5EF4-FFF2-40B4-BE49-F238E27FC236}">
                <a16:creationId xmlns:a16="http://schemas.microsoft.com/office/drawing/2014/main" id="{1B1DCE72-9E74-453D-8005-8E94ECF319FA}"/>
              </a:ext>
            </a:extLst>
          </p:cNvPr>
          <p:cNvPicPr>
            <a:picLocks noChangeAspect="1"/>
          </p:cNvPicPr>
          <p:nvPr/>
        </p:nvPicPr>
        <p:blipFill rotWithShape="1">
          <a:blip r:embed="rId6">
            <a:extLst>
              <a:ext uri="{28A0092B-C50C-407E-A947-70E740481C1C}">
                <a14:useLocalDpi xmlns:a14="http://schemas.microsoft.com/office/drawing/2010/main" val="0"/>
              </a:ext>
            </a:extLst>
          </a:blip>
          <a:srcRect l="14346" t="13056" r="9028" b="13403"/>
          <a:stretch/>
        </p:blipFill>
        <p:spPr>
          <a:xfrm>
            <a:off x="8226238" y="5253881"/>
            <a:ext cx="1119932" cy="110266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9" name="Picture 18">
            <a:extLst>
              <a:ext uri="{FF2B5EF4-FFF2-40B4-BE49-F238E27FC236}">
                <a16:creationId xmlns:a16="http://schemas.microsoft.com/office/drawing/2014/main" id="{E2A960BC-00DB-4785-A31A-B7755E4633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88155" y="3963144"/>
            <a:ext cx="1160369" cy="1160369"/>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21" name="Picture 20">
            <a:extLst>
              <a:ext uri="{FF2B5EF4-FFF2-40B4-BE49-F238E27FC236}">
                <a16:creationId xmlns:a16="http://schemas.microsoft.com/office/drawing/2014/main" id="{6021BC21-20C6-4FB6-953D-5EE179874B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87854" y="585330"/>
            <a:ext cx="2229308" cy="2229308"/>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 name="TextBox 1">
            <a:extLst>
              <a:ext uri="{FF2B5EF4-FFF2-40B4-BE49-F238E27FC236}">
                <a16:creationId xmlns:a16="http://schemas.microsoft.com/office/drawing/2014/main" id="{8FD561E2-6F4E-4CF3-B44E-BAD40BE1FED5}"/>
              </a:ext>
            </a:extLst>
          </p:cNvPr>
          <p:cNvSpPr txBox="1"/>
          <p:nvPr/>
        </p:nvSpPr>
        <p:spPr>
          <a:xfrm>
            <a:off x="3993636" y="771209"/>
            <a:ext cx="2434198" cy="1323439"/>
          </a:xfrm>
          <a:prstGeom prst="rect">
            <a:avLst/>
          </a:prstGeom>
          <a:noFill/>
        </p:spPr>
        <p:txBody>
          <a:bodyPr wrap="square" rtlCol="0">
            <a:spAutoFit/>
          </a:bodyPr>
          <a:lstStyle/>
          <a:p>
            <a:r>
              <a:rPr lang="en-GB" sz="1000" dirty="0">
                <a:latin typeface="Century Gothic" panose="020B0502020202020204" pitchFamily="34" charset="0"/>
              </a:rPr>
              <a:t>Deep, rich colours tend to feel more </a:t>
            </a:r>
            <a:r>
              <a:rPr lang="en-GB" sz="1000" dirty="0">
                <a:solidFill>
                  <a:srgbClr val="CC0066"/>
                </a:solidFill>
                <a:latin typeface="Century Gothic" panose="020B0502020202020204" pitchFamily="34" charset="0"/>
              </a:rPr>
              <a:t>expensive</a:t>
            </a:r>
            <a:r>
              <a:rPr lang="en-GB" sz="1000" dirty="0">
                <a:latin typeface="Century Gothic" panose="020B0502020202020204" pitchFamily="34" charset="0"/>
              </a:rPr>
              <a:t> and stylish. Most likely due to how it mask dirt/dust.</a:t>
            </a:r>
          </a:p>
          <a:p>
            <a:endParaRPr lang="en-GB" sz="1000" dirty="0">
              <a:latin typeface="Century Gothic" panose="020B0502020202020204" pitchFamily="34" charset="0"/>
            </a:endParaRPr>
          </a:p>
          <a:p>
            <a:r>
              <a:rPr lang="en-GB" sz="1000" dirty="0">
                <a:latin typeface="Century Gothic" panose="020B0502020202020204" pitchFamily="34" charset="0"/>
              </a:rPr>
              <a:t>The modern products would probably appeal to the </a:t>
            </a:r>
            <a:r>
              <a:rPr lang="en-GB" sz="1000" dirty="0">
                <a:solidFill>
                  <a:srgbClr val="CC0066"/>
                </a:solidFill>
                <a:latin typeface="Century Gothic" panose="020B0502020202020204" pitchFamily="34" charset="0"/>
              </a:rPr>
              <a:t>younger market</a:t>
            </a:r>
            <a:r>
              <a:rPr lang="en-GB" sz="1000" dirty="0">
                <a:latin typeface="Century Gothic" panose="020B0502020202020204" pitchFamily="34" charset="0"/>
              </a:rPr>
              <a:t> – due to it recently becoming the next style/era.</a:t>
            </a:r>
          </a:p>
        </p:txBody>
      </p:sp>
      <p:cxnSp>
        <p:nvCxnSpPr>
          <p:cNvPr id="14" name="Straight Connector 13">
            <a:extLst>
              <a:ext uri="{FF2B5EF4-FFF2-40B4-BE49-F238E27FC236}">
                <a16:creationId xmlns:a16="http://schemas.microsoft.com/office/drawing/2014/main" id="{F411684A-8E93-4D15-A77F-F14BD484B601}"/>
              </a:ext>
            </a:extLst>
          </p:cNvPr>
          <p:cNvCxnSpPr>
            <a:cxnSpLocks/>
          </p:cNvCxnSpPr>
          <p:nvPr/>
        </p:nvCxnSpPr>
        <p:spPr>
          <a:xfrm>
            <a:off x="3841376" y="675621"/>
            <a:ext cx="0" cy="1153181"/>
          </a:xfrm>
          <a:prstGeom prst="line">
            <a:avLst/>
          </a:prstGeom>
        </p:spPr>
        <p:style>
          <a:lnRef idx="2">
            <a:schemeClr val="dk1"/>
          </a:lnRef>
          <a:fillRef idx="0">
            <a:schemeClr val="dk1"/>
          </a:fillRef>
          <a:effectRef idx="1">
            <a:schemeClr val="dk1"/>
          </a:effectRef>
          <a:fontRef idx="minor">
            <a:schemeClr val="tx1"/>
          </a:fontRef>
        </p:style>
      </p:cxnSp>
      <p:cxnSp>
        <p:nvCxnSpPr>
          <p:cNvPr id="18" name="Straight Connector 17">
            <a:extLst>
              <a:ext uri="{FF2B5EF4-FFF2-40B4-BE49-F238E27FC236}">
                <a16:creationId xmlns:a16="http://schemas.microsoft.com/office/drawing/2014/main" id="{277E056B-2152-4FFF-B25A-2810FF109D10}"/>
              </a:ext>
            </a:extLst>
          </p:cNvPr>
          <p:cNvCxnSpPr>
            <a:cxnSpLocks/>
          </p:cNvCxnSpPr>
          <p:nvPr/>
        </p:nvCxnSpPr>
        <p:spPr>
          <a:xfrm>
            <a:off x="3841376" y="3018485"/>
            <a:ext cx="0" cy="682257"/>
          </a:xfrm>
          <a:prstGeom prst="line">
            <a:avLst/>
          </a:prstGeom>
        </p:spPr>
        <p:style>
          <a:lnRef idx="2">
            <a:schemeClr val="dk1"/>
          </a:lnRef>
          <a:fillRef idx="0">
            <a:schemeClr val="dk1"/>
          </a:fillRef>
          <a:effectRef idx="1">
            <a:schemeClr val="dk1"/>
          </a:effectRef>
          <a:fontRef idx="minor">
            <a:schemeClr val="tx1"/>
          </a:fontRef>
        </p:style>
      </p:cxnSp>
      <p:sp>
        <p:nvSpPr>
          <p:cNvPr id="20" name="TextBox 19">
            <a:extLst>
              <a:ext uri="{FF2B5EF4-FFF2-40B4-BE49-F238E27FC236}">
                <a16:creationId xmlns:a16="http://schemas.microsoft.com/office/drawing/2014/main" id="{46A6DB27-18FA-4E4F-95D7-1CFB00A7EB6F}"/>
              </a:ext>
            </a:extLst>
          </p:cNvPr>
          <p:cNvSpPr txBox="1"/>
          <p:nvPr/>
        </p:nvSpPr>
        <p:spPr>
          <a:xfrm>
            <a:off x="3993636" y="2192544"/>
            <a:ext cx="2434198" cy="1169551"/>
          </a:xfrm>
          <a:prstGeom prst="rect">
            <a:avLst/>
          </a:prstGeom>
          <a:noFill/>
        </p:spPr>
        <p:txBody>
          <a:bodyPr wrap="square" rtlCol="0">
            <a:spAutoFit/>
          </a:bodyPr>
          <a:lstStyle/>
          <a:p>
            <a:r>
              <a:rPr lang="en-GB" sz="1000" dirty="0">
                <a:latin typeface="Century Gothic" panose="020B0502020202020204" pitchFamily="34" charset="0"/>
              </a:rPr>
              <a:t>Most wooden furniture can be expensive due to some of the finishes you can get and the type of wood. Also, </a:t>
            </a:r>
            <a:r>
              <a:rPr lang="en-GB" sz="1000" dirty="0">
                <a:solidFill>
                  <a:srgbClr val="CC0066"/>
                </a:solidFill>
                <a:latin typeface="Century Gothic" panose="020B0502020202020204" pitchFamily="34" charset="0"/>
              </a:rPr>
              <a:t>one-off products </a:t>
            </a:r>
            <a:r>
              <a:rPr lang="en-GB" sz="1000" dirty="0">
                <a:latin typeface="Century Gothic" panose="020B0502020202020204" pitchFamily="34" charset="0"/>
              </a:rPr>
              <a:t>are usually made from wood meaning the product tends to be more valuable.</a:t>
            </a:r>
          </a:p>
        </p:txBody>
      </p:sp>
      <p:sp>
        <p:nvSpPr>
          <p:cNvPr id="22" name="TextBox 21">
            <a:extLst>
              <a:ext uri="{FF2B5EF4-FFF2-40B4-BE49-F238E27FC236}">
                <a16:creationId xmlns:a16="http://schemas.microsoft.com/office/drawing/2014/main" id="{47190381-D215-41BC-B803-CD3286BCEB58}"/>
              </a:ext>
            </a:extLst>
          </p:cNvPr>
          <p:cNvSpPr txBox="1"/>
          <p:nvPr/>
        </p:nvSpPr>
        <p:spPr>
          <a:xfrm>
            <a:off x="6950173" y="453486"/>
            <a:ext cx="2498351" cy="2416046"/>
          </a:xfrm>
          <a:prstGeom prst="rect">
            <a:avLst/>
          </a:prstGeom>
          <a:noFill/>
        </p:spPr>
        <p:txBody>
          <a:bodyPr wrap="square" rtlCol="0">
            <a:spAutoFit/>
          </a:bodyPr>
          <a:lstStyle/>
          <a:p>
            <a:pPr>
              <a:lnSpc>
                <a:spcPct val="150000"/>
              </a:lnSpc>
            </a:pPr>
            <a:r>
              <a:rPr lang="en-GB" sz="1400" dirty="0">
                <a:latin typeface="Century Gothic" panose="020B0502020202020204" pitchFamily="34" charset="0"/>
              </a:rPr>
              <a:t>Traditional</a:t>
            </a:r>
          </a:p>
          <a:p>
            <a:r>
              <a:rPr lang="en-GB" sz="1000" dirty="0">
                <a:latin typeface="Century Gothic" panose="020B0502020202020204" pitchFamily="34" charset="0"/>
              </a:rPr>
              <a:t>These photos on the right all follow the traditional </a:t>
            </a:r>
            <a:r>
              <a:rPr lang="en-GB" sz="1000" dirty="0">
                <a:solidFill>
                  <a:srgbClr val="CC0066"/>
                </a:solidFill>
                <a:latin typeface="Century Gothic" panose="020B0502020202020204" pitchFamily="34" charset="0"/>
              </a:rPr>
              <a:t>theme/style</a:t>
            </a:r>
            <a:r>
              <a:rPr lang="en-GB" sz="1000" dirty="0">
                <a:latin typeface="Century Gothic" panose="020B0502020202020204" pitchFamily="34" charset="0"/>
              </a:rPr>
              <a:t>. They are all made from wood and include a mixture of squares bases</a:t>
            </a:r>
            <a:r>
              <a:rPr lang="en-GB" sz="1000" dirty="0">
                <a:solidFill>
                  <a:srgbClr val="CC0066"/>
                </a:solidFill>
                <a:latin typeface="Century Gothic" panose="020B0502020202020204" pitchFamily="34" charset="0"/>
              </a:rPr>
              <a:t>/structure </a:t>
            </a:r>
            <a:r>
              <a:rPr lang="en-GB" sz="1000" dirty="0">
                <a:latin typeface="Century Gothic" panose="020B0502020202020204" pitchFamily="34" charset="0"/>
              </a:rPr>
              <a:t>with more round and extra features. </a:t>
            </a:r>
          </a:p>
          <a:p>
            <a:endParaRPr lang="en-GB" sz="1000" dirty="0">
              <a:latin typeface="Century Gothic" panose="020B0502020202020204" pitchFamily="34" charset="0"/>
            </a:endParaRPr>
          </a:p>
          <a:p>
            <a:r>
              <a:rPr lang="en-GB" sz="1000" dirty="0">
                <a:latin typeface="Century Gothic" panose="020B0502020202020204" pitchFamily="34" charset="0"/>
              </a:rPr>
              <a:t>Another common trend with this style is that they all include a closed/hidden storage area such as draws and cupboards. Whereas the modern product follow more of a </a:t>
            </a:r>
            <a:r>
              <a:rPr lang="en-GB" sz="1000" dirty="0">
                <a:solidFill>
                  <a:srgbClr val="CC0066"/>
                </a:solidFill>
                <a:latin typeface="Century Gothic" panose="020B0502020202020204" pitchFamily="34" charset="0"/>
              </a:rPr>
              <a:t>simple/open</a:t>
            </a:r>
            <a:r>
              <a:rPr lang="en-GB" sz="1000" dirty="0">
                <a:latin typeface="Century Gothic" panose="020B0502020202020204" pitchFamily="34" charset="0"/>
              </a:rPr>
              <a:t> style when the clients possessions are on show.</a:t>
            </a:r>
          </a:p>
        </p:txBody>
      </p:sp>
      <p:cxnSp>
        <p:nvCxnSpPr>
          <p:cNvPr id="23" name="Straight Connector 22">
            <a:extLst>
              <a:ext uri="{FF2B5EF4-FFF2-40B4-BE49-F238E27FC236}">
                <a16:creationId xmlns:a16="http://schemas.microsoft.com/office/drawing/2014/main" id="{2EA8112F-CE9F-433B-9758-2FECB78193FC}"/>
              </a:ext>
            </a:extLst>
          </p:cNvPr>
          <p:cNvCxnSpPr>
            <a:cxnSpLocks/>
          </p:cNvCxnSpPr>
          <p:nvPr/>
        </p:nvCxnSpPr>
        <p:spPr>
          <a:xfrm>
            <a:off x="6769927" y="675621"/>
            <a:ext cx="0" cy="2285881"/>
          </a:xfrm>
          <a:prstGeom prst="line">
            <a:avLst/>
          </a:prstGeom>
        </p:spPr>
        <p:style>
          <a:lnRef idx="2">
            <a:schemeClr val="dk1"/>
          </a:lnRef>
          <a:fillRef idx="0">
            <a:schemeClr val="dk1"/>
          </a:fillRef>
          <a:effectRef idx="1">
            <a:schemeClr val="dk1"/>
          </a:effectRef>
          <a:fontRef idx="minor">
            <a:schemeClr val="tx1"/>
          </a:fontRef>
        </p:style>
      </p:cxnSp>
      <p:sp>
        <p:nvSpPr>
          <p:cNvPr id="26" name="TextBox 25">
            <a:extLst>
              <a:ext uri="{FF2B5EF4-FFF2-40B4-BE49-F238E27FC236}">
                <a16:creationId xmlns:a16="http://schemas.microsoft.com/office/drawing/2014/main" id="{C8F800EC-9248-48CD-8B32-DFE22E331A2F}"/>
              </a:ext>
            </a:extLst>
          </p:cNvPr>
          <p:cNvSpPr txBox="1"/>
          <p:nvPr/>
        </p:nvSpPr>
        <p:spPr>
          <a:xfrm>
            <a:off x="9597983" y="2939260"/>
            <a:ext cx="2339786" cy="861774"/>
          </a:xfrm>
          <a:prstGeom prst="rect">
            <a:avLst/>
          </a:prstGeom>
          <a:noFill/>
        </p:spPr>
        <p:txBody>
          <a:bodyPr wrap="square" rtlCol="0">
            <a:spAutoFit/>
          </a:bodyPr>
          <a:lstStyle/>
          <a:p>
            <a:pPr algn="r"/>
            <a:r>
              <a:rPr lang="en-GB" sz="1000" dirty="0">
                <a:latin typeface="Century Gothic" panose="020B0502020202020204" pitchFamily="34" charset="0"/>
              </a:rPr>
              <a:t>Most of the traditional products use thicker and more durable wood. For example the legs on these tables are generally bigger than the modern.</a:t>
            </a:r>
          </a:p>
        </p:txBody>
      </p:sp>
      <p:pic>
        <p:nvPicPr>
          <p:cNvPr id="7" name="Picture 6" descr="A wooden table&#10;&#10;Description generated with high confidence">
            <a:extLst>
              <a:ext uri="{FF2B5EF4-FFF2-40B4-BE49-F238E27FC236}">
                <a16:creationId xmlns:a16="http://schemas.microsoft.com/office/drawing/2014/main" id="{CB0CA3D7-9A0E-40DC-B364-77F684C6A1F3}"/>
              </a:ext>
            </a:extLst>
          </p:cNvPr>
          <p:cNvPicPr>
            <a:picLocks noChangeAspect="1"/>
          </p:cNvPicPr>
          <p:nvPr/>
        </p:nvPicPr>
        <p:blipFill rotWithShape="1">
          <a:blip r:embed="rId9">
            <a:extLst>
              <a:ext uri="{28A0092B-C50C-407E-A947-70E740481C1C}">
                <a14:useLocalDpi xmlns:a14="http://schemas.microsoft.com/office/drawing/2010/main" val="0"/>
              </a:ext>
            </a:extLst>
          </a:blip>
          <a:srcRect l="10332" r="9411"/>
          <a:stretch/>
        </p:blipFill>
        <p:spPr>
          <a:xfrm>
            <a:off x="2235999" y="4436696"/>
            <a:ext cx="1524974" cy="142510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9" name="Picture 8" descr="A picture containing floor, indoor, wall, sitting&#10;&#10;Description generated with very high confidence">
            <a:extLst>
              <a:ext uri="{FF2B5EF4-FFF2-40B4-BE49-F238E27FC236}">
                <a16:creationId xmlns:a16="http://schemas.microsoft.com/office/drawing/2014/main" id="{259A73BF-56AC-459D-A403-E1FFBAB4CB4C}"/>
              </a:ext>
            </a:extLst>
          </p:cNvPr>
          <p:cNvPicPr>
            <a:picLocks noChangeAspect="1"/>
          </p:cNvPicPr>
          <p:nvPr/>
        </p:nvPicPr>
        <p:blipFill rotWithShape="1">
          <a:blip r:embed="rId10">
            <a:extLst>
              <a:ext uri="{28A0092B-C50C-407E-A947-70E740481C1C}">
                <a14:useLocalDpi xmlns:a14="http://schemas.microsoft.com/office/drawing/2010/main" val="0"/>
              </a:ext>
            </a:extLst>
          </a:blip>
          <a:srcRect l="10756" r="9461"/>
          <a:stretch/>
        </p:blipFill>
        <p:spPr>
          <a:xfrm>
            <a:off x="3901328" y="4684060"/>
            <a:ext cx="2190900" cy="2059569"/>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3" name="TextBox 2">
            <a:extLst>
              <a:ext uri="{FF2B5EF4-FFF2-40B4-BE49-F238E27FC236}">
                <a16:creationId xmlns:a16="http://schemas.microsoft.com/office/drawing/2014/main" id="{6BCD6DBC-CF1C-4BA2-B34D-0F8A4545D202}"/>
              </a:ext>
            </a:extLst>
          </p:cNvPr>
          <p:cNvSpPr txBox="1"/>
          <p:nvPr/>
        </p:nvSpPr>
        <p:spPr>
          <a:xfrm>
            <a:off x="383038" y="4783836"/>
            <a:ext cx="1855695" cy="1785104"/>
          </a:xfrm>
          <a:prstGeom prst="rect">
            <a:avLst/>
          </a:prstGeom>
          <a:noFill/>
        </p:spPr>
        <p:txBody>
          <a:bodyPr wrap="square" rtlCol="0">
            <a:spAutoFit/>
          </a:bodyPr>
          <a:lstStyle/>
          <a:p>
            <a:r>
              <a:rPr lang="en-GB" sz="1000" dirty="0">
                <a:latin typeface="Century Gothic" panose="020B0502020202020204" pitchFamily="34" charset="0"/>
              </a:rPr>
              <a:t>Here I gathered some </a:t>
            </a:r>
            <a:r>
              <a:rPr lang="en-GB" sz="1000" dirty="0">
                <a:solidFill>
                  <a:srgbClr val="33CCCC"/>
                </a:solidFill>
                <a:latin typeface="Century Gothic" panose="020B0502020202020204" pitchFamily="34" charset="0"/>
              </a:rPr>
              <a:t>first hand </a:t>
            </a:r>
            <a:r>
              <a:rPr lang="en-GB" sz="1000" dirty="0">
                <a:latin typeface="Century Gothic" panose="020B0502020202020204" pitchFamily="34" charset="0"/>
              </a:rPr>
              <a:t>research when visiting a new designer’s exhibition.  Both products here show some modernism, however the complexity varies… For example, the left product follows a traditional/minimalistic approach whereas the </a:t>
            </a:r>
          </a:p>
        </p:txBody>
      </p:sp>
      <p:grpSp>
        <p:nvGrpSpPr>
          <p:cNvPr id="8" name="Group 7">
            <a:extLst>
              <a:ext uri="{FF2B5EF4-FFF2-40B4-BE49-F238E27FC236}">
                <a16:creationId xmlns:a16="http://schemas.microsoft.com/office/drawing/2014/main" id="{38133E80-D9B6-4DD0-986E-64DAFA34DE00}"/>
              </a:ext>
            </a:extLst>
          </p:cNvPr>
          <p:cNvGrpSpPr/>
          <p:nvPr/>
        </p:nvGrpSpPr>
        <p:grpSpPr>
          <a:xfrm>
            <a:off x="3369576" y="3830336"/>
            <a:ext cx="1292066" cy="1292066"/>
            <a:chOff x="3369575" y="3830336"/>
            <a:chExt cx="1292066" cy="1292066"/>
          </a:xfrm>
        </p:grpSpPr>
        <p:sp>
          <p:nvSpPr>
            <p:cNvPr id="5" name="Oval 4">
              <a:extLst>
                <a:ext uri="{FF2B5EF4-FFF2-40B4-BE49-F238E27FC236}">
                  <a16:creationId xmlns:a16="http://schemas.microsoft.com/office/drawing/2014/main" id="{C1D4622E-E2F0-4156-88AC-A0F7E88C97B2}"/>
                </a:ext>
              </a:extLst>
            </p:cNvPr>
            <p:cNvSpPr/>
            <p:nvPr/>
          </p:nvSpPr>
          <p:spPr>
            <a:xfrm>
              <a:off x="3369575" y="3830336"/>
              <a:ext cx="1292066" cy="1292066"/>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4CB9AB3-AC29-45C8-9B01-EC22798A64F0}"/>
                </a:ext>
              </a:extLst>
            </p:cNvPr>
            <p:cNvSpPr txBox="1"/>
            <p:nvPr/>
          </p:nvSpPr>
          <p:spPr>
            <a:xfrm>
              <a:off x="3474946" y="4053256"/>
              <a:ext cx="1164101" cy="861774"/>
            </a:xfrm>
            <a:prstGeom prst="rect">
              <a:avLst/>
            </a:prstGeom>
            <a:noFill/>
          </p:spPr>
          <p:txBody>
            <a:bodyPr wrap="none" rtlCol="0">
              <a:spAutoFit/>
            </a:bodyPr>
            <a:lstStyle/>
            <a:p>
              <a:r>
                <a:rPr lang="en-GB" sz="3200" dirty="0">
                  <a:solidFill>
                    <a:schemeClr val="bg1"/>
                  </a:solidFill>
                  <a:latin typeface="Century Gothic" panose="020B0502020202020204" pitchFamily="34" charset="0"/>
                </a:rPr>
                <a:t>FIRST</a:t>
              </a:r>
            </a:p>
            <a:p>
              <a:r>
                <a:rPr lang="en-GB" spc="600" dirty="0">
                  <a:solidFill>
                    <a:schemeClr val="bg1"/>
                  </a:solidFill>
                  <a:latin typeface="Century Gothic" panose="020B0502020202020204" pitchFamily="34" charset="0"/>
                </a:rPr>
                <a:t>HAND</a:t>
              </a:r>
            </a:p>
          </p:txBody>
        </p:sp>
      </p:grpSp>
      <p:sp>
        <p:nvSpPr>
          <p:cNvPr id="25" name="TextBox 24">
            <a:extLst>
              <a:ext uri="{FF2B5EF4-FFF2-40B4-BE49-F238E27FC236}">
                <a16:creationId xmlns:a16="http://schemas.microsoft.com/office/drawing/2014/main" id="{CED6165C-9149-4C06-B486-E9A813706D4E}"/>
              </a:ext>
            </a:extLst>
          </p:cNvPr>
          <p:cNvSpPr txBox="1"/>
          <p:nvPr/>
        </p:nvSpPr>
        <p:spPr>
          <a:xfrm>
            <a:off x="2129119" y="5851931"/>
            <a:ext cx="1702032" cy="707886"/>
          </a:xfrm>
          <a:prstGeom prst="rect">
            <a:avLst/>
          </a:prstGeom>
          <a:noFill/>
        </p:spPr>
        <p:txBody>
          <a:bodyPr wrap="square" rtlCol="0">
            <a:spAutoFit/>
          </a:bodyPr>
          <a:lstStyle/>
          <a:p>
            <a:r>
              <a:rPr lang="en-GB" sz="1000" dirty="0">
                <a:latin typeface="Century Gothic" panose="020B0502020202020204" pitchFamily="34" charset="0"/>
              </a:rPr>
              <a:t>the other has a more unique and innovative aesthetic that explores form and body.</a:t>
            </a:r>
          </a:p>
        </p:txBody>
      </p:sp>
      <p:pic>
        <p:nvPicPr>
          <p:cNvPr id="24" name="Picture 23" descr="A wooden box&#10;&#10;Description generated with high confidence">
            <a:extLst>
              <a:ext uri="{FF2B5EF4-FFF2-40B4-BE49-F238E27FC236}">
                <a16:creationId xmlns:a16="http://schemas.microsoft.com/office/drawing/2014/main" id="{AB0C4FFE-ACAD-4982-8D2F-EA710784DA9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56898" y="3091665"/>
            <a:ext cx="1624662" cy="1624662"/>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7" name="TextBox 26">
            <a:extLst>
              <a:ext uri="{FF2B5EF4-FFF2-40B4-BE49-F238E27FC236}">
                <a16:creationId xmlns:a16="http://schemas.microsoft.com/office/drawing/2014/main" id="{57CA8AE5-473B-45E3-9718-A926AA640BA6}"/>
              </a:ext>
            </a:extLst>
          </p:cNvPr>
          <p:cNvSpPr txBox="1"/>
          <p:nvPr/>
        </p:nvSpPr>
        <p:spPr>
          <a:xfrm>
            <a:off x="6223570" y="4870788"/>
            <a:ext cx="1855695" cy="1631216"/>
          </a:xfrm>
          <a:prstGeom prst="rect">
            <a:avLst/>
          </a:prstGeom>
          <a:noFill/>
        </p:spPr>
        <p:txBody>
          <a:bodyPr wrap="square" rtlCol="0">
            <a:spAutoFit/>
          </a:bodyPr>
          <a:lstStyle/>
          <a:p>
            <a:r>
              <a:rPr lang="en-GB" sz="1000" dirty="0">
                <a:latin typeface="Century Gothic" panose="020B0502020202020204" pitchFamily="34" charset="0"/>
              </a:rPr>
              <a:t>The product above has been created purely out of old recycled wood from various places. Doing so myself may make my result more aware for the </a:t>
            </a:r>
            <a:r>
              <a:rPr lang="en-GB" sz="1000" dirty="0">
                <a:solidFill>
                  <a:srgbClr val="CC0066"/>
                </a:solidFill>
                <a:latin typeface="Century Gothic" panose="020B0502020202020204" pitchFamily="34" charset="0"/>
              </a:rPr>
              <a:t>environment </a:t>
            </a:r>
            <a:r>
              <a:rPr lang="en-GB" sz="1000" dirty="0">
                <a:latin typeface="Century Gothic" panose="020B0502020202020204" pitchFamily="34" charset="0"/>
              </a:rPr>
              <a:t>and even cost – using furniture/products that have been thrown away.</a:t>
            </a:r>
          </a:p>
        </p:txBody>
      </p:sp>
      <p:sp>
        <p:nvSpPr>
          <p:cNvPr id="30" name="TextBox 29">
            <a:extLst>
              <a:ext uri="{FF2B5EF4-FFF2-40B4-BE49-F238E27FC236}">
                <a16:creationId xmlns:a16="http://schemas.microsoft.com/office/drawing/2014/main" id="{9655FFF6-B0A0-45F0-9802-72A26487135F}"/>
              </a:ext>
            </a:extLst>
          </p:cNvPr>
          <p:cNvSpPr txBox="1"/>
          <p:nvPr/>
        </p:nvSpPr>
        <p:spPr>
          <a:xfrm>
            <a:off x="7624660" y="2870405"/>
            <a:ext cx="1765870" cy="1015663"/>
          </a:xfrm>
          <a:prstGeom prst="rect">
            <a:avLst/>
          </a:prstGeom>
          <a:noFill/>
        </p:spPr>
        <p:txBody>
          <a:bodyPr wrap="square" rtlCol="0">
            <a:spAutoFit/>
          </a:bodyPr>
          <a:lstStyle/>
          <a:p>
            <a:r>
              <a:rPr lang="en-GB" sz="1000" dirty="0">
                <a:solidFill>
                  <a:srgbClr val="33CCCC"/>
                </a:solidFill>
                <a:latin typeface="Century Gothic" panose="020B0502020202020204" pitchFamily="34" charset="0"/>
              </a:rPr>
              <a:t>Manufacturing</a:t>
            </a:r>
            <a:r>
              <a:rPr lang="en-GB" sz="1000" dirty="0">
                <a:latin typeface="Century Gothic" panose="020B0502020202020204" pitchFamily="34" charset="0"/>
              </a:rPr>
              <a:t> wise, the traditional tends to include more components that include the use of different slotting/joining methods.</a:t>
            </a:r>
          </a:p>
        </p:txBody>
      </p:sp>
      <p:pic>
        <p:nvPicPr>
          <p:cNvPr id="28" name="Picture 27" descr="A close up of a box&#10;&#10;Description generated with high confidence">
            <a:extLst>
              <a:ext uri="{FF2B5EF4-FFF2-40B4-BE49-F238E27FC236}">
                <a16:creationId xmlns:a16="http://schemas.microsoft.com/office/drawing/2014/main" id="{B39D73EF-05D2-4F10-9CA2-56CB97B4FAE8}"/>
              </a:ext>
            </a:extLst>
          </p:cNvPr>
          <p:cNvPicPr>
            <a:picLocks noChangeAspect="1"/>
          </p:cNvPicPr>
          <p:nvPr/>
        </p:nvPicPr>
        <p:blipFill rotWithShape="1">
          <a:blip r:embed="rId12">
            <a:extLst>
              <a:ext uri="{28A0092B-C50C-407E-A947-70E740481C1C}">
                <a14:useLocalDpi xmlns:a14="http://schemas.microsoft.com/office/drawing/2010/main" val="0"/>
              </a:ext>
            </a:extLst>
          </a:blip>
          <a:srcRect l="15967" r="13801"/>
          <a:stretch/>
        </p:blipFill>
        <p:spPr>
          <a:xfrm>
            <a:off x="4939734" y="3730483"/>
            <a:ext cx="896141" cy="84688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13">
            <p14:nvContentPartPr>
              <p14:cNvPr id="29" name="Ink 28">
                <a:extLst>
                  <a:ext uri="{FF2B5EF4-FFF2-40B4-BE49-F238E27FC236}">
                    <a16:creationId xmlns:a16="http://schemas.microsoft.com/office/drawing/2014/main" id="{D1D8588D-6327-42C5-8A9F-9E9C36947276}"/>
                  </a:ext>
                </a:extLst>
              </p14:cNvPr>
              <p14:cNvContentPartPr/>
              <p14:nvPr/>
            </p14:nvContentPartPr>
            <p14:xfrm rot="8753473">
              <a:off x="7511638" y="4543287"/>
              <a:ext cx="127080" cy="266760"/>
            </p14:xfrm>
          </p:contentPart>
        </mc:Choice>
        <mc:Fallback xmlns="">
          <p:pic>
            <p:nvPicPr>
              <p:cNvPr id="29" name="Ink 28">
                <a:extLst>
                  <a:ext uri="{FF2B5EF4-FFF2-40B4-BE49-F238E27FC236}">
                    <a16:creationId xmlns:a16="http://schemas.microsoft.com/office/drawing/2014/main" id="{D1D8588D-6327-42C5-8A9F-9E9C36947276}"/>
                  </a:ext>
                </a:extLst>
              </p:cNvPr>
              <p:cNvPicPr/>
              <p:nvPr/>
            </p:nvPicPr>
            <p:blipFill>
              <a:blip r:embed="rId14"/>
              <a:stretch>
                <a:fillRect/>
              </a:stretch>
            </p:blipFill>
            <p:spPr>
              <a:xfrm rot="8753473">
                <a:off x="7502638" y="4534299"/>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1" name="Ink 30">
                <a:extLst>
                  <a:ext uri="{FF2B5EF4-FFF2-40B4-BE49-F238E27FC236}">
                    <a16:creationId xmlns:a16="http://schemas.microsoft.com/office/drawing/2014/main" id="{772994E6-721D-4C23-966F-D0B5DC88167D}"/>
                  </a:ext>
                </a:extLst>
              </p14:cNvPr>
              <p14:cNvContentPartPr/>
              <p14:nvPr/>
            </p14:nvContentPartPr>
            <p14:xfrm rot="18907824">
              <a:off x="7421990" y="2943180"/>
              <a:ext cx="127080" cy="266760"/>
            </p14:xfrm>
          </p:contentPart>
        </mc:Choice>
        <mc:Fallback xmlns="">
          <p:pic>
            <p:nvPicPr>
              <p:cNvPr id="31" name="Ink 30">
                <a:extLst>
                  <a:ext uri="{FF2B5EF4-FFF2-40B4-BE49-F238E27FC236}">
                    <a16:creationId xmlns:a16="http://schemas.microsoft.com/office/drawing/2014/main" id="{772994E6-721D-4C23-966F-D0B5DC88167D}"/>
                  </a:ext>
                </a:extLst>
              </p:cNvPr>
              <p:cNvPicPr/>
              <p:nvPr/>
            </p:nvPicPr>
            <p:blipFill>
              <a:blip r:embed="rId14"/>
              <a:stretch>
                <a:fillRect/>
              </a:stretch>
            </p:blipFill>
            <p:spPr>
              <a:xfrm rot="18907824">
                <a:off x="7412990" y="2934192"/>
                <a:ext cx="144720" cy="284376"/>
              </a:xfrm>
              <a:prstGeom prst="rect">
                <a:avLst/>
              </a:prstGeom>
            </p:spPr>
          </p:pic>
        </mc:Fallback>
      </mc:AlternateContent>
    </p:spTree>
    <p:extLst>
      <p:ext uri="{BB962C8B-B14F-4D97-AF65-F5344CB8AC3E}">
        <p14:creationId xmlns:p14="http://schemas.microsoft.com/office/powerpoint/2010/main" val="3627039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BCBA42-0825-48A4-B941-3F733AAE0DDC}"/>
              </a:ext>
            </a:extLst>
          </p:cNvPr>
          <p:cNvSpPr txBox="1"/>
          <p:nvPr/>
        </p:nvSpPr>
        <p:spPr>
          <a:xfrm>
            <a:off x="4171437" y="114932"/>
            <a:ext cx="3849131" cy="338554"/>
          </a:xfrm>
          <a:prstGeom prst="rect">
            <a:avLst/>
          </a:prstGeom>
          <a:noFill/>
        </p:spPr>
        <p:txBody>
          <a:bodyPr wrap="none" rtlCol="0">
            <a:spAutoFit/>
          </a:bodyPr>
          <a:lstStyle/>
          <a:p>
            <a:r>
              <a:rPr lang="en-GB" sz="1600" spc="600" dirty="0">
                <a:latin typeface="Century Gothic" panose="020B0502020202020204" pitchFamily="34" charset="0"/>
              </a:rPr>
              <a:t>FIRST HAND RESEARCH</a:t>
            </a:r>
          </a:p>
        </p:txBody>
      </p:sp>
      <p:pic>
        <p:nvPicPr>
          <p:cNvPr id="6" name="Picture 5" descr="A room with a large window&#10;&#10;Description automatically generated">
            <a:extLst>
              <a:ext uri="{FF2B5EF4-FFF2-40B4-BE49-F238E27FC236}">
                <a16:creationId xmlns:a16="http://schemas.microsoft.com/office/drawing/2014/main" id="{D61F63B5-4775-44F1-83BD-B52E5C3EBDB8}"/>
              </a:ext>
            </a:extLst>
          </p:cNvPr>
          <p:cNvPicPr>
            <a:picLocks noChangeAspect="1"/>
          </p:cNvPicPr>
          <p:nvPr/>
        </p:nvPicPr>
        <p:blipFill rotWithShape="1">
          <a:blip r:embed="rId3">
            <a:extLst>
              <a:ext uri="{28A0092B-C50C-407E-A947-70E740481C1C}">
                <a14:useLocalDpi xmlns:a14="http://schemas.microsoft.com/office/drawing/2010/main" val="0"/>
              </a:ext>
            </a:extLst>
          </a:blip>
          <a:srcRect b="10590"/>
          <a:stretch/>
        </p:blipFill>
        <p:spPr>
          <a:xfrm>
            <a:off x="370656" y="453486"/>
            <a:ext cx="2090157" cy="2134878"/>
          </a:xfrm>
          <a:prstGeom prst="ellipse">
            <a:avLst/>
          </a:prstGeom>
          <a:ln w="12700" cap="rnd">
            <a:noFill/>
          </a:ln>
          <a:effectLst/>
        </p:spPr>
      </p:pic>
      <p:pic>
        <p:nvPicPr>
          <p:cNvPr id="8" name="Picture 7" descr="A corner of a room&#10;&#10;Description automatically generated">
            <a:extLst>
              <a:ext uri="{FF2B5EF4-FFF2-40B4-BE49-F238E27FC236}">
                <a16:creationId xmlns:a16="http://schemas.microsoft.com/office/drawing/2014/main" id="{1099DE00-89C4-4D7F-99A1-6F5FAE9D6B2C}"/>
              </a:ext>
            </a:extLst>
          </p:cNvPr>
          <p:cNvPicPr>
            <a:picLocks noChangeAspect="1"/>
          </p:cNvPicPr>
          <p:nvPr/>
        </p:nvPicPr>
        <p:blipFill rotWithShape="1">
          <a:blip r:embed="rId4">
            <a:extLst>
              <a:ext uri="{28A0092B-C50C-407E-A947-70E740481C1C}">
                <a14:useLocalDpi xmlns:a14="http://schemas.microsoft.com/office/drawing/2010/main" val="0"/>
              </a:ext>
            </a:extLst>
          </a:blip>
          <a:srcRect t="5614"/>
          <a:stretch/>
        </p:blipFill>
        <p:spPr>
          <a:xfrm>
            <a:off x="10106325" y="2521622"/>
            <a:ext cx="1732465" cy="1726052"/>
          </a:xfrm>
          <a:prstGeom prst="ellipse">
            <a:avLst/>
          </a:prstGeom>
          <a:ln w="12700" cap="rnd">
            <a:noFill/>
          </a:ln>
          <a:effectLst/>
        </p:spPr>
      </p:pic>
      <p:pic>
        <p:nvPicPr>
          <p:cNvPr id="10" name="Picture 9" descr="A kitchen with a wooden floor&#10;&#10;Description automatically generated">
            <a:extLst>
              <a:ext uri="{FF2B5EF4-FFF2-40B4-BE49-F238E27FC236}">
                <a16:creationId xmlns:a16="http://schemas.microsoft.com/office/drawing/2014/main" id="{72DECA39-8A29-494E-A75A-2306915003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7306" y="5047829"/>
            <a:ext cx="1546857" cy="1514475"/>
          </a:xfrm>
          <a:prstGeom prst="ellipse">
            <a:avLst/>
          </a:prstGeom>
          <a:ln w="12700" cap="rnd">
            <a:noFill/>
          </a:ln>
          <a:effectLst/>
        </p:spPr>
      </p:pic>
      <p:pic>
        <p:nvPicPr>
          <p:cNvPr id="12" name="Picture 11" descr="A room with a wooden floor&#10;&#10;Description automatically generated">
            <a:extLst>
              <a:ext uri="{FF2B5EF4-FFF2-40B4-BE49-F238E27FC236}">
                <a16:creationId xmlns:a16="http://schemas.microsoft.com/office/drawing/2014/main" id="{664F7DD1-E3ED-49D6-B27C-E310963A2F89}"/>
              </a:ext>
            </a:extLst>
          </p:cNvPr>
          <p:cNvPicPr>
            <a:picLocks noChangeAspect="1"/>
          </p:cNvPicPr>
          <p:nvPr/>
        </p:nvPicPr>
        <p:blipFill rotWithShape="1">
          <a:blip r:embed="rId6">
            <a:extLst>
              <a:ext uri="{28A0092B-C50C-407E-A947-70E740481C1C}">
                <a14:useLocalDpi xmlns:a14="http://schemas.microsoft.com/office/drawing/2010/main" val="0"/>
              </a:ext>
            </a:extLst>
          </a:blip>
          <a:srcRect l="12304" r="11911"/>
          <a:stretch/>
        </p:blipFill>
        <p:spPr>
          <a:xfrm>
            <a:off x="2117563" y="422110"/>
            <a:ext cx="1401084" cy="138658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4" name="Picture 13" descr="A picture containing floor, indoor, table, room&#10;&#10;Description automatically generated">
            <a:extLst>
              <a:ext uri="{FF2B5EF4-FFF2-40B4-BE49-F238E27FC236}">
                <a16:creationId xmlns:a16="http://schemas.microsoft.com/office/drawing/2014/main" id="{76589B54-30CE-4861-953B-788892AEF242}"/>
              </a:ext>
            </a:extLst>
          </p:cNvPr>
          <p:cNvPicPr>
            <a:picLocks noChangeAspect="1"/>
          </p:cNvPicPr>
          <p:nvPr/>
        </p:nvPicPr>
        <p:blipFill rotWithShape="1">
          <a:blip r:embed="rId7">
            <a:extLst>
              <a:ext uri="{28A0092B-C50C-407E-A947-70E740481C1C}">
                <a14:useLocalDpi xmlns:a14="http://schemas.microsoft.com/office/drawing/2010/main" val="0"/>
              </a:ext>
            </a:extLst>
          </a:blip>
          <a:srcRect t="4575" b="20587"/>
          <a:stretch/>
        </p:blipFill>
        <p:spPr>
          <a:xfrm>
            <a:off x="266059" y="4479344"/>
            <a:ext cx="2087508" cy="208296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3" name="Picture 2" descr="A shelf in a room&#10;&#10;Description automatically generated">
            <a:extLst>
              <a:ext uri="{FF2B5EF4-FFF2-40B4-BE49-F238E27FC236}">
                <a16:creationId xmlns:a16="http://schemas.microsoft.com/office/drawing/2014/main" id="{DF0C89DF-E761-46A1-B28E-231B750CEA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55443" y="3923349"/>
            <a:ext cx="2583347" cy="2601758"/>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6" name="Picture 15" descr="A picture containing sitting, indoor, floor&#10;&#10;Description automatically generated">
            <a:extLst>
              <a:ext uri="{FF2B5EF4-FFF2-40B4-BE49-F238E27FC236}">
                <a16:creationId xmlns:a16="http://schemas.microsoft.com/office/drawing/2014/main" id="{49463335-0519-4B31-875C-F142BBCB1103}"/>
              </a:ext>
            </a:extLst>
          </p:cNvPr>
          <p:cNvPicPr>
            <a:picLocks noChangeAspect="1"/>
          </p:cNvPicPr>
          <p:nvPr/>
        </p:nvPicPr>
        <p:blipFill rotWithShape="1">
          <a:blip r:embed="rId9">
            <a:extLst>
              <a:ext uri="{28A0092B-C50C-407E-A947-70E740481C1C}">
                <a14:useLocalDpi xmlns:a14="http://schemas.microsoft.com/office/drawing/2010/main" val="0"/>
              </a:ext>
            </a:extLst>
          </a:blip>
          <a:srcRect t="10587" b="13791"/>
          <a:stretch/>
        </p:blipFill>
        <p:spPr>
          <a:xfrm>
            <a:off x="5559122" y="560889"/>
            <a:ext cx="2062146" cy="2079219"/>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cxnSp>
        <p:nvCxnSpPr>
          <p:cNvPr id="17" name="Straight Connector 16">
            <a:extLst>
              <a:ext uri="{FF2B5EF4-FFF2-40B4-BE49-F238E27FC236}">
                <a16:creationId xmlns:a16="http://schemas.microsoft.com/office/drawing/2014/main" id="{AAF66C97-2DC2-4A6F-9F34-4A2A4E1F0D91}"/>
              </a:ext>
            </a:extLst>
          </p:cNvPr>
          <p:cNvCxnSpPr>
            <a:cxnSpLocks/>
          </p:cNvCxnSpPr>
          <p:nvPr/>
        </p:nvCxnSpPr>
        <p:spPr>
          <a:xfrm>
            <a:off x="5567856" y="2322405"/>
            <a:ext cx="0" cy="4130783"/>
          </a:xfrm>
          <a:prstGeom prst="line">
            <a:avLst/>
          </a:prstGeom>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1EF3B3E6-D85A-48E6-AB7C-DB5E625F9BB2}"/>
              </a:ext>
            </a:extLst>
          </p:cNvPr>
          <p:cNvCxnSpPr>
            <a:cxnSpLocks/>
          </p:cNvCxnSpPr>
          <p:nvPr/>
        </p:nvCxnSpPr>
        <p:spPr>
          <a:xfrm>
            <a:off x="5563885" y="628666"/>
            <a:ext cx="0" cy="405874"/>
          </a:xfrm>
          <a:prstGeom prst="line">
            <a:avLst/>
          </a:prstGeom>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F79F3929-2AE0-4440-8BC4-D2086171895B}"/>
              </a:ext>
            </a:extLst>
          </p:cNvPr>
          <p:cNvSpPr txBox="1"/>
          <p:nvPr/>
        </p:nvSpPr>
        <p:spPr>
          <a:xfrm>
            <a:off x="3579425" y="561406"/>
            <a:ext cx="1781364" cy="1323439"/>
          </a:xfrm>
          <a:prstGeom prst="rect">
            <a:avLst/>
          </a:prstGeom>
          <a:noFill/>
        </p:spPr>
        <p:txBody>
          <a:bodyPr wrap="square" rtlCol="0">
            <a:spAutoFit/>
          </a:bodyPr>
          <a:lstStyle/>
          <a:p>
            <a:pPr algn="r"/>
            <a:r>
              <a:rPr lang="en-GB" sz="1000" dirty="0">
                <a:latin typeface="Century Gothic" panose="020B0502020202020204" pitchFamily="34" charset="0"/>
              </a:rPr>
              <a:t>This table on the left is a good </a:t>
            </a:r>
            <a:r>
              <a:rPr lang="en-GB" sz="1000" dirty="0">
                <a:solidFill>
                  <a:srgbClr val="33CCCC"/>
                </a:solidFill>
                <a:latin typeface="Century Gothic" panose="020B0502020202020204" pitchFamily="34" charset="0"/>
              </a:rPr>
              <a:t>example</a:t>
            </a:r>
            <a:r>
              <a:rPr lang="en-GB" sz="1000" dirty="0">
                <a:latin typeface="Century Gothic" panose="020B0502020202020204" pitchFamily="34" charset="0"/>
              </a:rPr>
              <a:t> for a product that has used mild steel. The steel is mainly used for </a:t>
            </a:r>
            <a:r>
              <a:rPr lang="en-GB" sz="1000" dirty="0">
                <a:solidFill>
                  <a:srgbClr val="33CCCC"/>
                </a:solidFill>
                <a:latin typeface="Century Gothic" panose="020B0502020202020204" pitchFamily="34" charset="0"/>
              </a:rPr>
              <a:t>structure</a:t>
            </a:r>
            <a:r>
              <a:rPr lang="en-GB" sz="1000" dirty="0">
                <a:latin typeface="Century Gothic" panose="020B0502020202020204" pitchFamily="34" charset="0"/>
              </a:rPr>
              <a:t> and frame. This product has a very </a:t>
            </a:r>
            <a:r>
              <a:rPr lang="en-GB" sz="1000" dirty="0">
                <a:solidFill>
                  <a:srgbClr val="33CCCC"/>
                </a:solidFill>
                <a:latin typeface="Century Gothic" panose="020B0502020202020204" pitchFamily="34" charset="0"/>
              </a:rPr>
              <a:t>common shape – not innovative</a:t>
            </a:r>
            <a:r>
              <a:rPr lang="en-GB" sz="1000" dirty="0">
                <a:latin typeface="Century Gothic" panose="020B0502020202020204" pitchFamily="34" charset="0"/>
              </a:rPr>
              <a:t>. </a:t>
            </a:r>
          </a:p>
        </p:txBody>
      </p:sp>
      <p:sp>
        <p:nvSpPr>
          <p:cNvPr id="22" name="TextBox 21">
            <a:extLst>
              <a:ext uri="{FF2B5EF4-FFF2-40B4-BE49-F238E27FC236}">
                <a16:creationId xmlns:a16="http://schemas.microsoft.com/office/drawing/2014/main" id="{9AC6368D-6A9D-4C33-BAFC-7087EA46C7C6}"/>
              </a:ext>
            </a:extLst>
          </p:cNvPr>
          <p:cNvSpPr txBox="1"/>
          <p:nvPr/>
        </p:nvSpPr>
        <p:spPr>
          <a:xfrm>
            <a:off x="2424964" y="1926646"/>
            <a:ext cx="2935827" cy="1015663"/>
          </a:xfrm>
          <a:prstGeom prst="rect">
            <a:avLst/>
          </a:prstGeom>
          <a:noFill/>
        </p:spPr>
        <p:txBody>
          <a:bodyPr wrap="square" rtlCol="0">
            <a:spAutoFit/>
          </a:bodyPr>
          <a:lstStyle/>
          <a:p>
            <a:pPr algn="r"/>
            <a:r>
              <a:rPr lang="en-GB" sz="1000" dirty="0">
                <a:latin typeface="Century Gothic" panose="020B0502020202020204" pitchFamily="34" charset="0"/>
              </a:rPr>
              <a:t>The width of the table is also </a:t>
            </a:r>
            <a:r>
              <a:rPr lang="en-GB" sz="1000" dirty="0">
                <a:solidFill>
                  <a:srgbClr val="33CCCC"/>
                </a:solidFill>
                <a:latin typeface="Century Gothic" panose="020B0502020202020204" pitchFamily="34" charset="0"/>
              </a:rPr>
              <a:t>quite large</a:t>
            </a:r>
            <a:r>
              <a:rPr lang="en-GB" sz="1000" dirty="0">
                <a:latin typeface="Century Gothic" panose="020B0502020202020204" pitchFamily="34" charset="0"/>
              </a:rPr>
              <a:t>, in my design it will be smaller to accommodate most households. One advantage to this product is that It uses the space beneath it to give </a:t>
            </a:r>
            <a:r>
              <a:rPr lang="en-GB" sz="1000" dirty="0">
                <a:solidFill>
                  <a:srgbClr val="33CCCC"/>
                </a:solidFill>
                <a:latin typeface="Century Gothic" panose="020B0502020202020204" pitchFamily="34" charset="0"/>
              </a:rPr>
              <a:t>extra storage </a:t>
            </a:r>
            <a:r>
              <a:rPr lang="en-GB" sz="1000" dirty="0">
                <a:latin typeface="Century Gothic" panose="020B0502020202020204" pitchFamily="34" charset="0"/>
              </a:rPr>
              <a:t>space.</a:t>
            </a:r>
          </a:p>
        </p:txBody>
      </p:sp>
      <p:sp>
        <p:nvSpPr>
          <p:cNvPr id="15" name="TextBox 14">
            <a:extLst>
              <a:ext uri="{FF2B5EF4-FFF2-40B4-BE49-F238E27FC236}">
                <a16:creationId xmlns:a16="http://schemas.microsoft.com/office/drawing/2014/main" id="{02CE14CF-34C7-45CE-A390-BC400405EF9A}"/>
              </a:ext>
            </a:extLst>
          </p:cNvPr>
          <p:cNvSpPr txBox="1"/>
          <p:nvPr/>
        </p:nvSpPr>
        <p:spPr>
          <a:xfrm>
            <a:off x="2600032" y="3809974"/>
            <a:ext cx="2747577" cy="1015663"/>
          </a:xfrm>
          <a:prstGeom prst="rect">
            <a:avLst/>
          </a:prstGeom>
          <a:noFill/>
        </p:spPr>
        <p:txBody>
          <a:bodyPr wrap="square" rtlCol="0">
            <a:spAutoFit/>
          </a:bodyPr>
          <a:lstStyle/>
          <a:p>
            <a:pPr algn="r"/>
            <a:r>
              <a:rPr lang="en-GB" sz="1000" dirty="0">
                <a:latin typeface="Century Gothic" panose="020B0502020202020204" pitchFamily="34" charset="0"/>
              </a:rPr>
              <a:t>The selection of tables on the left are mainly being used for a more </a:t>
            </a:r>
            <a:r>
              <a:rPr lang="en-GB" sz="1000" dirty="0">
                <a:solidFill>
                  <a:srgbClr val="CC0066"/>
                </a:solidFill>
                <a:latin typeface="Century Gothic" panose="020B0502020202020204" pitchFamily="34" charset="0"/>
              </a:rPr>
              <a:t>utility purpose.</a:t>
            </a:r>
            <a:r>
              <a:rPr lang="en-GB" sz="1000" dirty="0">
                <a:latin typeface="Century Gothic" panose="020B0502020202020204" pitchFamily="34" charset="0"/>
              </a:rPr>
              <a:t> It allows the user to pull around due to added wheels. This table is purely </a:t>
            </a:r>
            <a:r>
              <a:rPr lang="en-GB" sz="1000" dirty="0">
                <a:solidFill>
                  <a:srgbClr val="CC0066"/>
                </a:solidFill>
                <a:latin typeface="Century Gothic" panose="020B0502020202020204" pitchFamily="34" charset="0"/>
              </a:rPr>
              <a:t>used for function </a:t>
            </a:r>
            <a:r>
              <a:rPr lang="en-GB" sz="1000" dirty="0">
                <a:latin typeface="Century Gothic" panose="020B0502020202020204" pitchFamily="34" charset="0"/>
              </a:rPr>
              <a:t>and there is no attempt to improve aesthetics. </a:t>
            </a:r>
            <a:r>
              <a:rPr lang="en-GB" sz="1000" dirty="0">
                <a:solidFill>
                  <a:srgbClr val="CC0066"/>
                </a:solidFill>
                <a:latin typeface="Century Gothic" panose="020B0502020202020204" pitchFamily="34" charset="0"/>
              </a:rPr>
              <a:t>Basic shape.</a:t>
            </a:r>
          </a:p>
        </p:txBody>
      </p:sp>
      <p:sp>
        <p:nvSpPr>
          <p:cNvPr id="18" name="TextBox 17">
            <a:extLst>
              <a:ext uri="{FF2B5EF4-FFF2-40B4-BE49-F238E27FC236}">
                <a16:creationId xmlns:a16="http://schemas.microsoft.com/office/drawing/2014/main" id="{7566226C-5A8E-4F5F-95AD-E1817684CE9D}"/>
              </a:ext>
            </a:extLst>
          </p:cNvPr>
          <p:cNvSpPr txBox="1"/>
          <p:nvPr/>
        </p:nvSpPr>
        <p:spPr>
          <a:xfrm>
            <a:off x="5702036" y="2721050"/>
            <a:ext cx="3833066" cy="707886"/>
          </a:xfrm>
          <a:prstGeom prst="rect">
            <a:avLst/>
          </a:prstGeom>
          <a:noFill/>
        </p:spPr>
        <p:txBody>
          <a:bodyPr wrap="square" rtlCol="0">
            <a:spAutoFit/>
          </a:bodyPr>
          <a:lstStyle/>
          <a:p>
            <a:r>
              <a:rPr lang="en-GB" sz="1000" dirty="0">
                <a:latin typeface="Century Gothic" panose="020B0502020202020204" pitchFamily="34" charset="0"/>
              </a:rPr>
              <a:t>The picture above represents a more interesting approach. Again the structure is basic/common however the colour gives the product a more </a:t>
            </a:r>
            <a:r>
              <a:rPr lang="en-GB" sz="1000" dirty="0">
                <a:solidFill>
                  <a:srgbClr val="CC0066"/>
                </a:solidFill>
                <a:latin typeface="Century Gothic" panose="020B0502020202020204" pitchFamily="34" charset="0"/>
              </a:rPr>
              <a:t>vibrance and an attractive style </a:t>
            </a:r>
            <a:r>
              <a:rPr lang="en-GB" sz="1000" dirty="0">
                <a:latin typeface="Century Gothic" panose="020B0502020202020204" pitchFamily="34" charset="0"/>
              </a:rPr>
              <a:t>– makes it more recognisable. </a:t>
            </a:r>
          </a:p>
        </p:txBody>
      </p:sp>
      <p:sp>
        <p:nvSpPr>
          <p:cNvPr id="20" name="TextBox 19">
            <a:extLst>
              <a:ext uri="{FF2B5EF4-FFF2-40B4-BE49-F238E27FC236}">
                <a16:creationId xmlns:a16="http://schemas.microsoft.com/office/drawing/2014/main" id="{A786661B-4B5E-4FBF-91CA-30D56B21D507}"/>
              </a:ext>
            </a:extLst>
          </p:cNvPr>
          <p:cNvSpPr txBox="1"/>
          <p:nvPr/>
        </p:nvSpPr>
        <p:spPr>
          <a:xfrm>
            <a:off x="3662366" y="4940753"/>
            <a:ext cx="1685243" cy="1631216"/>
          </a:xfrm>
          <a:prstGeom prst="rect">
            <a:avLst/>
          </a:prstGeom>
          <a:noFill/>
        </p:spPr>
        <p:txBody>
          <a:bodyPr wrap="square" rtlCol="0">
            <a:spAutoFit/>
          </a:bodyPr>
          <a:lstStyle/>
          <a:p>
            <a:pPr algn="r"/>
            <a:r>
              <a:rPr lang="en-GB" sz="1000" dirty="0">
                <a:latin typeface="Century Gothic" panose="020B0502020202020204" pitchFamily="34" charset="0"/>
              </a:rPr>
              <a:t>The marble top styled table portrays a </a:t>
            </a:r>
            <a:r>
              <a:rPr lang="en-GB" sz="1000" dirty="0">
                <a:solidFill>
                  <a:srgbClr val="33CCCC"/>
                </a:solidFill>
                <a:latin typeface="Century Gothic" panose="020B0502020202020204" pitchFamily="34" charset="0"/>
              </a:rPr>
              <a:t>modern theme </a:t>
            </a:r>
            <a:r>
              <a:rPr lang="en-GB" sz="1000" dirty="0">
                <a:latin typeface="Century Gothic" panose="020B0502020202020204" pitchFamily="34" charset="0"/>
              </a:rPr>
              <a:t>by using solid </a:t>
            </a:r>
            <a:r>
              <a:rPr lang="en-GB" sz="1000" dirty="0">
                <a:solidFill>
                  <a:srgbClr val="33CCCC"/>
                </a:solidFill>
                <a:latin typeface="Century Gothic" panose="020B0502020202020204" pitchFamily="34" charset="0"/>
              </a:rPr>
              <a:t>block colours </a:t>
            </a:r>
            <a:r>
              <a:rPr lang="en-GB" sz="1000" dirty="0">
                <a:latin typeface="Century Gothic" panose="020B0502020202020204" pitchFamily="34" charset="0"/>
              </a:rPr>
              <a:t>(black) with a bit of </a:t>
            </a:r>
            <a:r>
              <a:rPr lang="en-GB" sz="1000" dirty="0">
                <a:solidFill>
                  <a:srgbClr val="33CCCC"/>
                </a:solidFill>
                <a:latin typeface="Century Gothic" panose="020B0502020202020204" pitchFamily="34" charset="0"/>
              </a:rPr>
              <a:t>expensive</a:t>
            </a:r>
            <a:r>
              <a:rPr lang="en-GB" sz="1000" dirty="0">
                <a:latin typeface="Century Gothic" panose="020B0502020202020204" pitchFamily="34" charset="0"/>
              </a:rPr>
              <a:t> looking stone. Stones such as marble are more </a:t>
            </a:r>
            <a:r>
              <a:rPr lang="en-GB" sz="1000" dirty="0">
                <a:solidFill>
                  <a:srgbClr val="33CCCC"/>
                </a:solidFill>
                <a:latin typeface="Century Gothic" panose="020B0502020202020204" pitchFamily="34" charset="0"/>
              </a:rPr>
              <a:t>desirable</a:t>
            </a:r>
            <a:r>
              <a:rPr lang="en-GB" sz="1000" dirty="0">
                <a:latin typeface="Century Gothic" panose="020B0502020202020204" pitchFamily="34" charset="0"/>
              </a:rPr>
              <a:t>. This product is noticeably the most expensive one.</a:t>
            </a:r>
          </a:p>
        </p:txBody>
      </p:sp>
      <p:sp>
        <p:nvSpPr>
          <p:cNvPr id="23" name="TextBox 22">
            <a:extLst>
              <a:ext uri="{FF2B5EF4-FFF2-40B4-BE49-F238E27FC236}">
                <a16:creationId xmlns:a16="http://schemas.microsoft.com/office/drawing/2014/main" id="{E3873CA6-6577-4E01-B1DC-A0CD5CEC7767}"/>
              </a:ext>
            </a:extLst>
          </p:cNvPr>
          <p:cNvSpPr txBox="1"/>
          <p:nvPr/>
        </p:nvSpPr>
        <p:spPr>
          <a:xfrm>
            <a:off x="9977719" y="499488"/>
            <a:ext cx="1953701" cy="1938992"/>
          </a:xfrm>
          <a:prstGeom prst="rect">
            <a:avLst/>
          </a:prstGeom>
          <a:noFill/>
        </p:spPr>
        <p:txBody>
          <a:bodyPr wrap="square" rtlCol="0">
            <a:spAutoFit/>
          </a:bodyPr>
          <a:lstStyle/>
          <a:p>
            <a:pPr algn="r"/>
            <a:r>
              <a:rPr lang="en-GB" sz="1000" dirty="0">
                <a:latin typeface="Century Gothic" panose="020B0502020202020204" pitchFamily="34" charset="0"/>
              </a:rPr>
              <a:t>This table follows a </a:t>
            </a:r>
            <a:r>
              <a:rPr lang="en-GB" sz="1000" dirty="0">
                <a:solidFill>
                  <a:srgbClr val="CC0066"/>
                </a:solidFill>
                <a:latin typeface="Century Gothic" panose="020B0502020202020204" pitchFamily="34" charset="0"/>
              </a:rPr>
              <a:t>ordinary square design </a:t>
            </a:r>
            <a:r>
              <a:rPr lang="en-GB" sz="1000" dirty="0">
                <a:latin typeface="Century Gothic" panose="020B0502020202020204" pitchFamily="34" charset="0"/>
              </a:rPr>
              <a:t>but as seen in the picture, it is well suited for </a:t>
            </a:r>
            <a:r>
              <a:rPr lang="en-GB" sz="1000" dirty="0">
                <a:solidFill>
                  <a:srgbClr val="CC0066"/>
                </a:solidFill>
                <a:latin typeface="Century Gothic" panose="020B0502020202020204" pitchFamily="34" charset="0"/>
              </a:rPr>
              <a:t>its function </a:t>
            </a:r>
            <a:r>
              <a:rPr lang="en-GB" sz="1000" dirty="0">
                <a:latin typeface="Century Gothic" panose="020B0502020202020204" pitchFamily="34" charset="0"/>
              </a:rPr>
              <a:t>which is to hold records and a record player. Having the waxed wooden finish gives the product a </a:t>
            </a:r>
            <a:r>
              <a:rPr lang="en-GB" sz="1000" dirty="0">
                <a:solidFill>
                  <a:srgbClr val="CC0066"/>
                </a:solidFill>
                <a:latin typeface="Century Gothic" panose="020B0502020202020204" pitchFamily="34" charset="0"/>
              </a:rPr>
              <a:t>classic look </a:t>
            </a:r>
            <a:r>
              <a:rPr lang="en-GB" sz="1000" dirty="0">
                <a:latin typeface="Century Gothic" panose="020B0502020202020204" pitchFamily="34" charset="0"/>
              </a:rPr>
              <a:t>that is well suited for its environment. However, In terms of ‘innovation’ it </a:t>
            </a:r>
            <a:r>
              <a:rPr lang="en-GB" sz="1000" dirty="0">
                <a:solidFill>
                  <a:srgbClr val="CC0066"/>
                </a:solidFill>
                <a:latin typeface="Century Gothic" panose="020B0502020202020204" pitchFamily="34" charset="0"/>
              </a:rPr>
              <a:t>lacks the potential</a:t>
            </a:r>
            <a:r>
              <a:rPr lang="en-GB" sz="1000" dirty="0">
                <a:latin typeface="Century Gothic" panose="020B0502020202020204" pitchFamily="34" charset="0"/>
              </a:rPr>
              <a:t>.</a:t>
            </a:r>
          </a:p>
        </p:txBody>
      </p:sp>
      <mc:AlternateContent xmlns:mc="http://schemas.openxmlformats.org/markup-compatibility/2006" xmlns:p14="http://schemas.microsoft.com/office/powerpoint/2010/main">
        <mc:Choice Requires="p14">
          <p:contentPart p14:bwMode="auto" r:id="rId10">
            <p14:nvContentPartPr>
              <p14:cNvPr id="24" name="Ink 23">
                <a:extLst>
                  <a:ext uri="{FF2B5EF4-FFF2-40B4-BE49-F238E27FC236}">
                    <a16:creationId xmlns:a16="http://schemas.microsoft.com/office/drawing/2014/main" id="{5C5699ED-F22D-4A6A-A213-A547A7DD6BD1}"/>
                  </a:ext>
                </a:extLst>
              </p14:cNvPr>
              <p14:cNvContentPartPr/>
              <p14:nvPr/>
            </p14:nvContentPartPr>
            <p14:xfrm rot="21303420">
              <a:off x="10315915" y="2325899"/>
              <a:ext cx="127080" cy="266760"/>
            </p14:xfrm>
          </p:contentPart>
        </mc:Choice>
        <mc:Fallback xmlns="">
          <p:pic>
            <p:nvPicPr>
              <p:cNvPr id="24" name="Ink 23">
                <a:extLst>
                  <a:ext uri="{FF2B5EF4-FFF2-40B4-BE49-F238E27FC236}">
                    <a16:creationId xmlns:a16="http://schemas.microsoft.com/office/drawing/2014/main" id="{5C5699ED-F22D-4A6A-A213-A547A7DD6BD1}"/>
                  </a:ext>
                </a:extLst>
              </p:cNvPr>
              <p:cNvPicPr/>
              <p:nvPr/>
            </p:nvPicPr>
            <p:blipFill>
              <a:blip r:embed="rId11"/>
              <a:stretch>
                <a:fillRect/>
              </a:stretch>
            </p:blipFill>
            <p:spPr>
              <a:xfrm rot="21303420">
                <a:off x="10306915" y="2316911"/>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5" name="Ink 24">
                <a:extLst>
                  <a:ext uri="{FF2B5EF4-FFF2-40B4-BE49-F238E27FC236}">
                    <a16:creationId xmlns:a16="http://schemas.microsoft.com/office/drawing/2014/main" id="{DB347C87-CEB5-4614-A646-4D2822AB681E}"/>
                  </a:ext>
                </a:extLst>
              </p14:cNvPr>
              <p14:cNvContentPartPr/>
              <p14:nvPr/>
            </p14:nvContentPartPr>
            <p14:xfrm rot="14629169" flipH="1" flipV="1">
              <a:off x="3534556" y="4904784"/>
              <a:ext cx="127080" cy="266760"/>
            </p14:xfrm>
          </p:contentPart>
        </mc:Choice>
        <mc:Fallback xmlns="">
          <p:pic>
            <p:nvPicPr>
              <p:cNvPr id="25" name="Ink 24">
                <a:extLst>
                  <a:ext uri="{FF2B5EF4-FFF2-40B4-BE49-F238E27FC236}">
                    <a16:creationId xmlns:a16="http://schemas.microsoft.com/office/drawing/2014/main" id="{DB347C87-CEB5-4614-A646-4D2822AB681E}"/>
                  </a:ext>
                </a:extLst>
              </p:cNvPr>
              <p:cNvPicPr/>
              <p:nvPr/>
            </p:nvPicPr>
            <p:blipFill>
              <a:blip r:embed="rId13"/>
              <a:stretch>
                <a:fillRect/>
              </a:stretch>
            </p:blipFill>
            <p:spPr>
              <a:xfrm rot="14629169" flipH="1" flipV="1">
                <a:off x="3525556" y="4895796"/>
                <a:ext cx="144720" cy="284376"/>
              </a:xfrm>
              <a:prstGeom prst="rect">
                <a:avLst/>
              </a:prstGeom>
            </p:spPr>
          </p:pic>
        </mc:Fallback>
      </mc:AlternateContent>
      <p:sp>
        <p:nvSpPr>
          <p:cNvPr id="27" name="TextBox 26">
            <a:extLst>
              <a:ext uri="{FF2B5EF4-FFF2-40B4-BE49-F238E27FC236}">
                <a16:creationId xmlns:a16="http://schemas.microsoft.com/office/drawing/2014/main" id="{1203C618-344A-419C-A9F6-7D00A3E63E80}"/>
              </a:ext>
            </a:extLst>
          </p:cNvPr>
          <p:cNvSpPr txBox="1"/>
          <p:nvPr/>
        </p:nvSpPr>
        <p:spPr>
          <a:xfrm>
            <a:off x="7667181" y="503439"/>
            <a:ext cx="2191622" cy="1938992"/>
          </a:xfrm>
          <a:prstGeom prst="rect">
            <a:avLst/>
          </a:prstGeom>
          <a:noFill/>
        </p:spPr>
        <p:txBody>
          <a:bodyPr wrap="square" rtlCol="0">
            <a:spAutoFit/>
          </a:bodyPr>
          <a:lstStyle/>
          <a:p>
            <a:pPr algn="ctr"/>
            <a:r>
              <a:rPr lang="en-GB" sz="1000" dirty="0">
                <a:latin typeface="Century Gothic" panose="020B0502020202020204" pitchFamily="34" charset="0"/>
              </a:rPr>
              <a:t>This console table has a </a:t>
            </a:r>
            <a:r>
              <a:rPr lang="en-GB" sz="1000" dirty="0">
                <a:solidFill>
                  <a:srgbClr val="33CCCC"/>
                </a:solidFill>
                <a:latin typeface="Century Gothic" panose="020B0502020202020204" pitchFamily="34" charset="0"/>
              </a:rPr>
              <a:t>unique appeal</a:t>
            </a:r>
            <a:r>
              <a:rPr lang="en-GB" sz="1000" dirty="0">
                <a:latin typeface="Century Gothic" panose="020B0502020202020204" pitchFamily="34" charset="0"/>
              </a:rPr>
              <a:t>. It appears to be constructed from an ash wood material. The various shades suggest that the product has been assembled by </a:t>
            </a:r>
            <a:r>
              <a:rPr lang="en-GB" sz="1000" dirty="0">
                <a:solidFill>
                  <a:srgbClr val="33CCCC"/>
                </a:solidFill>
                <a:latin typeface="Century Gothic" panose="020B0502020202020204" pitchFamily="34" charset="0"/>
              </a:rPr>
              <a:t>recycled wood</a:t>
            </a:r>
            <a:r>
              <a:rPr lang="en-GB" sz="1000" dirty="0">
                <a:latin typeface="Century Gothic" panose="020B0502020202020204" pitchFamily="34" charset="0"/>
              </a:rPr>
              <a:t>. This is a good idea when considering the </a:t>
            </a:r>
            <a:r>
              <a:rPr lang="en-GB" sz="1000" dirty="0">
                <a:solidFill>
                  <a:srgbClr val="33CCCC"/>
                </a:solidFill>
                <a:latin typeface="Century Gothic" panose="020B0502020202020204" pitchFamily="34" charset="0"/>
              </a:rPr>
              <a:t>environment</a:t>
            </a:r>
            <a:r>
              <a:rPr lang="en-GB" sz="1000" dirty="0">
                <a:latin typeface="Century Gothic" panose="020B0502020202020204" pitchFamily="34" charset="0"/>
              </a:rPr>
              <a:t> – using old/unused wood can be beneficial and appeal to a </a:t>
            </a:r>
            <a:r>
              <a:rPr lang="en-GB" sz="1000" dirty="0">
                <a:solidFill>
                  <a:srgbClr val="33CCCC"/>
                </a:solidFill>
                <a:latin typeface="Century Gothic" panose="020B0502020202020204" pitchFamily="34" charset="0"/>
              </a:rPr>
              <a:t>large audience within the younger generation. </a:t>
            </a:r>
          </a:p>
        </p:txBody>
      </p:sp>
      <mc:AlternateContent xmlns:mc="http://schemas.openxmlformats.org/markup-compatibility/2006" xmlns:p14="http://schemas.microsoft.com/office/powerpoint/2010/main">
        <mc:Choice Requires="p14">
          <p:contentPart p14:bwMode="auto" r:id="rId14">
            <p14:nvContentPartPr>
              <p14:cNvPr id="28" name="Ink 27">
                <a:extLst>
                  <a:ext uri="{FF2B5EF4-FFF2-40B4-BE49-F238E27FC236}">
                    <a16:creationId xmlns:a16="http://schemas.microsoft.com/office/drawing/2014/main" id="{9DACE3B4-6CB6-4178-9DBC-5EAF80B853A2}"/>
                  </a:ext>
                </a:extLst>
              </p14:cNvPr>
              <p14:cNvContentPartPr/>
              <p14:nvPr/>
            </p14:nvContentPartPr>
            <p14:xfrm rot="19019223">
              <a:off x="9377132" y="2432390"/>
              <a:ext cx="629879" cy="830112"/>
            </p14:xfrm>
          </p:contentPart>
        </mc:Choice>
        <mc:Fallback xmlns="">
          <p:pic>
            <p:nvPicPr>
              <p:cNvPr id="28" name="Ink 27">
                <a:extLst>
                  <a:ext uri="{FF2B5EF4-FFF2-40B4-BE49-F238E27FC236}">
                    <a16:creationId xmlns:a16="http://schemas.microsoft.com/office/drawing/2014/main" id="{9DACE3B4-6CB6-4178-9DBC-5EAF80B853A2}"/>
                  </a:ext>
                </a:extLst>
              </p:cNvPr>
              <p:cNvPicPr/>
              <p:nvPr/>
            </p:nvPicPr>
            <p:blipFill>
              <a:blip r:embed="rId15"/>
              <a:stretch>
                <a:fillRect/>
              </a:stretch>
            </p:blipFill>
            <p:spPr>
              <a:xfrm rot="19019223">
                <a:off x="9368129" y="2423394"/>
                <a:ext cx="647526" cy="847743"/>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9" name="Ink 28">
                <a:extLst>
                  <a:ext uri="{FF2B5EF4-FFF2-40B4-BE49-F238E27FC236}">
                    <a16:creationId xmlns:a16="http://schemas.microsoft.com/office/drawing/2014/main" id="{D74CE5CA-3819-4210-9DAA-9CDD5166A155}"/>
                  </a:ext>
                </a:extLst>
              </p14:cNvPr>
              <p14:cNvContentPartPr/>
              <p14:nvPr/>
            </p14:nvContentPartPr>
            <p14:xfrm rot="21119561" flipH="1">
              <a:off x="7622891" y="2263383"/>
              <a:ext cx="127080" cy="266760"/>
            </p14:xfrm>
          </p:contentPart>
        </mc:Choice>
        <mc:Fallback xmlns="">
          <p:pic>
            <p:nvPicPr>
              <p:cNvPr id="29" name="Ink 28">
                <a:extLst>
                  <a:ext uri="{FF2B5EF4-FFF2-40B4-BE49-F238E27FC236}">
                    <a16:creationId xmlns:a16="http://schemas.microsoft.com/office/drawing/2014/main" id="{D74CE5CA-3819-4210-9DAA-9CDD5166A155}"/>
                  </a:ext>
                </a:extLst>
              </p:cNvPr>
              <p:cNvPicPr/>
              <p:nvPr/>
            </p:nvPicPr>
            <p:blipFill>
              <a:blip r:embed="rId13"/>
              <a:stretch>
                <a:fillRect/>
              </a:stretch>
            </p:blipFill>
            <p:spPr>
              <a:xfrm rot="21119561" flipH="1">
                <a:off x="7613891" y="2254395"/>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90" name="Ink 389">
                <a:extLst>
                  <a:ext uri="{FF2B5EF4-FFF2-40B4-BE49-F238E27FC236}">
                    <a16:creationId xmlns:a16="http://schemas.microsoft.com/office/drawing/2014/main" id="{3CC2F3B9-9918-437C-8462-7542ADC3499E}"/>
                  </a:ext>
                </a:extLst>
              </p14:cNvPr>
              <p14:cNvContentPartPr/>
              <p14:nvPr/>
            </p14:nvContentPartPr>
            <p14:xfrm rot="6420771" flipH="1" flipV="1">
              <a:off x="2022990" y="2564114"/>
              <a:ext cx="426539" cy="562131"/>
            </p14:xfrm>
          </p:contentPart>
        </mc:Choice>
        <mc:Fallback xmlns="">
          <p:pic>
            <p:nvPicPr>
              <p:cNvPr id="390" name="Ink 389">
                <a:extLst>
                  <a:ext uri="{FF2B5EF4-FFF2-40B4-BE49-F238E27FC236}">
                    <a16:creationId xmlns:a16="http://schemas.microsoft.com/office/drawing/2014/main" id="{3CC2F3B9-9918-437C-8462-7542ADC3499E}"/>
                  </a:ext>
                </a:extLst>
              </p:cNvPr>
              <p:cNvPicPr/>
              <p:nvPr/>
            </p:nvPicPr>
            <p:blipFill>
              <a:blip r:embed="rId18"/>
              <a:stretch>
                <a:fillRect/>
              </a:stretch>
            </p:blipFill>
            <p:spPr>
              <a:xfrm rot="6420771" flipH="1" flipV="1">
                <a:off x="2013991" y="2555117"/>
                <a:ext cx="444176" cy="579765"/>
              </a:xfrm>
              <a:prstGeom prst="rect">
                <a:avLst/>
              </a:prstGeom>
            </p:spPr>
          </p:pic>
        </mc:Fallback>
      </mc:AlternateContent>
      <p:grpSp>
        <p:nvGrpSpPr>
          <p:cNvPr id="30" name="Group 29">
            <a:extLst>
              <a:ext uri="{FF2B5EF4-FFF2-40B4-BE49-F238E27FC236}">
                <a16:creationId xmlns:a16="http://schemas.microsoft.com/office/drawing/2014/main" id="{4879A700-0035-4CAE-B3DC-986AE6D8DB5E}"/>
              </a:ext>
            </a:extLst>
          </p:cNvPr>
          <p:cNvGrpSpPr/>
          <p:nvPr/>
        </p:nvGrpSpPr>
        <p:grpSpPr>
          <a:xfrm>
            <a:off x="9535112" y="3404849"/>
            <a:ext cx="919140" cy="919140"/>
            <a:chOff x="6497599" y="1403251"/>
            <a:chExt cx="919140" cy="919140"/>
          </a:xfrm>
        </p:grpSpPr>
        <p:sp>
          <p:nvSpPr>
            <p:cNvPr id="31" name="Oval 30">
              <a:extLst>
                <a:ext uri="{FF2B5EF4-FFF2-40B4-BE49-F238E27FC236}">
                  <a16:creationId xmlns:a16="http://schemas.microsoft.com/office/drawing/2014/main" id="{857A1C62-2477-4962-9D7F-BA62E47489DB}"/>
                </a:ext>
              </a:extLst>
            </p:cNvPr>
            <p:cNvSpPr/>
            <p:nvPr/>
          </p:nvSpPr>
          <p:spPr>
            <a:xfrm>
              <a:off x="6497599" y="1403251"/>
              <a:ext cx="919140" cy="919140"/>
            </a:xfrm>
            <a:prstGeom prst="ellipse">
              <a:avLst/>
            </a:prstGeom>
            <a:solidFill>
              <a:srgbClr val="33CCC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B7242FB5-067E-420D-869D-304A08AFD72D}"/>
                </a:ext>
              </a:extLst>
            </p:cNvPr>
            <p:cNvPicPr>
              <a:picLocks noChangeAspect="1"/>
            </p:cNvPicPr>
            <p:nvPr/>
          </p:nvPicPr>
          <p:blipFill>
            <a:blip r:embed="rId19">
              <a:extLst>
                <a:ext uri="{BEBA8EAE-BF5A-486C-A8C5-ECC9F3942E4B}">
                  <a14:imgProps xmlns:a14="http://schemas.microsoft.com/office/drawing/2010/main">
                    <a14:imgLayer r:embed="rId20">
                      <a14:imgEffect>
                        <a14:saturation sat="0"/>
                      </a14:imgEffect>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668718" y="1580860"/>
              <a:ext cx="576901" cy="563921"/>
            </a:xfrm>
            <a:prstGeom prst="rect">
              <a:avLst/>
            </a:prstGeom>
          </p:spPr>
        </p:pic>
      </p:grpSp>
      <p:pic>
        <p:nvPicPr>
          <p:cNvPr id="5" name="Picture 4">
            <a:extLst>
              <a:ext uri="{FF2B5EF4-FFF2-40B4-BE49-F238E27FC236}">
                <a16:creationId xmlns:a16="http://schemas.microsoft.com/office/drawing/2014/main" id="{AEECC573-8F15-4CD0-BC19-D70B1D527616}"/>
              </a:ext>
            </a:extLst>
          </p:cNvPr>
          <p:cNvPicPr>
            <a:picLocks noChangeAspect="1"/>
          </p:cNvPicPr>
          <p:nvPr/>
        </p:nvPicPr>
        <p:blipFill rotWithShape="1">
          <a:blip r:embed="rId21">
            <a:extLst>
              <a:ext uri="{28A0092B-C50C-407E-A947-70E740481C1C}">
                <a14:useLocalDpi xmlns:a14="http://schemas.microsoft.com/office/drawing/2010/main" val="0"/>
              </a:ext>
            </a:extLst>
          </a:blip>
          <a:srcRect r="67768"/>
          <a:stretch/>
        </p:blipFill>
        <p:spPr>
          <a:xfrm>
            <a:off x="392924" y="2619742"/>
            <a:ext cx="1860917" cy="2254645"/>
          </a:xfrm>
          <a:prstGeom prst="rect">
            <a:avLst/>
          </a:prstGeom>
        </p:spPr>
      </p:pic>
      <p:pic>
        <p:nvPicPr>
          <p:cNvPr id="33" name="Picture 32">
            <a:extLst>
              <a:ext uri="{FF2B5EF4-FFF2-40B4-BE49-F238E27FC236}">
                <a16:creationId xmlns:a16="http://schemas.microsoft.com/office/drawing/2014/main" id="{A1AC7FAC-0782-41A9-9889-4788610F523C}"/>
              </a:ext>
            </a:extLst>
          </p:cNvPr>
          <p:cNvPicPr>
            <a:picLocks noChangeAspect="1"/>
          </p:cNvPicPr>
          <p:nvPr/>
        </p:nvPicPr>
        <p:blipFill rotWithShape="1">
          <a:blip r:embed="rId21">
            <a:extLst>
              <a:ext uri="{28A0092B-C50C-407E-A947-70E740481C1C}">
                <a14:useLocalDpi xmlns:a14="http://schemas.microsoft.com/office/drawing/2010/main" val="0"/>
              </a:ext>
            </a:extLst>
          </a:blip>
          <a:srcRect l="30692"/>
          <a:stretch/>
        </p:blipFill>
        <p:spPr>
          <a:xfrm>
            <a:off x="2571432" y="2427716"/>
            <a:ext cx="2348787" cy="1323439"/>
          </a:xfrm>
          <a:prstGeom prst="rect">
            <a:avLst/>
          </a:prstGeom>
        </p:spPr>
      </p:pic>
      <mc:AlternateContent xmlns:mc="http://schemas.openxmlformats.org/markup-compatibility/2006" xmlns:p14="http://schemas.microsoft.com/office/powerpoint/2010/main">
        <mc:Choice Requires="p14">
          <p:contentPart p14:bwMode="auto" r:id="rId22">
            <p14:nvContentPartPr>
              <p14:cNvPr id="34" name="Ink 33">
                <a:extLst>
                  <a:ext uri="{FF2B5EF4-FFF2-40B4-BE49-F238E27FC236}">
                    <a16:creationId xmlns:a16="http://schemas.microsoft.com/office/drawing/2014/main" id="{4ED41583-2508-474C-BBA8-EBAC0BB81084}"/>
                  </a:ext>
                </a:extLst>
              </p14:cNvPr>
              <p14:cNvContentPartPr/>
              <p14:nvPr/>
            </p14:nvContentPartPr>
            <p14:xfrm rot="1472488">
              <a:off x="2427824" y="4096871"/>
              <a:ext cx="127080" cy="266760"/>
            </p14:xfrm>
          </p:contentPart>
        </mc:Choice>
        <mc:Fallback xmlns="">
          <p:pic>
            <p:nvPicPr>
              <p:cNvPr id="34" name="Ink 33">
                <a:extLst>
                  <a:ext uri="{FF2B5EF4-FFF2-40B4-BE49-F238E27FC236}">
                    <a16:creationId xmlns:a16="http://schemas.microsoft.com/office/drawing/2014/main" id="{4ED41583-2508-474C-BBA8-EBAC0BB81084}"/>
                  </a:ext>
                </a:extLst>
              </p:cNvPr>
              <p:cNvPicPr/>
              <p:nvPr/>
            </p:nvPicPr>
            <p:blipFill>
              <a:blip r:embed="rId11"/>
              <a:stretch>
                <a:fillRect/>
              </a:stretch>
            </p:blipFill>
            <p:spPr>
              <a:xfrm rot="1472488">
                <a:off x="2418824" y="4087883"/>
                <a:ext cx="144720" cy="284376"/>
              </a:xfrm>
              <a:prstGeom prst="rect">
                <a:avLst/>
              </a:prstGeom>
            </p:spPr>
          </p:pic>
        </mc:Fallback>
      </mc:AlternateContent>
      <p:sp>
        <p:nvSpPr>
          <p:cNvPr id="36" name="TextBox 35">
            <a:extLst>
              <a:ext uri="{FF2B5EF4-FFF2-40B4-BE49-F238E27FC236}">
                <a16:creationId xmlns:a16="http://schemas.microsoft.com/office/drawing/2014/main" id="{319D162C-4041-48BE-9D7D-C0907365FC7A}"/>
              </a:ext>
            </a:extLst>
          </p:cNvPr>
          <p:cNvSpPr txBox="1"/>
          <p:nvPr/>
        </p:nvSpPr>
        <p:spPr>
          <a:xfrm>
            <a:off x="5707781" y="3734505"/>
            <a:ext cx="3613340" cy="553998"/>
          </a:xfrm>
          <a:prstGeom prst="rect">
            <a:avLst/>
          </a:prstGeom>
          <a:noFill/>
        </p:spPr>
        <p:txBody>
          <a:bodyPr wrap="square" rtlCol="0">
            <a:spAutoFit/>
          </a:bodyPr>
          <a:lstStyle/>
          <a:p>
            <a:r>
              <a:rPr lang="en-GB" sz="1000" dirty="0">
                <a:latin typeface="Century Gothic" panose="020B0502020202020204" pitchFamily="34" charset="0"/>
              </a:rPr>
              <a:t>Before I move even further, I need to determined what to gather from this research and determined the </a:t>
            </a:r>
            <a:r>
              <a:rPr lang="en-GB" sz="1000" dirty="0">
                <a:solidFill>
                  <a:srgbClr val="33CCCC"/>
                </a:solidFill>
                <a:latin typeface="Century Gothic" panose="020B0502020202020204" pitchFamily="34" charset="0"/>
              </a:rPr>
              <a:t>next course of action…</a:t>
            </a:r>
          </a:p>
        </p:txBody>
      </p:sp>
      <p:sp>
        <p:nvSpPr>
          <p:cNvPr id="37" name="TextBox 36">
            <a:extLst>
              <a:ext uri="{FF2B5EF4-FFF2-40B4-BE49-F238E27FC236}">
                <a16:creationId xmlns:a16="http://schemas.microsoft.com/office/drawing/2014/main" id="{2734BC46-099A-4601-B4B7-0360F7370529}"/>
              </a:ext>
            </a:extLst>
          </p:cNvPr>
          <p:cNvSpPr txBox="1"/>
          <p:nvPr/>
        </p:nvSpPr>
        <p:spPr>
          <a:xfrm>
            <a:off x="5701524" y="4326282"/>
            <a:ext cx="3553912" cy="2246769"/>
          </a:xfrm>
          <a:prstGeom prst="rect">
            <a:avLst/>
          </a:prstGeom>
          <a:noFill/>
        </p:spPr>
        <p:txBody>
          <a:bodyPr wrap="square" rtlCol="0">
            <a:spAutoFit/>
          </a:bodyPr>
          <a:lstStyle/>
          <a:p>
            <a:r>
              <a:rPr lang="en-GB" sz="1000" dirty="0">
                <a:solidFill>
                  <a:srgbClr val="CC0066"/>
                </a:solidFill>
                <a:latin typeface="Century Gothic" panose="020B0502020202020204" pitchFamily="34" charset="0"/>
              </a:rPr>
              <a:t>Key</a:t>
            </a:r>
            <a:r>
              <a:rPr lang="en-GB" sz="1000" dirty="0">
                <a:latin typeface="Century Gothic" panose="020B0502020202020204" pitchFamily="34" charset="0"/>
              </a:rPr>
              <a:t> points…</a:t>
            </a:r>
          </a:p>
          <a:p>
            <a:pPr marL="171450" indent="-171450">
              <a:buFont typeface="Courier New" panose="02070309020205020404" pitchFamily="49" charset="0"/>
              <a:buChar char="o"/>
            </a:pPr>
            <a:r>
              <a:rPr lang="en-GB" sz="1000" dirty="0">
                <a:latin typeface="Century Gothic" panose="020B0502020202020204" pitchFamily="34" charset="0"/>
              </a:rPr>
              <a:t>Modern products tend to be more </a:t>
            </a:r>
            <a:r>
              <a:rPr lang="en-GB" sz="1000" dirty="0">
                <a:solidFill>
                  <a:srgbClr val="33CCCC"/>
                </a:solidFill>
                <a:latin typeface="Century Gothic" panose="020B0502020202020204" pitchFamily="34" charset="0"/>
              </a:rPr>
              <a:t>minimal</a:t>
            </a:r>
            <a:r>
              <a:rPr lang="en-GB" sz="1000" dirty="0">
                <a:latin typeface="Century Gothic" panose="020B0502020202020204" pitchFamily="34" charset="0"/>
              </a:rPr>
              <a:t>, </a:t>
            </a:r>
            <a:r>
              <a:rPr lang="en-GB" sz="1000" dirty="0">
                <a:solidFill>
                  <a:srgbClr val="33CCCC"/>
                </a:solidFill>
                <a:latin typeface="Century Gothic" panose="020B0502020202020204" pitchFamily="34" charset="0"/>
              </a:rPr>
              <a:t>thin</a:t>
            </a:r>
            <a:r>
              <a:rPr lang="en-GB" sz="1000" dirty="0">
                <a:latin typeface="Century Gothic" panose="020B0502020202020204" pitchFamily="34" charset="0"/>
              </a:rPr>
              <a:t>, and right angled</a:t>
            </a:r>
          </a:p>
          <a:p>
            <a:pPr marL="171450" indent="-171450">
              <a:buFont typeface="Courier New" panose="02070309020205020404" pitchFamily="49" charset="0"/>
              <a:buChar char="o"/>
            </a:pPr>
            <a:r>
              <a:rPr lang="en-GB" sz="1000" dirty="0">
                <a:latin typeface="Century Gothic" panose="020B0502020202020204" pitchFamily="34" charset="0"/>
              </a:rPr>
              <a:t>Gloss finishes provides a </a:t>
            </a:r>
            <a:r>
              <a:rPr lang="en-GB" sz="1000" dirty="0">
                <a:solidFill>
                  <a:srgbClr val="33CCCC"/>
                </a:solidFill>
                <a:latin typeface="Century Gothic" panose="020B0502020202020204" pitchFamily="34" charset="0"/>
              </a:rPr>
              <a:t>better quality finish</a:t>
            </a:r>
          </a:p>
          <a:p>
            <a:pPr marL="171450" indent="-171450">
              <a:buFont typeface="Courier New" panose="02070309020205020404" pitchFamily="49" charset="0"/>
              <a:buChar char="o"/>
            </a:pPr>
            <a:r>
              <a:rPr lang="en-GB" sz="1000" dirty="0">
                <a:latin typeface="Century Gothic" panose="020B0502020202020204" pitchFamily="34" charset="0"/>
              </a:rPr>
              <a:t>Wood produces a </a:t>
            </a:r>
            <a:r>
              <a:rPr lang="en-GB" sz="1000" dirty="0">
                <a:solidFill>
                  <a:srgbClr val="33CCCC"/>
                </a:solidFill>
                <a:latin typeface="Century Gothic" panose="020B0502020202020204" pitchFamily="34" charset="0"/>
              </a:rPr>
              <a:t>warm </a:t>
            </a:r>
            <a:r>
              <a:rPr lang="en-GB" sz="1000" dirty="0">
                <a:latin typeface="Century Gothic" panose="020B0502020202020204" pitchFamily="34" charset="0"/>
              </a:rPr>
              <a:t>vibe/environment</a:t>
            </a:r>
          </a:p>
          <a:p>
            <a:pPr marL="171450" indent="-171450">
              <a:buFont typeface="Courier New" panose="02070309020205020404" pitchFamily="49" charset="0"/>
              <a:buChar char="o"/>
            </a:pPr>
            <a:r>
              <a:rPr lang="en-GB" sz="1000" dirty="0">
                <a:latin typeface="Century Gothic" panose="020B0502020202020204" pitchFamily="34" charset="0"/>
              </a:rPr>
              <a:t>Darker colours seem better </a:t>
            </a:r>
            <a:r>
              <a:rPr lang="en-GB" sz="1000" dirty="0">
                <a:solidFill>
                  <a:srgbClr val="33CCCC"/>
                </a:solidFill>
                <a:latin typeface="Century Gothic" panose="020B0502020202020204" pitchFamily="34" charset="0"/>
              </a:rPr>
              <a:t>quality</a:t>
            </a:r>
            <a:r>
              <a:rPr lang="en-GB" sz="1000" dirty="0">
                <a:latin typeface="Century Gothic" panose="020B0502020202020204" pitchFamily="34" charset="0"/>
              </a:rPr>
              <a:t> (</a:t>
            </a:r>
            <a:r>
              <a:rPr lang="en-GB" sz="1000" dirty="0">
                <a:solidFill>
                  <a:srgbClr val="33CCCC"/>
                </a:solidFill>
                <a:latin typeface="Century Gothic" panose="020B0502020202020204" pitchFamily="34" charset="0"/>
              </a:rPr>
              <a:t>hides</a:t>
            </a:r>
            <a:r>
              <a:rPr lang="en-GB" sz="1000" dirty="0">
                <a:latin typeface="Century Gothic" panose="020B0502020202020204" pitchFamily="34" charset="0"/>
              </a:rPr>
              <a:t> dirt and blemishes</a:t>
            </a:r>
          </a:p>
          <a:p>
            <a:pPr marL="171450" indent="-171450">
              <a:buFont typeface="Courier New" panose="02070309020205020404" pitchFamily="49" charset="0"/>
              <a:buChar char="o"/>
            </a:pPr>
            <a:r>
              <a:rPr lang="en-GB" sz="1000" dirty="0">
                <a:latin typeface="Century Gothic" panose="020B0502020202020204" pitchFamily="34" charset="0"/>
              </a:rPr>
              <a:t>Some better looking products </a:t>
            </a:r>
            <a:r>
              <a:rPr lang="en-GB" sz="1000" dirty="0">
                <a:solidFill>
                  <a:srgbClr val="33CCCC"/>
                </a:solidFill>
                <a:latin typeface="Century Gothic" panose="020B0502020202020204" pitchFamily="34" charset="0"/>
              </a:rPr>
              <a:t>sacrifice</a:t>
            </a:r>
            <a:r>
              <a:rPr lang="en-GB" sz="1000" dirty="0">
                <a:latin typeface="Century Gothic" panose="020B0502020202020204" pitchFamily="34" charset="0"/>
              </a:rPr>
              <a:t> their ability to </a:t>
            </a:r>
            <a:r>
              <a:rPr lang="en-GB" sz="1000" dirty="0">
                <a:solidFill>
                  <a:srgbClr val="33CCCC"/>
                </a:solidFill>
                <a:latin typeface="Century Gothic" panose="020B0502020202020204" pitchFamily="34" charset="0"/>
              </a:rPr>
              <a:t>function</a:t>
            </a:r>
            <a:r>
              <a:rPr lang="en-GB" sz="1000" dirty="0">
                <a:latin typeface="Century Gothic" panose="020B0502020202020204" pitchFamily="34" charset="0"/>
              </a:rPr>
              <a:t> as something else</a:t>
            </a:r>
          </a:p>
          <a:p>
            <a:pPr marL="171450" indent="-171450">
              <a:buFont typeface="Courier New" panose="02070309020205020404" pitchFamily="49" charset="0"/>
              <a:buChar char="o"/>
            </a:pPr>
            <a:r>
              <a:rPr lang="en-GB" sz="1000" dirty="0">
                <a:latin typeface="Century Gothic" panose="020B0502020202020204" pitchFamily="34" charset="0"/>
              </a:rPr>
              <a:t>Some product only look good in certain </a:t>
            </a:r>
            <a:r>
              <a:rPr lang="en-GB" sz="1000" dirty="0">
                <a:solidFill>
                  <a:srgbClr val="33CCCC"/>
                </a:solidFill>
                <a:latin typeface="Century Gothic" panose="020B0502020202020204" pitchFamily="34" charset="0"/>
              </a:rPr>
              <a:t>settings/environments</a:t>
            </a:r>
            <a:r>
              <a:rPr lang="en-GB" sz="1000" dirty="0">
                <a:latin typeface="Century Gothic" panose="020B0502020202020204" pitchFamily="34" charset="0"/>
              </a:rPr>
              <a:t>.</a:t>
            </a:r>
          </a:p>
          <a:p>
            <a:r>
              <a:rPr lang="en-GB" sz="1000" dirty="0">
                <a:latin typeface="Century Gothic" panose="020B0502020202020204" pitchFamily="34" charset="0"/>
              </a:rPr>
              <a:t>These points have </a:t>
            </a:r>
            <a:r>
              <a:rPr lang="en-GB" sz="1000" dirty="0">
                <a:solidFill>
                  <a:srgbClr val="CC0066"/>
                </a:solidFill>
                <a:latin typeface="Century Gothic" panose="020B0502020202020204" pitchFamily="34" charset="0"/>
              </a:rPr>
              <a:t>helped me </a:t>
            </a:r>
            <a:r>
              <a:rPr lang="en-GB" sz="1000" dirty="0">
                <a:latin typeface="Century Gothic" panose="020B0502020202020204" pitchFamily="34" charset="0"/>
              </a:rPr>
              <a:t>gain a better understanding of how I am going to </a:t>
            </a:r>
            <a:r>
              <a:rPr lang="en-GB" sz="1000" dirty="0">
                <a:solidFill>
                  <a:srgbClr val="CC0066"/>
                </a:solidFill>
                <a:latin typeface="Century Gothic" panose="020B0502020202020204" pitchFamily="34" charset="0"/>
              </a:rPr>
              <a:t>initially design </a:t>
            </a:r>
            <a:r>
              <a:rPr lang="en-GB" sz="1000" dirty="0">
                <a:latin typeface="Century Gothic" panose="020B0502020202020204" pitchFamily="34" charset="0"/>
              </a:rPr>
              <a:t>my product. </a:t>
            </a:r>
          </a:p>
        </p:txBody>
      </p:sp>
      <p:grpSp>
        <p:nvGrpSpPr>
          <p:cNvPr id="2" name="Group 1">
            <a:extLst>
              <a:ext uri="{FF2B5EF4-FFF2-40B4-BE49-F238E27FC236}">
                <a16:creationId xmlns:a16="http://schemas.microsoft.com/office/drawing/2014/main" id="{BB126B6B-0C04-4E29-BFA8-EAA0A85A67AD}"/>
              </a:ext>
            </a:extLst>
          </p:cNvPr>
          <p:cNvGrpSpPr/>
          <p:nvPr/>
        </p:nvGrpSpPr>
        <p:grpSpPr>
          <a:xfrm>
            <a:off x="5696109" y="3432276"/>
            <a:ext cx="1430661" cy="307777"/>
            <a:chOff x="5696109" y="3432276"/>
            <a:chExt cx="1430661" cy="307777"/>
          </a:xfrm>
        </p:grpSpPr>
        <p:sp>
          <p:nvSpPr>
            <p:cNvPr id="35" name="TextBox 34">
              <a:extLst>
                <a:ext uri="{FF2B5EF4-FFF2-40B4-BE49-F238E27FC236}">
                  <a16:creationId xmlns:a16="http://schemas.microsoft.com/office/drawing/2014/main" id="{050F390A-CB82-43FD-A668-C0C422BF5A86}"/>
                </a:ext>
              </a:extLst>
            </p:cNvPr>
            <p:cNvSpPr txBox="1"/>
            <p:nvPr/>
          </p:nvSpPr>
          <p:spPr>
            <a:xfrm>
              <a:off x="5696109" y="3432276"/>
              <a:ext cx="1430661" cy="307777"/>
            </a:xfrm>
            <a:prstGeom prst="rect">
              <a:avLst/>
            </a:prstGeom>
            <a:noFill/>
          </p:spPr>
          <p:txBody>
            <a:bodyPr wrap="square" rtlCol="0">
              <a:spAutoFit/>
            </a:bodyPr>
            <a:lstStyle/>
            <a:p>
              <a:r>
                <a:rPr lang="en-GB" sz="1400" dirty="0">
                  <a:latin typeface="Century Gothic" panose="020B0502020202020204" pitchFamily="34" charset="0"/>
                </a:rPr>
                <a:t>Next </a:t>
              </a:r>
              <a:r>
                <a:rPr lang="en-GB" sz="1400" dirty="0">
                  <a:solidFill>
                    <a:srgbClr val="CC0066"/>
                  </a:solidFill>
                  <a:latin typeface="Century Gothic" panose="020B0502020202020204" pitchFamily="34" charset="0"/>
                </a:rPr>
                <a:t>steps…</a:t>
              </a:r>
            </a:p>
          </p:txBody>
        </p:sp>
        <p:sp>
          <p:nvSpPr>
            <p:cNvPr id="11" name="Oval 10">
              <a:extLst>
                <a:ext uri="{FF2B5EF4-FFF2-40B4-BE49-F238E27FC236}">
                  <a16:creationId xmlns:a16="http://schemas.microsoft.com/office/drawing/2014/main" id="{319312ED-F7FE-4B7C-B672-8E629D78ABD3}"/>
                </a:ext>
              </a:extLst>
            </p:cNvPr>
            <p:cNvSpPr/>
            <p:nvPr/>
          </p:nvSpPr>
          <p:spPr>
            <a:xfrm>
              <a:off x="6881813" y="3513402"/>
              <a:ext cx="138112" cy="138112"/>
            </a:xfrm>
            <a:prstGeom prst="ellipse">
              <a:avLst/>
            </a:prstGeom>
            <a:noFill/>
            <a:ln w="28575">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52951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2E15F57-C9B6-4BF2-8261-2AF91A760414}"/>
              </a:ext>
            </a:extLst>
          </p:cNvPr>
          <p:cNvSpPr txBox="1"/>
          <p:nvPr/>
        </p:nvSpPr>
        <p:spPr>
          <a:xfrm>
            <a:off x="4879962" y="114932"/>
            <a:ext cx="2432076" cy="338554"/>
          </a:xfrm>
          <a:prstGeom prst="rect">
            <a:avLst/>
          </a:prstGeom>
          <a:noFill/>
        </p:spPr>
        <p:txBody>
          <a:bodyPr wrap="none" rtlCol="0">
            <a:spAutoFit/>
          </a:bodyPr>
          <a:lstStyle/>
          <a:p>
            <a:r>
              <a:rPr lang="en-GB" sz="1600" spc="600" dirty="0">
                <a:latin typeface="Century Gothic" panose="020B0502020202020204" pitchFamily="34" charset="0"/>
              </a:rPr>
              <a:t>INITIAL IDEAS</a:t>
            </a:r>
          </a:p>
        </p:txBody>
      </p:sp>
      <p:sp>
        <p:nvSpPr>
          <p:cNvPr id="7" name="TextBox 6">
            <a:extLst>
              <a:ext uri="{FF2B5EF4-FFF2-40B4-BE49-F238E27FC236}">
                <a16:creationId xmlns:a16="http://schemas.microsoft.com/office/drawing/2014/main" id="{2F79C2C3-2103-469A-95A5-3265146452ED}"/>
              </a:ext>
            </a:extLst>
          </p:cNvPr>
          <p:cNvSpPr txBox="1"/>
          <p:nvPr/>
        </p:nvSpPr>
        <p:spPr>
          <a:xfrm>
            <a:off x="262145" y="536247"/>
            <a:ext cx="1855695" cy="1785104"/>
          </a:xfrm>
          <a:prstGeom prst="rect">
            <a:avLst/>
          </a:prstGeom>
          <a:noFill/>
        </p:spPr>
        <p:txBody>
          <a:bodyPr wrap="square" rtlCol="0">
            <a:spAutoFit/>
          </a:bodyPr>
          <a:lstStyle/>
          <a:p>
            <a:r>
              <a:rPr lang="en-GB" sz="1100" dirty="0">
                <a:latin typeface="Century Gothic" panose="020B0502020202020204" pitchFamily="34" charset="0"/>
              </a:rPr>
              <a:t>For my first </a:t>
            </a:r>
            <a:r>
              <a:rPr lang="en-GB" sz="1100" dirty="0">
                <a:solidFill>
                  <a:srgbClr val="33CCCC"/>
                </a:solidFill>
                <a:latin typeface="Century Gothic" panose="020B0502020202020204" pitchFamily="34" charset="0"/>
              </a:rPr>
              <a:t>initial concept</a:t>
            </a:r>
            <a:r>
              <a:rPr lang="en-GB" sz="1100" dirty="0">
                <a:latin typeface="Century Gothic" panose="020B0502020202020204" pitchFamily="34" charset="0"/>
              </a:rPr>
              <a:t>, I thought about designing something quite simple and </a:t>
            </a:r>
            <a:r>
              <a:rPr lang="en-GB" sz="1100" dirty="0">
                <a:solidFill>
                  <a:srgbClr val="33CCCC"/>
                </a:solidFill>
                <a:latin typeface="Century Gothic" panose="020B0502020202020204" pitchFamily="34" charset="0"/>
              </a:rPr>
              <a:t>practical</a:t>
            </a:r>
            <a:r>
              <a:rPr lang="en-GB" sz="1100" dirty="0">
                <a:latin typeface="Century Gothic" panose="020B0502020202020204" pitchFamily="34" charset="0"/>
              </a:rPr>
              <a:t> – a product that many people may own and/or have something similar. This was a good starting </a:t>
            </a:r>
            <a:r>
              <a:rPr lang="en-GB" sz="1100" dirty="0">
                <a:solidFill>
                  <a:srgbClr val="33CCCC"/>
                </a:solidFill>
                <a:latin typeface="Century Gothic" panose="020B0502020202020204" pitchFamily="34" charset="0"/>
              </a:rPr>
              <a:t>base for my future ideas</a:t>
            </a:r>
            <a:r>
              <a:rPr lang="en-GB" sz="1100" dirty="0">
                <a:latin typeface="Century Gothic" panose="020B0502020202020204" pitchFamily="34" charset="0"/>
              </a:rPr>
              <a:t>.</a:t>
            </a:r>
          </a:p>
        </p:txBody>
      </p:sp>
      <p:sp>
        <p:nvSpPr>
          <p:cNvPr id="9" name="TextBox 8">
            <a:extLst>
              <a:ext uri="{FF2B5EF4-FFF2-40B4-BE49-F238E27FC236}">
                <a16:creationId xmlns:a16="http://schemas.microsoft.com/office/drawing/2014/main" id="{C87364D0-B9A0-4C8B-BC9D-11B50466383D}"/>
              </a:ext>
            </a:extLst>
          </p:cNvPr>
          <p:cNvSpPr txBox="1"/>
          <p:nvPr/>
        </p:nvSpPr>
        <p:spPr>
          <a:xfrm>
            <a:off x="9386282" y="4157070"/>
            <a:ext cx="2538209" cy="861774"/>
          </a:xfrm>
          <a:prstGeom prst="rect">
            <a:avLst/>
          </a:prstGeom>
          <a:noFill/>
        </p:spPr>
        <p:txBody>
          <a:bodyPr wrap="square" rtlCol="0">
            <a:spAutoFit/>
          </a:bodyPr>
          <a:lstStyle/>
          <a:p>
            <a:r>
              <a:rPr lang="en-GB" sz="1000" dirty="0">
                <a:latin typeface="Century Gothic" panose="020B0502020202020204" pitchFamily="34" charset="0"/>
              </a:rPr>
              <a:t>I started to edit the possible </a:t>
            </a:r>
            <a:r>
              <a:rPr lang="en-GB" sz="1000" dirty="0">
                <a:solidFill>
                  <a:srgbClr val="CC0066"/>
                </a:solidFill>
                <a:latin typeface="Century Gothic" panose="020B0502020202020204" pitchFamily="34" charset="0"/>
              </a:rPr>
              <a:t>structure</a:t>
            </a:r>
            <a:r>
              <a:rPr lang="en-GB" sz="1000" dirty="0">
                <a:latin typeface="Century Gothic" panose="020B0502020202020204" pitchFamily="34" charset="0"/>
              </a:rPr>
              <a:t> by adding some more </a:t>
            </a:r>
            <a:r>
              <a:rPr lang="en-GB" sz="1000" dirty="0">
                <a:solidFill>
                  <a:srgbClr val="CC0066"/>
                </a:solidFill>
                <a:latin typeface="Century Gothic" panose="020B0502020202020204" pitchFamily="34" charset="0"/>
              </a:rPr>
              <a:t>angular edges</a:t>
            </a:r>
            <a:r>
              <a:rPr lang="en-GB" sz="1000" dirty="0">
                <a:latin typeface="Century Gothic" panose="020B0502020202020204" pitchFamily="34" charset="0"/>
              </a:rPr>
              <a:t> by rotating the feet/supports. Above is a more established idea – </a:t>
            </a:r>
            <a:r>
              <a:rPr lang="en-GB" sz="1000" dirty="0">
                <a:solidFill>
                  <a:srgbClr val="CC0066"/>
                </a:solidFill>
                <a:latin typeface="Century Gothic" panose="020B0502020202020204" pitchFamily="34" charset="0"/>
              </a:rPr>
              <a:t>second hand </a:t>
            </a:r>
            <a:r>
              <a:rPr lang="en-GB" sz="1000" dirty="0">
                <a:latin typeface="Century Gothic" panose="020B0502020202020204" pitchFamily="34" charset="0"/>
              </a:rPr>
              <a:t>research</a:t>
            </a:r>
          </a:p>
        </p:txBody>
      </p:sp>
      <p:pic>
        <p:nvPicPr>
          <p:cNvPr id="11" name="Picture 10" descr="A living room&#10;&#10;Description generated with very high confidence">
            <a:extLst>
              <a:ext uri="{FF2B5EF4-FFF2-40B4-BE49-F238E27FC236}">
                <a16:creationId xmlns:a16="http://schemas.microsoft.com/office/drawing/2014/main" id="{131CB19E-F684-48BD-A9F6-4DC6C030311C}"/>
              </a:ext>
            </a:extLst>
          </p:cNvPr>
          <p:cNvPicPr>
            <a:picLocks noChangeAspect="1"/>
          </p:cNvPicPr>
          <p:nvPr/>
        </p:nvPicPr>
        <p:blipFill rotWithShape="1">
          <a:blip r:embed="rId2">
            <a:extLst>
              <a:ext uri="{28A0092B-C50C-407E-A947-70E740481C1C}">
                <a14:useLocalDpi xmlns:a14="http://schemas.microsoft.com/office/drawing/2010/main" val="0"/>
              </a:ext>
            </a:extLst>
          </a:blip>
          <a:srcRect l="22324" t="40737" r="61166" b="7491"/>
          <a:stretch/>
        </p:blipFill>
        <p:spPr>
          <a:xfrm>
            <a:off x="10189336" y="1775619"/>
            <a:ext cx="1365263" cy="1313329"/>
          </a:xfrm>
          <a:prstGeom prst="ellipse">
            <a:avLst/>
          </a:prstGeom>
          <a:ln w="63500" cap="rnd">
            <a:noFill/>
          </a:ln>
          <a:effectLst/>
        </p:spPr>
      </p:pic>
      <mc:AlternateContent xmlns:mc="http://schemas.openxmlformats.org/markup-compatibility/2006" xmlns:p14="http://schemas.microsoft.com/office/powerpoint/2010/main">
        <mc:Choice Requires="p14">
          <p:contentPart p14:bwMode="auto" r:id="rId3">
            <p14:nvContentPartPr>
              <p14:cNvPr id="15" name="Ink 14">
                <a:extLst>
                  <a:ext uri="{FF2B5EF4-FFF2-40B4-BE49-F238E27FC236}">
                    <a16:creationId xmlns:a16="http://schemas.microsoft.com/office/drawing/2014/main" id="{527C9D1C-EB7E-434F-94A1-D88470C8AC8A}"/>
                  </a:ext>
                </a:extLst>
              </p14:cNvPr>
              <p14:cNvContentPartPr/>
              <p14:nvPr/>
            </p14:nvContentPartPr>
            <p14:xfrm rot="465424">
              <a:off x="8930821" y="836380"/>
              <a:ext cx="337353" cy="444594"/>
            </p14:xfrm>
          </p:contentPart>
        </mc:Choice>
        <mc:Fallback xmlns="">
          <p:pic>
            <p:nvPicPr>
              <p:cNvPr id="15" name="Ink 14">
                <a:extLst>
                  <a:ext uri="{FF2B5EF4-FFF2-40B4-BE49-F238E27FC236}">
                    <a16:creationId xmlns:a16="http://schemas.microsoft.com/office/drawing/2014/main" id="{527C9D1C-EB7E-434F-94A1-D88470C8AC8A}"/>
                  </a:ext>
                </a:extLst>
              </p:cNvPr>
              <p:cNvPicPr/>
              <p:nvPr/>
            </p:nvPicPr>
            <p:blipFill>
              <a:blip r:embed="rId4"/>
              <a:stretch>
                <a:fillRect/>
              </a:stretch>
            </p:blipFill>
            <p:spPr>
              <a:xfrm rot="465424">
                <a:off x="8921820" y="827387"/>
                <a:ext cx="354995" cy="462219"/>
              </a:xfrm>
              <a:prstGeom prst="rect">
                <a:avLst/>
              </a:prstGeom>
            </p:spPr>
          </p:pic>
        </mc:Fallback>
      </mc:AlternateContent>
      <p:sp>
        <p:nvSpPr>
          <p:cNvPr id="17" name="TextBox 16">
            <a:extLst>
              <a:ext uri="{FF2B5EF4-FFF2-40B4-BE49-F238E27FC236}">
                <a16:creationId xmlns:a16="http://schemas.microsoft.com/office/drawing/2014/main" id="{8DFE1D09-3F6E-4061-A5BD-6A4D723DC4EF}"/>
              </a:ext>
            </a:extLst>
          </p:cNvPr>
          <p:cNvSpPr txBox="1"/>
          <p:nvPr/>
        </p:nvSpPr>
        <p:spPr>
          <a:xfrm>
            <a:off x="262143" y="4558556"/>
            <a:ext cx="2400376" cy="1954381"/>
          </a:xfrm>
          <a:prstGeom prst="rect">
            <a:avLst/>
          </a:prstGeom>
          <a:noFill/>
        </p:spPr>
        <p:txBody>
          <a:bodyPr wrap="square" rtlCol="0">
            <a:spAutoFit/>
          </a:bodyPr>
          <a:lstStyle/>
          <a:p>
            <a:r>
              <a:rPr lang="en-GB" sz="1100" dirty="0">
                <a:latin typeface="Century Gothic" panose="020B0502020202020204" pitchFamily="34" charset="0"/>
              </a:rPr>
              <a:t>Here, I sketched an exploded isometric to try and figure out how the feet/supports could be connected to the base of the </a:t>
            </a:r>
            <a:r>
              <a:rPr lang="en-GB" sz="1100" dirty="0">
                <a:solidFill>
                  <a:srgbClr val="33CCCC"/>
                </a:solidFill>
                <a:latin typeface="Century Gothic" panose="020B0502020202020204" pitchFamily="34" charset="0"/>
              </a:rPr>
              <a:t>structure</a:t>
            </a:r>
            <a:r>
              <a:rPr lang="en-GB" sz="1100" dirty="0">
                <a:latin typeface="Century Gothic" panose="020B0502020202020204" pitchFamily="34" charset="0"/>
              </a:rPr>
              <a:t>. Initially I thought of creating some sort of joint to slot and glue together, however, I concluded that it’ll be more </a:t>
            </a:r>
            <a:r>
              <a:rPr lang="en-GB" sz="1100" dirty="0">
                <a:solidFill>
                  <a:srgbClr val="33CCCC"/>
                </a:solidFill>
                <a:latin typeface="Century Gothic" panose="020B0502020202020204" pitchFamily="34" charset="0"/>
              </a:rPr>
              <a:t>practical </a:t>
            </a:r>
            <a:r>
              <a:rPr lang="en-GB" sz="1100" dirty="0">
                <a:latin typeface="Century Gothic" panose="020B0502020202020204" pitchFamily="34" charset="0"/>
              </a:rPr>
              <a:t>to save time and perhaps use a couple screws instead (as well as using glue).</a:t>
            </a:r>
          </a:p>
        </p:txBody>
      </p:sp>
      <p:cxnSp>
        <p:nvCxnSpPr>
          <p:cNvPr id="25" name="Straight Connector 24">
            <a:extLst>
              <a:ext uri="{FF2B5EF4-FFF2-40B4-BE49-F238E27FC236}">
                <a16:creationId xmlns:a16="http://schemas.microsoft.com/office/drawing/2014/main" id="{259DC58A-AAE3-4275-A0A5-6F93A185B01D}"/>
              </a:ext>
            </a:extLst>
          </p:cNvPr>
          <p:cNvCxnSpPr>
            <a:cxnSpLocks/>
          </p:cNvCxnSpPr>
          <p:nvPr/>
        </p:nvCxnSpPr>
        <p:spPr>
          <a:xfrm>
            <a:off x="9268172" y="1058679"/>
            <a:ext cx="0" cy="1373607"/>
          </a:xfrm>
          <a:prstGeom prst="line">
            <a:avLst/>
          </a:prstGeom>
        </p:spPr>
        <p:style>
          <a:lnRef idx="2">
            <a:schemeClr val="dk1"/>
          </a:lnRef>
          <a:fillRef idx="0">
            <a:schemeClr val="dk1"/>
          </a:fillRef>
          <a:effectRef idx="1">
            <a:schemeClr val="dk1"/>
          </a:effectRef>
          <a:fontRef idx="minor">
            <a:schemeClr val="tx1"/>
          </a:fontRef>
        </p:style>
      </p:cxnSp>
      <p:cxnSp>
        <p:nvCxnSpPr>
          <p:cNvPr id="28" name="Straight Connector 27">
            <a:extLst>
              <a:ext uri="{FF2B5EF4-FFF2-40B4-BE49-F238E27FC236}">
                <a16:creationId xmlns:a16="http://schemas.microsoft.com/office/drawing/2014/main" id="{7E26B641-FA8D-4AEE-A019-1DFE157747E8}"/>
              </a:ext>
            </a:extLst>
          </p:cNvPr>
          <p:cNvCxnSpPr>
            <a:cxnSpLocks/>
          </p:cNvCxnSpPr>
          <p:nvPr/>
        </p:nvCxnSpPr>
        <p:spPr>
          <a:xfrm>
            <a:off x="9268172" y="4239036"/>
            <a:ext cx="0" cy="2212580"/>
          </a:xfrm>
          <a:prstGeom prst="line">
            <a:avLst/>
          </a:prstGeom>
        </p:spPr>
        <p:style>
          <a:lnRef idx="2">
            <a:schemeClr val="dk1"/>
          </a:lnRef>
          <a:fillRef idx="0">
            <a:schemeClr val="dk1"/>
          </a:fillRef>
          <a:effectRef idx="1">
            <a:schemeClr val="dk1"/>
          </a:effectRef>
          <a:fontRef idx="minor">
            <a:schemeClr val="tx1"/>
          </a:fontRef>
        </p:style>
      </p:cxnSp>
      <p:pic>
        <p:nvPicPr>
          <p:cNvPr id="3" name="Picture 2">
            <a:extLst>
              <a:ext uri="{FF2B5EF4-FFF2-40B4-BE49-F238E27FC236}">
                <a16:creationId xmlns:a16="http://schemas.microsoft.com/office/drawing/2014/main" id="{4EECD35C-B6F7-4CBE-8E80-9E433B5F026C}"/>
              </a:ext>
            </a:extLst>
          </p:cNvPr>
          <p:cNvPicPr>
            <a:picLocks noChangeAspect="1"/>
          </p:cNvPicPr>
          <p:nvPr/>
        </p:nvPicPr>
        <p:blipFill rotWithShape="1">
          <a:blip r:embed="rId5">
            <a:extLst>
              <a:ext uri="{28A0092B-C50C-407E-A947-70E740481C1C}">
                <a14:useLocalDpi xmlns:a14="http://schemas.microsoft.com/office/drawing/2010/main" val="0"/>
              </a:ext>
            </a:extLst>
          </a:blip>
          <a:srcRect t="7946" r="3207" b="9107"/>
          <a:stretch/>
        </p:blipFill>
        <p:spPr>
          <a:xfrm>
            <a:off x="2148700" y="431016"/>
            <a:ext cx="3715725" cy="3197381"/>
          </a:xfrm>
          <a:prstGeom prst="rect">
            <a:avLst/>
          </a:prstGeom>
        </p:spPr>
      </p:pic>
      <p:pic>
        <p:nvPicPr>
          <p:cNvPr id="10" name="Picture 9">
            <a:extLst>
              <a:ext uri="{FF2B5EF4-FFF2-40B4-BE49-F238E27FC236}">
                <a16:creationId xmlns:a16="http://schemas.microsoft.com/office/drawing/2014/main" id="{6EDE6C14-60F8-4F4E-813E-E0E5022C0E4F}"/>
              </a:ext>
            </a:extLst>
          </p:cNvPr>
          <p:cNvPicPr>
            <a:picLocks noChangeAspect="1"/>
          </p:cNvPicPr>
          <p:nvPr/>
        </p:nvPicPr>
        <p:blipFill rotWithShape="1">
          <a:blip r:embed="rId6">
            <a:extLst>
              <a:ext uri="{28A0092B-C50C-407E-A947-70E740481C1C}">
                <a14:useLocalDpi xmlns:a14="http://schemas.microsoft.com/office/drawing/2010/main" val="0"/>
              </a:ext>
            </a:extLst>
          </a:blip>
          <a:srcRect r="9701"/>
          <a:stretch/>
        </p:blipFill>
        <p:spPr>
          <a:xfrm>
            <a:off x="5605337" y="479099"/>
            <a:ext cx="3786313" cy="2940077"/>
          </a:xfrm>
          <a:prstGeom prst="rect">
            <a:avLst/>
          </a:prstGeom>
        </p:spPr>
      </p:pic>
      <p:pic>
        <p:nvPicPr>
          <p:cNvPr id="16" name="Picture 15" descr="A picture containing object, indoor&#10;&#10;Description generated with high confidence">
            <a:extLst>
              <a:ext uri="{FF2B5EF4-FFF2-40B4-BE49-F238E27FC236}">
                <a16:creationId xmlns:a16="http://schemas.microsoft.com/office/drawing/2014/main" id="{8F45BEDA-A0EE-4E3C-B717-384EA762D6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07909" y="3847122"/>
            <a:ext cx="2505598" cy="2794122"/>
          </a:xfrm>
          <a:prstGeom prst="rect">
            <a:avLst/>
          </a:prstGeom>
        </p:spPr>
      </p:pic>
      <p:pic>
        <p:nvPicPr>
          <p:cNvPr id="26" name="Picture 25">
            <a:extLst>
              <a:ext uri="{FF2B5EF4-FFF2-40B4-BE49-F238E27FC236}">
                <a16:creationId xmlns:a16="http://schemas.microsoft.com/office/drawing/2014/main" id="{A93FB620-F110-428B-AA72-34E2DEED67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419823">
            <a:off x="6087083" y="3737951"/>
            <a:ext cx="2864170" cy="2390888"/>
          </a:xfrm>
          <a:prstGeom prst="rect">
            <a:avLst/>
          </a:prstGeom>
        </p:spPr>
      </p:pic>
      <p:sp>
        <p:nvSpPr>
          <p:cNvPr id="8" name="TextBox 7">
            <a:extLst>
              <a:ext uri="{FF2B5EF4-FFF2-40B4-BE49-F238E27FC236}">
                <a16:creationId xmlns:a16="http://schemas.microsoft.com/office/drawing/2014/main" id="{2957A2C5-E8DE-4B97-B598-87040029BBD8}"/>
              </a:ext>
            </a:extLst>
          </p:cNvPr>
          <p:cNvSpPr txBox="1"/>
          <p:nvPr/>
        </p:nvSpPr>
        <p:spPr>
          <a:xfrm>
            <a:off x="9391648" y="750560"/>
            <a:ext cx="2565100" cy="1015663"/>
          </a:xfrm>
          <a:prstGeom prst="rect">
            <a:avLst/>
          </a:prstGeom>
          <a:noFill/>
        </p:spPr>
        <p:txBody>
          <a:bodyPr wrap="square" rtlCol="0">
            <a:spAutoFit/>
          </a:bodyPr>
          <a:lstStyle/>
          <a:p>
            <a:r>
              <a:rPr lang="en-GB" sz="1000" dirty="0">
                <a:latin typeface="Century Gothic" panose="020B0502020202020204" pitchFamily="34" charset="0"/>
              </a:rPr>
              <a:t>Providing all possible </a:t>
            </a:r>
            <a:r>
              <a:rPr lang="en-GB" sz="1000" dirty="0">
                <a:solidFill>
                  <a:srgbClr val="CC0066"/>
                </a:solidFill>
                <a:latin typeface="Century Gothic" panose="020B0502020202020204" pitchFamily="34" charset="0"/>
              </a:rPr>
              <a:t>elevations</a:t>
            </a:r>
            <a:r>
              <a:rPr lang="en-GB" sz="1000" dirty="0">
                <a:latin typeface="Century Gothic" panose="020B0502020202020204" pitchFamily="34" charset="0"/>
              </a:rPr>
              <a:t> of the design helped ensure I knew what the </a:t>
            </a:r>
            <a:r>
              <a:rPr lang="en-GB" sz="1000" dirty="0">
                <a:solidFill>
                  <a:srgbClr val="CC0066"/>
                </a:solidFill>
                <a:latin typeface="Century Gothic" panose="020B0502020202020204" pitchFamily="34" charset="0"/>
              </a:rPr>
              <a:t>dimensions</a:t>
            </a:r>
            <a:r>
              <a:rPr lang="en-GB" sz="1000" dirty="0">
                <a:latin typeface="Century Gothic" panose="020B0502020202020204" pitchFamily="34" charset="0"/>
              </a:rPr>
              <a:t> may be and more of an overall thought of how I could create the product, if I were to consider this as my final.</a:t>
            </a:r>
          </a:p>
        </p:txBody>
      </p:sp>
      <p:pic>
        <p:nvPicPr>
          <p:cNvPr id="13" name="Picture 12" descr="A living room&#10;&#10;Description generated with very high confidence">
            <a:extLst>
              <a:ext uri="{FF2B5EF4-FFF2-40B4-BE49-F238E27FC236}">
                <a16:creationId xmlns:a16="http://schemas.microsoft.com/office/drawing/2014/main" id="{88BC4DE8-F01E-4A49-B072-3BFBC215F265}"/>
              </a:ext>
            </a:extLst>
          </p:cNvPr>
          <p:cNvPicPr>
            <a:picLocks noChangeAspect="1"/>
          </p:cNvPicPr>
          <p:nvPr/>
        </p:nvPicPr>
        <p:blipFill rotWithShape="1">
          <a:blip r:embed="rId9">
            <a:extLst>
              <a:ext uri="{28A0092B-C50C-407E-A947-70E740481C1C}">
                <a14:useLocalDpi xmlns:a14="http://schemas.microsoft.com/office/drawing/2010/main" val="0"/>
              </a:ext>
            </a:extLst>
          </a:blip>
          <a:srcRect l="4748" t="58148" r="71475" b="7543"/>
          <a:stretch/>
        </p:blipFill>
        <p:spPr>
          <a:xfrm>
            <a:off x="8833680" y="2448113"/>
            <a:ext cx="1759969" cy="1693019"/>
          </a:xfrm>
          <a:prstGeom prst="ellipse">
            <a:avLst/>
          </a:prstGeom>
          <a:ln w="63500" cap="rnd">
            <a:noFill/>
          </a:ln>
          <a:effectLst/>
        </p:spPr>
      </p:pic>
      <p:sp>
        <p:nvSpPr>
          <p:cNvPr id="18" name="TextBox 17">
            <a:extLst>
              <a:ext uri="{FF2B5EF4-FFF2-40B4-BE49-F238E27FC236}">
                <a16:creationId xmlns:a16="http://schemas.microsoft.com/office/drawing/2014/main" id="{1C692F91-5397-4501-B07A-F0A2C88F4644}"/>
              </a:ext>
            </a:extLst>
          </p:cNvPr>
          <p:cNvSpPr txBox="1"/>
          <p:nvPr/>
        </p:nvSpPr>
        <p:spPr>
          <a:xfrm>
            <a:off x="4744498" y="4473392"/>
            <a:ext cx="1714575" cy="2123658"/>
          </a:xfrm>
          <a:prstGeom prst="rect">
            <a:avLst/>
          </a:prstGeom>
          <a:noFill/>
        </p:spPr>
        <p:txBody>
          <a:bodyPr wrap="square" rtlCol="0">
            <a:spAutoFit/>
          </a:bodyPr>
          <a:lstStyle/>
          <a:p>
            <a:pPr algn="ctr"/>
            <a:r>
              <a:rPr lang="en-GB" sz="1100" dirty="0">
                <a:latin typeface="Century Gothic" panose="020B0502020202020204" pitchFamily="34" charset="0"/>
              </a:rPr>
              <a:t>For this product I thought I’d use the colour green. This is due to some of its many meaning such as; </a:t>
            </a:r>
            <a:r>
              <a:rPr lang="en-GB" sz="1100" dirty="0">
                <a:solidFill>
                  <a:srgbClr val="CC0066"/>
                </a:solidFill>
                <a:latin typeface="Century Gothic" panose="020B0502020202020204" pitchFamily="34" charset="0"/>
              </a:rPr>
              <a:t>renewal, nature, freshness, energy, and safety</a:t>
            </a:r>
            <a:r>
              <a:rPr lang="en-GB" sz="1100" dirty="0">
                <a:latin typeface="Century Gothic" panose="020B0502020202020204" pitchFamily="34" charset="0"/>
              </a:rPr>
              <a:t>. Most relate to the </a:t>
            </a:r>
            <a:r>
              <a:rPr lang="en-GB" sz="1100" dirty="0">
                <a:solidFill>
                  <a:srgbClr val="CC0066"/>
                </a:solidFill>
                <a:latin typeface="Century Gothic" panose="020B0502020202020204" pitchFamily="34" charset="0"/>
              </a:rPr>
              <a:t>environment</a:t>
            </a:r>
            <a:r>
              <a:rPr lang="en-GB" sz="1100" dirty="0">
                <a:latin typeface="Century Gothic" panose="020B0502020202020204" pitchFamily="34" charset="0"/>
              </a:rPr>
              <a:t> – a very </a:t>
            </a:r>
            <a:r>
              <a:rPr lang="en-GB" sz="1100" dirty="0">
                <a:solidFill>
                  <a:srgbClr val="CC0066"/>
                </a:solidFill>
                <a:latin typeface="Century Gothic" panose="020B0502020202020204" pitchFamily="34" charset="0"/>
              </a:rPr>
              <a:t>popular element </a:t>
            </a:r>
            <a:r>
              <a:rPr lang="en-GB" sz="1100" dirty="0">
                <a:latin typeface="Century Gothic" panose="020B0502020202020204" pitchFamily="34" charset="0"/>
              </a:rPr>
              <a:t>which people look for nowadays.</a:t>
            </a:r>
          </a:p>
        </p:txBody>
      </p:sp>
      <mc:AlternateContent xmlns:mc="http://schemas.openxmlformats.org/markup-compatibility/2006" xmlns:p14="http://schemas.microsoft.com/office/powerpoint/2010/main">
        <mc:Choice Requires="p14">
          <p:contentPart p14:bwMode="auto" r:id="rId10">
            <p14:nvContentPartPr>
              <p14:cNvPr id="21" name="Ink 20">
                <a:extLst>
                  <a:ext uri="{FF2B5EF4-FFF2-40B4-BE49-F238E27FC236}">
                    <a16:creationId xmlns:a16="http://schemas.microsoft.com/office/drawing/2014/main" id="{8301CC93-EB58-4067-B333-9DD397C0568F}"/>
                  </a:ext>
                </a:extLst>
              </p14:cNvPr>
              <p14:cNvContentPartPr/>
              <p14:nvPr/>
            </p14:nvContentPartPr>
            <p14:xfrm rot="2448588">
              <a:off x="2691600" y="4255744"/>
              <a:ext cx="415234" cy="609704"/>
            </p14:xfrm>
          </p:contentPart>
        </mc:Choice>
        <mc:Fallback xmlns="">
          <p:pic>
            <p:nvPicPr>
              <p:cNvPr id="21" name="Ink 20">
                <a:extLst>
                  <a:ext uri="{FF2B5EF4-FFF2-40B4-BE49-F238E27FC236}">
                    <a16:creationId xmlns:a16="http://schemas.microsoft.com/office/drawing/2014/main" id="{8301CC93-EB58-4067-B333-9DD397C0568F}"/>
                  </a:ext>
                </a:extLst>
              </p:cNvPr>
              <p:cNvPicPr/>
              <p:nvPr/>
            </p:nvPicPr>
            <p:blipFill>
              <a:blip r:embed="rId11"/>
              <a:stretch>
                <a:fillRect/>
              </a:stretch>
            </p:blipFill>
            <p:spPr>
              <a:xfrm rot="2448588">
                <a:off x="2682604" y="4246751"/>
                <a:ext cx="432865" cy="627330"/>
              </a:xfrm>
              <a:prstGeom prst="rect">
                <a:avLst/>
              </a:prstGeom>
            </p:spPr>
          </p:pic>
        </mc:Fallback>
      </mc:AlternateContent>
      <p:pic>
        <p:nvPicPr>
          <p:cNvPr id="20" name="Picture 19" descr="A screenshot of a map&#10;&#10;Description generated with very high confidence">
            <a:extLst>
              <a:ext uri="{FF2B5EF4-FFF2-40B4-BE49-F238E27FC236}">
                <a16:creationId xmlns:a16="http://schemas.microsoft.com/office/drawing/2014/main" id="{54753244-DD58-4969-B20B-F4AA1AC58E01}"/>
              </a:ext>
            </a:extLst>
          </p:cNvPr>
          <p:cNvPicPr>
            <a:picLocks noChangeAspect="1"/>
          </p:cNvPicPr>
          <p:nvPr/>
        </p:nvPicPr>
        <p:blipFill rotWithShape="1">
          <a:blip r:embed="rId12">
            <a:extLst>
              <a:ext uri="{28A0092B-C50C-407E-A947-70E740481C1C}">
                <a14:useLocalDpi xmlns:a14="http://schemas.microsoft.com/office/drawing/2010/main" val="0"/>
              </a:ext>
            </a:extLst>
          </a:blip>
          <a:srcRect l="37616" t="21925" r="25305" b="19570"/>
          <a:stretch/>
        </p:blipFill>
        <p:spPr>
          <a:xfrm>
            <a:off x="582705" y="2432284"/>
            <a:ext cx="2129568" cy="1993432"/>
          </a:xfrm>
          <a:prstGeom prst="ellipse">
            <a:avLst/>
          </a:prstGeom>
          <a:ln w="63500" cap="rnd">
            <a:noFill/>
          </a:ln>
          <a:effectLst/>
        </p:spPr>
      </p:pic>
      <mc:AlternateContent xmlns:mc="http://schemas.openxmlformats.org/markup-compatibility/2006" xmlns:p14="http://schemas.microsoft.com/office/powerpoint/2010/main">
        <mc:Choice Requires="p14">
          <p:contentPart p14:bwMode="auto" r:id="rId13">
            <p14:nvContentPartPr>
              <p14:cNvPr id="14" name="Ink 13">
                <a:extLst>
                  <a:ext uri="{FF2B5EF4-FFF2-40B4-BE49-F238E27FC236}">
                    <a16:creationId xmlns:a16="http://schemas.microsoft.com/office/drawing/2014/main" id="{DA7400B2-08C9-44FB-BD47-4EEA3D010ECA}"/>
                  </a:ext>
                </a:extLst>
              </p14:cNvPr>
              <p14:cNvContentPartPr/>
              <p14:nvPr/>
            </p14:nvContentPartPr>
            <p14:xfrm rot="13446704">
              <a:off x="8315942" y="5079928"/>
              <a:ext cx="559440" cy="737280"/>
            </p14:xfrm>
          </p:contentPart>
        </mc:Choice>
        <mc:Fallback xmlns="">
          <p:pic>
            <p:nvPicPr>
              <p:cNvPr id="14" name="Ink 13">
                <a:extLst>
                  <a:ext uri="{FF2B5EF4-FFF2-40B4-BE49-F238E27FC236}">
                    <a16:creationId xmlns:a16="http://schemas.microsoft.com/office/drawing/2014/main" id="{DA7400B2-08C9-44FB-BD47-4EEA3D010ECA}"/>
                  </a:ext>
                </a:extLst>
              </p:cNvPr>
              <p:cNvPicPr/>
              <p:nvPr/>
            </p:nvPicPr>
            <p:blipFill>
              <a:blip r:embed="rId14"/>
              <a:stretch>
                <a:fillRect/>
              </a:stretch>
            </p:blipFill>
            <p:spPr>
              <a:xfrm rot="13446704">
                <a:off x="8306942" y="5070932"/>
                <a:ext cx="577080" cy="754911"/>
              </a:xfrm>
              <a:prstGeom prst="rect">
                <a:avLst/>
              </a:prstGeom>
            </p:spPr>
          </p:pic>
        </mc:Fallback>
      </mc:AlternateContent>
      <p:cxnSp>
        <p:nvCxnSpPr>
          <p:cNvPr id="27" name="Straight Connector 26">
            <a:extLst>
              <a:ext uri="{FF2B5EF4-FFF2-40B4-BE49-F238E27FC236}">
                <a16:creationId xmlns:a16="http://schemas.microsoft.com/office/drawing/2014/main" id="{60D3AFE5-3AF3-45EC-826E-352956D1C42B}"/>
              </a:ext>
            </a:extLst>
          </p:cNvPr>
          <p:cNvCxnSpPr>
            <a:cxnSpLocks/>
          </p:cNvCxnSpPr>
          <p:nvPr/>
        </p:nvCxnSpPr>
        <p:spPr>
          <a:xfrm>
            <a:off x="9268172" y="702082"/>
            <a:ext cx="0" cy="1664600"/>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p14="http://schemas.microsoft.com/office/powerpoint/2010/main">
        <mc:Choice Requires="p14">
          <p:contentPart p14:bwMode="auto" r:id="rId15">
            <p14:nvContentPartPr>
              <p14:cNvPr id="29" name="Ink 28">
                <a:extLst>
                  <a:ext uri="{FF2B5EF4-FFF2-40B4-BE49-F238E27FC236}">
                    <a16:creationId xmlns:a16="http://schemas.microsoft.com/office/drawing/2014/main" id="{D6711F9B-2032-4891-AA98-476270FBD6F1}"/>
                  </a:ext>
                </a:extLst>
              </p14:cNvPr>
              <p14:cNvContentPartPr/>
              <p14:nvPr/>
            </p14:nvContentPartPr>
            <p14:xfrm rot="3173467">
              <a:off x="9011188" y="333648"/>
              <a:ext cx="359064" cy="473206"/>
            </p14:xfrm>
          </p:contentPart>
        </mc:Choice>
        <mc:Fallback xmlns="">
          <p:pic>
            <p:nvPicPr>
              <p:cNvPr id="29" name="Ink 28">
                <a:extLst>
                  <a:ext uri="{FF2B5EF4-FFF2-40B4-BE49-F238E27FC236}">
                    <a16:creationId xmlns:a16="http://schemas.microsoft.com/office/drawing/2014/main" id="{D6711F9B-2032-4891-AA98-476270FBD6F1}"/>
                  </a:ext>
                </a:extLst>
              </p:cNvPr>
              <p:cNvPicPr/>
              <p:nvPr/>
            </p:nvPicPr>
            <p:blipFill>
              <a:blip r:embed="rId16"/>
              <a:stretch>
                <a:fillRect/>
              </a:stretch>
            </p:blipFill>
            <p:spPr>
              <a:xfrm rot="3173467">
                <a:off x="9002193" y="324652"/>
                <a:ext cx="376693" cy="490839"/>
              </a:xfrm>
              <a:prstGeom prst="rect">
                <a:avLst/>
              </a:prstGeom>
            </p:spPr>
          </p:pic>
        </mc:Fallback>
      </mc:AlternateContent>
      <p:grpSp>
        <p:nvGrpSpPr>
          <p:cNvPr id="24" name="Group 23">
            <a:extLst>
              <a:ext uri="{FF2B5EF4-FFF2-40B4-BE49-F238E27FC236}">
                <a16:creationId xmlns:a16="http://schemas.microsoft.com/office/drawing/2014/main" id="{53B69280-8C81-4159-A542-221E16094F50}"/>
              </a:ext>
            </a:extLst>
          </p:cNvPr>
          <p:cNvGrpSpPr/>
          <p:nvPr/>
        </p:nvGrpSpPr>
        <p:grpSpPr>
          <a:xfrm>
            <a:off x="226411" y="2332066"/>
            <a:ext cx="817853" cy="746386"/>
            <a:chOff x="226409" y="2332066"/>
            <a:chExt cx="817853" cy="746386"/>
          </a:xfrm>
        </p:grpSpPr>
        <p:sp>
          <p:nvSpPr>
            <p:cNvPr id="22" name="Oval 21">
              <a:extLst>
                <a:ext uri="{FF2B5EF4-FFF2-40B4-BE49-F238E27FC236}">
                  <a16:creationId xmlns:a16="http://schemas.microsoft.com/office/drawing/2014/main" id="{EAA79164-D22F-48C1-A9A2-ED12AD7B41B7}"/>
                </a:ext>
              </a:extLst>
            </p:cNvPr>
            <p:cNvSpPr/>
            <p:nvPr/>
          </p:nvSpPr>
          <p:spPr>
            <a:xfrm>
              <a:off x="262143" y="2332066"/>
              <a:ext cx="746386" cy="746386"/>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FAF4E2C3-8ED8-464E-A5DA-B055182921BB}"/>
                </a:ext>
              </a:extLst>
            </p:cNvPr>
            <p:cNvSpPr txBox="1"/>
            <p:nvPr/>
          </p:nvSpPr>
          <p:spPr>
            <a:xfrm>
              <a:off x="226409" y="2551370"/>
              <a:ext cx="817853" cy="307777"/>
            </a:xfrm>
            <a:prstGeom prst="rect">
              <a:avLst/>
            </a:prstGeom>
            <a:noFill/>
          </p:spPr>
          <p:txBody>
            <a:bodyPr wrap="none" rtlCol="0">
              <a:spAutoFit/>
            </a:bodyPr>
            <a:lstStyle/>
            <a:p>
              <a:r>
                <a:rPr lang="en-GB" sz="1400" dirty="0">
                  <a:solidFill>
                    <a:schemeClr val="bg1"/>
                  </a:solidFill>
                  <a:latin typeface="Century Gothic" panose="020B0502020202020204" pitchFamily="34" charset="0"/>
                </a:rPr>
                <a:t>MODEL</a:t>
              </a:r>
              <a:endParaRPr lang="en-GB" sz="1000" spc="600" dirty="0">
                <a:solidFill>
                  <a:schemeClr val="bg1"/>
                </a:solidFill>
                <a:latin typeface="Century Gothic" panose="020B0502020202020204" pitchFamily="34" charset="0"/>
              </a:endParaRPr>
            </a:p>
          </p:txBody>
        </p:sp>
      </p:grpSp>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169" name="Ink 168">
                <a:extLst>
                  <a:ext uri="{FF2B5EF4-FFF2-40B4-BE49-F238E27FC236}">
                    <a16:creationId xmlns:a16="http://schemas.microsoft.com/office/drawing/2014/main" id="{E8D3482D-5320-43B0-9212-77E647A96D59}"/>
                  </a:ext>
                </a:extLst>
              </p14:cNvPr>
              <p14:cNvContentPartPr/>
              <p14:nvPr/>
            </p14:nvContentPartPr>
            <p14:xfrm>
              <a:off x="7431108" y="5240601"/>
              <a:ext cx="625320" cy="358200"/>
            </p14:xfrm>
          </p:contentPart>
        </mc:Choice>
        <mc:Fallback xmlns="">
          <p:pic>
            <p:nvPicPr>
              <p:cNvPr id="169" name="Ink 168">
                <a:extLst>
                  <a:ext uri="{FF2B5EF4-FFF2-40B4-BE49-F238E27FC236}">
                    <a16:creationId xmlns:a16="http://schemas.microsoft.com/office/drawing/2014/main" id="{E8D3482D-5320-43B0-9212-77E647A96D59}"/>
                  </a:ext>
                </a:extLst>
              </p:cNvPr>
              <p:cNvPicPr/>
              <p:nvPr/>
            </p:nvPicPr>
            <p:blipFill>
              <a:blip r:embed="rId18"/>
              <a:stretch>
                <a:fillRect/>
              </a:stretch>
            </p:blipFill>
            <p:spPr>
              <a:xfrm>
                <a:off x="7426786" y="5213601"/>
                <a:ext cx="633965" cy="411840"/>
              </a:xfrm>
              <a:prstGeom prst="rect">
                <a:avLst/>
              </a:prstGeom>
            </p:spPr>
          </p:pic>
        </mc:Fallback>
      </mc:AlternateContent>
      <p:pic>
        <p:nvPicPr>
          <p:cNvPr id="5" name="Picture 4" descr="A picture containing indoor, table, floor, wall&#10;&#10;Description automatically generated">
            <a:extLst>
              <a:ext uri="{FF2B5EF4-FFF2-40B4-BE49-F238E27FC236}">
                <a16:creationId xmlns:a16="http://schemas.microsoft.com/office/drawing/2014/main" id="{3FBB86B2-F26E-4A40-B023-D2939C6E8A26}"/>
              </a:ext>
            </a:extLst>
          </p:cNvPr>
          <p:cNvPicPr>
            <a:picLocks noChangeAspect="1"/>
          </p:cNvPicPr>
          <p:nvPr/>
        </p:nvPicPr>
        <p:blipFill rotWithShape="1">
          <a:blip r:embed="rId19">
            <a:extLst>
              <a:ext uri="{28A0092B-C50C-407E-A947-70E740481C1C}">
                <a14:useLocalDpi xmlns:a14="http://schemas.microsoft.com/office/drawing/2010/main" val="0"/>
              </a:ext>
            </a:extLst>
          </a:blip>
          <a:srcRect l="9819" t="10084" r="2943" b="24003"/>
          <a:stretch/>
        </p:blipFill>
        <p:spPr>
          <a:xfrm>
            <a:off x="2499126" y="2865171"/>
            <a:ext cx="1408155" cy="141857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2" name="Picture 11" descr="A picture containing indoor, floor, table, wall&#10;&#10;Description automatically generated">
            <a:extLst>
              <a:ext uri="{FF2B5EF4-FFF2-40B4-BE49-F238E27FC236}">
                <a16:creationId xmlns:a16="http://schemas.microsoft.com/office/drawing/2014/main" id="{B4519459-B124-4770-BF6A-3408BA01D67D}"/>
              </a:ext>
            </a:extLst>
          </p:cNvPr>
          <p:cNvPicPr>
            <a:picLocks noChangeAspect="1"/>
          </p:cNvPicPr>
          <p:nvPr/>
        </p:nvPicPr>
        <p:blipFill rotWithShape="1">
          <a:blip r:embed="rId20">
            <a:extLst>
              <a:ext uri="{28A0092B-C50C-407E-A947-70E740481C1C}">
                <a14:useLocalDpi xmlns:a14="http://schemas.microsoft.com/office/drawing/2010/main" val="0"/>
              </a:ext>
            </a:extLst>
          </a:blip>
          <a:srcRect l="14676" t="10553" r="4759" b="27635"/>
          <a:stretch/>
        </p:blipFill>
        <p:spPr>
          <a:xfrm>
            <a:off x="3874087" y="354566"/>
            <a:ext cx="980699" cy="1003225"/>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21">
            <p14:nvContentPartPr>
              <p14:cNvPr id="32" name="Ink 31">
                <a:extLst>
                  <a:ext uri="{FF2B5EF4-FFF2-40B4-BE49-F238E27FC236}">
                    <a16:creationId xmlns:a16="http://schemas.microsoft.com/office/drawing/2014/main" id="{C0C7AEFA-CB67-4CA8-8DA8-65AF019B5D04}"/>
                  </a:ext>
                </a:extLst>
              </p14:cNvPr>
              <p14:cNvContentPartPr/>
              <p14:nvPr/>
            </p14:nvContentPartPr>
            <p14:xfrm rot="8444781">
              <a:off x="4899321" y="1241489"/>
              <a:ext cx="127080" cy="266760"/>
            </p14:xfrm>
          </p:contentPart>
        </mc:Choice>
        <mc:Fallback xmlns="">
          <p:pic>
            <p:nvPicPr>
              <p:cNvPr id="32" name="Ink 31">
                <a:extLst>
                  <a:ext uri="{FF2B5EF4-FFF2-40B4-BE49-F238E27FC236}">
                    <a16:creationId xmlns:a16="http://schemas.microsoft.com/office/drawing/2014/main" id="{C0C7AEFA-CB67-4CA8-8DA8-65AF019B5D04}"/>
                  </a:ext>
                </a:extLst>
              </p:cNvPr>
              <p:cNvPicPr/>
              <p:nvPr/>
            </p:nvPicPr>
            <p:blipFill>
              <a:blip r:embed="rId22"/>
              <a:stretch>
                <a:fillRect/>
              </a:stretch>
            </p:blipFill>
            <p:spPr>
              <a:xfrm rot="8444781">
                <a:off x="4890321" y="1232501"/>
                <a:ext cx="144720" cy="284376"/>
              </a:xfrm>
              <a:prstGeom prst="rect">
                <a:avLst/>
              </a:prstGeom>
            </p:spPr>
          </p:pic>
        </mc:Fallback>
      </mc:AlternateContent>
      <p:pic>
        <p:nvPicPr>
          <p:cNvPr id="6" name="Picture 5" descr="A close up of text on a black background&#10;&#10;Description automatically generated">
            <a:extLst>
              <a:ext uri="{FF2B5EF4-FFF2-40B4-BE49-F238E27FC236}">
                <a16:creationId xmlns:a16="http://schemas.microsoft.com/office/drawing/2014/main" id="{3A056E57-A00E-451F-B901-62894F6E585E}"/>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609128" y="2073650"/>
            <a:ext cx="2176461" cy="2115495"/>
          </a:xfrm>
          <a:prstGeom prst="rect">
            <a:avLst/>
          </a:prstGeom>
        </p:spPr>
      </p:pic>
      <p:pic>
        <p:nvPicPr>
          <p:cNvPr id="30" name="Picture 29" descr="A picture containing black, object&#10;&#10;Description automatically generated">
            <a:extLst>
              <a:ext uri="{FF2B5EF4-FFF2-40B4-BE49-F238E27FC236}">
                <a16:creationId xmlns:a16="http://schemas.microsoft.com/office/drawing/2014/main" id="{6382C7EE-5DA2-4270-8187-97B988010FAD}"/>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819226" y="4002871"/>
            <a:ext cx="1280271" cy="1231499"/>
          </a:xfrm>
          <a:prstGeom prst="rect">
            <a:avLst/>
          </a:prstGeom>
        </p:spPr>
      </p:pic>
      <p:pic>
        <p:nvPicPr>
          <p:cNvPr id="33" name="Picture 32">
            <a:extLst>
              <a:ext uri="{FF2B5EF4-FFF2-40B4-BE49-F238E27FC236}">
                <a16:creationId xmlns:a16="http://schemas.microsoft.com/office/drawing/2014/main" id="{F1998447-DAF7-4EED-B59D-0627A24ED8BB}"/>
              </a:ext>
            </a:extLst>
          </p:cNvPr>
          <p:cNvPicPr>
            <a:picLocks noChangeAspect="1"/>
          </p:cNvPicPr>
          <p:nvPr/>
        </p:nvPicPr>
        <p:blipFill>
          <a:blip r:embed="rId25"/>
          <a:stretch>
            <a:fillRect/>
          </a:stretch>
        </p:blipFill>
        <p:spPr>
          <a:xfrm>
            <a:off x="4364436" y="4857590"/>
            <a:ext cx="566102" cy="453507"/>
          </a:xfrm>
          <a:prstGeom prst="rect">
            <a:avLst/>
          </a:prstGeom>
        </p:spPr>
      </p:pic>
      <p:grpSp>
        <p:nvGrpSpPr>
          <p:cNvPr id="36" name="Group 35">
            <a:extLst>
              <a:ext uri="{FF2B5EF4-FFF2-40B4-BE49-F238E27FC236}">
                <a16:creationId xmlns:a16="http://schemas.microsoft.com/office/drawing/2014/main" id="{25E1FBD2-A0C7-4B62-82F3-913549CD0BAD}"/>
              </a:ext>
            </a:extLst>
          </p:cNvPr>
          <p:cNvGrpSpPr/>
          <p:nvPr/>
        </p:nvGrpSpPr>
        <p:grpSpPr>
          <a:xfrm>
            <a:off x="9386282" y="5003320"/>
            <a:ext cx="1430661" cy="307777"/>
            <a:chOff x="5696109" y="3432276"/>
            <a:chExt cx="1430661" cy="307777"/>
          </a:xfrm>
        </p:grpSpPr>
        <p:sp>
          <p:nvSpPr>
            <p:cNvPr id="37" name="TextBox 36">
              <a:extLst>
                <a:ext uri="{FF2B5EF4-FFF2-40B4-BE49-F238E27FC236}">
                  <a16:creationId xmlns:a16="http://schemas.microsoft.com/office/drawing/2014/main" id="{8E6CF08F-7B4E-42DE-9D3A-7E0F719451F8}"/>
                </a:ext>
              </a:extLst>
            </p:cNvPr>
            <p:cNvSpPr txBox="1"/>
            <p:nvPr/>
          </p:nvSpPr>
          <p:spPr>
            <a:xfrm>
              <a:off x="5696109" y="3432276"/>
              <a:ext cx="1430661" cy="307777"/>
            </a:xfrm>
            <a:prstGeom prst="rect">
              <a:avLst/>
            </a:prstGeom>
            <a:noFill/>
          </p:spPr>
          <p:txBody>
            <a:bodyPr wrap="square" rtlCol="0">
              <a:spAutoFit/>
            </a:bodyPr>
            <a:lstStyle/>
            <a:p>
              <a:r>
                <a:rPr lang="en-GB" sz="1400" dirty="0">
                  <a:latin typeface="Century Gothic" panose="020B0502020202020204" pitchFamily="34" charset="0"/>
                </a:rPr>
                <a:t>Next </a:t>
              </a:r>
              <a:r>
                <a:rPr lang="en-GB" sz="1400" dirty="0">
                  <a:solidFill>
                    <a:srgbClr val="CC0066"/>
                  </a:solidFill>
                  <a:latin typeface="Century Gothic" panose="020B0502020202020204" pitchFamily="34" charset="0"/>
                </a:rPr>
                <a:t>steps…</a:t>
              </a:r>
            </a:p>
          </p:txBody>
        </p:sp>
        <p:sp>
          <p:nvSpPr>
            <p:cNvPr id="38" name="Oval 37">
              <a:extLst>
                <a:ext uri="{FF2B5EF4-FFF2-40B4-BE49-F238E27FC236}">
                  <a16:creationId xmlns:a16="http://schemas.microsoft.com/office/drawing/2014/main" id="{8A3032E8-1A13-4957-BA43-1723A7D8D0D8}"/>
                </a:ext>
              </a:extLst>
            </p:cNvPr>
            <p:cNvSpPr/>
            <p:nvPr/>
          </p:nvSpPr>
          <p:spPr>
            <a:xfrm>
              <a:off x="6881813" y="3513402"/>
              <a:ext cx="138112" cy="138112"/>
            </a:xfrm>
            <a:prstGeom prst="ellipse">
              <a:avLst/>
            </a:prstGeom>
            <a:noFill/>
            <a:ln w="28575">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9" name="TextBox 38">
            <a:extLst>
              <a:ext uri="{FF2B5EF4-FFF2-40B4-BE49-F238E27FC236}">
                <a16:creationId xmlns:a16="http://schemas.microsoft.com/office/drawing/2014/main" id="{E1A1621D-A109-4893-9AA1-DED933E4A62F}"/>
              </a:ext>
            </a:extLst>
          </p:cNvPr>
          <p:cNvSpPr txBox="1"/>
          <p:nvPr/>
        </p:nvSpPr>
        <p:spPr>
          <a:xfrm>
            <a:off x="9405093" y="5311574"/>
            <a:ext cx="2538209" cy="861774"/>
          </a:xfrm>
          <a:prstGeom prst="rect">
            <a:avLst/>
          </a:prstGeom>
          <a:noFill/>
        </p:spPr>
        <p:txBody>
          <a:bodyPr wrap="square" rtlCol="0">
            <a:spAutoFit/>
          </a:bodyPr>
          <a:lstStyle/>
          <a:p>
            <a:r>
              <a:rPr lang="en-GB" sz="1000" dirty="0">
                <a:latin typeface="Century Gothic" panose="020B0502020202020204" pitchFamily="34" charset="0"/>
              </a:rPr>
              <a:t>For my next idea I will:</a:t>
            </a:r>
          </a:p>
          <a:p>
            <a:pPr marL="171450" indent="-171450">
              <a:buFont typeface="Courier New" panose="02070309020205020404" pitchFamily="49" charset="0"/>
              <a:buChar char="o"/>
            </a:pPr>
            <a:r>
              <a:rPr lang="en-GB" sz="1000" dirty="0">
                <a:latin typeface="Century Gothic" panose="020B0502020202020204" pitchFamily="34" charset="0"/>
              </a:rPr>
              <a:t>Develop the shape/figure</a:t>
            </a:r>
          </a:p>
          <a:p>
            <a:pPr marL="171450" indent="-171450">
              <a:buFont typeface="Courier New" panose="02070309020205020404" pitchFamily="49" charset="0"/>
              <a:buChar char="o"/>
            </a:pPr>
            <a:r>
              <a:rPr lang="en-GB" sz="1000" dirty="0">
                <a:latin typeface="Century Gothic" panose="020B0502020202020204" pitchFamily="34" charset="0"/>
              </a:rPr>
              <a:t>Consider a wider breadth of colour/tone</a:t>
            </a:r>
          </a:p>
          <a:p>
            <a:pPr marL="171450" indent="-171450">
              <a:buFont typeface="Courier New" panose="02070309020205020404" pitchFamily="49" charset="0"/>
              <a:buChar char="o"/>
            </a:pPr>
            <a:r>
              <a:rPr lang="en-GB" sz="1000" dirty="0">
                <a:latin typeface="Century Gothic" panose="020B0502020202020204" pitchFamily="34" charset="0"/>
              </a:rPr>
              <a:t>Explore the more minimal theme.</a:t>
            </a:r>
          </a:p>
        </p:txBody>
      </p:sp>
    </p:spTree>
    <p:extLst>
      <p:ext uri="{BB962C8B-B14F-4D97-AF65-F5344CB8AC3E}">
        <p14:creationId xmlns:p14="http://schemas.microsoft.com/office/powerpoint/2010/main" val="941998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9F63A5-734F-4F9E-9423-45E37AE3B68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088733" y="1009571"/>
            <a:ext cx="7758458" cy="5556907"/>
          </a:xfrm>
          <a:prstGeom prst="rect">
            <a:avLst/>
          </a:prstGeom>
        </p:spPr>
      </p:pic>
      <p:pic>
        <p:nvPicPr>
          <p:cNvPr id="3" name="Picture 2">
            <a:extLst>
              <a:ext uri="{FF2B5EF4-FFF2-40B4-BE49-F238E27FC236}">
                <a16:creationId xmlns:a16="http://schemas.microsoft.com/office/drawing/2014/main" id="{55703BA1-F974-40A2-A48F-C8762EF7161B}"/>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rot="10800000">
            <a:off x="32155" y="3070202"/>
            <a:ext cx="4944984" cy="3220174"/>
          </a:xfrm>
          <a:prstGeom prst="rect">
            <a:avLst/>
          </a:prstGeom>
        </p:spPr>
      </p:pic>
      <p:sp>
        <p:nvSpPr>
          <p:cNvPr id="5" name="TextBox 4">
            <a:extLst>
              <a:ext uri="{FF2B5EF4-FFF2-40B4-BE49-F238E27FC236}">
                <a16:creationId xmlns:a16="http://schemas.microsoft.com/office/drawing/2014/main" id="{A2CD9515-2741-4F4D-8560-1BC83CC500BC}"/>
              </a:ext>
            </a:extLst>
          </p:cNvPr>
          <p:cNvSpPr txBox="1"/>
          <p:nvPr/>
        </p:nvSpPr>
        <p:spPr>
          <a:xfrm>
            <a:off x="4879962" y="114932"/>
            <a:ext cx="2432076" cy="338554"/>
          </a:xfrm>
          <a:prstGeom prst="rect">
            <a:avLst/>
          </a:prstGeom>
          <a:noFill/>
        </p:spPr>
        <p:txBody>
          <a:bodyPr wrap="none" rtlCol="0">
            <a:spAutoFit/>
          </a:bodyPr>
          <a:lstStyle/>
          <a:p>
            <a:r>
              <a:rPr lang="en-GB" sz="1600" spc="600" dirty="0">
                <a:latin typeface="Century Gothic" panose="020B0502020202020204" pitchFamily="34" charset="0"/>
              </a:rPr>
              <a:t>INITIAL IDEAS</a:t>
            </a:r>
          </a:p>
        </p:txBody>
      </p:sp>
      <p:sp>
        <p:nvSpPr>
          <p:cNvPr id="10" name="TextBox 9">
            <a:extLst>
              <a:ext uri="{FF2B5EF4-FFF2-40B4-BE49-F238E27FC236}">
                <a16:creationId xmlns:a16="http://schemas.microsoft.com/office/drawing/2014/main" id="{61D395A0-BED2-4500-91E0-3DC9A9BA80B7}"/>
              </a:ext>
            </a:extLst>
          </p:cNvPr>
          <p:cNvSpPr txBox="1"/>
          <p:nvPr/>
        </p:nvSpPr>
        <p:spPr>
          <a:xfrm>
            <a:off x="340697" y="567625"/>
            <a:ext cx="3213811" cy="2800767"/>
          </a:xfrm>
          <a:prstGeom prst="rect">
            <a:avLst/>
          </a:prstGeom>
          <a:noFill/>
        </p:spPr>
        <p:txBody>
          <a:bodyPr wrap="square" rtlCol="0">
            <a:spAutoFit/>
          </a:bodyPr>
          <a:lstStyle/>
          <a:p>
            <a:r>
              <a:rPr lang="en-GB" sz="1100" dirty="0">
                <a:latin typeface="Century Gothic" panose="020B0502020202020204" pitchFamily="34" charset="0"/>
              </a:rPr>
              <a:t>Here, I sketched a few more possible ideas, following the same type of </a:t>
            </a:r>
            <a:r>
              <a:rPr lang="en-GB" sz="1100" dirty="0">
                <a:solidFill>
                  <a:srgbClr val="33CCCC"/>
                </a:solidFill>
                <a:latin typeface="Century Gothic" panose="020B0502020202020204" pitchFamily="34" charset="0"/>
              </a:rPr>
              <a:t>structure</a:t>
            </a:r>
            <a:r>
              <a:rPr lang="en-GB" sz="1100" dirty="0">
                <a:latin typeface="Century Gothic" panose="020B0502020202020204" pitchFamily="34" charset="0"/>
              </a:rPr>
              <a:t> as the first but changing the overall </a:t>
            </a:r>
            <a:r>
              <a:rPr lang="en-GB" sz="1100" dirty="0">
                <a:solidFill>
                  <a:srgbClr val="33CCCC"/>
                </a:solidFill>
                <a:latin typeface="Century Gothic" panose="020B0502020202020204" pitchFamily="34" charset="0"/>
              </a:rPr>
              <a:t>shape</a:t>
            </a:r>
            <a:r>
              <a:rPr lang="en-GB" sz="1100" dirty="0">
                <a:latin typeface="Century Gothic" panose="020B0502020202020204" pitchFamily="34" charset="0"/>
              </a:rPr>
              <a:t> and appeal. For the sketches located on the right, I tried including more </a:t>
            </a:r>
            <a:r>
              <a:rPr lang="en-GB" sz="1100" dirty="0">
                <a:solidFill>
                  <a:srgbClr val="33CCCC"/>
                </a:solidFill>
                <a:latin typeface="Century Gothic" panose="020B0502020202020204" pitchFamily="34" charset="0"/>
              </a:rPr>
              <a:t>curvature</a:t>
            </a:r>
            <a:r>
              <a:rPr lang="en-GB" sz="1100" dirty="0">
                <a:latin typeface="Century Gothic" panose="020B0502020202020204" pitchFamily="34" charset="0"/>
              </a:rPr>
              <a:t> by rounding the edges – creating more of an ellipse.</a:t>
            </a:r>
          </a:p>
          <a:p>
            <a:endParaRPr lang="en-GB" sz="1100" dirty="0">
              <a:latin typeface="Century Gothic" panose="020B0502020202020204" pitchFamily="34" charset="0"/>
            </a:endParaRPr>
          </a:p>
          <a:p>
            <a:r>
              <a:rPr lang="en-GB" sz="1100" dirty="0">
                <a:latin typeface="Century Gothic" panose="020B0502020202020204" pitchFamily="34" charset="0"/>
              </a:rPr>
              <a:t>Towards the bottom, on the left, I took the </a:t>
            </a:r>
            <a:r>
              <a:rPr lang="en-GB" sz="1100" dirty="0">
                <a:solidFill>
                  <a:srgbClr val="CC0066"/>
                </a:solidFill>
                <a:latin typeface="Century Gothic" panose="020B0502020202020204" pitchFamily="34" charset="0"/>
              </a:rPr>
              <a:t>sharp angular body </a:t>
            </a:r>
            <a:r>
              <a:rPr lang="en-GB" sz="1100" dirty="0">
                <a:latin typeface="Century Gothic" panose="020B0502020202020204" pitchFamily="34" charset="0"/>
              </a:rPr>
              <a:t>and played with it. I tested with a couple shapes such as a parallelogram and a trapezium. The parallelogram was initially a </a:t>
            </a:r>
            <a:r>
              <a:rPr lang="en-GB" sz="1100" dirty="0">
                <a:solidFill>
                  <a:srgbClr val="CC0066"/>
                </a:solidFill>
                <a:latin typeface="Century Gothic" panose="020B0502020202020204" pitchFamily="34" charset="0"/>
              </a:rPr>
              <a:t>unique idea </a:t>
            </a:r>
            <a:r>
              <a:rPr lang="en-GB" sz="1100" dirty="0">
                <a:latin typeface="Century Gothic" panose="020B0502020202020204" pitchFamily="34" charset="0"/>
              </a:rPr>
              <a:t>but offered a few </a:t>
            </a:r>
            <a:r>
              <a:rPr lang="en-GB" sz="1100" dirty="0">
                <a:solidFill>
                  <a:srgbClr val="CC0066"/>
                </a:solidFill>
                <a:latin typeface="Century Gothic" panose="020B0502020202020204" pitchFamily="34" charset="0"/>
              </a:rPr>
              <a:t>structural problems </a:t>
            </a:r>
            <a:r>
              <a:rPr lang="en-GB" sz="1100" dirty="0">
                <a:latin typeface="Century Gothic" panose="020B0502020202020204" pitchFamily="34" charset="0"/>
              </a:rPr>
              <a:t>that revolved around the tilt and the </a:t>
            </a:r>
            <a:r>
              <a:rPr lang="en-GB" sz="1100" dirty="0">
                <a:solidFill>
                  <a:srgbClr val="CC0066"/>
                </a:solidFill>
                <a:latin typeface="Century Gothic" panose="020B0502020202020204" pitchFamily="34" charset="0"/>
              </a:rPr>
              <a:t>weight distribution.</a:t>
            </a:r>
          </a:p>
        </p:txBody>
      </p:sp>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7375422E-77CF-4FDA-A9CF-67F86D006DAB}"/>
                  </a:ext>
                </a:extLst>
              </p14:cNvPr>
              <p14:cNvContentPartPr/>
              <p14:nvPr/>
            </p14:nvContentPartPr>
            <p14:xfrm rot="8742303" flipV="1">
              <a:off x="3997199" y="547006"/>
              <a:ext cx="559440" cy="737280"/>
            </p14:xfrm>
          </p:contentPart>
        </mc:Choice>
        <mc:Fallback xmlns="">
          <p:pic>
            <p:nvPicPr>
              <p:cNvPr id="11" name="Ink 10">
                <a:extLst>
                  <a:ext uri="{FF2B5EF4-FFF2-40B4-BE49-F238E27FC236}">
                    <a16:creationId xmlns:a16="http://schemas.microsoft.com/office/drawing/2014/main" id="{7375422E-77CF-4FDA-A9CF-67F86D006DAB}"/>
                  </a:ext>
                </a:extLst>
              </p:cNvPr>
              <p:cNvPicPr/>
              <p:nvPr/>
            </p:nvPicPr>
            <p:blipFill>
              <a:blip r:embed="rId7"/>
              <a:stretch>
                <a:fillRect/>
              </a:stretch>
            </p:blipFill>
            <p:spPr>
              <a:xfrm rot="8742303" flipV="1">
                <a:off x="3988199" y="538010"/>
                <a:ext cx="577080" cy="754911"/>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3C1B56EF-9AB9-4CFD-BF4C-09F283F42569}"/>
                  </a:ext>
                </a:extLst>
              </p14:cNvPr>
              <p14:cNvContentPartPr/>
              <p14:nvPr/>
            </p14:nvContentPartPr>
            <p14:xfrm rot="11572564" flipV="1">
              <a:off x="3558397" y="2463728"/>
              <a:ext cx="559440" cy="737280"/>
            </p14:xfrm>
          </p:contentPart>
        </mc:Choice>
        <mc:Fallback xmlns="">
          <p:pic>
            <p:nvPicPr>
              <p:cNvPr id="12" name="Ink 11">
                <a:extLst>
                  <a:ext uri="{FF2B5EF4-FFF2-40B4-BE49-F238E27FC236}">
                    <a16:creationId xmlns:a16="http://schemas.microsoft.com/office/drawing/2014/main" id="{3C1B56EF-9AB9-4CFD-BF4C-09F283F42569}"/>
                  </a:ext>
                </a:extLst>
              </p:cNvPr>
              <p:cNvPicPr/>
              <p:nvPr/>
            </p:nvPicPr>
            <p:blipFill>
              <a:blip r:embed="rId7"/>
              <a:stretch>
                <a:fillRect/>
              </a:stretch>
            </p:blipFill>
            <p:spPr>
              <a:xfrm rot="11572564" flipV="1">
                <a:off x="3549397" y="2454732"/>
                <a:ext cx="577080" cy="754911"/>
              </a:xfrm>
              <a:prstGeom prst="rect">
                <a:avLst/>
              </a:prstGeom>
            </p:spPr>
          </p:pic>
        </mc:Fallback>
      </mc:AlternateContent>
      <p:sp>
        <p:nvSpPr>
          <p:cNvPr id="13" name="TextBox 12">
            <a:extLst>
              <a:ext uri="{FF2B5EF4-FFF2-40B4-BE49-F238E27FC236}">
                <a16:creationId xmlns:a16="http://schemas.microsoft.com/office/drawing/2014/main" id="{2B6CB1B9-4EC0-4724-9B1F-04B09E9D0894}"/>
              </a:ext>
            </a:extLst>
          </p:cNvPr>
          <p:cNvSpPr txBox="1"/>
          <p:nvPr/>
        </p:nvSpPr>
        <p:spPr>
          <a:xfrm>
            <a:off x="6465862" y="2229017"/>
            <a:ext cx="1855695" cy="1107996"/>
          </a:xfrm>
          <a:prstGeom prst="rect">
            <a:avLst/>
          </a:prstGeom>
          <a:noFill/>
        </p:spPr>
        <p:txBody>
          <a:bodyPr wrap="square" rtlCol="0">
            <a:spAutoFit/>
          </a:bodyPr>
          <a:lstStyle/>
          <a:p>
            <a:pPr algn="ctr"/>
            <a:r>
              <a:rPr lang="en-GB" sz="1100" dirty="0">
                <a:latin typeface="Century Gothic" panose="020B0502020202020204" pitchFamily="34" charset="0"/>
              </a:rPr>
              <a:t>I changed the legs from being four to two by stretching them out. Here I thought it made the product look more </a:t>
            </a:r>
            <a:r>
              <a:rPr lang="en-GB" sz="1100" dirty="0">
                <a:solidFill>
                  <a:srgbClr val="CC0066"/>
                </a:solidFill>
                <a:latin typeface="Century Gothic" panose="020B0502020202020204" pitchFamily="34" charset="0"/>
              </a:rPr>
              <a:t>unique and modern</a:t>
            </a:r>
            <a:r>
              <a:rPr lang="en-GB" sz="1100" dirty="0">
                <a:latin typeface="Century Gothic" panose="020B0502020202020204" pitchFamily="34" charset="0"/>
              </a:rPr>
              <a:t>.</a:t>
            </a:r>
          </a:p>
        </p:txBody>
      </p:sp>
      <p:sp>
        <p:nvSpPr>
          <p:cNvPr id="14" name="TextBox 13">
            <a:extLst>
              <a:ext uri="{FF2B5EF4-FFF2-40B4-BE49-F238E27FC236}">
                <a16:creationId xmlns:a16="http://schemas.microsoft.com/office/drawing/2014/main" id="{7DEE8B22-AC88-4175-A339-D59D246094C6}"/>
              </a:ext>
            </a:extLst>
          </p:cNvPr>
          <p:cNvSpPr txBox="1"/>
          <p:nvPr/>
        </p:nvSpPr>
        <p:spPr>
          <a:xfrm>
            <a:off x="5268301" y="4163430"/>
            <a:ext cx="1855695" cy="1785104"/>
          </a:xfrm>
          <a:prstGeom prst="rect">
            <a:avLst/>
          </a:prstGeom>
          <a:noFill/>
        </p:spPr>
        <p:txBody>
          <a:bodyPr wrap="square" rtlCol="0">
            <a:spAutoFit/>
          </a:bodyPr>
          <a:lstStyle/>
          <a:p>
            <a:r>
              <a:rPr lang="en-GB" sz="1100" dirty="0">
                <a:latin typeface="Century Gothic" panose="020B0502020202020204" pitchFamily="34" charset="0"/>
              </a:rPr>
              <a:t>One of the main reasons why these pieces are separate is due to the safety. The curvature on the right provides a more sooth and protective edge whereas the design on the left do not. Could be a possible hazard.</a:t>
            </a:r>
          </a:p>
        </p:txBody>
      </p:sp>
      <mc:AlternateContent xmlns:mc="http://schemas.openxmlformats.org/markup-compatibility/2006" xmlns:p14="http://schemas.microsoft.com/office/powerpoint/2010/main">
        <mc:Choice Requires="p14">
          <p:contentPart p14:bwMode="auto" r:id="rId9">
            <p14:nvContentPartPr>
              <p14:cNvPr id="15" name="Ink 14">
                <a:extLst>
                  <a:ext uri="{FF2B5EF4-FFF2-40B4-BE49-F238E27FC236}">
                    <a16:creationId xmlns:a16="http://schemas.microsoft.com/office/drawing/2014/main" id="{565101D4-8766-4FD3-B2FD-777B0E4E350E}"/>
                  </a:ext>
                </a:extLst>
              </p14:cNvPr>
              <p14:cNvContentPartPr/>
              <p14:nvPr/>
            </p14:nvContentPartPr>
            <p14:xfrm rot="169300" flipH="1">
              <a:off x="5678332" y="3787133"/>
              <a:ext cx="127080" cy="266760"/>
            </p14:xfrm>
          </p:contentPart>
        </mc:Choice>
        <mc:Fallback xmlns="">
          <p:pic>
            <p:nvPicPr>
              <p:cNvPr id="15" name="Ink 14">
                <a:extLst>
                  <a:ext uri="{FF2B5EF4-FFF2-40B4-BE49-F238E27FC236}">
                    <a16:creationId xmlns:a16="http://schemas.microsoft.com/office/drawing/2014/main" id="{565101D4-8766-4FD3-B2FD-777B0E4E350E}"/>
                  </a:ext>
                </a:extLst>
              </p:cNvPr>
              <p:cNvPicPr/>
              <p:nvPr/>
            </p:nvPicPr>
            <p:blipFill>
              <a:blip r:embed="rId10"/>
              <a:stretch>
                <a:fillRect/>
              </a:stretch>
            </p:blipFill>
            <p:spPr>
              <a:xfrm rot="169300" flipH="1">
                <a:off x="5669332" y="3778145"/>
                <a:ext cx="144720" cy="284376"/>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6" name="Ink 15">
                <a:extLst>
                  <a:ext uri="{FF2B5EF4-FFF2-40B4-BE49-F238E27FC236}">
                    <a16:creationId xmlns:a16="http://schemas.microsoft.com/office/drawing/2014/main" id="{FD939029-3445-4BC4-B083-4E398B0CD44B}"/>
                  </a:ext>
                </a:extLst>
              </p14:cNvPr>
              <p14:cNvContentPartPr/>
              <p14:nvPr/>
            </p14:nvContentPartPr>
            <p14:xfrm rot="5832419" flipH="1" flipV="1">
              <a:off x="4792477" y="4327849"/>
              <a:ext cx="127080" cy="266760"/>
            </p14:xfrm>
          </p:contentPart>
        </mc:Choice>
        <mc:Fallback xmlns="">
          <p:pic>
            <p:nvPicPr>
              <p:cNvPr id="16" name="Ink 15">
                <a:extLst>
                  <a:ext uri="{FF2B5EF4-FFF2-40B4-BE49-F238E27FC236}">
                    <a16:creationId xmlns:a16="http://schemas.microsoft.com/office/drawing/2014/main" id="{FD939029-3445-4BC4-B083-4E398B0CD44B}"/>
                  </a:ext>
                </a:extLst>
              </p:cNvPr>
              <p:cNvPicPr/>
              <p:nvPr/>
            </p:nvPicPr>
            <p:blipFill>
              <a:blip r:embed="rId10"/>
              <a:stretch>
                <a:fillRect/>
              </a:stretch>
            </p:blipFill>
            <p:spPr>
              <a:xfrm rot="5832419" flipH="1" flipV="1">
                <a:off x="4783477" y="4318861"/>
                <a:ext cx="144720" cy="284376"/>
              </a:xfrm>
              <a:prstGeom prst="rect">
                <a:avLst/>
              </a:prstGeom>
            </p:spPr>
          </p:pic>
        </mc:Fallback>
      </mc:AlternateContent>
      <p:pic>
        <p:nvPicPr>
          <p:cNvPr id="18" name="Picture 17" descr="A picture containing floor, indoor, table, furniture&#10;&#10;Description generated with very high confidence">
            <a:extLst>
              <a:ext uri="{FF2B5EF4-FFF2-40B4-BE49-F238E27FC236}">
                <a16:creationId xmlns:a16="http://schemas.microsoft.com/office/drawing/2014/main" id="{8585AC95-41EC-48C5-B070-E95E3FEC2CCD}"/>
              </a:ext>
            </a:extLst>
          </p:cNvPr>
          <p:cNvPicPr>
            <a:picLocks noChangeAspect="1"/>
          </p:cNvPicPr>
          <p:nvPr/>
        </p:nvPicPr>
        <p:blipFill rotWithShape="1">
          <a:blip r:embed="rId12">
            <a:extLst>
              <a:ext uri="{28A0092B-C50C-407E-A947-70E740481C1C}">
                <a14:useLocalDpi xmlns:a14="http://schemas.microsoft.com/office/drawing/2010/main" val="0"/>
              </a:ext>
            </a:extLst>
          </a:blip>
          <a:srcRect l="2713" t="1318" r="29082" b="406"/>
          <a:stretch/>
        </p:blipFill>
        <p:spPr>
          <a:xfrm>
            <a:off x="340697" y="5378825"/>
            <a:ext cx="1236389" cy="1187652"/>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mc:AlternateContent xmlns:mc="http://schemas.openxmlformats.org/markup-compatibility/2006" xmlns:p14="http://schemas.microsoft.com/office/powerpoint/2010/main">
        <mc:Choice Requires="p14">
          <p:contentPart p14:bwMode="auto" r:id="rId13">
            <p14:nvContentPartPr>
              <p14:cNvPr id="19" name="Ink 18">
                <a:extLst>
                  <a:ext uri="{FF2B5EF4-FFF2-40B4-BE49-F238E27FC236}">
                    <a16:creationId xmlns:a16="http://schemas.microsoft.com/office/drawing/2014/main" id="{E6A0C8DC-D19F-4BEF-AAE0-09882595E9C2}"/>
                  </a:ext>
                </a:extLst>
              </p14:cNvPr>
              <p14:cNvContentPartPr/>
              <p14:nvPr/>
            </p14:nvContentPartPr>
            <p14:xfrm rot="13388413" flipH="1" flipV="1">
              <a:off x="1032917" y="4962683"/>
              <a:ext cx="127080" cy="266760"/>
            </p14:xfrm>
          </p:contentPart>
        </mc:Choice>
        <mc:Fallback xmlns="">
          <p:pic>
            <p:nvPicPr>
              <p:cNvPr id="19" name="Ink 18">
                <a:extLst>
                  <a:ext uri="{FF2B5EF4-FFF2-40B4-BE49-F238E27FC236}">
                    <a16:creationId xmlns:a16="http://schemas.microsoft.com/office/drawing/2014/main" id="{E6A0C8DC-D19F-4BEF-AAE0-09882595E9C2}"/>
                  </a:ext>
                </a:extLst>
              </p:cNvPr>
              <p:cNvPicPr/>
              <p:nvPr/>
            </p:nvPicPr>
            <p:blipFill>
              <a:blip r:embed="rId10"/>
              <a:stretch>
                <a:fillRect/>
              </a:stretch>
            </p:blipFill>
            <p:spPr>
              <a:xfrm rot="13388413" flipH="1" flipV="1">
                <a:off x="1023917" y="4953695"/>
                <a:ext cx="144720" cy="284376"/>
              </a:xfrm>
              <a:prstGeom prst="rect">
                <a:avLst/>
              </a:prstGeom>
            </p:spPr>
          </p:pic>
        </mc:Fallback>
      </mc:AlternateContent>
      <p:sp>
        <p:nvSpPr>
          <p:cNvPr id="20" name="TextBox 19">
            <a:extLst>
              <a:ext uri="{FF2B5EF4-FFF2-40B4-BE49-F238E27FC236}">
                <a16:creationId xmlns:a16="http://schemas.microsoft.com/office/drawing/2014/main" id="{1D697F56-93E4-43F5-8B91-2A43CEB67DF3}"/>
              </a:ext>
            </a:extLst>
          </p:cNvPr>
          <p:cNvSpPr txBox="1"/>
          <p:nvPr/>
        </p:nvSpPr>
        <p:spPr>
          <a:xfrm>
            <a:off x="1600979" y="6055106"/>
            <a:ext cx="5228855" cy="430887"/>
          </a:xfrm>
          <a:prstGeom prst="rect">
            <a:avLst/>
          </a:prstGeom>
          <a:noFill/>
        </p:spPr>
        <p:txBody>
          <a:bodyPr wrap="square" rtlCol="0">
            <a:spAutoFit/>
          </a:bodyPr>
          <a:lstStyle/>
          <a:p>
            <a:r>
              <a:rPr lang="en-GB" sz="1100" dirty="0">
                <a:latin typeface="Century Gothic" panose="020B0502020202020204" pitchFamily="34" charset="0"/>
              </a:rPr>
              <a:t>I thought these ideas had a more retro aesthetic. So when I decided to do a little more research, I discovered a similar product to what I had in mind</a:t>
            </a:r>
          </a:p>
        </p:txBody>
      </p:sp>
      <p:pic>
        <p:nvPicPr>
          <p:cNvPr id="4" name="Picture 3">
            <a:extLst>
              <a:ext uri="{FF2B5EF4-FFF2-40B4-BE49-F238E27FC236}">
                <a16:creationId xmlns:a16="http://schemas.microsoft.com/office/drawing/2014/main" id="{44FA15A9-6E57-4552-9914-5A11CF397A64}"/>
              </a:ext>
            </a:extLst>
          </p:cNvPr>
          <p:cNvPicPr>
            <a:picLocks noChangeAspect="1"/>
          </p:cNvPicPr>
          <p:nvPr/>
        </p:nvPicPr>
        <p:blipFill rotWithShape="1">
          <a:blip r:embed="rId14"/>
          <a:srcRect l="15620" t="10367" r="16205" b="17900"/>
          <a:stretch/>
        </p:blipFill>
        <p:spPr>
          <a:xfrm>
            <a:off x="8615784" y="187785"/>
            <a:ext cx="1563175" cy="147068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6" name="Picture 5">
            <a:extLst>
              <a:ext uri="{FF2B5EF4-FFF2-40B4-BE49-F238E27FC236}">
                <a16:creationId xmlns:a16="http://schemas.microsoft.com/office/drawing/2014/main" id="{AA501929-79B6-452F-856B-9D0387692D58}"/>
              </a:ext>
            </a:extLst>
          </p:cNvPr>
          <p:cNvPicPr>
            <a:picLocks noChangeAspect="1"/>
          </p:cNvPicPr>
          <p:nvPr/>
        </p:nvPicPr>
        <p:blipFill rotWithShape="1">
          <a:blip r:embed="rId15"/>
          <a:srcRect l="15214" t="11709" r="24754" b="16985"/>
          <a:stretch/>
        </p:blipFill>
        <p:spPr>
          <a:xfrm>
            <a:off x="9950358" y="440039"/>
            <a:ext cx="1085784" cy="107690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grpSp>
        <p:nvGrpSpPr>
          <p:cNvPr id="17" name="Group 16">
            <a:extLst>
              <a:ext uri="{FF2B5EF4-FFF2-40B4-BE49-F238E27FC236}">
                <a16:creationId xmlns:a16="http://schemas.microsoft.com/office/drawing/2014/main" id="{664CBB0E-ED4B-43F1-9ECA-FE8BDF46F82F}"/>
              </a:ext>
            </a:extLst>
          </p:cNvPr>
          <p:cNvGrpSpPr/>
          <p:nvPr/>
        </p:nvGrpSpPr>
        <p:grpSpPr>
          <a:xfrm>
            <a:off x="7986185" y="269710"/>
            <a:ext cx="817853" cy="746386"/>
            <a:chOff x="226409" y="2332066"/>
            <a:chExt cx="817853" cy="746386"/>
          </a:xfrm>
        </p:grpSpPr>
        <p:sp>
          <p:nvSpPr>
            <p:cNvPr id="21" name="Oval 20">
              <a:extLst>
                <a:ext uri="{FF2B5EF4-FFF2-40B4-BE49-F238E27FC236}">
                  <a16:creationId xmlns:a16="http://schemas.microsoft.com/office/drawing/2014/main" id="{D313795F-E284-41F5-93E8-9FC857409A38}"/>
                </a:ext>
              </a:extLst>
            </p:cNvPr>
            <p:cNvSpPr/>
            <p:nvPr/>
          </p:nvSpPr>
          <p:spPr>
            <a:xfrm>
              <a:off x="262143" y="2332066"/>
              <a:ext cx="746386" cy="746386"/>
            </a:xfrm>
            <a:prstGeom prst="ellips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CF2B1B84-98FB-4D88-BDAA-20839740251E}"/>
                </a:ext>
              </a:extLst>
            </p:cNvPr>
            <p:cNvSpPr txBox="1"/>
            <p:nvPr/>
          </p:nvSpPr>
          <p:spPr>
            <a:xfrm>
              <a:off x="226409" y="2551370"/>
              <a:ext cx="817853" cy="307777"/>
            </a:xfrm>
            <a:prstGeom prst="rect">
              <a:avLst/>
            </a:prstGeom>
            <a:noFill/>
          </p:spPr>
          <p:txBody>
            <a:bodyPr wrap="none" rtlCol="0">
              <a:spAutoFit/>
            </a:bodyPr>
            <a:lstStyle/>
            <a:p>
              <a:r>
                <a:rPr lang="en-GB" sz="1400" dirty="0">
                  <a:solidFill>
                    <a:schemeClr val="bg1"/>
                  </a:solidFill>
                  <a:latin typeface="Century Gothic" panose="020B0502020202020204" pitchFamily="34" charset="0"/>
                </a:rPr>
                <a:t>MODEL</a:t>
              </a:r>
              <a:endParaRPr lang="en-GB" sz="1000" spc="600" dirty="0">
                <a:solidFill>
                  <a:schemeClr val="bg1"/>
                </a:solidFill>
                <a:latin typeface="Century Gothic" panose="020B0502020202020204" pitchFamily="34" charset="0"/>
              </a:endParaRPr>
            </a:p>
          </p:txBody>
        </p:sp>
      </p:grpSp>
      <mc:AlternateContent xmlns:mc="http://schemas.openxmlformats.org/markup-compatibility/2006" xmlns:p14="http://schemas.microsoft.com/office/powerpoint/2010/main">
        <mc:Choice Requires="p14">
          <p:contentPart p14:bwMode="auto" r:id="rId16">
            <p14:nvContentPartPr>
              <p14:cNvPr id="23" name="Ink 22">
                <a:extLst>
                  <a:ext uri="{FF2B5EF4-FFF2-40B4-BE49-F238E27FC236}">
                    <a16:creationId xmlns:a16="http://schemas.microsoft.com/office/drawing/2014/main" id="{8EEE9ABC-913D-47BA-8E5C-708347DC39B5}"/>
                  </a:ext>
                </a:extLst>
              </p14:cNvPr>
              <p14:cNvContentPartPr/>
              <p14:nvPr/>
            </p14:nvContentPartPr>
            <p14:xfrm rot="169300" flipH="1">
              <a:off x="11155768" y="1142544"/>
              <a:ext cx="127080" cy="266760"/>
            </p14:xfrm>
          </p:contentPart>
        </mc:Choice>
        <mc:Fallback xmlns="">
          <p:pic>
            <p:nvPicPr>
              <p:cNvPr id="23" name="Ink 22">
                <a:extLst>
                  <a:ext uri="{FF2B5EF4-FFF2-40B4-BE49-F238E27FC236}">
                    <a16:creationId xmlns:a16="http://schemas.microsoft.com/office/drawing/2014/main" id="{8EEE9ABC-913D-47BA-8E5C-708347DC39B5}"/>
                  </a:ext>
                </a:extLst>
              </p:cNvPr>
              <p:cNvPicPr/>
              <p:nvPr/>
            </p:nvPicPr>
            <p:blipFill>
              <a:blip r:embed="rId10"/>
              <a:stretch>
                <a:fillRect/>
              </a:stretch>
            </p:blipFill>
            <p:spPr>
              <a:xfrm rot="169300" flipH="1">
                <a:off x="11146768" y="1133556"/>
                <a:ext cx="144720" cy="284376"/>
              </a:xfrm>
              <a:prstGeom prst="rect">
                <a:avLst/>
              </a:prstGeom>
            </p:spPr>
          </p:pic>
        </mc:Fallback>
      </mc:AlternateContent>
      <p:pic>
        <p:nvPicPr>
          <p:cNvPr id="7" name="Picture 6">
            <a:extLst>
              <a:ext uri="{FF2B5EF4-FFF2-40B4-BE49-F238E27FC236}">
                <a16:creationId xmlns:a16="http://schemas.microsoft.com/office/drawing/2014/main" id="{FED33FBE-F668-4D65-8058-991FF0749BE9}"/>
              </a:ext>
            </a:extLst>
          </p:cNvPr>
          <p:cNvPicPr>
            <a:picLocks noChangeAspect="1"/>
          </p:cNvPicPr>
          <p:nvPr/>
        </p:nvPicPr>
        <p:blipFill rotWithShape="1">
          <a:blip r:embed="rId17">
            <a:extLst>
              <a:ext uri="{BEBA8EAE-BF5A-486C-A8C5-ECC9F3942E4B}">
                <a14:imgProps xmlns:a14="http://schemas.microsoft.com/office/drawing/2010/main">
                  <a14:imgLayer r:embed="rId18">
                    <a14:imgEffect>
                      <a14:brightnessContrast bright="20000" contrast="-40000"/>
                    </a14:imgEffect>
                  </a14:imgLayer>
                </a14:imgProps>
              </a:ext>
            </a:extLst>
          </a:blip>
          <a:srcRect l="25862" t="20349" r="22193" b="23106"/>
          <a:stretch/>
        </p:blipFill>
        <p:spPr>
          <a:xfrm>
            <a:off x="3986887" y="3070202"/>
            <a:ext cx="1218736" cy="117545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cxnSp>
        <p:nvCxnSpPr>
          <p:cNvPr id="24" name="Straight Connector 23">
            <a:extLst>
              <a:ext uri="{FF2B5EF4-FFF2-40B4-BE49-F238E27FC236}">
                <a16:creationId xmlns:a16="http://schemas.microsoft.com/office/drawing/2014/main" id="{FAF70852-FDB8-4212-9162-176804F8E2DB}"/>
              </a:ext>
            </a:extLst>
          </p:cNvPr>
          <p:cNvCxnSpPr>
            <a:cxnSpLocks/>
          </p:cNvCxnSpPr>
          <p:nvPr/>
        </p:nvCxnSpPr>
        <p:spPr>
          <a:xfrm>
            <a:off x="5092724" y="4245654"/>
            <a:ext cx="0" cy="1627467"/>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38" name="Ink 37">
                <a:extLst>
                  <a:ext uri="{FF2B5EF4-FFF2-40B4-BE49-F238E27FC236}">
                    <a16:creationId xmlns:a16="http://schemas.microsoft.com/office/drawing/2014/main" id="{930D4CF1-FBFC-4C08-8B22-26D905CA4CC9}"/>
                  </a:ext>
                </a:extLst>
              </p14:cNvPr>
              <p14:cNvContentPartPr/>
              <p14:nvPr/>
            </p14:nvContentPartPr>
            <p14:xfrm>
              <a:off x="2841473" y="3607995"/>
              <a:ext cx="750600" cy="18360"/>
            </p14:xfrm>
          </p:contentPart>
        </mc:Choice>
        <mc:Fallback xmlns="">
          <p:pic>
            <p:nvPicPr>
              <p:cNvPr id="38" name="Ink 37">
                <a:extLst>
                  <a:ext uri="{FF2B5EF4-FFF2-40B4-BE49-F238E27FC236}">
                    <a16:creationId xmlns:a16="http://schemas.microsoft.com/office/drawing/2014/main" id="{930D4CF1-FBFC-4C08-8B22-26D905CA4CC9}"/>
                  </a:ext>
                </a:extLst>
              </p:cNvPr>
              <p:cNvPicPr/>
              <p:nvPr/>
            </p:nvPicPr>
            <p:blipFill>
              <a:blip r:embed="rId20"/>
              <a:stretch>
                <a:fillRect/>
              </a:stretch>
            </p:blipFill>
            <p:spPr>
              <a:xfrm>
                <a:off x="2837153" y="3581514"/>
                <a:ext cx="759240" cy="70968"/>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42" name="Ink 41">
                <a:extLst>
                  <a:ext uri="{FF2B5EF4-FFF2-40B4-BE49-F238E27FC236}">
                    <a16:creationId xmlns:a16="http://schemas.microsoft.com/office/drawing/2014/main" id="{15E57A8C-1ED1-46EB-A731-95EBE40A7FAD}"/>
                  </a:ext>
                </a:extLst>
              </p14:cNvPr>
              <p14:cNvContentPartPr/>
              <p14:nvPr/>
            </p14:nvContentPartPr>
            <p14:xfrm>
              <a:off x="2778473" y="3344835"/>
              <a:ext cx="919080" cy="91080"/>
            </p14:xfrm>
          </p:contentPart>
        </mc:Choice>
        <mc:Fallback xmlns="">
          <p:pic>
            <p:nvPicPr>
              <p:cNvPr id="42" name="Ink 41">
                <a:extLst>
                  <a:ext uri="{FF2B5EF4-FFF2-40B4-BE49-F238E27FC236}">
                    <a16:creationId xmlns:a16="http://schemas.microsoft.com/office/drawing/2014/main" id="{15E57A8C-1ED1-46EB-A731-95EBE40A7FAD}"/>
                  </a:ext>
                </a:extLst>
              </p:cNvPr>
              <p:cNvPicPr/>
              <p:nvPr/>
            </p:nvPicPr>
            <p:blipFill>
              <a:blip r:embed="rId22"/>
              <a:stretch>
                <a:fillRect/>
              </a:stretch>
            </p:blipFill>
            <p:spPr>
              <a:xfrm>
                <a:off x="2774153" y="3317835"/>
                <a:ext cx="927720" cy="144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73" name="Ink 72">
                <a:extLst>
                  <a:ext uri="{FF2B5EF4-FFF2-40B4-BE49-F238E27FC236}">
                    <a16:creationId xmlns:a16="http://schemas.microsoft.com/office/drawing/2014/main" id="{00CEF76E-ED77-4055-8645-C9286599B811}"/>
                  </a:ext>
                </a:extLst>
              </p14:cNvPr>
              <p14:cNvContentPartPr/>
              <p14:nvPr/>
            </p14:nvContentPartPr>
            <p14:xfrm>
              <a:off x="2963505" y="3845828"/>
              <a:ext cx="187200" cy="23040"/>
            </p14:xfrm>
          </p:contentPart>
        </mc:Choice>
        <mc:Fallback xmlns="">
          <p:pic>
            <p:nvPicPr>
              <p:cNvPr id="73" name="Ink 72">
                <a:extLst>
                  <a:ext uri="{FF2B5EF4-FFF2-40B4-BE49-F238E27FC236}">
                    <a16:creationId xmlns:a16="http://schemas.microsoft.com/office/drawing/2014/main" id="{00CEF76E-ED77-4055-8645-C9286599B811}"/>
                  </a:ext>
                </a:extLst>
              </p:cNvPr>
              <p:cNvPicPr/>
              <p:nvPr/>
            </p:nvPicPr>
            <p:blipFill>
              <a:blip r:embed="rId24"/>
              <a:stretch>
                <a:fillRect/>
              </a:stretch>
            </p:blipFill>
            <p:spPr>
              <a:xfrm>
                <a:off x="2959185" y="3819243"/>
                <a:ext cx="195840" cy="75855"/>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74" name="Ink 73">
                <a:extLst>
                  <a:ext uri="{FF2B5EF4-FFF2-40B4-BE49-F238E27FC236}">
                    <a16:creationId xmlns:a16="http://schemas.microsoft.com/office/drawing/2014/main" id="{AD9A7982-49D0-4D84-BE77-473AE21A9CE8}"/>
                  </a:ext>
                </a:extLst>
              </p14:cNvPr>
              <p14:cNvContentPartPr/>
              <p14:nvPr/>
            </p14:nvContentPartPr>
            <p14:xfrm>
              <a:off x="2717265" y="3898028"/>
              <a:ext cx="820800" cy="257400"/>
            </p14:xfrm>
          </p:contentPart>
        </mc:Choice>
        <mc:Fallback xmlns="">
          <p:pic>
            <p:nvPicPr>
              <p:cNvPr id="74" name="Ink 73">
                <a:extLst>
                  <a:ext uri="{FF2B5EF4-FFF2-40B4-BE49-F238E27FC236}">
                    <a16:creationId xmlns:a16="http://schemas.microsoft.com/office/drawing/2014/main" id="{AD9A7982-49D0-4D84-BE77-473AE21A9CE8}"/>
                  </a:ext>
                </a:extLst>
              </p:cNvPr>
              <p:cNvPicPr/>
              <p:nvPr/>
            </p:nvPicPr>
            <p:blipFill>
              <a:blip r:embed="rId26"/>
              <a:stretch>
                <a:fillRect/>
              </a:stretch>
            </p:blipFill>
            <p:spPr>
              <a:xfrm>
                <a:off x="2712943" y="3870990"/>
                <a:ext cx="829444" cy="311115"/>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7">
            <p14:nvContentPartPr>
              <p14:cNvPr id="76" name="Ink 75">
                <a:extLst>
                  <a:ext uri="{FF2B5EF4-FFF2-40B4-BE49-F238E27FC236}">
                    <a16:creationId xmlns:a16="http://schemas.microsoft.com/office/drawing/2014/main" id="{DCDCDAA5-411F-49AB-9F3A-70C6FE86B4E0}"/>
                  </a:ext>
                </a:extLst>
              </p14:cNvPr>
              <p14:cNvContentPartPr/>
              <p14:nvPr/>
            </p14:nvContentPartPr>
            <p14:xfrm>
              <a:off x="2753273" y="3655877"/>
              <a:ext cx="1061272" cy="157553"/>
            </p14:xfrm>
          </p:contentPart>
        </mc:Choice>
        <mc:Fallback xmlns="">
          <p:pic>
            <p:nvPicPr>
              <p:cNvPr id="76" name="Ink 75">
                <a:extLst>
                  <a:ext uri="{FF2B5EF4-FFF2-40B4-BE49-F238E27FC236}">
                    <a16:creationId xmlns:a16="http://schemas.microsoft.com/office/drawing/2014/main" id="{DCDCDAA5-411F-49AB-9F3A-70C6FE86B4E0}"/>
                  </a:ext>
                </a:extLst>
              </p:cNvPr>
              <p:cNvPicPr/>
              <p:nvPr/>
            </p:nvPicPr>
            <p:blipFill>
              <a:blip r:embed="rId28"/>
              <a:stretch>
                <a:fillRect/>
              </a:stretch>
            </p:blipFill>
            <p:spPr>
              <a:xfrm>
                <a:off x="2748952" y="3628899"/>
                <a:ext cx="1069915" cy="211150"/>
              </a:xfrm>
              <a:prstGeom prst="rect">
                <a:avLst/>
              </a:prstGeom>
            </p:spPr>
          </p:pic>
        </mc:Fallback>
      </mc:AlternateContent>
      <p:pic>
        <p:nvPicPr>
          <p:cNvPr id="28" name="Picture 27">
            <a:extLst>
              <a:ext uri="{FF2B5EF4-FFF2-40B4-BE49-F238E27FC236}">
                <a16:creationId xmlns:a16="http://schemas.microsoft.com/office/drawing/2014/main" id="{E77E880B-4CFE-4629-A0EB-0446F65238EA}"/>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3331474" y="1921186"/>
            <a:ext cx="434002" cy="398717"/>
          </a:xfrm>
          <a:prstGeom prst="rect">
            <a:avLst/>
          </a:prstGeom>
        </p:spPr>
      </p:pic>
      <p:pic>
        <p:nvPicPr>
          <p:cNvPr id="29" name="Picture 28">
            <a:extLst>
              <a:ext uri="{FF2B5EF4-FFF2-40B4-BE49-F238E27FC236}">
                <a16:creationId xmlns:a16="http://schemas.microsoft.com/office/drawing/2014/main" id="{B553BA61-46E1-4EAB-B54D-A714C2879EEF}"/>
              </a:ext>
            </a:extLst>
          </p:cNvPr>
          <p:cNvPicPr>
            <a:picLocks noChangeAspect="1"/>
          </p:cNvPicPr>
          <p:nvPr/>
        </p:nvPicPr>
        <p:blipFill>
          <a:blip r:embed="rId30"/>
          <a:stretch>
            <a:fillRect/>
          </a:stretch>
        </p:blipFill>
        <p:spPr>
          <a:xfrm>
            <a:off x="8178456" y="2783015"/>
            <a:ext cx="566102" cy="453507"/>
          </a:xfrm>
          <a:prstGeom prst="rect">
            <a:avLst/>
          </a:prstGeom>
        </p:spPr>
      </p:pic>
      <mc:AlternateContent xmlns:mc="http://schemas.openxmlformats.org/markup-compatibility/2006" xmlns:p14="http://schemas.microsoft.com/office/powerpoint/2010/main">
        <mc:Choice Requires="p14">
          <p:contentPart p14:bwMode="auto" r:id="rId31">
            <p14:nvContentPartPr>
              <p14:cNvPr id="30" name="Ink 29">
                <a:extLst>
                  <a:ext uri="{FF2B5EF4-FFF2-40B4-BE49-F238E27FC236}">
                    <a16:creationId xmlns:a16="http://schemas.microsoft.com/office/drawing/2014/main" id="{FD7665EE-E6C3-49D9-83A8-7FA4A8CE0183}"/>
                  </a:ext>
                </a:extLst>
              </p14:cNvPr>
              <p14:cNvContentPartPr/>
              <p14:nvPr/>
            </p14:nvContentPartPr>
            <p14:xfrm rot="6131092" flipH="1">
              <a:off x="8227932" y="3193402"/>
              <a:ext cx="127080" cy="266760"/>
            </p14:xfrm>
          </p:contentPart>
        </mc:Choice>
        <mc:Fallback xmlns="">
          <p:pic>
            <p:nvPicPr>
              <p:cNvPr id="30" name="Ink 29">
                <a:extLst>
                  <a:ext uri="{FF2B5EF4-FFF2-40B4-BE49-F238E27FC236}">
                    <a16:creationId xmlns:a16="http://schemas.microsoft.com/office/drawing/2014/main" id="{FD7665EE-E6C3-49D9-83A8-7FA4A8CE0183}"/>
                  </a:ext>
                </a:extLst>
              </p:cNvPr>
              <p:cNvPicPr/>
              <p:nvPr/>
            </p:nvPicPr>
            <p:blipFill>
              <a:blip r:embed="rId32"/>
              <a:stretch>
                <a:fillRect/>
              </a:stretch>
            </p:blipFill>
            <p:spPr>
              <a:xfrm rot="6131092" flipH="1">
                <a:off x="8218932" y="3184414"/>
                <a:ext cx="144720" cy="284376"/>
              </a:xfrm>
              <a:prstGeom prst="rect">
                <a:avLst/>
              </a:prstGeom>
            </p:spPr>
          </p:pic>
        </mc:Fallback>
      </mc:AlternateContent>
      <p:grpSp>
        <p:nvGrpSpPr>
          <p:cNvPr id="35" name="Group 34">
            <a:extLst>
              <a:ext uri="{FF2B5EF4-FFF2-40B4-BE49-F238E27FC236}">
                <a16:creationId xmlns:a16="http://schemas.microsoft.com/office/drawing/2014/main" id="{9907E33C-75FB-41E8-9C63-AD21E009941A}"/>
              </a:ext>
            </a:extLst>
          </p:cNvPr>
          <p:cNvGrpSpPr/>
          <p:nvPr/>
        </p:nvGrpSpPr>
        <p:grpSpPr>
          <a:xfrm>
            <a:off x="10398113" y="4700411"/>
            <a:ext cx="1430661" cy="307777"/>
            <a:chOff x="5696109" y="3432276"/>
            <a:chExt cx="1430661" cy="307777"/>
          </a:xfrm>
        </p:grpSpPr>
        <p:sp>
          <p:nvSpPr>
            <p:cNvPr id="36" name="TextBox 35">
              <a:extLst>
                <a:ext uri="{FF2B5EF4-FFF2-40B4-BE49-F238E27FC236}">
                  <a16:creationId xmlns:a16="http://schemas.microsoft.com/office/drawing/2014/main" id="{28028CCF-FD05-44CB-B6E0-B3FF83D2266C}"/>
                </a:ext>
              </a:extLst>
            </p:cNvPr>
            <p:cNvSpPr txBox="1"/>
            <p:nvPr/>
          </p:nvSpPr>
          <p:spPr>
            <a:xfrm>
              <a:off x="5696109" y="3432276"/>
              <a:ext cx="1430661" cy="307777"/>
            </a:xfrm>
            <a:prstGeom prst="rect">
              <a:avLst/>
            </a:prstGeom>
            <a:noFill/>
          </p:spPr>
          <p:txBody>
            <a:bodyPr wrap="square" rtlCol="0">
              <a:spAutoFit/>
            </a:bodyPr>
            <a:lstStyle/>
            <a:p>
              <a:r>
                <a:rPr lang="en-GB" sz="1400" dirty="0">
                  <a:latin typeface="Century Gothic" panose="020B0502020202020204" pitchFamily="34" charset="0"/>
                </a:rPr>
                <a:t>Next </a:t>
              </a:r>
              <a:r>
                <a:rPr lang="en-GB" sz="1400" dirty="0">
                  <a:solidFill>
                    <a:srgbClr val="CC0066"/>
                  </a:solidFill>
                  <a:latin typeface="Century Gothic" panose="020B0502020202020204" pitchFamily="34" charset="0"/>
                </a:rPr>
                <a:t>steps…</a:t>
              </a:r>
            </a:p>
          </p:txBody>
        </p:sp>
        <p:sp>
          <p:nvSpPr>
            <p:cNvPr id="37" name="Oval 36">
              <a:extLst>
                <a:ext uri="{FF2B5EF4-FFF2-40B4-BE49-F238E27FC236}">
                  <a16:creationId xmlns:a16="http://schemas.microsoft.com/office/drawing/2014/main" id="{762D828C-3283-4C5A-B3A9-16A6CE28555C}"/>
                </a:ext>
              </a:extLst>
            </p:cNvPr>
            <p:cNvSpPr/>
            <p:nvPr/>
          </p:nvSpPr>
          <p:spPr>
            <a:xfrm>
              <a:off x="6881813" y="3513402"/>
              <a:ext cx="138112" cy="138112"/>
            </a:xfrm>
            <a:prstGeom prst="ellipse">
              <a:avLst/>
            </a:prstGeom>
            <a:noFill/>
            <a:ln w="28575">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9" name="TextBox 38">
            <a:extLst>
              <a:ext uri="{FF2B5EF4-FFF2-40B4-BE49-F238E27FC236}">
                <a16:creationId xmlns:a16="http://schemas.microsoft.com/office/drawing/2014/main" id="{30C79273-F12D-47EC-9C84-3387F20C1FC6}"/>
              </a:ext>
            </a:extLst>
          </p:cNvPr>
          <p:cNvSpPr txBox="1"/>
          <p:nvPr/>
        </p:nvSpPr>
        <p:spPr>
          <a:xfrm>
            <a:off x="10416925" y="5008665"/>
            <a:ext cx="1508648" cy="1323439"/>
          </a:xfrm>
          <a:prstGeom prst="rect">
            <a:avLst/>
          </a:prstGeom>
          <a:noFill/>
        </p:spPr>
        <p:txBody>
          <a:bodyPr wrap="square" rtlCol="0">
            <a:spAutoFit/>
          </a:bodyPr>
          <a:lstStyle/>
          <a:p>
            <a:r>
              <a:rPr lang="en-GB" sz="1000" dirty="0">
                <a:latin typeface="Century Gothic" panose="020B0502020202020204" pitchFamily="34" charset="0"/>
              </a:rPr>
              <a:t>For my next idea I will:</a:t>
            </a:r>
          </a:p>
          <a:p>
            <a:pPr marL="171450" indent="-171450">
              <a:buFont typeface="Courier New" panose="02070309020205020404" pitchFamily="49" charset="0"/>
              <a:buChar char="o"/>
            </a:pPr>
            <a:r>
              <a:rPr lang="en-GB" sz="1000" dirty="0">
                <a:latin typeface="Century Gothic" panose="020B0502020202020204" pitchFamily="34" charset="0"/>
              </a:rPr>
              <a:t>Try and play with different structures</a:t>
            </a:r>
          </a:p>
          <a:p>
            <a:pPr marL="171450" indent="-171450">
              <a:buFont typeface="Courier New" panose="02070309020205020404" pitchFamily="49" charset="0"/>
              <a:buChar char="o"/>
            </a:pPr>
            <a:r>
              <a:rPr lang="en-GB" sz="1000" dirty="0">
                <a:latin typeface="Century Gothic" panose="020B0502020202020204" pitchFamily="34" charset="0"/>
              </a:rPr>
              <a:t>Explore the more traditional side</a:t>
            </a:r>
          </a:p>
          <a:p>
            <a:pPr marL="171450" indent="-171450">
              <a:buFont typeface="Courier New" panose="02070309020205020404" pitchFamily="49" charset="0"/>
              <a:buChar char="o"/>
            </a:pPr>
            <a:r>
              <a:rPr lang="en-GB" sz="1000" dirty="0">
                <a:latin typeface="Century Gothic" panose="020B0502020202020204" pitchFamily="34" charset="0"/>
              </a:rPr>
              <a:t>Create a primary model</a:t>
            </a:r>
          </a:p>
        </p:txBody>
      </p:sp>
    </p:spTree>
    <p:extLst>
      <p:ext uri="{BB962C8B-B14F-4D97-AF65-F5344CB8AC3E}">
        <p14:creationId xmlns:p14="http://schemas.microsoft.com/office/powerpoint/2010/main" val="10900647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7376</TotalTime>
  <Words>8591</Words>
  <Application>Microsoft Office PowerPoint</Application>
  <PresentationFormat>Widescreen</PresentationFormat>
  <Paragraphs>468</Paragraphs>
  <Slides>30</Slides>
  <Notes>2</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Arial</vt:lpstr>
      <vt:lpstr>Calibri</vt:lpstr>
      <vt:lpstr>Calibri Light</vt:lpstr>
      <vt:lpstr>Century Gothic</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Old Glory</dc:creator>
  <cp:lastModifiedBy>Old Glory</cp:lastModifiedBy>
  <cp:revision>1324</cp:revision>
  <dcterms:created xsi:type="dcterms:W3CDTF">2018-05-11T09:24:02Z</dcterms:created>
  <dcterms:modified xsi:type="dcterms:W3CDTF">2019-05-14T14:50:32Z</dcterms:modified>
</cp:coreProperties>
</file>