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320" r:id="rId5"/>
    <p:sldId id="388" r:id="rId6"/>
    <p:sldId id="375" r:id="rId7"/>
    <p:sldId id="365" r:id="rId8"/>
    <p:sldId id="363"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371" r:id="rId29"/>
    <p:sldId id="391" r:id="rId30"/>
    <p:sldId id="392" r:id="rId31"/>
    <p:sldId id="393" r:id="rId32"/>
    <p:sldId id="394" r:id="rId33"/>
    <p:sldId id="395" r:id="rId34"/>
    <p:sldId id="396" r:id="rId35"/>
    <p:sldId id="397" r:id="rId36"/>
    <p:sldId id="374" r:id="rId37"/>
    <p:sldId id="373" r:id="rId38"/>
    <p:sldId id="387" r:id="rId39"/>
    <p:sldId id="389" r:id="rId40"/>
    <p:sldId id="390" r:id="rId41"/>
    <p:sldId id="372"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66"/>
    <a:srgbClr val="FED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2A836-2B24-C864-3F93-BC1C2FF59AE3}" v="162" dt="2020-09-08T08:42:55.437"/>
    <p1510:client id="{EF3ABB52-FDD3-4636-B291-40CEB812F675}" v="1538" dt="2020-09-07T20:48:30.698"/>
    <p1510:client id="{FF9E18EF-6D16-4152-A62F-6381472B9A38}" v="160" dt="2020-09-08T13:49:00.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4" autoAdjust="0"/>
    <p:restoredTop sz="94660"/>
  </p:normalViewPr>
  <p:slideViewPr>
    <p:cSldViewPr snapToGrid="0">
      <p:cViewPr varScale="1">
        <p:scale>
          <a:sx n="79" d="100"/>
          <a:sy n="79" d="100"/>
        </p:scale>
        <p:origin x="126"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78D8B-EE22-41A4-97D0-54CE9F254B03}" type="doc">
      <dgm:prSet loTypeId="urn:microsoft.com/office/officeart/2005/8/layout/cycle8" loCatId="cycle" qsTypeId="urn:microsoft.com/office/officeart/2005/8/quickstyle/simple1" qsCatId="simple" csTypeId="urn:microsoft.com/office/officeart/2005/8/colors/accent1_2" csCatId="accent1" phldr="1"/>
      <dgm:spPr/>
    </dgm:pt>
    <dgm:pt modelId="{AE6748C2-5BCF-48A7-B587-888EE4FF0504}">
      <dgm:prSet phldrT="[Text]"/>
      <dgm:spPr/>
      <dgm:t>
        <a:bodyPr/>
        <a:lstStyle/>
        <a:p>
          <a:r>
            <a:rPr lang="en-US" dirty="0"/>
            <a:t>Feedback</a:t>
          </a:r>
          <a:endParaRPr lang="en-GB" dirty="0"/>
        </a:p>
      </dgm:t>
    </dgm:pt>
    <dgm:pt modelId="{705E51A6-EE75-47F9-BFE8-A2276A23C810}" type="parTrans" cxnId="{9E409BA9-AEE4-487E-98B5-FAFF2B5A97C4}">
      <dgm:prSet/>
      <dgm:spPr/>
      <dgm:t>
        <a:bodyPr/>
        <a:lstStyle/>
        <a:p>
          <a:endParaRPr lang="en-GB"/>
        </a:p>
      </dgm:t>
    </dgm:pt>
    <dgm:pt modelId="{0B8BE6BC-7EF6-4F90-9A30-E3D34AC633E7}" type="sibTrans" cxnId="{9E409BA9-AEE4-487E-98B5-FAFF2B5A97C4}">
      <dgm:prSet/>
      <dgm:spPr/>
      <dgm:t>
        <a:bodyPr/>
        <a:lstStyle/>
        <a:p>
          <a:endParaRPr lang="en-GB"/>
        </a:p>
      </dgm:t>
    </dgm:pt>
    <dgm:pt modelId="{40CBB4B6-FB96-4CCE-9C74-02D85E99DD96}">
      <dgm:prSet phldrT="[Text]"/>
      <dgm:spPr/>
      <dgm:t>
        <a:bodyPr/>
        <a:lstStyle/>
        <a:p>
          <a:r>
            <a:rPr lang="en-US" dirty="0"/>
            <a:t>Reflection</a:t>
          </a:r>
          <a:endParaRPr lang="en-GB" dirty="0"/>
        </a:p>
      </dgm:t>
    </dgm:pt>
    <dgm:pt modelId="{D67CB0B7-C843-4971-9BA2-44C92D09BE4F}" type="parTrans" cxnId="{1E59C9CE-77AE-48A2-A8EB-6FB6A60C66D1}">
      <dgm:prSet/>
      <dgm:spPr/>
      <dgm:t>
        <a:bodyPr/>
        <a:lstStyle/>
        <a:p>
          <a:endParaRPr lang="en-GB"/>
        </a:p>
      </dgm:t>
    </dgm:pt>
    <dgm:pt modelId="{82F2BF9A-FF9B-4DFA-9D68-006CD99AA569}" type="sibTrans" cxnId="{1E59C9CE-77AE-48A2-A8EB-6FB6A60C66D1}">
      <dgm:prSet/>
      <dgm:spPr/>
      <dgm:t>
        <a:bodyPr/>
        <a:lstStyle/>
        <a:p>
          <a:endParaRPr lang="en-GB"/>
        </a:p>
      </dgm:t>
    </dgm:pt>
    <dgm:pt modelId="{974453EB-BDFA-4749-95DF-64247701E20F}">
      <dgm:prSet phldrT="[Text]"/>
      <dgm:spPr/>
      <dgm:t>
        <a:bodyPr/>
        <a:lstStyle/>
        <a:p>
          <a:r>
            <a:rPr lang="en-US" dirty="0"/>
            <a:t>Assessment</a:t>
          </a:r>
          <a:endParaRPr lang="en-GB" dirty="0"/>
        </a:p>
      </dgm:t>
    </dgm:pt>
    <dgm:pt modelId="{968F678D-DA69-404A-A7B9-92A151FB81EB}" type="parTrans" cxnId="{1E6F478D-6575-4872-ABC4-389169F7D1E0}">
      <dgm:prSet/>
      <dgm:spPr/>
      <dgm:t>
        <a:bodyPr/>
        <a:lstStyle/>
        <a:p>
          <a:endParaRPr lang="en-GB"/>
        </a:p>
      </dgm:t>
    </dgm:pt>
    <dgm:pt modelId="{F613EBA6-3A76-4718-959C-234D98E994D2}" type="sibTrans" cxnId="{1E6F478D-6575-4872-ABC4-389169F7D1E0}">
      <dgm:prSet/>
      <dgm:spPr/>
      <dgm:t>
        <a:bodyPr/>
        <a:lstStyle/>
        <a:p>
          <a:endParaRPr lang="en-GB"/>
        </a:p>
      </dgm:t>
    </dgm:pt>
    <dgm:pt modelId="{AEADEAE8-895E-49FE-B21F-DD3824335FC7}" type="pres">
      <dgm:prSet presAssocID="{B4178D8B-EE22-41A4-97D0-54CE9F254B03}" presName="compositeShape" presStyleCnt="0">
        <dgm:presLayoutVars>
          <dgm:chMax val="7"/>
          <dgm:dir/>
          <dgm:resizeHandles val="exact"/>
        </dgm:presLayoutVars>
      </dgm:prSet>
      <dgm:spPr/>
    </dgm:pt>
    <dgm:pt modelId="{702A5C3C-E9EC-4D67-9173-E2A73039E3F1}" type="pres">
      <dgm:prSet presAssocID="{B4178D8B-EE22-41A4-97D0-54CE9F254B03}" presName="wedge1" presStyleLbl="node1" presStyleIdx="0" presStyleCnt="3"/>
      <dgm:spPr/>
      <dgm:t>
        <a:bodyPr/>
        <a:lstStyle/>
        <a:p>
          <a:endParaRPr lang="en-US"/>
        </a:p>
      </dgm:t>
    </dgm:pt>
    <dgm:pt modelId="{9F8619E7-D0F0-4F3D-9F68-F0DCCDDE908A}" type="pres">
      <dgm:prSet presAssocID="{B4178D8B-EE22-41A4-97D0-54CE9F254B03}" presName="dummy1a" presStyleCnt="0"/>
      <dgm:spPr/>
    </dgm:pt>
    <dgm:pt modelId="{1D5310BD-D8E6-4C31-BCE9-5F28058E8DD5}" type="pres">
      <dgm:prSet presAssocID="{B4178D8B-EE22-41A4-97D0-54CE9F254B03}" presName="dummy1b" presStyleCnt="0"/>
      <dgm:spPr/>
    </dgm:pt>
    <dgm:pt modelId="{8FB18024-F31A-4155-99C5-C68C5CCE0515}" type="pres">
      <dgm:prSet presAssocID="{B4178D8B-EE22-41A4-97D0-54CE9F254B03}" presName="wedge1Tx" presStyleLbl="node1" presStyleIdx="0" presStyleCnt="3">
        <dgm:presLayoutVars>
          <dgm:chMax val="0"/>
          <dgm:chPref val="0"/>
          <dgm:bulletEnabled val="1"/>
        </dgm:presLayoutVars>
      </dgm:prSet>
      <dgm:spPr/>
      <dgm:t>
        <a:bodyPr/>
        <a:lstStyle/>
        <a:p>
          <a:endParaRPr lang="en-US"/>
        </a:p>
      </dgm:t>
    </dgm:pt>
    <dgm:pt modelId="{F1F0D5AE-B351-4E92-A943-C7798648D65A}" type="pres">
      <dgm:prSet presAssocID="{B4178D8B-EE22-41A4-97D0-54CE9F254B03}" presName="wedge2" presStyleLbl="node1" presStyleIdx="1" presStyleCnt="3"/>
      <dgm:spPr/>
      <dgm:t>
        <a:bodyPr/>
        <a:lstStyle/>
        <a:p>
          <a:endParaRPr lang="en-US"/>
        </a:p>
      </dgm:t>
    </dgm:pt>
    <dgm:pt modelId="{30646AB3-26D6-40F4-8607-2D5C3BCB347A}" type="pres">
      <dgm:prSet presAssocID="{B4178D8B-EE22-41A4-97D0-54CE9F254B03}" presName="dummy2a" presStyleCnt="0"/>
      <dgm:spPr/>
    </dgm:pt>
    <dgm:pt modelId="{07439A32-209B-4A97-B1EB-B18E6A783972}" type="pres">
      <dgm:prSet presAssocID="{B4178D8B-EE22-41A4-97D0-54CE9F254B03}" presName="dummy2b" presStyleCnt="0"/>
      <dgm:spPr/>
    </dgm:pt>
    <dgm:pt modelId="{E2E50200-45C9-4369-A652-FA7341694938}" type="pres">
      <dgm:prSet presAssocID="{B4178D8B-EE22-41A4-97D0-54CE9F254B03}" presName="wedge2Tx" presStyleLbl="node1" presStyleIdx="1" presStyleCnt="3">
        <dgm:presLayoutVars>
          <dgm:chMax val="0"/>
          <dgm:chPref val="0"/>
          <dgm:bulletEnabled val="1"/>
        </dgm:presLayoutVars>
      </dgm:prSet>
      <dgm:spPr/>
      <dgm:t>
        <a:bodyPr/>
        <a:lstStyle/>
        <a:p>
          <a:endParaRPr lang="en-US"/>
        </a:p>
      </dgm:t>
    </dgm:pt>
    <dgm:pt modelId="{2BE1B1BF-FAA9-4C00-BBD4-55C425A9F7F3}" type="pres">
      <dgm:prSet presAssocID="{B4178D8B-EE22-41A4-97D0-54CE9F254B03}" presName="wedge3" presStyleLbl="node1" presStyleIdx="2" presStyleCnt="3"/>
      <dgm:spPr/>
      <dgm:t>
        <a:bodyPr/>
        <a:lstStyle/>
        <a:p>
          <a:endParaRPr lang="en-US"/>
        </a:p>
      </dgm:t>
    </dgm:pt>
    <dgm:pt modelId="{1514A852-C2C5-4E3D-BC3F-B3AEECE70FF0}" type="pres">
      <dgm:prSet presAssocID="{B4178D8B-EE22-41A4-97D0-54CE9F254B03}" presName="dummy3a" presStyleCnt="0"/>
      <dgm:spPr/>
    </dgm:pt>
    <dgm:pt modelId="{338E8ED2-77B4-4934-87C9-36AE21B1E51B}" type="pres">
      <dgm:prSet presAssocID="{B4178D8B-EE22-41A4-97D0-54CE9F254B03}" presName="dummy3b" presStyleCnt="0"/>
      <dgm:spPr/>
    </dgm:pt>
    <dgm:pt modelId="{B938F0EA-827D-4EE6-86DC-85F85DE1208D}" type="pres">
      <dgm:prSet presAssocID="{B4178D8B-EE22-41A4-97D0-54CE9F254B03}" presName="wedge3Tx" presStyleLbl="node1" presStyleIdx="2" presStyleCnt="3">
        <dgm:presLayoutVars>
          <dgm:chMax val="0"/>
          <dgm:chPref val="0"/>
          <dgm:bulletEnabled val="1"/>
        </dgm:presLayoutVars>
      </dgm:prSet>
      <dgm:spPr/>
      <dgm:t>
        <a:bodyPr/>
        <a:lstStyle/>
        <a:p>
          <a:endParaRPr lang="en-US"/>
        </a:p>
      </dgm:t>
    </dgm:pt>
    <dgm:pt modelId="{8DC8C4E1-877C-4FC1-82D0-D925DA20F2AA}" type="pres">
      <dgm:prSet presAssocID="{0B8BE6BC-7EF6-4F90-9A30-E3D34AC633E7}" presName="arrowWedge1" presStyleLbl="fgSibTrans2D1" presStyleIdx="0" presStyleCnt="3"/>
      <dgm:spPr/>
    </dgm:pt>
    <dgm:pt modelId="{199249D9-7AF7-448E-89EE-D0884463F5E4}" type="pres">
      <dgm:prSet presAssocID="{82F2BF9A-FF9B-4DFA-9D68-006CD99AA569}" presName="arrowWedge2" presStyleLbl="fgSibTrans2D1" presStyleIdx="1" presStyleCnt="3"/>
      <dgm:spPr/>
    </dgm:pt>
    <dgm:pt modelId="{3349F9DB-754C-43D3-A86A-C93CC8DB3CE8}" type="pres">
      <dgm:prSet presAssocID="{F613EBA6-3A76-4718-959C-234D98E994D2}" presName="arrowWedge3" presStyleLbl="fgSibTrans2D1" presStyleIdx="2" presStyleCnt="3"/>
      <dgm:spPr/>
    </dgm:pt>
  </dgm:ptLst>
  <dgm:cxnLst>
    <dgm:cxn modelId="{34654CFE-E73C-477B-BEB7-C6AED95BA1A0}" type="presOf" srcId="{AE6748C2-5BCF-48A7-B587-888EE4FF0504}" destId="{8FB18024-F31A-4155-99C5-C68C5CCE0515}" srcOrd="1" destOrd="0" presId="urn:microsoft.com/office/officeart/2005/8/layout/cycle8"/>
    <dgm:cxn modelId="{E0B2BE5A-B292-4135-941E-C658021A9352}" type="presOf" srcId="{40CBB4B6-FB96-4CCE-9C74-02D85E99DD96}" destId="{E2E50200-45C9-4369-A652-FA7341694938}" srcOrd="1" destOrd="0" presId="urn:microsoft.com/office/officeart/2005/8/layout/cycle8"/>
    <dgm:cxn modelId="{1E59C9CE-77AE-48A2-A8EB-6FB6A60C66D1}" srcId="{B4178D8B-EE22-41A4-97D0-54CE9F254B03}" destId="{40CBB4B6-FB96-4CCE-9C74-02D85E99DD96}" srcOrd="1" destOrd="0" parTransId="{D67CB0B7-C843-4971-9BA2-44C92D09BE4F}" sibTransId="{82F2BF9A-FF9B-4DFA-9D68-006CD99AA569}"/>
    <dgm:cxn modelId="{836A2948-B7B3-418E-A69B-FB0FF5657BAB}" type="presOf" srcId="{974453EB-BDFA-4749-95DF-64247701E20F}" destId="{2BE1B1BF-FAA9-4C00-BBD4-55C425A9F7F3}" srcOrd="0" destOrd="0" presId="urn:microsoft.com/office/officeart/2005/8/layout/cycle8"/>
    <dgm:cxn modelId="{9E409BA9-AEE4-487E-98B5-FAFF2B5A97C4}" srcId="{B4178D8B-EE22-41A4-97D0-54CE9F254B03}" destId="{AE6748C2-5BCF-48A7-B587-888EE4FF0504}" srcOrd="0" destOrd="0" parTransId="{705E51A6-EE75-47F9-BFE8-A2276A23C810}" sibTransId="{0B8BE6BC-7EF6-4F90-9A30-E3D34AC633E7}"/>
    <dgm:cxn modelId="{BBD79E9B-B488-4B88-B419-B9A96165FC80}" type="presOf" srcId="{974453EB-BDFA-4749-95DF-64247701E20F}" destId="{B938F0EA-827D-4EE6-86DC-85F85DE1208D}" srcOrd="1" destOrd="0" presId="urn:microsoft.com/office/officeart/2005/8/layout/cycle8"/>
    <dgm:cxn modelId="{1E6F478D-6575-4872-ABC4-389169F7D1E0}" srcId="{B4178D8B-EE22-41A4-97D0-54CE9F254B03}" destId="{974453EB-BDFA-4749-95DF-64247701E20F}" srcOrd="2" destOrd="0" parTransId="{968F678D-DA69-404A-A7B9-92A151FB81EB}" sibTransId="{F613EBA6-3A76-4718-959C-234D98E994D2}"/>
    <dgm:cxn modelId="{1EE2EE68-400B-411F-80DF-C1367B255C88}" type="presOf" srcId="{AE6748C2-5BCF-48A7-B587-888EE4FF0504}" destId="{702A5C3C-E9EC-4D67-9173-E2A73039E3F1}" srcOrd="0" destOrd="0" presId="urn:microsoft.com/office/officeart/2005/8/layout/cycle8"/>
    <dgm:cxn modelId="{531B544A-ADE4-4CD8-915E-1DDC810D3A1A}" type="presOf" srcId="{B4178D8B-EE22-41A4-97D0-54CE9F254B03}" destId="{AEADEAE8-895E-49FE-B21F-DD3824335FC7}" srcOrd="0" destOrd="0" presId="urn:microsoft.com/office/officeart/2005/8/layout/cycle8"/>
    <dgm:cxn modelId="{77FD714E-7F6A-40B6-B429-5FEAD4977720}" type="presOf" srcId="{40CBB4B6-FB96-4CCE-9C74-02D85E99DD96}" destId="{F1F0D5AE-B351-4E92-A943-C7798648D65A}" srcOrd="0" destOrd="0" presId="urn:microsoft.com/office/officeart/2005/8/layout/cycle8"/>
    <dgm:cxn modelId="{C5635FE2-563B-4137-9E6F-C863E1B7C17B}" type="presParOf" srcId="{AEADEAE8-895E-49FE-B21F-DD3824335FC7}" destId="{702A5C3C-E9EC-4D67-9173-E2A73039E3F1}" srcOrd="0" destOrd="0" presId="urn:microsoft.com/office/officeart/2005/8/layout/cycle8"/>
    <dgm:cxn modelId="{8302C872-7821-499C-BDAA-8DAE79C352E9}" type="presParOf" srcId="{AEADEAE8-895E-49FE-B21F-DD3824335FC7}" destId="{9F8619E7-D0F0-4F3D-9F68-F0DCCDDE908A}" srcOrd="1" destOrd="0" presId="urn:microsoft.com/office/officeart/2005/8/layout/cycle8"/>
    <dgm:cxn modelId="{F9470B2B-B57F-4B89-B610-D92D68342CCD}" type="presParOf" srcId="{AEADEAE8-895E-49FE-B21F-DD3824335FC7}" destId="{1D5310BD-D8E6-4C31-BCE9-5F28058E8DD5}" srcOrd="2" destOrd="0" presId="urn:microsoft.com/office/officeart/2005/8/layout/cycle8"/>
    <dgm:cxn modelId="{664FA2BF-8932-4BE9-9A0A-A28D48FFEE56}" type="presParOf" srcId="{AEADEAE8-895E-49FE-B21F-DD3824335FC7}" destId="{8FB18024-F31A-4155-99C5-C68C5CCE0515}" srcOrd="3" destOrd="0" presId="urn:microsoft.com/office/officeart/2005/8/layout/cycle8"/>
    <dgm:cxn modelId="{8751809F-8E20-4992-9B3D-FD15D004F8AD}" type="presParOf" srcId="{AEADEAE8-895E-49FE-B21F-DD3824335FC7}" destId="{F1F0D5AE-B351-4E92-A943-C7798648D65A}" srcOrd="4" destOrd="0" presId="urn:microsoft.com/office/officeart/2005/8/layout/cycle8"/>
    <dgm:cxn modelId="{537698BB-6AB4-481C-BE7D-3F02434B160C}" type="presParOf" srcId="{AEADEAE8-895E-49FE-B21F-DD3824335FC7}" destId="{30646AB3-26D6-40F4-8607-2D5C3BCB347A}" srcOrd="5" destOrd="0" presId="urn:microsoft.com/office/officeart/2005/8/layout/cycle8"/>
    <dgm:cxn modelId="{233C1B7D-C509-4EFF-9BA7-14C7F9C2FA16}" type="presParOf" srcId="{AEADEAE8-895E-49FE-B21F-DD3824335FC7}" destId="{07439A32-209B-4A97-B1EB-B18E6A783972}" srcOrd="6" destOrd="0" presId="urn:microsoft.com/office/officeart/2005/8/layout/cycle8"/>
    <dgm:cxn modelId="{CF8417AA-F02B-4875-9573-C2CCB4045656}" type="presParOf" srcId="{AEADEAE8-895E-49FE-B21F-DD3824335FC7}" destId="{E2E50200-45C9-4369-A652-FA7341694938}" srcOrd="7" destOrd="0" presId="urn:microsoft.com/office/officeart/2005/8/layout/cycle8"/>
    <dgm:cxn modelId="{DED6BA22-989C-4BE3-9BDB-A11B07727667}" type="presParOf" srcId="{AEADEAE8-895E-49FE-B21F-DD3824335FC7}" destId="{2BE1B1BF-FAA9-4C00-BBD4-55C425A9F7F3}" srcOrd="8" destOrd="0" presId="urn:microsoft.com/office/officeart/2005/8/layout/cycle8"/>
    <dgm:cxn modelId="{B99A7522-5BCA-4B02-AC4C-BC976CE090EB}" type="presParOf" srcId="{AEADEAE8-895E-49FE-B21F-DD3824335FC7}" destId="{1514A852-C2C5-4E3D-BC3F-B3AEECE70FF0}" srcOrd="9" destOrd="0" presId="urn:microsoft.com/office/officeart/2005/8/layout/cycle8"/>
    <dgm:cxn modelId="{3F45BB29-F75A-49DB-94D9-E5C91841D5E7}" type="presParOf" srcId="{AEADEAE8-895E-49FE-B21F-DD3824335FC7}" destId="{338E8ED2-77B4-4934-87C9-36AE21B1E51B}" srcOrd="10" destOrd="0" presId="urn:microsoft.com/office/officeart/2005/8/layout/cycle8"/>
    <dgm:cxn modelId="{3A5AF978-129A-4022-8986-68783CFB7B76}" type="presParOf" srcId="{AEADEAE8-895E-49FE-B21F-DD3824335FC7}" destId="{B938F0EA-827D-4EE6-86DC-85F85DE1208D}" srcOrd="11" destOrd="0" presId="urn:microsoft.com/office/officeart/2005/8/layout/cycle8"/>
    <dgm:cxn modelId="{F613D88B-2FF9-437D-AB07-88EBBE6F9989}" type="presParOf" srcId="{AEADEAE8-895E-49FE-B21F-DD3824335FC7}" destId="{8DC8C4E1-877C-4FC1-82D0-D925DA20F2AA}" srcOrd="12" destOrd="0" presId="urn:microsoft.com/office/officeart/2005/8/layout/cycle8"/>
    <dgm:cxn modelId="{BE91DBE4-B460-41D7-8585-F51E4F429FE6}" type="presParOf" srcId="{AEADEAE8-895E-49FE-B21F-DD3824335FC7}" destId="{199249D9-7AF7-448E-89EE-D0884463F5E4}" srcOrd="13" destOrd="0" presId="urn:microsoft.com/office/officeart/2005/8/layout/cycle8"/>
    <dgm:cxn modelId="{D96467F5-E56A-444E-8986-82C2749938FA}" type="presParOf" srcId="{AEADEAE8-895E-49FE-B21F-DD3824335FC7}" destId="{3349F9DB-754C-43D3-A86A-C93CC8DB3CE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78D8B-EE22-41A4-97D0-54CE9F254B03}" type="doc">
      <dgm:prSet loTypeId="urn:microsoft.com/office/officeart/2005/8/layout/cycle8" loCatId="cycle" qsTypeId="urn:microsoft.com/office/officeart/2005/8/quickstyle/simple1" qsCatId="simple" csTypeId="urn:microsoft.com/office/officeart/2005/8/colors/accent1_2" csCatId="accent1" phldr="1"/>
      <dgm:spPr/>
    </dgm:pt>
    <dgm:pt modelId="{AE6748C2-5BCF-48A7-B587-888EE4FF0504}">
      <dgm:prSet phldrT="[Text]"/>
      <dgm:spPr/>
      <dgm:t>
        <a:bodyPr/>
        <a:lstStyle/>
        <a:p>
          <a:r>
            <a:rPr lang="en-US" dirty="0"/>
            <a:t>Feedback</a:t>
          </a:r>
          <a:endParaRPr lang="en-GB" dirty="0"/>
        </a:p>
      </dgm:t>
    </dgm:pt>
    <dgm:pt modelId="{705E51A6-EE75-47F9-BFE8-A2276A23C810}" type="parTrans" cxnId="{9E409BA9-AEE4-487E-98B5-FAFF2B5A97C4}">
      <dgm:prSet/>
      <dgm:spPr/>
      <dgm:t>
        <a:bodyPr/>
        <a:lstStyle/>
        <a:p>
          <a:endParaRPr lang="en-GB"/>
        </a:p>
      </dgm:t>
    </dgm:pt>
    <dgm:pt modelId="{0B8BE6BC-7EF6-4F90-9A30-E3D34AC633E7}" type="sibTrans" cxnId="{9E409BA9-AEE4-487E-98B5-FAFF2B5A97C4}">
      <dgm:prSet/>
      <dgm:spPr/>
      <dgm:t>
        <a:bodyPr/>
        <a:lstStyle/>
        <a:p>
          <a:endParaRPr lang="en-GB"/>
        </a:p>
      </dgm:t>
    </dgm:pt>
    <dgm:pt modelId="{40CBB4B6-FB96-4CCE-9C74-02D85E99DD96}">
      <dgm:prSet phldrT="[Text]"/>
      <dgm:spPr/>
      <dgm:t>
        <a:bodyPr/>
        <a:lstStyle/>
        <a:p>
          <a:r>
            <a:rPr lang="en-US" dirty="0"/>
            <a:t>Reflection</a:t>
          </a:r>
          <a:endParaRPr lang="en-GB" dirty="0"/>
        </a:p>
      </dgm:t>
    </dgm:pt>
    <dgm:pt modelId="{D67CB0B7-C843-4971-9BA2-44C92D09BE4F}" type="parTrans" cxnId="{1E59C9CE-77AE-48A2-A8EB-6FB6A60C66D1}">
      <dgm:prSet/>
      <dgm:spPr/>
      <dgm:t>
        <a:bodyPr/>
        <a:lstStyle/>
        <a:p>
          <a:endParaRPr lang="en-GB"/>
        </a:p>
      </dgm:t>
    </dgm:pt>
    <dgm:pt modelId="{82F2BF9A-FF9B-4DFA-9D68-006CD99AA569}" type="sibTrans" cxnId="{1E59C9CE-77AE-48A2-A8EB-6FB6A60C66D1}">
      <dgm:prSet/>
      <dgm:spPr/>
      <dgm:t>
        <a:bodyPr/>
        <a:lstStyle/>
        <a:p>
          <a:endParaRPr lang="en-GB"/>
        </a:p>
      </dgm:t>
    </dgm:pt>
    <dgm:pt modelId="{974453EB-BDFA-4749-95DF-64247701E20F}">
      <dgm:prSet phldrT="[Text]"/>
      <dgm:spPr/>
      <dgm:t>
        <a:bodyPr/>
        <a:lstStyle/>
        <a:p>
          <a:r>
            <a:rPr lang="en-US" dirty="0"/>
            <a:t>Assessment </a:t>
          </a:r>
          <a:endParaRPr lang="en-GB" dirty="0"/>
        </a:p>
      </dgm:t>
    </dgm:pt>
    <dgm:pt modelId="{968F678D-DA69-404A-A7B9-92A151FB81EB}" type="parTrans" cxnId="{1E6F478D-6575-4872-ABC4-389169F7D1E0}">
      <dgm:prSet/>
      <dgm:spPr/>
      <dgm:t>
        <a:bodyPr/>
        <a:lstStyle/>
        <a:p>
          <a:endParaRPr lang="en-GB"/>
        </a:p>
      </dgm:t>
    </dgm:pt>
    <dgm:pt modelId="{F613EBA6-3A76-4718-959C-234D98E994D2}" type="sibTrans" cxnId="{1E6F478D-6575-4872-ABC4-389169F7D1E0}">
      <dgm:prSet/>
      <dgm:spPr/>
      <dgm:t>
        <a:bodyPr/>
        <a:lstStyle/>
        <a:p>
          <a:endParaRPr lang="en-GB"/>
        </a:p>
      </dgm:t>
    </dgm:pt>
    <dgm:pt modelId="{AEADEAE8-895E-49FE-B21F-DD3824335FC7}" type="pres">
      <dgm:prSet presAssocID="{B4178D8B-EE22-41A4-97D0-54CE9F254B03}" presName="compositeShape" presStyleCnt="0">
        <dgm:presLayoutVars>
          <dgm:chMax val="7"/>
          <dgm:dir/>
          <dgm:resizeHandles val="exact"/>
        </dgm:presLayoutVars>
      </dgm:prSet>
      <dgm:spPr/>
    </dgm:pt>
    <dgm:pt modelId="{702A5C3C-E9EC-4D67-9173-E2A73039E3F1}" type="pres">
      <dgm:prSet presAssocID="{B4178D8B-EE22-41A4-97D0-54CE9F254B03}" presName="wedge1" presStyleLbl="node1" presStyleIdx="0" presStyleCnt="3"/>
      <dgm:spPr/>
      <dgm:t>
        <a:bodyPr/>
        <a:lstStyle/>
        <a:p>
          <a:endParaRPr lang="en-US"/>
        </a:p>
      </dgm:t>
    </dgm:pt>
    <dgm:pt modelId="{9F8619E7-D0F0-4F3D-9F68-F0DCCDDE908A}" type="pres">
      <dgm:prSet presAssocID="{B4178D8B-EE22-41A4-97D0-54CE9F254B03}" presName="dummy1a" presStyleCnt="0"/>
      <dgm:spPr/>
    </dgm:pt>
    <dgm:pt modelId="{1D5310BD-D8E6-4C31-BCE9-5F28058E8DD5}" type="pres">
      <dgm:prSet presAssocID="{B4178D8B-EE22-41A4-97D0-54CE9F254B03}" presName="dummy1b" presStyleCnt="0"/>
      <dgm:spPr/>
    </dgm:pt>
    <dgm:pt modelId="{8FB18024-F31A-4155-99C5-C68C5CCE0515}" type="pres">
      <dgm:prSet presAssocID="{B4178D8B-EE22-41A4-97D0-54CE9F254B03}" presName="wedge1Tx" presStyleLbl="node1" presStyleIdx="0" presStyleCnt="3">
        <dgm:presLayoutVars>
          <dgm:chMax val="0"/>
          <dgm:chPref val="0"/>
          <dgm:bulletEnabled val="1"/>
        </dgm:presLayoutVars>
      </dgm:prSet>
      <dgm:spPr/>
      <dgm:t>
        <a:bodyPr/>
        <a:lstStyle/>
        <a:p>
          <a:endParaRPr lang="en-US"/>
        </a:p>
      </dgm:t>
    </dgm:pt>
    <dgm:pt modelId="{F1F0D5AE-B351-4E92-A943-C7798648D65A}" type="pres">
      <dgm:prSet presAssocID="{B4178D8B-EE22-41A4-97D0-54CE9F254B03}" presName="wedge2" presStyleLbl="node1" presStyleIdx="1" presStyleCnt="3"/>
      <dgm:spPr/>
      <dgm:t>
        <a:bodyPr/>
        <a:lstStyle/>
        <a:p>
          <a:endParaRPr lang="en-US"/>
        </a:p>
      </dgm:t>
    </dgm:pt>
    <dgm:pt modelId="{30646AB3-26D6-40F4-8607-2D5C3BCB347A}" type="pres">
      <dgm:prSet presAssocID="{B4178D8B-EE22-41A4-97D0-54CE9F254B03}" presName="dummy2a" presStyleCnt="0"/>
      <dgm:spPr/>
    </dgm:pt>
    <dgm:pt modelId="{07439A32-209B-4A97-B1EB-B18E6A783972}" type="pres">
      <dgm:prSet presAssocID="{B4178D8B-EE22-41A4-97D0-54CE9F254B03}" presName="dummy2b" presStyleCnt="0"/>
      <dgm:spPr/>
    </dgm:pt>
    <dgm:pt modelId="{E2E50200-45C9-4369-A652-FA7341694938}" type="pres">
      <dgm:prSet presAssocID="{B4178D8B-EE22-41A4-97D0-54CE9F254B03}" presName="wedge2Tx" presStyleLbl="node1" presStyleIdx="1" presStyleCnt="3">
        <dgm:presLayoutVars>
          <dgm:chMax val="0"/>
          <dgm:chPref val="0"/>
          <dgm:bulletEnabled val="1"/>
        </dgm:presLayoutVars>
      </dgm:prSet>
      <dgm:spPr/>
      <dgm:t>
        <a:bodyPr/>
        <a:lstStyle/>
        <a:p>
          <a:endParaRPr lang="en-US"/>
        </a:p>
      </dgm:t>
    </dgm:pt>
    <dgm:pt modelId="{2BE1B1BF-FAA9-4C00-BBD4-55C425A9F7F3}" type="pres">
      <dgm:prSet presAssocID="{B4178D8B-EE22-41A4-97D0-54CE9F254B03}" presName="wedge3" presStyleLbl="node1" presStyleIdx="2" presStyleCnt="3"/>
      <dgm:spPr/>
      <dgm:t>
        <a:bodyPr/>
        <a:lstStyle/>
        <a:p>
          <a:endParaRPr lang="en-US"/>
        </a:p>
      </dgm:t>
    </dgm:pt>
    <dgm:pt modelId="{1514A852-C2C5-4E3D-BC3F-B3AEECE70FF0}" type="pres">
      <dgm:prSet presAssocID="{B4178D8B-EE22-41A4-97D0-54CE9F254B03}" presName="dummy3a" presStyleCnt="0"/>
      <dgm:spPr/>
    </dgm:pt>
    <dgm:pt modelId="{338E8ED2-77B4-4934-87C9-36AE21B1E51B}" type="pres">
      <dgm:prSet presAssocID="{B4178D8B-EE22-41A4-97D0-54CE9F254B03}" presName="dummy3b" presStyleCnt="0"/>
      <dgm:spPr/>
    </dgm:pt>
    <dgm:pt modelId="{B938F0EA-827D-4EE6-86DC-85F85DE1208D}" type="pres">
      <dgm:prSet presAssocID="{B4178D8B-EE22-41A4-97D0-54CE9F254B03}" presName="wedge3Tx" presStyleLbl="node1" presStyleIdx="2" presStyleCnt="3">
        <dgm:presLayoutVars>
          <dgm:chMax val="0"/>
          <dgm:chPref val="0"/>
          <dgm:bulletEnabled val="1"/>
        </dgm:presLayoutVars>
      </dgm:prSet>
      <dgm:spPr/>
      <dgm:t>
        <a:bodyPr/>
        <a:lstStyle/>
        <a:p>
          <a:endParaRPr lang="en-US"/>
        </a:p>
      </dgm:t>
    </dgm:pt>
    <dgm:pt modelId="{8DC8C4E1-877C-4FC1-82D0-D925DA20F2AA}" type="pres">
      <dgm:prSet presAssocID="{0B8BE6BC-7EF6-4F90-9A30-E3D34AC633E7}" presName="arrowWedge1" presStyleLbl="fgSibTrans2D1" presStyleIdx="0" presStyleCnt="3"/>
      <dgm:spPr/>
    </dgm:pt>
    <dgm:pt modelId="{199249D9-7AF7-448E-89EE-D0884463F5E4}" type="pres">
      <dgm:prSet presAssocID="{82F2BF9A-FF9B-4DFA-9D68-006CD99AA569}" presName="arrowWedge2" presStyleLbl="fgSibTrans2D1" presStyleIdx="1" presStyleCnt="3"/>
      <dgm:spPr/>
    </dgm:pt>
    <dgm:pt modelId="{3349F9DB-754C-43D3-A86A-C93CC8DB3CE8}" type="pres">
      <dgm:prSet presAssocID="{F613EBA6-3A76-4718-959C-234D98E994D2}" presName="arrowWedge3" presStyleLbl="fgSibTrans2D1" presStyleIdx="2" presStyleCnt="3"/>
      <dgm:spPr/>
    </dgm:pt>
  </dgm:ptLst>
  <dgm:cxnLst>
    <dgm:cxn modelId="{34654CFE-E73C-477B-BEB7-C6AED95BA1A0}" type="presOf" srcId="{AE6748C2-5BCF-48A7-B587-888EE4FF0504}" destId="{8FB18024-F31A-4155-99C5-C68C5CCE0515}" srcOrd="1" destOrd="0" presId="urn:microsoft.com/office/officeart/2005/8/layout/cycle8"/>
    <dgm:cxn modelId="{E0B2BE5A-B292-4135-941E-C658021A9352}" type="presOf" srcId="{40CBB4B6-FB96-4CCE-9C74-02D85E99DD96}" destId="{E2E50200-45C9-4369-A652-FA7341694938}" srcOrd="1" destOrd="0" presId="urn:microsoft.com/office/officeart/2005/8/layout/cycle8"/>
    <dgm:cxn modelId="{1E59C9CE-77AE-48A2-A8EB-6FB6A60C66D1}" srcId="{B4178D8B-EE22-41A4-97D0-54CE9F254B03}" destId="{40CBB4B6-FB96-4CCE-9C74-02D85E99DD96}" srcOrd="1" destOrd="0" parTransId="{D67CB0B7-C843-4971-9BA2-44C92D09BE4F}" sibTransId="{82F2BF9A-FF9B-4DFA-9D68-006CD99AA569}"/>
    <dgm:cxn modelId="{836A2948-B7B3-418E-A69B-FB0FF5657BAB}" type="presOf" srcId="{974453EB-BDFA-4749-95DF-64247701E20F}" destId="{2BE1B1BF-FAA9-4C00-BBD4-55C425A9F7F3}" srcOrd="0" destOrd="0" presId="urn:microsoft.com/office/officeart/2005/8/layout/cycle8"/>
    <dgm:cxn modelId="{9E409BA9-AEE4-487E-98B5-FAFF2B5A97C4}" srcId="{B4178D8B-EE22-41A4-97D0-54CE9F254B03}" destId="{AE6748C2-5BCF-48A7-B587-888EE4FF0504}" srcOrd="0" destOrd="0" parTransId="{705E51A6-EE75-47F9-BFE8-A2276A23C810}" sibTransId="{0B8BE6BC-7EF6-4F90-9A30-E3D34AC633E7}"/>
    <dgm:cxn modelId="{BBD79E9B-B488-4B88-B419-B9A96165FC80}" type="presOf" srcId="{974453EB-BDFA-4749-95DF-64247701E20F}" destId="{B938F0EA-827D-4EE6-86DC-85F85DE1208D}" srcOrd="1" destOrd="0" presId="urn:microsoft.com/office/officeart/2005/8/layout/cycle8"/>
    <dgm:cxn modelId="{1E6F478D-6575-4872-ABC4-389169F7D1E0}" srcId="{B4178D8B-EE22-41A4-97D0-54CE9F254B03}" destId="{974453EB-BDFA-4749-95DF-64247701E20F}" srcOrd="2" destOrd="0" parTransId="{968F678D-DA69-404A-A7B9-92A151FB81EB}" sibTransId="{F613EBA6-3A76-4718-959C-234D98E994D2}"/>
    <dgm:cxn modelId="{1EE2EE68-400B-411F-80DF-C1367B255C88}" type="presOf" srcId="{AE6748C2-5BCF-48A7-B587-888EE4FF0504}" destId="{702A5C3C-E9EC-4D67-9173-E2A73039E3F1}" srcOrd="0" destOrd="0" presId="urn:microsoft.com/office/officeart/2005/8/layout/cycle8"/>
    <dgm:cxn modelId="{531B544A-ADE4-4CD8-915E-1DDC810D3A1A}" type="presOf" srcId="{B4178D8B-EE22-41A4-97D0-54CE9F254B03}" destId="{AEADEAE8-895E-49FE-B21F-DD3824335FC7}" srcOrd="0" destOrd="0" presId="urn:microsoft.com/office/officeart/2005/8/layout/cycle8"/>
    <dgm:cxn modelId="{77FD714E-7F6A-40B6-B429-5FEAD4977720}" type="presOf" srcId="{40CBB4B6-FB96-4CCE-9C74-02D85E99DD96}" destId="{F1F0D5AE-B351-4E92-A943-C7798648D65A}" srcOrd="0" destOrd="0" presId="urn:microsoft.com/office/officeart/2005/8/layout/cycle8"/>
    <dgm:cxn modelId="{C5635FE2-563B-4137-9E6F-C863E1B7C17B}" type="presParOf" srcId="{AEADEAE8-895E-49FE-B21F-DD3824335FC7}" destId="{702A5C3C-E9EC-4D67-9173-E2A73039E3F1}" srcOrd="0" destOrd="0" presId="urn:microsoft.com/office/officeart/2005/8/layout/cycle8"/>
    <dgm:cxn modelId="{8302C872-7821-499C-BDAA-8DAE79C352E9}" type="presParOf" srcId="{AEADEAE8-895E-49FE-B21F-DD3824335FC7}" destId="{9F8619E7-D0F0-4F3D-9F68-F0DCCDDE908A}" srcOrd="1" destOrd="0" presId="urn:microsoft.com/office/officeart/2005/8/layout/cycle8"/>
    <dgm:cxn modelId="{F9470B2B-B57F-4B89-B610-D92D68342CCD}" type="presParOf" srcId="{AEADEAE8-895E-49FE-B21F-DD3824335FC7}" destId="{1D5310BD-D8E6-4C31-BCE9-5F28058E8DD5}" srcOrd="2" destOrd="0" presId="urn:microsoft.com/office/officeart/2005/8/layout/cycle8"/>
    <dgm:cxn modelId="{664FA2BF-8932-4BE9-9A0A-A28D48FFEE56}" type="presParOf" srcId="{AEADEAE8-895E-49FE-B21F-DD3824335FC7}" destId="{8FB18024-F31A-4155-99C5-C68C5CCE0515}" srcOrd="3" destOrd="0" presId="urn:microsoft.com/office/officeart/2005/8/layout/cycle8"/>
    <dgm:cxn modelId="{8751809F-8E20-4992-9B3D-FD15D004F8AD}" type="presParOf" srcId="{AEADEAE8-895E-49FE-B21F-DD3824335FC7}" destId="{F1F0D5AE-B351-4E92-A943-C7798648D65A}" srcOrd="4" destOrd="0" presId="urn:microsoft.com/office/officeart/2005/8/layout/cycle8"/>
    <dgm:cxn modelId="{537698BB-6AB4-481C-BE7D-3F02434B160C}" type="presParOf" srcId="{AEADEAE8-895E-49FE-B21F-DD3824335FC7}" destId="{30646AB3-26D6-40F4-8607-2D5C3BCB347A}" srcOrd="5" destOrd="0" presId="urn:microsoft.com/office/officeart/2005/8/layout/cycle8"/>
    <dgm:cxn modelId="{233C1B7D-C509-4EFF-9BA7-14C7F9C2FA16}" type="presParOf" srcId="{AEADEAE8-895E-49FE-B21F-DD3824335FC7}" destId="{07439A32-209B-4A97-B1EB-B18E6A783972}" srcOrd="6" destOrd="0" presId="urn:microsoft.com/office/officeart/2005/8/layout/cycle8"/>
    <dgm:cxn modelId="{CF8417AA-F02B-4875-9573-C2CCB4045656}" type="presParOf" srcId="{AEADEAE8-895E-49FE-B21F-DD3824335FC7}" destId="{E2E50200-45C9-4369-A652-FA7341694938}" srcOrd="7" destOrd="0" presId="urn:microsoft.com/office/officeart/2005/8/layout/cycle8"/>
    <dgm:cxn modelId="{DED6BA22-989C-4BE3-9BDB-A11B07727667}" type="presParOf" srcId="{AEADEAE8-895E-49FE-B21F-DD3824335FC7}" destId="{2BE1B1BF-FAA9-4C00-BBD4-55C425A9F7F3}" srcOrd="8" destOrd="0" presId="urn:microsoft.com/office/officeart/2005/8/layout/cycle8"/>
    <dgm:cxn modelId="{B99A7522-5BCA-4B02-AC4C-BC976CE090EB}" type="presParOf" srcId="{AEADEAE8-895E-49FE-B21F-DD3824335FC7}" destId="{1514A852-C2C5-4E3D-BC3F-B3AEECE70FF0}" srcOrd="9" destOrd="0" presId="urn:microsoft.com/office/officeart/2005/8/layout/cycle8"/>
    <dgm:cxn modelId="{3F45BB29-F75A-49DB-94D9-E5C91841D5E7}" type="presParOf" srcId="{AEADEAE8-895E-49FE-B21F-DD3824335FC7}" destId="{338E8ED2-77B4-4934-87C9-36AE21B1E51B}" srcOrd="10" destOrd="0" presId="urn:microsoft.com/office/officeart/2005/8/layout/cycle8"/>
    <dgm:cxn modelId="{3A5AF978-129A-4022-8986-68783CFB7B76}" type="presParOf" srcId="{AEADEAE8-895E-49FE-B21F-DD3824335FC7}" destId="{B938F0EA-827D-4EE6-86DC-85F85DE1208D}" srcOrd="11" destOrd="0" presId="urn:microsoft.com/office/officeart/2005/8/layout/cycle8"/>
    <dgm:cxn modelId="{F613D88B-2FF9-437D-AB07-88EBBE6F9989}" type="presParOf" srcId="{AEADEAE8-895E-49FE-B21F-DD3824335FC7}" destId="{8DC8C4E1-877C-4FC1-82D0-D925DA20F2AA}" srcOrd="12" destOrd="0" presId="urn:microsoft.com/office/officeart/2005/8/layout/cycle8"/>
    <dgm:cxn modelId="{BE91DBE4-B460-41D7-8585-F51E4F429FE6}" type="presParOf" srcId="{AEADEAE8-895E-49FE-B21F-DD3824335FC7}" destId="{199249D9-7AF7-448E-89EE-D0884463F5E4}" srcOrd="13" destOrd="0" presId="urn:microsoft.com/office/officeart/2005/8/layout/cycle8"/>
    <dgm:cxn modelId="{D96467F5-E56A-444E-8986-82C2749938FA}" type="presParOf" srcId="{AEADEAE8-895E-49FE-B21F-DD3824335FC7}" destId="{3349F9DB-754C-43D3-A86A-C93CC8DB3CE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178D8B-EE22-41A4-97D0-54CE9F254B03}" type="doc">
      <dgm:prSet loTypeId="urn:microsoft.com/office/officeart/2005/8/layout/cycle8" loCatId="cycle" qsTypeId="urn:microsoft.com/office/officeart/2005/8/quickstyle/simple1" qsCatId="simple" csTypeId="urn:microsoft.com/office/officeart/2005/8/colors/accent1_2" csCatId="accent1" phldr="1"/>
      <dgm:spPr/>
    </dgm:pt>
    <dgm:pt modelId="{AE6748C2-5BCF-48A7-B587-888EE4FF0504}">
      <dgm:prSet phldrT="[Text]"/>
      <dgm:spPr/>
      <dgm:t>
        <a:bodyPr/>
        <a:lstStyle/>
        <a:p>
          <a:r>
            <a:rPr lang="en-US" dirty="0"/>
            <a:t>Feedback</a:t>
          </a:r>
          <a:endParaRPr lang="en-GB" dirty="0"/>
        </a:p>
      </dgm:t>
    </dgm:pt>
    <dgm:pt modelId="{705E51A6-EE75-47F9-BFE8-A2276A23C810}" type="parTrans" cxnId="{9E409BA9-AEE4-487E-98B5-FAFF2B5A97C4}">
      <dgm:prSet/>
      <dgm:spPr/>
      <dgm:t>
        <a:bodyPr/>
        <a:lstStyle/>
        <a:p>
          <a:endParaRPr lang="en-GB"/>
        </a:p>
      </dgm:t>
    </dgm:pt>
    <dgm:pt modelId="{0B8BE6BC-7EF6-4F90-9A30-E3D34AC633E7}" type="sibTrans" cxnId="{9E409BA9-AEE4-487E-98B5-FAFF2B5A97C4}">
      <dgm:prSet/>
      <dgm:spPr/>
      <dgm:t>
        <a:bodyPr/>
        <a:lstStyle/>
        <a:p>
          <a:endParaRPr lang="en-GB"/>
        </a:p>
      </dgm:t>
    </dgm:pt>
    <dgm:pt modelId="{40CBB4B6-FB96-4CCE-9C74-02D85E99DD96}">
      <dgm:prSet phldrT="[Text]"/>
      <dgm:spPr/>
      <dgm:t>
        <a:bodyPr/>
        <a:lstStyle/>
        <a:p>
          <a:r>
            <a:rPr lang="en-US" dirty="0"/>
            <a:t>Reflection</a:t>
          </a:r>
          <a:endParaRPr lang="en-GB" dirty="0"/>
        </a:p>
      </dgm:t>
    </dgm:pt>
    <dgm:pt modelId="{D67CB0B7-C843-4971-9BA2-44C92D09BE4F}" type="parTrans" cxnId="{1E59C9CE-77AE-48A2-A8EB-6FB6A60C66D1}">
      <dgm:prSet/>
      <dgm:spPr/>
      <dgm:t>
        <a:bodyPr/>
        <a:lstStyle/>
        <a:p>
          <a:endParaRPr lang="en-GB"/>
        </a:p>
      </dgm:t>
    </dgm:pt>
    <dgm:pt modelId="{82F2BF9A-FF9B-4DFA-9D68-006CD99AA569}" type="sibTrans" cxnId="{1E59C9CE-77AE-48A2-A8EB-6FB6A60C66D1}">
      <dgm:prSet/>
      <dgm:spPr/>
      <dgm:t>
        <a:bodyPr/>
        <a:lstStyle/>
        <a:p>
          <a:endParaRPr lang="en-GB"/>
        </a:p>
      </dgm:t>
    </dgm:pt>
    <dgm:pt modelId="{974453EB-BDFA-4749-95DF-64247701E20F}">
      <dgm:prSet phldrT="[Text]"/>
      <dgm:spPr/>
      <dgm:t>
        <a:bodyPr/>
        <a:lstStyle/>
        <a:p>
          <a:r>
            <a:rPr lang="en-US" dirty="0"/>
            <a:t>Assessment</a:t>
          </a:r>
          <a:endParaRPr lang="en-GB" dirty="0"/>
        </a:p>
      </dgm:t>
    </dgm:pt>
    <dgm:pt modelId="{968F678D-DA69-404A-A7B9-92A151FB81EB}" type="parTrans" cxnId="{1E6F478D-6575-4872-ABC4-389169F7D1E0}">
      <dgm:prSet/>
      <dgm:spPr/>
      <dgm:t>
        <a:bodyPr/>
        <a:lstStyle/>
        <a:p>
          <a:endParaRPr lang="en-GB"/>
        </a:p>
      </dgm:t>
    </dgm:pt>
    <dgm:pt modelId="{F613EBA6-3A76-4718-959C-234D98E994D2}" type="sibTrans" cxnId="{1E6F478D-6575-4872-ABC4-389169F7D1E0}">
      <dgm:prSet/>
      <dgm:spPr/>
      <dgm:t>
        <a:bodyPr/>
        <a:lstStyle/>
        <a:p>
          <a:endParaRPr lang="en-GB"/>
        </a:p>
      </dgm:t>
    </dgm:pt>
    <dgm:pt modelId="{AEADEAE8-895E-49FE-B21F-DD3824335FC7}" type="pres">
      <dgm:prSet presAssocID="{B4178D8B-EE22-41A4-97D0-54CE9F254B03}" presName="compositeShape" presStyleCnt="0">
        <dgm:presLayoutVars>
          <dgm:chMax val="7"/>
          <dgm:dir/>
          <dgm:resizeHandles val="exact"/>
        </dgm:presLayoutVars>
      </dgm:prSet>
      <dgm:spPr/>
    </dgm:pt>
    <dgm:pt modelId="{702A5C3C-E9EC-4D67-9173-E2A73039E3F1}" type="pres">
      <dgm:prSet presAssocID="{B4178D8B-EE22-41A4-97D0-54CE9F254B03}" presName="wedge1" presStyleLbl="node1" presStyleIdx="0" presStyleCnt="3"/>
      <dgm:spPr/>
      <dgm:t>
        <a:bodyPr/>
        <a:lstStyle/>
        <a:p>
          <a:endParaRPr lang="en-US"/>
        </a:p>
      </dgm:t>
    </dgm:pt>
    <dgm:pt modelId="{9F8619E7-D0F0-4F3D-9F68-F0DCCDDE908A}" type="pres">
      <dgm:prSet presAssocID="{B4178D8B-EE22-41A4-97D0-54CE9F254B03}" presName="dummy1a" presStyleCnt="0"/>
      <dgm:spPr/>
    </dgm:pt>
    <dgm:pt modelId="{1D5310BD-D8E6-4C31-BCE9-5F28058E8DD5}" type="pres">
      <dgm:prSet presAssocID="{B4178D8B-EE22-41A4-97D0-54CE9F254B03}" presName="dummy1b" presStyleCnt="0"/>
      <dgm:spPr/>
    </dgm:pt>
    <dgm:pt modelId="{8FB18024-F31A-4155-99C5-C68C5CCE0515}" type="pres">
      <dgm:prSet presAssocID="{B4178D8B-EE22-41A4-97D0-54CE9F254B03}" presName="wedge1Tx" presStyleLbl="node1" presStyleIdx="0" presStyleCnt="3">
        <dgm:presLayoutVars>
          <dgm:chMax val="0"/>
          <dgm:chPref val="0"/>
          <dgm:bulletEnabled val="1"/>
        </dgm:presLayoutVars>
      </dgm:prSet>
      <dgm:spPr/>
      <dgm:t>
        <a:bodyPr/>
        <a:lstStyle/>
        <a:p>
          <a:endParaRPr lang="en-US"/>
        </a:p>
      </dgm:t>
    </dgm:pt>
    <dgm:pt modelId="{F1F0D5AE-B351-4E92-A943-C7798648D65A}" type="pres">
      <dgm:prSet presAssocID="{B4178D8B-EE22-41A4-97D0-54CE9F254B03}" presName="wedge2" presStyleLbl="node1" presStyleIdx="1" presStyleCnt="3"/>
      <dgm:spPr/>
      <dgm:t>
        <a:bodyPr/>
        <a:lstStyle/>
        <a:p>
          <a:endParaRPr lang="en-US"/>
        </a:p>
      </dgm:t>
    </dgm:pt>
    <dgm:pt modelId="{30646AB3-26D6-40F4-8607-2D5C3BCB347A}" type="pres">
      <dgm:prSet presAssocID="{B4178D8B-EE22-41A4-97D0-54CE9F254B03}" presName="dummy2a" presStyleCnt="0"/>
      <dgm:spPr/>
    </dgm:pt>
    <dgm:pt modelId="{07439A32-209B-4A97-B1EB-B18E6A783972}" type="pres">
      <dgm:prSet presAssocID="{B4178D8B-EE22-41A4-97D0-54CE9F254B03}" presName="dummy2b" presStyleCnt="0"/>
      <dgm:spPr/>
    </dgm:pt>
    <dgm:pt modelId="{E2E50200-45C9-4369-A652-FA7341694938}" type="pres">
      <dgm:prSet presAssocID="{B4178D8B-EE22-41A4-97D0-54CE9F254B03}" presName="wedge2Tx" presStyleLbl="node1" presStyleIdx="1" presStyleCnt="3">
        <dgm:presLayoutVars>
          <dgm:chMax val="0"/>
          <dgm:chPref val="0"/>
          <dgm:bulletEnabled val="1"/>
        </dgm:presLayoutVars>
      </dgm:prSet>
      <dgm:spPr/>
      <dgm:t>
        <a:bodyPr/>
        <a:lstStyle/>
        <a:p>
          <a:endParaRPr lang="en-US"/>
        </a:p>
      </dgm:t>
    </dgm:pt>
    <dgm:pt modelId="{2BE1B1BF-FAA9-4C00-BBD4-55C425A9F7F3}" type="pres">
      <dgm:prSet presAssocID="{B4178D8B-EE22-41A4-97D0-54CE9F254B03}" presName="wedge3" presStyleLbl="node1" presStyleIdx="2" presStyleCnt="3"/>
      <dgm:spPr/>
      <dgm:t>
        <a:bodyPr/>
        <a:lstStyle/>
        <a:p>
          <a:endParaRPr lang="en-US"/>
        </a:p>
      </dgm:t>
    </dgm:pt>
    <dgm:pt modelId="{1514A852-C2C5-4E3D-BC3F-B3AEECE70FF0}" type="pres">
      <dgm:prSet presAssocID="{B4178D8B-EE22-41A4-97D0-54CE9F254B03}" presName="dummy3a" presStyleCnt="0"/>
      <dgm:spPr/>
    </dgm:pt>
    <dgm:pt modelId="{338E8ED2-77B4-4934-87C9-36AE21B1E51B}" type="pres">
      <dgm:prSet presAssocID="{B4178D8B-EE22-41A4-97D0-54CE9F254B03}" presName="dummy3b" presStyleCnt="0"/>
      <dgm:spPr/>
    </dgm:pt>
    <dgm:pt modelId="{B938F0EA-827D-4EE6-86DC-85F85DE1208D}" type="pres">
      <dgm:prSet presAssocID="{B4178D8B-EE22-41A4-97D0-54CE9F254B03}" presName="wedge3Tx" presStyleLbl="node1" presStyleIdx="2" presStyleCnt="3">
        <dgm:presLayoutVars>
          <dgm:chMax val="0"/>
          <dgm:chPref val="0"/>
          <dgm:bulletEnabled val="1"/>
        </dgm:presLayoutVars>
      </dgm:prSet>
      <dgm:spPr/>
      <dgm:t>
        <a:bodyPr/>
        <a:lstStyle/>
        <a:p>
          <a:endParaRPr lang="en-US"/>
        </a:p>
      </dgm:t>
    </dgm:pt>
    <dgm:pt modelId="{8DC8C4E1-877C-4FC1-82D0-D925DA20F2AA}" type="pres">
      <dgm:prSet presAssocID="{0B8BE6BC-7EF6-4F90-9A30-E3D34AC633E7}" presName="arrowWedge1" presStyleLbl="fgSibTrans2D1" presStyleIdx="0" presStyleCnt="3"/>
      <dgm:spPr/>
    </dgm:pt>
    <dgm:pt modelId="{199249D9-7AF7-448E-89EE-D0884463F5E4}" type="pres">
      <dgm:prSet presAssocID="{82F2BF9A-FF9B-4DFA-9D68-006CD99AA569}" presName="arrowWedge2" presStyleLbl="fgSibTrans2D1" presStyleIdx="1" presStyleCnt="3"/>
      <dgm:spPr/>
    </dgm:pt>
    <dgm:pt modelId="{3349F9DB-754C-43D3-A86A-C93CC8DB3CE8}" type="pres">
      <dgm:prSet presAssocID="{F613EBA6-3A76-4718-959C-234D98E994D2}" presName="arrowWedge3" presStyleLbl="fgSibTrans2D1" presStyleIdx="2" presStyleCnt="3"/>
      <dgm:spPr/>
    </dgm:pt>
  </dgm:ptLst>
  <dgm:cxnLst>
    <dgm:cxn modelId="{34654CFE-E73C-477B-BEB7-C6AED95BA1A0}" type="presOf" srcId="{AE6748C2-5BCF-48A7-B587-888EE4FF0504}" destId="{8FB18024-F31A-4155-99C5-C68C5CCE0515}" srcOrd="1" destOrd="0" presId="urn:microsoft.com/office/officeart/2005/8/layout/cycle8"/>
    <dgm:cxn modelId="{E0B2BE5A-B292-4135-941E-C658021A9352}" type="presOf" srcId="{40CBB4B6-FB96-4CCE-9C74-02D85E99DD96}" destId="{E2E50200-45C9-4369-A652-FA7341694938}" srcOrd="1" destOrd="0" presId="urn:microsoft.com/office/officeart/2005/8/layout/cycle8"/>
    <dgm:cxn modelId="{1E59C9CE-77AE-48A2-A8EB-6FB6A60C66D1}" srcId="{B4178D8B-EE22-41A4-97D0-54CE9F254B03}" destId="{40CBB4B6-FB96-4CCE-9C74-02D85E99DD96}" srcOrd="1" destOrd="0" parTransId="{D67CB0B7-C843-4971-9BA2-44C92D09BE4F}" sibTransId="{82F2BF9A-FF9B-4DFA-9D68-006CD99AA569}"/>
    <dgm:cxn modelId="{836A2948-B7B3-418E-A69B-FB0FF5657BAB}" type="presOf" srcId="{974453EB-BDFA-4749-95DF-64247701E20F}" destId="{2BE1B1BF-FAA9-4C00-BBD4-55C425A9F7F3}" srcOrd="0" destOrd="0" presId="urn:microsoft.com/office/officeart/2005/8/layout/cycle8"/>
    <dgm:cxn modelId="{9E409BA9-AEE4-487E-98B5-FAFF2B5A97C4}" srcId="{B4178D8B-EE22-41A4-97D0-54CE9F254B03}" destId="{AE6748C2-5BCF-48A7-B587-888EE4FF0504}" srcOrd="0" destOrd="0" parTransId="{705E51A6-EE75-47F9-BFE8-A2276A23C810}" sibTransId="{0B8BE6BC-7EF6-4F90-9A30-E3D34AC633E7}"/>
    <dgm:cxn modelId="{BBD79E9B-B488-4B88-B419-B9A96165FC80}" type="presOf" srcId="{974453EB-BDFA-4749-95DF-64247701E20F}" destId="{B938F0EA-827D-4EE6-86DC-85F85DE1208D}" srcOrd="1" destOrd="0" presId="urn:microsoft.com/office/officeart/2005/8/layout/cycle8"/>
    <dgm:cxn modelId="{1E6F478D-6575-4872-ABC4-389169F7D1E0}" srcId="{B4178D8B-EE22-41A4-97D0-54CE9F254B03}" destId="{974453EB-BDFA-4749-95DF-64247701E20F}" srcOrd="2" destOrd="0" parTransId="{968F678D-DA69-404A-A7B9-92A151FB81EB}" sibTransId="{F613EBA6-3A76-4718-959C-234D98E994D2}"/>
    <dgm:cxn modelId="{1EE2EE68-400B-411F-80DF-C1367B255C88}" type="presOf" srcId="{AE6748C2-5BCF-48A7-B587-888EE4FF0504}" destId="{702A5C3C-E9EC-4D67-9173-E2A73039E3F1}" srcOrd="0" destOrd="0" presId="urn:microsoft.com/office/officeart/2005/8/layout/cycle8"/>
    <dgm:cxn modelId="{531B544A-ADE4-4CD8-915E-1DDC810D3A1A}" type="presOf" srcId="{B4178D8B-EE22-41A4-97D0-54CE9F254B03}" destId="{AEADEAE8-895E-49FE-B21F-DD3824335FC7}" srcOrd="0" destOrd="0" presId="urn:microsoft.com/office/officeart/2005/8/layout/cycle8"/>
    <dgm:cxn modelId="{77FD714E-7F6A-40B6-B429-5FEAD4977720}" type="presOf" srcId="{40CBB4B6-FB96-4CCE-9C74-02D85E99DD96}" destId="{F1F0D5AE-B351-4E92-A943-C7798648D65A}" srcOrd="0" destOrd="0" presId="urn:microsoft.com/office/officeart/2005/8/layout/cycle8"/>
    <dgm:cxn modelId="{C5635FE2-563B-4137-9E6F-C863E1B7C17B}" type="presParOf" srcId="{AEADEAE8-895E-49FE-B21F-DD3824335FC7}" destId="{702A5C3C-E9EC-4D67-9173-E2A73039E3F1}" srcOrd="0" destOrd="0" presId="urn:microsoft.com/office/officeart/2005/8/layout/cycle8"/>
    <dgm:cxn modelId="{8302C872-7821-499C-BDAA-8DAE79C352E9}" type="presParOf" srcId="{AEADEAE8-895E-49FE-B21F-DD3824335FC7}" destId="{9F8619E7-D0F0-4F3D-9F68-F0DCCDDE908A}" srcOrd="1" destOrd="0" presId="urn:microsoft.com/office/officeart/2005/8/layout/cycle8"/>
    <dgm:cxn modelId="{F9470B2B-B57F-4B89-B610-D92D68342CCD}" type="presParOf" srcId="{AEADEAE8-895E-49FE-B21F-DD3824335FC7}" destId="{1D5310BD-D8E6-4C31-BCE9-5F28058E8DD5}" srcOrd="2" destOrd="0" presId="urn:microsoft.com/office/officeart/2005/8/layout/cycle8"/>
    <dgm:cxn modelId="{664FA2BF-8932-4BE9-9A0A-A28D48FFEE56}" type="presParOf" srcId="{AEADEAE8-895E-49FE-B21F-DD3824335FC7}" destId="{8FB18024-F31A-4155-99C5-C68C5CCE0515}" srcOrd="3" destOrd="0" presId="urn:microsoft.com/office/officeart/2005/8/layout/cycle8"/>
    <dgm:cxn modelId="{8751809F-8E20-4992-9B3D-FD15D004F8AD}" type="presParOf" srcId="{AEADEAE8-895E-49FE-B21F-DD3824335FC7}" destId="{F1F0D5AE-B351-4E92-A943-C7798648D65A}" srcOrd="4" destOrd="0" presId="urn:microsoft.com/office/officeart/2005/8/layout/cycle8"/>
    <dgm:cxn modelId="{537698BB-6AB4-481C-BE7D-3F02434B160C}" type="presParOf" srcId="{AEADEAE8-895E-49FE-B21F-DD3824335FC7}" destId="{30646AB3-26D6-40F4-8607-2D5C3BCB347A}" srcOrd="5" destOrd="0" presId="urn:microsoft.com/office/officeart/2005/8/layout/cycle8"/>
    <dgm:cxn modelId="{233C1B7D-C509-4EFF-9BA7-14C7F9C2FA16}" type="presParOf" srcId="{AEADEAE8-895E-49FE-B21F-DD3824335FC7}" destId="{07439A32-209B-4A97-B1EB-B18E6A783972}" srcOrd="6" destOrd="0" presId="urn:microsoft.com/office/officeart/2005/8/layout/cycle8"/>
    <dgm:cxn modelId="{CF8417AA-F02B-4875-9573-C2CCB4045656}" type="presParOf" srcId="{AEADEAE8-895E-49FE-B21F-DD3824335FC7}" destId="{E2E50200-45C9-4369-A652-FA7341694938}" srcOrd="7" destOrd="0" presId="urn:microsoft.com/office/officeart/2005/8/layout/cycle8"/>
    <dgm:cxn modelId="{DED6BA22-989C-4BE3-9BDB-A11B07727667}" type="presParOf" srcId="{AEADEAE8-895E-49FE-B21F-DD3824335FC7}" destId="{2BE1B1BF-FAA9-4C00-BBD4-55C425A9F7F3}" srcOrd="8" destOrd="0" presId="urn:microsoft.com/office/officeart/2005/8/layout/cycle8"/>
    <dgm:cxn modelId="{B99A7522-5BCA-4B02-AC4C-BC976CE090EB}" type="presParOf" srcId="{AEADEAE8-895E-49FE-B21F-DD3824335FC7}" destId="{1514A852-C2C5-4E3D-BC3F-B3AEECE70FF0}" srcOrd="9" destOrd="0" presId="urn:microsoft.com/office/officeart/2005/8/layout/cycle8"/>
    <dgm:cxn modelId="{3F45BB29-F75A-49DB-94D9-E5C91841D5E7}" type="presParOf" srcId="{AEADEAE8-895E-49FE-B21F-DD3824335FC7}" destId="{338E8ED2-77B4-4934-87C9-36AE21B1E51B}" srcOrd="10" destOrd="0" presId="urn:microsoft.com/office/officeart/2005/8/layout/cycle8"/>
    <dgm:cxn modelId="{3A5AF978-129A-4022-8986-68783CFB7B76}" type="presParOf" srcId="{AEADEAE8-895E-49FE-B21F-DD3824335FC7}" destId="{B938F0EA-827D-4EE6-86DC-85F85DE1208D}" srcOrd="11" destOrd="0" presId="urn:microsoft.com/office/officeart/2005/8/layout/cycle8"/>
    <dgm:cxn modelId="{F613D88B-2FF9-437D-AB07-88EBBE6F9989}" type="presParOf" srcId="{AEADEAE8-895E-49FE-B21F-DD3824335FC7}" destId="{8DC8C4E1-877C-4FC1-82D0-D925DA20F2AA}" srcOrd="12" destOrd="0" presId="urn:microsoft.com/office/officeart/2005/8/layout/cycle8"/>
    <dgm:cxn modelId="{BE91DBE4-B460-41D7-8585-F51E4F429FE6}" type="presParOf" srcId="{AEADEAE8-895E-49FE-B21F-DD3824335FC7}" destId="{199249D9-7AF7-448E-89EE-D0884463F5E4}" srcOrd="13" destOrd="0" presId="urn:microsoft.com/office/officeart/2005/8/layout/cycle8"/>
    <dgm:cxn modelId="{D96467F5-E56A-444E-8986-82C2749938FA}" type="presParOf" srcId="{AEADEAE8-895E-49FE-B21F-DD3824335FC7}" destId="{3349F9DB-754C-43D3-A86A-C93CC8DB3CE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A5C3C-E9EC-4D67-9173-E2A73039E3F1}">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Feedback</a:t>
          </a:r>
          <a:endParaRPr lang="en-GB" sz="1900" kern="1200" dirty="0"/>
        </a:p>
      </dsp:txBody>
      <dsp:txXfrm>
        <a:off x="3210560" y="987551"/>
        <a:ext cx="1219200" cy="1016000"/>
      </dsp:txXfrm>
    </dsp:sp>
    <dsp:sp modelId="{F1F0D5AE-B351-4E92-A943-C7798648D65A}">
      <dsp:nvSpPr>
        <dsp:cNvPr id="0" name=""/>
        <dsp:cNvSpPr/>
      </dsp:nvSpPr>
      <dsp:spPr>
        <a:xfrm>
          <a:off x="1341119"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Reflection</a:t>
          </a:r>
          <a:endParaRPr lang="en-GB" sz="1900" kern="1200" dirty="0"/>
        </a:p>
      </dsp:txBody>
      <dsp:txXfrm>
        <a:off x="2153920" y="2600960"/>
        <a:ext cx="1828800" cy="894080"/>
      </dsp:txXfrm>
    </dsp:sp>
    <dsp:sp modelId="{2BE1B1BF-FAA9-4C00-BBD4-55C425A9F7F3}">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Assessment</a:t>
          </a:r>
          <a:endParaRPr lang="en-GB" sz="1900" kern="1200" dirty="0"/>
        </a:p>
      </dsp:txBody>
      <dsp:txXfrm>
        <a:off x="1666239" y="987551"/>
        <a:ext cx="1219200" cy="1016000"/>
      </dsp:txXfrm>
    </dsp:sp>
    <dsp:sp modelId="{8DC8C4E1-877C-4FC1-82D0-D925DA20F2AA}">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249D9-7AF7-448E-89EE-D0884463F5E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9F9DB-754C-43D3-A86A-C93CC8DB3CE8}">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A5C3C-E9EC-4D67-9173-E2A73039E3F1}">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Feedback</a:t>
          </a:r>
          <a:endParaRPr lang="en-GB" sz="1900" kern="1200" dirty="0"/>
        </a:p>
      </dsp:txBody>
      <dsp:txXfrm>
        <a:off x="3210560" y="987551"/>
        <a:ext cx="1219200" cy="1016000"/>
      </dsp:txXfrm>
    </dsp:sp>
    <dsp:sp modelId="{F1F0D5AE-B351-4E92-A943-C7798648D65A}">
      <dsp:nvSpPr>
        <dsp:cNvPr id="0" name=""/>
        <dsp:cNvSpPr/>
      </dsp:nvSpPr>
      <dsp:spPr>
        <a:xfrm>
          <a:off x="1341119"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Reflection</a:t>
          </a:r>
          <a:endParaRPr lang="en-GB" sz="1900" kern="1200" dirty="0"/>
        </a:p>
      </dsp:txBody>
      <dsp:txXfrm>
        <a:off x="2153920" y="2600960"/>
        <a:ext cx="1828800" cy="894080"/>
      </dsp:txXfrm>
    </dsp:sp>
    <dsp:sp modelId="{2BE1B1BF-FAA9-4C00-BBD4-55C425A9F7F3}">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Assessment </a:t>
          </a:r>
          <a:endParaRPr lang="en-GB" sz="1900" kern="1200" dirty="0"/>
        </a:p>
      </dsp:txBody>
      <dsp:txXfrm>
        <a:off x="1666239" y="987551"/>
        <a:ext cx="1219200" cy="1016000"/>
      </dsp:txXfrm>
    </dsp:sp>
    <dsp:sp modelId="{8DC8C4E1-877C-4FC1-82D0-D925DA20F2AA}">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249D9-7AF7-448E-89EE-D0884463F5E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9F9DB-754C-43D3-A86A-C93CC8DB3CE8}">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A5C3C-E9EC-4D67-9173-E2A73039E3F1}">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Feedback</a:t>
          </a:r>
          <a:endParaRPr lang="en-GB" sz="1900" kern="1200" dirty="0"/>
        </a:p>
      </dsp:txBody>
      <dsp:txXfrm>
        <a:off x="3210560" y="987551"/>
        <a:ext cx="1219200" cy="1016000"/>
      </dsp:txXfrm>
    </dsp:sp>
    <dsp:sp modelId="{F1F0D5AE-B351-4E92-A943-C7798648D65A}">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Reflection</a:t>
          </a:r>
          <a:endParaRPr lang="en-GB" sz="1900" kern="1200" dirty="0"/>
        </a:p>
      </dsp:txBody>
      <dsp:txXfrm>
        <a:off x="2153920" y="2600960"/>
        <a:ext cx="1828800" cy="894080"/>
      </dsp:txXfrm>
    </dsp:sp>
    <dsp:sp modelId="{2BE1B1BF-FAA9-4C00-BBD4-55C425A9F7F3}">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Assessment</a:t>
          </a:r>
          <a:endParaRPr lang="en-GB" sz="1900" kern="1200" dirty="0"/>
        </a:p>
      </dsp:txBody>
      <dsp:txXfrm>
        <a:off x="1666240" y="987551"/>
        <a:ext cx="1219200" cy="1016000"/>
      </dsp:txXfrm>
    </dsp:sp>
    <dsp:sp modelId="{8DC8C4E1-877C-4FC1-82D0-D925DA20F2AA}">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249D9-7AF7-448E-89EE-D0884463F5E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9F9DB-754C-43D3-A86A-C93CC8DB3CE8}">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09:25:44.098"/>
    </inkml:context>
    <inkml:brush xml:id="br0">
      <inkml:brushProperty name="width" value="0.2" units="cm"/>
      <inkml:brushProperty name="height" value="0.2" units="cm"/>
      <inkml:brushProperty name="color" value="#FF0000"/>
    </inkml:brush>
  </inkml:definitions>
  <inkml:trace contextRef="#ctx0" brushRef="#br0">13101 849 24575,'-48'-2'0,"0"-1"0,0-3 0,0-2 0,1-2 0,-48-17 0,14 6 0,-145-16 0,28 6 0,-166-31 0,264 46 0,-72-18 0,-27-3 0,-6 7 0,-261-28 0,446 57 0,-583-26 0,229-1 0,22 0 0,252 22 0,-134-24 0,54 4 0,-887-66 0,346 55 0,483 13 0,-47-3 0,-694-35 0,478 32 0,257 20 0,-454-17 0,-277 16 0,625 13 0,287 1 0,1 3 0,-1 3 0,-59 17 0,-46 7 0,62-11 0,1 5 0,-155 61 0,60-18 0,-357 95 0,539-160 0,-44 13 0,1 2 0,1 4 0,1 1 0,1 4 0,-84 54 0,-6 29 0,130-96 0,1 1 0,0 1 0,1 1 0,1 0 0,-20 34 0,14-13 0,2 1 0,2 1 0,1 1 0,-14 64 0,-22 185 0,39-211 0,0 2 0,-49 376 0,2-21 0,5-56 0,53-366 0,-37 423 0,35-2 0,19 298 0,-11-245 0,3-364 0,27 145 0,46 124 0,-35-233 0,6-2 0,8-3 0,80 154 0,-94-222 0,90 131 0,74 63 0,-91-126 0,47 106 0,-90-135 0,-52-98 0,0-1 0,2-1 0,1 0 0,1-2 0,2-2 0,37 26 0,13 14 0,-61-49 0,254 204 0,-212-176 0,2-3 0,117 57 0,517 201 0,-668-286 0,394 173 0,15-37 0,538 50 0,-691-131 0,-122-26 0,152 6 0,-146-28 0,57 17 0,-70-9 0,266 11 0,385 24 0,-329-15 0,45-22 0,674-53 0,-705 4 0,345-34 0,-511 21 0,195-28 0,-366 38 0,206-64 0,-354 89 0,869-262 0,-493 147 0,-283 80 0,167-87 0,-87 32 0,44-24 0,-183 92 0,0-3 0,-2 0 0,44-42 0,151-184 0,-88 90 0,-116 131 0,-1-1 0,-1-1 0,-3-1 0,0-1 0,-3-1 0,0-1 0,-3-1 0,-1 0 0,-2-2 0,11-51 0,3-32 0,25-90 0,-39 165 0,-2 0 0,-2-1 0,-3 0 0,3-63 0,-11-206 0,-1 268 0,-15-161 0,-58-291 0,40 312 0,6 57 0,-61-173 0,-1 5 0,-41-223 0,66 266 0,-46-158 0,2 36 0,3 8 0,53 163 0,37 134 0,-36-105 0,-138-322 0,158 428 0,-45-76 0,52 105 0,-12-23 0,-3 2 0,-61-80 0,79 116 0,-29-52 0,32 49 0,-32-42 0,33 51 0,-24-47 0,28 46 0,-2-1 0,-20-24 0,-135-139-1365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FB4E9B-4C8E-4FB9-9DEF-1C6D37064900}" type="datetimeFigureOut">
              <a:rPr lang="en-GB" smtClean="0"/>
              <a:t>22/09/2022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D9BBDA3-B2A7-4996-8734-D2BFF4CE293C}" type="slidenum">
              <a:rPr lang="en-GB" smtClean="0"/>
              <a:t>‹#›</a:t>
            </a:fld>
            <a:endParaRPr lang="en-GB"/>
          </a:p>
        </p:txBody>
      </p:sp>
    </p:spTree>
    <p:extLst>
      <p:ext uri="{BB962C8B-B14F-4D97-AF65-F5344CB8AC3E}">
        <p14:creationId xmlns:p14="http://schemas.microsoft.com/office/powerpoint/2010/main" val="207622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F31669-4485-4A1B-95B2-7068927364ED}" type="slidenum">
              <a:rPr lang="en-GB" smtClean="0"/>
              <a:t>16</a:t>
            </a:fld>
            <a:endParaRPr lang="en-GB"/>
          </a:p>
        </p:txBody>
      </p:sp>
    </p:spTree>
    <p:extLst>
      <p:ext uri="{BB962C8B-B14F-4D97-AF65-F5344CB8AC3E}">
        <p14:creationId xmlns:p14="http://schemas.microsoft.com/office/powerpoint/2010/main" val="367001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F31669-4485-4A1B-95B2-7068927364ED}" type="slidenum">
              <a:rPr lang="en-GB" smtClean="0"/>
              <a:t>19</a:t>
            </a:fld>
            <a:endParaRPr lang="en-GB"/>
          </a:p>
        </p:txBody>
      </p:sp>
    </p:spTree>
    <p:extLst>
      <p:ext uri="{BB962C8B-B14F-4D97-AF65-F5344CB8AC3E}">
        <p14:creationId xmlns:p14="http://schemas.microsoft.com/office/powerpoint/2010/main" val="405708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1331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FEDB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FEDB65"/>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rgbClr val="FEDB65"/>
                </a:solidFill>
                <a:latin typeface="Arial" panose="020B0604020202020204" pitchFamily="34" charset="0"/>
                <a:cs typeface="Arial" panose="020B0604020202020204" pitchFamily="34" charset="0"/>
              </a:defRPr>
            </a:lvl1pPr>
          </a:lstStyle>
          <a:p>
            <a:fld id="{7329EA65-CFD9-4B7C-816D-5C9F29CF89FC}" type="slidenum">
              <a:rPr lang="en-GB" smtClean="0"/>
              <a:t>‹#›</a:t>
            </a:fld>
            <a:endParaRPr lang="en-GB"/>
          </a:p>
        </p:txBody>
      </p:sp>
      <p:pic>
        <p:nvPicPr>
          <p:cNvPr id="7" name="Picture 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70541" y="6176963"/>
            <a:ext cx="1717233" cy="622111"/>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625759" y="6176963"/>
            <a:ext cx="622111" cy="622111"/>
          </a:xfrm>
          <a:prstGeom prst="rect">
            <a:avLst/>
          </a:prstGeom>
        </p:spPr>
      </p:pic>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rgbClr val="FEDB65"/>
          </a:solidFill>
          <a:latin typeface="Eras Light ITC" panose="020B04020305040208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EDB6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EDB6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EDB6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EDB6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EDB6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785091"/>
            <a:ext cx="9144000" cy="1708872"/>
          </a:xfrm>
        </p:spPr>
        <p:txBody>
          <a:bodyPr/>
          <a:lstStyle/>
          <a:p>
            <a:r>
              <a:rPr lang="en-US" dirty="0" smtClean="0"/>
              <a:t>Year 7 Tutor Evening</a:t>
            </a:r>
            <a:endParaRPr lang="en-GB" dirty="0"/>
          </a:p>
        </p:txBody>
      </p:sp>
      <p:sp>
        <p:nvSpPr>
          <p:cNvPr id="5" name="Subtitle 4"/>
          <p:cNvSpPr>
            <a:spLocks noGrp="1"/>
          </p:cNvSpPr>
          <p:nvPr>
            <p:ph type="subTitle" idx="1"/>
          </p:nvPr>
        </p:nvSpPr>
        <p:spPr>
          <a:xfrm>
            <a:off x="1524000" y="2743200"/>
            <a:ext cx="9144000" cy="2514600"/>
          </a:xfrm>
        </p:spPr>
        <p:txBody>
          <a:bodyPr>
            <a:normAutofit fontScale="92500" lnSpcReduction="10000"/>
          </a:bodyPr>
          <a:lstStyle/>
          <a:p>
            <a:r>
              <a:rPr lang="en-US" sz="4000" dirty="0" smtClean="0"/>
              <a:t>Wallingford School</a:t>
            </a:r>
            <a:endParaRPr lang="en-GB" sz="4000" dirty="0"/>
          </a:p>
          <a:p>
            <a:r>
              <a:rPr lang="en-US" sz="3200" dirty="0" smtClean="0"/>
              <a:t>Able and Qualified</a:t>
            </a:r>
          </a:p>
          <a:p>
            <a:endParaRPr lang="en-US" sz="3200" dirty="0"/>
          </a:p>
          <a:p>
            <a:r>
              <a:rPr lang="en-US" sz="3200" dirty="0" smtClean="0"/>
              <a:t>Head of Year 7: Miss E Hearn </a:t>
            </a:r>
          </a:p>
          <a:p>
            <a:r>
              <a:rPr lang="en-US" sz="3200" dirty="0" smtClean="0"/>
              <a:t>hearne@wallingfordschool.com</a:t>
            </a:r>
            <a:endParaRPr lang="en-GB" sz="3200" dirty="0"/>
          </a:p>
        </p:txBody>
      </p:sp>
    </p:spTree>
    <p:extLst>
      <p:ext uri="{BB962C8B-B14F-4D97-AF65-F5344CB8AC3E}">
        <p14:creationId xmlns:p14="http://schemas.microsoft.com/office/powerpoint/2010/main" val="241713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8234" y="1228954"/>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9" name="TextBox 8"/>
          <p:cNvSpPr txBox="1"/>
          <p:nvPr/>
        </p:nvSpPr>
        <p:spPr>
          <a:xfrm>
            <a:off x="1679576" y="157525"/>
            <a:ext cx="4628696" cy="4154984"/>
          </a:xfrm>
          <a:prstGeom prst="rect">
            <a:avLst/>
          </a:prstGeom>
          <a:noFill/>
        </p:spPr>
        <p:txBody>
          <a:bodyPr wrap="square" rtlCol="0">
            <a:spAutoFit/>
          </a:bodyPr>
          <a:lstStyle/>
          <a:p>
            <a:r>
              <a:rPr lang="en-GB" sz="3600" dirty="0">
                <a:solidFill>
                  <a:srgbClr val="FEDB65"/>
                </a:solidFill>
                <a:latin typeface="Eras Light ITC" panose="020B0402030504020804" pitchFamily="34" charset="0"/>
              </a:rPr>
              <a:t>Progress Reports</a:t>
            </a:r>
          </a:p>
          <a:p>
            <a:endParaRPr lang="en-GB" sz="3600" dirty="0">
              <a:solidFill>
                <a:srgbClr val="FEDB65"/>
              </a:solidFill>
              <a:latin typeface="Eras Light ITC" panose="020B0402030504020804" pitchFamily="34" charset="0"/>
            </a:endParaRPr>
          </a:p>
          <a:p>
            <a:r>
              <a:rPr lang="en-GB" sz="3200" dirty="0">
                <a:solidFill>
                  <a:srgbClr val="FEDB65"/>
                </a:solidFill>
                <a:latin typeface="Calibri" panose="020F0502020204030204" pitchFamily="34" charset="0"/>
                <a:cs typeface="Calibri" panose="020F0502020204030204" pitchFamily="34" charset="0"/>
              </a:rPr>
              <a:t>*End of Year Predictions for each subject</a:t>
            </a:r>
          </a:p>
          <a:p>
            <a:endParaRPr lang="en-GB" sz="3200" dirty="0">
              <a:solidFill>
                <a:srgbClr val="FEDB65"/>
              </a:solidFill>
              <a:latin typeface="Calibri" panose="020F0502020204030204" pitchFamily="34" charset="0"/>
              <a:cs typeface="Calibri" panose="020F0502020204030204" pitchFamily="34" charset="0"/>
            </a:endParaRPr>
          </a:p>
          <a:p>
            <a:r>
              <a:rPr lang="en-GB" sz="3200" dirty="0">
                <a:solidFill>
                  <a:srgbClr val="FEDB65"/>
                </a:solidFill>
                <a:latin typeface="Calibri" panose="020F0502020204030204" pitchFamily="34" charset="0"/>
                <a:cs typeface="Calibri" panose="020F0502020204030204" pitchFamily="34" charset="0"/>
              </a:rPr>
              <a:t>*Indication of Progress made</a:t>
            </a:r>
          </a:p>
          <a:p>
            <a:pPr marL="571500" indent="-571500">
              <a:buFont typeface="Arial" panose="020B0604020202020204" pitchFamily="34" charset="0"/>
              <a:buChar char="•"/>
            </a:pPr>
            <a:endParaRPr lang="en-GB" sz="3200" dirty="0">
              <a:solidFill>
                <a:srgbClr val="FEDB65"/>
              </a:solidFill>
              <a:latin typeface="Eras Light ITC" panose="020B0402030504020804" pitchFamily="34" charset="0"/>
            </a:endParaRPr>
          </a:p>
        </p:txBody>
      </p:sp>
      <p:sp>
        <p:nvSpPr>
          <p:cNvPr id="12" name="AutoShape 6" descr="girl%20clipart%20stick%20figure"/>
          <p:cNvSpPr>
            <a:spLocks noChangeAspect="1" noChangeArrowheads="1"/>
          </p:cNvSpPr>
          <p:nvPr/>
        </p:nvSpPr>
        <p:spPr bwMode="auto">
          <a:xfrm>
            <a:off x="1679575" y="-144463"/>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2FB2136F-1FED-84FC-A3C8-2277CC054E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86804" y="128893"/>
            <a:ext cx="4025620" cy="6600214"/>
          </a:xfrm>
          <a:prstGeom prst="rect">
            <a:avLst/>
          </a:prstGeom>
        </p:spPr>
      </p:pic>
    </p:spTree>
    <p:extLst>
      <p:ext uri="{BB962C8B-B14F-4D97-AF65-F5344CB8AC3E}">
        <p14:creationId xmlns:p14="http://schemas.microsoft.com/office/powerpoint/2010/main" val="225108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6349" y="1247657"/>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9" name="TextBox 8"/>
          <p:cNvSpPr txBox="1"/>
          <p:nvPr/>
        </p:nvSpPr>
        <p:spPr>
          <a:xfrm>
            <a:off x="1679576" y="157526"/>
            <a:ext cx="8748173" cy="646331"/>
          </a:xfrm>
          <a:prstGeom prst="rect">
            <a:avLst/>
          </a:prstGeom>
          <a:noFill/>
        </p:spPr>
        <p:txBody>
          <a:bodyPr wrap="square" rtlCol="0">
            <a:spAutoFit/>
          </a:bodyPr>
          <a:lstStyle/>
          <a:p>
            <a:r>
              <a:rPr lang="en-GB" sz="3600" dirty="0">
                <a:solidFill>
                  <a:srgbClr val="FEDB65"/>
                </a:solidFill>
                <a:latin typeface="Eras Light ITC" panose="020B0402030504020804" pitchFamily="34" charset="0"/>
              </a:rPr>
              <a:t>Targets: How are these calculated?</a:t>
            </a:r>
          </a:p>
        </p:txBody>
      </p:sp>
      <p:sp>
        <p:nvSpPr>
          <p:cNvPr id="12" name="AutoShape 6" descr="girl%20clipart%20stick%20figure"/>
          <p:cNvSpPr>
            <a:spLocks noChangeAspect="1" noChangeArrowheads="1"/>
          </p:cNvSpPr>
          <p:nvPr/>
        </p:nvSpPr>
        <p:spPr bwMode="auto">
          <a:xfrm>
            <a:off x="1679575" y="-144463"/>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Image result for date of birt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48165" y="4766344"/>
            <a:ext cx="1398418" cy="139841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Image result for male and female sign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6791" y="4928050"/>
            <a:ext cx="1398418" cy="142565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KS2 exam resul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3290" y="1101655"/>
            <a:ext cx="5045842" cy="33577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99B9B56-229D-4FEF-FD77-01F0989A92E6}"/>
              </a:ext>
            </a:extLst>
          </p:cNvPr>
          <p:cNvGrpSpPr/>
          <p:nvPr/>
        </p:nvGrpSpPr>
        <p:grpSpPr>
          <a:xfrm>
            <a:off x="2022341" y="1988930"/>
            <a:ext cx="1724958" cy="3887439"/>
            <a:chOff x="507768" y="2021504"/>
            <a:chExt cx="1724958" cy="3887439"/>
          </a:xfrm>
        </p:grpSpPr>
        <p:pic>
          <p:nvPicPr>
            <p:cNvPr id="2056" name="Picture 8" descr="Related image"/>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7768" y="2470526"/>
              <a:ext cx="1724958" cy="343841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5A7B24D0-CA84-A60F-3918-4F34FFA3AE22}"/>
                </a:ext>
              </a:extLst>
            </p:cNvPr>
            <p:cNvSpPr/>
            <p:nvPr/>
          </p:nvSpPr>
          <p:spPr>
            <a:xfrm>
              <a:off x="1123019" y="2021504"/>
              <a:ext cx="494455" cy="410947"/>
            </a:xfrm>
            <a:prstGeom prst="star5">
              <a:avLst/>
            </a:prstGeom>
            <a:solidFill>
              <a:srgbClr val="FEDB6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5552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6349" y="1247657"/>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12" name="AutoShape 6" descr="girl%20clipart%20stick%20figure"/>
          <p:cNvSpPr>
            <a:spLocks noChangeAspect="1" noChangeArrowheads="1"/>
          </p:cNvSpPr>
          <p:nvPr/>
        </p:nvSpPr>
        <p:spPr bwMode="auto">
          <a:xfrm>
            <a:off x="1679575" y="-144463"/>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175344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175344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175344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175344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175344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175344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175344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175344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17572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17572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21684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21684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21684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21684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21684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21684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21684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21684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21722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21722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260637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260637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260637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260637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260637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260637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260637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260637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261015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261015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302141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302141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302141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302141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302141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302141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302141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302141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302518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302518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342905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342905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342905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342905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342905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342905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342905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342905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343283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343283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384408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384408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384408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384408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384408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384408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384408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384408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384786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384786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428199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428199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428199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428199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428199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428199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428199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428199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428576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428576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469702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469702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469702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469702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469702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469702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469702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469702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470080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470080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5105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5105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5105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5105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5105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5105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5105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5105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510976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510976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10861" y="552102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80173" y="552102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49485" y="552102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18797" y="552102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8109" y="552102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57421" y="552102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626733" y="552102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6045" y="552102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5357" y="552479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34669" y="552479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F0A71B7-268E-0534-6F9B-88C620D5161E}"/>
              </a:ext>
            </a:extLst>
          </p:cNvPr>
          <p:cNvGrpSpPr/>
          <p:nvPr/>
        </p:nvGrpSpPr>
        <p:grpSpPr>
          <a:xfrm>
            <a:off x="1948843" y="310452"/>
            <a:ext cx="2555600" cy="5759409"/>
            <a:chOff x="507768" y="2021504"/>
            <a:chExt cx="1724958" cy="3887439"/>
          </a:xfrm>
        </p:grpSpPr>
        <p:pic>
          <p:nvPicPr>
            <p:cNvPr id="4" name="Picture 8" descr="Related image">
              <a:extLst>
                <a:ext uri="{FF2B5EF4-FFF2-40B4-BE49-F238E27FC236}">
                  <a16:creationId xmlns:a16="http://schemas.microsoft.com/office/drawing/2014/main" id="{1CD0966B-C635-26EA-F1A1-5F45A24D9C47}"/>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7768" y="2470526"/>
              <a:ext cx="1724958" cy="343841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22B44BF1-551D-FC6F-EAD3-92D20022F050}"/>
                </a:ext>
              </a:extLst>
            </p:cNvPr>
            <p:cNvSpPr/>
            <p:nvPr/>
          </p:nvSpPr>
          <p:spPr>
            <a:xfrm>
              <a:off x="1123019" y="2021504"/>
              <a:ext cx="494455" cy="410947"/>
            </a:xfrm>
            <a:prstGeom prst="star5">
              <a:avLst/>
            </a:prstGeom>
            <a:solidFill>
              <a:srgbClr val="FEDB6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12" descr="Image result for date of birth">
            <a:extLst>
              <a:ext uri="{FF2B5EF4-FFF2-40B4-BE49-F238E27FC236}">
                <a16:creationId xmlns:a16="http://schemas.microsoft.com/office/drawing/2014/main" id="{333DF7F4-AC4C-0F9E-0743-D09B36BACA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0485" y="3264640"/>
            <a:ext cx="677248" cy="67724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Image result for male and female signs">
            <a:extLst>
              <a:ext uri="{FF2B5EF4-FFF2-40B4-BE49-F238E27FC236}">
                <a16:creationId xmlns:a16="http://schemas.microsoft.com/office/drawing/2014/main" id="{8CD69A6B-D783-BF42-E1A0-118D9F91211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07227" y="2393404"/>
            <a:ext cx="677247" cy="69044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Image result for KS2 exam results">
            <a:extLst>
              <a:ext uri="{FF2B5EF4-FFF2-40B4-BE49-F238E27FC236}">
                <a16:creationId xmlns:a16="http://schemas.microsoft.com/office/drawing/2014/main" id="{4CC8AD16-57AA-38A1-42D4-7F527151FD8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99257" y="4165648"/>
            <a:ext cx="1890371" cy="12579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heel(1)">
                                      <p:cBhvr>
                                        <p:cTn id="7" dur="2000"/>
                                        <p:tgtEl>
                                          <p:spTgt spid="2056"/>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21"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21" presetClass="entr" presetSubtype="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21" presetClass="entr" presetSubtype="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par>
                                <p:cTn id="32" presetID="21" presetClass="entr" presetSubtype="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par>
                                <p:cTn id="35" presetID="21" presetClass="entr" presetSubtype="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2000"/>
                                        <p:tgtEl>
                                          <p:spTgt spid="20"/>
                                        </p:tgtEl>
                                      </p:cBhvr>
                                    </p:animEffect>
                                  </p:childTnLst>
                                </p:cTn>
                              </p:par>
                              <p:par>
                                <p:cTn id="38" presetID="21" presetClass="entr" presetSubtype="1"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2000"/>
                                        <p:tgtEl>
                                          <p:spTgt spid="21"/>
                                        </p:tgtEl>
                                      </p:cBhvr>
                                    </p:animEffect>
                                  </p:childTnLst>
                                </p:cTn>
                              </p:par>
                              <p:par>
                                <p:cTn id="41" presetID="21" presetClass="entr" presetSubtype="1"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2000"/>
                                        <p:tgtEl>
                                          <p:spTgt spid="22"/>
                                        </p:tgtEl>
                                      </p:cBhvr>
                                    </p:animEffect>
                                  </p:childTnLst>
                                </p:cTn>
                              </p:par>
                              <p:par>
                                <p:cTn id="44" presetID="21"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2000"/>
                                        <p:tgtEl>
                                          <p:spTgt spid="23"/>
                                        </p:tgtEl>
                                      </p:cBhvr>
                                    </p:animEffect>
                                  </p:childTnLst>
                                </p:cTn>
                              </p:par>
                              <p:par>
                                <p:cTn id="47" presetID="21" presetClass="entr" presetSubtype="1"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heel(1)">
                                      <p:cBhvr>
                                        <p:cTn id="49" dur="2000"/>
                                        <p:tgtEl>
                                          <p:spTgt spid="24"/>
                                        </p:tgtEl>
                                      </p:cBhvr>
                                    </p:animEffect>
                                  </p:childTnLst>
                                </p:cTn>
                              </p:par>
                              <p:par>
                                <p:cTn id="50" presetID="21" presetClass="entr" presetSubtype="1"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par>
                                <p:cTn id="53" presetID="21" presetClass="entr" presetSubtype="1"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2000"/>
                                        <p:tgtEl>
                                          <p:spTgt spid="26"/>
                                        </p:tgtEl>
                                      </p:cBhvr>
                                    </p:animEffect>
                                  </p:childTnLst>
                                </p:cTn>
                              </p:par>
                              <p:par>
                                <p:cTn id="56" presetID="21"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heel(1)">
                                      <p:cBhvr>
                                        <p:cTn id="58" dur="2000"/>
                                        <p:tgtEl>
                                          <p:spTgt spid="27"/>
                                        </p:tgtEl>
                                      </p:cBhvr>
                                    </p:animEffect>
                                  </p:childTnLst>
                                </p:cTn>
                              </p:par>
                              <p:par>
                                <p:cTn id="59" presetID="21" presetClass="entr" presetSubtype="1"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heel(1)">
                                      <p:cBhvr>
                                        <p:cTn id="61" dur="2000"/>
                                        <p:tgtEl>
                                          <p:spTgt spid="28"/>
                                        </p:tgtEl>
                                      </p:cBhvr>
                                    </p:animEffect>
                                  </p:childTnLst>
                                </p:cTn>
                              </p:par>
                              <p:par>
                                <p:cTn id="62" presetID="21" presetClass="entr" presetSubtype="1"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heel(1)">
                                      <p:cBhvr>
                                        <p:cTn id="64" dur="2000"/>
                                        <p:tgtEl>
                                          <p:spTgt spid="29"/>
                                        </p:tgtEl>
                                      </p:cBhvr>
                                    </p:animEffect>
                                  </p:childTnLst>
                                </p:cTn>
                              </p:par>
                              <p:par>
                                <p:cTn id="65" presetID="21" presetClass="entr" presetSubtype="1"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heel(1)">
                                      <p:cBhvr>
                                        <p:cTn id="67" dur="2000"/>
                                        <p:tgtEl>
                                          <p:spTgt spid="30"/>
                                        </p:tgtEl>
                                      </p:cBhvr>
                                    </p:animEffect>
                                  </p:childTnLst>
                                </p:cTn>
                              </p:par>
                              <p:par>
                                <p:cTn id="68" presetID="21" presetClass="entr" presetSubtype="1"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heel(1)">
                                      <p:cBhvr>
                                        <p:cTn id="70" dur="2000"/>
                                        <p:tgtEl>
                                          <p:spTgt spid="31"/>
                                        </p:tgtEl>
                                      </p:cBhvr>
                                    </p:animEffect>
                                  </p:childTnLst>
                                </p:cTn>
                              </p:par>
                              <p:par>
                                <p:cTn id="71" presetID="21" presetClass="entr" presetSubtype="1"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heel(1)">
                                      <p:cBhvr>
                                        <p:cTn id="73" dur="2000"/>
                                        <p:tgtEl>
                                          <p:spTgt spid="32"/>
                                        </p:tgtEl>
                                      </p:cBhvr>
                                    </p:animEffect>
                                  </p:childTnLst>
                                </p:cTn>
                              </p:par>
                              <p:par>
                                <p:cTn id="74" presetID="21" presetClass="entr" presetSubtype="1"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heel(1)">
                                      <p:cBhvr>
                                        <p:cTn id="76" dur="2000"/>
                                        <p:tgtEl>
                                          <p:spTgt spid="33"/>
                                        </p:tgtEl>
                                      </p:cBhvr>
                                    </p:animEffect>
                                  </p:childTnLst>
                                </p:cTn>
                              </p:par>
                              <p:par>
                                <p:cTn id="77" presetID="21" presetClass="entr" presetSubtype="1"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heel(1)">
                                      <p:cBhvr>
                                        <p:cTn id="79" dur="2000"/>
                                        <p:tgtEl>
                                          <p:spTgt spid="34"/>
                                        </p:tgtEl>
                                      </p:cBhvr>
                                    </p:animEffect>
                                  </p:childTnLst>
                                </p:cTn>
                              </p:par>
                              <p:par>
                                <p:cTn id="80" presetID="21" presetClass="entr" presetSubtype="1"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heel(1)">
                                      <p:cBhvr>
                                        <p:cTn id="82" dur="2000"/>
                                        <p:tgtEl>
                                          <p:spTgt spid="35"/>
                                        </p:tgtEl>
                                      </p:cBhvr>
                                    </p:animEffect>
                                  </p:childTnLst>
                                </p:cTn>
                              </p:par>
                              <p:par>
                                <p:cTn id="83" presetID="21" presetClass="entr" presetSubtype="1"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heel(1)">
                                      <p:cBhvr>
                                        <p:cTn id="85" dur="2000"/>
                                        <p:tgtEl>
                                          <p:spTgt spid="36"/>
                                        </p:tgtEl>
                                      </p:cBhvr>
                                    </p:animEffect>
                                  </p:childTnLst>
                                </p:cTn>
                              </p:par>
                              <p:par>
                                <p:cTn id="86" presetID="21" presetClass="entr" presetSubtype="1"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heel(1)">
                                      <p:cBhvr>
                                        <p:cTn id="88" dur="2000"/>
                                        <p:tgtEl>
                                          <p:spTgt spid="37"/>
                                        </p:tgtEl>
                                      </p:cBhvr>
                                    </p:animEffect>
                                  </p:childTnLst>
                                </p:cTn>
                              </p:par>
                              <p:par>
                                <p:cTn id="89" presetID="21" presetClass="entr" presetSubtype="1"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heel(1)">
                                      <p:cBhvr>
                                        <p:cTn id="91" dur="2000"/>
                                        <p:tgtEl>
                                          <p:spTgt spid="38"/>
                                        </p:tgtEl>
                                      </p:cBhvr>
                                    </p:animEffect>
                                  </p:childTnLst>
                                </p:cTn>
                              </p:par>
                              <p:par>
                                <p:cTn id="92" presetID="21" presetClass="entr" presetSubtype="1"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heel(1)">
                                      <p:cBhvr>
                                        <p:cTn id="94" dur="2000"/>
                                        <p:tgtEl>
                                          <p:spTgt spid="39"/>
                                        </p:tgtEl>
                                      </p:cBhvr>
                                    </p:animEffect>
                                  </p:childTnLst>
                                </p:cTn>
                              </p:par>
                              <p:par>
                                <p:cTn id="95" presetID="21" presetClass="entr" presetSubtype="1"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heel(1)">
                                      <p:cBhvr>
                                        <p:cTn id="97" dur="2000"/>
                                        <p:tgtEl>
                                          <p:spTgt spid="40"/>
                                        </p:tgtEl>
                                      </p:cBhvr>
                                    </p:animEffect>
                                  </p:childTnLst>
                                </p:cTn>
                              </p:par>
                              <p:par>
                                <p:cTn id="98" presetID="21" presetClass="entr" presetSubtype="1" fill="hold"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heel(1)">
                                      <p:cBhvr>
                                        <p:cTn id="100" dur="2000"/>
                                        <p:tgtEl>
                                          <p:spTgt spid="41"/>
                                        </p:tgtEl>
                                      </p:cBhvr>
                                    </p:animEffect>
                                  </p:childTnLst>
                                </p:cTn>
                              </p:par>
                              <p:par>
                                <p:cTn id="101" presetID="21" presetClass="entr" presetSubtype="1"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heel(1)">
                                      <p:cBhvr>
                                        <p:cTn id="103" dur="2000"/>
                                        <p:tgtEl>
                                          <p:spTgt spid="42"/>
                                        </p:tgtEl>
                                      </p:cBhvr>
                                    </p:animEffect>
                                  </p:childTnLst>
                                </p:cTn>
                              </p:par>
                              <p:par>
                                <p:cTn id="104" presetID="21" presetClass="entr" presetSubtype="1" fill="hold"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heel(1)">
                                      <p:cBhvr>
                                        <p:cTn id="106" dur="2000"/>
                                        <p:tgtEl>
                                          <p:spTgt spid="43"/>
                                        </p:tgtEl>
                                      </p:cBhvr>
                                    </p:animEffect>
                                  </p:childTnLst>
                                </p:cTn>
                              </p:par>
                              <p:par>
                                <p:cTn id="107" presetID="21" presetClass="entr" presetSubtype="1"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heel(1)">
                                      <p:cBhvr>
                                        <p:cTn id="109" dur="2000"/>
                                        <p:tgtEl>
                                          <p:spTgt spid="44"/>
                                        </p:tgtEl>
                                      </p:cBhvr>
                                    </p:animEffect>
                                  </p:childTnLst>
                                </p:cTn>
                              </p:par>
                              <p:par>
                                <p:cTn id="110" presetID="21" presetClass="entr" presetSubtype="1"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heel(1)">
                                      <p:cBhvr>
                                        <p:cTn id="112" dur="2000"/>
                                        <p:tgtEl>
                                          <p:spTgt spid="45"/>
                                        </p:tgtEl>
                                      </p:cBhvr>
                                    </p:animEffect>
                                  </p:childTnLst>
                                </p:cTn>
                              </p:par>
                              <p:par>
                                <p:cTn id="113" presetID="21" presetClass="entr" presetSubtype="1"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wheel(1)">
                                      <p:cBhvr>
                                        <p:cTn id="115" dur="2000"/>
                                        <p:tgtEl>
                                          <p:spTgt spid="46"/>
                                        </p:tgtEl>
                                      </p:cBhvr>
                                    </p:animEffect>
                                  </p:childTnLst>
                                </p:cTn>
                              </p:par>
                              <p:par>
                                <p:cTn id="116" presetID="21" presetClass="entr" presetSubtype="1" fill="hold" nodeType="with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wheel(1)">
                                      <p:cBhvr>
                                        <p:cTn id="118" dur="2000"/>
                                        <p:tgtEl>
                                          <p:spTgt spid="47"/>
                                        </p:tgtEl>
                                      </p:cBhvr>
                                    </p:animEffect>
                                  </p:childTnLst>
                                </p:cTn>
                              </p:par>
                              <p:par>
                                <p:cTn id="119" presetID="21" presetClass="entr" presetSubtype="1"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wheel(1)">
                                      <p:cBhvr>
                                        <p:cTn id="121" dur="2000"/>
                                        <p:tgtEl>
                                          <p:spTgt spid="48"/>
                                        </p:tgtEl>
                                      </p:cBhvr>
                                    </p:animEffect>
                                  </p:childTnLst>
                                </p:cTn>
                              </p:par>
                              <p:par>
                                <p:cTn id="122" presetID="21" presetClass="entr" presetSubtype="1" fill="hold" nodeType="with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heel(1)">
                                      <p:cBhvr>
                                        <p:cTn id="124" dur="2000"/>
                                        <p:tgtEl>
                                          <p:spTgt spid="49"/>
                                        </p:tgtEl>
                                      </p:cBhvr>
                                    </p:animEffect>
                                  </p:childTnLst>
                                </p:cTn>
                              </p:par>
                              <p:par>
                                <p:cTn id="125" presetID="21" presetClass="entr" presetSubtype="1" fill="hold" nodeType="withEffect">
                                  <p:stCondLst>
                                    <p:cond delay="0"/>
                                  </p:stCondLst>
                                  <p:childTnLst>
                                    <p:set>
                                      <p:cBhvr>
                                        <p:cTn id="126" dur="1" fill="hold">
                                          <p:stCondLst>
                                            <p:cond delay="0"/>
                                          </p:stCondLst>
                                        </p:cTn>
                                        <p:tgtEl>
                                          <p:spTgt spid="50"/>
                                        </p:tgtEl>
                                        <p:attrNameLst>
                                          <p:attrName>style.visibility</p:attrName>
                                        </p:attrNameLst>
                                      </p:cBhvr>
                                      <p:to>
                                        <p:strVal val="visible"/>
                                      </p:to>
                                    </p:set>
                                    <p:animEffect transition="in" filter="wheel(1)">
                                      <p:cBhvr>
                                        <p:cTn id="127" dur="2000"/>
                                        <p:tgtEl>
                                          <p:spTgt spid="50"/>
                                        </p:tgtEl>
                                      </p:cBhvr>
                                    </p:animEffect>
                                  </p:childTnLst>
                                </p:cTn>
                              </p:par>
                              <p:par>
                                <p:cTn id="128" presetID="21" presetClass="entr" presetSubtype="1" fill="hold" nodeType="with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wheel(1)">
                                      <p:cBhvr>
                                        <p:cTn id="130" dur="2000"/>
                                        <p:tgtEl>
                                          <p:spTgt spid="51"/>
                                        </p:tgtEl>
                                      </p:cBhvr>
                                    </p:animEffect>
                                  </p:childTnLst>
                                </p:cTn>
                              </p:par>
                              <p:par>
                                <p:cTn id="131" presetID="21" presetClass="entr" presetSubtype="1" fill="hold" nodeType="with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wheel(1)">
                                      <p:cBhvr>
                                        <p:cTn id="133" dur="2000"/>
                                        <p:tgtEl>
                                          <p:spTgt spid="52"/>
                                        </p:tgtEl>
                                      </p:cBhvr>
                                    </p:animEffect>
                                  </p:childTnLst>
                                </p:cTn>
                              </p:par>
                              <p:par>
                                <p:cTn id="134" presetID="21" presetClass="entr" presetSubtype="1" fill="hold" nodeType="with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wheel(1)">
                                      <p:cBhvr>
                                        <p:cTn id="136" dur="2000"/>
                                        <p:tgtEl>
                                          <p:spTgt spid="53"/>
                                        </p:tgtEl>
                                      </p:cBhvr>
                                    </p:animEffect>
                                  </p:childTnLst>
                                </p:cTn>
                              </p:par>
                              <p:par>
                                <p:cTn id="137" presetID="21" presetClass="entr" presetSubtype="1" fill="hold" nodeType="with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wheel(1)">
                                      <p:cBhvr>
                                        <p:cTn id="139" dur="2000"/>
                                        <p:tgtEl>
                                          <p:spTgt spid="54"/>
                                        </p:tgtEl>
                                      </p:cBhvr>
                                    </p:animEffect>
                                  </p:childTnLst>
                                </p:cTn>
                              </p:par>
                              <p:par>
                                <p:cTn id="140" presetID="21" presetClass="entr" presetSubtype="1" fill="hold" nodeType="with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wheel(1)">
                                      <p:cBhvr>
                                        <p:cTn id="142" dur="2000"/>
                                        <p:tgtEl>
                                          <p:spTgt spid="55"/>
                                        </p:tgtEl>
                                      </p:cBhvr>
                                    </p:animEffect>
                                  </p:childTnLst>
                                </p:cTn>
                              </p:par>
                              <p:par>
                                <p:cTn id="143" presetID="21" presetClass="entr" presetSubtype="1" fill="hold" nodeType="withEffect">
                                  <p:stCondLst>
                                    <p:cond delay="0"/>
                                  </p:stCondLst>
                                  <p:childTnLst>
                                    <p:set>
                                      <p:cBhvr>
                                        <p:cTn id="144" dur="1" fill="hold">
                                          <p:stCondLst>
                                            <p:cond delay="0"/>
                                          </p:stCondLst>
                                        </p:cTn>
                                        <p:tgtEl>
                                          <p:spTgt spid="56"/>
                                        </p:tgtEl>
                                        <p:attrNameLst>
                                          <p:attrName>style.visibility</p:attrName>
                                        </p:attrNameLst>
                                      </p:cBhvr>
                                      <p:to>
                                        <p:strVal val="visible"/>
                                      </p:to>
                                    </p:set>
                                    <p:animEffect transition="in" filter="wheel(1)">
                                      <p:cBhvr>
                                        <p:cTn id="145" dur="2000"/>
                                        <p:tgtEl>
                                          <p:spTgt spid="56"/>
                                        </p:tgtEl>
                                      </p:cBhvr>
                                    </p:animEffect>
                                  </p:childTnLst>
                                </p:cTn>
                              </p:par>
                              <p:par>
                                <p:cTn id="146" presetID="21" presetClass="entr" presetSubtype="1" fill="hold" nodeType="with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heel(1)">
                                      <p:cBhvr>
                                        <p:cTn id="148" dur="2000"/>
                                        <p:tgtEl>
                                          <p:spTgt spid="57"/>
                                        </p:tgtEl>
                                      </p:cBhvr>
                                    </p:animEffect>
                                  </p:childTnLst>
                                </p:cTn>
                              </p:par>
                              <p:par>
                                <p:cTn id="149" presetID="21" presetClass="entr" presetSubtype="1"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wheel(1)">
                                      <p:cBhvr>
                                        <p:cTn id="151" dur="2000"/>
                                        <p:tgtEl>
                                          <p:spTgt spid="58"/>
                                        </p:tgtEl>
                                      </p:cBhvr>
                                    </p:animEffect>
                                  </p:childTnLst>
                                </p:cTn>
                              </p:par>
                              <p:par>
                                <p:cTn id="152" presetID="21" presetClass="entr" presetSubtype="1" fill="hold" nodeType="with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wheel(1)">
                                      <p:cBhvr>
                                        <p:cTn id="154" dur="2000"/>
                                        <p:tgtEl>
                                          <p:spTgt spid="59"/>
                                        </p:tgtEl>
                                      </p:cBhvr>
                                    </p:animEffect>
                                  </p:childTnLst>
                                </p:cTn>
                              </p:par>
                              <p:par>
                                <p:cTn id="155" presetID="21" presetClass="entr" presetSubtype="1" fill="hold"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wheel(1)">
                                      <p:cBhvr>
                                        <p:cTn id="157" dur="2000"/>
                                        <p:tgtEl>
                                          <p:spTgt spid="60"/>
                                        </p:tgtEl>
                                      </p:cBhvr>
                                    </p:animEffect>
                                  </p:childTnLst>
                                </p:cTn>
                              </p:par>
                              <p:par>
                                <p:cTn id="158" presetID="21" presetClass="entr" presetSubtype="1" fill="hold" nodeType="with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wheel(1)">
                                      <p:cBhvr>
                                        <p:cTn id="160" dur="2000"/>
                                        <p:tgtEl>
                                          <p:spTgt spid="61"/>
                                        </p:tgtEl>
                                      </p:cBhvr>
                                    </p:animEffect>
                                  </p:childTnLst>
                                </p:cTn>
                              </p:par>
                              <p:par>
                                <p:cTn id="161" presetID="21" presetClass="entr" presetSubtype="1" fill="hold" nodeType="withEffect">
                                  <p:stCondLst>
                                    <p:cond delay="0"/>
                                  </p:stCondLst>
                                  <p:childTnLst>
                                    <p:set>
                                      <p:cBhvr>
                                        <p:cTn id="162" dur="1" fill="hold">
                                          <p:stCondLst>
                                            <p:cond delay="0"/>
                                          </p:stCondLst>
                                        </p:cTn>
                                        <p:tgtEl>
                                          <p:spTgt spid="62"/>
                                        </p:tgtEl>
                                        <p:attrNameLst>
                                          <p:attrName>style.visibility</p:attrName>
                                        </p:attrNameLst>
                                      </p:cBhvr>
                                      <p:to>
                                        <p:strVal val="visible"/>
                                      </p:to>
                                    </p:set>
                                    <p:animEffect transition="in" filter="wheel(1)">
                                      <p:cBhvr>
                                        <p:cTn id="163" dur="2000"/>
                                        <p:tgtEl>
                                          <p:spTgt spid="62"/>
                                        </p:tgtEl>
                                      </p:cBhvr>
                                    </p:animEffect>
                                  </p:childTnLst>
                                </p:cTn>
                              </p:par>
                              <p:par>
                                <p:cTn id="164" presetID="21" presetClass="entr" presetSubtype="1"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Effect transition="in" filter="wheel(1)">
                                      <p:cBhvr>
                                        <p:cTn id="166" dur="2000"/>
                                        <p:tgtEl>
                                          <p:spTgt spid="63"/>
                                        </p:tgtEl>
                                      </p:cBhvr>
                                    </p:animEffect>
                                  </p:childTnLst>
                                </p:cTn>
                              </p:par>
                              <p:par>
                                <p:cTn id="167" presetID="21" presetClass="entr" presetSubtype="1" fill="hold" nodeType="with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wheel(1)">
                                      <p:cBhvr>
                                        <p:cTn id="169" dur="2000"/>
                                        <p:tgtEl>
                                          <p:spTgt spid="64"/>
                                        </p:tgtEl>
                                      </p:cBhvr>
                                    </p:animEffect>
                                  </p:childTnLst>
                                </p:cTn>
                              </p:par>
                              <p:par>
                                <p:cTn id="170" presetID="21" presetClass="entr" presetSubtype="1" fill="hold" nodeType="withEffect">
                                  <p:stCondLst>
                                    <p:cond delay="0"/>
                                  </p:stCondLst>
                                  <p:childTnLst>
                                    <p:set>
                                      <p:cBhvr>
                                        <p:cTn id="171" dur="1" fill="hold">
                                          <p:stCondLst>
                                            <p:cond delay="0"/>
                                          </p:stCondLst>
                                        </p:cTn>
                                        <p:tgtEl>
                                          <p:spTgt spid="65"/>
                                        </p:tgtEl>
                                        <p:attrNameLst>
                                          <p:attrName>style.visibility</p:attrName>
                                        </p:attrNameLst>
                                      </p:cBhvr>
                                      <p:to>
                                        <p:strVal val="visible"/>
                                      </p:to>
                                    </p:set>
                                    <p:animEffect transition="in" filter="wheel(1)">
                                      <p:cBhvr>
                                        <p:cTn id="172" dur="2000"/>
                                        <p:tgtEl>
                                          <p:spTgt spid="65"/>
                                        </p:tgtEl>
                                      </p:cBhvr>
                                    </p:animEffect>
                                  </p:childTnLst>
                                </p:cTn>
                              </p:par>
                              <p:par>
                                <p:cTn id="173" presetID="21" presetClass="entr" presetSubtype="1" fill="hold" nodeType="with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wheel(1)">
                                      <p:cBhvr>
                                        <p:cTn id="175" dur="2000"/>
                                        <p:tgtEl>
                                          <p:spTgt spid="66"/>
                                        </p:tgtEl>
                                      </p:cBhvr>
                                    </p:animEffect>
                                  </p:childTnLst>
                                </p:cTn>
                              </p:par>
                              <p:par>
                                <p:cTn id="176" presetID="21" presetClass="entr" presetSubtype="1" fill="hold" nodeType="withEffect">
                                  <p:stCondLst>
                                    <p:cond delay="0"/>
                                  </p:stCondLst>
                                  <p:childTnLst>
                                    <p:set>
                                      <p:cBhvr>
                                        <p:cTn id="177" dur="1" fill="hold">
                                          <p:stCondLst>
                                            <p:cond delay="0"/>
                                          </p:stCondLst>
                                        </p:cTn>
                                        <p:tgtEl>
                                          <p:spTgt spid="67"/>
                                        </p:tgtEl>
                                        <p:attrNameLst>
                                          <p:attrName>style.visibility</p:attrName>
                                        </p:attrNameLst>
                                      </p:cBhvr>
                                      <p:to>
                                        <p:strVal val="visible"/>
                                      </p:to>
                                    </p:set>
                                    <p:animEffect transition="in" filter="wheel(1)">
                                      <p:cBhvr>
                                        <p:cTn id="178" dur="2000"/>
                                        <p:tgtEl>
                                          <p:spTgt spid="67"/>
                                        </p:tgtEl>
                                      </p:cBhvr>
                                    </p:animEffect>
                                  </p:childTnLst>
                                </p:cTn>
                              </p:par>
                              <p:par>
                                <p:cTn id="179" presetID="21" presetClass="entr" presetSubtype="1" fill="hold" nodeType="withEffect">
                                  <p:stCondLst>
                                    <p:cond delay="0"/>
                                  </p:stCondLst>
                                  <p:childTnLst>
                                    <p:set>
                                      <p:cBhvr>
                                        <p:cTn id="180" dur="1" fill="hold">
                                          <p:stCondLst>
                                            <p:cond delay="0"/>
                                          </p:stCondLst>
                                        </p:cTn>
                                        <p:tgtEl>
                                          <p:spTgt spid="68"/>
                                        </p:tgtEl>
                                        <p:attrNameLst>
                                          <p:attrName>style.visibility</p:attrName>
                                        </p:attrNameLst>
                                      </p:cBhvr>
                                      <p:to>
                                        <p:strVal val="visible"/>
                                      </p:to>
                                    </p:set>
                                    <p:animEffect transition="in" filter="wheel(1)">
                                      <p:cBhvr>
                                        <p:cTn id="181" dur="2000"/>
                                        <p:tgtEl>
                                          <p:spTgt spid="68"/>
                                        </p:tgtEl>
                                      </p:cBhvr>
                                    </p:animEffect>
                                  </p:childTnLst>
                                </p:cTn>
                              </p:par>
                              <p:par>
                                <p:cTn id="182" presetID="21" presetClass="entr" presetSubtype="1" fill="hold" nodeType="withEffect">
                                  <p:stCondLst>
                                    <p:cond delay="0"/>
                                  </p:stCondLst>
                                  <p:childTnLst>
                                    <p:set>
                                      <p:cBhvr>
                                        <p:cTn id="183" dur="1" fill="hold">
                                          <p:stCondLst>
                                            <p:cond delay="0"/>
                                          </p:stCondLst>
                                        </p:cTn>
                                        <p:tgtEl>
                                          <p:spTgt spid="69"/>
                                        </p:tgtEl>
                                        <p:attrNameLst>
                                          <p:attrName>style.visibility</p:attrName>
                                        </p:attrNameLst>
                                      </p:cBhvr>
                                      <p:to>
                                        <p:strVal val="visible"/>
                                      </p:to>
                                    </p:set>
                                    <p:animEffect transition="in" filter="wheel(1)">
                                      <p:cBhvr>
                                        <p:cTn id="184" dur="2000"/>
                                        <p:tgtEl>
                                          <p:spTgt spid="69"/>
                                        </p:tgtEl>
                                      </p:cBhvr>
                                    </p:animEffect>
                                  </p:childTnLst>
                                </p:cTn>
                              </p:par>
                              <p:par>
                                <p:cTn id="185" presetID="21" presetClass="entr" presetSubtype="1" fill="hold" nodeType="withEffect">
                                  <p:stCondLst>
                                    <p:cond delay="0"/>
                                  </p:stCondLst>
                                  <p:childTnLst>
                                    <p:set>
                                      <p:cBhvr>
                                        <p:cTn id="186" dur="1" fill="hold">
                                          <p:stCondLst>
                                            <p:cond delay="0"/>
                                          </p:stCondLst>
                                        </p:cTn>
                                        <p:tgtEl>
                                          <p:spTgt spid="70"/>
                                        </p:tgtEl>
                                        <p:attrNameLst>
                                          <p:attrName>style.visibility</p:attrName>
                                        </p:attrNameLst>
                                      </p:cBhvr>
                                      <p:to>
                                        <p:strVal val="visible"/>
                                      </p:to>
                                    </p:set>
                                    <p:animEffect transition="in" filter="wheel(1)">
                                      <p:cBhvr>
                                        <p:cTn id="187" dur="2000"/>
                                        <p:tgtEl>
                                          <p:spTgt spid="70"/>
                                        </p:tgtEl>
                                      </p:cBhvr>
                                    </p:animEffect>
                                  </p:childTnLst>
                                </p:cTn>
                              </p:par>
                              <p:par>
                                <p:cTn id="188" presetID="21" presetClass="entr" presetSubtype="1" fill="hold" nodeType="withEffect">
                                  <p:stCondLst>
                                    <p:cond delay="0"/>
                                  </p:stCondLst>
                                  <p:childTnLst>
                                    <p:set>
                                      <p:cBhvr>
                                        <p:cTn id="189" dur="1" fill="hold">
                                          <p:stCondLst>
                                            <p:cond delay="0"/>
                                          </p:stCondLst>
                                        </p:cTn>
                                        <p:tgtEl>
                                          <p:spTgt spid="71"/>
                                        </p:tgtEl>
                                        <p:attrNameLst>
                                          <p:attrName>style.visibility</p:attrName>
                                        </p:attrNameLst>
                                      </p:cBhvr>
                                      <p:to>
                                        <p:strVal val="visible"/>
                                      </p:to>
                                    </p:set>
                                    <p:animEffect transition="in" filter="wheel(1)">
                                      <p:cBhvr>
                                        <p:cTn id="190" dur="2000"/>
                                        <p:tgtEl>
                                          <p:spTgt spid="71"/>
                                        </p:tgtEl>
                                      </p:cBhvr>
                                    </p:animEffect>
                                  </p:childTnLst>
                                </p:cTn>
                              </p:par>
                              <p:par>
                                <p:cTn id="191" presetID="21" presetClass="entr" presetSubtype="1" fill="hold" nodeType="withEffect">
                                  <p:stCondLst>
                                    <p:cond delay="0"/>
                                  </p:stCondLst>
                                  <p:childTnLst>
                                    <p:set>
                                      <p:cBhvr>
                                        <p:cTn id="192" dur="1" fill="hold">
                                          <p:stCondLst>
                                            <p:cond delay="0"/>
                                          </p:stCondLst>
                                        </p:cTn>
                                        <p:tgtEl>
                                          <p:spTgt spid="72"/>
                                        </p:tgtEl>
                                        <p:attrNameLst>
                                          <p:attrName>style.visibility</p:attrName>
                                        </p:attrNameLst>
                                      </p:cBhvr>
                                      <p:to>
                                        <p:strVal val="visible"/>
                                      </p:to>
                                    </p:set>
                                    <p:animEffect transition="in" filter="wheel(1)">
                                      <p:cBhvr>
                                        <p:cTn id="193" dur="2000"/>
                                        <p:tgtEl>
                                          <p:spTgt spid="72"/>
                                        </p:tgtEl>
                                      </p:cBhvr>
                                    </p:animEffect>
                                  </p:childTnLst>
                                </p:cTn>
                              </p:par>
                              <p:par>
                                <p:cTn id="194" presetID="21" presetClass="entr" presetSubtype="1" fill="hold" nodeType="withEffect">
                                  <p:stCondLst>
                                    <p:cond delay="0"/>
                                  </p:stCondLst>
                                  <p:childTnLst>
                                    <p:set>
                                      <p:cBhvr>
                                        <p:cTn id="195" dur="1" fill="hold">
                                          <p:stCondLst>
                                            <p:cond delay="0"/>
                                          </p:stCondLst>
                                        </p:cTn>
                                        <p:tgtEl>
                                          <p:spTgt spid="73"/>
                                        </p:tgtEl>
                                        <p:attrNameLst>
                                          <p:attrName>style.visibility</p:attrName>
                                        </p:attrNameLst>
                                      </p:cBhvr>
                                      <p:to>
                                        <p:strVal val="visible"/>
                                      </p:to>
                                    </p:set>
                                    <p:animEffect transition="in" filter="wheel(1)">
                                      <p:cBhvr>
                                        <p:cTn id="196" dur="2000"/>
                                        <p:tgtEl>
                                          <p:spTgt spid="73"/>
                                        </p:tgtEl>
                                      </p:cBhvr>
                                    </p:animEffect>
                                  </p:childTnLst>
                                </p:cTn>
                              </p:par>
                              <p:par>
                                <p:cTn id="197" presetID="21" presetClass="entr" presetSubtype="1" fill="hold" nodeType="withEffect">
                                  <p:stCondLst>
                                    <p:cond delay="0"/>
                                  </p:stCondLst>
                                  <p:childTnLst>
                                    <p:set>
                                      <p:cBhvr>
                                        <p:cTn id="198" dur="1" fill="hold">
                                          <p:stCondLst>
                                            <p:cond delay="0"/>
                                          </p:stCondLst>
                                        </p:cTn>
                                        <p:tgtEl>
                                          <p:spTgt spid="74"/>
                                        </p:tgtEl>
                                        <p:attrNameLst>
                                          <p:attrName>style.visibility</p:attrName>
                                        </p:attrNameLst>
                                      </p:cBhvr>
                                      <p:to>
                                        <p:strVal val="visible"/>
                                      </p:to>
                                    </p:set>
                                    <p:animEffect transition="in" filter="wheel(1)">
                                      <p:cBhvr>
                                        <p:cTn id="199" dur="2000"/>
                                        <p:tgtEl>
                                          <p:spTgt spid="74"/>
                                        </p:tgtEl>
                                      </p:cBhvr>
                                    </p:animEffect>
                                  </p:childTnLst>
                                </p:cTn>
                              </p:par>
                              <p:par>
                                <p:cTn id="200" presetID="21" presetClass="entr" presetSubtype="1" fill="hold" nodeType="withEffect">
                                  <p:stCondLst>
                                    <p:cond delay="0"/>
                                  </p:stCondLst>
                                  <p:childTnLst>
                                    <p:set>
                                      <p:cBhvr>
                                        <p:cTn id="201" dur="1" fill="hold">
                                          <p:stCondLst>
                                            <p:cond delay="0"/>
                                          </p:stCondLst>
                                        </p:cTn>
                                        <p:tgtEl>
                                          <p:spTgt spid="75"/>
                                        </p:tgtEl>
                                        <p:attrNameLst>
                                          <p:attrName>style.visibility</p:attrName>
                                        </p:attrNameLst>
                                      </p:cBhvr>
                                      <p:to>
                                        <p:strVal val="visible"/>
                                      </p:to>
                                    </p:set>
                                    <p:animEffect transition="in" filter="wheel(1)">
                                      <p:cBhvr>
                                        <p:cTn id="202" dur="2000"/>
                                        <p:tgtEl>
                                          <p:spTgt spid="75"/>
                                        </p:tgtEl>
                                      </p:cBhvr>
                                    </p:animEffect>
                                  </p:childTnLst>
                                </p:cTn>
                              </p:par>
                              <p:par>
                                <p:cTn id="203" presetID="21" presetClass="entr" presetSubtype="1" fill="hold" nodeType="withEffect">
                                  <p:stCondLst>
                                    <p:cond delay="0"/>
                                  </p:stCondLst>
                                  <p:childTnLst>
                                    <p:set>
                                      <p:cBhvr>
                                        <p:cTn id="204" dur="1" fill="hold">
                                          <p:stCondLst>
                                            <p:cond delay="0"/>
                                          </p:stCondLst>
                                        </p:cTn>
                                        <p:tgtEl>
                                          <p:spTgt spid="76"/>
                                        </p:tgtEl>
                                        <p:attrNameLst>
                                          <p:attrName>style.visibility</p:attrName>
                                        </p:attrNameLst>
                                      </p:cBhvr>
                                      <p:to>
                                        <p:strVal val="visible"/>
                                      </p:to>
                                    </p:set>
                                    <p:animEffect transition="in" filter="wheel(1)">
                                      <p:cBhvr>
                                        <p:cTn id="205" dur="2000"/>
                                        <p:tgtEl>
                                          <p:spTgt spid="76"/>
                                        </p:tgtEl>
                                      </p:cBhvr>
                                    </p:animEffect>
                                  </p:childTnLst>
                                </p:cTn>
                              </p:par>
                              <p:par>
                                <p:cTn id="206" presetID="21" presetClass="entr" presetSubtype="1" fill="hold"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wheel(1)">
                                      <p:cBhvr>
                                        <p:cTn id="208" dur="2000"/>
                                        <p:tgtEl>
                                          <p:spTgt spid="77"/>
                                        </p:tgtEl>
                                      </p:cBhvr>
                                    </p:animEffect>
                                  </p:childTnLst>
                                </p:cTn>
                              </p:par>
                              <p:par>
                                <p:cTn id="209" presetID="21" presetClass="entr" presetSubtype="1" fill="hold" nodeType="withEffect">
                                  <p:stCondLst>
                                    <p:cond delay="0"/>
                                  </p:stCondLst>
                                  <p:childTnLst>
                                    <p:set>
                                      <p:cBhvr>
                                        <p:cTn id="210" dur="1" fill="hold">
                                          <p:stCondLst>
                                            <p:cond delay="0"/>
                                          </p:stCondLst>
                                        </p:cTn>
                                        <p:tgtEl>
                                          <p:spTgt spid="78"/>
                                        </p:tgtEl>
                                        <p:attrNameLst>
                                          <p:attrName>style.visibility</p:attrName>
                                        </p:attrNameLst>
                                      </p:cBhvr>
                                      <p:to>
                                        <p:strVal val="visible"/>
                                      </p:to>
                                    </p:set>
                                    <p:animEffect transition="in" filter="wheel(1)">
                                      <p:cBhvr>
                                        <p:cTn id="211" dur="2000"/>
                                        <p:tgtEl>
                                          <p:spTgt spid="78"/>
                                        </p:tgtEl>
                                      </p:cBhvr>
                                    </p:animEffect>
                                  </p:childTnLst>
                                </p:cTn>
                              </p:par>
                              <p:par>
                                <p:cTn id="212" presetID="21" presetClass="entr" presetSubtype="1" fill="hold" nodeType="withEffect">
                                  <p:stCondLst>
                                    <p:cond delay="0"/>
                                  </p:stCondLst>
                                  <p:childTnLst>
                                    <p:set>
                                      <p:cBhvr>
                                        <p:cTn id="213" dur="1" fill="hold">
                                          <p:stCondLst>
                                            <p:cond delay="0"/>
                                          </p:stCondLst>
                                        </p:cTn>
                                        <p:tgtEl>
                                          <p:spTgt spid="79"/>
                                        </p:tgtEl>
                                        <p:attrNameLst>
                                          <p:attrName>style.visibility</p:attrName>
                                        </p:attrNameLst>
                                      </p:cBhvr>
                                      <p:to>
                                        <p:strVal val="visible"/>
                                      </p:to>
                                    </p:set>
                                    <p:animEffect transition="in" filter="wheel(1)">
                                      <p:cBhvr>
                                        <p:cTn id="214" dur="2000"/>
                                        <p:tgtEl>
                                          <p:spTgt spid="79"/>
                                        </p:tgtEl>
                                      </p:cBhvr>
                                    </p:animEffect>
                                  </p:childTnLst>
                                </p:cTn>
                              </p:par>
                              <p:par>
                                <p:cTn id="215" presetID="21" presetClass="entr" presetSubtype="1" fill="hold" nodeType="withEffect">
                                  <p:stCondLst>
                                    <p:cond delay="0"/>
                                  </p:stCondLst>
                                  <p:childTnLst>
                                    <p:set>
                                      <p:cBhvr>
                                        <p:cTn id="216" dur="1" fill="hold">
                                          <p:stCondLst>
                                            <p:cond delay="0"/>
                                          </p:stCondLst>
                                        </p:cTn>
                                        <p:tgtEl>
                                          <p:spTgt spid="80"/>
                                        </p:tgtEl>
                                        <p:attrNameLst>
                                          <p:attrName>style.visibility</p:attrName>
                                        </p:attrNameLst>
                                      </p:cBhvr>
                                      <p:to>
                                        <p:strVal val="visible"/>
                                      </p:to>
                                    </p:set>
                                    <p:animEffect transition="in" filter="wheel(1)">
                                      <p:cBhvr>
                                        <p:cTn id="217" dur="2000"/>
                                        <p:tgtEl>
                                          <p:spTgt spid="80"/>
                                        </p:tgtEl>
                                      </p:cBhvr>
                                    </p:animEffect>
                                  </p:childTnLst>
                                </p:cTn>
                              </p:par>
                              <p:par>
                                <p:cTn id="218" presetID="21" presetClass="entr" presetSubtype="1" fill="hold" nodeType="withEffect">
                                  <p:stCondLst>
                                    <p:cond delay="0"/>
                                  </p:stCondLst>
                                  <p:childTnLst>
                                    <p:set>
                                      <p:cBhvr>
                                        <p:cTn id="219" dur="1" fill="hold">
                                          <p:stCondLst>
                                            <p:cond delay="0"/>
                                          </p:stCondLst>
                                        </p:cTn>
                                        <p:tgtEl>
                                          <p:spTgt spid="81"/>
                                        </p:tgtEl>
                                        <p:attrNameLst>
                                          <p:attrName>style.visibility</p:attrName>
                                        </p:attrNameLst>
                                      </p:cBhvr>
                                      <p:to>
                                        <p:strVal val="visible"/>
                                      </p:to>
                                    </p:set>
                                    <p:animEffect transition="in" filter="wheel(1)">
                                      <p:cBhvr>
                                        <p:cTn id="220" dur="2000"/>
                                        <p:tgtEl>
                                          <p:spTgt spid="81"/>
                                        </p:tgtEl>
                                      </p:cBhvr>
                                    </p:animEffect>
                                  </p:childTnLst>
                                </p:cTn>
                              </p:par>
                              <p:par>
                                <p:cTn id="221" presetID="21" presetClass="entr" presetSubtype="1" fill="hold" nodeType="withEffect">
                                  <p:stCondLst>
                                    <p:cond delay="0"/>
                                  </p:stCondLst>
                                  <p:childTnLst>
                                    <p:set>
                                      <p:cBhvr>
                                        <p:cTn id="222" dur="1" fill="hold">
                                          <p:stCondLst>
                                            <p:cond delay="0"/>
                                          </p:stCondLst>
                                        </p:cTn>
                                        <p:tgtEl>
                                          <p:spTgt spid="82"/>
                                        </p:tgtEl>
                                        <p:attrNameLst>
                                          <p:attrName>style.visibility</p:attrName>
                                        </p:attrNameLst>
                                      </p:cBhvr>
                                      <p:to>
                                        <p:strVal val="visible"/>
                                      </p:to>
                                    </p:set>
                                    <p:animEffect transition="in" filter="wheel(1)">
                                      <p:cBhvr>
                                        <p:cTn id="223" dur="2000"/>
                                        <p:tgtEl>
                                          <p:spTgt spid="82"/>
                                        </p:tgtEl>
                                      </p:cBhvr>
                                    </p:animEffect>
                                  </p:childTnLst>
                                </p:cTn>
                              </p:par>
                              <p:par>
                                <p:cTn id="224" presetID="21" presetClass="entr" presetSubtype="1" fill="hold" nodeType="withEffect">
                                  <p:stCondLst>
                                    <p:cond delay="0"/>
                                  </p:stCondLst>
                                  <p:childTnLst>
                                    <p:set>
                                      <p:cBhvr>
                                        <p:cTn id="225" dur="1" fill="hold">
                                          <p:stCondLst>
                                            <p:cond delay="0"/>
                                          </p:stCondLst>
                                        </p:cTn>
                                        <p:tgtEl>
                                          <p:spTgt spid="83"/>
                                        </p:tgtEl>
                                        <p:attrNameLst>
                                          <p:attrName>style.visibility</p:attrName>
                                        </p:attrNameLst>
                                      </p:cBhvr>
                                      <p:to>
                                        <p:strVal val="visible"/>
                                      </p:to>
                                    </p:set>
                                    <p:animEffect transition="in" filter="wheel(1)">
                                      <p:cBhvr>
                                        <p:cTn id="226" dur="2000"/>
                                        <p:tgtEl>
                                          <p:spTgt spid="83"/>
                                        </p:tgtEl>
                                      </p:cBhvr>
                                    </p:animEffect>
                                  </p:childTnLst>
                                </p:cTn>
                              </p:par>
                              <p:par>
                                <p:cTn id="227" presetID="21" presetClass="entr" presetSubtype="1" fill="hold" nodeType="withEffect">
                                  <p:stCondLst>
                                    <p:cond delay="0"/>
                                  </p:stCondLst>
                                  <p:childTnLst>
                                    <p:set>
                                      <p:cBhvr>
                                        <p:cTn id="228" dur="1" fill="hold">
                                          <p:stCondLst>
                                            <p:cond delay="0"/>
                                          </p:stCondLst>
                                        </p:cTn>
                                        <p:tgtEl>
                                          <p:spTgt spid="84"/>
                                        </p:tgtEl>
                                        <p:attrNameLst>
                                          <p:attrName>style.visibility</p:attrName>
                                        </p:attrNameLst>
                                      </p:cBhvr>
                                      <p:to>
                                        <p:strVal val="visible"/>
                                      </p:to>
                                    </p:set>
                                    <p:animEffect transition="in" filter="wheel(1)">
                                      <p:cBhvr>
                                        <p:cTn id="229" dur="2000"/>
                                        <p:tgtEl>
                                          <p:spTgt spid="84"/>
                                        </p:tgtEl>
                                      </p:cBhvr>
                                    </p:animEffect>
                                  </p:childTnLst>
                                </p:cTn>
                              </p:par>
                              <p:par>
                                <p:cTn id="230" presetID="21" presetClass="entr" presetSubtype="1" fill="hold" nodeType="withEffect">
                                  <p:stCondLst>
                                    <p:cond delay="0"/>
                                  </p:stCondLst>
                                  <p:childTnLst>
                                    <p:set>
                                      <p:cBhvr>
                                        <p:cTn id="231" dur="1" fill="hold">
                                          <p:stCondLst>
                                            <p:cond delay="0"/>
                                          </p:stCondLst>
                                        </p:cTn>
                                        <p:tgtEl>
                                          <p:spTgt spid="85"/>
                                        </p:tgtEl>
                                        <p:attrNameLst>
                                          <p:attrName>style.visibility</p:attrName>
                                        </p:attrNameLst>
                                      </p:cBhvr>
                                      <p:to>
                                        <p:strVal val="visible"/>
                                      </p:to>
                                    </p:set>
                                    <p:animEffect transition="in" filter="wheel(1)">
                                      <p:cBhvr>
                                        <p:cTn id="232" dur="2000"/>
                                        <p:tgtEl>
                                          <p:spTgt spid="85"/>
                                        </p:tgtEl>
                                      </p:cBhvr>
                                    </p:animEffect>
                                  </p:childTnLst>
                                </p:cTn>
                              </p:par>
                              <p:par>
                                <p:cTn id="233" presetID="21" presetClass="entr" presetSubtype="1" fill="hold" nodeType="withEffect">
                                  <p:stCondLst>
                                    <p:cond delay="0"/>
                                  </p:stCondLst>
                                  <p:childTnLst>
                                    <p:set>
                                      <p:cBhvr>
                                        <p:cTn id="234" dur="1" fill="hold">
                                          <p:stCondLst>
                                            <p:cond delay="0"/>
                                          </p:stCondLst>
                                        </p:cTn>
                                        <p:tgtEl>
                                          <p:spTgt spid="86"/>
                                        </p:tgtEl>
                                        <p:attrNameLst>
                                          <p:attrName>style.visibility</p:attrName>
                                        </p:attrNameLst>
                                      </p:cBhvr>
                                      <p:to>
                                        <p:strVal val="visible"/>
                                      </p:to>
                                    </p:set>
                                    <p:animEffect transition="in" filter="wheel(1)">
                                      <p:cBhvr>
                                        <p:cTn id="235" dur="2000"/>
                                        <p:tgtEl>
                                          <p:spTgt spid="86"/>
                                        </p:tgtEl>
                                      </p:cBhvr>
                                    </p:animEffect>
                                  </p:childTnLst>
                                </p:cTn>
                              </p:par>
                              <p:par>
                                <p:cTn id="236" presetID="21" presetClass="entr" presetSubtype="1" fill="hold" nodeType="withEffect">
                                  <p:stCondLst>
                                    <p:cond delay="0"/>
                                  </p:stCondLst>
                                  <p:childTnLst>
                                    <p:set>
                                      <p:cBhvr>
                                        <p:cTn id="237" dur="1" fill="hold">
                                          <p:stCondLst>
                                            <p:cond delay="0"/>
                                          </p:stCondLst>
                                        </p:cTn>
                                        <p:tgtEl>
                                          <p:spTgt spid="87"/>
                                        </p:tgtEl>
                                        <p:attrNameLst>
                                          <p:attrName>style.visibility</p:attrName>
                                        </p:attrNameLst>
                                      </p:cBhvr>
                                      <p:to>
                                        <p:strVal val="visible"/>
                                      </p:to>
                                    </p:set>
                                    <p:animEffect transition="in" filter="wheel(1)">
                                      <p:cBhvr>
                                        <p:cTn id="238" dur="2000"/>
                                        <p:tgtEl>
                                          <p:spTgt spid="87"/>
                                        </p:tgtEl>
                                      </p:cBhvr>
                                    </p:animEffect>
                                  </p:childTnLst>
                                </p:cTn>
                              </p:par>
                              <p:par>
                                <p:cTn id="239" presetID="21" presetClass="entr" presetSubtype="1" fill="hold" nodeType="withEffect">
                                  <p:stCondLst>
                                    <p:cond delay="0"/>
                                  </p:stCondLst>
                                  <p:childTnLst>
                                    <p:set>
                                      <p:cBhvr>
                                        <p:cTn id="240" dur="1" fill="hold">
                                          <p:stCondLst>
                                            <p:cond delay="0"/>
                                          </p:stCondLst>
                                        </p:cTn>
                                        <p:tgtEl>
                                          <p:spTgt spid="88"/>
                                        </p:tgtEl>
                                        <p:attrNameLst>
                                          <p:attrName>style.visibility</p:attrName>
                                        </p:attrNameLst>
                                      </p:cBhvr>
                                      <p:to>
                                        <p:strVal val="visible"/>
                                      </p:to>
                                    </p:set>
                                    <p:animEffect transition="in" filter="wheel(1)">
                                      <p:cBhvr>
                                        <p:cTn id="241" dur="2000"/>
                                        <p:tgtEl>
                                          <p:spTgt spid="88"/>
                                        </p:tgtEl>
                                      </p:cBhvr>
                                    </p:animEffect>
                                  </p:childTnLst>
                                </p:cTn>
                              </p:par>
                              <p:par>
                                <p:cTn id="242" presetID="21" presetClass="entr" presetSubtype="1" fill="hold" nodeType="withEffect">
                                  <p:stCondLst>
                                    <p:cond delay="0"/>
                                  </p:stCondLst>
                                  <p:childTnLst>
                                    <p:set>
                                      <p:cBhvr>
                                        <p:cTn id="243" dur="1" fill="hold">
                                          <p:stCondLst>
                                            <p:cond delay="0"/>
                                          </p:stCondLst>
                                        </p:cTn>
                                        <p:tgtEl>
                                          <p:spTgt spid="89"/>
                                        </p:tgtEl>
                                        <p:attrNameLst>
                                          <p:attrName>style.visibility</p:attrName>
                                        </p:attrNameLst>
                                      </p:cBhvr>
                                      <p:to>
                                        <p:strVal val="visible"/>
                                      </p:to>
                                    </p:set>
                                    <p:animEffect transition="in" filter="wheel(1)">
                                      <p:cBhvr>
                                        <p:cTn id="244" dur="2000"/>
                                        <p:tgtEl>
                                          <p:spTgt spid="89"/>
                                        </p:tgtEl>
                                      </p:cBhvr>
                                    </p:animEffect>
                                  </p:childTnLst>
                                </p:cTn>
                              </p:par>
                              <p:par>
                                <p:cTn id="245" presetID="21" presetClass="entr" presetSubtype="1" fill="hold" nodeType="withEffect">
                                  <p:stCondLst>
                                    <p:cond delay="0"/>
                                  </p:stCondLst>
                                  <p:childTnLst>
                                    <p:set>
                                      <p:cBhvr>
                                        <p:cTn id="246" dur="1" fill="hold">
                                          <p:stCondLst>
                                            <p:cond delay="0"/>
                                          </p:stCondLst>
                                        </p:cTn>
                                        <p:tgtEl>
                                          <p:spTgt spid="90"/>
                                        </p:tgtEl>
                                        <p:attrNameLst>
                                          <p:attrName>style.visibility</p:attrName>
                                        </p:attrNameLst>
                                      </p:cBhvr>
                                      <p:to>
                                        <p:strVal val="visible"/>
                                      </p:to>
                                    </p:set>
                                    <p:animEffect transition="in" filter="wheel(1)">
                                      <p:cBhvr>
                                        <p:cTn id="247" dur="2000"/>
                                        <p:tgtEl>
                                          <p:spTgt spid="90"/>
                                        </p:tgtEl>
                                      </p:cBhvr>
                                    </p:animEffect>
                                  </p:childTnLst>
                                </p:cTn>
                              </p:par>
                              <p:par>
                                <p:cTn id="248" presetID="21" presetClass="entr" presetSubtype="1" fill="hold" nodeType="withEffect">
                                  <p:stCondLst>
                                    <p:cond delay="0"/>
                                  </p:stCondLst>
                                  <p:childTnLst>
                                    <p:set>
                                      <p:cBhvr>
                                        <p:cTn id="249" dur="1" fill="hold">
                                          <p:stCondLst>
                                            <p:cond delay="0"/>
                                          </p:stCondLst>
                                        </p:cTn>
                                        <p:tgtEl>
                                          <p:spTgt spid="91"/>
                                        </p:tgtEl>
                                        <p:attrNameLst>
                                          <p:attrName>style.visibility</p:attrName>
                                        </p:attrNameLst>
                                      </p:cBhvr>
                                      <p:to>
                                        <p:strVal val="visible"/>
                                      </p:to>
                                    </p:set>
                                    <p:animEffect transition="in" filter="wheel(1)">
                                      <p:cBhvr>
                                        <p:cTn id="250" dur="2000"/>
                                        <p:tgtEl>
                                          <p:spTgt spid="91"/>
                                        </p:tgtEl>
                                      </p:cBhvr>
                                    </p:animEffect>
                                  </p:childTnLst>
                                </p:cTn>
                              </p:par>
                              <p:par>
                                <p:cTn id="251" presetID="21" presetClass="entr" presetSubtype="1" fill="hold" nodeType="withEffect">
                                  <p:stCondLst>
                                    <p:cond delay="0"/>
                                  </p:stCondLst>
                                  <p:childTnLst>
                                    <p:set>
                                      <p:cBhvr>
                                        <p:cTn id="252" dur="1" fill="hold">
                                          <p:stCondLst>
                                            <p:cond delay="0"/>
                                          </p:stCondLst>
                                        </p:cTn>
                                        <p:tgtEl>
                                          <p:spTgt spid="92"/>
                                        </p:tgtEl>
                                        <p:attrNameLst>
                                          <p:attrName>style.visibility</p:attrName>
                                        </p:attrNameLst>
                                      </p:cBhvr>
                                      <p:to>
                                        <p:strVal val="visible"/>
                                      </p:to>
                                    </p:set>
                                    <p:animEffect transition="in" filter="wheel(1)">
                                      <p:cBhvr>
                                        <p:cTn id="253" dur="2000"/>
                                        <p:tgtEl>
                                          <p:spTgt spid="92"/>
                                        </p:tgtEl>
                                      </p:cBhvr>
                                    </p:animEffect>
                                  </p:childTnLst>
                                </p:cTn>
                              </p:par>
                              <p:par>
                                <p:cTn id="254" presetID="21" presetClass="entr" presetSubtype="1" fill="hold" nodeType="withEffect">
                                  <p:stCondLst>
                                    <p:cond delay="0"/>
                                  </p:stCondLst>
                                  <p:childTnLst>
                                    <p:set>
                                      <p:cBhvr>
                                        <p:cTn id="255" dur="1" fill="hold">
                                          <p:stCondLst>
                                            <p:cond delay="0"/>
                                          </p:stCondLst>
                                        </p:cTn>
                                        <p:tgtEl>
                                          <p:spTgt spid="93"/>
                                        </p:tgtEl>
                                        <p:attrNameLst>
                                          <p:attrName>style.visibility</p:attrName>
                                        </p:attrNameLst>
                                      </p:cBhvr>
                                      <p:to>
                                        <p:strVal val="visible"/>
                                      </p:to>
                                    </p:set>
                                    <p:animEffect transition="in" filter="wheel(1)">
                                      <p:cBhvr>
                                        <p:cTn id="256" dur="2000"/>
                                        <p:tgtEl>
                                          <p:spTgt spid="93"/>
                                        </p:tgtEl>
                                      </p:cBhvr>
                                    </p:animEffect>
                                  </p:childTnLst>
                                </p:cTn>
                              </p:par>
                              <p:par>
                                <p:cTn id="257" presetID="21" presetClass="entr" presetSubtype="1" fill="hold" nodeType="withEffect">
                                  <p:stCondLst>
                                    <p:cond delay="0"/>
                                  </p:stCondLst>
                                  <p:childTnLst>
                                    <p:set>
                                      <p:cBhvr>
                                        <p:cTn id="258" dur="1" fill="hold">
                                          <p:stCondLst>
                                            <p:cond delay="0"/>
                                          </p:stCondLst>
                                        </p:cTn>
                                        <p:tgtEl>
                                          <p:spTgt spid="94"/>
                                        </p:tgtEl>
                                        <p:attrNameLst>
                                          <p:attrName>style.visibility</p:attrName>
                                        </p:attrNameLst>
                                      </p:cBhvr>
                                      <p:to>
                                        <p:strVal val="visible"/>
                                      </p:to>
                                    </p:set>
                                    <p:animEffect transition="in" filter="wheel(1)">
                                      <p:cBhvr>
                                        <p:cTn id="259" dur="2000"/>
                                        <p:tgtEl>
                                          <p:spTgt spid="94"/>
                                        </p:tgtEl>
                                      </p:cBhvr>
                                    </p:animEffect>
                                  </p:childTnLst>
                                </p:cTn>
                              </p:par>
                              <p:par>
                                <p:cTn id="260" presetID="21" presetClass="entr" presetSubtype="1" fill="hold" nodeType="withEffect">
                                  <p:stCondLst>
                                    <p:cond delay="0"/>
                                  </p:stCondLst>
                                  <p:childTnLst>
                                    <p:set>
                                      <p:cBhvr>
                                        <p:cTn id="261" dur="1" fill="hold">
                                          <p:stCondLst>
                                            <p:cond delay="0"/>
                                          </p:stCondLst>
                                        </p:cTn>
                                        <p:tgtEl>
                                          <p:spTgt spid="95"/>
                                        </p:tgtEl>
                                        <p:attrNameLst>
                                          <p:attrName>style.visibility</p:attrName>
                                        </p:attrNameLst>
                                      </p:cBhvr>
                                      <p:to>
                                        <p:strVal val="visible"/>
                                      </p:to>
                                    </p:set>
                                    <p:animEffect transition="in" filter="wheel(1)">
                                      <p:cBhvr>
                                        <p:cTn id="262" dur="2000"/>
                                        <p:tgtEl>
                                          <p:spTgt spid="95"/>
                                        </p:tgtEl>
                                      </p:cBhvr>
                                    </p:animEffect>
                                  </p:childTnLst>
                                </p:cTn>
                              </p:par>
                              <p:par>
                                <p:cTn id="263" presetID="21" presetClass="entr" presetSubtype="1" fill="hold" nodeType="withEffect">
                                  <p:stCondLst>
                                    <p:cond delay="0"/>
                                  </p:stCondLst>
                                  <p:childTnLst>
                                    <p:set>
                                      <p:cBhvr>
                                        <p:cTn id="264" dur="1" fill="hold">
                                          <p:stCondLst>
                                            <p:cond delay="0"/>
                                          </p:stCondLst>
                                        </p:cTn>
                                        <p:tgtEl>
                                          <p:spTgt spid="96"/>
                                        </p:tgtEl>
                                        <p:attrNameLst>
                                          <p:attrName>style.visibility</p:attrName>
                                        </p:attrNameLst>
                                      </p:cBhvr>
                                      <p:to>
                                        <p:strVal val="visible"/>
                                      </p:to>
                                    </p:set>
                                    <p:animEffect transition="in" filter="wheel(1)">
                                      <p:cBhvr>
                                        <p:cTn id="265" dur="2000"/>
                                        <p:tgtEl>
                                          <p:spTgt spid="96"/>
                                        </p:tgtEl>
                                      </p:cBhvr>
                                    </p:animEffect>
                                  </p:childTnLst>
                                </p:cTn>
                              </p:par>
                              <p:par>
                                <p:cTn id="266" presetID="21" presetClass="entr" presetSubtype="1" fill="hold" nodeType="withEffect">
                                  <p:stCondLst>
                                    <p:cond delay="0"/>
                                  </p:stCondLst>
                                  <p:childTnLst>
                                    <p:set>
                                      <p:cBhvr>
                                        <p:cTn id="267" dur="1" fill="hold">
                                          <p:stCondLst>
                                            <p:cond delay="0"/>
                                          </p:stCondLst>
                                        </p:cTn>
                                        <p:tgtEl>
                                          <p:spTgt spid="97"/>
                                        </p:tgtEl>
                                        <p:attrNameLst>
                                          <p:attrName>style.visibility</p:attrName>
                                        </p:attrNameLst>
                                      </p:cBhvr>
                                      <p:to>
                                        <p:strVal val="visible"/>
                                      </p:to>
                                    </p:set>
                                    <p:animEffect transition="in" filter="wheel(1)">
                                      <p:cBhvr>
                                        <p:cTn id="268" dur="2000"/>
                                        <p:tgtEl>
                                          <p:spTgt spid="97"/>
                                        </p:tgtEl>
                                      </p:cBhvr>
                                    </p:animEffect>
                                  </p:childTnLst>
                                </p:cTn>
                              </p:par>
                              <p:par>
                                <p:cTn id="269" presetID="21" presetClass="entr" presetSubtype="1" fill="hold" nodeType="withEffect">
                                  <p:stCondLst>
                                    <p:cond delay="0"/>
                                  </p:stCondLst>
                                  <p:childTnLst>
                                    <p:set>
                                      <p:cBhvr>
                                        <p:cTn id="270" dur="1" fill="hold">
                                          <p:stCondLst>
                                            <p:cond delay="0"/>
                                          </p:stCondLst>
                                        </p:cTn>
                                        <p:tgtEl>
                                          <p:spTgt spid="98"/>
                                        </p:tgtEl>
                                        <p:attrNameLst>
                                          <p:attrName>style.visibility</p:attrName>
                                        </p:attrNameLst>
                                      </p:cBhvr>
                                      <p:to>
                                        <p:strVal val="visible"/>
                                      </p:to>
                                    </p:set>
                                    <p:animEffect transition="in" filter="wheel(1)">
                                      <p:cBhvr>
                                        <p:cTn id="271" dur="2000"/>
                                        <p:tgtEl>
                                          <p:spTgt spid="98"/>
                                        </p:tgtEl>
                                      </p:cBhvr>
                                    </p:animEffect>
                                  </p:childTnLst>
                                </p:cTn>
                              </p:par>
                              <p:par>
                                <p:cTn id="272" presetID="21" presetClass="entr" presetSubtype="1" fill="hold" nodeType="withEffect">
                                  <p:stCondLst>
                                    <p:cond delay="0"/>
                                  </p:stCondLst>
                                  <p:childTnLst>
                                    <p:set>
                                      <p:cBhvr>
                                        <p:cTn id="273" dur="1" fill="hold">
                                          <p:stCondLst>
                                            <p:cond delay="0"/>
                                          </p:stCondLst>
                                        </p:cTn>
                                        <p:tgtEl>
                                          <p:spTgt spid="99"/>
                                        </p:tgtEl>
                                        <p:attrNameLst>
                                          <p:attrName>style.visibility</p:attrName>
                                        </p:attrNameLst>
                                      </p:cBhvr>
                                      <p:to>
                                        <p:strVal val="visible"/>
                                      </p:to>
                                    </p:set>
                                    <p:animEffect transition="in" filter="wheel(1)">
                                      <p:cBhvr>
                                        <p:cTn id="274" dur="2000"/>
                                        <p:tgtEl>
                                          <p:spTgt spid="99"/>
                                        </p:tgtEl>
                                      </p:cBhvr>
                                    </p:animEffect>
                                  </p:childTnLst>
                                </p:cTn>
                              </p:par>
                              <p:par>
                                <p:cTn id="275" presetID="21" presetClass="entr" presetSubtype="1" fill="hold" nodeType="withEffect">
                                  <p:stCondLst>
                                    <p:cond delay="0"/>
                                  </p:stCondLst>
                                  <p:childTnLst>
                                    <p:set>
                                      <p:cBhvr>
                                        <p:cTn id="276" dur="1" fill="hold">
                                          <p:stCondLst>
                                            <p:cond delay="0"/>
                                          </p:stCondLst>
                                        </p:cTn>
                                        <p:tgtEl>
                                          <p:spTgt spid="100"/>
                                        </p:tgtEl>
                                        <p:attrNameLst>
                                          <p:attrName>style.visibility</p:attrName>
                                        </p:attrNameLst>
                                      </p:cBhvr>
                                      <p:to>
                                        <p:strVal val="visible"/>
                                      </p:to>
                                    </p:set>
                                    <p:animEffect transition="in" filter="wheel(1)">
                                      <p:cBhvr>
                                        <p:cTn id="277" dur="2000"/>
                                        <p:tgtEl>
                                          <p:spTgt spid="100"/>
                                        </p:tgtEl>
                                      </p:cBhvr>
                                    </p:animEffect>
                                  </p:childTnLst>
                                </p:cTn>
                              </p:par>
                              <p:par>
                                <p:cTn id="278" presetID="21" presetClass="entr" presetSubtype="1" fill="hold" nodeType="withEffect">
                                  <p:stCondLst>
                                    <p:cond delay="0"/>
                                  </p:stCondLst>
                                  <p:childTnLst>
                                    <p:set>
                                      <p:cBhvr>
                                        <p:cTn id="279" dur="1" fill="hold">
                                          <p:stCondLst>
                                            <p:cond delay="0"/>
                                          </p:stCondLst>
                                        </p:cTn>
                                        <p:tgtEl>
                                          <p:spTgt spid="101"/>
                                        </p:tgtEl>
                                        <p:attrNameLst>
                                          <p:attrName>style.visibility</p:attrName>
                                        </p:attrNameLst>
                                      </p:cBhvr>
                                      <p:to>
                                        <p:strVal val="visible"/>
                                      </p:to>
                                    </p:set>
                                    <p:animEffect transition="in" filter="wheel(1)">
                                      <p:cBhvr>
                                        <p:cTn id="280" dur="2000"/>
                                        <p:tgtEl>
                                          <p:spTgt spid="101"/>
                                        </p:tgtEl>
                                      </p:cBhvr>
                                    </p:animEffect>
                                  </p:childTnLst>
                                </p:cTn>
                              </p:par>
                              <p:par>
                                <p:cTn id="281" presetID="21" presetClass="entr" presetSubtype="1" fill="hold" nodeType="withEffect">
                                  <p:stCondLst>
                                    <p:cond delay="0"/>
                                  </p:stCondLst>
                                  <p:childTnLst>
                                    <p:set>
                                      <p:cBhvr>
                                        <p:cTn id="282" dur="1" fill="hold">
                                          <p:stCondLst>
                                            <p:cond delay="0"/>
                                          </p:stCondLst>
                                        </p:cTn>
                                        <p:tgtEl>
                                          <p:spTgt spid="102"/>
                                        </p:tgtEl>
                                        <p:attrNameLst>
                                          <p:attrName>style.visibility</p:attrName>
                                        </p:attrNameLst>
                                      </p:cBhvr>
                                      <p:to>
                                        <p:strVal val="visible"/>
                                      </p:to>
                                    </p:set>
                                    <p:animEffect transition="in" filter="wheel(1)">
                                      <p:cBhvr>
                                        <p:cTn id="283" dur="2000"/>
                                        <p:tgtEl>
                                          <p:spTgt spid="102"/>
                                        </p:tgtEl>
                                      </p:cBhvr>
                                    </p:animEffect>
                                  </p:childTnLst>
                                </p:cTn>
                              </p:par>
                              <p:par>
                                <p:cTn id="284" presetID="21" presetClass="entr" presetSubtype="1" fill="hold" nodeType="withEffect">
                                  <p:stCondLst>
                                    <p:cond delay="0"/>
                                  </p:stCondLst>
                                  <p:childTnLst>
                                    <p:set>
                                      <p:cBhvr>
                                        <p:cTn id="285" dur="1" fill="hold">
                                          <p:stCondLst>
                                            <p:cond delay="0"/>
                                          </p:stCondLst>
                                        </p:cTn>
                                        <p:tgtEl>
                                          <p:spTgt spid="103"/>
                                        </p:tgtEl>
                                        <p:attrNameLst>
                                          <p:attrName>style.visibility</p:attrName>
                                        </p:attrNameLst>
                                      </p:cBhvr>
                                      <p:to>
                                        <p:strVal val="visible"/>
                                      </p:to>
                                    </p:set>
                                    <p:animEffect transition="in" filter="wheel(1)">
                                      <p:cBhvr>
                                        <p:cTn id="286" dur="2000"/>
                                        <p:tgtEl>
                                          <p:spTgt spid="103"/>
                                        </p:tgtEl>
                                      </p:cBhvr>
                                    </p:animEffect>
                                  </p:childTnLst>
                                </p:cTn>
                              </p:par>
                              <p:par>
                                <p:cTn id="287" presetID="21" presetClass="entr" presetSubtype="1" fill="hold" nodeType="withEffect">
                                  <p:stCondLst>
                                    <p:cond delay="0"/>
                                  </p:stCondLst>
                                  <p:childTnLst>
                                    <p:set>
                                      <p:cBhvr>
                                        <p:cTn id="288" dur="1" fill="hold">
                                          <p:stCondLst>
                                            <p:cond delay="0"/>
                                          </p:stCondLst>
                                        </p:cTn>
                                        <p:tgtEl>
                                          <p:spTgt spid="104"/>
                                        </p:tgtEl>
                                        <p:attrNameLst>
                                          <p:attrName>style.visibility</p:attrName>
                                        </p:attrNameLst>
                                      </p:cBhvr>
                                      <p:to>
                                        <p:strVal val="visible"/>
                                      </p:to>
                                    </p:set>
                                    <p:animEffect transition="in" filter="wheel(1)">
                                      <p:cBhvr>
                                        <p:cTn id="289" dur="2000"/>
                                        <p:tgtEl>
                                          <p:spTgt spid="104"/>
                                        </p:tgtEl>
                                      </p:cBhvr>
                                    </p:animEffect>
                                  </p:childTnLst>
                                </p:cTn>
                              </p:par>
                              <p:par>
                                <p:cTn id="290" presetID="21" presetClass="entr" presetSubtype="1" fill="hold" nodeType="withEffect">
                                  <p:stCondLst>
                                    <p:cond delay="0"/>
                                  </p:stCondLst>
                                  <p:childTnLst>
                                    <p:set>
                                      <p:cBhvr>
                                        <p:cTn id="291" dur="1" fill="hold">
                                          <p:stCondLst>
                                            <p:cond delay="0"/>
                                          </p:stCondLst>
                                        </p:cTn>
                                        <p:tgtEl>
                                          <p:spTgt spid="105"/>
                                        </p:tgtEl>
                                        <p:attrNameLst>
                                          <p:attrName>style.visibility</p:attrName>
                                        </p:attrNameLst>
                                      </p:cBhvr>
                                      <p:to>
                                        <p:strVal val="visible"/>
                                      </p:to>
                                    </p:set>
                                    <p:animEffect transition="in" filter="wheel(1)">
                                      <p:cBhvr>
                                        <p:cTn id="292" dur="2000"/>
                                        <p:tgtEl>
                                          <p:spTgt spid="105"/>
                                        </p:tgtEl>
                                      </p:cBhvr>
                                    </p:animEffect>
                                  </p:childTnLst>
                                </p:cTn>
                              </p:par>
                              <p:par>
                                <p:cTn id="293" presetID="21" presetClass="entr" presetSubtype="1" fill="hold" nodeType="withEffect">
                                  <p:stCondLst>
                                    <p:cond delay="0"/>
                                  </p:stCondLst>
                                  <p:childTnLst>
                                    <p:set>
                                      <p:cBhvr>
                                        <p:cTn id="294" dur="1" fill="hold">
                                          <p:stCondLst>
                                            <p:cond delay="0"/>
                                          </p:stCondLst>
                                        </p:cTn>
                                        <p:tgtEl>
                                          <p:spTgt spid="106"/>
                                        </p:tgtEl>
                                        <p:attrNameLst>
                                          <p:attrName>style.visibility</p:attrName>
                                        </p:attrNameLst>
                                      </p:cBhvr>
                                      <p:to>
                                        <p:strVal val="visible"/>
                                      </p:to>
                                    </p:set>
                                    <p:animEffect transition="in" filter="wheel(1)">
                                      <p:cBhvr>
                                        <p:cTn id="295" dur="2000"/>
                                        <p:tgtEl>
                                          <p:spTgt spid="106"/>
                                        </p:tgtEl>
                                      </p:cBhvr>
                                    </p:animEffect>
                                  </p:childTnLst>
                                </p:cTn>
                              </p:par>
                              <p:par>
                                <p:cTn id="296" presetID="21" presetClass="entr" presetSubtype="1" fill="hold" nodeType="withEffect">
                                  <p:stCondLst>
                                    <p:cond delay="0"/>
                                  </p:stCondLst>
                                  <p:childTnLst>
                                    <p:set>
                                      <p:cBhvr>
                                        <p:cTn id="297" dur="1" fill="hold">
                                          <p:stCondLst>
                                            <p:cond delay="0"/>
                                          </p:stCondLst>
                                        </p:cTn>
                                        <p:tgtEl>
                                          <p:spTgt spid="107"/>
                                        </p:tgtEl>
                                        <p:attrNameLst>
                                          <p:attrName>style.visibility</p:attrName>
                                        </p:attrNameLst>
                                      </p:cBhvr>
                                      <p:to>
                                        <p:strVal val="visible"/>
                                      </p:to>
                                    </p:set>
                                    <p:animEffect transition="in" filter="wheel(1)">
                                      <p:cBhvr>
                                        <p:cTn id="298" dur="2000"/>
                                        <p:tgtEl>
                                          <p:spTgt spid="107"/>
                                        </p:tgtEl>
                                      </p:cBhvr>
                                    </p:animEffect>
                                  </p:childTnLst>
                                </p:cTn>
                              </p:par>
                              <p:par>
                                <p:cTn id="299" presetID="21" presetClass="entr" presetSubtype="1" fill="hold" nodeType="withEffect">
                                  <p:stCondLst>
                                    <p:cond delay="0"/>
                                  </p:stCondLst>
                                  <p:childTnLst>
                                    <p:set>
                                      <p:cBhvr>
                                        <p:cTn id="300" dur="1" fill="hold">
                                          <p:stCondLst>
                                            <p:cond delay="0"/>
                                          </p:stCondLst>
                                        </p:cTn>
                                        <p:tgtEl>
                                          <p:spTgt spid="108"/>
                                        </p:tgtEl>
                                        <p:attrNameLst>
                                          <p:attrName>style.visibility</p:attrName>
                                        </p:attrNameLst>
                                      </p:cBhvr>
                                      <p:to>
                                        <p:strVal val="visible"/>
                                      </p:to>
                                    </p:set>
                                    <p:animEffect transition="in" filter="wheel(1)">
                                      <p:cBhvr>
                                        <p:cTn id="301" dur="2000"/>
                                        <p:tgtEl>
                                          <p:spTgt spid="108"/>
                                        </p:tgtEl>
                                      </p:cBhvr>
                                    </p:animEffect>
                                  </p:childTnLst>
                                </p:cTn>
                              </p:par>
                              <p:par>
                                <p:cTn id="302" presetID="21" presetClass="entr" presetSubtype="1" fill="hold" nodeType="withEffect">
                                  <p:stCondLst>
                                    <p:cond delay="0"/>
                                  </p:stCondLst>
                                  <p:childTnLst>
                                    <p:set>
                                      <p:cBhvr>
                                        <p:cTn id="303" dur="1" fill="hold">
                                          <p:stCondLst>
                                            <p:cond delay="0"/>
                                          </p:stCondLst>
                                        </p:cTn>
                                        <p:tgtEl>
                                          <p:spTgt spid="109"/>
                                        </p:tgtEl>
                                        <p:attrNameLst>
                                          <p:attrName>style.visibility</p:attrName>
                                        </p:attrNameLst>
                                      </p:cBhvr>
                                      <p:to>
                                        <p:strVal val="visible"/>
                                      </p:to>
                                    </p:set>
                                    <p:animEffect transition="in" filter="wheel(1)">
                                      <p:cBhvr>
                                        <p:cTn id="304"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3857" y="2001801"/>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52329"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21641"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90953"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60265"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29577"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68143"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37455"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06767"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76079"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45391"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8065" y="296306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57377" y="296306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80473" y="295343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98042" y="337809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32078"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1240"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50552"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19864"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89176"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58488"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1240"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50552"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19864"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89176" y="341292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71180" y="298040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76079" y="380456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84622"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3934"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09524" y="460865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78836" y="460865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339005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339005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382795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382795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4242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4242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84622"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3934"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54124"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23436"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92748"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24231" y="298040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75141" y="338627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42093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2707" y="37939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42093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54769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548069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548069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descr="A picture containing diagram&#10;&#10;Description automatically generated">
            <a:extLst>
              <a:ext uri="{FF2B5EF4-FFF2-40B4-BE49-F238E27FC236}">
                <a16:creationId xmlns:a16="http://schemas.microsoft.com/office/drawing/2014/main" id="{9A4DC273-A968-B693-D2BD-EE1986F6E8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7083" y="897462"/>
            <a:ext cx="8797834" cy="2001018"/>
          </a:xfrm>
          <a:prstGeom prst="rect">
            <a:avLst/>
          </a:prstGeom>
        </p:spPr>
      </p:pic>
    </p:spTree>
    <p:extLst>
      <p:ext uri="{BB962C8B-B14F-4D97-AF65-F5344CB8AC3E}">
        <p14:creationId xmlns:p14="http://schemas.microsoft.com/office/powerpoint/2010/main" val="423183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3857" y="2001801"/>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52329"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21641"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90953"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60265"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29577"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68143"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37455"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06767"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76079"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45391"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8065" y="296306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57377" y="296306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80473" y="295343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98042" y="337809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32078"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1240"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6"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50552"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7"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19864"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8"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89176"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9"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58488"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5"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1240"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6"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50552"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7"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19864"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8"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89176" y="341292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9"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71180" y="298040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76079" y="380456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84622"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3934"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09524" y="460865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78836" y="460865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339005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339005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382795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9"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382795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5"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6"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7"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8"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4242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9"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4242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84622"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3934"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5"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54124"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6"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23436"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7"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92748"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8"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24231" y="298040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75141" y="338627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42093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2707" y="37939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42093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54769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548069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548069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descr="A picture containing diagram&#10;&#10;Description automatically generated">
            <a:extLst>
              <a:ext uri="{FF2B5EF4-FFF2-40B4-BE49-F238E27FC236}">
                <a16:creationId xmlns:a16="http://schemas.microsoft.com/office/drawing/2014/main" id="{9A4DC273-A968-B693-D2BD-EE1986F6E8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7083" y="897462"/>
            <a:ext cx="8797834" cy="2001018"/>
          </a:xfrm>
          <a:prstGeom prst="rect">
            <a:avLst/>
          </a:prstGeom>
        </p:spPr>
      </p:pic>
    </p:spTree>
    <p:extLst>
      <p:ext uri="{BB962C8B-B14F-4D97-AF65-F5344CB8AC3E}">
        <p14:creationId xmlns:p14="http://schemas.microsoft.com/office/powerpoint/2010/main" val="428890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3857" y="2001801"/>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52329"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21641"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90953"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60265"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429577" y="29941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68143"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37455"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06767" y="298137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76079"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45391"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788065" y="296306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57377" y="296306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80473" y="295343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98042" y="337809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32078"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1240"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6"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50552"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7"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19864"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8"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89176"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9"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58488"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5"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1240"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6"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50552"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7"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19864" y="3409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8"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89176" y="341292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9"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71180" y="298040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76079" y="380456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84622"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3934"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709524" y="460865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78836" y="460865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297124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29750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420895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3386275"/>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339005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339005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46468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3824181"/>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382795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9"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382795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61148"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30460" y="506188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5"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11133"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6"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780445"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7"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49757" y="4239213"/>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8"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19069" y="4242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9"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88381" y="424299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84622"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3934" y="337888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5"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554124"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6"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23436"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7"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92748" y="2985149"/>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8" name="Picture 8" descr="Related image"/>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524231" y="298040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75141" y="3386274"/>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0"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1"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3793918"/>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15310" y="42093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4"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45998" y="4207392"/>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5"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52707" y="379391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6"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6686" y="4209356"/>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7"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53212" y="5476920"/>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8"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22524" y="548069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9" name="Picture 8" descr="Related image"/>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91836" y="5480697"/>
            <a:ext cx="169312" cy="33749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descr="A picture containing diagram&#10;&#10;Description automatically generated">
            <a:extLst>
              <a:ext uri="{FF2B5EF4-FFF2-40B4-BE49-F238E27FC236}">
                <a16:creationId xmlns:a16="http://schemas.microsoft.com/office/drawing/2014/main" id="{9A4DC273-A968-B693-D2BD-EE1986F6E8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7083" y="897462"/>
            <a:ext cx="8797834" cy="2001018"/>
          </a:xfrm>
          <a:prstGeom prst="rect">
            <a:avLst/>
          </a:prstGeom>
        </p:spPr>
      </p:pic>
      <p:grpSp>
        <p:nvGrpSpPr>
          <p:cNvPr id="4" name="Group 3">
            <a:extLst>
              <a:ext uri="{FF2B5EF4-FFF2-40B4-BE49-F238E27FC236}">
                <a16:creationId xmlns:a16="http://schemas.microsoft.com/office/drawing/2014/main" id="{B8C5B591-7926-0611-9005-D37D4458B782}"/>
              </a:ext>
            </a:extLst>
          </p:cNvPr>
          <p:cNvGrpSpPr/>
          <p:nvPr/>
        </p:nvGrpSpPr>
        <p:grpSpPr>
          <a:xfrm>
            <a:off x="6332396" y="2633743"/>
            <a:ext cx="1447353" cy="3261817"/>
            <a:chOff x="507768" y="2021504"/>
            <a:chExt cx="1724958" cy="3887439"/>
          </a:xfrm>
        </p:grpSpPr>
        <p:pic>
          <p:nvPicPr>
            <p:cNvPr id="5" name="Picture 8" descr="Related image">
              <a:extLst>
                <a:ext uri="{FF2B5EF4-FFF2-40B4-BE49-F238E27FC236}">
                  <a16:creationId xmlns:a16="http://schemas.microsoft.com/office/drawing/2014/main" id="{A1C0D32E-32F2-D4D8-BD01-0A77F91B4B2E}"/>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07768" y="2470526"/>
              <a:ext cx="1724958" cy="343841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2E1BB26C-DC5E-264B-045D-EEE86F217BE8}"/>
                </a:ext>
              </a:extLst>
            </p:cNvPr>
            <p:cNvSpPr/>
            <p:nvPr/>
          </p:nvSpPr>
          <p:spPr>
            <a:xfrm>
              <a:off x="1123019" y="2021504"/>
              <a:ext cx="494455" cy="410947"/>
            </a:xfrm>
            <a:prstGeom prst="star5">
              <a:avLst/>
            </a:prstGeom>
            <a:solidFill>
              <a:srgbClr val="FEDB6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756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girl%20clipart%20stick%20figure"/>
          <p:cNvSpPr>
            <a:spLocks noChangeAspect="1" noChangeArrowheads="1"/>
          </p:cNvSpPr>
          <p:nvPr/>
        </p:nvSpPr>
        <p:spPr bwMode="auto">
          <a:xfrm>
            <a:off x="5338516" y="4732407"/>
            <a:ext cx="2216136" cy="22161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a:extLst>
              <a:ext uri="{FF2B5EF4-FFF2-40B4-BE49-F238E27FC236}">
                <a16:creationId xmlns:a16="http://schemas.microsoft.com/office/drawing/2014/main" id="{615AB602-DA36-3603-F545-D1BF25F29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8857">
            <a:off x="1734070" y="1629790"/>
            <a:ext cx="3008401" cy="4280293"/>
          </a:xfrm>
          <a:prstGeom prst="rect">
            <a:avLst/>
          </a:prstGeom>
          <a:ln>
            <a:solidFill>
              <a:schemeClr val="tx1"/>
            </a:solidFill>
          </a:ln>
        </p:spPr>
      </p:pic>
      <p:pic>
        <p:nvPicPr>
          <p:cNvPr id="19" name="Picture 18">
            <a:extLst>
              <a:ext uri="{FF2B5EF4-FFF2-40B4-BE49-F238E27FC236}">
                <a16:creationId xmlns:a16="http://schemas.microsoft.com/office/drawing/2014/main" id="{6A678F45-1D2E-E470-7BD8-88BEB8E7A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8857">
            <a:off x="2087809" y="2075471"/>
            <a:ext cx="2998525" cy="4280293"/>
          </a:xfrm>
          <a:prstGeom prst="rect">
            <a:avLst/>
          </a:prstGeom>
          <a:ln>
            <a:solidFill>
              <a:schemeClr val="tx1"/>
            </a:solidFill>
          </a:ln>
        </p:spPr>
      </p:pic>
      <p:pic>
        <p:nvPicPr>
          <p:cNvPr id="24" name="Picture 23">
            <a:extLst>
              <a:ext uri="{FF2B5EF4-FFF2-40B4-BE49-F238E27FC236}">
                <a16:creationId xmlns:a16="http://schemas.microsoft.com/office/drawing/2014/main" id="{8EF24672-2419-32C0-7E22-E448556CF1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8857">
            <a:off x="2395189" y="2604506"/>
            <a:ext cx="3013102" cy="4280294"/>
          </a:xfrm>
          <a:prstGeom prst="rect">
            <a:avLst/>
          </a:prstGeom>
          <a:ln>
            <a:solidFill>
              <a:schemeClr val="tx1"/>
            </a:solidFill>
          </a:ln>
        </p:spPr>
      </p:pic>
      <p:sp>
        <p:nvSpPr>
          <p:cNvPr id="28" name="TextBox 27">
            <a:extLst>
              <a:ext uri="{FF2B5EF4-FFF2-40B4-BE49-F238E27FC236}">
                <a16:creationId xmlns:a16="http://schemas.microsoft.com/office/drawing/2014/main" id="{7099D4F1-0F53-E116-6036-05FB92CF4682}"/>
              </a:ext>
            </a:extLst>
          </p:cNvPr>
          <p:cNvSpPr txBox="1"/>
          <p:nvPr/>
        </p:nvSpPr>
        <p:spPr>
          <a:xfrm>
            <a:off x="1524001" y="0"/>
            <a:ext cx="4466177" cy="1569660"/>
          </a:xfrm>
          <a:prstGeom prst="rect">
            <a:avLst/>
          </a:prstGeom>
          <a:noFill/>
        </p:spPr>
        <p:txBody>
          <a:bodyPr wrap="square" rtlCol="0">
            <a:spAutoFit/>
          </a:bodyPr>
          <a:lstStyle/>
          <a:p>
            <a:r>
              <a:rPr lang="en-US" sz="2400" u="sng" dirty="0">
                <a:solidFill>
                  <a:schemeClr val="bg1"/>
                </a:solidFill>
              </a:rPr>
              <a:t>Individual End of Year 11 Targets:</a:t>
            </a:r>
          </a:p>
          <a:p>
            <a:r>
              <a:rPr lang="en-US" sz="2400" dirty="0">
                <a:solidFill>
                  <a:schemeClr val="bg1"/>
                </a:solidFill>
              </a:rPr>
              <a:t>Maths Target – Grade 6</a:t>
            </a:r>
          </a:p>
          <a:p>
            <a:r>
              <a:rPr lang="en-US" sz="2400" dirty="0">
                <a:solidFill>
                  <a:schemeClr val="bg1"/>
                </a:solidFill>
              </a:rPr>
              <a:t>English Target  - Grade 7</a:t>
            </a:r>
          </a:p>
          <a:p>
            <a:r>
              <a:rPr lang="en-US" sz="2400" dirty="0">
                <a:solidFill>
                  <a:schemeClr val="bg1"/>
                </a:solidFill>
              </a:rPr>
              <a:t>Other Subjects – Grade 6</a:t>
            </a:r>
            <a:endParaRPr lang="en-GB" sz="2400" dirty="0">
              <a:solidFill>
                <a:schemeClr val="bg1"/>
              </a:solidFill>
            </a:endParaRPr>
          </a:p>
        </p:txBody>
      </p:sp>
      <p:pic>
        <p:nvPicPr>
          <p:cNvPr id="3" name="Picture 2">
            <a:extLst>
              <a:ext uri="{FF2B5EF4-FFF2-40B4-BE49-F238E27FC236}">
                <a16:creationId xmlns:a16="http://schemas.microsoft.com/office/drawing/2014/main" id="{05FBA4BA-BF94-1609-978E-2662AB50E3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9826" y="156917"/>
            <a:ext cx="4791517" cy="6544167"/>
          </a:xfrm>
          <a:prstGeom prst="rect">
            <a:avLst/>
          </a:prstGeom>
        </p:spPr>
      </p:pic>
      <p:pic>
        <p:nvPicPr>
          <p:cNvPr id="5" name="Picture 4">
            <a:extLst>
              <a:ext uri="{FF2B5EF4-FFF2-40B4-BE49-F238E27FC236}">
                <a16:creationId xmlns:a16="http://schemas.microsoft.com/office/drawing/2014/main" id="{2A2B1B16-8584-41DB-5551-C9BC367CD8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55103">
            <a:off x="2635084" y="3385483"/>
            <a:ext cx="2940389" cy="4015930"/>
          </a:xfrm>
          <a:prstGeom prst="rect">
            <a:avLst/>
          </a:prstGeom>
        </p:spPr>
      </p:pic>
    </p:spTree>
    <p:extLst>
      <p:ext uri="{BB962C8B-B14F-4D97-AF65-F5344CB8AC3E}">
        <p14:creationId xmlns:p14="http://schemas.microsoft.com/office/powerpoint/2010/main" val="47206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80">
                                          <p:stCondLst>
                                            <p:cond delay="0"/>
                                          </p:stCondLst>
                                        </p:cTn>
                                        <p:tgtEl>
                                          <p:spTgt spid="19"/>
                                        </p:tgtEl>
                                      </p:cBhvr>
                                    </p:animEffect>
                                    <p:anim calcmode="lin" valueType="num">
                                      <p:cBhvr>
                                        <p:cTn id="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9" dur="26">
                                          <p:stCondLst>
                                            <p:cond delay="650"/>
                                          </p:stCondLst>
                                        </p:cTn>
                                        <p:tgtEl>
                                          <p:spTgt spid="19"/>
                                        </p:tgtEl>
                                      </p:cBhvr>
                                      <p:to x="100000" y="60000"/>
                                    </p:animScale>
                                    <p:animScale>
                                      <p:cBhvr>
                                        <p:cTn id="30" dur="166" decel="50000">
                                          <p:stCondLst>
                                            <p:cond delay="676"/>
                                          </p:stCondLst>
                                        </p:cTn>
                                        <p:tgtEl>
                                          <p:spTgt spid="19"/>
                                        </p:tgtEl>
                                      </p:cBhvr>
                                      <p:to x="100000" y="100000"/>
                                    </p:animScale>
                                    <p:animScale>
                                      <p:cBhvr>
                                        <p:cTn id="31" dur="26">
                                          <p:stCondLst>
                                            <p:cond delay="1312"/>
                                          </p:stCondLst>
                                        </p:cTn>
                                        <p:tgtEl>
                                          <p:spTgt spid="19"/>
                                        </p:tgtEl>
                                      </p:cBhvr>
                                      <p:to x="100000" y="80000"/>
                                    </p:animScale>
                                    <p:animScale>
                                      <p:cBhvr>
                                        <p:cTn id="32" dur="166" decel="50000">
                                          <p:stCondLst>
                                            <p:cond delay="1338"/>
                                          </p:stCondLst>
                                        </p:cTn>
                                        <p:tgtEl>
                                          <p:spTgt spid="19"/>
                                        </p:tgtEl>
                                      </p:cBhvr>
                                      <p:to x="100000" y="100000"/>
                                    </p:animScale>
                                    <p:animScale>
                                      <p:cBhvr>
                                        <p:cTn id="33" dur="26">
                                          <p:stCondLst>
                                            <p:cond delay="1642"/>
                                          </p:stCondLst>
                                        </p:cTn>
                                        <p:tgtEl>
                                          <p:spTgt spid="19"/>
                                        </p:tgtEl>
                                      </p:cBhvr>
                                      <p:to x="100000" y="90000"/>
                                    </p:animScale>
                                    <p:animScale>
                                      <p:cBhvr>
                                        <p:cTn id="34" dur="166" decel="50000">
                                          <p:stCondLst>
                                            <p:cond delay="1668"/>
                                          </p:stCondLst>
                                        </p:cTn>
                                        <p:tgtEl>
                                          <p:spTgt spid="19"/>
                                        </p:tgtEl>
                                      </p:cBhvr>
                                      <p:to x="100000" y="100000"/>
                                    </p:animScale>
                                    <p:animScale>
                                      <p:cBhvr>
                                        <p:cTn id="35" dur="26">
                                          <p:stCondLst>
                                            <p:cond delay="1808"/>
                                          </p:stCondLst>
                                        </p:cTn>
                                        <p:tgtEl>
                                          <p:spTgt spid="19"/>
                                        </p:tgtEl>
                                      </p:cBhvr>
                                      <p:to x="100000" y="95000"/>
                                    </p:animScale>
                                    <p:animScale>
                                      <p:cBhvr>
                                        <p:cTn id="36" dur="166" decel="50000">
                                          <p:stCondLst>
                                            <p:cond delay="1834"/>
                                          </p:stCondLst>
                                        </p:cTn>
                                        <p:tgtEl>
                                          <p:spTgt spid="1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80">
                                          <p:stCondLst>
                                            <p:cond delay="0"/>
                                          </p:stCondLst>
                                        </p:cTn>
                                        <p:tgtEl>
                                          <p:spTgt spid="24"/>
                                        </p:tgtEl>
                                      </p:cBhvr>
                                    </p:animEffect>
                                    <p:anim calcmode="lin" valueType="num">
                                      <p:cBhvr>
                                        <p:cTn id="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5" dur="26">
                                          <p:stCondLst>
                                            <p:cond delay="650"/>
                                          </p:stCondLst>
                                        </p:cTn>
                                        <p:tgtEl>
                                          <p:spTgt spid="24"/>
                                        </p:tgtEl>
                                      </p:cBhvr>
                                      <p:to x="100000" y="60000"/>
                                    </p:animScale>
                                    <p:animScale>
                                      <p:cBhvr>
                                        <p:cTn id="46" dur="166" decel="50000">
                                          <p:stCondLst>
                                            <p:cond delay="676"/>
                                          </p:stCondLst>
                                        </p:cTn>
                                        <p:tgtEl>
                                          <p:spTgt spid="24"/>
                                        </p:tgtEl>
                                      </p:cBhvr>
                                      <p:to x="100000" y="100000"/>
                                    </p:animScale>
                                    <p:animScale>
                                      <p:cBhvr>
                                        <p:cTn id="47" dur="26">
                                          <p:stCondLst>
                                            <p:cond delay="1312"/>
                                          </p:stCondLst>
                                        </p:cTn>
                                        <p:tgtEl>
                                          <p:spTgt spid="24"/>
                                        </p:tgtEl>
                                      </p:cBhvr>
                                      <p:to x="100000" y="80000"/>
                                    </p:animScale>
                                    <p:animScale>
                                      <p:cBhvr>
                                        <p:cTn id="48" dur="166" decel="50000">
                                          <p:stCondLst>
                                            <p:cond delay="1338"/>
                                          </p:stCondLst>
                                        </p:cTn>
                                        <p:tgtEl>
                                          <p:spTgt spid="24"/>
                                        </p:tgtEl>
                                      </p:cBhvr>
                                      <p:to x="100000" y="100000"/>
                                    </p:animScale>
                                    <p:animScale>
                                      <p:cBhvr>
                                        <p:cTn id="49" dur="26">
                                          <p:stCondLst>
                                            <p:cond delay="1642"/>
                                          </p:stCondLst>
                                        </p:cTn>
                                        <p:tgtEl>
                                          <p:spTgt spid="24"/>
                                        </p:tgtEl>
                                      </p:cBhvr>
                                      <p:to x="100000" y="90000"/>
                                    </p:animScale>
                                    <p:animScale>
                                      <p:cBhvr>
                                        <p:cTn id="50" dur="166" decel="50000">
                                          <p:stCondLst>
                                            <p:cond delay="1668"/>
                                          </p:stCondLst>
                                        </p:cTn>
                                        <p:tgtEl>
                                          <p:spTgt spid="24"/>
                                        </p:tgtEl>
                                      </p:cBhvr>
                                      <p:to x="100000" y="100000"/>
                                    </p:animScale>
                                    <p:animScale>
                                      <p:cBhvr>
                                        <p:cTn id="51" dur="26">
                                          <p:stCondLst>
                                            <p:cond delay="1808"/>
                                          </p:stCondLst>
                                        </p:cTn>
                                        <p:tgtEl>
                                          <p:spTgt spid="24"/>
                                        </p:tgtEl>
                                      </p:cBhvr>
                                      <p:to x="100000" y="95000"/>
                                    </p:animScale>
                                    <p:animScale>
                                      <p:cBhvr>
                                        <p:cTn id="52" dur="166" decel="50000">
                                          <p:stCondLst>
                                            <p:cond delay="1834"/>
                                          </p:stCondLst>
                                        </p:cTn>
                                        <p:tgtEl>
                                          <p:spTgt spid="24"/>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7000E4F7-4422-156B-D087-2E7B5D96D9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9917" y="132812"/>
            <a:ext cx="8732167" cy="6592376"/>
          </a:xfrm>
          <a:prstGeom prst="rect">
            <a:avLst/>
          </a:prstGeom>
        </p:spPr>
      </p:pic>
    </p:spTree>
    <p:extLst>
      <p:ext uri="{BB962C8B-B14F-4D97-AF65-F5344CB8AC3E}">
        <p14:creationId xmlns:p14="http://schemas.microsoft.com/office/powerpoint/2010/main" val="2485862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5C68578C-DCFE-7DAF-48B3-565DC16A9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506" y="57600"/>
            <a:ext cx="4886711" cy="1277816"/>
          </a:xfrm>
          <a:prstGeom prst="rect">
            <a:avLst/>
          </a:prstGeom>
        </p:spPr>
      </p:pic>
      <p:sp>
        <p:nvSpPr>
          <p:cNvPr id="2" name="Rectangle 1">
            <a:extLst>
              <a:ext uri="{FF2B5EF4-FFF2-40B4-BE49-F238E27FC236}">
                <a16:creationId xmlns:a16="http://schemas.microsoft.com/office/drawing/2014/main" id="{DC23C5F9-E96F-2B93-16C8-2602B87B4F2E}"/>
              </a:ext>
            </a:extLst>
          </p:cNvPr>
          <p:cNvSpPr/>
          <p:nvPr/>
        </p:nvSpPr>
        <p:spPr>
          <a:xfrm>
            <a:off x="4897279" y="1495691"/>
            <a:ext cx="5707930" cy="5332461"/>
          </a:xfrm>
          <a:prstGeom prst="rect">
            <a:avLst/>
          </a:prstGeom>
          <a:solidFill>
            <a:srgbClr val="3E465B"/>
          </a:solidFill>
          <a:ln>
            <a:solidFill>
              <a:srgbClr val="3E4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47391E3-77CA-3425-E717-9368AB14AF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7615" y="1501584"/>
            <a:ext cx="2476770" cy="5249615"/>
          </a:xfrm>
          <a:prstGeom prst="rect">
            <a:avLst/>
          </a:prstGeom>
        </p:spPr>
      </p:pic>
      <p:pic>
        <p:nvPicPr>
          <p:cNvPr id="4" name="Picture 3">
            <a:extLst>
              <a:ext uri="{FF2B5EF4-FFF2-40B4-BE49-F238E27FC236}">
                <a16:creationId xmlns:a16="http://schemas.microsoft.com/office/drawing/2014/main" id="{DB649626-E820-106A-5C41-AD6690FD47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91505" y="1501584"/>
            <a:ext cx="3260156" cy="5249615"/>
          </a:xfrm>
          <a:prstGeom prst="rect">
            <a:avLst/>
          </a:prstGeom>
        </p:spPr>
      </p:pic>
      <p:sp>
        <p:nvSpPr>
          <p:cNvPr id="7" name="Rectangle 6">
            <a:extLst>
              <a:ext uri="{FF2B5EF4-FFF2-40B4-BE49-F238E27FC236}">
                <a16:creationId xmlns:a16="http://schemas.microsoft.com/office/drawing/2014/main" id="{17EACFC7-D351-FB03-B479-B8046227384D}"/>
              </a:ext>
            </a:extLst>
          </p:cNvPr>
          <p:cNvSpPr/>
          <p:nvPr/>
        </p:nvSpPr>
        <p:spPr>
          <a:xfrm>
            <a:off x="4700833" y="5910606"/>
            <a:ext cx="2617542" cy="83309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839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girl%20clipart%20stick%20figure"/>
          <p:cNvSpPr>
            <a:spLocks noChangeAspect="1" noChangeArrowheads="1"/>
          </p:cNvSpPr>
          <p:nvPr/>
        </p:nvSpPr>
        <p:spPr bwMode="auto">
          <a:xfrm>
            <a:off x="5338516" y="4732407"/>
            <a:ext cx="2216136" cy="22161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a:extLst>
              <a:ext uri="{FF2B5EF4-FFF2-40B4-BE49-F238E27FC236}">
                <a16:creationId xmlns:a16="http://schemas.microsoft.com/office/drawing/2014/main" id="{615AB602-DA36-3603-F545-D1BF25F29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8857">
            <a:off x="1734070" y="1629790"/>
            <a:ext cx="3008401" cy="4280293"/>
          </a:xfrm>
          <a:prstGeom prst="rect">
            <a:avLst/>
          </a:prstGeom>
          <a:ln>
            <a:solidFill>
              <a:schemeClr val="tx1"/>
            </a:solidFill>
          </a:ln>
        </p:spPr>
      </p:pic>
      <p:pic>
        <p:nvPicPr>
          <p:cNvPr id="19" name="Picture 18">
            <a:extLst>
              <a:ext uri="{FF2B5EF4-FFF2-40B4-BE49-F238E27FC236}">
                <a16:creationId xmlns:a16="http://schemas.microsoft.com/office/drawing/2014/main" id="{6A678F45-1D2E-E470-7BD8-88BEB8E7A4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8857">
            <a:off x="2087809" y="2075471"/>
            <a:ext cx="2998525" cy="4280293"/>
          </a:xfrm>
          <a:prstGeom prst="rect">
            <a:avLst/>
          </a:prstGeom>
          <a:ln>
            <a:solidFill>
              <a:schemeClr val="tx1"/>
            </a:solidFill>
          </a:ln>
        </p:spPr>
      </p:pic>
      <p:pic>
        <p:nvPicPr>
          <p:cNvPr id="24" name="Picture 23">
            <a:extLst>
              <a:ext uri="{FF2B5EF4-FFF2-40B4-BE49-F238E27FC236}">
                <a16:creationId xmlns:a16="http://schemas.microsoft.com/office/drawing/2014/main" id="{8EF24672-2419-32C0-7E22-E448556CF1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8857">
            <a:off x="2395189" y="2604506"/>
            <a:ext cx="3013102" cy="4280294"/>
          </a:xfrm>
          <a:prstGeom prst="rect">
            <a:avLst/>
          </a:prstGeom>
          <a:ln>
            <a:solidFill>
              <a:schemeClr val="tx1"/>
            </a:solidFill>
          </a:ln>
        </p:spPr>
      </p:pic>
      <p:sp>
        <p:nvSpPr>
          <p:cNvPr id="28" name="TextBox 27">
            <a:extLst>
              <a:ext uri="{FF2B5EF4-FFF2-40B4-BE49-F238E27FC236}">
                <a16:creationId xmlns:a16="http://schemas.microsoft.com/office/drawing/2014/main" id="{7099D4F1-0F53-E116-6036-05FB92CF4682}"/>
              </a:ext>
            </a:extLst>
          </p:cNvPr>
          <p:cNvSpPr txBox="1"/>
          <p:nvPr/>
        </p:nvSpPr>
        <p:spPr>
          <a:xfrm>
            <a:off x="1524000" y="-31233"/>
            <a:ext cx="4967622" cy="1569660"/>
          </a:xfrm>
          <a:prstGeom prst="rect">
            <a:avLst/>
          </a:prstGeom>
          <a:noFill/>
        </p:spPr>
        <p:txBody>
          <a:bodyPr wrap="square" rtlCol="0">
            <a:spAutoFit/>
          </a:bodyPr>
          <a:lstStyle/>
          <a:p>
            <a:r>
              <a:rPr lang="en-US" sz="2400" u="sng" dirty="0">
                <a:solidFill>
                  <a:schemeClr val="bg1"/>
                </a:solidFill>
              </a:rPr>
              <a:t>Individual End of Year 11 Targets:</a:t>
            </a:r>
          </a:p>
          <a:p>
            <a:r>
              <a:rPr lang="en-US" sz="2400" dirty="0">
                <a:solidFill>
                  <a:schemeClr val="bg1"/>
                </a:solidFill>
              </a:rPr>
              <a:t>Maths Target – Grade 6</a:t>
            </a:r>
          </a:p>
          <a:p>
            <a:r>
              <a:rPr lang="en-US" sz="2400" dirty="0">
                <a:solidFill>
                  <a:schemeClr val="bg1"/>
                </a:solidFill>
              </a:rPr>
              <a:t>English Target  - Grade 7</a:t>
            </a:r>
          </a:p>
          <a:p>
            <a:r>
              <a:rPr lang="en-US" sz="2400" dirty="0">
                <a:solidFill>
                  <a:schemeClr val="bg1"/>
                </a:solidFill>
              </a:rPr>
              <a:t>Other Subjects – Grade 6</a:t>
            </a:r>
            <a:endParaRPr lang="en-GB" sz="2400" dirty="0">
              <a:solidFill>
                <a:schemeClr val="bg1"/>
              </a:solidFill>
            </a:endParaRPr>
          </a:p>
        </p:txBody>
      </p:sp>
      <p:pic>
        <p:nvPicPr>
          <p:cNvPr id="3" name="Picture 2">
            <a:extLst>
              <a:ext uri="{FF2B5EF4-FFF2-40B4-BE49-F238E27FC236}">
                <a16:creationId xmlns:a16="http://schemas.microsoft.com/office/drawing/2014/main" id="{05FBA4BA-BF94-1609-978E-2662AB50E3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9826" y="156917"/>
            <a:ext cx="4791517" cy="6544167"/>
          </a:xfrm>
          <a:prstGeom prst="rect">
            <a:avLst/>
          </a:prstGeom>
        </p:spPr>
      </p:pic>
      <p:pic>
        <p:nvPicPr>
          <p:cNvPr id="5" name="Picture 4">
            <a:extLst>
              <a:ext uri="{FF2B5EF4-FFF2-40B4-BE49-F238E27FC236}">
                <a16:creationId xmlns:a16="http://schemas.microsoft.com/office/drawing/2014/main" id="{2A2B1B16-8584-41DB-5551-C9BC367CD86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55103">
            <a:off x="2635084" y="3385483"/>
            <a:ext cx="2940389" cy="4015930"/>
          </a:xfrm>
          <a:prstGeom prst="rect">
            <a:avLst/>
          </a:prstGeom>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E9D1A767-1063-DEDB-D934-91EE50023708}"/>
                  </a:ext>
                </a:extLst>
              </p14:cNvPr>
              <p14:cNvContentPartPr/>
              <p14:nvPr/>
            </p14:nvContentPartPr>
            <p14:xfrm>
              <a:off x="5548382" y="3440253"/>
              <a:ext cx="5415840" cy="3492000"/>
            </p14:xfrm>
          </p:contentPart>
        </mc:Choice>
        <mc:Fallback xmlns="">
          <p:pic>
            <p:nvPicPr>
              <p:cNvPr id="2" name="Ink 1">
                <a:extLst>
                  <a:ext uri="{FF2B5EF4-FFF2-40B4-BE49-F238E27FC236}">
                    <a16:creationId xmlns:a16="http://schemas.microsoft.com/office/drawing/2014/main" id="{E9D1A767-1063-DEDB-D934-91EE50023708}"/>
                  </a:ext>
                </a:extLst>
              </p:cNvPr>
              <p:cNvPicPr/>
              <p:nvPr/>
            </p:nvPicPr>
            <p:blipFill>
              <a:blip r:embed="rId9"/>
              <a:stretch>
                <a:fillRect/>
              </a:stretch>
            </p:blipFill>
            <p:spPr>
              <a:xfrm>
                <a:off x="5499062" y="3390933"/>
                <a:ext cx="5514480" cy="3590640"/>
              </a:xfrm>
              <a:prstGeom prst="rect">
                <a:avLst/>
              </a:prstGeom>
            </p:spPr>
          </p:pic>
        </mc:Fallback>
      </mc:AlternateContent>
    </p:spTree>
    <p:extLst>
      <p:ext uri="{BB962C8B-B14F-4D97-AF65-F5344CB8AC3E}">
        <p14:creationId xmlns:p14="http://schemas.microsoft.com/office/powerpoint/2010/main" val="31152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t>Tutors</a:t>
            </a:r>
            <a:endParaRPr lang="en-GB" sz="7200" b="1" dirty="0"/>
          </a:p>
        </p:txBody>
      </p:sp>
      <p:sp>
        <p:nvSpPr>
          <p:cNvPr id="15" name="TextBox 14"/>
          <p:cNvSpPr txBox="1"/>
          <p:nvPr/>
        </p:nvSpPr>
        <p:spPr>
          <a:xfrm>
            <a:off x="1684422" y="3126952"/>
            <a:ext cx="1455462" cy="646331"/>
          </a:xfrm>
          <a:prstGeom prst="rect">
            <a:avLst/>
          </a:prstGeom>
          <a:noFill/>
        </p:spPr>
        <p:txBody>
          <a:bodyPr wrap="square" rtlCol="0">
            <a:spAutoFit/>
          </a:bodyPr>
          <a:lstStyle/>
          <a:p>
            <a:pPr algn="ctr"/>
            <a:r>
              <a:rPr lang="en-GB" dirty="0">
                <a:solidFill>
                  <a:schemeClr val="accent4">
                    <a:lumMod val="60000"/>
                    <a:lumOff val="40000"/>
                  </a:schemeClr>
                </a:solidFill>
              </a:rPr>
              <a:t>Miss </a:t>
            </a:r>
            <a:r>
              <a:rPr lang="en-GB" dirty="0" smtClean="0">
                <a:solidFill>
                  <a:schemeClr val="accent4">
                    <a:lumMod val="60000"/>
                    <a:lumOff val="40000"/>
                  </a:schemeClr>
                </a:solidFill>
              </a:rPr>
              <a:t>Weston FWE – K3</a:t>
            </a:r>
            <a:endParaRPr lang="en-GB" dirty="0">
              <a:solidFill>
                <a:schemeClr val="accent4">
                  <a:lumMod val="60000"/>
                  <a:lumOff val="40000"/>
                </a:schemeClr>
              </a:solidFill>
            </a:endParaRPr>
          </a:p>
        </p:txBody>
      </p:sp>
      <p:sp>
        <p:nvSpPr>
          <p:cNvPr id="17" name="TextBox 16"/>
          <p:cNvSpPr txBox="1"/>
          <p:nvPr/>
        </p:nvSpPr>
        <p:spPr>
          <a:xfrm>
            <a:off x="3777208" y="3149343"/>
            <a:ext cx="1345617" cy="646331"/>
          </a:xfrm>
          <a:prstGeom prst="rect">
            <a:avLst/>
          </a:prstGeom>
          <a:noFill/>
        </p:spPr>
        <p:txBody>
          <a:bodyPr wrap="square" rtlCol="0">
            <a:spAutoFit/>
          </a:bodyPr>
          <a:lstStyle/>
          <a:p>
            <a:pPr algn="ctr"/>
            <a:r>
              <a:rPr lang="en-GB" dirty="0">
                <a:solidFill>
                  <a:schemeClr val="accent4">
                    <a:lumMod val="60000"/>
                    <a:lumOff val="40000"/>
                  </a:schemeClr>
                </a:solidFill>
              </a:rPr>
              <a:t>Miss </a:t>
            </a:r>
            <a:r>
              <a:rPr lang="en-GB" dirty="0" err="1" smtClean="0">
                <a:solidFill>
                  <a:schemeClr val="accent4">
                    <a:lumMod val="60000"/>
                    <a:lumOff val="40000"/>
                  </a:schemeClr>
                </a:solidFill>
              </a:rPr>
              <a:t>Smette</a:t>
            </a:r>
            <a:r>
              <a:rPr lang="en-GB" dirty="0" smtClean="0">
                <a:solidFill>
                  <a:schemeClr val="accent4">
                    <a:lumMod val="60000"/>
                    <a:lumOff val="40000"/>
                  </a:schemeClr>
                </a:solidFill>
              </a:rPr>
              <a:t>  VSE – K15 </a:t>
            </a:r>
            <a:endParaRPr lang="en-GB" dirty="0">
              <a:solidFill>
                <a:schemeClr val="accent4">
                  <a:lumMod val="60000"/>
                  <a:lumOff val="40000"/>
                </a:schemeClr>
              </a:solidFill>
            </a:endParaRPr>
          </a:p>
        </p:txBody>
      </p:sp>
      <p:sp>
        <p:nvSpPr>
          <p:cNvPr id="18" name="TextBox 17"/>
          <p:cNvSpPr txBox="1"/>
          <p:nvPr/>
        </p:nvSpPr>
        <p:spPr>
          <a:xfrm>
            <a:off x="5870928" y="3149343"/>
            <a:ext cx="1441614" cy="646331"/>
          </a:xfrm>
          <a:prstGeom prst="rect">
            <a:avLst/>
          </a:prstGeom>
          <a:noFill/>
        </p:spPr>
        <p:txBody>
          <a:bodyPr wrap="square" rtlCol="0">
            <a:spAutoFit/>
          </a:bodyPr>
          <a:lstStyle/>
          <a:p>
            <a:pPr algn="ctr"/>
            <a:r>
              <a:rPr lang="en-GB" dirty="0">
                <a:solidFill>
                  <a:schemeClr val="accent4">
                    <a:lumMod val="60000"/>
                    <a:lumOff val="40000"/>
                  </a:schemeClr>
                </a:solidFill>
              </a:rPr>
              <a:t>Ms </a:t>
            </a:r>
            <a:r>
              <a:rPr lang="en-GB" dirty="0" err="1">
                <a:solidFill>
                  <a:schemeClr val="accent4">
                    <a:lumMod val="60000"/>
                    <a:lumOff val="40000"/>
                  </a:schemeClr>
                </a:solidFill>
              </a:rPr>
              <a:t>Ladbrook</a:t>
            </a:r>
            <a:endParaRPr lang="en-GB" dirty="0">
              <a:solidFill>
                <a:schemeClr val="accent4">
                  <a:lumMod val="60000"/>
                  <a:lumOff val="40000"/>
                </a:schemeClr>
              </a:solidFill>
            </a:endParaRPr>
          </a:p>
          <a:p>
            <a:pPr algn="ctr"/>
            <a:r>
              <a:rPr lang="en-GB" dirty="0" smtClean="0">
                <a:solidFill>
                  <a:schemeClr val="accent4">
                    <a:lumMod val="60000"/>
                    <a:lumOff val="40000"/>
                  </a:schemeClr>
                </a:solidFill>
              </a:rPr>
              <a:t>RLA - M6</a:t>
            </a:r>
            <a:endParaRPr lang="en-GB" dirty="0">
              <a:solidFill>
                <a:schemeClr val="accent4">
                  <a:lumMod val="60000"/>
                  <a:lumOff val="40000"/>
                </a:schemeClr>
              </a:solidFill>
            </a:endParaRPr>
          </a:p>
        </p:txBody>
      </p:sp>
      <p:sp>
        <p:nvSpPr>
          <p:cNvPr id="19" name="TextBox 18"/>
          <p:cNvSpPr txBox="1"/>
          <p:nvPr/>
        </p:nvSpPr>
        <p:spPr>
          <a:xfrm>
            <a:off x="7076903" y="3117433"/>
            <a:ext cx="3479609" cy="646331"/>
          </a:xfrm>
          <a:prstGeom prst="rect">
            <a:avLst/>
          </a:prstGeom>
          <a:noFill/>
        </p:spPr>
        <p:txBody>
          <a:bodyPr wrap="square" rtlCol="0">
            <a:spAutoFit/>
          </a:bodyPr>
          <a:lstStyle/>
          <a:p>
            <a:pPr algn="ctr"/>
            <a:r>
              <a:rPr lang="en-GB" dirty="0">
                <a:solidFill>
                  <a:schemeClr val="accent4">
                    <a:lumMod val="60000"/>
                    <a:lumOff val="40000"/>
                  </a:schemeClr>
                </a:solidFill>
              </a:rPr>
              <a:t>Miss Atkinson</a:t>
            </a:r>
          </a:p>
          <a:p>
            <a:pPr algn="ctr"/>
            <a:r>
              <a:rPr lang="en-GB" dirty="0" smtClean="0">
                <a:solidFill>
                  <a:schemeClr val="accent4">
                    <a:lumMod val="60000"/>
                    <a:lumOff val="40000"/>
                  </a:schemeClr>
                </a:solidFill>
              </a:rPr>
              <a:t>NAT - S2</a:t>
            </a:r>
            <a:endParaRPr lang="en-GB" dirty="0">
              <a:solidFill>
                <a:schemeClr val="accent4">
                  <a:lumMod val="60000"/>
                  <a:lumOff val="40000"/>
                </a:schemeClr>
              </a:solidFill>
            </a:endParaRPr>
          </a:p>
        </p:txBody>
      </p:sp>
      <p:sp>
        <p:nvSpPr>
          <p:cNvPr id="20" name="TextBox 19"/>
          <p:cNvSpPr txBox="1"/>
          <p:nvPr/>
        </p:nvSpPr>
        <p:spPr>
          <a:xfrm>
            <a:off x="1908917" y="5505593"/>
            <a:ext cx="1238423" cy="646331"/>
          </a:xfrm>
          <a:prstGeom prst="rect">
            <a:avLst/>
          </a:prstGeom>
          <a:noFill/>
        </p:spPr>
        <p:txBody>
          <a:bodyPr wrap="square" rtlCol="0">
            <a:spAutoFit/>
          </a:bodyPr>
          <a:lstStyle/>
          <a:p>
            <a:pPr algn="ctr"/>
            <a:r>
              <a:rPr lang="en-GB" dirty="0">
                <a:solidFill>
                  <a:schemeClr val="accent4">
                    <a:lumMod val="60000"/>
                    <a:lumOff val="40000"/>
                  </a:schemeClr>
                </a:solidFill>
              </a:rPr>
              <a:t>Miss </a:t>
            </a:r>
            <a:r>
              <a:rPr lang="en-GB" dirty="0" smtClean="0">
                <a:solidFill>
                  <a:schemeClr val="accent4">
                    <a:lumMod val="60000"/>
                    <a:lumOff val="40000"/>
                  </a:schemeClr>
                </a:solidFill>
              </a:rPr>
              <a:t>Isaac DI – T5</a:t>
            </a:r>
            <a:endParaRPr lang="en-GB" dirty="0">
              <a:solidFill>
                <a:schemeClr val="accent4">
                  <a:lumMod val="60000"/>
                  <a:lumOff val="40000"/>
                </a:schemeClr>
              </a:solidFill>
            </a:endParaRPr>
          </a:p>
        </p:txBody>
      </p:sp>
      <p:sp>
        <p:nvSpPr>
          <p:cNvPr id="21" name="TextBox 20"/>
          <p:cNvSpPr txBox="1"/>
          <p:nvPr/>
        </p:nvSpPr>
        <p:spPr>
          <a:xfrm>
            <a:off x="3830804" y="5552663"/>
            <a:ext cx="1356659" cy="646331"/>
          </a:xfrm>
          <a:prstGeom prst="rect">
            <a:avLst/>
          </a:prstGeom>
          <a:noFill/>
        </p:spPr>
        <p:txBody>
          <a:bodyPr wrap="square" rtlCol="0">
            <a:spAutoFit/>
          </a:bodyPr>
          <a:lstStyle/>
          <a:p>
            <a:pPr algn="ctr"/>
            <a:r>
              <a:rPr lang="en-GB" dirty="0" smtClean="0">
                <a:solidFill>
                  <a:schemeClr val="accent4">
                    <a:lumMod val="60000"/>
                    <a:lumOff val="40000"/>
                  </a:schemeClr>
                </a:solidFill>
              </a:rPr>
              <a:t>Mr Richards SRI – T8</a:t>
            </a:r>
            <a:endParaRPr lang="en-GB" dirty="0">
              <a:solidFill>
                <a:schemeClr val="accent4">
                  <a:lumMod val="60000"/>
                  <a:lumOff val="40000"/>
                </a:schemeClr>
              </a:solidFill>
            </a:endParaRPr>
          </a:p>
        </p:txBody>
      </p:sp>
      <p:sp>
        <p:nvSpPr>
          <p:cNvPr id="22" name="TextBox 21"/>
          <p:cNvSpPr txBox="1"/>
          <p:nvPr/>
        </p:nvSpPr>
        <p:spPr>
          <a:xfrm>
            <a:off x="5914824" y="5586820"/>
            <a:ext cx="1472563" cy="646331"/>
          </a:xfrm>
          <a:prstGeom prst="rect">
            <a:avLst/>
          </a:prstGeom>
          <a:noFill/>
        </p:spPr>
        <p:txBody>
          <a:bodyPr wrap="square" rtlCol="0">
            <a:spAutoFit/>
          </a:bodyPr>
          <a:lstStyle/>
          <a:p>
            <a:pPr algn="ctr"/>
            <a:r>
              <a:rPr lang="en-GB" dirty="0">
                <a:solidFill>
                  <a:schemeClr val="accent4">
                    <a:lumMod val="60000"/>
                    <a:lumOff val="40000"/>
                  </a:schemeClr>
                </a:solidFill>
              </a:rPr>
              <a:t>Miss </a:t>
            </a:r>
            <a:r>
              <a:rPr lang="en-GB" dirty="0" err="1" smtClean="0">
                <a:solidFill>
                  <a:schemeClr val="accent4">
                    <a:lumMod val="60000"/>
                    <a:lumOff val="40000"/>
                  </a:schemeClr>
                </a:solidFill>
              </a:rPr>
              <a:t>Twyford</a:t>
            </a:r>
            <a:r>
              <a:rPr lang="en-GB" dirty="0" smtClean="0">
                <a:solidFill>
                  <a:schemeClr val="accent4">
                    <a:lumMod val="60000"/>
                    <a:lumOff val="40000"/>
                  </a:schemeClr>
                </a:solidFill>
              </a:rPr>
              <a:t> RTW – B2</a:t>
            </a:r>
            <a:endParaRPr lang="en-GB" dirty="0">
              <a:solidFill>
                <a:schemeClr val="accent4">
                  <a:lumMod val="60000"/>
                  <a:lumOff val="40000"/>
                </a:schemeClr>
              </a:solidFill>
            </a:endParaRPr>
          </a:p>
        </p:txBody>
      </p:sp>
      <p:sp>
        <p:nvSpPr>
          <p:cNvPr id="23" name="TextBox 22"/>
          <p:cNvSpPr txBox="1"/>
          <p:nvPr/>
        </p:nvSpPr>
        <p:spPr>
          <a:xfrm>
            <a:off x="8187274" y="5552315"/>
            <a:ext cx="1566327" cy="646331"/>
          </a:xfrm>
          <a:prstGeom prst="rect">
            <a:avLst/>
          </a:prstGeom>
          <a:noFill/>
        </p:spPr>
        <p:txBody>
          <a:bodyPr wrap="square" rtlCol="0">
            <a:spAutoFit/>
          </a:bodyPr>
          <a:lstStyle/>
          <a:p>
            <a:pPr algn="ctr"/>
            <a:r>
              <a:rPr lang="en-GB" dirty="0">
                <a:solidFill>
                  <a:schemeClr val="accent4">
                    <a:lumMod val="60000"/>
                    <a:lumOff val="40000"/>
                  </a:schemeClr>
                </a:solidFill>
              </a:rPr>
              <a:t>Mr </a:t>
            </a:r>
            <a:r>
              <a:rPr lang="en-GB" dirty="0" smtClean="0">
                <a:solidFill>
                  <a:schemeClr val="accent4">
                    <a:lumMod val="60000"/>
                    <a:lumOff val="40000"/>
                  </a:schemeClr>
                </a:solidFill>
              </a:rPr>
              <a:t>Dodson</a:t>
            </a:r>
          </a:p>
          <a:p>
            <a:pPr algn="ctr"/>
            <a:r>
              <a:rPr lang="en-GB" dirty="0" smtClean="0">
                <a:solidFill>
                  <a:schemeClr val="accent4">
                    <a:lumMod val="60000"/>
                    <a:lumOff val="40000"/>
                  </a:schemeClr>
                </a:solidFill>
              </a:rPr>
              <a:t>SDO – B8</a:t>
            </a:r>
            <a:endParaRPr lang="en-GB" dirty="0">
              <a:solidFill>
                <a:schemeClr val="accent4">
                  <a:lumMod val="60000"/>
                  <a:lumOff val="40000"/>
                </a:schemeClr>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9370" y="1663604"/>
            <a:ext cx="1259142" cy="14400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5176" y="1579276"/>
            <a:ext cx="1003275" cy="152441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6185" y="1654557"/>
            <a:ext cx="963663" cy="154583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03699" y="4010169"/>
            <a:ext cx="1133475" cy="149542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99565" y="3872676"/>
            <a:ext cx="1247775" cy="1533525"/>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87274" y="1754656"/>
            <a:ext cx="1189920" cy="143101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30804" y="3806599"/>
            <a:ext cx="1356659" cy="169899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17886" y="3824555"/>
            <a:ext cx="1214143" cy="1779957"/>
          </a:xfrm>
          <a:prstGeom prst="rect">
            <a:avLst/>
          </a:prstGeom>
        </p:spPr>
      </p:pic>
    </p:spTree>
    <p:extLst>
      <p:ext uri="{BB962C8B-B14F-4D97-AF65-F5344CB8AC3E}">
        <p14:creationId xmlns:p14="http://schemas.microsoft.com/office/powerpoint/2010/main" val="2641237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E7C9B845-C3F5-AFA6-9B94-524B8BC26A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2122" y="578603"/>
            <a:ext cx="8967756" cy="5885734"/>
          </a:xfrm>
          <a:prstGeom prst="rect">
            <a:avLst/>
          </a:prstGeom>
        </p:spPr>
      </p:pic>
    </p:spTree>
    <p:extLst>
      <p:ext uri="{BB962C8B-B14F-4D97-AF65-F5344CB8AC3E}">
        <p14:creationId xmlns:p14="http://schemas.microsoft.com/office/powerpoint/2010/main" val="399123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5C68578C-DCFE-7DAF-48B3-565DC16A9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506" y="57600"/>
            <a:ext cx="4886711" cy="1277816"/>
          </a:xfrm>
          <a:prstGeom prst="rect">
            <a:avLst/>
          </a:prstGeom>
        </p:spPr>
      </p:pic>
      <p:sp>
        <p:nvSpPr>
          <p:cNvPr id="2" name="Rectangle 1">
            <a:extLst>
              <a:ext uri="{FF2B5EF4-FFF2-40B4-BE49-F238E27FC236}">
                <a16:creationId xmlns:a16="http://schemas.microsoft.com/office/drawing/2014/main" id="{DC23C5F9-E96F-2B93-16C8-2602B87B4F2E}"/>
              </a:ext>
            </a:extLst>
          </p:cNvPr>
          <p:cNvSpPr/>
          <p:nvPr/>
        </p:nvSpPr>
        <p:spPr>
          <a:xfrm>
            <a:off x="4897279" y="1495691"/>
            <a:ext cx="5707930" cy="5332461"/>
          </a:xfrm>
          <a:prstGeom prst="rect">
            <a:avLst/>
          </a:prstGeom>
          <a:solidFill>
            <a:srgbClr val="3E465B"/>
          </a:solidFill>
          <a:ln>
            <a:solidFill>
              <a:srgbClr val="3E4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47391E3-77CA-3425-E717-9368AB14AF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7615" y="1501584"/>
            <a:ext cx="2476770" cy="5249615"/>
          </a:xfrm>
          <a:prstGeom prst="rect">
            <a:avLst/>
          </a:prstGeom>
        </p:spPr>
      </p:pic>
      <p:pic>
        <p:nvPicPr>
          <p:cNvPr id="4" name="Picture 3">
            <a:extLst>
              <a:ext uri="{FF2B5EF4-FFF2-40B4-BE49-F238E27FC236}">
                <a16:creationId xmlns:a16="http://schemas.microsoft.com/office/drawing/2014/main" id="{DB649626-E820-106A-5C41-AD6690FD47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91505" y="1501584"/>
            <a:ext cx="3260156" cy="5249615"/>
          </a:xfrm>
          <a:prstGeom prst="rect">
            <a:avLst/>
          </a:prstGeom>
        </p:spPr>
      </p:pic>
      <p:sp>
        <p:nvSpPr>
          <p:cNvPr id="7" name="Rectangle 6">
            <a:extLst>
              <a:ext uri="{FF2B5EF4-FFF2-40B4-BE49-F238E27FC236}">
                <a16:creationId xmlns:a16="http://schemas.microsoft.com/office/drawing/2014/main" id="{17EACFC7-D351-FB03-B479-B8046227384D}"/>
              </a:ext>
            </a:extLst>
          </p:cNvPr>
          <p:cNvSpPr/>
          <p:nvPr/>
        </p:nvSpPr>
        <p:spPr>
          <a:xfrm>
            <a:off x="4700833" y="5910606"/>
            <a:ext cx="2617542" cy="83309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546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5C68578C-DCFE-7DAF-48B3-565DC16A9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506" y="57600"/>
            <a:ext cx="4886711" cy="1277816"/>
          </a:xfrm>
          <a:prstGeom prst="rect">
            <a:avLst/>
          </a:prstGeom>
        </p:spPr>
      </p:pic>
      <p:sp>
        <p:nvSpPr>
          <p:cNvPr id="2" name="Rectangle 1">
            <a:extLst>
              <a:ext uri="{FF2B5EF4-FFF2-40B4-BE49-F238E27FC236}">
                <a16:creationId xmlns:a16="http://schemas.microsoft.com/office/drawing/2014/main" id="{DC23C5F9-E96F-2B93-16C8-2602B87B4F2E}"/>
              </a:ext>
            </a:extLst>
          </p:cNvPr>
          <p:cNvSpPr/>
          <p:nvPr/>
        </p:nvSpPr>
        <p:spPr>
          <a:xfrm>
            <a:off x="4851661" y="1501585"/>
            <a:ext cx="5707930" cy="5332461"/>
          </a:xfrm>
          <a:prstGeom prst="rect">
            <a:avLst/>
          </a:prstGeom>
          <a:solidFill>
            <a:srgbClr val="3E465B"/>
          </a:solidFill>
          <a:ln>
            <a:solidFill>
              <a:srgbClr val="3E4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47391E3-77CA-3425-E717-9368AB14AF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1505" y="1501585"/>
            <a:ext cx="8997082" cy="5249615"/>
          </a:xfrm>
          <a:prstGeom prst="rect">
            <a:avLst/>
          </a:prstGeom>
        </p:spPr>
      </p:pic>
    </p:spTree>
    <p:extLst>
      <p:ext uri="{BB962C8B-B14F-4D97-AF65-F5344CB8AC3E}">
        <p14:creationId xmlns:p14="http://schemas.microsoft.com/office/powerpoint/2010/main" val="334920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6" descr="girl%20clipart%20stick%20figure"/>
          <p:cNvSpPr>
            <a:spLocks noChangeAspect="1" noChangeArrowheads="1"/>
          </p:cNvSpPr>
          <p:nvPr/>
        </p:nvSpPr>
        <p:spPr bwMode="auto">
          <a:xfrm>
            <a:off x="1085090" y="-605034"/>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DC23C5F9-E96F-2B93-16C8-2602B87B4F2E}"/>
              </a:ext>
            </a:extLst>
          </p:cNvPr>
          <p:cNvSpPr/>
          <p:nvPr/>
        </p:nvSpPr>
        <p:spPr>
          <a:xfrm>
            <a:off x="4851661" y="1501585"/>
            <a:ext cx="5707930" cy="5332461"/>
          </a:xfrm>
          <a:prstGeom prst="rect">
            <a:avLst/>
          </a:prstGeom>
          <a:solidFill>
            <a:srgbClr val="3E465B"/>
          </a:solidFill>
          <a:ln>
            <a:solidFill>
              <a:srgbClr val="3E4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47391E3-77CA-3425-E717-9368AB14A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7459" y="804193"/>
            <a:ext cx="8997082" cy="5249615"/>
          </a:xfrm>
          <a:prstGeom prst="rect">
            <a:avLst/>
          </a:prstGeom>
        </p:spPr>
      </p:pic>
    </p:spTree>
    <p:extLst>
      <p:ext uri="{BB962C8B-B14F-4D97-AF65-F5344CB8AC3E}">
        <p14:creationId xmlns:p14="http://schemas.microsoft.com/office/powerpoint/2010/main" val="206578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t>Tutors</a:t>
            </a:r>
            <a:endParaRPr lang="en-GB" sz="7200" b="1" dirty="0"/>
          </a:p>
        </p:txBody>
      </p:sp>
      <p:sp>
        <p:nvSpPr>
          <p:cNvPr id="15" name="TextBox 14"/>
          <p:cNvSpPr txBox="1"/>
          <p:nvPr/>
        </p:nvSpPr>
        <p:spPr>
          <a:xfrm>
            <a:off x="1684422" y="3126952"/>
            <a:ext cx="1455462" cy="646331"/>
          </a:xfrm>
          <a:prstGeom prst="rect">
            <a:avLst/>
          </a:prstGeom>
          <a:noFill/>
        </p:spPr>
        <p:txBody>
          <a:bodyPr wrap="square" rtlCol="0">
            <a:spAutoFit/>
          </a:bodyPr>
          <a:lstStyle/>
          <a:p>
            <a:pPr algn="ctr"/>
            <a:r>
              <a:rPr lang="en-GB" dirty="0">
                <a:solidFill>
                  <a:schemeClr val="accent4">
                    <a:lumMod val="60000"/>
                    <a:lumOff val="40000"/>
                  </a:schemeClr>
                </a:solidFill>
              </a:rPr>
              <a:t>Miss </a:t>
            </a:r>
            <a:r>
              <a:rPr lang="en-GB" dirty="0" smtClean="0">
                <a:solidFill>
                  <a:schemeClr val="accent4">
                    <a:lumMod val="60000"/>
                    <a:lumOff val="40000"/>
                  </a:schemeClr>
                </a:solidFill>
              </a:rPr>
              <a:t>Weston FWE – K3</a:t>
            </a:r>
            <a:endParaRPr lang="en-GB" dirty="0">
              <a:solidFill>
                <a:schemeClr val="accent4">
                  <a:lumMod val="60000"/>
                  <a:lumOff val="40000"/>
                </a:schemeClr>
              </a:solidFill>
            </a:endParaRPr>
          </a:p>
        </p:txBody>
      </p:sp>
      <p:sp>
        <p:nvSpPr>
          <p:cNvPr id="17" name="TextBox 16"/>
          <p:cNvSpPr txBox="1"/>
          <p:nvPr/>
        </p:nvSpPr>
        <p:spPr>
          <a:xfrm>
            <a:off x="3777208" y="3149343"/>
            <a:ext cx="1345617" cy="646331"/>
          </a:xfrm>
          <a:prstGeom prst="rect">
            <a:avLst/>
          </a:prstGeom>
          <a:noFill/>
        </p:spPr>
        <p:txBody>
          <a:bodyPr wrap="square" rtlCol="0">
            <a:spAutoFit/>
          </a:bodyPr>
          <a:lstStyle/>
          <a:p>
            <a:pPr algn="ctr"/>
            <a:r>
              <a:rPr lang="en-GB" dirty="0">
                <a:solidFill>
                  <a:schemeClr val="accent4">
                    <a:lumMod val="60000"/>
                    <a:lumOff val="40000"/>
                  </a:schemeClr>
                </a:solidFill>
              </a:rPr>
              <a:t>Miss </a:t>
            </a:r>
            <a:r>
              <a:rPr lang="en-GB" dirty="0" err="1" smtClean="0">
                <a:solidFill>
                  <a:schemeClr val="accent4">
                    <a:lumMod val="60000"/>
                    <a:lumOff val="40000"/>
                  </a:schemeClr>
                </a:solidFill>
              </a:rPr>
              <a:t>Smette</a:t>
            </a:r>
            <a:r>
              <a:rPr lang="en-GB" dirty="0" smtClean="0">
                <a:solidFill>
                  <a:schemeClr val="accent4">
                    <a:lumMod val="60000"/>
                    <a:lumOff val="40000"/>
                  </a:schemeClr>
                </a:solidFill>
              </a:rPr>
              <a:t>  VSE – K15 </a:t>
            </a:r>
            <a:endParaRPr lang="en-GB" dirty="0">
              <a:solidFill>
                <a:schemeClr val="accent4">
                  <a:lumMod val="60000"/>
                  <a:lumOff val="40000"/>
                </a:schemeClr>
              </a:solidFill>
            </a:endParaRPr>
          </a:p>
        </p:txBody>
      </p:sp>
      <p:sp>
        <p:nvSpPr>
          <p:cNvPr id="18" name="TextBox 17"/>
          <p:cNvSpPr txBox="1"/>
          <p:nvPr/>
        </p:nvSpPr>
        <p:spPr>
          <a:xfrm>
            <a:off x="5870928" y="3149343"/>
            <a:ext cx="1441614" cy="646331"/>
          </a:xfrm>
          <a:prstGeom prst="rect">
            <a:avLst/>
          </a:prstGeom>
          <a:noFill/>
        </p:spPr>
        <p:txBody>
          <a:bodyPr wrap="square" rtlCol="0">
            <a:spAutoFit/>
          </a:bodyPr>
          <a:lstStyle/>
          <a:p>
            <a:pPr algn="ctr"/>
            <a:r>
              <a:rPr lang="en-GB" dirty="0">
                <a:solidFill>
                  <a:schemeClr val="accent4">
                    <a:lumMod val="60000"/>
                    <a:lumOff val="40000"/>
                  </a:schemeClr>
                </a:solidFill>
              </a:rPr>
              <a:t>Ms </a:t>
            </a:r>
            <a:r>
              <a:rPr lang="en-GB" dirty="0" err="1">
                <a:solidFill>
                  <a:schemeClr val="accent4">
                    <a:lumMod val="60000"/>
                    <a:lumOff val="40000"/>
                  </a:schemeClr>
                </a:solidFill>
              </a:rPr>
              <a:t>Ladbrook</a:t>
            </a:r>
            <a:endParaRPr lang="en-GB" dirty="0">
              <a:solidFill>
                <a:schemeClr val="accent4">
                  <a:lumMod val="60000"/>
                  <a:lumOff val="40000"/>
                </a:schemeClr>
              </a:solidFill>
            </a:endParaRPr>
          </a:p>
          <a:p>
            <a:pPr algn="ctr"/>
            <a:r>
              <a:rPr lang="en-GB" dirty="0" smtClean="0">
                <a:solidFill>
                  <a:schemeClr val="accent4">
                    <a:lumMod val="60000"/>
                    <a:lumOff val="40000"/>
                  </a:schemeClr>
                </a:solidFill>
              </a:rPr>
              <a:t>RLA - M6</a:t>
            </a:r>
            <a:endParaRPr lang="en-GB" dirty="0">
              <a:solidFill>
                <a:schemeClr val="accent4">
                  <a:lumMod val="60000"/>
                  <a:lumOff val="40000"/>
                </a:schemeClr>
              </a:solidFill>
            </a:endParaRPr>
          </a:p>
        </p:txBody>
      </p:sp>
      <p:sp>
        <p:nvSpPr>
          <p:cNvPr id="19" name="TextBox 18"/>
          <p:cNvSpPr txBox="1"/>
          <p:nvPr/>
        </p:nvSpPr>
        <p:spPr>
          <a:xfrm>
            <a:off x="7076903" y="3117433"/>
            <a:ext cx="3479609" cy="646331"/>
          </a:xfrm>
          <a:prstGeom prst="rect">
            <a:avLst/>
          </a:prstGeom>
          <a:noFill/>
        </p:spPr>
        <p:txBody>
          <a:bodyPr wrap="square" rtlCol="0">
            <a:spAutoFit/>
          </a:bodyPr>
          <a:lstStyle/>
          <a:p>
            <a:pPr algn="ctr"/>
            <a:r>
              <a:rPr lang="en-GB" dirty="0">
                <a:solidFill>
                  <a:schemeClr val="accent4">
                    <a:lumMod val="60000"/>
                    <a:lumOff val="40000"/>
                  </a:schemeClr>
                </a:solidFill>
              </a:rPr>
              <a:t>Miss Atkinson</a:t>
            </a:r>
          </a:p>
          <a:p>
            <a:pPr algn="ctr"/>
            <a:r>
              <a:rPr lang="en-GB" dirty="0" smtClean="0">
                <a:solidFill>
                  <a:schemeClr val="accent4">
                    <a:lumMod val="60000"/>
                    <a:lumOff val="40000"/>
                  </a:schemeClr>
                </a:solidFill>
              </a:rPr>
              <a:t>NAT - S2</a:t>
            </a:r>
            <a:endParaRPr lang="en-GB" dirty="0">
              <a:solidFill>
                <a:schemeClr val="accent4">
                  <a:lumMod val="60000"/>
                  <a:lumOff val="40000"/>
                </a:schemeClr>
              </a:solidFill>
            </a:endParaRPr>
          </a:p>
        </p:txBody>
      </p:sp>
      <p:sp>
        <p:nvSpPr>
          <p:cNvPr id="20" name="TextBox 19"/>
          <p:cNvSpPr txBox="1"/>
          <p:nvPr/>
        </p:nvSpPr>
        <p:spPr>
          <a:xfrm>
            <a:off x="1908917" y="5505593"/>
            <a:ext cx="1238423" cy="646331"/>
          </a:xfrm>
          <a:prstGeom prst="rect">
            <a:avLst/>
          </a:prstGeom>
          <a:noFill/>
        </p:spPr>
        <p:txBody>
          <a:bodyPr wrap="square" rtlCol="0">
            <a:spAutoFit/>
          </a:bodyPr>
          <a:lstStyle/>
          <a:p>
            <a:pPr algn="ctr"/>
            <a:r>
              <a:rPr lang="en-GB" dirty="0">
                <a:solidFill>
                  <a:schemeClr val="accent4">
                    <a:lumMod val="60000"/>
                    <a:lumOff val="40000"/>
                  </a:schemeClr>
                </a:solidFill>
              </a:rPr>
              <a:t>Miss </a:t>
            </a:r>
            <a:r>
              <a:rPr lang="en-GB" dirty="0" smtClean="0">
                <a:solidFill>
                  <a:schemeClr val="accent4">
                    <a:lumMod val="60000"/>
                    <a:lumOff val="40000"/>
                  </a:schemeClr>
                </a:solidFill>
              </a:rPr>
              <a:t>Isaac DI – T5</a:t>
            </a:r>
            <a:endParaRPr lang="en-GB" dirty="0">
              <a:solidFill>
                <a:schemeClr val="accent4">
                  <a:lumMod val="60000"/>
                  <a:lumOff val="40000"/>
                </a:schemeClr>
              </a:solidFill>
            </a:endParaRPr>
          </a:p>
        </p:txBody>
      </p:sp>
      <p:sp>
        <p:nvSpPr>
          <p:cNvPr id="21" name="TextBox 20"/>
          <p:cNvSpPr txBox="1"/>
          <p:nvPr/>
        </p:nvSpPr>
        <p:spPr>
          <a:xfrm>
            <a:off x="3830804" y="5552663"/>
            <a:ext cx="1356659" cy="646331"/>
          </a:xfrm>
          <a:prstGeom prst="rect">
            <a:avLst/>
          </a:prstGeom>
          <a:noFill/>
        </p:spPr>
        <p:txBody>
          <a:bodyPr wrap="square" rtlCol="0">
            <a:spAutoFit/>
          </a:bodyPr>
          <a:lstStyle/>
          <a:p>
            <a:pPr algn="ctr"/>
            <a:r>
              <a:rPr lang="en-GB" dirty="0" smtClean="0">
                <a:solidFill>
                  <a:schemeClr val="accent4">
                    <a:lumMod val="60000"/>
                    <a:lumOff val="40000"/>
                  </a:schemeClr>
                </a:solidFill>
              </a:rPr>
              <a:t>Mr Richards SRI – T8</a:t>
            </a:r>
            <a:endParaRPr lang="en-GB" dirty="0">
              <a:solidFill>
                <a:schemeClr val="accent4">
                  <a:lumMod val="60000"/>
                  <a:lumOff val="40000"/>
                </a:schemeClr>
              </a:solidFill>
            </a:endParaRPr>
          </a:p>
        </p:txBody>
      </p:sp>
      <p:sp>
        <p:nvSpPr>
          <p:cNvPr id="22" name="TextBox 21"/>
          <p:cNvSpPr txBox="1"/>
          <p:nvPr/>
        </p:nvSpPr>
        <p:spPr>
          <a:xfrm>
            <a:off x="5914824" y="5586820"/>
            <a:ext cx="1472563" cy="646331"/>
          </a:xfrm>
          <a:prstGeom prst="rect">
            <a:avLst/>
          </a:prstGeom>
          <a:noFill/>
        </p:spPr>
        <p:txBody>
          <a:bodyPr wrap="square" rtlCol="0">
            <a:spAutoFit/>
          </a:bodyPr>
          <a:lstStyle/>
          <a:p>
            <a:pPr algn="ctr"/>
            <a:r>
              <a:rPr lang="en-GB" dirty="0">
                <a:solidFill>
                  <a:schemeClr val="accent4">
                    <a:lumMod val="60000"/>
                    <a:lumOff val="40000"/>
                  </a:schemeClr>
                </a:solidFill>
              </a:rPr>
              <a:t>Miss </a:t>
            </a:r>
            <a:r>
              <a:rPr lang="en-GB" dirty="0" err="1" smtClean="0">
                <a:solidFill>
                  <a:schemeClr val="accent4">
                    <a:lumMod val="60000"/>
                    <a:lumOff val="40000"/>
                  </a:schemeClr>
                </a:solidFill>
              </a:rPr>
              <a:t>Twyford</a:t>
            </a:r>
            <a:r>
              <a:rPr lang="en-GB" dirty="0" smtClean="0">
                <a:solidFill>
                  <a:schemeClr val="accent4">
                    <a:lumMod val="60000"/>
                    <a:lumOff val="40000"/>
                  </a:schemeClr>
                </a:solidFill>
              </a:rPr>
              <a:t> RTW – B2</a:t>
            </a:r>
            <a:endParaRPr lang="en-GB" dirty="0">
              <a:solidFill>
                <a:schemeClr val="accent4">
                  <a:lumMod val="60000"/>
                  <a:lumOff val="40000"/>
                </a:schemeClr>
              </a:solidFill>
            </a:endParaRPr>
          </a:p>
        </p:txBody>
      </p:sp>
      <p:sp>
        <p:nvSpPr>
          <p:cNvPr id="23" name="TextBox 22"/>
          <p:cNvSpPr txBox="1"/>
          <p:nvPr/>
        </p:nvSpPr>
        <p:spPr>
          <a:xfrm>
            <a:off x="8187274" y="5552315"/>
            <a:ext cx="1566327" cy="646331"/>
          </a:xfrm>
          <a:prstGeom prst="rect">
            <a:avLst/>
          </a:prstGeom>
          <a:noFill/>
        </p:spPr>
        <p:txBody>
          <a:bodyPr wrap="square" rtlCol="0">
            <a:spAutoFit/>
          </a:bodyPr>
          <a:lstStyle/>
          <a:p>
            <a:pPr algn="ctr"/>
            <a:r>
              <a:rPr lang="en-GB" dirty="0">
                <a:solidFill>
                  <a:schemeClr val="accent4">
                    <a:lumMod val="60000"/>
                    <a:lumOff val="40000"/>
                  </a:schemeClr>
                </a:solidFill>
              </a:rPr>
              <a:t>Mr </a:t>
            </a:r>
            <a:r>
              <a:rPr lang="en-GB" dirty="0" smtClean="0">
                <a:solidFill>
                  <a:schemeClr val="accent4">
                    <a:lumMod val="60000"/>
                    <a:lumOff val="40000"/>
                  </a:schemeClr>
                </a:solidFill>
              </a:rPr>
              <a:t>Dodson</a:t>
            </a:r>
          </a:p>
          <a:p>
            <a:pPr algn="ctr"/>
            <a:r>
              <a:rPr lang="en-GB" dirty="0" smtClean="0">
                <a:solidFill>
                  <a:schemeClr val="accent4">
                    <a:lumMod val="60000"/>
                    <a:lumOff val="40000"/>
                  </a:schemeClr>
                </a:solidFill>
              </a:rPr>
              <a:t>SDO – B8</a:t>
            </a:r>
            <a:endParaRPr lang="en-GB" dirty="0">
              <a:solidFill>
                <a:schemeClr val="accent4">
                  <a:lumMod val="60000"/>
                  <a:lumOff val="40000"/>
                </a:schemeClr>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9370" y="1663604"/>
            <a:ext cx="1259142" cy="14400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5176" y="1579276"/>
            <a:ext cx="1003275" cy="152441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6185" y="1654557"/>
            <a:ext cx="963663" cy="154583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03699" y="4010169"/>
            <a:ext cx="1133475" cy="149542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99565" y="3872676"/>
            <a:ext cx="1247775" cy="1533525"/>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87274" y="1754656"/>
            <a:ext cx="1189920" cy="143101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30804" y="3806599"/>
            <a:ext cx="1356659" cy="169899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17886" y="3824555"/>
            <a:ext cx="1214143" cy="1779957"/>
          </a:xfrm>
          <a:prstGeom prst="rect">
            <a:avLst/>
          </a:prstGeom>
        </p:spPr>
      </p:pic>
    </p:spTree>
    <p:extLst>
      <p:ext uri="{BB962C8B-B14F-4D97-AF65-F5344CB8AC3E}">
        <p14:creationId xmlns:p14="http://schemas.microsoft.com/office/powerpoint/2010/main" val="2097924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7RTW …</a:t>
            </a:r>
            <a:endParaRPr lang="en-GB" dirty="0"/>
          </a:p>
        </p:txBody>
      </p:sp>
      <p:sp>
        <p:nvSpPr>
          <p:cNvPr id="3" name="Content Placeholder 2"/>
          <p:cNvSpPr>
            <a:spLocks noGrp="1"/>
          </p:cNvSpPr>
          <p:nvPr>
            <p:ph idx="1"/>
          </p:nvPr>
        </p:nvSpPr>
        <p:spPr/>
        <p:txBody>
          <a:bodyPr/>
          <a:lstStyle/>
          <a:p>
            <a:pPr marL="0" indent="0">
              <a:buNone/>
            </a:pPr>
            <a:r>
              <a:rPr lang="en-GB" dirty="0" smtClean="0"/>
              <a:t>Miss R </a:t>
            </a:r>
            <a:r>
              <a:rPr lang="en-GB" dirty="0" err="1" smtClean="0"/>
              <a:t>Twyford</a:t>
            </a:r>
            <a:endParaRPr lang="en-GB" dirty="0" smtClean="0"/>
          </a:p>
          <a:p>
            <a:pPr marL="0" indent="0">
              <a:buNone/>
            </a:pPr>
            <a:r>
              <a:rPr lang="en-GB" dirty="0" smtClean="0"/>
              <a:t>Twyfordr@wallingfordschool.com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2480" y="2953986"/>
            <a:ext cx="10843974" cy="3222977"/>
          </a:xfrm>
          <a:prstGeom prst="rect">
            <a:avLst/>
          </a:prstGeom>
        </p:spPr>
      </p:pic>
    </p:spTree>
    <p:extLst>
      <p:ext uri="{BB962C8B-B14F-4D97-AF65-F5344CB8AC3E}">
        <p14:creationId xmlns:p14="http://schemas.microsoft.com/office/powerpoint/2010/main" val="74208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7RLA …</a:t>
            </a:r>
            <a:endParaRPr lang="en-GB" dirty="0"/>
          </a:p>
        </p:txBody>
      </p:sp>
      <p:sp>
        <p:nvSpPr>
          <p:cNvPr id="3" name="Content Placeholder 2"/>
          <p:cNvSpPr>
            <a:spLocks noGrp="1"/>
          </p:cNvSpPr>
          <p:nvPr>
            <p:ph idx="1"/>
          </p:nvPr>
        </p:nvSpPr>
        <p:spPr/>
        <p:txBody>
          <a:bodyPr/>
          <a:lstStyle/>
          <a:p>
            <a:pPr marL="0" indent="0">
              <a:buNone/>
            </a:pPr>
            <a:r>
              <a:rPr lang="en-GB" dirty="0" smtClean="0"/>
              <a:t>Ms R </a:t>
            </a:r>
            <a:r>
              <a:rPr lang="en-GB" dirty="0" err="1" smtClean="0"/>
              <a:t>Ladbrook</a:t>
            </a:r>
            <a:r>
              <a:rPr lang="en-GB" dirty="0" smtClean="0"/>
              <a:t> </a:t>
            </a:r>
          </a:p>
          <a:p>
            <a:pPr marL="0" indent="0">
              <a:buNone/>
            </a:pPr>
            <a:r>
              <a:rPr lang="en-GB" dirty="0" smtClean="0"/>
              <a:t>ladbrookr@wallingfordschool.com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4467" y="2872777"/>
            <a:ext cx="8984615" cy="3838576"/>
          </a:xfrm>
          <a:prstGeom prst="rect">
            <a:avLst/>
          </a:prstGeom>
        </p:spPr>
      </p:pic>
    </p:spTree>
    <p:extLst>
      <p:ext uri="{BB962C8B-B14F-4D97-AF65-F5344CB8AC3E}">
        <p14:creationId xmlns:p14="http://schemas.microsoft.com/office/powerpoint/2010/main" val="3037255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7SDO …</a:t>
            </a:r>
            <a:endParaRPr lang="en-GB" dirty="0"/>
          </a:p>
        </p:txBody>
      </p:sp>
      <p:sp>
        <p:nvSpPr>
          <p:cNvPr id="3" name="Content Placeholder 2"/>
          <p:cNvSpPr>
            <a:spLocks noGrp="1"/>
          </p:cNvSpPr>
          <p:nvPr>
            <p:ph idx="1"/>
          </p:nvPr>
        </p:nvSpPr>
        <p:spPr/>
        <p:txBody>
          <a:bodyPr/>
          <a:lstStyle/>
          <a:p>
            <a:pPr marL="0" indent="0">
              <a:buNone/>
            </a:pPr>
            <a:r>
              <a:rPr lang="en-GB" dirty="0" smtClean="0"/>
              <a:t>Mr S Dodson</a:t>
            </a:r>
          </a:p>
          <a:p>
            <a:pPr marL="0" indent="0">
              <a:buNone/>
            </a:pPr>
            <a:r>
              <a:rPr lang="en-GB" dirty="0" smtClean="0"/>
              <a:t>dodsons@wallingfordschool.com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2837088"/>
            <a:ext cx="9962513" cy="3729965"/>
          </a:xfrm>
          <a:prstGeom prst="rect">
            <a:avLst/>
          </a:prstGeom>
        </p:spPr>
      </p:pic>
    </p:spTree>
    <p:extLst>
      <p:ext uri="{BB962C8B-B14F-4D97-AF65-F5344CB8AC3E}">
        <p14:creationId xmlns:p14="http://schemas.microsoft.com/office/powerpoint/2010/main" val="4262215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7SRI …</a:t>
            </a:r>
            <a:endParaRPr lang="en-GB" dirty="0"/>
          </a:p>
        </p:txBody>
      </p:sp>
      <p:sp>
        <p:nvSpPr>
          <p:cNvPr id="3" name="Content Placeholder 2"/>
          <p:cNvSpPr>
            <a:spLocks noGrp="1"/>
          </p:cNvSpPr>
          <p:nvPr>
            <p:ph idx="1"/>
          </p:nvPr>
        </p:nvSpPr>
        <p:spPr/>
        <p:txBody>
          <a:bodyPr/>
          <a:lstStyle/>
          <a:p>
            <a:pPr marL="0" indent="0">
              <a:buNone/>
            </a:pPr>
            <a:r>
              <a:rPr lang="en-GB" dirty="0" smtClean="0"/>
              <a:t>Mr S Richards</a:t>
            </a:r>
          </a:p>
          <a:p>
            <a:pPr marL="0" indent="0">
              <a:buNone/>
            </a:pPr>
            <a:r>
              <a:rPr lang="en-GB" dirty="0" smtClean="0"/>
              <a:t>Beardall-richardss@wallingfordschool.com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8937" y="2974830"/>
            <a:ext cx="9855336" cy="3509097"/>
          </a:xfrm>
          <a:prstGeom prst="rect">
            <a:avLst/>
          </a:prstGeom>
        </p:spPr>
      </p:pic>
    </p:spTree>
    <p:extLst>
      <p:ext uri="{BB962C8B-B14F-4D97-AF65-F5344CB8AC3E}">
        <p14:creationId xmlns:p14="http://schemas.microsoft.com/office/powerpoint/2010/main" val="1068068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7DI …</a:t>
            </a:r>
            <a:endParaRPr lang="en-GB" dirty="0"/>
          </a:p>
        </p:txBody>
      </p:sp>
      <p:sp>
        <p:nvSpPr>
          <p:cNvPr id="3" name="Content Placeholder 2"/>
          <p:cNvSpPr>
            <a:spLocks noGrp="1"/>
          </p:cNvSpPr>
          <p:nvPr>
            <p:ph idx="1"/>
          </p:nvPr>
        </p:nvSpPr>
        <p:spPr/>
        <p:txBody>
          <a:bodyPr/>
          <a:lstStyle/>
          <a:p>
            <a:pPr marL="0" indent="0">
              <a:buNone/>
            </a:pPr>
            <a:r>
              <a:rPr lang="en-GB" dirty="0" smtClean="0"/>
              <a:t>Miss D Isaac</a:t>
            </a:r>
          </a:p>
          <a:p>
            <a:pPr marL="0" indent="0">
              <a:buNone/>
            </a:pPr>
            <a:r>
              <a:rPr lang="en-GB" dirty="0" smtClean="0"/>
              <a:t>isaacd@wallingfordschool.com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230" y="2970438"/>
            <a:ext cx="10473445" cy="3350201"/>
          </a:xfrm>
          <a:prstGeom prst="rect">
            <a:avLst/>
          </a:prstGeom>
        </p:spPr>
      </p:pic>
    </p:spTree>
    <p:extLst>
      <p:ext uri="{BB962C8B-B14F-4D97-AF65-F5344CB8AC3E}">
        <p14:creationId xmlns:p14="http://schemas.microsoft.com/office/powerpoint/2010/main" val="235520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1" y="193430"/>
            <a:ext cx="10515600" cy="741119"/>
          </a:xfrm>
        </p:spPr>
        <p:txBody>
          <a:bodyPr>
            <a:normAutofit/>
          </a:bodyPr>
          <a:lstStyle/>
          <a:p>
            <a:r>
              <a:rPr lang="en-GB" sz="3600" dirty="0" smtClean="0"/>
              <a:t>Important Parts to the Year (in no particular order!)</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7902115"/>
              </p:ext>
            </p:extLst>
          </p:nvPr>
        </p:nvGraphicFramePr>
        <p:xfrm>
          <a:off x="386861" y="1022474"/>
          <a:ext cx="9469316" cy="3753395"/>
        </p:xfrm>
        <a:graphic>
          <a:graphicData uri="http://schemas.openxmlformats.org/drawingml/2006/table">
            <a:tbl>
              <a:tblPr firstRow="1" bandRow="1">
                <a:tableStyleId>{5940675A-B579-460E-94D1-54222C63F5DA}</a:tableStyleId>
              </a:tblPr>
              <a:tblGrid>
                <a:gridCol w="9469316">
                  <a:extLst>
                    <a:ext uri="{9D8B030D-6E8A-4147-A177-3AD203B41FA5}">
                      <a16:colId xmlns:a16="http://schemas.microsoft.com/office/drawing/2014/main" val="2864350715"/>
                    </a:ext>
                  </a:extLst>
                </a:gridCol>
              </a:tblGrid>
              <a:tr h="396365">
                <a:tc>
                  <a:txBody>
                    <a:bodyPr/>
                    <a:lstStyle/>
                    <a:p>
                      <a:r>
                        <a:rPr lang="en-GB" b="1" dirty="0" smtClean="0"/>
                        <a:t>Year 7 </a:t>
                      </a:r>
                      <a:endParaRPr lang="en-GB" b="1" dirty="0"/>
                    </a:p>
                  </a:txBody>
                  <a:tcPr/>
                </a:tc>
                <a:extLst>
                  <a:ext uri="{0D108BD9-81ED-4DB2-BD59-A6C34878D82A}">
                    <a16:rowId xmlns:a16="http://schemas.microsoft.com/office/drawing/2014/main" val="1071872668"/>
                  </a:ext>
                </a:extLst>
              </a:tr>
              <a:tr h="396365">
                <a:tc>
                  <a:txBody>
                    <a:bodyPr/>
                    <a:lstStyle/>
                    <a:p>
                      <a:r>
                        <a:rPr lang="en-GB" dirty="0" smtClean="0"/>
                        <a:t>School production</a:t>
                      </a:r>
                      <a:endParaRPr lang="en-GB" dirty="0"/>
                    </a:p>
                  </a:txBody>
                  <a:tcPr/>
                </a:tc>
                <a:extLst>
                  <a:ext uri="{0D108BD9-81ED-4DB2-BD59-A6C34878D82A}">
                    <a16:rowId xmlns:a16="http://schemas.microsoft.com/office/drawing/2014/main" val="3137144421"/>
                  </a:ext>
                </a:extLst>
              </a:tr>
              <a:tr h="4620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KS3 assessment weeks</a:t>
                      </a:r>
                      <a:r>
                        <a:rPr lang="en-GB" baseline="0" dirty="0" smtClean="0"/>
                        <a:t> (Dec and end of year)</a:t>
                      </a:r>
                      <a:endParaRPr lang="en-GB" dirty="0" smtClean="0"/>
                    </a:p>
                    <a:p>
                      <a:endParaRPr lang="en-GB" dirty="0"/>
                    </a:p>
                  </a:txBody>
                  <a:tcPr/>
                </a:tc>
                <a:extLst>
                  <a:ext uri="{0D108BD9-81ED-4DB2-BD59-A6C34878D82A}">
                    <a16:rowId xmlns:a16="http://schemas.microsoft.com/office/drawing/2014/main" val="49696904"/>
                  </a:ext>
                </a:extLst>
              </a:tr>
              <a:tr h="396365">
                <a:tc>
                  <a:txBody>
                    <a:bodyPr/>
                    <a:lstStyle/>
                    <a:p>
                      <a:r>
                        <a:rPr lang="en-GB" dirty="0" smtClean="0"/>
                        <a:t>Celebration evening</a:t>
                      </a:r>
                      <a:endParaRPr lang="en-GB" dirty="0"/>
                    </a:p>
                  </a:txBody>
                  <a:tcPr/>
                </a:tc>
                <a:extLst>
                  <a:ext uri="{0D108BD9-81ED-4DB2-BD59-A6C34878D82A}">
                    <a16:rowId xmlns:a16="http://schemas.microsoft.com/office/drawing/2014/main" val="3282778606"/>
                  </a:ext>
                </a:extLst>
              </a:tr>
              <a:tr h="887775">
                <a:tc>
                  <a:txBody>
                    <a:bodyPr/>
                    <a:lstStyle/>
                    <a:p>
                      <a:r>
                        <a:rPr lang="en-GB" dirty="0" smtClean="0"/>
                        <a:t>House matches</a:t>
                      </a:r>
                      <a:endParaRPr lang="en-GB" dirty="0"/>
                    </a:p>
                  </a:txBody>
                  <a:tcPr/>
                </a:tc>
                <a:extLst>
                  <a:ext uri="{0D108BD9-81ED-4DB2-BD59-A6C34878D82A}">
                    <a16:rowId xmlns:a16="http://schemas.microsoft.com/office/drawing/2014/main" val="1398973919"/>
                  </a:ext>
                </a:extLst>
              </a:tr>
              <a:tr h="396365">
                <a:tc>
                  <a:txBody>
                    <a:bodyPr/>
                    <a:lstStyle/>
                    <a:p>
                      <a:r>
                        <a:rPr lang="en-GB" dirty="0" smtClean="0"/>
                        <a:t>Whole</a:t>
                      </a:r>
                      <a:r>
                        <a:rPr lang="en-GB" baseline="0" dirty="0" smtClean="0"/>
                        <a:t> Year Group trip </a:t>
                      </a:r>
                      <a:endParaRPr lang="en-GB" dirty="0"/>
                    </a:p>
                  </a:txBody>
                  <a:tcPr/>
                </a:tc>
                <a:extLst>
                  <a:ext uri="{0D108BD9-81ED-4DB2-BD59-A6C34878D82A}">
                    <a16:rowId xmlns:a16="http://schemas.microsoft.com/office/drawing/2014/main" val="1029249536"/>
                  </a:ext>
                </a:extLst>
              </a:tr>
              <a:tr h="621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a:r>
                      <a:r>
                        <a:rPr lang="en-GB" dirty="0" err="1" smtClean="0"/>
                        <a:t>GetReading</a:t>
                      </a:r>
                      <a:endParaRPr lang="en-GB" dirty="0" smtClean="0"/>
                    </a:p>
                    <a:p>
                      <a:endParaRPr lang="en-GB" dirty="0"/>
                    </a:p>
                  </a:txBody>
                  <a:tcPr/>
                </a:tc>
                <a:extLst>
                  <a:ext uri="{0D108BD9-81ED-4DB2-BD59-A6C34878D82A}">
                    <a16:rowId xmlns:a16="http://schemas.microsoft.com/office/drawing/2014/main" val="3828909091"/>
                  </a:ext>
                </a:extLst>
              </a:tr>
            </a:tbl>
          </a:graphicData>
        </a:graphic>
      </p:graphicFrame>
    </p:spTree>
    <p:extLst>
      <p:ext uri="{BB962C8B-B14F-4D97-AF65-F5344CB8AC3E}">
        <p14:creationId xmlns:p14="http://schemas.microsoft.com/office/powerpoint/2010/main" val="275988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7VSE …</a:t>
            </a:r>
            <a:endParaRPr lang="en-GB" dirty="0"/>
          </a:p>
        </p:txBody>
      </p:sp>
      <p:sp>
        <p:nvSpPr>
          <p:cNvPr id="3" name="Content Placeholder 2"/>
          <p:cNvSpPr>
            <a:spLocks noGrp="1"/>
          </p:cNvSpPr>
          <p:nvPr>
            <p:ph idx="1"/>
          </p:nvPr>
        </p:nvSpPr>
        <p:spPr/>
        <p:txBody>
          <a:bodyPr/>
          <a:lstStyle/>
          <a:p>
            <a:pPr marL="0" indent="0">
              <a:buNone/>
            </a:pPr>
            <a:r>
              <a:rPr lang="en-GB" dirty="0" smtClean="0"/>
              <a:t>Miss V </a:t>
            </a:r>
            <a:r>
              <a:rPr lang="en-GB" dirty="0" err="1" smtClean="0"/>
              <a:t>Smette</a:t>
            </a:r>
            <a:endParaRPr lang="en-GB" dirty="0" smtClean="0"/>
          </a:p>
          <a:p>
            <a:pPr marL="0" indent="0">
              <a:buNone/>
            </a:pPr>
            <a:r>
              <a:rPr lang="en-GB" dirty="0" smtClean="0"/>
              <a:t>smettev@wallingfordschool.com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1289" y="2979221"/>
            <a:ext cx="9201538" cy="3789713"/>
          </a:xfrm>
          <a:prstGeom prst="rect">
            <a:avLst/>
          </a:prstGeom>
        </p:spPr>
      </p:pic>
    </p:spTree>
    <p:extLst>
      <p:ext uri="{BB962C8B-B14F-4D97-AF65-F5344CB8AC3E}">
        <p14:creationId xmlns:p14="http://schemas.microsoft.com/office/powerpoint/2010/main" val="311085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7NAT …</a:t>
            </a:r>
            <a:endParaRPr lang="en-GB" dirty="0"/>
          </a:p>
        </p:txBody>
      </p:sp>
      <p:sp>
        <p:nvSpPr>
          <p:cNvPr id="3" name="Content Placeholder 2"/>
          <p:cNvSpPr>
            <a:spLocks noGrp="1"/>
          </p:cNvSpPr>
          <p:nvPr>
            <p:ph idx="1"/>
          </p:nvPr>
        </p:nvSpPr>
        <p:spPr>
          <a:xfrm>
            <a:off x="838200" y="1528742"/>
            <a:ext cx="10515600" cy="4351338"/>
          </a:xfrm>
        </p:spPr>
        <p:txBody>
          <a:bodyPr/>
          <a:lstStyle/>
          <a:p>
            <a:pPr marL="0" indent="0">
              <a:buNone/>
            </a:pPr>
            <a:r>
              <a:rPr lang="en-GB" dirty="0" smtClean="0"/>
              <a:t>Miss N Atkinson </a:t>
            </a:r>
          </a:p>
          <a:p>
            <a:pPr marL="0" indent="0">
              <a:buNone/>
            </a:pPr>
            <a:r>
              <a:rPr lang="en-GB" dirty="0" smtClean="0"/>
              <a:t>atkinsonn@wallingfordschool.com</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8515" y="2854305"/>
            <a:ext cx="9305925" cy="3686472"/>
          </a:xfrm>
          <a:prstGeom prst="rect">
            <a:avLst/>
          </a:prstGeom>
        </p:spPr>
      </p:pic>
    </p:spTree>
    <p:extLst>
      <p:ext uri="{BB962C8B-B14F-4D97-AF65-F5344CB8AC3E}">
        <p14:creationId xmlns:p14="http://schemas.microsoft.com/office/powerpoint/2010/main" val="1749696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6" y="42759"/>
            <a:ext cx="10515600" cy="1325563"/>
          </a:xfrm>
        </p:spPr>
        <p:txBody>
          <a:bodyPr/>
          <a:lstStyle/>
          <a:p>
            <a:r>
              <a:rPr lang="en-US" dirty="0" smtClean="0"/>
              <a:t>Welcome to 7FWE …</a:t>
            </a:r>
            <a:endParaRPr lang="en-GB" dirty="0"/>
          </a:p>
        </p:txBody>
      </p:sp>
      <p:sp>
        <p:nvSpPr>
          <p:cNvPr id="3" name="Content Placeholder 2"/>
          <p:cNvSpPr>
            <a:spLocks noGrp="1"/>
          </p:cNvSpPr>
          <p:nvPr>
            <p:ph idx="1"/>
          </p:nvPr>
        </p:nvSpPr>
        <p:spPr>
          <a:xfrm>
            <a:off x="268183" y="1208108"/>
            <a:ext cx="9517083" cy="4351338"/>
          </a:xfrm>
        </p:spPr>
        <p:txBody>
          <a:bodyPr/>
          <a:lstStyle/>
          <a:p>
            <a:pPr marL="0" indent="0">
              <a:buNone/>
            </a:pPr>
            <a:r>
              <a:rPr lang="en-GB" dirty="0" smtClean="0"/>
              <a:t>Miss F Weston </a:t>
            </a:r>
          </a:p>
          <a:p>
            <a:pPr marL="0" indent="0">
              <a:buNone/>
            </a:pPr>
            <a:r>
              <a:rPr lang="en-GB" dirty="0" smtClean="0"/>
              <a:t>westonf@wallingfordschool.com</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9882" y="2533671"/>
            <a:ext cx="8382247" cy="4191124"/>
          </a:xfrm>
          <a:prstGeom prst="rect">
            <a:avLst/>
          </a:prstGeom>
        </p:spPr>
      </p:pic>
    </p:spTree>
    <p:extLst>
      <p:ext uri="{BB962C8B-B14F-4D97-AF65-F5344CB8AC3E}">
        <p14:creationId xmlns:p14="http://schemas.microsoft.com/office/powerpoint/2010/main" val="1937517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form group</a:t>
            </a:r>
            <a:endParaRPr lang="en-GB" dirty="0"/>
          </a:p>
        </p:txBody>
      </p:sp>
      <p:sp>
        <p:nvSpPr>
          <p:cNvPr id="3" name="Content Placeholder 2"/>
          <p:cNvSpPr>
            <a:spLocks noGrp="1"/>
          </p:cNvSpPr>
          <p:nvPr>
            <p:ph idx="1"/>
          </p:nvPr>
        </p:nvSpPr>
        <p:spPr/>
        <p:txBody>
          <a:bodyPr/>
          <a:lstStyle/>
          <a:p>
            <a:r>
              <a:rPr lang="en-US" dirty="0" smtClean="0"/>
              <a:t>Tutor time – a good start to the day</a:t>
            </a:r>
          </a:p>
          <a:p>
            <a:r>
              <a:rPr lang="en-US" dirty="0" smtClean="0"/>
              <a:t>#</a:t>
            </a:r>
            <a:r>
              <a:rPr lang="en-US" dirty="0" err="1" smtClean="0"/>
              <a:t>GetReading</a:t>
            </a:r>
            <a:endParaRPr lang="en-US" dirty="0" smtClean="0"/>
          </a:p>
          <a:p>
            <a:r>
              <a:rPr lang="en-US" dirty="0" smtClean="0"/>
              <a:t>First point of contact</a:t>
            </a:r>
          </a:p>
          <a:p>
            <a:r>
              <a:rPr lang="en-US" dirty="0" smtClean="0"/>
              <a:t>PSHE</a:t>
            </a:r>
          </a:p>
          <a:p>
            <a:r>
              <a:rPr lang="en-US" dirty="0" smtClean="0"/>
              <a:t>Reflection on progress report</a:t>
            </a:r>
          </a:p>
          <a:p>
            <a:r>
              <a:rPr lang="en-US" dirty="0" smtClean="0"/>
              <a:t>Support and challenge</a:t>
            </a:r>
            <a:endParaRPr lang="en-GB" dirty="0"/>
          </a:p>
        </p:txBody>
      </p:sp>
    </p:spTree>
    <p:extLst>
      <p:ext uri="{BB962C8B-B14F-4D97-AF65-F5344CB8AC3E}">
        <p14:creationId xmlns:p14="http://schemas.microsoft.com/office/powerpoint/2010/main" val="2626507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habits</a:t>
            </a:r>
            <a:endParaRPr lang="en-GB" dirty="0"/>
          </a:p>
        </p:txBody>
      </p:sp>
      <p:sp>
        <p:nvSpPr>
          <p:cNvPr id="3" name="Content Placeholder 2"/>
          <p:cNvSpPr>
            <a:spLocks noGrp="1"/>
          </p:cNvSpPr>
          <p:nvPr>
            <p:ph idx="1"/>
          </p:nvPr>
        </p:nvSpPr>
        <p:spPr/>
        <p:txBody>
          <a:bodyPr/>
          <a:lstStyle/>
          <a:p>
            <a:r>
              <a:rPr lang="en-US" dirty="0" smtClean="0"/>
              <a:t>Attend school regularly and on time</a:t>
            </a:r>
          </a:p>
          <a:p>
            <a:r>
              <a:rPr lang="en-US" dirty="0" smtClean="0"/>
              <a:t>Get into a term time routine</a:t>
            </a:r>
          </a:p>
          <a:p>
            <a:r>
              <a:rPr lang="en-US" dirty="0" smtClean="0"/>
              <a:t>Limit devices in bedrooms / overnight</a:t>
            </a:r>
          </a:p>
          <a:p>
            <a:r>
              <a:rPr lang="en-US" dirty="0" smtClean="0"/>
              <a:t>Encourage your child to complete and hand in homework on time</a:t>
            </a:r>
          </a:p>
          <a:p>
            <a:r>
              <a:rPr lang="en-US" dirty="0" smtClean="0"/>
              <a:t>Talk to your child about what they are learning</a:t>
            </a:r>
            <a:endParaRPr lang="en-GB" dirty="0"/>
          </a:p>
        </p:txBody>
      </p:sp>
    </p:spTree>
    <p:extLst>
      <p:ext uri="{BB962C8B-B14F-4D97-AF65-F5344CB8AC3E}">
        <p14:creationId xmlns:p14="http://schemas.microsoft.com/office/powerpoint/2010/main" val="2938107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expectations</a:t>
            </a:r>
            <a:endParaRPr lang="en-GB" dirty="0"/>
          </a:p>
        </p:txBody>
      </p:sp>
      <p:sp>
        <p:nvSpPr>
          <p:cNvPr id="3" name="Content Placeholder 2"/>
          <p:cNvSpPr>
            <a:spLocks noGrp="1"/>
          </p:cNvSpPr>
          <p:nvPr>
            <p:ph idx="1"/>
          </p:nvPr>
        </p:nvSpPr>
        <p:spPr/>
        <p:txBody>
          <a:bodyPr/>
          <a:lstStyle/>
          <a:p>
            <a:r>
              <a:rPr lang="en-GB" dirty="0" smtClean="0"/>
              <a:t>Attendance – at least 95% (did you know 90% attendance means you end up missing a whole half term over 2 years?)</a:t>
            </a:r>
          </a:p>
          <a:p>
            <a:endParaRPr lang="en-GB" dirty="0"/>
          </a:p>
          <a:p>
            <a:r>
              <a:rPr lang="en-GB" dirty="0" smtClean="0"/>
              <a:t>Punctuality – school starts at 8.35am</a:t>
            </a:r>
          </a:p>
          <a:p>
            <a:endParaRPr lang="en-GB" dirty="0"/>
          </a:p>
          <a:p>
            <a:r>
              <a:rPr lang="en-GB" dirty="0" smtClean="0"/>
              <a:t>Uniform</a:t>
            </a:r>
            <a:endParaRPr lang="en-GB" dirty="0"/>
          </a:p>
        </p:txBody>
      </p:sp>
    </p:spTree>
    <p:extLst>
      <p:ext uri="{BB962C8B-B14F-4D97-AF65-F5344CB8AC3E}">
        <p14:creationId xmlns:p14="http://schemas.microsoft.com/office/powerpoint/2010/main" val="403092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4"/>
            <a:ext cx="10515600" cy="5678199"/>
          </a:xfrm>
        </p:spPr>
        <p:txBody>
          <a:bodyPr>
            <a:normAutofit fontScale="77500" lnSpcReduction="20000"/>
          </a:bodyPr>
          <a:lstStyle/>
          <a:p>
            <a:r>
              <a:rPr lang="en-GB" dirty="0" smtClean="0"/>
              <a:t>Homework </a:t>
            </a:r>
            <a:r>
              <a:rPr lang="en-GB" dirty="0"/>
              <a:t>will be set over the course of the week. We suggest the following days for pupils to complete the work. This may help pupils and their families organise and plan their work across the week.</a:t>
            </a:r>
          </a:p>
          <a:p>
            <a:pPr lvl="1"/>
            <a:r>
              <a:rPr lang="en-GB" dirty="0"/>
              <a:t>Monday - English</a:t>
            </a:r>
          </a:p>
          <a:p>
            <a:pPr lvl="1"/>
            <a:r>
              <a:rPr lang="en-GB" dirty="0"/>
              <a:t>Tuesday - Maths</a:t>
            </a:r>
          </a:p>
          <a:p>
            <a:pPr lvl="1"/>
            <a:r>
              <a:rPr lang="en-GB" dirty="0"/>
              <a:t>Wednesday – Science</a:t>
            </a:r>
          </a:p>
          <a:p>
            <a:pPr lvl="1"/>
            <a:r>
              <a:rPr lang="en-GB" dirty="0"/>
              <a:t>Thursday – Humanities (History, Geography &amp; Religious Education)</a:t>
            </a:r>
          </a:p>
          <a:p>
            <a:pPr lvl="1"/>
            <a:r>
              <a:rPr lang="en-GB" dirty="0"/>
              <a:t>Friday – Modern Foreign Languages (Year 7 either French or German, years 8 and 9 French and German)</a:t>
            </a:r>
          </a:p>
          <a:p>
            <a:pPr marL="0" indent="0">
              <a:buNone/>
            </a:pPr>
            <a:endParaRPr lang="en-GB" dirty="0"/>
          </a:p>
          <a:p>
            <a:r>
              <a:rPr lang="en-GB" dirty="0"/>
              <a:t>Design &amp; Technology, Music, Art &amp; Drama may also be set on any day of the week but is unlikely to be set on a weekly basis. PE and STEM homework will not be set.</a:t>
            </a:r>
          </a:p>
          <a:p>
            <a:pPr marL="0" indent="0">
              <a:buNone/>
            </a:pPr>
            <a:endParaRPr lang="en-GB" dirty="0"/>
          </a:p>
          <a:p>
            <a:pPr marL="0" indent="0">
              <a:buNone/>
            </a:pPr>
            <a:r>
              <a:rPr lang="en-GB" dirty="0"/>
              <a:t>How much?</a:t>
            </a:r>
          </a:p>
          <a:p>
            <a:r>
              <a:rPr lang="en-GB" dirty="0"/>
              <a:t>Each homework set should take approximately 20-50 minutes.</a:t>
            </a:r>
          </a:p>
          <a:p>
            <a:r>
              <a:rPr lang="en-GB" dirty="0"/>
              <a:t>Pupils should expect to receive no more than 7 hours homework per week (1 hour per day across the full week), but typically we would expect approximately 3-6 hours per week, increasing as pupils progress through Key Stage 3.</a:t>
            </a:r>
          </a:p>
          <a:p>
            <a:endParaRPr lang="en-GB" dirty="0"/>
          </a:p>
        </p:txBody>
      </p:sp>
    </p:spTree>
    <p:extLst>
      <p:ext uri="{BB962C8B-B14F-4D97-AF65-F5344CB8AC3E}">
        <p14:creationId xmlns:p14="http://schemas.microsoft.com/office/powerpoint/2010/main" val="1144882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A620-3204-4DE9-A9DC-0DF75709E5B6}"/>
              </a:ext>
            </a:extLst>
          </p:cNvPr>
          <p:cNvSpPr>
            <a:spLocks noGrp="1"/>
          </p:cNvSpPr>
          <p:nvPr>
            <p:ph type="title"/>
          </p:nvPr>
        </p:nvSpPr>
        <p:spPr/>
        <p:txBody>
          <a:bodyPr/>
          <a:lstStyle/>
          <a:p>
            <a:pPr algn="ctr"/>
            <a:r>
              <a:rPr lang="en-GB" b="1" dirty="0"/>
              <a:t>Mobile phones</a:t>
            </a:r>
          </a:p>
        </p:txBody>
      </p:sp>
      <p:sp>
        <p:nvSpPr>
          <p:cNvPr id="3" name="Content Placeholder 2">
            <a:extLst>
              <a:ext uri="{FF2B5EF4-FFF2-40B4-BE49-F238E27FC236}">
                <a16:creationId xmlns:a16="http://schemas.microsoft.com/office/drawing/2014/main" id="{B10D4455-20C6-44D5-B9BC-474F3CCBF97C}"/>
              </a:ext>
            </a:extLst>
          </p:cNvPr>
          <p:cNvSpPr>
            <a:spLocks noGrp="1"/>
          </p:cNvSpPr>
          <p:nvPr>
            <p:ph idx="1"/>
          </p:nvPr>
        </p:nvSpPr>
        <p:spPr/>
        <p:txBody>
          <a:bodyPr/>
          <a:lstStyle/>
          <a:p>
            <a:pPr marL="0" indent="0">
              <a:buNone/>
            </a:pPr>
            <a:r>
              <a:rPr lang="en-GB" dirty="0"/>
              <a:t>Mobile phones switched off and in bags during lessons.</a:t>
            </a:r>
          </a:p>
          <a:p>
            <a:pPr marL="0" indent="0">
              <a:buNone/>
            </a:pPr>
            <a:endParaRPr lang="en-GB" dirty="0"/>
          </a:p>
          <a:p>
            <a:pPr marL="0" indent="0">
              <a:buNone/>
            </a:pPr>
            <a:r>
              <a:rPr lang="en-GB" dirty="0"/>
              <a:t>The only time your phone should be out during a lesson if a teacher has given you permission to use it. Otherwise teachers can, and will, confiscate them. </a:t>
            </a:r>
          </a:p>
        </p:txBody>
      </p:sp>
    </p:spTree>
    <p:extLst>
      <p:ext uri="{BB962C8B-B14F-4D97-AF65-F5344CB8AC3E}">
        <p14:creationId xmlns:p14="http://schemas.microsoft.com/office/powerpoint/2010/main" val="641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do if there is a problem?</a:t>
            </a:r>
            <a:endParaRPr lang="en-GB" dirty="0"/>
          </a:p>
        </p:txBody>
      </p:sp>
      <p:sp>
        <p:nvSpPr>
          <p:cNvPr id="3" name="Content Placeholder 2"/>
          <p:cNvSpPr>
            <a:spLocks noGrp="1"/>
          </p:cNvSpPr>
          <p:nvPr>
            <p:ph idx="1"/>
          </p:nvPr>
        </p:nvSpPr>
        <p:spPr/>
        <p:txBody>
          <a:bodyPr/>
          <a:lstStyle/>
          <a:p>
            <a:r>
              <a:rPr lang="en-US" dirty="0" smtClean="0"/>
              <a:t>Contact me!</a:t>
            </a:r>
          </a:p>
          <a:p>
            <a:r>
              <a:rPr lang="en-US" dirty="0" smtClean="0"/>
              <a:t>Contact the head of year (Miss Hearn)</a:t>
            </a:r>
          </a:p>
          <a:p>
            <a:r>
              <a:rPr lang="en-US" dirty="0" smtClean="0"/>
              <a:t>Use the get help button on the school website</a:t>
            </a:r>
          </a:p>
          <a:p>
            <a:r>
              <a:rPr lang="en-US" dirty="0" smtClean="0"/>
              <a:t>Encourage your child to talk to a member of staff at school</a:t>
            </a:r>
            <a:endParaRPr lang="en-GB" dirty="0"/>
          </a:p>
        </p:txBody>
      </p:sp>
    </p:spTree>
    <p:extLst>
      <p:ext uri="{BB962C8B-B14F-4D97-AF65-F5344CB8AC3E}">
        <p14:creationId xmlns:p14="http://schemas.microsoft.com/office/powerpoint/2010/main" val="223815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Wallingford School</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All students will receive a first class education and leave us ‘able and qualified’</a:t>
            </a:r>
          </a:p>
          <a:p>
            <a:pPr marL="0" indent="0">
              <a:buNone/>
            </a:pPr>
            <a:endParaRPr lang="en-GB" dirty="0" smtClean="0"/>
          </a:p>
          <a:p>
            <a:pPr marL="0" indent="0">
              <a:buNone/>
            </a:pPr>
            <a:r>
              <a:rPr lang="en-US" dirty="0" smtClean="0"/>
              <a:t>We </a:t>
            </a:r>
            <a:r>
              <a:rPr lang="en-US" dirty="0"/>
              <a:t>believe every student deserves to be challenged and inspired and our teachers deliver our knowledge rich </a:t>
            </a:r>
            <a:r>
              <a:rPr lang="en-US" dirty="0" smtClean="0"/>
              <a:t>curriculum.</a:t>
            </a:r>
          </a:p>
          <a:p>
            <a:pPr marL="0" indent="0">
              <a:buNone/>
            </a:pPr>
            <a:endParaRPr lang="en-US" dirty="0"/>
          </a:p>
          <a:p>
            <a:pPr marL="0" indent="0">
              <a:buNone/>
            </a:pPr>
            <a:r>
              <a:rPr lang="en-US" dirty="0" smtClean="0"/>
              <a:t>We place great emphasis in supporting our young people to find their place in society and encourage them to play an active party in our school community – through house competitions, enrichment activities and a variety of trips.</a:t>
            </a:r>
            <a:endParaRPr lang="en-US" dirty="0"/>
          </a:p>
        </p:txBody>
      </p:sp>
    </p:spTree>
    <p:extLst>
      <p:ext uri="{BB962C8B-B14F-4D97-AF65-F5344CB8AC3E}">
        <p14:creationId xmlns:p14="http://schemas.microsoft.com/office/powerpoint/2010/main" val="92667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Curriculum Information</a:t>
            </a:r>
            <a:endParaRPr lang="en-GB" dirty="0"/>
          </a:p>
        </p:txBody>
      </p:sp>
      <p:sp>
        <p:nvSpPr>
          <p:cNvPr id="3" name="Content Placeholder 2"/>
          <p:cNvSpPr>
            <a:spLocks noGrp="1"/>
          </p:cNvSpPr>
          <p:nvPr>
            <p:ph idx="1"/>
          </p:nvPr>
        </p:nvSpPr>
        <p:spPr/>
        <p:txBody>
          <a:bodyPr/>
          <a:lstStyle/>
          <a:p>
            <a:r>
              <a:rPr lang="en-GB" dirty="0" smtClean="0"/>
              <a:t>Broad and balanced</a:t>
            </a:r>
          </a:p>
          <a:p>
            <a:r>
              <a:rPr lang="en-GB" dirty="0" smtClean="0"/>
              <a:t>All lessons are mixed ability</a:t>
            </a:r>
          </a:p>
          <a:p>
            <a:r>
              <a:rPr lang="en-GB" dirty="0" smtClean="0"/>
              <a:t>Homework set regularly using </a:t>
            </a:r>
            <a:r>
              <a:rPr lang="en-GB" dirty="0" err="1" smtClean="0"/>
              <a:t>Satchel:One</a:t>
            </a:r>
            <a:endParaRPr lang="en-GB" dirty="0" smtClean="0"/>
          </a:p>
          <a:p>
            <a:r>
              <a:rPr lang="en-GB" dirty="0" smtClean="0"/>
              <a:t>Targets </a:t>
            </a:r>
          </a:p>
          <a:p>
            <a:r>
              <a:rPr lang="en-GB" dirty="0" smtClean="0"/>
              <a:t>Progress Reports</a:t>
            </a:r>
          </a:p>
          <a:p>
            <a:r>
              <a:rPr lang="en-GB" dirty="0" smtClean="0"/>
              <a:t>Preparation for assessments</a:t>
            </a:r>
          </a:p>
          <a:p>
            <a:r>
              <a:rPr lang="en-GB" dirty="0" smtClean="0"/>
              <a:t>Reflection on progress</a:t>
            </a:r>
          </a:p>
          <a:p>
            <a:endParaRPr lang="en-GB" dirty="0"/>
          </a:p>
        </p:txBody>
      </p:sp>
    </p:spTree>
    <p:extLst>
      <p:ext uri="{BB962C8B-B14F-4D97-AF65-F5344CB8AC3E}">
        <p14:creationId xmlns:p14="http://schemas.microsoft.com/office/powerpoint/2010/main" val="374140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8917" y="1877761"/>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12" name="AutoShape 6" descr="girl%20clipart%20stick%20figure"/>
          <p:cNvSpPr>
            <a:spLocks noChangeAspect="1" noChangeArrowheads="1"/>
          </p:cNvSpPr>
          <p:nvPr/>
        </p:nvSpPr>
        <p:spPr bwMode="auto">
          <a:xfrm>
            <a:off x="1679575" y="-144463"/>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5D74B294-24A3-AC33-C86A-D0D1CDF2C05F}"/>
              </a:ext>
            </a:extLst>
          </p:cNvPr>
          <p:cNvSpPr txBox="1"/>
          <p:nvPr/>
        </p:nvSpPr>
        <p:spPr>
          <a:xfrm>
            <a:off x="2437494" y="100231"/>
            <a:ext cx="7566238" cy="646331"/>
          </a:xfrm>
          <a:prstGeom prst="rect">
            <a:avLst/>
          </a:prstGeom>
          <a:noFill/>
        </p:spPr>
        <p:txBody>
          <a:bodyPr wrap="square">
            <a:spAutoFit/>
          </a:bodyPr>
          <a:lstStyle/>
          <a:p>
            <a:pPr algn="ctr"/>
            <a:r>
              <a:rPr lang="en-GB" sz="3600" dirty="0">
                <a:solidFill>
                  <a:srgbClr val="FEDB65"/>
                </a:solidFill>
                <a:latin typeface="Eras Light ITC" panose="020B0402030504020804" pitchFamily="34" charset="0"/>
              </a:rPr>
              <a:t>Assessment, Feedback and Reflection</a:t>
            </a:r>
          </a:p>
        </p:txBody>
      </p:sp>
      <p:pic>
        <p:nvPicPr>
          <p:cNvPr id="8" name="Picture 7">
            <a:extLst>
              <a:ext uri="{FF2B5EF4-FFF2-40B4-BE49-F238E27FC236}">
                <a16:creationId xmlns:a16="http://schemas.microsoft.com/office/drawing/2014/main" id="{17186480-D9A4-74CD-B5C3-E7E0E44485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9836" y="6113176"/>
            <a:ext cx="2088043" cy="644594"/>
          </a:xfrm>
          <a:prstGeom prst="rect">
            <a:avLst/>
          </a:prstGeom>
        </p:spPr>
      </p:pic>
      <p:graphicFrame>
        <p:nvGraphicFramePr>
          <p:cNvPr id="15" name="Diagram 14">
            <a:extLst>
              <a:ext uri="{FF2B5EF4-FFF2-40B4-BE49-F238E27FC236}">
                <a16:creationId xmlns:a16="http://schemas.microsoft.com/office/drawing/2014/main" id="{0D5DF95C-91AD-7F69-F9CF-5F244CAF25AD}"/>
              </a:ext>
            </a:extLst>
          </p:cNvPr>
          <p:cNvGraphicFramePr/>
          <p:nvPr>
            <p:extLst/>
          </p:nvPr>
        </p:nvGraphicFramePr>
        <p:xfrm>
          <a:off x="3156154" y="126918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250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005580"/>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12" name="AutoShape 6" descr="girl%20clipart%20stick%20figure"/>
          <p:cNvSpPr>
            <a:spLocks noChangeAspect="1" noChangeArrowheads="1"/>
          </p:cNvSpPr>
          <p:nvPr/>
        </p:nvSpPr>
        <p:spPr bwMode="auto">
          <a:xfrm>
            <a:off x="1679575" y="-144463"/>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17186480-D9A4-74CD-B5C3-E7E0E44485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9836" y="6113176"/>
            <a:ext cx="2088043" cy="644594"/>
          </a:xfrm>
          <a:prstGeom prst="rect">
            <a:avLst/>
          </a:prstGeom>
        </p:spPr>
      </p:pic>
      <p:graphicFrame>
        <p:nvGraphicFramePr>
          <p:cNvPr id="15" name="Diagram 14">
            <a:extLst>
              <a:ext uri="{FF2B5EF4-FFF2-40B4-BE49-F238E27FC236}">
                <a16:creationId xmlns:a16="http://schemas.microsoft.com/office/drawing/2014/main" id="{0D5DF95C-91AD-7F69-F9CF-5F244CAF25AD}"/>
              </a:ext>
            </a:extLst>
          </p:cNvPr>
          <p:cNvGraphicFramePr/>
          <p:nvPr>
            <p:extLst/>
          </p:nvPr>
        </p:nvGraphicFramePr>
        <p:xfrm>
          <a:off x="1021237"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rrow: Right 17">
            <a:extLst>
              <a:ext uri="{FF2B5EF4-FFF2-40B4-BE49-F238E27FC236}">
                <a16:creationId xmlns:a16="http://schemas.microsoft.com/office/drawing/2014/main" id="{76CB4528-D7B1-B4A8-3D97-5477392F694A}"/>
              </a:ext>
            </a:extLst>
          </p:cNvPr>
          <p:cNvSpPr/>
          <p:nvPr/>
        </p:nvSpPr>
        <p:spPr>
          <a:xfrm>
            <a:off x="5732522" y="2812792"/>
            <a:ext cx="1577418" cy="402996"/>
          </a:xfrm>
          <a:prstGeom prst="rightArrow">
            <a:avLst/>
          </a:prstGeom>
          <a:solidFill>
            <a:srgbClr val="B5CBE7"/>
          </a:solidFill>
          <a:ln>
            <a:solidFill>
              <a:srgbClr val="B5CB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95E9059-1470-24B4-F131-142BEE4029C3}"/>
              </a:ext>
            </a:extLst>
          </p:cNvPr>
          <p:cNvSpPr txBox="1"/>
          <p:nvPr/>
        </p:nvSpPr>
        <p:spPr>
          <a:xfrm>
            <a:off x="7603254" y="1432056"/>
            <a:ext cx="2400479" cy="923330"/>
          </a:xfrm>
          <a:prstGeom prst="rect">
            <a:avLst/>
          </a:prstGeom>
          <a:solidFill>
            <a:srgbClr val="5B9BD5"/>
          </a:solidFill>
          <a:ln w="38100">
            <a:solidFill>
              <a:srgbClr val="B5CBE7"/>
            </a:solidFill>
          </a:ln>
        </p:spPr>
        <p:txBody>
          <a:bodyPr wrap="square" rtlCol="0">
            <a:spAutoFit/>
          </a:bodyPr>
          <a:lstStyle/>
          <a:p>
            <a:endParaRPr lang="en-US" dirty="0"/>
          </a:p>
          <a:p>
            <a:pPr algn="ctr"/>
            <a:r>
              <a:rPr lang="en-US" dirty="0">
                <a:solidFill>
                  <a:schemeClr val="bg1"/>
                </a:solidFill>
              </a:rPr>
              <a:t>Progress Reports</a:t>
            </a:r>
          </a:p>
          <a:p>
            <a:endParaRPr lang="en-GB" dirty="0"/>
          </a:p>
        </p:txBody>
      </p:sp>
      <p:sp>
        <p:nvSpPr>
          <p:cNvPr id="22" name="TextBox 21">
            <a:extLst>
              <a:ext uri="{FF2B5EF4-FFF2-40B4-BE49-F238E27FC236}">
                <a16:creationId xmlns:a16="http://schemas.microsoft.com/office/drawing/2014/main" id="{B3FC40DE-B819-D7EA-F934-37901CBE9BFF}"/>
              </a:ext>
            </a:extLst>
          </p:cNvPr>
          <p:cNvSpPr txBox="1"/>
          <p:nvPr/>
        </p:nvSpPr>
        <p:spPr>
          <a:xfrm>
            <a:off x="7603253" y="2598871"/>
            <a:ext cx="2400479" cy="923330"/>
          </a:xfrm>
          <a:prstGeom prst="rect">
            <a:avLst/>
          </a:prstGeom>
          <a:solidFill>
            <a:srgbClr val="5B9BD5"/>
          </a:solidFill>
          <a:ln w="38100">
            <a:solidFill>
              <a:srgbClr val="B5CBE7"/>
            </a:solidFill>
          </a:ln>
        </p:spPr>
        <p:txBody>
          <a:bodyPr wrap="square" rtlCol="0">
            <a:spAutoFit/>
          </a:bodyPr>
          <a:lstStyle/>
          <a:p>
            <a:endParaRPr lang="en-US" dirty="0"/>
          </a:p>
          <a:p>
            <a:pPr algn="ctr"/>
            <a:r>
              <a:rPr lang="en-US" dirty="0">
                <a:solidFill>
                  <a:schemeClr val="bg1"/>
                </a:solidFill>
              </a:rPr>
              <a:t>Feedback Evening</a:t>
            </a:r>
          </a:p>
          <a:p>
            <a:endParaRPr lang="en-GB" dirty="0"/>
          </a:p>
        </p:txBody>
      </p:sp>
      <p:sp>
        <p:nvSpPr>
          <p:cNvPr id="24" name="TextBox 23">
            <a:extLst>
              <a:ext uri="{FF2B5EF4-FFF2-40B4-BE49-F238E27FC236}">
                <a16:creationId xmlns:a16="http://schemas.microsoft.com/office/drawing/2014/main" id="{75F56E26-C67F-CEE0-00BE-4D38FC5F0746}"/>
              </a:ext>
            </a:extLst>
          </p:cNvPr>
          <p:cNvSpPr txBox="1"/>
          <p:nvPr/>
        </p:nvSpPr>
        <p:spPr>
          <a:xfrm>
            <a:off x="7603253" y="3780352"/>
            <a:ext cx="2400479" cy="938719"/>
          </a:xfrm>
          <a:prstGeom prst="rect">
            <a:avLst/>
          </a:prstGeom>
          <a:solidFill>
            <a:srgbClr val="5B9BD5"/>
          </a:solidFill>
          <a:ln w="38100">
            <a:solidFill>
              <a:srgbClr val="B5CBE7"/>
            </a:solidFill>
          </a:ln>
        </p:spPr>
        <p:txBody>
          <a:bodyPr wrap="square" rtlCol="0">
            <a:spAutoFit/>
          </a:bodyPr>
          <a:lstStyle/>
          <a:p>
            <a:endParaRPr lang="en-US" sz="900" dirty="0"/>
          </a:p>
          <a:p>
            <a:pPr algn="ctr"/>
            <a:r>
              <a:rPr lang="en-US" dirty="0">
                <a:solidFill>
                  <a:schemeClr val="bg1"/>
                </a:solidFill>
              </a:rPr>
              <a:t>End of Year </a:t>
            </a:r>
          </a:p>
          <a:p>
            <a:pPr algn="ctr"/>
            <a:r>
              <a:rPr lang="en-US" dirty="0">
                <a:solidFill>
                  <a:schemeClr val="bg1"/>
                </a:solidFill>
              </a:rPr>
              <a:t>Assessment Scores</a:t>
            </a:r>
          </a:p>
          <a:p>
            <a:endParaRPr lang="en-GB" sz="1000" dirty="0"/>
          </a:p>
        </p:txBody>
      </p:sp>
      <p:sp>
        <p:nvSpPr>
          <p:cNvPr id="4" name="TextBox 3">
            <a:extLst>
              <a:ext uri="{FF2B5EF4-FFF2-40B4-BE49-F238E27FC236}">
                <a16:creationId xmlns:a16="http://schemas.microsoft.com/office/drawing/2014/main" id="{42AA7C90-68D0-8FD6-10BE-27A11A5A4569}"/>
              </a:ext>
            </a:extLst>
          </p:cNvPr>
          <p:cNvSpPr txBox="1"/>
          <p:nvPr/>
        </p:nvSpPr>
        <p:spPr>
          <a:xfrm>
            <a:off x="2437494" y="100231"/>
            <a:ext cx="7566238" cy="646331"/>
          </a:xfrm>
          <a:prstGeom prst="rect">
            <a:avLst/>
          </a:prstGeom>
          <a:noFill/>
        </p:spPr>
        <p:txBody>
          <a:bodyPr wrap="square">
            <a:spAutoFit/>
          </a:bodyPr>
          <a:lstStyle/>
          <a:p>
            <a:pPr algn="ctr"/>
            <a:r>
              <a:rPr lang="en-GB" sz="3600" dirty="0">
                <a:solidFill>
                  <a:srgbClr val="FEDB65"/>
                </a:solidFill>
                <a:latin typeface="Eras Light ITC" panose="020B0402030504020804" pitchFamily="34" charset="0"/>
              </a:rPr>
              <a:t>Assessment, Feedback and Reflection</a:t>
            </a:r>
          </a:p>
        </p:txBody>
      </p:sp>
    </p:spTree>
    <p:extLst>
      <p:ext uri="{BB962C8B-B14F-4D97-AF65-F5344CB8AC3E}">
        <p14:creationId xmlns:p14="http://schemas.microsoft.com/office/powerpoint/2010/main" val="49357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005580"/>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12" name="AutoShape 6" descr="girl%20clipart%20stick%20figure"/>
          <p:cNvSpPr>
            <a:spLocks noChangeAspect="1" noChangeArrowheads="1"/>
          </p:cNvSpPr>
          <p:nvPr/>
        </p:nvSpPr>
        <p:spPr bwMode="auto">
          <a:xfrm>
            <a:off x="1679575" y="-144463"/>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17186480-D9A4-74CD-B5C3-E7E0E44485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9836" y="6113176"/>
            <a:ext cx="2088043" cy="644594"/>
          </a:xfrm>
          <a:prstGeom prst="rect">
            <a:avLst/>
          </a:prstGeom>
        </p:spPr>
      </p:pic>
      <p:graphicFrame>
        <p:nvGraphicFramePr>
          <p:cNvPr id="15" name="Diagram 14">
            <a:extLst>
              <a:ext uri="{FF2B5EF4-FFF2-40B4-BE49-F238E27FC236}">
                <a16:creationId xmlns:a16="http://schemas.microsoft.com/office/drawing/2014/main" id="{0D5DF95C-91AD-7F69-F9CF-5F244CAF25AD}"/>
              </a:ext>
            </a:extLst>
          </p:cNvPr>
          <p:cNvGraphicFramePr/>
          <p:nvPr>
            <p:extLst/>
          </p:nvPr>
        </p:nvGraphicFramePr>
        <p:xfrm>
          <a:off x="1021237"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Arrow: Right 17">
            <a:extLst>
              <a:ext uri="{FF2B5EF4-FFF2-40B4-BE49-F238E27FC236}">
                <a16:creationId xmlns:a16="http://schemas.microsoft.com/office/drawing/2014/main" id="{76CB4528-D7B1-B4A8-3D97-5477392F694A}"/>
              </a:ext>
            </a:extLst>
          </p:cNvPr>
          <p:cNvSpPr/>
          <p:nvPr/>
        </p:nvSpPr>
        <p:spPr>
          <a:xfrm>
            <a:off x="5732522" y="2812792"/>
            <a:ext cx="1577418" cy="402996"/>
          </a:xfrm>
          <a:prstGeom prst="rightArrow">
            <a:avLst/>
          </a:prstGeom>
          <a:solidFill>
            <a:srgbClr val="B5CBE7"/>
          </a:solidFill>
          <a:ln>
            <a:solidFill>
              <a:srgbClr val="B5CB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95E9059-1470-24B4-F131-142BEE4029C3}"/>
              </a:ext>
            </a:extLst>
          </p:cNvPr>
          <p:cNvSpPr txBox="1"/>
          <p:nvPr/>
        </p:nvSpPr>
        <p:spPr>
          <a:xfrm>
            <a:off x="7603254" y="1432057"/>
            <a:ext cx="2400479" cy="954107"/>
          </a:xfrm>
          <a:prstGeom prst="rect">
            <a:avLst/>
          </a:prstGeom>
          <a:solidFill>
            <a:schemeClr val="accent1">
              <a:lumMod val="75000"/>
            </a:schemeClr>
          </a:solidFill>
          <a:ln w="38100">
            <a:solidFill>
              <a:srgbClr val="B5CBE7"/>
            </a:solidFill>
          </a:ln>
        </p:spPr>
        <p:txBody>
          <a:bodyPr wrap="square" rtlCol="0">
            <a:spAutoFit/>
          </a:bodyPr>
          <a:lstStyle/>
          <a:p>
            <a:endParaRPr lang="en-US" dirty="0"/>
          </a:p>
          <a:p>
            <a:pPr algn="ctr"/>
            <a:r>
              <a:rPr lang="en-US" sz="2000" b="1" u="sng" dirty="0">
                <a:solidFill>
                  <a:schemeClr val="bg1"/>
                </a:solidFill>
              </a:rPr>
              <a:t>Progress Reports</a:t>
            </a:r>
          </a:p>
          <a:p>
            <a:endParaRPr lang="en-GB" dirty="0"/>
          </a:p>
        </p:txBody>
      </p:sp>
      <p:sp>
        <p:nvSpPr>
          <p:cNvPr id="22" name="TextBox 21">
            <a:extLst>
              <a:ext uri="{FF2B5EF4-FFF2-40B4-BE49-F238E27FC236}">
                <a16:creationId xmlns:a16="http://schemas.microsoft.com/office/drawing/2014/main" id="{B3FC40DE-B819-D7EA-F934-37901CBE9BFF}"/>
              </a:ext>
            </a:extLst>
          </p:cNvPr>
          <p:cNvSpPr txBox="1"/>
          <p:nvPr/>
        </p:nvSpPr>
        <p:spPr>
          <a:xfrm>
            <a:off x="7603253" y="2598871"/>
            <a:ext cx="2400479" cy="923330"/>
          </a:xfrm>
          <a:prstGeom prst="rect">
            <a:avLst/>
          </a:prstGeom>
          <a:solidFill>
            <a:srgbClr val="5B9BD5"/>
          </a:solidFill>
          <a:ln w="38100">
            <a:solidFill>
              <a:srgbClr val="B5CBE7"/>
            </a:solidFill>
          </a:ln>
        </p:spPr>
        <p:txBody>
          <a:bodyPr wrap="square" rtlCol="0">
            <a:spAutoFit/>
          </a:bodyPr>
          <a:lstStyle/>
          <a:p>
            <a:endParaRPr lang="en-US" dirty="0"/>
          </a:p>
          <a:p>
            <a:pPr algn="ctr"/>
            <a:r>
              <a:rPr lang="en-US" dirty="0">
                <a:solidFill>
                  <a:schemeClr val="bg1"/>
                </a:solidFill>
              </a:rPr>
              <a:t>Feedback Evening</a:t>
            </a:r>
          </a:p>
          <a:p>
            <a:endParaRPr lang="en-GB" dirty="0"/>
          </a:p>
        </p:txBody>
      </p:sp>
      <p:sp>
        <p:nvSpPr>
          <p:cNvPr id="24" name="TextBox 23">
            <a:extLst>
              <a:ext uri="{FF2B5EF4-FFF2-40B4-BE49-F238E27FC236}">
                <a16:creationId xmlns:a16="http://schemas.microsoft.com/office/drawing/2014/main" id="{75F56E26-C67F-CEE0-00BE-4D38FC5F0746}"/>
              </a:ext>
            </a:extLst>
          </p:cNvPr>
          <p:cNvSpPr txBox="1"/>
          <p:nvPr/>
        </p:nvSpPr>
        <p:spPr>
          <a:xfrm>
            <a:off x="7603253" y="3780352"/>
            <a:ext cx="2400479" cy="938719"/>
          </a:xfrm>
          <a:prstGeom prst="rect">
            <a:avLst/>
          </a:prstGeom>
          <a:solidFill>
            <a:srgbClr val="5B9BD5"/>
          </a:solidFill>
          <a:ln w="38100">
            <a:solidFill>
              <a:srgbClr val="B5CBE7"/>
            </a:solidFill>
          </a:ln>
        </p:spPr>
        <p:txBody>
          <a:bodyPr wrap="square" rtlCol="0">
            <a:spAutoFit/>
          </a:bodyPr>
          <a:lstStyle/>
          <a:p>
            <a:endParaRPr lang="en-US" sz="900" dirty="0"/>
          </a:p>
          <a:p>
            <a:pPr algn="ctr"/>
            <a:r>
              <a:rPr lang="en-US" dirty="0">
                <a:solidFill>
                  <a:schemeClr val="bg1"/>
                </a:solidFill>
              </a:rPr>
              <a:t>End of Year </a:t>
            </a:r>
          </a:p>
          <a:p>
            <a:pPr algn="ctr"/>
            <a:r>
              <a:rPr lang="en-US" dirty="0">
                <a:solidFill>
                  <a:schemeClr val="bg1"/>
                </a:solidFill>
              </a:rPr>
              <a:t>Assessment Scores</a:t>
            </a:r>
          </a:p>
          <a:p>
            <a:endParaRPr lang="en-GB" sz="1000" dirty="0"/>
          </a:p>
        </p:txBody>
      </p:sp>
      <p:sp>
        <p:nvSpPr>
          <p:cNvPr id="4" name="TextBox 3">
            <a:extLst>
              <a:ext uri="{FF2B5EF4-FFF2-40B4-BE49-F238E27FC236}">
                <a16:creationId xmlns:a16="http://schemas.microsoft.com/office/drawing/2014/main" id="{9BE208C0-A62B-9ED3-2BF5-83EE70F43488}"/>
              </a:ext>
            </a:extLst>
          </p:cNvPr>
          <p:cNvSpPr txBox="1"/>
          <p:nvPr/>
        </p:nvSpPr>
        <p:spPr>
          <a:xfrm>
            <a:off x="2437494" y="100231"/>
            <a:ext cx="7566238" cy="646331"/>
          </a:xfrm>
          <a:prstGeom prst="rect">
            <a:avLst/>
          </a:prstGeom>
          <a:noFill/>
        </p:spPr>
        <p:txBody>
          <a:bodyPr wrap="square">
            <a:spAutoFit/>
          </a:bodyPr>
          <a:lstStyle/>
          <a:p>
            <a:pPr algn="ctr"/>
            <a:r>
              <a:rPr lang="en-GB" sz="3600" dirty="0">
                <a:solidFill>
                  <a:srgbClr val="FEDB65"/>
                </a:solidFill>
                <a:latin typeface="Eras Light ITC" panose="020B0402030504020804" pitchFamily="34" charset="0"/>
              </a:rPr>
              <a:t>Assessment, Feedback and Reflection</a:t>
            </a:r>
          </a:p>
        </p:txBody>
      </p:sp>
    </p:spTree>
    <p:extLst>
      <p:ext uri="{BB962C8B-B14F-4D97-AF65-F5344CB8AC3E}">
        <p14:creationId xmlns:p14="http://schemas.microsoft.com/office/powerpoint/2010/main" val="230968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6349" y="1247657"/>
            <a:ext cx="4553894" cy="923330"/>
          </a:xfrm>
          <a:prstGeom prst="rect">
            <a:avLst/>
          </a:prstGeom>
          <a:noFill/>
        </p:spPr>
        <p:txBody>
          <a:bodyPr wrap="square" rtlCol="0">
            <a:spAutoFit/>
          </a:bodyPr>
          <a:lstStyle/>
          <a:p>
            <a:endParaRPr lang="en-GB" dirty="0">
              <a:solidFill>
                <a:srgbClr val="FEDB65"/>
              </a:solidFill>
            </a:endParaRPr>
          </a:p>
          <a:p>
            <a:endParaRPr lang="en-GB" dirty="0">
              <a:solidFill>
                <a:srgbClr val="FEDB65"/>
              </a:solidFill>
            </a:endParaRPr>
          </a:p>
          <a:p>
            <a:endParaRPr lang="en-GB" dirty="0">
              <a:solidFill>
                <a:srgbClr val="FEDB65"/>
              </a:solidFill>
            </a:endParaRPr>
          </a:p>
        </p:txBody>
      </p:sp>
      <p:sp>
        <p:nvSpPr>
          <p:cNvPr id="9" name="TextBox 8"/>
          <p:cNvSpPr txBox="1"/>
          <p:nvPr/>
        </p:nvSpPr>
        <p:spPr>
          <a:xfrm>
            <a:off x="1679576" y="157526"/>
            <a:ext cx="8748173" cy="646331"/>
          </a:xfrm>
          <a:prstGeom prst="rect">
            <a:avLst/>
          </a:prstGeom>
          <a:noFill/>
        </p:spPr>
        <p:txBody>
          <a:bodyPr wrap="square" rtlCol="0">
            <a:spAutoFit/>
          </a:bodyPr>
          <a:lstStyle/>
          <a:p>
            <a:r>
              <a:rPr lang="en-GB" sz="3600" dirty="0">
                <a:solidFill>
                  <a:srgbClr val="FEDB65"/>
                </a:solidFill>
                <a:latin typeface="Eras Light ITC" panose="020B0402030504020804" pitchFamily="34" charset="0"/>
              </a:rPr>
              <a:t>Progress Reports</a:t>
            </a:r>
          </a:p>
        </p:txBody>
      </p:sp>
      <p:sp>
        <p:nvSpPr>
          <p:cNvPr id="12" name="AutoShape 6" descr="girl%20clipart%20stick%20figure"/>
          <p:cNvSpPr>
            <a:spLocks noChangeAspect="1" noChangeArrowheads="1"/>
          </p:cNvSpPr>
          <p:nvPr/>
        </p:nvSpPr>
        <p:spPr bwMode="auto">
          <a:xfrm>
            <a:off x="1679575" y="-144463"/>
            <a:ext cx="4628696" cy="4628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2FB2136F-1FED-84FC-A3C8-2277CC054E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4339" y="926058"/>
            <a:ext cx="8918086" cy="5156611"/>
          </a:xfrm>
          <a:prstGeom prst="rect">
            <a:avLst/>
          </a:prstGeom>
        </p:spPr>
      </p:pic>
    </p:spTree>
    <p:extLst>
      <p:ext uri="{BB962C8B-B14F-4D97-AF65-F5344CB8AC3E}">
        <p14:creationId xmlns:p14="http://schemas.microsoft.com/office/powerpoint/2010/main" val="3467256883"/>
      </p:ext>
    </p:extLst>
  </p:cSld>
  <p:clrMapOvr>
    <a:masterClrMapping/>
  </p:clrMapOvr>
</p:sld>
</file>

<file path=ppt/theme/theme1.xml><?xml version="1.0" encoding="utf-8"?>
<a:theme xmlns:a="http://schemas.openxmlformats.org/drawingml/2006/main" name="Wallingford Trus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ingford School PPT template (002)  -  Read-Only" id="{05DA22F2-A92A-49C4-97EF-C91FCA4088A0}" vid="{DD96DEFB-D10E-4CE1-8BA0-2B48FEE5A7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6984435CBD046B3B0073C62E11BD8" ma:contentTypeVersion="13" ma:contentTypeDescription="Create a new document." ma:contentTypeScope="" ma:versionID="53ccb12a7f3f7a129d4f444032e6fab5">
  <xsd:schema xmlns:xsd="http://www.w3.org/2001/XMLSchema" xmlns:xs="http://www.w3.org/2001/XMLSchema" xmlns:p="http://schemas.microsoft.com/office/2006/metadata/properties" xmlns:ns3="a7fd3a9f-43c1-42fe-b606-97aee3738af0" xmlns:ns4="4375c113-6c14-49f3-b971-35f96b811057" targetNamespace="http://schemas.microsoft.com/office/2006/metadata/properties" ma:root="true" ma:fieldsID="4ded9778070541c47ce1a578311e25ad" ns3:_="" ns4:_="">
    <xsd:import namespace="a7fd3a9f-43c1-42fe-b606-97aee3738af0"/>
    <xsd:import namespace="4375c113-6c14-49f3-b971-35f96b81105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d3a9f-43c1-42fe-b606-97aee3738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75c113-6c14-49f3-b971-35f96b8110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A27BF6-569B-4843-9CD0-B7B1C6C4FEBF}">
  <ds:schemaRefs>
    <ds:schemaRef ds:uri="4375c113-6c14-49f3-b971-35f96b811057"/>
    <ds:schemaRef ds:uri="a7fd3a9f-43c1-42fe-b606-97aee3738a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926056-19B8-4C7F-A92D-915C97396BD8}">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4375c113-6c14-49f3-b971-35f96b811057"/>
    <ds:schemaRef ds:uri="http://schemas.microsoft.com/office/infopath/2007/PartnerControls"/>
    <ds:schemaRef ds:uri="a7fd3a9f-43c1-42fe-b606-97aee3738af0"/>
    <ds:schemaRef ds:uri="http://www.w3.org/XML/1998/namespace"/>
    <ds:schemaRef ds:uri="http://purl.org/dc/terms/"/>
  </ds:schemaRefs>
</ds:datastoreItem>
</file>

<file path=customXml/itemProps3.xml><?xml version="1.0" encoding="utf-8"?>
<ds:datastoreItem xmlns:ds="http://schemas.openxmlformats.org/officeDocument/2006/customXml" ds:itemID="{FCEA0F53-C8CF-4D78-9B27-3775C62D52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2947</TotalTime>
  <Words>777</Words>
  <Application>Microsoft Office PowerPoint</Application>
  <PresentationFormat>Widescreen</PresentationFormat>
  <Paragraphs>169</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Eras Light ITC</vt:lpstr>
      <vt:lpstr>Wallingford Trust Theme</vt:lpstr>
      <vt:lpstr>Year 7 Tutor Evening</vt:lpstr>
      <vt:lpstr>Tutors</vt:lpstr>
      <vt:lpstr>Important Parts to the Year (in no particular order!)</vt:lpstr>
      <vt:lpstr>Wallingford School</vt:lpstr>
      <vt:lpstr>Curriculum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Tutors</vt:lpstr>
      <vt:lpstr>Welcome to 7RTW …</vt:lpstr>
      <vt:lpstr>Welcome to 7RLA …</vt:lpstr>
      <vt:lpstr>Welcome to 7SDO …</vt:lpstr>
      <vt:lpstr>Welcome to 7SRI …</vt:lpstr>
      <vt:lpstr>Welcome to 7DI …</vt:lpstr>
      <vt:lpstr>Welcome to 7VSE …</vt:lpstr>
      <vt:lpstr>Welcome to 7NAT …</vt:lpstr>
      <vt:lpstr>Welcome to 7FWE …</vt:lpstr>
      <vt:lpstr>The role of the form group</vt:lpstr>
      <vt:lpstr>Healthy habits</vt:lpstr>
      <vt:lpstr>Our expectations</vt:lpstr>
      <vt:lpstr>PowerPoint Presentation</vt:lpstr>
      <vt:lpstr>Mobile phones</vt:lpstr>
      <vt:lpstr>What do I do if there is a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Bigmore</dc:creator>
  <cp:lastModifiedBy>Daniel BIGMORE</cp:lastModifiedBy>
  <cp:revision>143</cp:revision>
  <cp:lastPrinted>2022-09-12T14:44:37Z</cp:lastPrinted>
  <dcterms:created xsi:type="dcterms:W3CDTF">2020-08-05T16:11:03Z</dcterms:created>
  <dcterms:modified xsi:type="dcterms:W3CDTF">2022-09-22T13:50:35Z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0x0101001FA6984435CBD046B3B0073C62E11BD8</vt:lpwstr>
  </property>
</Properties>
</file>