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3.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xml" ContentType="application/inkml+xml"/>
  <Override PartName="/ppt/ink/ink2.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4" r:id="rId2"/>
    <p:sldId id="256" r:id="rId3"/>
    <p:sldId id="265" r:id="rId4"/>
    <p:sldId id="266" r:id="rId5"/>
    <p:sldId id="270" r:id="rId6"/>
    <p:sldId id="271" r:id="rId7"/>
    <p:sldId id="267" r:id="rId8"/>
    <p:sldId id="262" r:id="rId9"/>
    <p:sldId id="260" r:id="rId10"/>
    <p:sldId id="257" r:id="rId11"/>
    <p:sldId id="261" r:id="rId12"/>
    <p:sldId id="258" r:id="rId13"/>
    <p:sldId id="259"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A248E2-2C3D-48D8-A68E-676361B4AEC9}" type="datetimeFigureOut">
              <a:rPr lang="en-GB" smtClean="0"/>
              <a:t>12/05/2023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652FE1B-4D50-4C7A-802B-E987440AF3A5}" type="slidenum">
              <a:rPr lang="en-GB" smtClean="0"/>
              <a:t>‹#›</a:t>
            </a:fld>
            <a:endParaRPr lang="en-GB"/>
          </a:p>
        </p:txBody>
      </p:sp>
    </p:spTree>
    <p:extLst>
      <p:ext uri="{BB962C8B-B14F-4D97-AF65-F5344CB8AC3E}">
        <p14:creationId xmlns:p14="http://schemas.microsoft.com/office/powerpoint/2010/main" val="189461840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01.767"/>
    </inkml:context>
    <inkml:brush xml:id="br0">
      <inkml:brushProperty name="width" value="0.1" units="cm"/>
      <inkml:brushProperty name="height" value="0.1" units="cm"/>
      <inkml:brushProperty name="color" value="#AE198D"/>
      <inkml:brushProperty name="inkEffects" value="galaxy"/>
      <inkml:brushProperty name="anchorX" value="-33615.58984"/>
      <inkml:brushProperty name="anchorY" value="-1374.24756"/>
      <inkml:brushProperty name="scaleFactor" value="0.5"/>
    </inkml:brush>
  </inkml:definitions>
  <inkml:trace contextRef="#ctx0" brushRef="#br0">1 1677 24575,'0'0'0,"0"9"0,0 8 0,5 4 0,6 20 0,10 12 0,5 2 0,8 7 0,7 0 0,10-1 0,9 4 0,8-8 0,11-2 0,14-2 0,13 3 0,16 1 0,8-6 0,15 0 0,7-2 0,6-10 0,2 0 0,7 1 0,-6-7 0,-1-4 0,3-2 0,-1-2 0,16 0 0,-1-1 0,9-4 0,2 0 0,16-5 0,-4-5 0,13-3 0,-8-3 0,1-3 0,5 0 0,0-2 0,-9 0 0,-1 0 0,-5-9 0,-5-7 0,-8-10 0,-3-8 0,-11-3 0,-17-4 0,-21-4 0,-12-3 0,-26-2 0,-22 9 0,-19 0 0,-13 5 0,-14 3 0,-11-1 0,-2 1 0,-5 2 0,-3 1 0,-2 3 0,-7 0 0,-6 1 0,-5 1 0,-10 6 0,-9-1 0,-7-5 0,-11-1 0,-3-1 0,-2 5 0,4 0 0,8 6 0,-5-6 0,6 0 0,5 2 0,3 6 0,5 4 0,3 4 0,2 4 0,1 2 0,1 1 0,-1 1 0,6 5 0,0 5 0,5 6 0,-1 9 0,3 3 0,4 3 0,3-1 0,3-1 0,1 0 0,2-2 0,0-1 0,1 0 0,0-1 0,-1 5 0,6 1 0,10 4 0,6 5 0,4-1 0,17 3 0,8-2 0,20 1 0,18 2 0,6-2 0,7 1 0,8-8 0,8 2 0,15-4 0,15 4 0,14 3 0,11-7 0,6-2 0,5-2 0,7-3 0,5-5 0,12-7 0,19-4 0,29 10 0,11-1 0,8-3-734,7-9 944,-7-9-315,12-19 105,-9-8 0,2-20 0,-4-23 0,-4-15 0,-19-6 0,-15-12 0,-12-9 0,-19-2 0,-28-5 0,-24 6 0,-21 4 0,-26 8 0,-21 13 0,-21 7 0,-17 15 0,-18 14 734,-18 16-944,-13 36 216,0 1-1,0 0 0,0 0 0,0 0 1,0-1-1,0 1 0,0 0 0,0 0 1,-1 0-1,1 0 0,0 0 0,-1-1 1,1 1-1,-1 0 0,1 0 0,-1 0 1,0 0-1,1 0 0,-2-1 0,2 0-5,-1 1 0,0 0 0,0 0 0,-1 0 0,1 0 0,0 0 0,0 0 0,-1 1 0,1-1 0,-1 0 0,1 1 0,0-1 0,-4 0 0,-27-4 0,-4 5 0,-7 2 0,-3 1 0,1-1 0,4 6 0,0-1 0,2 10 0,-1-1 0,3 3 0,2 8 0,3-4 0,2 2 0,-3 0 0,6 0 0,1-5 0,6 1 0,1-1 0,0 7 0,-1 1 0,3 2 0,4-1 0,4 0 0,4-1 0,2 0 0,3 4 0,0 0 0,0 10 0,6 5 0,11 3 0,5-2 0,9-5 0,8-5 0,11 1 0,10-3 0,8-3 0,11 3 0,9 3 0,13-1 0,5-2 0,14 3 0,6-3 0,10-7 0,-2 3 0,16-8 0,9-5 0,16-7 0,7-5 0,15-4 0,8-2 0,10-2 0,8 0 0,-15 0 0,-6-11 0,-4-5 0,-5-5 0,-9-8 0,-19-3 0,-7-5 0,-27 5 0,-17-2 0,-17-4 0,-21 1 0,-24-3 0,-18 3 0,-17-3 0,-10 2 0,-6 3 0,-9 3 0,-12 3 0,-6 2 0,-13 7 0,-8 0 0,-4 6 0,2-1 0,4 4 0,0-2 0,5 3 0,-1 2 0,3 4 0,-2 1 0,3 2 0,-3 2 0,2 0 0,3 6 0,8 5 0,8 6 0,7 3 0,5 4 0,5 2 0,2 1 0,6 0 0,16 11 0,17 0 0,20-1 0,17 4 0,18 2 0,15-2 0,17 3 0,12-4 0,20 7 0,13-3 0,8-3 0,5-9 0,8 1 0,6-8 0,5-7 0,9-6 0,23-6 0,-3-3 0,20-2 0,6-2 0,6-6 0,7-10 0,-4-5-634,4-10 816,-7-2-273,-1 0 91,-28 0 0,-18-2 0,-26-10 0,-32 2 0,-23-4 0,-28-1 0,-28 4 0,-21 4 0,-17 5 0,-16-1 634,-12 2-815,-8 3 271,-5 2-90,-3 1 0,-1-4 0,0 1 0,-5 1 0,1 1 0,-10 1 0,-5 6 0,-2 7 0,-3 5 0,-1 5 0,0 4 0,1 1 0,-1 2 0,1 0 0,0 1 0,6 4 0,0 0 0,6 5 0,-2 10 0,0 3 0,2 4 0,4 1 0,3 6 0,4-1 0,2 5 0,6 3 0,12 5 0,6-4 0,10-2 0,12-5 0,17 7 0,15 2 0,18-1 0,19 1 0,12-3 0,17 1 0,10-3 0,16 1 0,9-8 0,17 3 0,13-4 0,-3-6 0,-3-8 0,-5-6 0,-4-6 0,-15-3 0,3-3 0,-13-1 0,2 0 0,6 0 0,-13 0 0,-13 0 0,2 0 0,15-9 0,1-7 0,7-9 0,-1-4 0,-7-2 0,-15 0 0,-4-5 0,-16-3 0,-22 1 0,-18 2 0,-22 2 0,-17 4 0,-18 2 0,-9 6 0,-11 2 0,-6 1 0,-5-1 0,-13-2 0,-7 0 0,-17-2 0,-3-1 0,-7 0 0,1 0 0,3 5 0,3 0 0,-1 5 0,3 5 0,1 4 0,-2 3 0,2 3 0,1 1 0,-3 0 0,1 1 0,2 0 0,2 0 0,1-1 0,2 6 0,6 4 0,7 6 0,5 5 0,4 2 0,4 3 0,12 5 0,7-3 0,21 4 0,10 0 0,22 4 0,14-6 0,22 4 0,18-2 0,9-1 0,16 4 0,-3-6 0,3-2 0,2-1 0,-8-7 0,-4-4 0,1-6 0,-3-5 0,9-2 0,-1-1 0,4-2 0,-8 0 0,1-11 0,-2-4 0,2-12 0,8-7 0,10-8 0,3 0 0,1 2 0,-5-2 0,-7-1 0,-12-2 0,-12-3 0,-20-1 0,-17 3 0,-16 1 0,-17 4 0,-13 4 0,-10 4 0,-11 4 0,-10 2 0,-6 1 0,-6 2 0,-2-6 0,-12 0 0,-6 6 0,-10 0 0,-4 7 0,-1 5 0,1 4 0,0 5 0,3 3 0,0 1 0,2 6 0,5 5 0,-4 12 0,5 3 0,5 4 0,5 0 0,4 0 0,4-1 0,2 5 0,6-1 0,7-1 0,5-1 0,4-1 0,3-2 0,13-1 0,11-1 0,1 0 0,3-5 0,1 0 0,0-1 0,0-3 0,1-5 0,-1 1 0,-1-3 0,1-2 0,0-4 0,-1-1 0,0-2 0,-4 0 0,-2-2 0,1-4 0,1-6 0,2-1 0,0 2 0,1-3 0,6-3 0,1-3 0,0 2 0,-7-1 0,-5-2 0,-8 3 0,-4-1 0,0 4 0,-7-2 0,-2-2 0,-6-2 0,5-7 0,-5-3 0,0-5 0,2-1 0,2 1 0,-5 2 0,1 2 0,-4-9 0,1 2 0,2 0 0,-3-2 0,2-3 0,1-2 0,-2 1 0,6-6 0,-3-2 0,2-1 0,-4-1 0,1-6 0,-4 6 0,-4 1 0,-3 1 0,2 1 0,-2 4 0,4-4 0,-2 4 0,-1 0 0,-2 4 0,-3 0 0,-1-2 0,-1-2 0,-1-1 0,0-2 0,-5-1 0,-1-1 0,-5 4 0,-4 1 0,-5-1 0,3 5 0,-2 5 0,3 3 0,-1 4 0,-1 8 0,-3 7 0,4 1 0,-2 4 0,-1 4 0,-1 3 0,-3 2 0,0 1 0,3 6 0,6 7 0,10 4 0,4 5 0,14-2 0,7-3 0,10 0 0,3-4 0,6-3 0,0-3 0,3-2 0,-2-3 0,-3-1 0,2 0 0,-2 0 0,-3-1 0,-3 0 0,-2 1 0,4-6 0,-1-4 0,0-12 0,-2-4 0,4-3 0,-6-1 0,-6 0 0,-7 1 0,-1 6 0,-4 1 0,-4 0 0,-2-5 0,-7 4 0,-1-1 0,-2 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01.767"/>
    </inkml:context>
    <inkml:brush xml:id="br0">
      <inkml:brushProperty name="width" value="0.1" units="cm"/>
      <inkml:brushProperty name="height" value="0.1" units="cm"/>
      <inkml:brushProperty name="color" value="#AE198D"/>
      <inkml:brushProperty name="inkEffects" value="galaxy"/>
      <inkml:brushProperty name="anchorX" value="-33615.58984"/>
      <inkml:brushProperty name="anchorY" value="-1374.24756"/>
      <inkml:brushProperty name="scaleFactor" value="0.5"/>
    </inkml:brush>
  </inkml:definitions>
  <inkml:trace contextRef="#ctx0" brushRef="#br0">1 1677 24575,'0'0'0,"0"9"0,0 8 0,5 4 0,6 20 0,10 12 0,5 2 0,8 7 0,7 0 0,10-1 0,9 4 0,8-8 0,11-2 0,14-2 0,13 3 0,16 1 0,8-6 0,15 0 0,7-2 0,6-10 0,2 0 0,7 1 0,-6-7 0,-1-4 0,3-2 0,-1-2 0,16 0 0,-1-1 0,9-4 0,2 0 0,16-5 0,-4-5 0,13-3 0,-8-3 0,1-3 0,5 0 0,0-2 0,-9 0 0,-1 0 0,-5-9 0,-5-7 0,-8-10 0,-3-8 0,-11-3 0,-17-4 0,-21-4 0,-12-3 0,-26-2 0,-22 9 0,-19 0 0,-13 5 0,-14 3 0,-11-1 0,-2 1 0,-5 2 0,-3 1 0,-2 3 0,-7 0 0,-6 1 0,-5 1 0,-10 6 0,-9-1 0,-7-5 0,-11-1 0,-3-1 0,-2 5 0,4 0 0,8 6 0,-5-6 0,6 0 0,5 2 0,3 6 0,5 4 0,3 4 0,2 4 0,1 2 0,1 1 0,-1 1 0,6 5 0,0 5 0,5 6 0,-1 9 0,3 3 0,4 3 0,3-1 0,3-1 0,1 0 0,2-2 0,0-1 0,1 0 0,0-1 0,-1 5 0,6 1 0,10 4 0,6 5 0,4-1 0,17 3 0,8-2 0,20 1 0,18 2 0,6-2 0,7 1 0,8-8 0,8 2 0,15-4 0,15 4 0,14 3 0,11-7 0,6-2 0,5-2 0,7-3 0,5-5 0,12-7 0,19-4 0,29 10 0,11-1 0,8-3-734,7-9 944,-7-9-315,12-19 105,-9-8 0,2-20 0,-4-23 0,-4-15 0,-19-6 0,-15-12 0,-12-9 0,-19-2 0,-28-5 0,-24 6 0,-21 4 0,-26 8 0,-21 13 0,-21 7 0,-17 15 0,-18 14 734,-18 16-944,-13 36 216,0 1-1,0 0 0,0 0 0,0 0 1,0-1-1,0 1 0,0 0 0,0 0 1,-1 0-1,1 0 0,0 0 0,-1-1 1,1 1-1,-1 0 0,1 0 0,-1 0 1,0 0-1,1 0 0,-2-1 0,2 0-5,-1 1 0,0 0 0,0 0 0,-1 0 0,1 0 0,0 0 0,0 0 0,-1 1 0,1-1 0,-1 0 0,1 1 0,0-1 0,-4 0 0,-27-4 0,-4 5 0,-7 2 0,-3 1 0,1-1 0,4 6 0,0-1 0,2 10 0,-1-1 0,3 3 0,2 8 0,3-4 0,2 2 0,-3 0 0,6 0 0,1-5 0,6 1 0,1-1 0,0 7 0,-1 1 0,3 2 0,4-1 0,4 0 0,4-1 0,2 0 0,3 4 0,0 0 0,0 10 0,6 5 0,11 3 0,5-2 0,9-5 0,8-5 0,11 1 0,10-3 0,8-3 0,11 3 0,9 3 0,13-1 0,5-2 0,14 3 0,6-3 0,10-7 0,-2 3 0,16-8 0,9-5 0,16-7 0,7-5 0,15-4 0,8-2 0,10-2 0,8 0 0,-15 0 0,-6-11 0,-4-5 0,-5-5 0,-9-8 0,-19-3 0,-7-5 0,-27 5 0,-17-2 0,-17-4 0,-21 1 0,-24-3 0,-18 3 0,-17-3 0,-10 2 0,-6 3 0,-9 3 0,-12 3 0,-6 2 0,-13 7 0,-8 0 0,-4 6 0,2-1 0,4 4 0,0-2 0,5 3 0,-1 2 0,3 4 0,-2 1 0,3 2 0,-3 2 0,2 0 0,3 6 0,8 5 0,8 6 0,7 3 0,5 4 0,5 2 0,2 1 0,6 0 0,16 11 0,17 0 0,20-1 0,17 4 0,18 2 0,15-2 0,17 3 0,12-4 0,20 7 0,13-3 0,8-3 0,5-9 0,8 1 0,6-8 0,5-7 0,9-6 0,23-6 0,-3-3 0,20-2 0,6-2 0,6-6 0,7-10 0,-4-5-634,4-10 816,-7-2-273,-1 0 91,-28 0 0,-18-2 0,-26-10 0,-32 2 0,-23-4 0,-28-1 0,-28 4 0,-21 4 0,-17 5 0,-16-1 634,-12 2-815,-8 3 271,-5 2-90,-3 1 0,-1-4 0,0 1 0,-5 1 0,1 1 0,-10 1 0,-5 6 0,-2 7 0,-3 5 0,-1 5 0,0 4 0,1 1 0,-1 2 0,1 0 0,0 1 0,6 4 0,0 0 0,6 5 0,-2 10 0,0 3 0,2 4 0,4 1 0,3 6 0,4-1 0,2 5 0,6 3 0,12 5 0,6-4 0,10-2 0,12-5 0,17 7 0,15 2 0,18-1 0,19 1 0,12-3 0,17 1 0,10-3 0,16 1 0,9-8 0,17 3 0,13-4 0,-3-6 0,-3-8 0,-5-6 0,-4-6 0,-15-3 0,3-3 0,-13-1 0,2 0 0,6 0 0,-13 0 0,-13 0 0,2 0 0,15-9 0,1-7 0,7-9 0,-1-4 0,-7-2 0,-15 0 0,-4-5 0,-16-3 0,-22 1 0,-18 2 0,-22 2 0,-17 4 0,-18 2 0,-9 6 0,-11 2 0,-6 1 0,-5-1 0,-13-2 0,-7 0 0,-17-2 0,-3-1 0,-7 0 0,1 0 0,3 5 0,3 0 0,-1 5 0,3 5 0,1 4 0,-2 3 0,2 3 0,1 1 0,-3 0 0,1 1 0,2 0 0,2 0 0,1-1 0,2 6 0,6 4 0,7 6 0,5 5 0,4 2 0,4 3 0,12 5 0,7-3 0,21 4 0,10 0 0,22 4 0,14-6 0,22 4 0,18-2 0,9-1 0,16 4 0,-3-6 0,3-2 0,2-1 0,-8-7 0,-4-4 0,1-6 0,-3-5 0,9-2 0,-1-1 0,4-2 0,-8 0 0,1-11 0,-2-4 0,2-12 0,8-7 0,10-8 0,3 0 0,1 2 0,-5-2 0,-7-1 0,-12-2 0,-12-3 0,-20-1 0,-17 3 0,-16 1 0,-17 4 0,-13 4 0,-10 4 0,-11 4 0,-10 2 0,-6 1 0,-6 2 0,-2-6 0,-12 0 0,-6 6 0,-10 0 0,-4 7 0,-1 5 0,1 4 0,0 5 0,3 3 0,0 1 0,2 6 0,5 5 0,-4 12 0,5 3 0,5 4 0,5 0 0,4 0 0,4-1 0,2 5 0,6-1 0,7-1 0,5-1 0,4-1 0,3-2 0,13-1 0,11-1 0,1 0 0,3-5 0,1 0 0,0-1 0,0-3 0,1-5 0,-1 1 0,-1-3 0,1-2 0,0-4 0,-1-1 0,0-2 0,-4 0 0,-2-2 0,1-4 0,1-6 0,2-1 0,0 2 0,1-3 0,6-3 0,1-3 0,0 2 0,-7-1 0,-5-2 0,-8 3 0,-4-1 0,0 4 0,-7-2 0,-2-2 0,-6-2 0,5-7 0,-5-3 0,0-5 0,2-1 0,2 1 0,-5 2 0,1 2 0,-4-9 0,1 2 0,2 0 0,-3-2 0,2-3 0,1-2 0,-2 1 0,6-6 0,-3-2 0,2-1 0,-4-1 0,1-6 0,-4 6 0,-4 1 0,-3 1 0,2 1 0,-2 4 0,4-4 0,-2 4 0,-1 0 0,-2 4 0,-3 0 0,-1-2 0,-1-2 0,-1-1 0,0-2 0,-5-1 0,-1-1 0,-5 4 0,-4 1 0,-5-1 0,3 5 0,-2 5 0,3 3 0,-1 4 0,-1 8 0,-3 7 0,4 1 0,-2 4 0,-1 4 0,-1 3 0,-3 2 0,0 1 0,3 6 0,6 7 0,10 4 0,4 5 0,14-2 0,7-3 0,10 0 0,3-4 0,6-3 0,0-3 0,3-2 0,-2-3 0,-3-1 0,2 0 0,-2 0 0,-3-1 0,-3 0 0,-2 1 0,4-6 0,-1-4 0,0-12 0,-2-4 0,4-3 0,-6-1 0,-6 0 0,-7 1 0,-1 6 0,-4 1 0,-4 0 0,-2-5 0,-7 4 0,-1-1 0,-2 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15.032"/>
    </inkml:context>
    <inkml:brush xml:id="br0">
      <inkml:brushProperty name="width" value="0.1" units="cm"/>
      <inkml:brushProperty name="height" value="0.1" units="cm"/>
      <inkml:brushProperty name="color" value="#AE198D"/>
      <inkml:brushProperty name="inkEffects" value="galaxy"/>
      <inkml:brushProperty name="anchorX" value="-65920.90625"/>
      <inkml:brushProperty name="anchorY" value="3811.6311"/>
      <inkml:brushProperty name="scaleFactor" value="0.5"/>
    </inkml:brush>
  </inkml:definitions>
  <inkml:trace contextRef="#ctx0" brushRef="#br0">137 5714 24575,'0'0'0,"0"-4"0,0-7 0,0-5 0,0-4 0,0-4 0,0-2 0,0 0 0,5-7 0,6 1 0,5-6 0,4 6 0,-1 3 0,1 6 0,-4 2 0,-3 1 0,0 4 0,-3 0 0,3 3 0,2 3 0,-1-1 0,2 2 0,-2-3 0,1-3 0,8-4 0,3-3 0,1-2 0,-3-2 0,-1 5 0,0 0 0,0-1 0,-4 0 0,0 3 0,1 0 0,2 0 0,0 3 0,8 3 0,0 10 0,2 9 0,-2 7 0,0 7 0,-7 4 0,-1 2 0,0 2 0,-5 0 0,-5 0 0,-4-1 0,-3 0 0,-3 5 0,-2 0 0,-1 0 0,1-2 0,-1-1 0,-5 0 0,0-2 0,-5-6 0,-5-5 0,-3-6 0,-3-5 0,-3-2 0,-1-3 0,-6-1 0,0 0 0,-1 0 0,-3 0 0,1 0 0,-5 1 0,3 0 0,-3 0 0,7-5 0,2-1 0,4-4 0,1-11 0,-4-3 0,0-4 0,4-11 0,2-12 0,-5-10 0,0-8 0,0-5 0,0-4 0,1-2 0,-5-17 0,6 6 0,5-11 0,8-6 0,5-4 0,4 0 0,3-14 0,3 5 0,0 2 0,10-11 0,12 2 0,10-1 0,8 4 0,2 1 0,13-7 0,3 20 0,-3 10 0,-2 10 0,-1 8 0,0 14 0,-2 3 0,1 11 0,-5 10 0,-6 7 0,0 11 0,2 4 0,2 8 0,-4 5 0,-2 5 0,1 3 0,7 1 0,4 7 0,-9 6 0,1 5 0,-4 4 0,-4 4 0,1 1 0,-6 1 0,-3 5 0,-7 1 0,-7 5 0,1 9 0,-4 4 0,1 3 0,-1 7 0,-2 0 0,-3-1 0,-2-1 0,-1-3 0,-2-6 0,0-6 0,0-8 0,-6-4 0,-5-8 0,-5-8 0,-5-7 0,-3-4 0,-1-9 0,-7-18 0,4-11 0,1-21 0,-4-27 0,-6-31 0,-4-27 0,-5-25 0,-3-16 0,-3-18 0,-11-15 0,-11-16 0,-6 2 0,1 2 0,11 14 0,6 15 0,5 14 0,9 17 0,2 7 0,11 21 0,5 24 0,4 15 0,1 17 0,7 13 0,4 20-7914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20.376"/>
    </inkml:context>
    <inkml:brush xml:id="br0">
      <inkml:brushProperty name="width" value="0.1" units="cm"/>
      <inkml:brushProperty name="height" value="0.1" units="cm"/>
      <inkml:brushProperty name="color" value="#AE198D"/>
      <inkml:brushProperty name="inkEffects" value="galaxy"/>
      <inkml:brushProperty name="anchorX" value="-67253.47656"/>
      <inkml:brushProperty name="anchorY" value="8256.00977"/>
      <inkml:brushProperty name="scaleFactor" value="0.5"/>
    </inkml:brush>
  </inkml:definitions>
  <inkml:trace contextRef="#ctx0" brushRef="#br0">0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54.537"/>
    </inkml:context>
    <inkml:brush xml:id="br0">
      <inkml:brushProperty name="width" value="0.1" units="cm"/>
      <inkml:brushProperty name="height" value="0.1" units="cm"/>
      <inkml:brushProperty name="color" value="#AE198D"/>
      <inkml:brushProperty name="inkEffects" value="galaxy"/>
      <inkml:brushProperty name="anchorX" value="-67175.375"/>
      <inkml:brushProperty name="anchorY" value="8783.56836"/>
      <inkml:brushProperty name="scaleFactor" value="0.5"/>
    </inkml:brush>
  </inkml:definitions>
  <inkml:trace contextRef="#ctx0" brushRef="#br0">263 11555 24575,'0'0'0,"-4"-5"0,-7-16 0,0-6 0,-4-15 0,2-6 0,-3-6 0,-2-6 0,3-7 0,-3 0 0,-1 3 0,-2 2 0,3-2 0,4 2 0,-1 3 0,4-4 0,2 2 0,-1 7 0,1 3 0,3 0 0,1 2 0,2-1 0,2-1 0,0-5 0,1 4 0,1 1 0,-1-1 0,6 1 0,-1 0 0,6 5 0,4-1 0,4 6 0,4-2 0,2 5 0,1 8 0,0 8 0,1-2 0,6 6 0,-1 5 0,5 4 0,-1 3 0,10 4 0,-3 1 0,4 2 0,-4 0 0,-4 0 0,1 4 0,-3 7 0,2 4 0,-7 4 0,-3-1 0,-8 1 0,4-4 0,-5 1 0,5 2 0,-4 2 0,1-4 0,-5 2 0,-4 1 0,0 1 0,-3 3 0,-2 0 0,-3 2 0,-3 0 0,0 0 0,-2 1 0,0-1 0,-1 0 0,1 1 0,-1-1 0,1 0 0,-6-4 0,-4-7 0,-7-5 0,-3-4 0,-4-3 0,-1-2 0,-2-12 0,5-7 0,1-4 0,-1-9 0,-1-12 0,5-2 0,-6-3 0,4-8 0,-2-1 0,6-1 0,-2-4 0,4-5 0,-1-4 0,-2-8 0,3-4 0,3 5 0,3-5 0,3 0 0,3 1 0,1 5 0,11 7 0,1 6 0,11 5 0,3-1 0,9 7 0,1 1 0,-1 7 0,5 1 0,-3 4 0,-1-1 0,2 4 0,4-3 0,-2-7 0,3 1 0,-2-2 0,1-6 0,-2-2 0,2 0 0,-3-6 0,-2 1 0,-4-4 0,-7 1 0,-2 2 0,-2 3 0,-4 3 0,0-4 0,-4 1 0,-4 1 0,-3-3 0,-2 0 0,-3 7 0,-1-3 0,0 1 0,-1 1 0,-5 0 0,-5 1 0,-5 1 0,-5 1 0,3-1 0,-8 6 0,-1 0 0,-1 1 0,0 3 0,-6-1 0,1 4 0,1 4 0,0 4 0,3 2 0,-5 2 0,1 7 0,-4 6 0,1 0 0,2 4 0,2 4 0,1-3 0,3 2 0,1 2 0,-5 2 0,1 1 0,-6 2 0,2 0 0,-5 1 0,-3 6 0,2 5 0,3 5 0,3-1 0,8 4 0,3-4 0,8 2 0,4 1 0,6 3 0,3 2 0,2 1 0,1 2 0,1 0 0,6 0 0,4-4 0,11-1 0,15-5 0,8 1 0,7-5 0,3 3 0,1-4 0,0-2 0,4-3 0,5-3 0,0-1 0,-3-2 0,-1 0 0,-4 0 0,-1-1 0,-2-5 0,-1-10 0,-1-6 0,0-14 0,-6-3 0,1-6 0,-6-3 0,-4-8 0,2-12 0,-4-1 0,-2-5 0,-8-1 0,-1 2 0,-2-5 0,-5-1 0,-5-1 0,-4-1 0,-4 1 0,-2 5 0,-2 2 0,-1 4 0,1 5 0,-1 5 0,0 3 0,-5 2 0,0 1 0,0 7 0,2 0 0,-4 0 0,-5 4 0,1-1 0,-3-2 0,-4-2 0,-2 4 0,-7-7 0,3 3 0,-1 0 0,-5-2 0,6 5 0,-1 4 0,1 0 0,6 3 0,-6 3 0,5-3 0,-6 3 0,4 1 0,-1 7 0,0 3 0,5 0 0,-1 1 0,-1 4 0,-1 0 0,-2-1 0,-6-2 0,-2-2 0,-5-6 0,-5-2 0,-5 0 0,2 0 0,-1 1 0,3 2 0,4 0 0,3 1 0,4 1 0,3 0 0,1 5 0,7 0 0,-1 6 0,6-1 0,0-2 0,3-2 0,3-1 0,-2-3 0,3-6 0,-9-2 0,1 1 0,3-11 0,3-3 0,-2-5 0,2-3 0,3 0 0,-4-7 0,3 1 0,1-5 0,3 1 0,1-4 0,1-3 0,1 3 0,1-3 0,1 3 0,-1-1 0,5-2 0,1 7 0,5-1 0,-1-1 0,9 1 0,3 2 0,-1 4 0,6 1 0,-4 8 0,5 1 0,-4 6 0,0 5 0,0 5 0,0 7 0,-5 3 0,0 7 0,2 5 0,0 4 0,2 3 0,1 2 0,1 7 0,1 0 0,0 5 0,-5 5 0,-5 4 0,0 3 0,-5 2 0,-3 6 0,-3 1 0,-2 1 0,-2-2 0,-1-1 0,0-1 0,-1-1 0,0-1 0,1-1 0,0 0 0,-6-5 0,-5-11 0,-5-11 0,1-9 0,-3-8 0,3-5 0,3-3 0,-1-2 0,3-6 0,2 1 0,3-1 0,2 3 0,2-5 0,0-3 0,2-4 0,-1-4 0,0 2 0,1-1 0,-1-1 0,1 3 0,-1 5 0,0-1 0,0-2 0,5 2 0,0 3 0,0-1 0,5 1 0,4 4 0,4-4 0,3 2 0,3 2 0,7-3 0,7-4 0,-6 2 0,10-4 0,3 3 0,-1-3 0,7-2 0,7-3 0,2 4 0,-6 3 0,5 4 0,-1-1 0,3 2 0,-5 2 0,4 3 0,-2 1 0,-1-3 0,-2 5 0,0 1 0,-1 1 0,-7 5 0,5 1 0,-5 5 0,6 4 0,0-2 0,12-2 0,0 2 0,11 2 0,2 3 0,8 2 0,1 3 0,0 1 0,4 1 0,3 0 0,-1 1 0,-3-1 0,2 1 0,2-1 0,4 0 0,2 0 0,-3 1 0,1-1 0,-4 0 0,7 5 0,-10 0 0,-8 0 0,-9-1 0,-4 5 0,-1 4 0,2-2 0,6 5 0,13-3 0,8-2 0,5-4 0,8-2 0,2-3 0,0-1 0,-1-1 0,-2-6 0,-18-5 0,-6-6 0,-18-4 0,-14-2 0,-6-3 0,-9-6 0,-5 4 0,-10-4 0,-2 5 0,-7 2 0,-5-5 0,-5-5 0,-2 0 0,-2 0 0,-2 3 0,0-4 0,0 1 0,0 2 0,1 2 0,-1-4 0,1 2 0,0 0 0,-5-2 0,-11 0 0,-1 2 0,-3 7 0,-8 2 0,-7 1 0,-1 6 0,0 4 0,2 5 0,2 4 0,2 2 0,-3 2 0,-5 6 0,1 5 0,1 6 0,3 4 0,2 3 0,7 2 0,7 1 0,7 0 0,4 1 0,4-1 0,2 0 0,1-1 0,11 1 0,10-1 0,16 0 0,30 11 0,27 5 0,25 6 0,13 3 0,33-4 0,24 2 0,16-11 0,13 0 0,10-3 0,0-4 0,8-1 0,13 2 0,-5-5 0,16-1 0,13-6 0,3-6 0,11-6-867,9-3 1115,7-9-372,5-6 124,3-12 0,3-10 0,-9-4 0,-17 0 0,-11-4 0,-19 2 0,-16-9 0,-20-2 0,-21 2 0,-17-1 0,-13 0 0,-20 3 0,-17 5 0,-2 0 0,-10 8 867,0 4-1115,-1 7 372,2 7-124,12 6 0,8 4 0,17 3 0,0 1 0,-3 1 0,-2 1 0,-10-1 0,-12 0 0,-5 5 0,-14 5 0,-11 0 0,-15 9 0,-14 3 0,-4 4 0,2 11 0,-9 1 0,-4 5 0,-8 3 0,-9-2 0,-12 1 0,-11-4 0,-8-4 0,-7 1 0,-4 2 0,-2-2 0,-1 2 0,0 3 0,0-2 0,1 1 0,0 3 0,-10 1 0,-10 2 0,-6-3 0,-3-5 0,-1-5 0,0-8 0,1-10 0,1-7 0,2-5 0,-6-5 0,2-11 0,4-8 0,8-10 0,5-9 0,7-7 0,3-5 0,9 3 0,11-2 0,12-1 0,9-1 0,8 5 0,16 4 0,8 5 0,17 4 0,14-2 0,24 2 0,25-5 0,22 2 0,28 6 0,23-2 0,19 1 0,17 1 0,-12 5 0,-7 7 0,-16 6 0,-24 5 0,-17 4 0,-28 1 0,-31 2 0,-27 0 0,-25 0 0,-15 0 0,-14 0 0,-9 5 0,-5 0 0,-3 4 0,-2 5 0,5 5 0,12 2 0,6 3 0,15 1 0,8 1 0,28 0 0,20 0 0,28 0 0,18-1 0,24 1 0,14-1 0,34 0 0,6-5 0,1-5 0,-4-6 0,-19-5 0,-12-2 0,-6-2 0,-28-2 0,-11 0 0,-19 0 0,-15 0 0,-5 0 0,-19 1 0,-15 10 0,-9 6 0,-5 5 0,-7-1 0,-1-4 0,1 1 0,8 1 0,2-3 0,8-3 0,6-4 0,5-4 0,4-2 0,-2-1 0,0-1 0,-3-6 0,5-15 0,-4-7 0,-8-9 0,0-6 0,-3-10 0,2-4 0,-7-7 0,-6 1 0,3-5 0,-12 7 0,-4 4 0,-10-3 0,-14 7 0,-12 7 0,-11 6 0,-8 0 0,-5 5 0,-9-8 0,-6 7 0,-16 3 0,-4 8 0,-8 8 0,0 6 0,-9 5 0,-2 5 0,-2 1 0,-6 1 0,-5 1 0,0-1 0,-4 0 0,2 0 0,4-1 0,-2 1 0,7 4 0,9 5 0,2 1 0,6 4 0,5 3 0,5 3 0,2 3 0,7 1 0,2-4 0,0 0 0,5 0 0,-2 2 0,-1 5 0,3 7 0,3 7 0,-1-1 0,3-2 0,2-3 0,3-3 0,2-3 0,1-2 0,2-2 0,5 5 0,12 1 0,10-2 0,15-5 0,18-1 0,11-7 0,12-4 0,20-6 0,18-3 0,24-3 0,13-1 0,17-1 0,8 0 0,0 0 0,6 1 0,5-1 0,1 1 0,-2 0 0,3-11 0,-2-5 0,3-11 0,19-8 0,-2-3 0,2 1 0,0 1 0,8-2 0,0 7 0,3 8 0,-8 8 0,-3 6 0,-13 4 0,-4 4 0,-27 2 0,-15 10 0,-14 7 0,-13 10 0,-12 13 0,-12 8 0,0 16 0,3 7 0,5 11 0,0 3 0,-5-4 0,-9-1 0,-1-7 0,-17-6 0,-15-7 0,-15-3 0,-16-4 0,-10-2 0,-9 0 0,-8-6 0,0 0 0,-3-5 0,-1 0 0,-2-3 0,-2-3 0,-6-3 0,-5-2 0,-12 3 0,-9-7 0,-14-5 0,-17-7 0,-21-6 0,-6-4 0,-4-2 0,6-3 0,14 0 0,13 0 0,13 0 0,15-5 0,13-11 0,8-9 0,13-1 0,9-6 0,7-5 0,5-6 0,8-3 0,-3 2 0,5 3 0,5 5 0,9 9 0,11 4 0,12 2 0,13 5 0,9 5 0,7 5 0,5 3 0,2 3 0,11 1 0,-4 0 0,-6 1 0,-13 0 0,-18 0 0,-17-1 0,-9 6 0,-14 5 0,-8 0 0,-4 9 0,-2-2 0,-1 3 0,7 12 0,6 7 0,6 7 0,6 3 0,3 8 0,3-4 0,1 1 0,-5-7 0,-5-6 0,-6-1 0,-4 1 0,-9-3 0,-7-2 0,-7 1 0,0 8 0,2 3 0,-2 4 0,-1 1 0,-3 6 0,-2-1 0,8 6 0,0-2 0,4-1 0,-2-3 0,2-2 0,3-3 0,-3-5 0,1-7 0,3-1 0,1 1 0,2-3 0,2 3 0,0-4 0,7 3 0,-1 2 0,1-2 0,5 2 0,3-3 0,4 1 0,-1-7 0,-4-9 0,-3-9 0,-3-6 0,1-11 0,-1-13 0,-1-9 0,-2-14 0,4-9 0,-1-6 0,-1-2 0,-1-2 0,3 0 0,0 6 0,-2 1 0,-1 6 0,-7 5 0,-7 5 0,-6 3 0,-10 7 0,-9 8 0,-8 5 0,-5 5 0,-9 3 0,-3 3 0,0 5 0,1 6 0,1 5 0,-3 5 0,5 2 0,2 2 0,2 1 0,-5 0 0,5 6 0,0-1 0,5 0 0,1 5 0,5-2 0,4 3 0,-1 10 0,2 3 0,2 3 0,-3 1 0,2 0 0,2 0 0,1-1 0,2 5 0,1 5 0,2-1 0,0 5 0,0-3 0,0-7 0,1-4 0,-1 3 0,5-1 0,6-6 0,5-1 0,4 5 0,9 1 0,8 5 0,5 0 0,1 0 0,-3-7 0,2 3 0,-9 4 0,-3 0 0,-3-5 0,-1 2 0,-1 5 0,-1 14 0,1 1 0,-5 2 0,0 2 0,1-1 0,-5 0 0,2-6 0,-5-5 0,-2-1 0,-5 1 0,-2 2 0,-2 3 0,-7-4 0,-1-9 0,-11-4 0,-4 0 0,-9-5 0,-3-2 0,-6-1 0,1-10 0,-4-5 0,3-5 0,2-7 0,4-8 0,2-5 0,3-5 0,0-3 0,2-17 0,0-12 0,1-21 0,-1-8 0,-5-11 0,5 0 0,0 1 0,1 4 0,6 3 0,4 8 0,6 8 0,4 7 0,13 10 0,-6 25 0,-1 1 0,0-1 0,0 1 0,1-1 0,-1 1 0,1-1 0,-1 1 0,1 0 0,0 0 0,-1 0 0,4-2 0,27-7 0,15 6 0,12 2 0,4 3 0,11 1 0,-6 0 0,-3-1 0,-4 1 0,-3 9 0,-14 10 0,-12 7 0,-7 7 0,-9 2 0,-6 4 0,-5-1 0,2 7 0,3 4 0,-1-4 0,-1 1 0,-2 1 0,-1 6 0,-3 1 0,-1 5 0,-1 1 0,0-1 0,0-3 0,-1 5 0,1-3 0,0-1 0,0 4 0,-1-2 0,-9 8 0,0 0 0,-6 2 0,2-2 0,-3 1 0,3-4 0,-2 2 0,-2-3 0,3-3 0,3-4 0,3-2 0,-1-2 0,2-1 0,-3 10 0,1 0 0,2-1 0,-3-1 0,2 3 0,-4 8 0,3-2 0,-4 4 0,2-4 0,3-5 0,2 2 0,3 7 0,2-3 0,1 2 0,1 2 0,6 1 0,0 1 0,5-4 0,5-5 0,3-6 0,4-3 0,1-9 0,3-8 0,-6 0 0,1-11 0,-6-3 0,-4-4 0,-4 0 0,-4 0 0,-8 5 0,-6 11 0,-7 2 0,-4 4 0,-4 7 0,-6 14 0,-2 6 0,5 0 0,-3 2 0,-5 7 0,1-5 0,-5-9 0,3-7 0,1-15 0,8-9 0,2-13 0,3-9 0,0-7 0,0-5 0,-1-14 0,0-7 0,4-10 0,0-15 0,-6-7 0,4-4 0,4 2 0,-5 1 0,4 5 0,4 6 0,-1 5 0,4 4 0,-2 3 0,3 1 0,3-3 0,-3 4 0,2 1 0,2 1 0,-3 5 0,1-6 0,2 0 0,2-1 0,2-1 0,1 0 0,-4 5 0,1 0 0,0 1 0,-4-1 0,1-1 0,-5 4 0,-2 4 0,-5 6 0,-2 3 0,-3 3 0,-1 3 0,0 5 0,4 6 0,5 6 0,7 5 0,3 2 0,4 7 0,3 1 0,0 1 0,1-1 0,0-2 0,0 4 0,0-1 0,-1 0 0,1-3 0,-1 0 0,0 3 0,5-6 0,0-1 0,1 0 0,-2-2 0,5 1 0,3 0 0,0 0 0,-1 1 0,1 0 0,-1 0 0,7 5 0,4 6 0,3 5 0,2 5 0,0-8 0,1-3 0,-1 1 0,0-8 0,0-3 0,0-1 0,-1-6 0,0-1 0,6-4 0,-1-4 0,6-4 0,-1-3 0,-2-1 0,10-2 0,2-1 0,-1-5 0,2 0 0,6-5 0,-4-10 0,-4-3 0,0-4 0,-4-2 0,-5 1 0,-9 0 0,-8 1 0,-7 1 0,-1 5 0,2 6 0,-3 16 0,-1 11 0,2 13 0,-2 5 0,3 4 0,-1 0 0,-3 0 0,-1-3 0,-4-1 0,-1-1 0,-1-1 0,-1 0 0,0 4 0,0 5 0,-1 11 0,1 5 0,-1 3 0,1 6 0,0 1 0,0-1 0,0 3 0,0-7 0,0 3 0,0-1 0,0-2 0,0-7 0,0-1 0,0-1 0,-5-5 0,-1-5 0,-4 2 0,0-4 0,-9 2 0,2 4 0,-9-3 0,4-1 0,-7-4 0,5-3 0,-5-2 0,-6-2 0,-5-1 0,0 0 0,-3-1 0,2 6 0,4-5 0,-3 0 0,4 4 0,2-5 0,2 6 0,8-2 0,-3 1 0,5 4 0,1 0 0,-1-1 0,5-2 0,-1-1 0,4-2 0,4-1 0,3 0 0,4-1 0,1 0 0,2 0 0,0-1 0,1 1 0,0 0 0,-1 6 0,6-1 0,5 1 0,5 3 0,4 0 0,9 4 0,7-2 0,-4-1 0,0-4 0,-3-7 0,-6-2 0,-2-6 0,0 4 0,-5 7 0,2-3 0,-5 1 0,-3 0 0,-4-1 0,-2 6 0,-3 0 0,0 1 0,-2-2 0,1-1 0,-1 0 0,0-2 0,-4 0 0,-1-1 0,-5-5 0,-4-1 0,-4 1 0,-4 6 0,-1-4 0,-3 1 0,1-5 0,4 0 0,0 0 0,6 2 0,4 2 0,0-4 0,-3 5 0,3 2 0,2 1 0,3 1 0,3 0 0,2-1 0,1 0 0,1 0 0,1-1 0,-1 1 0,1-1 0,4 5 0,11 6 0,1 0 0,3-1 0,2-2 0,3-3 0,0-1 0,7-8 0,0 5 0,0-6 0,-1-5 0,4 0 0,-1-4 0,4 7 0,-2-3 0,4 3 0,-7 1 0,-3-2 0,-2 0 0,-2-3 0,-1 6 0,0-3 0,0 2 0,0 6 0,1 3 0,0-5 0,-6 5 0,1-5 0,-5 5 0,0 0 0,2 5 0,-4 0 0,-2 0 0,-5-2 0,-2 3 0,3-1 0,-2-1 0,-1-2 0,-1-2 0,-1-1 0,-2-1 0,0-1 0,-1 0 0,0 0 0,-1 0 0,1 0 0,0 0 0,0 0 0,0 0 0,-6-5 0,1 0 0,-6-1 0,-4 2 0,1 1 0,-3 2 0,-2 0 0,-3 0 0,-2 1 0,-1 1 0,5-1 0,4 0 0,5 1 0,5-1 0,3 0 0,2 1 0,-4-6 0,1 0 0,0-6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05.480"/>
    </inkml:context>
    <inkml:brush xml:id="br0">
      <inkml:brushProperty name="width" value="0.1" units="cm"/>
      <inkml:brushProperty name="height" value="0.1" units="cm"/>
      <inkml:brushProperty name="color" value="#AE198D"/>
      <inkml:brushProperty name="inkEffects" value="galaxy"/>
      <inkml:brushProperty name="anchorX" value="-101028.74219"/>
      <inkml:brushProperty name="anchorY" value="3605.33325"/>
      <inkml:brushProperty name="scaleFactor" value="0.5"/>
    </inkml:brush>
  </inkml:definitions>
  <inkml:trace contextRef="#ctx0" brushRef="#br0">1 11 24575,'0'0'0,"4"-4"0,2-3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06.376"/>
    </inkml:context>
    <inkml:brush xml:id="br0">
      <inkml:brushProperty name="width" value="0.1" units="cm"/>
      <inkml:brushProperty name="height" value="0.1" units="cm"/>
      <inkml:brushProperty name="color" value="#AE198D"/>
      <inkml:brushProperty name="inkEffects" value="galaxy"/>
      <inkml:brushProperty name="anchorX" value="-102309.17969"/>
      <inkml:brushProperty name="anchorY" value="2346.16748"/>
      <inkml:brushProperty name="scaleFactor" value="0.5"/>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10.600"/>
    </inkml:context>
    <inkml:brush xml:id="br0">
      <inkml:brushProperty name="width" value="0.1" units="cm"/>
      <inkml:brushProperty name="height" value="0.1" units="cm"/>
      <inkml:brushProperty name="color" value="#AE198D"/>
      <inkml:brushProperty name="inkEffects" value="galaxy"/>
      <inkml:brushProperty name="anchorX" value="-103579.17969"/>
      <inkml:brushProperty name="anchorY" value="1076.16736"/>
      <inkml:brushProperty name="scaleFactor" value="0.5"/>
    </inkml:brush>
  </inkml:definitions>
  <inkml:trace contextRef="#ctx0" brushRef="#br0">1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11.912"/>
    </inkml:context>
    <inkml:brush xml:id="br0">
      <inkml:brushProperty name="width" value="0.1" units="cm"/>
      <inkml:brushProperty name="height" value="0.1" units="cm"/>
      <inkml:brushProperty name="color" value="#AE198D"/>
      <inkml:brushProperty name="inkEffects" value="galaxy"/>
      <inkml:brushProperty name="anchorX" value="-104849.17969"/>
      <inkml:brushProperty name="anchorY" value="-193.83266"/>
      <inkml:brushProperty name="scaleFactor" value="0.5"/>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15.008"/>
    </inkml:context>
    <inkml:brush xml:id="br0">
      <inkml:brushProperty name="width" value="0.1" units="cm"/>
      <inkml:brushProperty name="height" value="0.1" units="cm"/>
      <inkml:brushProperty name="color" value="#AE198D"/>
      <inkml:brushProperty name="inkEffects" value="galaxy"/>
      <inkml:brushProperty name="anchorX" value="-106119.17969"/>
      <inkml:brushProperty name="anchorY" value="-1463.83264"/>
      <inkml:brushProperty name="scaleFactor" value="0.5"/>
    </inkml:brush>
  </inkml:definitions>
  <inkml:trace contextRef="#ctx0" brushRef="#br0">0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01.767"/>
    </inkml:context>
    <inkml:brush xml:id="br0">
      <inkml:brushProperty name="width" value="0.1" units="cm"/>
      <inkml:brushProperty name="height" value="0.1" units="cm"/>
      <inkml:brushProperty name="color" value="#AE198D"/>
      <inkml:brushProperty name="inkEffects" value="galaxy"/>
      <inkml:brushProperty name="anchorX" value="-33615.58984"/>
      <inkml:brushProperty name="anchorY" value="-1374.24756"/>
      <inkml:brushProperty name="scaleFactor" value="0.5"/>
    </inkml:brush>
  </inkml:definitions>
  <inkml:trace contextRef="#ctx0" brushRef="#br0">1 1677 24575,'0'0'0,"0"9"0,0 8 0,5 4 0,6 20 0,10 12 0,5 2 0,8 7 0,7 0 0,10-1 0,9 4 0,8-8 0,11-2 0,14-2 0,13 3 0,16 1 0,8-6 0,15 0 0,7-2 0,6-10 0,2 0 0,7 1 0,-6-7 0,-1-4 0,3-2 0,-1-2 0,16 0 0,-1-1 0,9-4 0,2 0 0,16-5 0,-4-5 0,13-3 0,-8-3 0,1-3 0,5 0 0,0-2 0,-9 0 0,-1 0 0,-5-9 0,-5-7 0,-8-10 0,-3-8 0,-11-3 0,-17-4 0,-21-4 0,-12-3 0,-26-2 0,-22 9 0,-19 0 0,-13 5 0,-14 3 0,-11-1 0,-2 1 0,-5 2 0,-3 1 0,-2 3 0,-7 0 0,-6 1 0,-5 1 0,-10 6 0,-9-1 0,-7-5 0,-11-1 0,-3-1 0,-2 5 0,4 0 0,8 6 0,-5-6 0,6 0 0,5 2 0,3 6 0,5 4 0,3 4 0,2 4 0,1 2 0,1 1 0,-1 1 0,6 5 0,0 5 0,5 6 0,-1 9 0,3 3 0,4 3 0,3-1 0,3-1 0,1 0 0,2-2 0,0-1 0,1 0 0,0-1 0,-1 5 0,6 1 0,10 4 0,6 5 0,4-1 0,17 3 0,8-2 0,20 1 0,18 2 0,6-2 0,7 1 0,8-8 0,8 2 0,15-4 0,15 4 0,14 3 0,11-7 0,6-2 0,5-2 0,7-3 0,5-5 0,12-7 0,19-4 0,29 10 0,11-1 0,8-3-734,7-9 944,-7-9-315,12-19 105,-9-8 0,2-20 0,-4-23 0,-4-15 0,-19-6 0,-15-12 0,-12-9 0,-19-2 0,-28-5 0,-24 6 0,-21 4 0,-26 8 0,-21 13 0,-21 7 0,-17 15 0,-18 14 734,-18 16-944,-13 36 216,0 1-1,0 0 0,0 0 0,0 0 1,0-1-1,0 1 0,0 0 0,0 0 1,-1 0-1,1 0 0,0 0 0,-1-1 1,1 1-1,-1 0 0,1 0 0,-1 0 1,0 0-1,1 0 0,-2-1 0,2 0-5,-1 1 0,0 0 0,0 0 0,-1 0 0,1 0 0,0 0 0,0 0 0,-1 1 0,1-1 0,-1 0 0,1 1 0,0-1 0,-4 0 0,-27-4 0,-4 5 0,-7 2 0,-3 1 0,1-1 0,4 6 0,0-1 0,2 10 0,-1-1 0,3 3 0,2 8 0,3-4 0,2 2 0,-3 0 0,6 0 0,1-5 0,6 1 0,1-1 0,0 7 0,-1 1 0,3 2 0,4-1 0,4 0 0,4-1 0,2 0 0,3 4 0,0 0 0,0 10 0,6 5 0,11 3 0,5-2 0,9-5 0,8-5 0,11 1 0,10-3 0,8-3 0,11 3 0,9 3 0,13-1 0,5-2 0,14 3 0,6-3 0,10-7 0,-2 3 0,16-8 0,9-5 0,16-7 0,7-5 0,15-4 0,8-2 0,10-2 0,8 0 0,-15 0 0,-6-11 0,-4-5 0,-5-5 0,-9-8 0,-19-3 0,-7-5 0,-27 5 0,-17-2 0,-17-4 0,-21 1 0,-24-3 0,-18 3 0,-17-3 0,-10 2 0,-6 3 0,-9 3 0,-12 3 0,-6 2 0,-13 7 0,-8 0 0,-4 6 0,2-1 0,4 4 0,0-2 0,5 3 0,-1 2 0,3 4 0,-2 1 0,3 2 0,-3 2 0,2 0 0,3 6 0,8 5 0,8 6 0,7 3 0,5 4 0,5 2 0,2 1 0,6 0 0,16 11 0,17 0 0,20-1 0,17 4 0,18 2 0,15-2 0,17 3 0,12-4 0,20 7 0,13-3 0,8-3 0,5-9 0,8 1 0,6-8 0,5-7 0,9-6 0,23-6 0,-3-3 0,20-2 0,6-2 0,6-6 0,7-10 0,-4-5-634,4-10 816,-7-2-273,-1 0 91,-28 0 0,-18-2 0,-26-10 0,-32 2 0,-23-4 0,-28-1 0,-28 4 0,-21 4 0,-17 5 0,-16-1 634,-12 2-815,-8 3 271,-5 2-90,-3 1 0,-1-4 0,0 1 0,-5 1 0,1 1 0,-10 1 0,-5 6 0,-2 7 0,-3 5 0,-1 5 0,0 4 0,1 1 0,-1 2 0,1 0 0,0 1 0,6 4 0,0 0 0,6 5 0,-2 10 0,0 3 0,2 4 0,4 1 0,3 6 0,4-1 0,2 5 0,6 3 0,12 5 0,6-4 0,10-2 0,12-5 0,17 7 0,15 2 0,18-1 0,19 1 0,12-3 0,17 1 0,10-3 0,16 1 0,9-8 0,17 3 0,13-4 0,-3-6 0,-3-8 0,-5-6 0,-4-6 0,-15-3 0,3-3 0,-13-1 0,2 0 0,6 0 0,-13 0 0,-13 0 0,2 0 0,15-9 0,1-7 0,7-9 0,-1-4 0,-7-2 0,-15 0 0,-4-5 0,-16-3 0,-22 1 0,-18 2 0,-22 2 0,-17 4 0,-18 2 0,-9 6 0,-11 2 0,-6 1 0,-5-1 0,-13-2 0,-7 0 0,-17-2 0,-3-1 0,-7 0 0,1 0 0,3 5 0,3 0 0,-1 5 0,3 5 0,1 4 0,-2 3 0,2 3 0,1 1 0,-3 0 0,1 1 0,2 0 0,2 0 0,1-1 0,2 6 0,6 4 0,7 6 0,5 5 0,4 2 0,4 3 0,12 5 0,7-3 0,21 4 0,10 0 0,22 4 0,14-6 0,22 4 0,18-2 0,9-1 0,16 4 0,-3-6 0,3-2 0,2-1 0,-8-7 0,-4-4 0,1-6 0,-3-5 0,9-2 0,-1-1 0,4-2 0,-8 0 0,1-11 0,-2-4 0,2-12 0,8-7 0,10-8 0,3 0 0,1 2 0,-5-2 0,-7-1 0,-12-2 0,-12-3 0,-20-1 0,-17 3 0,-16 1 0,-17 4 0,-13 4 0,-10 4 0,-11 4 0,-10 2 0,-6 1 0,-6 2 0,-2-6 0,-12 0 0,-6 6 0,-10 0 0,-4 7 0,-1 5 0,1 4 0,0 5 0,3 3 0,0 1 0,2 6 0,5 5 0,-4 12 0,5 3 0,5 4 0,5 0 0,4 0 0,4-1 0,2 5 0,6-1 0,7-1 0,5-1 0,4-1 0,3-2 0,13-1 0,11-1 0,1 0 0,3-5 0,1 0 0,0-1 0,0-3 0,1-5 0,-1 1 0,-1-3 0,1-2 0,0-4 0,-1-1 0,0-2 0,-4 0 0,-2-2 0,1-4 0,1-6 0,2-1 0,0 2 0,1-3 0,6-3 0,1-3 0,0 2 0,-7-1 0,-5-2 0,-8 3 0,-4-1 0,0 4 0,-7-2 0,-2-2 0,-6-2 0,5-7 0,-5-3 0,0-5 0,2-1 0,2 1 0,-5 2 0,1 2 0,-4-9 0,1 2 0,2 0 0,-3-2 0,2-3 0,1-2 0,-2 1 0,6-6 0,-3-2 0,2-1 0,-4-1 0,1-6 0,-4 6 0,-4 1 0,-3 1 0,2 1 0,-2 4 0,4-4 0,-2 4 0,-1 0 0,-2 4 0,-3 0 0,-1-2 0,-1-2 0,-1-1 0,0-2 0,-5-1 0,-1-1 0,-5 4 0,-4 1 0,-5-1 0,3 5 0,-2 5 0,3 3 0,-1 4 0,-1 8 0,-3 7 0,4 1 0,-2 4 0,-1 4 0,-1 3 0,-3 2 0,0 1 0,3 6 0,6 7 0,10 4 0,4 5 0,14-2 0,7-3 0,10 0 0,3-4 0,6-3 0,0-3 0,3-2 0,-2-3 0,-3-1 0,2 0 0,-2 0 0,-3-1 0,-3 0 0,-2 1 0,4-6 0,-1-4 0,0-12 0,-2-4 0,4-3 0,-6-1 0,-6 0 0,-7 1 0,-1 6 0,-4 1 0,-4 0 0,-2-5 0,-7 4 0,-1-1 0,-2 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15.032"/>
    </inkml:context>
    <inkml:brush xml:id="br0">
      <inkml:brushProperty name="width" value="0.1" units="cm"/>
      <inkml:brushProperty name="height" value="0.1" units="cm"/>
      <inkml:brushProperty name="color" value="#AE198D"/>
      <inkml:brushProperty name="inkEffects" value="galaxy"/>
      <inkml:brushProperty name="anchorX" value="-65920.90625"/>
      <inkml:brushProperty name="anchorY" value="3811.6311"/>
      <inkml:brushProperty name="scaleFactor" value="0.5"/>
    </inkml:brush>
  </inkml:definitions>
  <inkml:trace contextRef="#ctx0" brushRef="#br0">137 5714 24575,'0'0'0,"0"-4"0,0-7 0,0-5 0,0-4 0,0-4 0,0-2 0,0 0 0,5-7 0,6 1 0,5-6 0,4 6 0,-1 3 0,1 6 0,-4 2 0,-3 1 0,0 4 0,-3 0 0,3 3 0,2 3 0,-1-1 0,2 2 0,-2-3 0,1-3 0,8-4 0,3-3 0,1-2 0,-3-2 0,-1 5 0,0 0 0,0-1 0,-4 0 0,0 3 0,1 0 0,2 0 0,0 3 0,8 3 0,0 10 0,2 9 0,-2 7 0,0 7 0,-7 4 0,-1 2 0,0 2 0,-5 0 0,-5 0 0,-4-1 0,-3 0 0,-3 5 0,-2 0 0,-1 0 0,1-2 0,-1-1 0,-5 0 0,0-2 0,-5-6 0,-5-5 0,-3-6 0,-3-5 0,-3-2 0,-1-3 0,-6-1 0,0 0 0,-1 0 0,-3 0 0,1 0 0,-5 1 0,3 0 0,-3 0 0,7-5 0,2-1 0,4-4 0,1-11 0,-4-3 0,0-4 0,4-11 0,2-12 0,-5-10 0,0-8 0,0-5 0,0-4 0,1-2 0,-5-17 0,6 6 0,5-11 0,8-6 0,5-4 0,4 0 0,3-14 0,3 5 0,0 2 0,10-11 0,12 2 0,10-1 0,8 4 0,2 1 0,13-7 0,3 20 0,-3 10 0,-2 10 0,-1 8 0,0 14 0,-2 3 0,1 11 0,-5 10 0,-6 7 0,0 11 0,2 4 0,2 8 0,-4 5 0,-2 5 0,1 3 0,7 1 0,4 7 0,-9 6 0,1 5 0,-4 4 0,-4 4 0,1 1 0,-6 1 0,-3 5 0,-7 1 0,-7 5 0,1 9 0,-4 4 0,1 3 0,-1 7 0,-2 0 0,-3-1 0,-2-1 0,-1-3 0,-2-6 0,0-6 0,0-8 0,-6-4 0,-5-8 0,-5-8 0,-5-7 0,-3-4 0,-1-9 0,-7-18 0,4-11 0,1-21 0,-4-27 0,-6-31 0,-4-27 0,-5-25 0,-3-16 0,-3-18 0,-11-15 0,-11-16 0,-6 2 0,1 2 0,11 14 0,6 15 0,5 14 0,9 17 0,2 7 0,11 21 0,5 24 0,4 15 0,1 17 0,7 13 0,4 20-7914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15.032"/>
    </inkml:context>
    <inkml:brush xml:id="br0">
      <inkml:brushProperty name="width" value="0.1" units="cm"/>
      <inkml:brushProperty name="height" value="0.1" units="cm"/>
      <inkml:brushProperty name="color" value="#AE198D"/>
      <inkml:brushProperty name="inkEffects" value="galaxy"/>
      <inkml:brushProperty name="anchorX" value="-65920.90625"/>
      <inkml:brushProperty name="anchorY" value="3811.6311"/>
      <inkml:brushProperty name="scaleFactor" value="0.5"/>
    </inkml:brush>
  </inkml:definitions>
  <inkml:trace contextRef="#ctx0" brushRef="#br0">137 5714 24575,'0'0'0,"0"-4"0,0-7 0,0-5 0,0-4 0,0-4 0,0-2 0,0 0 0,5-7 0,6 1 0,5-6 0,4 6 0,-1 3 0,1 6 0,-4 2 0,-3 1 0,0 4 0,-3 0 0,3 3 0,2 3 0,-1-1 0,2 2 0,-2-3 0,1-3 0,8-4 0,3-3 0,1-2 0,-3-2 0,-1 5 0,0 0 0,0-1 0,-4 0 0,0 3 0,1 0 0,2 0 0,0 3 0,8 3 0,0 10 0,2 9 0,-2 7 0,0 7 0,-7 4 0,-1 2 0,0 2 0,-5 0 0,-5 0 0,-4-1 0,-3 0 0,-3 5 0,-2 0 0,-1 0 0,1-2 0,-1-1 0,-5 0 0,0-2 0,-5-6 0,-5-5 0,-3-6 0,-3-5 0,-3-2 0,-1-3 0,-6-1 0,0 0 0,-1 0 0,-3 0 0,1 0 0,-5 1 0,3 0 0,-3 0 0,7-5 0,2-1 0,4-4 0,1-11 0,-4-3 0,0-4 0,4-11 0,2-12 0,-5-10 0,0-8 0,0-5 0,0-4 0,1-2 0,-5-17 0,6 6 0,5-11 0,8-6 0,5-4 0,4 0 0,3-14 0,3 5 0,0 2 0,10-11 0,12 2 0,10-1 0,8 4 0,2 1 0,13-7 0,3 20 0,-3 10 0,-2 10 0,-1 8 0,0 14 0,-2 3 0,1 11 0,-5 10 0,-6 7 0,0 11 0,2 4 0,2 8 0,-4 5 0,-2 5 0,1 3 0,7 1 0,4 7 0,-9 6 0,1 5 0,-4 4 0,-4 4 0,1 1 0,-6 1 0,-3 5 0,-7 1 0,-7 5 0,1 9 0,-4 4 0,1 3 0,-1 7 0,-2 0 0,-3-1 0,-2-1 0,-1-3 0,-2-6 0,0-6 0,0-8 0,-6-4 0,-5-8 0,-5-8 0,-5-7 0,-3-4 0,-1-9 0,-7-18 0,4-11 0,1-21 0,-4-27 0,-6-31 0,-4-27 0,-5-25 0,-3-16 0,-3-18 0,-11-15 0,-11-16 0,-6 2 0,1 2 0,11 14 0,6 15 0,5 14 0,9 17 0,2 7 0,11 21 0,5 24 0,4 15 0,1 17 0,7 13 0,4 20-7914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20.376"/>
    </inkml:context>
    <inkml:brush xml:id="br0">
      <inkml:brushProperty name="width" value="0.1" units="cm"/>
      <inkml:brushProperty name="height" value="0.1" units="cm"/>
      <inkml:brushProperty name="color" value="#AE198D"/>
      <inkml:brushProperty name="inkEffects" value="galaxy"/>
      <inkml:brushProperty name="anchorX" value="-67253.47656"/>
      <inkml:brushProperty name="anchorY" value="8256.00977"/>
      <inkml:brushProperty name="scaleFactor" value="0.5"/>
    </inkml:brush>
  </inkml:definitions>
  <inkml:trace contextRef="#ctx0" brushRef="#br0">0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54.537"/>
    </inkml:context>
    <inkml:brush xml:id="br0">
      <inkml:brushProperty name="width" value="0.1" units="cm"/>
      <inkml:brushProperty name="height" value="0.1" units="cm"/>
      <inkml:brushProperty name="color" value="#AE198D"/>
      <inkml:brushProperty name="inkEffects" value="galaxy"/>
      <inkml:brushProperty name="anchorX" value="-67175.375"/>
      <inkml:brushProperty name="anchorY" value="8783.56836"/>
      <inkml:brushProperty name="scaleFactor" value="0.5"/>
    </inkml:brush>
  </inkml:definitions>
  <inkml:trace contextRef="#ctx0" brushRef="#br0">263 11555 24575,'0'0'0,"-4"-5"0,-7-16 0,0-6 0,-4-15 0,2-6 0,-3-6 0,-2-6 0,3-7 0,-3 0 0,-1 3 0,-2 2 0,3-2 0,4 2 0,-1 3 0,4-4 0,2 2 0,-1 7 0,1 3 0,3 0 0,1 2 0,2-1 0,2-1 0,0-5 0,1 4 0,1 1 0,-1-1 0,6 1 0,-1 0 0,6 5 0,4-1 0,4 6 0,4-2 0,2 5 0,1 8 0,0 8 0,1-2 0,6 6 0,-1 5 0,5 4 0,-1 3 0,10 4 0,-3 1 0,4 2 0,-4 0 0,-4 0 0,1 4 0,-3 7 0,2 4 0,-7 4 0,-3-1 0,-8 1 0,4-4 0,-5 1 0,5 2 0,-4 2 0,1-4 0,-5 2 0,-4 1 0,0 1 0,-3 3 0,-2 0 0,-3 2 0,-3 0 0,0 0 0,-2 1 0,0-1 0,-1 0 0,1 1 0,-1-1 0,1 0 0,-6-4 0,-4-7 0,-7-5 0,-3-4 0,-4-3 0,-1-2 0,-2-12 0,5-7 0,1-4 0,-1-9 0,-1-12 0,5-2 0,-6-3 0,4-8 0,-2-1 0,6-1 0,-2-4 0,4-5 0,-1-4 0,-2-8 0,3-4 0,3 5 0,3-5 0,3 0 0,3 1 0,1 5 0,11 7 0,1 6 0,11 5 0,3-1 0,9 7 0,1 1 0,-1 7 0,5 1 0,-3 4 0,-1-1 0,2 4 0,4-3 0,-2-7 0,3 1 0,-2-2 0,1-6 0,-2-2 0,2 0 0,-3-6 0,-2 1 0,-4-4 0,-7 1 0,-2 2 0,-2 3 0,-4 3 0,0-4 0,-4 1 0,-4 1 0,-3-3 0,-2 0 0,-3 7 0,-1-3 0,0 1 0,-1 1 0,-5 0 0,-5 1 0,-5 1 0,-5 1 0,3-1 0,-8 6 0,-1 0 0,-1 1 0,0 3 0,-6-1 0,1 4 0,1 4 0,0 4 0,3 2 0,-5 2 0,1 7 0,-4 6 0,1 0 0,2 4 0,2 4 0,1-3 0,3 2 0,1 2 0,-5 2 0,1 1 0,-6 2 0,2 0 0,-5 1 0,-3 6 0,2 5 0,3 5 0,3-1 0,8 4 0,3-4 0,8 2 0,4 1 0,6 3 0,3 2 0,2 1 0,1 2 0,1 0 0,6 0 0,4-4 0,11-1 0,15-5 0,8 1 0,7-5 0,3 3 0,1-4 0,0-2 0,4-3 0,5-3 0,0-1 0,-3-2 0,-1 0 0,-4 0 0,-1-1 0,-2-5 0,-1-10 0,-1-6 0,0-14 0,-6-3 0,1-6 0,-6-3 0,-4-8 0,2-12 0,-4-1 0,-2-5 0,-8-1 0,-1 2 0,-2-5 0,-5-1 0,-5-1 0,-4-1 0,-4 1 0,-2 5 0,-2 2 0,-1 4 0,1 5 0,-1 5 0,0 3 0,-5 2 0,0 1 0,0 7 0,2 0 0,-4 0 0,-5 4 0,1-1 0,-3-2 0,-4-2 0,-2 4 0,-7-7 0,3 3 0,-1 0 0,-5-2 0,6 5 0,-1 4 0,1 0 0,6 3 0,-6 3 0,5-3 0,-6 3 0,4 1 0,-1 7 0,0 3 0,5 0 0,-1 1 0,-1 4 0,-1 0 0,-2-1 0,-6-2 0,-2-2 0,-5-6 0,-5-2 0,-5 0 0,2 0 0,-1 1 0,3 2 0,4 0 0,3 1 0,4 1 0,3 0 0,1 5 0,7 0 0,-1 6 0,6-1 0,0-2 0,3-2 0,3-1 0,-2-3 0,3-6 0,-9-2 0,1 1 0,3-11 0,3-3 0,-2-5 0,2-3 0,3 0 0,-4-7 0,3 1 0,1-5 0,3 1 0,1-4 0,1-3 0,1 3 0,1-3 0,1 3 0,-1-1 0,5-2 0,1 7 0,5-1 0,-1-1 0,9 1 0,3 2 0,-1 4 0,6 1 0,-4 8 0,5 1 0,-4 6 0,0 5 0,0 5 0,0 7 0,-5 3 0,0 7 0,2 5 0,0 4 0,2 3 0,1 2 0,1 7 0,1 0 0,0 5 0,-5 5 0,-5 4 0,0 3 0,-5 2 0,-3 6 0,-3 1 0,-2 1 0,-2-2 0,-1-1 0,0-1 0,-1-1 0,0-1 0,1-1 0,0 0 0,-6-5 0,-5-11 0,-5-11 0,1-9 0,-3-8 0,3-5 0,3-3 0,-1-2 0,3-6 0,2 1 0,3-1 0,2 3 0,2-5 0,0-3 0,2-4 0,-1-4 0,0 2 0,1-1 0,-1-1 0,1 3 0,-1 5 0,0-1 0,0-2 0,5 2 0,0 3 0,0-1 0,5 1 0,4 4 0,4-4 0,3 2 0,3 2 0,7-3 0,7-4 0,-6 2 0,10-4 0,3 3 0,-1-3 0,7-2 0,7-3 0,2 4 0,-6 3 0,5 4 0,-1-1 0,3 2 0,-5 2 0,4 3 0,-2 1 0,-1-3 0,-2 5 0,0 1 0,-1 1 0,-7 5 0,5 1 0,-5 5 0,6 4 0,0-2 0,12-2 0,0 2 0,11 2 0,2 3 0,8 2 0,1 3 0,0 1 0,4 1 0,3 0 0,-1 1 0,-3-1 0,2 1 0,2-1 0,4 0 0,2 0 0,-3 1 0,1-1 0,-4 0 0,7 5 0,-10 0 0,-8 0 0,-9-1 0,-4 5 0,-1 4 0,2-2 0,6 5 0,13-3 0,8-2 0,5-4 0,8-2 0,2-3 0,0-1 0,-1-1 0,-2-6 0,-18-5 0,-6-6 0,-18-4 0,-14-2 0,-6-3 0,-9-6 0,-5 4 0,-10-4 0,-2 5 0,-7 2 0,-5-5 0,-5-5 0,-2 0 0,-2 0 0,-2 3 0,0-4 0,0 1 0,0 2 0,1 2 0,-1-4 0,1 2 0,0 0 0,-5-2 0,-11 0 0,-1 2 0,-3 7 0,-8 2 0,-7 1 0,-1 6 0,0 4 0,2 5 0,2 4 0,2 2 0,-3 2 0,-5 6 0,1 5 0,1 6 0,3 4 0,2 3 0,7 2 0,7 1 0,7 0 0,4 1 0,4-1 0,2 0 0,1-1 0,11 1 0,10-1 0,16 0 0,30 11 0,27 5 0,25 6 0,13 3 0,33-4 0,24 2 0,16-11 0,13 0 0,10-3 0,0-4 0,8-1 0,13 2 0,-5-5 0,16-1 0,13-6 0,3-6 0,11-6-867,9-3 1115,7-9-372,5-6 124,3-12 0,3-10 0,-9-4 0,-17 0 0,-11-4 0,-19 2 0,-16-9 0,-20-2 0,-21 2 0,-17-1 0,-13 0 0,-20 3 0,-17 5 0,-2 0 0,-10 8 867,0 4-1115,-1 7 372,2 7-124,12 6 0,8 4 0,17 3 0,0 1 0,-3 1 0,-2 1 0,-10-1 0,-12 0 0,-5 5 0,-14 5 0,-11 0 0,-15 9 0,-14 3 0,-4 4 0,2 11 0,-9 1 0,-4 5 0,-8 3 0,-9-2 0,-12 1 0,-11-4 0,-8-4 0,-7 1 0,-4 2 0,-2-2 0,-1 2 0,0 3 0,0-2 0,1 1 0,0 3 0,-10 1 0,-10 2 0,-6-3 0,-3-5 0,-1-5 0,0-8 0,1-10 0,1-7 0,2-5 0,-6-5 0,2-11 0,4-8 0,8-10 0,5-9 0,7-7 0,3-5 0,9 3 0,11-2 0,12-1 0,9-1 0,8 5 0,16 4 0,8 5 0,17 4 0,14-2 0,24 2 0,25-5 0,22 2 0,28 6 0,23-2 0,19 1 0,17 1 0,-12 5 0,-7 7 0,-16 6 0,-24 5 0,-17 4 0,-28 1 0,-31 2 0,-27 0 0,-25 0 0,-15 0 0,-14 0 0,-9 5 0,-5 0 0,-3 4 0,-2 5 0,5 5 0,12 2 0,6 3 0,15 1 0,8 1 0,28 0 0,20 0 0,28 0 0,18-1 0,24 1 0,14-1 0,34 0 0,6-5 0,1-5 0,-4-6 0,-19-5 0,-12-2 0,-6-2 0,-28-2 0,-11 0 0,-19 0 0,-15 0 0,-5 0 0,-19 1 0,-15 10 0,-9 6 0,-5 5 0,-7-1 0,-1-4 0,1 1 0,8 1 0,2-3 0,8-3 0,6-4 0,5-4 0,4-2 0,-2-1 0,0-1 0,-3-6 0,5-15 0,-4-7 0,-8-9 0,0-6 0,-3-10 0,2-4 0,-7-7 0,-6 1 0,3-5 0,-12 7 0,-4 4 0,-10-3 0,-14 7 0,-12 7 0,-11 6 0,-8 0 0,-5 5 0,-9-8 0,-6 7 0,-16 3 0,-4 8 0,-8 8 0,0 6 0,-9 5 0,-2 5 0,-2 1 0,-6 1 0,-5 1 0,0-1 0,-4 0 0,2 0 0,4-1 0,-2 1 0,7 4 0,9 5 0,2 1 0,6 4 0,5 3 0,5 3 0,2 3 0,7 1 0,2-4 0,0 0 0,5 0 0,-2 2 0,-1 5 0,3 7 0,3 7 0,-1-1 0,3-2 0,2-3 0,3-3 0,2-3 0,1-2 0,2-2 0,5 5 0,12 1 0,10-2 0,15-5 0,18-1 0,11-7 0,12-4 0,20-6 0,18-3 0,24-3 0,13-1 0,17-1 0,8 0 0,0 0 0,6 1 0,5-1 0,1 1 0,-2 0 0,3-11 0,-2-5 0,3-11 0,19-8 0,-2-3 0,2 1 0,0 1 0,8-2 0,0 7 0,3 8 0,-8 8 0,-3 6 0,-13 4 0,-4 4 0,-27 2 0,-15 10 0,-14 7 0,-13 10 0,-12 13 0,-12 8 0,0 16 0,3 7 0,5 11 0,0 3 0,-5-4 0,-9-1 0,-1-7 0,-17-6 0,-15-7 0,-15-3 0,-16-4 0,-10-2 0,-9 0 0,-8-6 0,0 0 0,-3-5 0,-1 0 0,-2-3 0,-2-3 0,-6-3 0,-5-2 0,-12 3 0,-9-7 0,-14-5 0,-17-7 0,-21-6 0,-6-4 0,-4-2 0,6-3 0,14 0 0,13 0 0,13 0 0,15-5 0,13-11 0,8-9 0,13-1 0,9-6 0,7-5 0,5-6 0,8-3 0,-3 2 0,5 3 0,5 5 0,9 9 0,11 4 0,12 2 0,13 5 0,9 5 0,7 5 0,5 3 0,2 3 0,11 1 0,-4 0 0,-6 1 0,-13 0 0,-18 0 0,-17-1 0,-9 6 0,-14 5 0,-8 0 0,-4 9 0,-2-2 0,-1 3 0,7 12 0,6 7 0,6 7 0,6 3 0,3 8 0,3-4 0,1 1 0,-5-7 0,-5-6 0,-6-1 0,-4 1 0,-9-3 0,-7-2 0,-7 1 0,0 8 0,2 3 0,-2 4 0,-1 1 0,-3 6 0,-2-1 0,8 6 0,0-2 0,4-1 0,-2-3 0,2-2 0,3-3 0,-3-5 0,1-7 0,3-1 0,1 1 0,2-3 0,2 3 0,0-4 0,7 3 0,-1 2 0,1-2 0,5 2 0,3-3 0,4 1 0,-1-7 0,-4-9 0,-3-9 0,-3-6 0,1-11 0,-1-13 0,-1-9 0,-2-14 0,4-9 0,-1-6 0,-1-2 0,-1-2 0,3 0 0,0 6 0,-2 1 0,-1 6 0,-7 5 0,-7 5 0,-6 3 0,-10 7 0,-9 8 0,-8 5 0,-5 5 0,-9 3 0,-3 3 0,0 5 0,1 6 0,1 5 0,-3 5 0,5 2 0,2 2 0,2 1 0,-5 0 0,5 6 0,0-1 0,5 0 0,1 5 0,5-2 0,4 3 0,-1 10 0,2 3 0,2 3 0,-3 1 0,2 0 0,2 0 0,1-1 0,2 5 0,1 5 0,2-1 0,0 5 0,0-3 0,0-7 0,1-4 0,-1 3 0,5-1 0,6-6 0,5-1 0,4 5 0,9 1 0,8 5 0,5 0 0,1 0 0,-3-7 0,2 3 0,-9 4 0,-3 0 0,-3-5 0,-1 2 0,-1 5 0,-1 14 0,1 1 0,-5 2 0,0 2 0,1-1 0,-5 0 0,2-6 0,-5-5 0,-2-1 0,-5 1 0,-2 2 0,-2 3 0,-7-4 0,-1-9 0,-11-4 0,-4 0 0,-9-5 0,-3-2 0,-6-1 0,1-10 0,-4-5 0,3-5 0,2-7 0,4-8 0,2-5 0,3-5 0,0-3 0,2-17 0,0-12 0,1-21 0,-1-8 0,-5-11 0,5 0 0,0 1 0,1 4 0,6 3 0,4 8 0,6 8 0,4 7 0,13 10 0,-6 25 0,-1 1 0,0-1 0,0 1 0,1-1 0,-1 1 0,1-1 0,-1 1 0,1 0 0,0 0 0,-1 0 0,4-2 0,27-7 0,15 6 0,12 2 0,4 3 0,11 1 0,-6 0 0,-3-1 0,-4 1 0,-3 9 0,-14 10 0,-12 7 0,-7 7 0,-9 2 0,-6 4 0,-5-1 0,2 7 0,3 4 0,-1-4 0,-1 1 0,-2 1 0,-1 6 0,-3 1 0,-1 5 0,-1 1 0,0-1 0,0-3 0,-1 5 0,1-3 0,0-1 0,0 4 0,-1-2 0,-9 8 0,0 0 0,-6 2 0,2-2 0,-3 1 0,3-4 0,-2 2 0,-2-3 0,3-3 0,3-4 0,3-2 0,-1-2 0,2-1 0,-3 10 0,1 0 0,2-1 0,-3-1 0,2 3 0,-4 8 0,3-2 0,-4 4 0,2-4 0,3-5 0,2 2 0,3 7 0,2-3 0,1 2 0,1 2 0,6 1 0,0 1 0,5-4 0,5-5 0,3-6 0,4-3 0,1-9 0,3-8 0,-6 0 0,1-11 0,-6-3 0,-4-4 0,-4 0 0,-4 0 0,-8 5 0,-6 11 0,-7 2 0,-4 4 0,-4 7 0,-6 14 0,-2 6 0,5 0 0,-3 2 0,-5 7 0,1-5 0,-5-9 0,3-7 0,1-15 0,8-9 0,2-13 0,3-9 0,0-7 0,0-5 0,-1-14 0,0-7 0,4-10 0,0-15 0,-6-7 0,4-4 0,4 2 0,-5 1 0,4 5 0,4 6 0,-1 5 0,4 4 0,-2 3 0,3 1 0,3-3 0,-3 4 0,2 1 0,2 1 0,-3 5 0,1-6 0,2 0 0,2-1 0,2-1 0,1 0 0,-4 5 0,1 0 0,0 1 0,-4-1 0,1-1 0,-5 4 0,-2 4 0,-5 6 0,-2 3 0,-3 3 0,-1 3 0,0 5 0,4 6 0,5 6 0,7 5 0,3 2 0,4 7 0,3 1 0,0 1 0,1-1 0,0-2 0,0 4 0,0-1 0,-1 0 0,1-3 0,-1 0 0,0 3 0,5-6 0,0-1 0,1 0 0,-2-2 0,5 1 0,3 0 0,0 0 0,-1 1 0,1 0 0,-1 0 0,7 5 0,4 6 0,3 5 0,2 5 0,0-8 0,1-3 0,-1 1 0,0-8 0,0-3 0,0-1 0,-1-6 0,0-1 0,6-4 0,-1-4 0,6-4 0,-1-3 0,-2-1 0,10-2 0,2-1 0,-1-5 0,2 0 0,6-5 0,-4-10 0,-4-3 0,0-4 0,-4-2 0,-5 1 0,-9 0 0,-8 1 0,-7 1 0,-1 5 0,2 6 0,-3 16 0,-1 11 0,2 13 0,-2 5 0,3 4 0,-1 0 0,-3 0 0,-1-3 0,-4-1 0,-1-1 0,-1-1 0,-1 0 0,0 4 0,0 5 0,-1 11 0,1 5 0,-1 3 0,1 6 0,0 1 0,0-1 0,0 3 0,0-7 0,0 3 0,0-1 0,0-2 0,0-7 0,0-1 0,0-1 0,-5-5 0,-1-5 0,-4 2 0,0-4 0,-9 2 0,2 4 0,-9-3 0,4-1 0,-7-4 0,5-3 0,-5-2 0,-6-2 0,-5-1 0,0 0 0,-3-1 0,2 6 0,4-5 0,-3 0 0,4 4 0,2-5 0,2 6 0,8-2 0,-3 1 0,5 4 0,1 0 0,-1-1 0,5-2 0,-1-1 0,4-2 0,4-1 0,3 0 0,4-1 0,1 0 0,2 0 0,0-1 0,1 1 0,0 0 0,-1 6 0,6-1 0,5 1 0,5 3 0,4 0 0,9 4 0,7-2 0,-4-1 0,0-4 0,-3-7 0,-6-2 0,-2-6 0,0 4 0,-5 7 0,2-3 0,-5 1 0,-3 0 0,-4-1 0,-2 6 0,-3 0 0,0 1 0,-2-2 0,1-1 0,-1 0 0,0-2 0,-4 0 0,-1-1 0,-5-5 0,-4-1 0,-4 1 0,-4 6 0,-1-4 0,-3 1 0,1-5 0,4 0 0,0 0 0,6 2 0,4 2 0,0-4 0,-3 5 0,3 2 0,2 1 0,3 1 0,3 0 0,2-1 0,1 0 0,1 0 0,1-1 0,-1 1 0,1-1 0,4 5 0,11 6 0,1 0 0,3-1 0,2-2 0,3-3 0,0-1 0,7-8 0,0 5 0,0-6 0,-1-5 0,4 0 0,-1-4 0,4 7 0,-2-3 0,4 3 0,-7 1 0,-3-2 0,-2 0 0,-2-3 0,-1 6 0,0-3 0,0 2 0,0 6 0,1 3 0,0-5 0,-6 5 0,1-5 0,-5 5 0,0 0 0,2 5 0,-4 0 0,-2 0 0,-5-2 0,-2 3 0,3-1 0,-2-1 0,-1-2 0,-1-2 0,-1-1 0,-2-1 0,0-1 0,-1 0 0,0 0 0,-1 0 0,1 0 0,0 0 0,0 0 0,0 0 0,-6-5 0,1 0 0,-6-1 0,-4 2 0,1 1 0,-3 2 0,-2 0 0,-3 0 0,-2 1 0,-1 1 0,5-1 0,4 0 0,5 1 0,5-1 0,3 0 0,2 1 0,-4-6 0,1 0 0,0-6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01.767"/>
    </inkml:context>
    <inkml:brush xml:id="br0">
      <inkml:brushProperty name="width" value="0.1" units="cm"/>
      <inkml:brushProperty name="height" value="0.1" units="cm"/>
      <inkml:brushProperty name="color" value="#AE198D"/>
      <inkml:brushProperty name="inkEffects" value="galaxy"/>
      <inkml:brushProperty name="anchorX" value="-33615.58984"/>
      <inkml:brushProperty name="anchorY" value="-1374.24756"/>
      <inkml:brushProperty name="scaleFactor" value="0.5"/>
    </inkml:brush>
  </inkml:definitions>
  <inkml:trace contextRef="#ctx0" brushRef="#br0">1 1677 24575,'0'0'0,"0"9"0,0 8 0,5 4 0,6 20 0,10 12 0,5 2 0,8 7 0,7 0 0,10-1 0,9 4 0,8-8 0,11-2 0,14-2 0,13 3 0,16 1 0,8-6 0,15 0 0,7-2 0,6-10 0,2 0 0,7 1 0,-6-7 0,-1-4 0,3-2 0,-1-2 0,16 0 0,-1-1 0,9-4 0,2 0 0,16-5 0,-4-5 0,13-3 0,-8-3 0,1-3 0,5 0 0,0-2 0,-9 0 0,-1 0 0,-5-9 0,-5-7 0,-8-10 0,-3-8 0,-11-3 0,-17-4 0,-21-4 0,-12-3 0,-26-2 0,-22 9 0,-19 0 0,-13 5 0,-14 3 0,-11-1 0,-2 1 0,-5 2 0,-3 1 0,-2 3 0,-7 0 0,-6 1 0,-5 1 0,-10 6 0,-9-1 0,-7-5 0,-11-1 0,-3-1 0,-2 5 0,4 0 0,8 6 0,-5-6 0,6 0 0,5 2 0,3 6 0,5 4 0,3 4 0,2 4 0,1 2 0,1 1 0,-1 1 0,6 5 0,0 5 0,5 6 0,-1 9 0,3 3 0,4 3 0,3-1 0,3-1 0,1 0 0,2-2 0,0-1 0,1 0 0,0-1 0,-1 5 0,6 1 0,10 4 0,6 5 0,4-1 0,17 3 0,8-2 0,20 1 0,18 2 0,6-2 0,7 1 0,8-8 0,8 2 0,15-4 0,15 4 0,14 3 0,11-7 0,6-2 0,5-2 0,7-3 0,5-5 0,12-7 0,19-4 0,29 10 0,11-1 0,8-3-734,7-9 944,-7-9-315,12-19 105,-9-8 0,2-20 0,-4-23 0,-4-15 0,-19-6 0,-15-12 0,-12-9 0,-19-2 0,-28-5 0,-24 6 0,-21 4 0,-26 8 0,-21 13 0,-21 7 0,-17 15 0,-18 14 734,-18 16-944,-13 36 216,0 1-1,0 0 0,0 0 0,0 0 1,0-1-1,0 1 0,0 0 0,0 0 1,-1 0-1,1 0 0,0 0 0,-1-1 1,1 1-1,-1 0 0,1 0 0,-1 0 1,0 0-1,1 0 0,-2-1 0,2 0-5,-1 1 0,0 0 0,0 0 0,-1 0 0,1 0 0,0 0 0,0 0 0,-1 1 0,1-1 0,-1 0 0,1 1 0,0-1 0,-4 0 0,-27-4 0,-4 5 0,-7 2 0,-3 1 0,1-1 0,4 6 0,0-1 0,2 10 0,-1-1 0,3 3 0,2 8 0,3-4 0,2 2 0,-3 0 0,6 0 0,1-5 0,6 1 0,1-1 0,0 7 0,-1 1 0,3 2 0,4-1 0,4 0 0,4-1 0,2 0 0,3 4 0,0 0 0,0 10 0,6 5 0,11 3 0,5-2 0,9-5 0,8-5 0,11 1 0,10-3 0,8-3 0,11 3 0,9 3 0,13-1 0,5-2 0,14 3 0,6-3 0,10-7 0,-2 3 0,16-8 0,9-5 0,16-7 0,7-5 0,15-4 0,8-2 0,10-2 0,8 0 0,-15 0 0,-6-11 0,-4-5 0,-5-5 0,-9-8 0,-19-3 0,-7-5 0,-27 5 0,-17-2 0,-17-4 0,-21 1 0,-24-3 0,-18 3 0,-17-3 0,-10 2 0,-6 3 0,-9 3 0,-12 3 0,-6 2 0,-13 7 0,-8 0 0,-4 6 0,2-1 0,4 4 0,0-2 0,5 3 0,-1 2 0,3 4 0,-2 1 0,3 2 0,-3 2 0,2 0 0,3 6 0,8 5 0,8 6 0,7 3 0,5 4 0,5 2 0,2 1 0,6 0 0,16 11 0,17 0 0,20-1 0,17 4 0,18 2 0,15-2 0,17 3 0,12-4 0,20 7 0,13-3 0,8-3 0,5-9 0,8 1 0,6-8 0,5-7 0,9-6 0,23-6 0,-3-3 0,20-2 0,6-2 0,6-6 0,7-10 0,-4-5-634,4-10 816,-7-2-273,-1 0 91,-28 0 0,-18-2 0,-26-10 0,-32 2 0,-23-4 0,-28-1 0,-28 4 0,-21 4 0,-17 5 0,-16-1 634,-12 2-815,-8 3 271,-5 2-90,-3 1 0,-1-4 0,0 1 0,-5 1 0,1 1 0,-10 1 0,-5 6 0,-2 7 0,-3 5 0,-1 5 0,0 4 0,1 1 0,-1 2 0,1 0 0,0 1 0,6 4 0,0 0 0,6 5 0,-2 10 0,0 3 0,2 4 0,4 1 0,3 6 0,4-1 0,2 5 0,6 3 0,12 5 0,6-4 0,10-2 0,12-5 0,17 7 0,15 2 0,18-1 0,19 1 0,12-3 0,17 1 0,10-3 0,16 1 0,9-8 0,17 3 0,13-4 0,-3-6 0,-3-8 0,-5-6 0,-4-6 0,-15-3 0,3-3 0,-13-1 0,2 0 0,6 0 0,-13 0 0,-13 0 0,2 0 0,15-9 0,1-7 0,7-9 0,-1-4 0,-7-2 0,-15 0 0,-4-5 0,-16-3 0,-22 1 0,-18 2 0,-22 2 0,-17 4 0,-18 2 0,-9 6 0,-11 2 0,-6 1 0,-5-1 0,-13-2 0,-7 0 0,-17-2 0,-3-1 0,-7 0 0,1 0 0,3 5 0,3 0 0,-1 5 0,3 5 0,1 4 0,-2 3 0,2 3 0,1 1 0,-3 0 0,1 1 0,2 0 0,2 0 0,1-1 0,2 6 0,6 4 0,7 6 0,5 5 0,4 2 0,4 3 0,12 5 0,7-3 0,21 4 0,10 0 0,22 4 0,14-6 0,22 4 0,18-2 0,9-1 0,16 4 0,-3-6 0,3-2 0,2-1 0,-8-7 0,-4-4 0,1-6 0,-3-5 0,9-2 0,-1-1 0,4-2 0,-8 0 0,1-11 0,-2-4 0,2-12 0,8-7 0,10-8 0,3 0 0,1 2 0,-5-2 0,-7-1 0,-12-2 0,-12-3 0,-20-1 0,-17 3 0,-16 1 0,-17 4 0,-13 4 0,-10 4 0,-11 4 0,-10 2 0,-6 1 0,-6 2 0,-2-6 0,-12 0 0,-6 6 0,-10 0 0,-4 7 0,-1 5 0,1 4 0,0 5 0,3 3 0,0 1 0,2 6 0,5 5 0,-4 12 0,5 3 0,5 4 0,5 0 0,4 0 0,4-1 0,2 5 0,6-1 0,7-1 0,5-1 0,4-1 0,3-2 0,13-1 0,11-1 0,1 0 0,3-5 0,1 0 0,0-1 0,0-3 0,1-5 0,-1 1 0,-1-3 0,1-2 0,0-4 0,-1-1 0,0-2 0,-4 0 0,-2-2 0,1-4 0,1-6 0,2-1 0,0 2 0,1-3 0,6-3 0,1-3 0,0 2 0,-7-1 0,-5-2 0,-8 3 0,-4-1 0,0 4 0,-7-2 0,-2-2 0,-6-2 0,5-7 0,-5-3 0,0-5 0,2-1 0,2 1 0,-5 2 0,1 2 0,-4-9 0,1 2 0,2 0 0,-3-2 0,2-3 0,1-2 0,-2 1 0,6-6 0,-3-2 0,2-1 0,-4-1 0,1-6 0,-4 6 0,-4 1 0,-3 1 0,2 1 0,-2 4 0,4-4 0,-2 4 0,-1 0 0,-2 4 0,-3 0 0,-1-2 0,-1-2 0,-1-1 0,0-2 0,-5-1 0,-1-1 0,-5 4 0,-4 1 0,-5-1 0,3 5 0,-2 5 0,3 3 0,-1 4 0,-1 8 0,-3 7 0,4 1 0,-2 4 0,-1 4 0,-1 3 0,-3 2 0,0 1 0,3 6 0,6 7 0,10 4 0,4 5 0,14-2 0,7-3 0,10 0 0,3-4 0,6-3 0,0-3 0,3-2 0,-2-3 0,-3-1 0,2 0 0,-2 0 0,-3-1 0,-3 0 0,-2 1 0,4-6 0,-1-4 0,0-12 0,-2-4 0,4-3 0,-6-1 0,-6 0 0,-7 1 0,-1 6 0,-4 1 0,-4 0 0,-2-5 0,-7 4 0,-1-1 0,-2 5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15.032"/>
    </inkml:context>
    <inkml:brush xml:id="br0">
      <inkml:brushProperty name="width" value="0.1" units="cm"/>
      <inkml:brushProperty name="height" value="0.1" units="cm"/>
      <inkml:brushProperty name="color" value="#AE198D"/>
      <inkml:brushProperty name="inkEffects" value="galaxy"/>
      <inkml:brushProperty name="anchorX" value="-65920.90625"/>
      <inkml:brushProperty name="anchorY" value="3811.6311"/>
      <inkml:brushProperty name="scaleFactor" value="0.5"/>
    </inkml:brush>
  </inkml:definitions>
  <inkml:trace contextRef="#ctx0" brushRef="#br0">137 5714 24575,'0'0'0,"0"-4"0,0-7 0,0-5 0,0-4 0,0-4 0,0-2 0,0 0 0,5-7 0,6 1 0,5-6 0,4 6 0,-1 3 0,1 6 0,-4 2 0,-3 1 0,0 4 0,-3 0 0,3 3 0,2 3 0,-1-1 0,2 2 0,-2-3 0,1-3 0,8-4 0,3-3 0,1-2 0,-3-2 0,-1 5 0,0 0 0,0-1 0,-4 0 0,0 3 0,1 0 0,2 0 0,0 3 0,8 3 0,0 10 0,2 9 0,-2 7 0,0 7 0,-7 4 0,-1 2 0,0 2 0,-5 0 0,-5 0 0,-4-1 0,-3 0 0,-3 5 0,-2 0 0,-1 0 0,1-2 0,-1-1 0,-5 0 0,0-2 0,-5-6 0,-5-5 0,-3-6 0,-3-5 0,-3-2 0,-1-3 0,-6-1 0,0 0 0,-1 0 0,-3 0 0,1 0 0,-5 1 0,3 0 0,-3 0 0,7-5 0,2-1 0,4-4 0,1-11 0,-4-3 0,0-4 0,4-11 0,2-12 0,-5-10 0,0-8 0,0-5 0,0-4 0,1-2 0,-5-17 0,6 6 0,5-11 0,8-6 0,5-4 0,4 0 0,3-14 0,3 5 0,0 2 0,10-11 0,12 2 0,10-1 0,8 4 0,2 1 0,13-7 0,3 20 0,-3 10 0,-2 10 0,-1 8 0,0 14 0,-2 3 0,1 11 0,-5 10 0,-6 7 0,0 11 0,2 4 0,2 8 0,-4 5 0,-2 5 0,1 3 0,7 1 0,4 7 0,-9 6 0,1 5 0,-4 4 0,-4 4 0,1 1 0,-6 1 0,-3 5 0,-7 1 0,-7 5 0,1 9 0,-4 4 0,1 3 0,-1 7 0,-2 0 0,-3-1 0,-2-1 0,-1-3 0,-2-6 0,0-6 0,0-8 0,-6-4 0,-5-8 0,-5-8 0,-5-7 0,-3-4 0,-1-9 0,-7-18 0,4-11 0,1-21 0,-4-27 0,-6-31 0,-4-27 0,-5-25 0,-3-16 0,-3-18 0,-11-15 0,-11-16 0,-6 2 0,1 2 0,11 14 0,6 15 0,5 14 0,9 17 0,2 7 0,11 21 0,5 24 0,4 15 0,1 17 0,7 13 0,4 20-7914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20.376"/>
    </inkml:context>
    <inkml:brush xml:id="br0">
      <inkml:brushProperty name="width" value="0.1" units="cm"/>
      <inkml:brushProperty name="height" value="0.1" units="cm"/>
      <inkml:brushProperty name="color" value="#AE198D"/>
      <inkml:brushProperty name="inkEffects" value="galaxy"/>
      <inkml:brushProperty name="anchorX" value="-67253.47656"/>
      <inkml:brushProperty name="anchorY" value="8256.00977"/>
      <inkml:brushProperty name="scaleFactor" value="0.5"/>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54.537"/>
    </inkml:context>
    <inkml:brush xml:id="br0">
      <inkml:brushProperty name="width" value="0.1" units="cm"/>
      <inkml:brushProperty name="height" value="0.1" units="cm"/>
      <inkml:brushProperty name="color" value="#AE198D"/>
      <inkml:brushProperty name="inkEffects" value="galaxy"/>
      <inkml:brushProperty name="anchorX" value="-67175.375"/>
      <inkml:brushProperty name="anchorY" value="8783.56836"/>
      <inkml:brushProperty name="scaleFactor" value="0.5"/>
    </inkml:brush>
  </inkml:definitions>
  <inkml:trace contextRef="#ctx0" brushRef="#br0">263 11555 24575,'0'0'0,"-4"-5"0,-7-16 0,0-6 0,-4-15 0,2-6 0,-3-6 0,-2-6 0,3-7 0,-3 0 0,-1 3 0,-2 2 0,3-2 0,4 2 0,-1 3 0,4-4 0,2 2 0,-1 7 0,1 3 0,3 0 0,1 2 0,2-1 0,2-1 0,0-5 0,1 4 0,1 1 0,-1-1 0,6 1 0,-1 0 0,6 5 0,4-1 0,4 6 0,4-2 0,2 5 0,1 8 0,0 8 0,1-2 0,6 6 0,-1 5 0,5 4 0,-1 3 0,10 4 0,-3 1 0,4 2 0,-4 0 0,-4 0 0,1 4 0,-3 7 0,2 4 0,-7 4 0,-3-1 0,-8 1 0,4-4 0,-5 1 0,5 2 0,-4 2 0,1-4 0,-5 2 0,-4 1 0,0 1 0,-3 3 0,-2 0 0,-3 2 0,-3 0 0,0 0 0,-2 1 0,0-1 0,-1 0 0,1 1 0,-1-1 0,1 0 0,-6-4 0,-4-7 0,-7-5 0,-3-4 0,-4-3 0,-1-2 0,-2-12 0,5-7 0,1-4 0,-1-9 0,-1-12 0,5-2 0,-6-3 0,4-8 0,-2-1 0,6-1 0,-2-4 0,4-5 0,-1-4 0,-2-8 0,3-4 0,3 5 0,3-5 0,3 0 0,3 1 0,1 5 0,11 7 0,1 6 0,11 5 0,3-1 0,9 7 0,1 1 0,-1 7 0,5 1 0,-3 4 0,-1-1 0,2 4 0,4-3 0,-2-7 0,3 1 0,-2-2 0,1-6 0,-2-2 0,2 0 0,-3-6 0,-2 1 0,-4-4 0,-7 1 0,-2 2 0,-2 3 0,-4 3 0,0-4 0,-4 1 0,-4 1 0,-3-3 0,-2 0 0,-3 7 0,-1-3 0,0 1 0,-1 1 0,-5 0 0,-5 1 0,-5 1 0,-5 1 0,3-1 0,-8 6 0,-1 0 0,-1 1 0,0 3 0,-6-1 0,1 4 0,1 4 0,0 4 0,3 2 0,-5 2 0,1 7 0,-4 6 0,1 0 0,2 4 0,2 4 0,1-3 0,3 2 0,1 2 0,-5 2 0,1 1 0,-6 2 0,2 0 0,-5 1 0,-3 6 0,2 5 0,3 5 0,3-1 0,8 4 0,3-4 0,8 2 0,4 1 0,6 3 0,3 2 0,2 1 0,1 2 0,1 0 0,6 0 0,4-4 0,11-1 0,15-5 0,8 1 0,7-5 0,3 3 0,1-4 0,0-2 0,4-3 0,5-3 0,0-1 0,-3-2 0,-1 0 0,-4 0 0,-1-1 0,-2-5 0,-1-10 0,-1-6 0,0-14 0,-6-3 0,1-6 0,-6-3 0,-4-8 0,2-12 0,-4-1 0,-2-5 0,-8-1 0,-1 2 0,-2-5 0,-5-1 0,-5-1 0,-4-1 0,-4 1 0,-2 5 0,-2 2 0,-1 4 0,1 5 0,-1 5 0,0 3 0,-5 2 0,0 1 0,0 7 0,2 0 0,-4 0 0,-5 4 0,1-1 0,-3-2 0,-4-2 0,-2 4 0,-7-7 0,3 3 0,-1 0 0,-5-2 0,6 5 0,-1 4 0,1 0 0,6 3 0,-6 3 0,5-3 0,-6 3 0,4 1 0,-1 7 0,0 3 0,5 0 0,-1 1 0,-1 4 0,-1 0 0,-2-1 0,-6-2 0,-2-2 0,-5-6 0,-5-2 0,-5 0 0,2 0 0,-1 1 0,3 2 0,4 0 0,3 1 0,4 1 0,3 0 0,1 5 0,7 0 0,-1 6 0,6-1 0,0-2 0,3-2 0,3-1 0,-2-3 0,3-6 0,-9-2 0,1 1 0,3-11 0,3-3 0,-2-5 0,2-3 0,3 0 0,-4-7 0,3 1 0,1-5 0,3 1 0,1-4 0,1-3 0,1 3 0,1-3 0,1 3 0,-1-1 0,5-2 0,1 7 0,5-1 0,-1-1 0,9 1 0,3 2 0,-1 4 0,6 1 0,-4 8 0,5 1 0,-4 6 0,0 5 0,0 5 0,0 7 0,-5 3 0,0 7 0,2 5 0,0 4 0,2 3 0,1 2 0,1 7 0,1 0 0,0 5 0,-5 5 0,-5 4 0,0 3 0,-5 2 0,-3 6 0,-3 1 0,-2 1 0,-2-2 0,-1-1 0,0-1 0,-1-1 0,0-1 0,1-1 0,0 0 0,-6-5 0,-5-11 0,-5-11 0,1-9 0,-3-8 0,3-5 0,3-3 0,-1-2 0,3-6 0,2 1 0,3-1 0,2 3 0,2-5 0,0-3 0,2-4 0,-1-4 0,0 2 0,1-1 0,-1-1 0,1 3 0,-1 5 0,0-1 0,0-2 0,5 2 0,0 3 0,0-1 0,5 1 0,4 4 0,4-4 0,3 2 0,3 2 0,7-3 0,7-4 0,-6 2 0,10-4 0,3 3 0,-1-3 0,7-2 0,7-3 0,2 4 0,-6 3 0,5 4 0,-1-1 0,3 2 0,-5 2 0,4 3 0,-2 1 0,-1-3 0,-2 5 0,0 1 0,-1 1 0,-7 5 0,5 1 0,-5 5 0,6 4 0,0-2 0,12-2 0,0 2 0,11 2 0,2 3 0,8 2 0,1 3 0,0 1 0,4 1 0,3 0 0,-1 1 0,-3-1 0,2 1 0,2-1 0,4 0 0,2 0 0,-3 1 0,1-1 0,-4 0 0,7 5 0,-10 0 0,-8 0 0,-9-1 0,-4 5 0,-1 4 0,2-2 0,6 5 0,13-3 0,8-2 0,5-4 0,8-2 0,2-3 0,0-1 0,-1-1 0,-2-6 0,-18-5 0,-6-6 0,-18-4 0,-14-2 0,-6-3 0,-9-6 0,-5 4 0,-10-4 0,-2 5 0,-7 2 0,-5-5 0,-5-5 0,-2 0 0,-2 0 0,-2 3 0,0-4 0,0 1 0,0 2 0,1 2 0,-1-4 0,1 2 0,0 0 0,-5-2 0,-11 0 0,-1 2 0,-3 7 0,-8 2 0,-7 1 0,-1 6 0,0 4 0,2 5 0,2 4 0,2 2 0,-3 2 0,-5 6 0,1 5 0,1 6 0,3 4 0,2 3 0,7 2 0,7 1 0,7 0 0,4 1 0,4-1 0,2 0 0,1-1 0,11 1 0,10-1 0,16 0 0,30 11 0,27 5 0,25 6 0,13 3 0,33-4 0,24 2 0,16-11 0,13 0 0,10-3 0,0-4 0,8-1 0,13 2 0,-5-5 0,16-1 0,13-6 0,3-6 0,11-6-867,9-3 1115,7-9-372,5-6 124,3-12 0,3-10 0,-9-4 0,-17 0 0,-11-4 0,-19 2 0,-16-9 0,-20-2 0,-21 2 0,-17-1 0,-13 0 0,-20 3 0,-17 5 0,-2 0 0,-10 8 867,0 4-1115,-1 7 372,2 7-124,12 6 0,8 4 0,17 3 0,0 1 0,-3 1 0,-2 1 0,-10-1 0,-12 0 0,-5 5 0,-14 5 0,-11 0 0,-15 9 0,-14 3 0,-4 4 0,2 11 0,-9 1 0,-4 5 0,-8 3 0,-9-2 0,-12 1 0,-11-4 0,-8-4 0,-7 1 0,-4 2 0,-2-2 0,-1 2 0,0 3 0,0-2 0,1 1 0,0 3 0,-10 1 0,-10 2 0,-6-3 0,-3-5 0,-1-5 0,0-8 0,1-10 0,1-7 0,2-5 0,-6-5 0,2-11 0,4-8 0,8-10 0,5-9 0,7-7 0,3-5 0,9 3 0,11-2 0,12-1 0,9-1 0,8 5 0,16 4 0,8 5 0,17 4 0,14-2 0,24 2 0,25-5 0,22 2 0,28 6 0,23-2 0,19 1 0,17 1 0,-12 5 0,-7 7 0,-16 6 0,-24 5 0,-17 4 0,-28 1 0,-31 2 0,-27 0 0,-25 0 0,-15 0 0,-14 0 0,-9 5 0,-5 0 0,-3 4 0,-2 5 0,5 5 0,12 2 0,6 3 0,15 1 0,8 1 0,28 0 0,20 0 0,28 0 0,18-1 0,24 1 0,14-1 0,34 0 0,6-5 0,1-5 0,-4-6 0,-19-5 0,-12-2 0,-6-2 0,-28-2 0,-11 0 0,-19 0 0,-15 0 0,-5 0 0,-19 1 0,-15 10 0,-9 6 0,-5 5 0,-7-1 0,-1-4 0,1 1 0,8 1 0,2-3 0,8-3 0,6-4 0,5-4 0,4-2 0,-2-1 0,0-1 0,-3-6 0,5-15 0,-4-7 0,-8-9 0,0-6 0,-3-10 0,2-4 0,-7-7 0,-6 1 0,3-5 0,-12 7 0,-4 4 0,-10-3 0,-14 7 0,-12 7 0,-11 6 0,-8 0 0,-5 5 0,-9-8 0,-6 7 0,-16 3 0,-4 8 0,-8 8 0,0 6 0,-9 5 0,-2 5 0,-2 1 0,-6 1 0,-5 1 0,0-1 0,-4 0 0,2 0 0,4-1 0,-2 1 0,7 4 0,9 5 0,2 1 0,6 4 0,5 3 0,5 3 0,2 3 0,7 1 0,2-4 0,0 0 0,5 0 0,-2 2 0,-1 5 0,3 7 0,3 7 0,-1-1 0,3-2 0,2-3 0,3-3 0,2-3 0,1-2 0,2-2 0,5 5 0,12 1 0,10-2 0,15-5 0,18-1 0,11-7 0,12-4 0,20-6 0,18-3 0,24-3 0,13-1 0,17-1 0,8 0 0,0 0 0,6 1 0,5-1 0,1 1 0,-2 0 0,3-11 0,-2-5 0,3-11 0,19-8 0,-2-3 0,2 1 0,0 1 0,8-2 0,0 7 0,3 8 0,-8 8 0,-3 6 0,-13 4 0,-4 4 0,-27 2 0,-15 10 0,-14 7 0,-13 10 0,-12 13 0,-12 8 0,0 16 0,3 7 0,5 11 0,0 3 0,-5-4 0,-9-1 0,-1-7 0,-17-6 0,-15-7 0,-15-3 0,-16-4 0,-10-2 0,-9 0 0,-8-6 0,0 0 0,-3-5 0,-1 0 0,-2-3 0,-2-3 0,-6-3 0,-5-2 0,-12 3 0,-9-7 0,-14-5 0,-17-7 0,-21-6 0,-6-4 0,-4-2 0,6-3 0,14 0 0,13 0 0,13 0 0,15-5 0,13-11 0,8-9 0,13-1 0,9-6 0,7-5 0,5-6 0,8-3 0,-3 2 0,5 3 0,5 5 0,9 9 0,11 4 0,12 2 0,13 5 0,9 5 0,7 5 0,5 3 0,2 3 0,11 1 0,-4 0 0,-6 1 0,-13 0 0,-18 0 0,-17-1 0,-9 6 0,-14 5 0,-8 0 0,-4 9 0,-2-2 0,-1 3 0,7 12 0,6 7 0,6 7 0,6 3 0,3 8 0,3-4 0,1 1 0,-5-7 0,-5-6 0,-6-1 0,-4 1 0,-9-3 0,-7-2 0,-7 1 0,0 8 0,2 3 0,-2 4 0,-1 1 0,-3 6 0,-2-1 0,8 6 0,0-2 0,4-1 0,-2-3 0,2-2 0,3-3 0,-3-5 0,1-7 0,3-1 0,1 1 0,2-3 0,2 3 0,0-4 0,7 3 0,-1 2 0,1-2 0,5 2 0,3-3 0,4 1 0,-1-7 0,-4-9 0,-3-9 0,-3-6 0,1-11 0,-1-13 0,-1-9 0,-2-14 0,4-9 0,-1-6 0,-1-2 0,-1-2 0,3 0 0,0 6 0,-2 1 0,-1 6 0,-7 5 0,-7 5 0,-6 3 0,-10 7 0,-9 8 0,-8 5 0,-5 5 0,-9 3 0,-3 3 0,0 5 0,1 6 0,1 5 0,-3 5 0,5 2 0,2 2 0,2 1 0,-5 0 0,5 6 0,0-1 0,5 0 0,1 5 0,5-2 0,4 3 0,-1 10 0,2 3 0,2 3 0,-3 1 0,2 0 0,2 0 0,1-1 0,2 5 0,1 5 0,2-1 0,0 5 0,0-3 0,0-7 0,1-4 0,-1 3 0,5-1 0,6-6 0,5-1 0,4 5 0,9 1 0,8 5 0,5 0 0,1 0 0,-3-7 0,2 3 0,-9 4 0,-3 0 0,-3-5 0,-1 2 0,-1 5 0,-1 14 0,1 1 0,-5 2 0,0 2 0,1-1 0,-5 0 0,2-6 0,-5-5 0,-2-1 0,-5 1 0,-2 2 0,-2 3 0,-7-4 0,-1-9 0,-11-4 0,-4 0 0,-9-5 0,-3-2 0,-6-1 0,1-10 0,-4-5 0,3-5 0,2-7 0,4-8 0,2-5 0,3-5 0,0-3 0,2-17 0,0-12 0,1-21 0,-1-8 0,-5-11 0,5 0 0,0 1 0,1 4 0,6 3 0,4 8 0,6 8 0,4 7 0,13 10 0,-6 25 0,-1 1 0,0-1 0,0 1 0,1-1 0,-1 1 0,1-1 0,-1 1 0,1 0 0,0 0 0,-1 0 0,4-2 0,27-7 0,15 6 0,12 2 0,4 3 0,11 1 0,-6 0 0,-3-1 0,-4 1 0,-3 9 0,-14 10 0,-12 7 0,-7 7 0,-9 2 0,-6 4 0,-5-1 0,2 7 0,3 4 0,-1-4 0,-1 1 0,-2 1 0,-1 6 0,-3 1 0,-1 5 0,-1 1 0,0-1 0,0-3 0,-1 5 0,1-3 0,0-1 0,0 4 0,-1-2 0,-9 8 0,0 0 0,-6 2 0,2-2 0,-3 1 0,3-4 0,-2 2 0,-2-3 0,3-3 0,3-4 0,3-2 0,-1-2 0,2-1 0,-3 10 0,1 0 0,2-1 0,-3-1 0,2 3 0,-4 8 0,3-2 0,-4 4 0,2-4 0,3-5 0,2 2 0,3 7 0,2-3 0,1 2 0,1 2 0,6 1 0,0 1 0,5-4 0,5-5 0,3-6 0,4-3 0,1-9 0,3-8 0,-6 0 0,1-11 0,-6-3 0,-4-4 0,-4 0 0,-4 0 0,-8 5 0,-6 11 0,-7 2 0,-4 4 0,-4 7 0,-6 14 0,-2 6 0,5 0 0,-3 2 0,-5 7 0,1-5 0,-5-9 0,3-7 0,1-15 0,8-9 0,2-13 0,3-9 0,0-7 0,0-5 0,-1-14 0,0-7 0,4-10 0,0-15 0,-6-7 0,4-4 0,4 2 0,-5 1 0,4 5 0,4 6 0,-1 5 0,4 4 0,-2 3 0,3 1 0,3-3 0,-3 4 0,2 1 0,2 1 0,-3 5 0,1-6 0,2 0 0,2-1 0,2-1 0,1 0 0,-4 5 0,1 0 0,0 1 0,-4-1 0,1-1 0,-5 4 0,-2 4 0,-5 6 0,-2 3 0,-3 3 0,-1 3 0,0 5 0,4 6 0,5 6 0,7 5 0,3 2 0,4 7 0,3 1 0,0 1 0,1-1 0,0-2 0,0 4 0,0-1 0,-1 0 0,1-3 0,-1 0 0,0 3 0,5-6 0,0-1 0,1 0 0,-2-2 0,5 1 0,3 0 0,0 0 0,-1 1 0,1 0 0,-1 0 0,7 5 0,4 6 0,3 5 0,2 5 0,0-8 0,1-3 0,-1 1 0,0-8 0,0-3 0,0-1 0,-1-6 0,0-1 0,6-4 0,-1-4 0,6-4 0,-1-3 0,-2-1 0,10-2 0,2-1 0,-1-5 0,2 0 0,6-5 0,-4-10 0,-4-3 0,0-4 0,-4-2 0,-5 1 0,-9 0 0,-8 1 0,-7 1 0,-1 5 0,2 6 0,-3 16 0,-1 11 0,2 13 0,-2 5 0,3 4 0,-1 0 0,-3 0 0,-1-3 0,-4-1 0,-1-1 0,-1-1 0,-1 0 0,0 4 0,0 5 0,-1 11 0,1 5 0,-1 3 0,1 6 0,0 1 0,0-1 0,0 3 0,0-7 0,0 3 0,0-1 0,0-2 0,0-7 0,0-1 0,0-1 0,-5-5 0,-1-5 0,-4 2 0,0-4 0,-9 2 0,2 4 0,-9-3 0,4-1 0,-7-4 0,5-3 0,-5-2 0,-6-2 0,-5-1 0,0 0 0,-3-1 0,2 6 0,4-5 0,-3 0 0,4 4 0,2-5 0,2 6 0,8-2 0,-3 1 0,5 4 0,1 0 0,-1-1 0,5-2 0,-1-1 0,4-2 0,4-1 0,3 0 0,4-1 0,1 0 0,2 0 0,0-1 0,1 1 0,0 0 0,-1 6 0,6-1 0,5 1 0,5 3 0,4 0 0,9 4 0,7-2 0,-4-1 0,0-4 0,-3-7 0,-6-2 0,-2-6 0,0 4 0,-5 7 0,2-3 0,-5 1 0,-3 0 0,-4-1 0,-2 6 0,-3 0 0,0 1 0,-2-2 0,1-1 0,-1 0 0,0-2 0,-4 0 0,-1-1 0,-5-5 0,-4-1 0,-4 1 0,-4 6 0,-1-4 0,-3 1 0,1-5 0,4 0 0,0 0 0,6 2 0,4 2 0,0-4 0,-3 5 0,3 2 0,2 1 0,3 1 0,3 0 0,2-1 0,1 0 0,1 0 0,1-1 0,-1 1 0,1-1 0,4 5 0,11 6 0,1 0 0,3-1 0,2-2 0,3-3 0,0-1 0,7-8 0,0 5 0,0-6 0,-1-5 0,4 0 0,-1-4 0,4 7 0,-2-3 0,4 3 0,-7 1 0,-3-2 0,-2 0 0,-2-3 0,-1 6 0,0-3 0,0 2 0,0 6 0,1 3 0,0-5 0,-6 5 0,1-5 0,-5 5 0,0 0 0,2 5 0,-4 0 0,-2 0 0,-5-2 0,-2 3 0,3-1 0,-2-1 0,-1-2 0,-1-2 0,-1-1 0,-2-1 0,0-1 0,-1 0 0,0 0 0,-1 0 0,1 0 0,0 0 0,0 0 0,0 0 0,-6-5 0,1 0 0,-6-1 0,-4 2 0,1 1 0,-3 2 0,-2 0 0,-3 0 0,-2 1 0,-1 1 0,5-1 0,4 0 0,5 1 0,5-1 0,3 0 0,2 1 0,-4-6 0,1 0 0,0-6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01.767"/>
    </inkml:context>
    <inkml:brush xml:id="br0">
      <inkml:brushProperty name="width" value="0.1" units="cm"/>
      <inkml:brushProperty name="height" value="0.1" units="cm"/>
      <inkml:brushProperty name="color" value="#AE198D"/>
      <inkml:brushProperty name="inkEffects" value="galaxy"/>
      <inkml:brushProperty name="anchorX" value="-33615.58984"/>
      <inkml:brushProperty name="anchorY" value="-1374.24756"/>
      <inkml:brushProperty name="scaleFactor" value="0.5"/>
    </inkml:brush>
  </inkml:definitions>
  <inkml:trace contextRef="#ctx0" brushRef="#br0">1 1677 24575,'0'0'0,"0"9"0,0 8 0,5 4 0,6 20 0,10 12 0,5 2 0,8 7 0,7 0 0,10-1 0,9 4 0,8-8 0,11-2 0,14-2 0,13 3 0,16 1 0,8-6 0,15 0 0,7-2 0,6-10 0,2 0 0,7 1 0,-6-7 0,-1-4 0,3-2 0,-1-2 0,16 0 0,-1-1 0,9-4 0,2 0 0,16-5 0,-4-5 0,13-3 0,-8-3 0,1-3 0,5 0 0,0-2 0,-9 0 0,-1 0 0,-5-9 0,-5-7 0,-8-10 0,-3-8 0,-11-3 0,-17-4 0,-21-4 0,-12-3 0,-26-2 0,-22 9 0,-19 0 0,-13 5 0,-14 3 0,-11-1 0,-2 1 0,-5 2 0,-3 1 0,-2 3 0,-7 0 0,-6 1 0,-5 1 0,-10 6 0,-9-1 0,-7-5 0,-11-1 0,-3-1 0,-2 5 0,4 0 0,8 6 0,-5-6 0,6 0 0,5 2 0,3 6 0,5 4 0,3 4 0,2 4 0,1 2 0,1 1 0,-1 1 0,6 5 0,0 5 0,5 6 0,-1 9 0,3 3 0,4 3 0,3-1 0,3-1 0,1 0 0,2-2 0,0-1 0,1 0 0,0-1 0,-1 5 0,6 1 0,10 4 0,6 5 0,4-1 0,17 3 0,8-2 0,20 1 0,18 2 0,6-2 0,7 1 0,8-8 0,8 2 0,15-4 0,15 4 0,14 3 0,11-7 0,6-2 0,5-2 0,7-3 0,5-5 0,12-7 0,19-4 0,29 10 0,11-1 0,8-3-734,7-9 944,-7-9-315,12-19 105,-9-8 0,2-20 0,-4-23 0,-4-15 0,-19-6 0,-15-12 0,-12-9 0,-19-2 0,-28-5 0,-24 6 0,-21 4 0,-26 8 0,-21 13 0,-21 7 0,-17 15 0,-18 14 734,-18 16-944,-13 36 216,0 1-1,0 0 0,0 0 0,0 0 1,0-1-1,0 1 0,0 0 0,0 0 1,-1 0-1,1 0 0,0 0 0,-1-1 1,1 1-1,-1 0 0,1 0 0,-1 0 1,0 0-1,1 0 0,-2-1 0,2 0-5,-1 1 0,0 0 0,0 0 0,-1 0 0,1 0 0,0 0 0,0 0 0,-1 1 0,1-1 0,-1 0 0,1 1 0,0-1 0,-4 0 0,-27-4 0,-4 5 0,-7 2 0,-3 1 0,1-1 0,4 6 0,0-1 0,2 10 0,-1-1 0,3 3 0,2 8 0,3-4 0,2 2 0,-3 0 0,6 0 0,1-5 0,6 1 0,1-1 0,0 7 0,-1 1 0,3 2 0,4-1 0,4 0 0,4-1 0,2 0 0,3 4 0,0 0 0,0 10 0,6 5 0,11 3 0,5-2 0,9-5 0,8-5 0,11 1 0,10-3 0,8-3 0,11 3 0,9 3 0,13-1 0,5-2 0,14 3 0,6-3 0,10-7 0,-2 3 0,16-8 0,9-5 0,16-7 0,7-5 0,15-4 0,8-2 0,10-2 0,8 0 0,-15 0 0,-6-11 0,-4-5 0,-5-5 0,-9-8 0,-19-3 0,-7-5 0,-27 5 0,-17-2 0,-17-4 0,-21 1 0,-24-3 0,-18 3 0,-17-3 0,-10 2 0,-6 3 0,-9 3 0,-12 3 0,-6 2 0,-13 7 0,-8 0 0,-4 6 0,2-1 0,4 4 0,0-2 0,5 3 0,-1 2 0,3 4 0,-2 1 0,3 2 0,-3 2 0,2 0 0,3 6 0,8 5 0,8 6 0,7 3 0,5 4 0,5 2 0,2 1 0,6 0 0,16 11 0,17 0 0,20-1 0,17 4 0,18 2 0,15-2 0,17 3 0,12-4 0,20 7 0,13-3 0,8-3 0,5-9 0,8 1 0,6-8 0,5-7 0,9-6 0,23-6 0,-3-3 0,20-2 0,6-2 0,6-6 0,7-10 0,-4-5-634,4-10 816,-7-2-273,-1 0 91,-28 0 0,-18-2 0,-26-10 0,-32 2 0,-23-4 0,-28-1 0,-28 4 0,-21 4 0,-17 5 0,-16-1 634,-12 2-815,-8 3 271,-5 2-90,-3 1 0,-1-4 0,0 1 0,-5 1 0,1 1 0,-10 1 0,-5 6 0,-2 7 0,-3 5 0,-1 5 0,0 4 0,1 1 0,-1 2 0,1 0 0,0 1 0,6 4 0,0 0 0,6 5 0,-2 10 0,0 3 0,2 4 0,4 1 0,3 6 0,4-1 0,2 5 0,6 3 0,12 5 0,6-4 0,10-2 0,12-5 0,17 7 0,15 2 0,18-1 0,19 1 0,12-3 0,17 1 0,10-3 0,16 1 0,9-8 0,17 3 0,13-4 0,-3-6 0,-3-8 0,-5-6 0,-4-6 0,-15-3 0,3-3 0,-13-1 0,2 0 0,6 0 0,-13 0 0,-13 0 0,2 0 0,15-9 0,1-7 0,7-9 0,-1-4 0,-7-2 0,-15 0 0,-4-5 0,-16-3 0,-22 1 0,-18 2 0,-22 2 0,-17 4 0,-18 2 0,-9 6 0,-11 2 0,-6 1 0,-5-1 0,-13-2 0,-7 0 0,-17-2 0,-3-1 0,-7 0 0,1 0 0,3 5 0,3 0 0,-1 5 0,3 5 0,1 4 0,-2 3 0,2 3 0,1 1 0,-3 0 0,1 1 0,2 0 0,2 0 0,1-1 0,2 6 0,6 4 0,7 6 0,5 5 0,4 2 0,4 3 0,12 5 0,7-3 0,21 4 0,10 0 0,22 4 0,14-6 0,22 4 0,18-2 0,9-1 0,16 4 0,-3-6 0,3-2 0,2-1 0,-8-7 0,-4-4 0,1-6 0,-3-5 0,9-2 0,-1-1 0,4-2 0,-8 0 0,1-11 0,-2-4 0,2-12 0,8-7 0,10-8 0,3 0 0,1 2 0,-5-2 0,-7-1 0,-12-2 0,-12-3 0,-20-1 0,-17 3 0,-16 1 0,-17 4 0,-13 4 0,-10 4 0,-11 4 0,-10 2 0,-6 1 0,-6 2 0,-2-6 0,-12 0 0,-6 6 0,-10 0 0,-4 7 0,-1 5 0,1 4 0,0 5 0,3 3 0,0 1 0,2 6 0,5 5 0,-4 12 0,5 3 0,5 4 0,5 0 0,4 0 0,4-1 0,2 5 0,6-1 0,7-1 0,5-1 0,4-1 0,3-2 0,13-1 0,11-1 0,1 0 0,3-5 0,1 0 0,0-1 0,0-3 0,1-5 0,-1 1 0,-1-3 0,1-2 0,0-4 0,-1-1 0,0-2 0,-4 0 0,-2-2 0,1-4 0,1-6 0,2-1 0,0 2 0,1-3 0,6-3 0,1-3 0,0 2 0,-7-1 0,-5-2 0,-8 3 0,-4-1 0,0 4 0,-7-2 0,-2-2 0,-6-2 0,5-7 0,-5-3 0,0-5 0,2-1 0,2 1 0,-5 2 0,1 2 0,-4-9 0,1 2 0,2 0 0,-3-2 0,2-3 0,1-2 0,-2 1 0,6-6 0,-3-2 0,2-1 0,-4-1 0,1-6 0,-4 6 0,-4 1 0,-3 1 0,2 1 0,-2 4 0,4-4 0,-2 4 0,-1 0 0,-2 4 0,-3 0 0,-1-2 0,-1-2 0,-1-1 0,0-2 0,-5-1 0,-1-1 0,-5 4 0,-4 1 0,-5-1 0,3 5 0,-2 5 0,3 3 0,-1 4 0,-1 8 0,-3 7 0,4 1 0,-2 4 0,-1 4 0,-1 3 0,-3 2 0,0 1 0,3 6 0,6 7 0,10 4 0,4 5 0,14-2 0,7-3 0,10 0 0,3-4 0,6-3 0,0-3 0,3-2 0,-2-3 0,-3-1 0,2 0 0,-2 0 0,-3-1 0,-3 0 0,-2 1 0,4-6 0,-1-4 0,0-12 0,-2-4 0,4-3 0,-6-1 0,-6 0 0,-7 1 0,-1 6 0,-4 1 0,-4 0 0,-2-5 0,-7 4 0,-1-1 0,-2 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15.032"/>
    </inkml:context>
    <inkml:brush xml:id="br0">
      <inkml:brushProperty name="width" value="0.1" units="cm"/>
      <inkml:brushProperty name="height" value="0.1" units="cm"/>
      <inkml:brushProperty name="color" value="#AE198D"/>
      <inkml:brushProperty name="inkEffects" value="galaxy"/>
      <inkml:brushProperty name="anchorX" value="-65920.90625"/>
      <inkml:brushProperty name="anchorY" value="3811.6311"/>
      <inkml:brushProperty name="scaleFactor" value="0.5"/>
    </inkml:brush>
  </inkml:definitions>
  <inkml:trace contextRef="#ctx0" brushRef="#br0">137 5714 24575,'0'0'0,"0"-4"0,0-7 0,0-5 0,0-4 0,0-4 0,0-2 0,0 0 0,5-7 0,6 1 0,5-6 0,4 6 0,-1 3 0,1 6 0,-4 2 0,-3 1 0,0 4 0,-3 0 0,3 3 0,2 3 0,-1-1 0,2 2 0,-2-3 0,1-3 0,8-4 0,3-3 0,1-2 0,-3-2 0,-1 5 0,0 0 0,0-1 0,-4 0 0,0 3 0,1 0 0,2 0 0,0 3 0,8 3 0,0 10 0,2 9 0,-2 7 0,0 7 0,-7 4 0,-1 2 0,0 2 0,-5 0 0,-5 0 0,-4-1 0,-3 0 0,-3 5 0,-2 0 0,-1 0 0,1-2 0,-1-1 0,-5 0 0,0-2 0,-5-6 0,-5-5 0,-3-6 0,-3-5 0,-3-2 0,-1-3 0,-6-1 0,0 0 0,-1 0 0,-3 0 0,1 0 0,-5 1 0,3 0 0,-3 0 0,7-5 0,2-1 0,4-4 0,1-11 0,-4-3 0,0-4 0,4-11 0,2-12 0,-5-10 0,0-8 0,0-5 0,0-4 0,1-2 0,-5-17 0,6 6 0,5-11 0,8-6 0,5-4 0,4 0 0,3-14 0,3 5 0,0 2 0,10-11 0,12 2 0,10-1 0,8 4 0,2 1 0,13-7 0,3 20 0,-3 10 0,-2 10 0,-1 8 0,0 14 0,-2 3 0,1 11 0,-5 10 0,-6 7 0,0 11 0,2 4 0,2 8 0,-4 5 0,-2 5 0,1 3 0,7 1 0,4 7 0,-9 6 0,1 5 0,-4 4 0,-4 4 0,1 1 0,-6 1 0,-3 5 0,-7 1 0,-7 5 0,1 9 0,-4 4 0,1 3 0,-1 7 0,-2 0 0,-3-1 0,-2-1 0,-1-3 0,-2-6 0,0-6 0,0-8 0,-6-4 0,-5-8 0,-5-8 0,-5-7 0,-3-4 0,-1-9 0,-7-18 0,4-11 0,1-21 0,-4-27 0,-6-31 0,-4-27 0,-5-25 0,-3-16 0,-3-18 0,-11-15 0,-11-16 0,-6 2 0,1 2 0,11 14 0,6 15 0,5 14 0,9 17 0,2 7 0,11 21 0,5 24 0,4 15 0,1 17 0,7 13 0,4 20-7914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20.376"/>
    </inkml:context>
    <inkml:brush xml:id="br0">
      <inkml:brushProperty name="width" value="0.1" units="cm"/>
      <inkml:brushProperty name="height" value="0.1" units="cm"/>
      <inkml:brushProperty name="color" value="#AE198D"/>
      <inkml:brushProperty name="inkEffects" value="galaxy"/>
      <inkml:brushProperty name="anchorX" value="-67253.47656"/>
      <inkml:brushProperty name="anchorY" value="8256.00977"/>
      <inkml:brushProperty name="scaleFactor" value="0.5"/>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20.376"/>
    </inkml:context>
    <inkml:brush xml:id="br0">
      <inkml:brushProperty name="width" value="0.1" units="cm"/>
      <inkml:brushProperty name="height" value="0.1" units="cm"/>
      <inkml:brushProperty name="color" value="#AE198D"/>
      <inkml:brushProperty name="inkEffects" value="galaxy"/>
      <inkml:brushProperty name="anchorX" value="-67253.47656"/>
      <inkml:brushProperty name="anchorY" value="8256.00977"/>
      <inkml:brushProperty name="scaleFactor" value="0.5"/>
    </inkml:brush>
  </inkml:definitions>
  <inkml:trace contextRef="#ctx0" brushRef="#br0">0 0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54.537"/>
    </inkml:context>
    <inkml:brush xml:id="br0">
      <inkml:brushProperty name="width" value="0.1" units="cm"/>
      <inkml:brushProperty name="height" value="0.1" units="cm"/>
      <inkml:brushProperty name="color" value="#AE198D"/>
      <inkml:brushProperty name="inkEffects" value="galaxy"/>
      <inkml:brushProperty name="anchorX" value="-67175.375"/>
      <inkml:brushProperty name="anchorY" value="8783.56836"/>
      <inkml:brushProperty name="scaleFactor" value="0.5"/>
    </inkml:brush>
  </inkml:definitions>
  <inkml:trace contextRef="#ctx0" brushRef="#br0">263 11555 24575,'0'0'0,"-4"-5"0,-7-16 0,0-6 0,-4-15 0,2-6 0,-3-6 0,-2-6 0,3-7 0,-3 0 0,-1 3 0,-2 2 0,3-2 0,4 2 0,-1 3 0,4-4 0,2 2 0,-1 7 0,1 3 0,3 0 0,1 2 0,2-1 0,2-1 0,0-5 0,1 4 0,1 1 0,-1-1 0,6 1 0,-1 0 0,6 5 0,4-1 0,4 6 0,4-2 0,2 5 0,1 8 0,0 8 0,1-2 0,6 6 0,-1 5 0,5 4 0,-1 3 0,10 4 0,-3 1 0,4 2 0,-4 0 0,-4 0 0,1 4 0,-3 7 0,2 4 0,-7 4 0,-3-1 0,-8 1 0,4-4 0,-5 1 0,5 2 0,-4 2 0,1-4 0,-5 2 0,-4 1 0,0 1 0,-3 3 0,-2 0 0,-3 2 0,-3 0 0,0 0 0,-2 1 0,0-1 0,-1 0 0,1 1 0,-1-1 0,1 0 0,-6-4 0,-4-7 0,-7-5 0,-3-4 0,-4-3 0,-1-2 0,-2-12 0,5-7 0,1-4 0,-1-9 0,-1-12 0,5-2 0,-6-3 0,4-8 0,-2-1 0,6-1 0,-2-4 0,4-5 0,-1-4 0,-2-8 0,3-4 0,3 5 0,3-5 0,3 0 0,3 1 0,1 5 0,11 7 0,1 6 0,11 5 0,3-1 0,9 7 0,1 1 0,-1 7 0,5 1 0,-3 4 0,-1-1 0,2 4 0,4-3 0,-2-7 0,3 1 0,-2-2 0,1-6 0,-2-2 0,2 0 0,-3-6 0,-2 1 0,-4-4 0,-7 1 0,-2 2 0,-2 3 0,-4 3 0,0-4 0,-4 1 0,-4 1 0,-3-3 0,-2 0 0,-3 7 0,-1-3 0,0 1 0,-1 1 0,-5 0 0,-5 1 0,-5 1 0,-5 1 0,3-1 0,-8 6 0,-1 0 0,-1 1 0,0 3 0,-6-1 0,1 4 0,1 4 0,0 4 0,3 2 0,-5 2 0,1 7 0,-4 6 0,1 0 0,2 4 0,2 4 0,1-3 0,3 2 0,1 2 0,-5 2 0,1 1 0,-6 2 0,2 0 0,-5 1 0,-3 6 0,2 5 0,3 5 0,3-1 0,8 4 0,3-4 0,8 2 0,4 1 0,6 3 0,3 2 0,2 1 0,1 2 0,1 0 0,6 0 0,4-4 0,11-1 0,15-5 0,8 1 0,7-5 0,3 3 0,1-4 0,0-2 0,4-3 0,5-3 0,0-1 0,-3-2 0,-1 0 0,-4 0 0,-1-1 0,-2-5 0,-1-10 0,-1-6 0,0-14 0,-6-3 0,1-6 0,-6-3 0,-4-8 0,2-12 0,-4-1 0,-2-5 0,-8-1 0,-1 2 0,-2-5 0,-5-1 0,-5-1 0,-4-1 0,-4 1 0,-2 5 0,-2 2 0,-1 4 0,1 5 0,-1 5 0,0 3 0,-5 2 0,0 1 0,0 7 0,2 0 0,-4 0 0,-5 4 0,1-1 0,-3-2 0,-4-2 0,-2 4 0,-7-7 0,3 3 0,-1 0 0,-5-2 0,6 5 0,-1 4 0,1 0 0,6 3 0,-6 3 0,5-3 0,-6 3 0,4 1 0,-1 7 0,0 3 0,5 0 0,-1 1 0,-1 4 0,-1 0 0,-2-1 0,-6-2 0,-2-2 0,-5-6 0,-5-2 0,-5 0 0,2 0 0,-1 1 0,3 2 0,4 0 0,3 1 0,4 1 0,3 0 0,1 5 0,7 0 0,-1 6 0,6-1 0,0-2 0,3-2 0,3-1 0,-2-3 0,3-6 0,-9-2 0,1 1 0,3-11 0,3-3 0,-2-5 0,2-3 0,3 0 0,-4-7 0,3 1 0,1-5 0,3 1 0,1-4 0,1-3 0,1 3 0,1-3 0,1 3 0,-1-1 0,5-2 0,1 7 0,5-1 0,-1-1 0,9 1 0,3 2 0,-1 4 0,6 1 0,-4 8 0,5 1 0,-4 6 0,0 5 0,0 5 0,0 7 0,-5 3 0,0 7 0,2 5 0,0 4 0,2 3 0,1 2 0,1 7 0,1 0 0,0 5 0,-5 5 0,-5 4 0,0 3 0,-5 2 0,-3 6 0,-3 1 0,-2 1 0,-2-2 0,-1-1 0,0-1 0,-1-1 0,0-1 0,1-1 0,0 0 0,-6-5 0,-5-11 0,-5-11 0,1-9 0,-3-8 0,3-5 0,3-3 0,-1-2 0,3-6 0,2 1 0,3-1 0,2 3 0,2-5 0,0-3 0,2-4 0,-1-4 0,0 2 0,1-1 0,-1-1 0,1 3 0,-1 5 0,0-1 0,0-2 0,5 2 0,0 3 0,0-1 0,5 1 0,4 4 0,4-4 0,3 2 0,3 2 0,7-3 0,7-4 0,-6 2 0,10-4 0,3 3 0,-1-3 0,7-2 0,7-3 0,2 4 0,-6 3 0,5 4 0,-1-1 0,3 2 0,-5 2 0,4 3 0,-2 1 0,-1-3 0,-2 5 0,0 1 0,-1 1 0,-7 5 0,5 1 0,-5 5 0,6 4 0,0-2 0,12-2 0,0 2 0,11 2 0,2 3 0,8 2 0,1 3 0,0 1 0,4 1 0,3 0 0,-1 1 0,-3-1 0,2 1 0,2-1 0,4 0 0,2 0 0,-3 1 0,1-1 0,-4 0 0,7 5 0,-10 0 0,-8 0 0,-9-1 0,-4 5 0,-1 4 0,2-2 0,6 5 0,13-3 0,8-2 0,5-4 0,8-2 0,2-3 0,0-1 0,-1-1 0,-2-6 0,-18-5 0,-6-6 0,-18-4 0,-14-2 0,-6-3 0,-9-6 0,-5 4 0,-10-4 0,-2 5 0,-7 2 0,-5-5 0,-5-5 0,-2 0 0,-2 0 0,-2 3 0,0-4 0,0 1 0,0 2 0,1 2 0,-1-4 0,1 2 0,0 0 0,-5-2 0,-11 0 0,-1 2 0,-3 7 0,-8 2 0,-7 1 0,-1 6 0,0 4 0,2 5 0,2 4 0,2 2 0,-3 2 0,-5 6 0,1 5 0,1 6 0,3 4 0,2 3 0,7 2 0,7 1 0,7 0 0,4 1 0,4-1 0,2 0 0,1-1 0,11 1 0,10-1 0,16 0 0,30 11 0,27 5 0,25 6 0,13 3 0,33-4 0,24 2 0,16-11 0,13 0 0,10-3 0,0-4 0,8-1 0,13 2 0,-5-5 0,16-1 0,13-6 0,3-6 0,11-6-867,9-3 1115,7-9-372,5-6 124,3-12 0,3-10 0,-9-4 0,-17 0 0,-11-4 0,-19 2 0,-16-9 0,-20-2 0,-21 2 0,-17-1 0,-13 0 0,-20 3 0,-17 5 0,-2 0 0,-10 8 867,0 4-1115,-1 7 372,2 7-124,12 6 0,8 4 0,17 3 0,0 1 0,-3 1 0,-2 1 0,-10-1 0,-12 0 0,-5 5 0,-14 5 0,-11 0 0,-15 9 0,-14 3 0,-4 4 0,2 11 0,-9 1 0,-4 5 0,-8 3 0,-9-2 0,-12 1 0,-11-4 0,-8-4 0,-7 1 0,-4 2 0,-2-2 0,-1 2 0,0 3 0,0-2 0,1 1 0,0 3 0,-10 1 0,-10 2 0,-6-3 0,-3-5 0,-1-5 0,0-8 0,1-10 0,1-7 0,2-5 0,-6-5 0,2-11 0,4-8 0,8-10 0,5-9 0,7-7 0,3-5 0,9 3 0,11-2 0,12-1 0,9-1 0,8 5 0,16 4 0,8 5 0,17 4 0,14-2 0,24 2 0,25-5 0,22 2 0,28 6 0,23-2 0,19 1 0,17 1 0,-12 5 0,-7 7 0,-16 6 0,-24 5 0,-17 4 0,-28 1 0,-31 2 0,-27 0 0,-25 0 0,-15 0 0,-14 0 0,-9 5 0,-5 0 0,-3 4 0,-2 5 0,5 5 0,12 2 0,6 3 0,15 1 0,8 1 0,28 0 0,20 0 0,28 0 0,18-1 0,24 1 0,14-1 0,34 0 0,6-5 0,1-5 0,-4-6 0,-19-5 0,-12-2 0,-6-2 0,-28-2 0,-11 0 0,-19 0 0,-15 0 0,-5 0 0,-19 1 0,-15 10 0,-9 6 0,-5 5 0,-7-1 0,-1-4 0,1 1 0,8 1 0,2-3 0,8-3 0,6-4 0,5-4 0,4-2 0,-2-1 0,0-1 0,-3-6 0,5-15 0,-4-7 0,-8-9 0,0-6 0,-3-10 0,2-4 0,-7-7 0,-6 1 0,3-5 0,-12 7 0,-4 4 0,-10-3 0,-14 7 0,-12 7 0,-11 6 0,-8 0 0,-5 5 0,-9-8 0,-6 7 0,-16 3 0,-4 8 0,-8 8 0,0 6 0,-9 5 0,-2 5 0,-2 1 0,-6 1 0,-5 1 0,0-1 0,-4 0 0,2 0 0,4-1 0,-2 1 0,7 4 0,9 5 0,2 1 0,6 4 0,5 3 0,5 3 0,2 3 0,7 1 0,2-4 0,0 0 0,5 0 0,-2 2 0,-1 5 0,3 7 0,3 7 0,-1-1 0,3-2 0,2-3 0,3-3 0,2-3 0,1-2 0,2-2 0,5 5 0,12 1 0,10-2 0,15-5 0,18-1 0,11-7 0,12-4 0,20-6 0,18-3 0,24-3 0,13-1 0,17-1 0,8 0 0,0 0 0,6 1 0,5-1 0,1 1 0,-2 0 0,3-11 0,-2-5 0,3-11 0,19-8 0,-2-3 0,2 1 0,0 1 0,8-2 0,0 7 0,3 8 0,-8 8 0,-3 6 0,-13 4 0,-4 4 0,-27 2 0,-15 10 0,-14 7 0,-13 10 0,-12 13 0,-12 8 0,0 16 0,3 7 0,5 11 0,0 3 0,-5-4 0,-9-1 0,-1-7 0,-17-6 0,-15-7 0,-15-3 0,-16-4 0,-10-2 0,-9 0 0,-8-6 0,0 0 0,-3-5 0,-1 0 0,-2-3 0,-2-3 0,-6-3 0,-5-2 0,-12 3 0,-9-7 0,-14-5 0,-17-7 0,-21-6 0,-6-4 0,-4-2 0,6-3 0,14 0 0,13 0 0,13 0 0,15-5 0,13-11 0,8-9 0,13-1 0,9-6 0,7-5 0,5-6 0,8-3 0,-3 2 0,5 3 0,5 5 0,9 9 0,11 4 0,12 2 0,13 5 0,9 5 0,7 5 0,5 3 0,2 3 0,11 1 0,-4 0 0,-6 1 0,-13 0 0,-18 0 0,-17-1 0,-9 6 0,-14 5 0,-8 0 0,-4 9 0,-2-2 0,-1 3 0,7 12 0,6 7 0,6 7 0,6 3 0,3 8 0,3-4 0,1 1 0,-5-7 0,-5-6 0,-6-1 0,-4 1 0,-9-3 0,-7-2 0,-7 1 0,0 8 0,2 3 0,-2 4 0,-1 1 0,-3 6 0,-2-1 0,8 6 0,0-2 0,4-1 0,-2-3 0,2-2 0,3-3 0,-3-5 0,1-7 0,3-1 0,1 1 0,2-3 0,2 3 0,0-4 0,7 3 0,-1 2 0,1-2 0,5 2 0,3-3 0,4 1 0,-1-7 0,-4-9 0,-3-9 0,-3-6 0,1-11 0,-1-13 0,-1-9 0,-2-14 0,4-9 0,-1-6 0,-1-2 0,-1-2 0,3 0 0,0 6 0,-2 1 0,-1 6 0,-7 5 0,-7 5 0,-6 3 0,-10 7 0,-9 8 0,-8 5 0,-5 5 0,-9 3 0,-3 3 0,0 5 0,1 6 0,1 5 0,-3 5 0,5 2 0,2 2 0,2 1 0,-5 0 0,5 6 0,0-1 0,5 0 0,1 5 0,5-2 0,4 3 0,-1 10 0,2 3 0,2 3 0,-3 1 0,2 0 0,2 0 0,1-1 0,2 5 0,1 5 0,2-1 0,0 5 0,0-3 0,0-7 0,1-4 0,-1 3 0,5-1 0,6-6 0,5-1 0,4 5 0,9 1 0,8 5 0,5 0 0,1 0 0,-3-7 0,2 3 0,-9 4 0,-3 0 0,-3-5 0,-1 2 0,-1 5 0,-1 14 0,1 1 0,-5 2 0,0 2 0,1-1 0,-5 0 0,2-6 0,-5-5 0,-2-1 0,-5 1 0,-2 2 0,-2 3 0,-7-4 0,-1-9 0,-11-4 0,-4 0 0,-9-5 0,-3-2 0,-6-1 0,1-10 0,-4-5 0,3-5 0,2-7 0,4-8 0,2-5 0,3-5 0,0-3 0,2-17 0,0-12 0,1-21 0,-1-8 0,-5-11 0,5 0 0,0 1 0,1 4 0,6 3 0,4 8 0,6 8 0,4 7 0,13 10 0,-6 25 0,-1 1 0,0-1 0,0 1 0,1-1 0,-1 1 0,1-1 0,-1 1 0,1 0 0,0 0 0,-1 0 0,4-2 0,27-7 0,15 6 0,12 2 0,4 3 0,11 1 0,-6 0 0,-3-1 0,-4 1 0,-3 9 0,-14 10 0,-12 7 0,-7 7 0,-9 2 0,-6 4 0,-5-1 0,2 7 0,3 4 0,-1-4 0,-1 1 0,-2 1 0,-1 6 0,-3 1 0,-1 5 0,-1 1 0,0-1 0,0-3 0,-1 5 0,1-3 0,0-1 0,0 4 0,-1-2 0,-9 8 0,0 0 0,-6 2 0,2-2 0,-3 1 0,3-4 0,-2 2 0,-2-3 0,3-3 0,3-4 0,3-2 0,-1-2 0,2-1 0,-3 10 0,1 0 0,2-1 0,-3-1 0,2 3 0,-4 8 0,3-2 0,-4 4 0,2-4 0,3-5 0,2 2 0,3 7 0,2-3 0,1 2 0,1 2 0,6 1 0,0 1 0,5-4 0,5-5 0,3-6 0,4-3 0,1-9 0,3-8 0,-6 0 0,1-11 0,-6-3 0,-4-4 0,-4 0 0,-4 0 0,-8 5 0,-6 11 0,-7 2 0,-4 4 0,-4 7 0,-6 14 0,-2 6 0,5 0 0,-3 2 0,-5 7 0,1-5 0,-5-9 0,3-7 0,1-15 0,8-9 0,2-13 0,3-9 0,0-7 0,0-5 0,-1-14 0,0-7 0,4-10 0,0-15 0,-6-7 0,4-4 0,4 2 0,-5 1 0,4 5 0,4 6 0,-1 5 0,4 4 0,-2 3 0,3 1 0,3-3 0,-3 4 0,2 1 0,2 1 0,-3 5 0,1-6 0,2 0 0,2-1 0,2-1 0,1 0 0,-4 5 0,1 0 0,0 1 0,-4-1 0,1-1 0,-5 4 0,-2 4 0,-5 6 0,-2 3 0,-3 3 0,-1 3 0,0 5 0,4 6 0,5 6 0,7 5 0,3 2 0,4 7 0,3 1 0,0 1 0,1-1 0,0-2 0,0 4 0,0-1 0,-1 0 0,1-3 0,-1 0 0,0 3 0,5-6 0,0-1 0,1 0 0,-2-2 0,5 1 0,3 0 0,0 0 0,-1 1 0,1 0 0,-1 0 0,7 5 0,4 6 0,3 5 0,2 5 0,0-8 0,1-3 0,-1 1 0,0-8 0,0-3 0,0-1 0,-1-6 0,0-1 0,6-4 0,-1-4 0,6-4 0,-1-3 0,-2-1 0,10-2 0,2-1 0,-1-5 0,2 0 0,6-5 0,-4-10 0,-4-3 0,0-4 0,-4-2 0,-5 1 0,-9 0 0,-8 1 0,-7 1 0,-1 5 0,2 6 0,-3 16 0,-1 11 0,2 13 0,-2 5 0,3 4 0,-1 0 0,-3 0 0,-1-3 0,-4-1 0,-1-1 0,-1-1 0,-1 0 0,0 4 0,0 5 0,-1 11 0,1 5 0,-1 3 0,1 6 0,0 1 0,0-1 0,0 3 0,0-7 0,0 3 0,0-1 0,0-2 0,0-7 0,0-1 0,0-1 0,-5-5 0,-1-5 0,-4 2 0,0-4 0,-9 2 0,2 4 0,-9-3 0,4-1 0,-7-4 0,5-3 0,-5-2 0,-6-2 0,-5-1 0,0 0 0,-3-1 0,2 6 0,4-5 0,-3 0 0,4 4 0,2-5 0,2 6 0,8-2 0,-3 1 0,5 4 0,1 0 0,-1-1 0,5-2 0,-1-1 0,4-2 0,4-1 0,3 0 0,4-1 0,1 0 0,2 0 0,0-1 0,1 1 0,0 0 0,-1 6 0,6-1 0,5 1 0,5 3 0,4 0 0,9 4 0,7-2 0,-4-1 0,0-4 0,-3-7 0,-6-2 0,-2-6 0,0 4 0,-5 7 0,2-3 0,-5 1 0,-3 0 0,-4-1 0,-2 6 0,-3 0 0,0 1 0,-2-2 0,1-1 0,-1 0 0,0-2 0,-4 0 0,-1-1 0,-5-5 0,-4-1 0,-4 1 0,-4 6 0,-1-4 0,-3 1 0,1-5 0,4 0 0,0 0 0,6 2 0,4 2 0,0-4 0,-3 5 0,3 2 0,2 1 0,3 1 0,3 0 0,2-1 0,1 0 0,1 0 0,1-1 0,-1 1 0,1-1 0,4 5 0,11 6 0,1 0 0,3-1 0,2-2 0,3-3 0,0-1 0,7-8 0,0 5 0,0-6 0,-1-5 0,4 0 0,-1-4 0,4 7 0,-2-3 0,4 3 0,-7 1 0,-3-2 0,-2 0 0,-2-3 0,-1 6 0,0-3 0,0 2 0,0 6 0,1 3 0,0-5 0,-6 5 0,1-5 0,-5 5 0,0 0 0,2 5 0,-4 0 0,-2 0 0,-5-2 0,-2 3 0,3-1 0,-2-1 0,-1-2 0,-1-2 0,-1-1 0,-2-1 0,0-1 0,-1 0 0,0 0 0,-1 0 0,1 0 0,0 0 0,0 0 0,0 0 0,-6-5 0,1 0 0,-6-1 0,-4 2 0,1 1 0,-3 2 0,-2 0 0,-3 0 0,-2 1 0,-1 1 0,5-1 0,4 0 0,5 1 0,5-1 0,3 0 0,2 1 0,-4-6 0,1 0 0,0-6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01.767"/>
    </inkml:context>
    <inkml:brush xml:id="br0">
      <inkml:brushProperty name="width" value="0.1" units="cm"/>
      <inkml:brushProperty name="height" value="0.1" units="cm"/>
      <inkml:brushProperty name="color" value="#AE198D"/>
      <inkml:brushProperty name="inkEffects" value="galaxy"/>
      <inkml:brushProperty name="anchorX" value="-33615.58984"/>
      <inkml:brushProperty name="anchorY" value="-1374.24756"/>
      <inkml:brushProperty name="scaleFactor" value="0.5"/>
    </inkml:brush>
  </inkml:definitions>
  <inkml:trace contextRef="#ctx0" brushRef="#br0">1 1677 24575,'0'0'0,"0"9"0,0 8 0,5 4 0,6 20 0,10 12 0,5 2 0,8 7 0,7 0 0,10-1 0,9 4 0,8-8 0,11-2 0,14-2 0,13 3 0,16 1 0,8-6 0,15 0 0,7-2 0,6-10 0,2 0 0,7 1 0,-6-7 0,-1-4 0,3-2 0,-1-2 0,16 0 0,-1-1 0,9-4 0,2 0 0,16-5 0,-4-5 0,13-3 0,-8-3 0,1-3 0,5 0 0,0-2 0,-9 0 0,-1 0 0,-5-9 0,-5-7 0,-8-10 0,-3-8 0,-11-3 0,-17-4 0,-21-4 0,-12-3 0,-26-2 0,-22 9 0,-19 0 0,-13 5 0,-14 3 0,-11-1 0,-2 1 0,-5 2 0,-3 1 0,-2 3 0,-7 0 0,-6 1 0,-5 1 0,-10 6 0,-9-1 0,-7-5 0,-11-1 0,-3-1 0,-2 5 0,4 0 0,8 6 0,-5-6 0,6 0 0,5 2 0,3 6 0,5 4 0,3 4 0,2 4 0,1 2 0,1 1 0,-1 1 0,6 5 0,0 5 0,5 6 0,-1 9 0,3 3 0,4 3 0,3-1 0,3-1 0,1 0 0,2-2 0,0-1 0,1 0 0,0-1 0,-1 5 0,6 1 0,10 4 0,6 5 0,4-1 0,17 3 0,8-2 0,20 1 0,18 2 0,6-2 0,7 1 0,8-8 0,8 2 0,15-4 0,15 4 0,14 3 0,11-7 0,6-2 0,5-2 0,7-3 0,5-5 0,12-7 0,19-4 0,29 10 0,11-1 0,8-3-734,7-9 944,-7-9-315,12-19 105,-9-8 0,2-20 0,-4-23 0,-4-15 0,-19-6 0,-15-12 0,-12-9 0,-19-2 0,-28-5 0,-24 6 0,-21 4 0,-26 8 0,-21 13 0,-21 7 0,-17 15 0,-18 14 734,-18 16-944,-13 36 216,0 1-1,0 0 0,0 0 0,0 0 1,0-1-1,0 1 0,0 0 0,0 0 1,-1 0-1,1 0 0,0 0 0,-1-1 1,1 1-1,-1 0 0,1 0 0,-1 0 1,0 0-1,1 0 0,-2-1 0,2 0-5,-1 1 0,0 0 0,0 0 0,-1 0 0,1 0 0,0 0 0,0 0 0,-1 1 0,1-1 0,-1 0 0,1 1 0,0-1 0,-4 0 0,-27-4 0,-4 5 0,-7 2 0,-3 1 0,1-1 0,4 6 0,0-1 0,2 10 0,-1-1 0,3 3 0,2 8 0,3-4 0,2 2 0,-3 0 0,6 0 0,1-5 0,6 1 0,1-1 0,0 7 0,-1 1 0,3 2 0,4-1 0,4 0 0,4-1 0,2 0 0,3 4 0,0 0 0,0 10 0,6 5 0,11 3 0,5-2 0,9-5 0,8-5 0,11 1 0,10-3 0,8-3 0,11 3 0,9 3 0,13-1 0,5-2 0,14 3 0,6-3 0,10-7 0,-2 3 0,16-8 0,9-5 0,16-7 0,7-5 0,15-4 0,8-2 0,10-2 0,8 0 0,-15 0 0,-6-11 0,-4-5 0,-5-5 0,-9-8 0,-19-3 0,-7-5 0,-27 5 0,-17-2 0,-17-4 0,-21 1 0,-24-3 0,-18 3 0,-17-3 0,-10 2 0,-6 3 0,-9 3 0,-12 3 0,-6 2 0,-13 7 0,-8 0 0,-4 6 0,2-1 0,4 4 0,0-2 0,5 3 0,-1 2 0,3 4 0,-2 1 0,3 2 0,-3 2 0,2 0 0,3 6 0,8 5 0,8 6 0,7 3 0,5 4 0,5 2 0,2 1 0,6 0 0,16 11 0,17 0 0,20-1 0,17 4 0,18 2 0,15-2 0,17 3 0,12-4 0,20 7 0,13-3 0,8-3 0,5-9 0,8 1 0,6-8 0,5-7 0,9-6 0,23-6 0,-3-3 0,20-2 0,6-2 0,6-6 0,7-10 0,-4-5-634,4-10 816,-7-2-273,-1 0 91,-28 0 0,-18-2 0,-26-10 0,-32 2 0,-23-4 0,-28-1 0,-28 4 0,-21 4 0,-17 5 0,-16-1 634,-12 2-815,-8 3 271,-5 2-90,-3 1 0,-1-4 0,0 1 0,-5 1 0,1 1 0,-10 1 0,-5 6 0,-2 7 0,-3 5 0,-1 5 0,0 4 0,1 1 0,-1 2 0,1 0 0,0 1 0,6 4 0,0 0 0,6 5 0,-2 10 0,0 3 0,2 4 0,4 1 0,3 6 0,4-1 0,2 5 0,6 3 0,12 5 0,6-4 0,10-2 0,12-5 0,17 7 0,15 2 0,18-1 0,19 1 0,12-3 0,17 1 0,10-3 0,16 1 0,9-8 0,17 3 0,13-4 0,-3-6 0,-3-8 0,-5-6 0,-4-6 0,-15-3 0,3-3 0,-13-1 0,2 0 0,6 0 0,-13 0 0,-13 0 0,2 0 0,15-9 0,1-7 0,7-9 0,-1-4 0,-7-2 0,-15 0 0,-4-5 0,-16-3 0,-22 1 0,-18 2 0,-22 2 0,-17 4 0,-18 2 0,-9 6 0,-11 2 0,-6 1 0,-5-1 0,-13-2 0,-7 0 0,-17-2 0,-3-1 0,-7 0 0,1 0 0,3 5 0,3 0 0,-1 5 0,3 5 0,1 4 0,-2 3 0,2 3 0,1 1 0,-3 0 0,1 1 0,2 0 0,2 0 0,1-1 0,2 6 0,6 4 0,7 6 0,5 5 0,4 2 0,4 3 0,12 5 0,7-3 0,21 4 0,10 0 0,22 4 0,14-6 0,22 4 0,18-2 0,9-1 0,16 4 0,-3-6 0,3-2 0,2-1 0,-8-7 0,-4-4 0,1-6 0,-3-5 0,9-2 0,-1-1 0,4-2 0,-8 0 0,1-11 0,-2-4 0,2-12 0,8-7 0,10-8 0,3 0 0,1 2 0,-5-2 0,-7-1 0,-12-2 0,-12-3 0,-20-1 0,-17 3 0,-16 1 0,-17 4 0,-13 4 0,-10 4 0,-11 4 0,-10 2 0,-6 1 0,-6 2 0,-2-6 0,-12 0 0,-6 6 0,-10 0 0,-4 7 0,-1 5 0,1 4 0,0 5 0,3 3 0,0 1 0,2 6 0,5 5 0,-4 12 0,5 3 0,5 4 0,5 0 0,4 0 0,4-1 0,2 5 0,6-1 0,7-1 0,5-1 0,4-1 0,3-2 0,13-1 0,11-1 0,1 0 0,3-5 0,1 0 0,0-1 0,0-3 0,1-5 0,-1 1 0,-1-3 0,1-2 0,0-4 0,-1-1 0,0-2 0,-4 0 0,-2-2 0,1-4 0,1-6 0,2-1 0,0 2 0,1-3 0,6-3 0,1-3 0,0 2 0,-7-1 0,-5-2 0,-8 3 0,-4-1 0,0 4 0,-7-2 0,-2-2 0,-6-2 0,5-7 0,-5-3 0,0-5 0,2-1 0,2 1 0,-5 2 0,1 2 0,-4-9 0,1 2 0,2 0 0,-3-2 0,2-3 0,1-2 0,-2 1 0,6-6 0,-3-2 0,2-1 0,-4-1 0,1-6 0,-4 6 0,-4 1 0,-3 1 0,2 1 0,-2 4 0,4-4 0,-2 4 0,-1 0 0,-2 4 0,-3 0 0,-1-2 0,-1-2 0,-1-1 0,0-2 0,-5-1 0,-1-1 0,-5 4 0,-4 1 0,-5-1 0,3 5 0,-2 5 0,3 3 0,-1 4 0,-1 8 0,-3 7 0,4 1 0,-2 4 0,-1 4 0,-1 3 0,-3 2 0,0 1 0,3 6 0,6 7 0,10 4 0,4 5 0,14-2 0,7-3 0,10 0 0,3-4 0,6-3 0,0-3 0,3-2 0,-2-3 0,-3-1 0,2 0 0,-2 0 0,-3-1 0,-3 0 0,-2 1 0,4-6 0,-1-4 0,0-12 0,-2-4 0,4-3 0,-6-1 0,-6 0 0,-7 1 0,-1 6 0,-4 1 0,-4 0 0,-2-5 0,-7 4 0,-1-1 0,-2 5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15.032"/>
    </inkml:context>
    <inkml:brush xml:id="br0">
      <inkml:brushProperty name="width" value="0.1" units="cm"/>
      <inkml:brushProperty name="height" value="0.1" units="cm"/>
      <inkml:brushProperty name="color" value="#AE198D"/>
      <inkml:brushProperty name="inkEffects" value="galaxy"/>
      <inkml:brushProperty name="anchorX" value="-65920.90625"/>
      <inkml:brushProperty name="anchorY" value="3811.6311"/>
      <inkml:brushProperty name="scaleFactor" value="0.5"/>
    </inkml:brush>
  </inkml:definitions>
  <inkml:trace contextRef="#ctx0" brushRef="#br0">137 5714 24575,'0'0'0,"0"-4"0,0-7 0,0-5 0,0-4 0,0-4 0,0-2 0,0 0 0,5-7 0,6 1 0,5-6 0,4 6 0,-1 3 0,1 6 0,-4 2 0,-3 1 0,0 4 0,-3 0 0,3 3 0,2 3 0,-1-1 0,2 2 0,-2-3 0,1-3 0,8-4 0,3-3 0,1-2 0,-3-2 0,-1 5 0,0 0 0,0-1 0,-4 0 0,0 3 0,1 0 0,2 0 0,0 3 0,8 3 0,0 10 0,2 9 0,-2 7 0,0 7 0,-7 4 0,-1 2 0,0 2 0,-5 0 0,-5 0 0,-4-1 0,-3 0 0,-3 5 0,-2 0 0,-1 0 0,1-2 0,-1-1 0,-5 0 0,0-2 0,-5-6 0,-5-5 0,-3-6 0,-3-5 0,-3-2 0,-1-3 0,-6-1 0,0 0 0,-1 0 0,-3 0 0,1 0 0,-5 1 0,3 0 0,-3 0 0,7-5 0,2-1 0,4-4 0,1-11 0,-4-3 0,0-4 0,4-11 0,2-12 0,-5-10 0,0-8 0,0-5 0,0-4 0,1-2 0,-5-17 0,6 6 0,5-11 0,8-6 0,5-4 0,4 0 0,3-14 0,3 5 0,0 2 0,10-11 0,12 2 0,10-1 0,8 4 0,2 1 0,13-7 0,3 20 0,-3 10 0,-2 10 0,-1 8 0,0 14 0,-2 3 0,1 11 0,-5 10 0,-6 7 0,0 11 0,2 4 0,2 8 0,-4 5 0,-2 5 0,1 3 0,7 1 0,4 7 0,-9 6 0,1 5 0,-4 4 0,-4 4 0,1 1 0,-6 1 0,-3 5 0,-7 1 0,-7 5 0,1 9 0,-4 4 0,1 3 0,-1 7 0,-2 0 0,-3-1 0,-2-1 0,-1-3 0,-2-6 0,0-6 0,0-8 0,-6-4 0,-5-8 0,-5-8 0,-5-7 0,-3-4 0,-1-9 0,-7-18 0,4-11 0,1-21 0,-4-27 0,-6-31 0,-4-27 0,-5-25 0,-3-16 0,-3-18 0,-11-15 0,-11-16 0,-6 2 0,1 2 0,11 14 0,6 15 0,5 14 0,9 17 0,2 7 0,11 21 0,5 24 0,4 15 0,1 17 0,7 13 0,4 20-7914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20.376"/>
    </inkml:context>
    <inkml:brush xml:id="br0">
      <inkml:brushProperty name="width" value="0.1" units="cm"/>
      <inkml:brushProperty name="height" value="0.1" units="cm"/>
      <inkml:brushProperty name="color" value="#AE198D"/>
      <inkml:brushProperty name="inkEffects" value="galaxy"/>
      <inkml:brushProperty name="anchorX" value="-67253.47656"/>
      <inkml:brushProperty name="anchorY" value="8256.00977"/>
      <inkml:brushProperty name="scaleFactor" value="0.5"/>
    </inkml:brush>
  </inkml:definitions>
  <inkml:trace contextRef="#ctx0" brushRef="#br0">0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9:59:54.537"/>
    </inkml:context>
    <inkml:brush xml:id="br0">
      <inkml:brushProperty name="width" value="0.1" units="cm"/>
      <inkml:brushProperty name="height" value="0.1" units="cm"/>
      <inkml:brushProperty name="color" value="#AE198D"/>
      <inkml:brushProperty name="inkEffects" value="galaxy"/>
      <inkml:brushProperty name="anchorX" value="-67175.375"/>
      <inkml:brushProperty name="anchorY" value="8783.56836"/>
      <inkml:brushProperty name="scaleFactor" value="0.5"/>
    </inkml:brush>
  </inkml:definitions>
  <inkml:trace contextRef="#ctx0" brushRef="#br0">263 11555 24575,'0'0'0,"-4"-5"0,-7-16 0,0-6 0,-4-15 0,2-6 0,-3-6 0,-2-6 0,3-7 0,-3 0 0,-1 3 0,-2 2 0,3-2 0,4 2 0,-1 3 0,4-4 0,2 2 0,-1 7 0,1 3 0,3 0 0,1 2 0,2-1 0,2-1 0,0-5 0,1 4 0,1 1 0,-1-1 0,6 1 0,-1 0 0,6 5 0,4-1 0,4 6 0,4-2 0,2 5 0,1 8 0,0 8 0,1-2 0,6 6 0,-1 5 0,5 4 0,-1 3 0,10 4 0,-3 1 0,4 2 0,-4 0 0,-4 0 0,1 4 0,-3 7 0,2 4 0,-7 4 0,-3-1 0,-8 1 0,4-4 0,-5 1 0,5 2 0,-4 2 0,1-4 0,-5 2 0,-4 1 0,0 1 0,-3 3 0,-2 0 0,-3 2 0,-3 0 0,0 0 0,-2 1 0,0-1 0,-1 0 0,1 1 0,-1-1 0,1 0 0,-6-4 0,-4-7 0,-7-5 0,-3-4 0,-4-3 0,-1-2 0,-2-12 0,5-7 0,1-4 0,-1-9 0,-1-12 0,5-2 0,-6-3 0,4-8 0,-2-1 0,6-1 0,-2-4 0,4-5 0,-1-4 0,-2-8 0,3-4 0,3 5 0,3-5 0,3 0 0,3 1 0,1 5 0,11 7 0,1 6 0,11 5 0,3-1 0,9 7 0,1 1 0,-1 7 0,5 1 0,-3 4 0,-1-1 0,2 4 0,4-3 0,-2-7 0,3 1 0,-2-2 0,1-6 0,-2-2 0,2 0 0,-3-6 0,-2 1 0,-4-4 0,-7 1 0,-2 2 0,-2 3 0,-4 3 0,0-4 0,-4 1 0,-4 1 0,-3-3 0,-2 0 0,-3 7 0,-1-3 0,0 1 0,-1 1 0,-5 0 0,-5 1 0,-5 1 0,-5 1 0,3-1 0,-8 6 0,-1 0 0,-1 1 0,0 3 0,-6-1 0,1 4 0,1 4 0,0 4 0,3 2 0,-5 2 0,1 7 0,-4 6 0,1 0 0,2 4 0,2 4 0,1-3 0,3 2 0,1 2 0,-5 2 0,1 1 0,-6 2 0,2 0 0,-5 1 0,-3 6 0,2 5 0,3 5 0,3-1 0,8 4 0,3-4 0,8 2 0,4 1 0,6 3 0,3 2 0,2 1 0,1 2 0,1 0 0,6 0 0,4-4 0,11-1 0,15-5 0,8 1 0,7-5 0,3 3 0,1-4 0,0-2 0,4-3 0,5-3 0,0-1 0,-3-2 0,-1 0 0,-4 0 0,-1-1 0,-2-5 0,-1-10 0,-1-6 0,0-14 0,-6-3 0,1-6 0,-6-3 0,-4-8 0,2-12 0,-4-1 0,-2-5 0,-8-1 0,-1 2 0,-2-5 0,-5-1 0,-5-1 0,-4-1 0,-4 1 0,-2 5 0,-2 2 0,-1 4 0,1 5 0,-1 5 0,0 3 0,-5 2 0,0 1 0,0 7 0,2 0 0,-4 0 0,-5 4 0,1-1 0,-3-2 0,-4-2 0,-2 4 0,-7-7 0,3 3 0,-1 0 0,-5-2 0,6 5 0,-1 4 0,1 0 0,6 3 0,-6 3 0,5-3 0,-6 3 0,4 1 0,-1 7 0,0 3 0,5 0 0,-1 1 0,-1 4 0,-1 0 0,-2-1 0,-6-2 0,-2-2 0,-5-6 0,-5-2 0,-5 0 0,2 0 0,-1 1 0,3 2 0,4 0 0,3 1 0,4 1 0,3 0 0,1 5 0,7 0 0,-1 6 0,6-1 0,0-2 0,3-2 0,3-1 0,-2-3 0,3-6 0,-9-2 0,1 1 0,3-11 0,3-3 0,-2-5 0,2-3 0,3 0 0,-4-7 0,3 1 0,1-5 0,3 1 0,1-4 0,1-3 0,1 3 0,1-3 0,1 3 0,-1-1 0,5-2 0,1 7 0,5-1 0,-1-1 0,9 1 0,3 2 0,-1 4 0,6 1 0,-4 8 0,5 1 0,-4 6 0,0 5 0,0 5 0,0 7 0,-5 3 0,0 7 0,2 5 0,0 4 0,2 3 0,1 2 0,1 7 0,1 0 0,0 5 0,-5 5 0,-5 4 0,0 3 0,-5 2 0,-3 6 0,-3 1 0,-2 1 0,-2-2 0,-1-1 0,0-1 0,-1-1 0,0-1 0,1-1 0,0 0 0,-6-5 0,-5-11 0,-5-11 0,1-9 0,-3-8 0,3-5 0,3-3 0,-1-2 0,3-6 0,2 1 0,3-1 0,2 3 0,2-5 0,0-3 0,2-4 0,-1-4 0,0 2 0,1-1 0,-1-1 0,1 3 0,-1 5 0,0-1 0,0-2 0,5 2 0,0 3 0,0-1 0,5 1 0,4 4 0,4-4 0,3 2 0,3 2 0,7-3 0,7-4 0,-6 2 0,10-4 0,3 3 0,-1-3 0,7-2 0,7-3 0,2 4 0,-6 3 0,5 4 0,-1-1 0,3 2 0,-5 2 0,4 3 0,-2 1 0,-1-3 0,-2 5 0,0 1 0,-1 1 0,-7 5 0,5 1 0,-5 5 0,6 4 0,0-2 0,12-2 0,0 2 0,11 2 0,2 3 0,8 2 0,1 3 0,0 1 0,4 1 0,3 0 0,-1 1 0,-3-1 0,2 1 0,2-1 0,4 0 0,2 0 0,-3 1 0,1-1 0,-4 0 0,7 5 0,-10 0 0,-8 0 0,-9-1 0,-4 5 0,-1 4 0,2-2 0,6 5 0,13-3 0,8-2 0,5-4 0,8-2 0,2-3 0,0-1 0,-1-1 0,-2-6 0,-18-5 0,-6-6 0,-18-4 0,-14-2 0,-6-3 0,-9-6 0,-5 4 0,-10-4 0,-2 5 0,-7 2 0,-5-5 0,-5-5 0,-2 0 0,-2 0 0,-2 3 0,0-4 0,0 1 0,0 2 0,1 2 0,-1-4 0,1 2 0,0 0 0,-5-2 0,-11 0 0,-1 2 0,-3 7 0,-8 2 0,-7 1 0,-1 6 0,0 4 0,2 5 0,2 4 0,2 2 0,-3 2 0,-5 6 0,1 5 0,1 6 0,3 4 0,2 3 0,7 2 0,7 1 0,7 0 0,4 1 0,4-1 0,2 0 0,1-1 0,11 1 0,10-1 0,16 0 0,30 11 0,27 5 0,25 6 0,13 3 0,33-4 0,24 2 0,16-11 0,13 0 0,10-3 0,0-4 0,8-1 0,13 2 0,-5-5 0,16-1 0,13-6 0,3-6 0,11-6-867,9-3 1115,7-9-372,5-6 124,3-12 0,3-10 0,-9-4 0,-17 0 0,-11-4 0,-19 2 0,-16-9 0,-20-2 0,-21 2 0,-17-1 0,-13 0 0,-20 3 0,-17 5 0,-2 0 0,-10 8 867,0 4-1115,-1 7 372,2 7-124,12 6 0,8 4 0,17 3 0,0 1 0,-3 1 0,-2 1 0,-10-1 0,-12 0 0,-5 5 0,-14 5 0,-11 0 0,-15 9 0,-14 3 0,-4 4 0,2 11 0,-9 1 0,-4 5 0,-8 3 0,-9-2 0,-12 1 0,-11-4 0,-8-4 0,-7 1 0,-4 2 0,-2-2 0,-1 2 0,0 3 0,0-2 0,1 1 0,0 3 0,-10 1 0,-10 2 0,-6-3 0,-3-5 0,-1-5 0,0-8 0,1-10 0,1-7 0,2-5 0,-6-5 0,2-11 0,4-8 0,8-10 0,5-9 0,7-7 0,3-5 0,9 3 0,11-2 0,12-1 0,9-1 0,8 5 0,16 4 0,8 5 0,17 4 0,14-2 0,24 2 0,25-5 0,22 2 0,28 6 0,23-2 0,19 1 0,17 1 0,-12 5 0,-7 7 0,-16 6 0,-24 5 0,-17 4 0,-28 1 0,-31 2 0,-27 0 0,-25 0 0,-15 0 0,-14 0 0,-9 5 0,-5 0 0,-3 4 0,-2 5 0,5 5 0,12 2 0,6 3 0,15 1 0,8 1 0,28 0 0,20 0 0,28 0 0,18-1 0,24 1 0,14-1 0,34 0 0,6-5 0,1-5 0,-4-6 0,-19-5 0,-12-2 0,-6-2 0,-28-2 0,-11 0 0,-19 0 0,-15 0 0,-5 0 0,-19 1 0,-15 10 0,-9 6 0,-5 5 0,-7-1 0,-1-4 0,1 1 0,8 1 0,2-3 0,8-3 0,6-4 0,5-4 0,4-2 0,-2-1 0,0-1 0,-3-6 0,5-15 0,-4-7 0,-8-9 0,0-6 0,-3-10 0,2-4 0,-7-7 0,-6 1 0,3-5 0,-12 7 0,-4 4 0,-10-3 0,-14 7 0,-12 7 0,-11 6 0,-8 0 0,-5 5 0,-9-8 0,-6 7 0,-16 3 0,-4 8 0,-8 8 0,0 6 0,-9 5 0,-2 5 0,-2 1 0,-6 1 0,-5 1 0,0-1 0,-4 0 0,2 0 0,4-1 0,-2 1 0,7 4 0,9 5 0,2 1 0,6 4 0,5 3 0,5 3 0,2 3 0,7 1 0,2-4 0,0 0 0,5 0 0,-2 2 0,-1 5 0,3 7 0,3 7 0,-1-1 0,3-2 0,2-3 0,3-3 0,2-3 0,1-2 0,2-2 0,5 5 0,12 1 0,10-2 0,15-5 0,18-1 0,11-7 0,12-4 0,20-6 0,18-3 0,24-3 0,13-1 0,17-1 0,8 0 0,0 0 0,6 1 0,5-1 0,1 1 0,-2 0 0,3-11 0,-2-5 0,3-11 0,19-8 0,-2-3 0,2 1 0,0 1 0,8-2 0,0 7 0,3 8 0,-8 8 0,-3 6 0,-13 4 0,-4 4 0,-27 2 0,-15 10 0,-14 7 0,-13 10 0,-12 13 0,-12 8 0,0 16 0,3 7 0,5 11 0,0 3 0,-5-4 0,-9-1 0,-1-7 0,-17-6 0,-15-7 0,-15-3 0,-16-4 0,-10-2 0,-9 0 0,-8-6 0,0 0 0,-3-5 0,-1 0 0,-2-3 0,-2-3 0,-6-3 0,-5-2 0,-12 3 0,-9-7 0,-14-5 0,-17-7 0,-21-6 0,-6-4 0,-4-2 0,6-3 0,14 0 0,13 0 0,13 0 0,15-5 0,13-11 0,8-9 0,13-1 0,9-6 0,7-5 0,5-6 0,8-3 0,-3 2 0,5 3 0,5 5 0,9 9 0,11 4 0,12 2 0,13 5 0,9 5 0,7 5 0,5 3 0,2 3 0,11 1 0,-4 0 0,-6 1 0,-13 0 0,-18 0 0,-17-1 0,-9 6 0,-14 5 0,-8 0 0,-4 9 0,-2-2 0,-1 3 0,7 12 0,6 7 0,6 7 0,6 3 0,3 8 0,3-4 0,1 1 0,-5-7 0,-5-6 0,-6-1 0,-4 1 0,-9-3 0,-7-2 0,-7 1 0,0 8 0,2 3 0,-2 4 0,-1 1 0,-3 6 0,-2-1 0,8 6 0,0-2 0,4-1 0,-2-3 0,2-2 0,3-3 0,-3-5 0,1-7 0,3-1 0,1 1 0,2-3 0,2 3 0,0-4 0,7 3 0,-1 2 0,1-2 0,5 2 0,3-3 0,4 1 0,-1-7 0,-4-9 0,-3-9 0,-3-6 0,1-11 0,-1-13 0,-1-9 0,-2-14 0,4-9 0,-1-6 0,-1-2 0,-1-2 0,3 0 0,0 6 0,-2 1 0,-1 6 0,-7 5 0,-7 5 0,-6 3 0,-10 7 0,-9 8 0,-8 5 0,-5 5 0,-9 3 0,-3 3 0,0 5 0,1 6 0,1 5 0,-3 5 0,5 2 0,2 2 0,2 1 0,-5 0 0,5 6 0,0-1 0,5 0 0,1 5 0,5-2 0,4 3 0,-1 10 0,2 3 0,2 3 0,-3 1 0,2 0 0,2 0 0,1-1 0,2 5 0,1 5 0,2-1 0,0 5 0,0-3 0,0-7 0,1-4 0,-1 3 0,5-1 0,6-6 0,5-1 0,4 5 0,9 1 0,8 5 0,5 0 0,1 0 0,-3-7 0,2 3 0,-9 4 0,-3 0 0,-3-5 0,-1 2 0,-1 5 0,-1 14 0,1 1 0,-5 2 0,0 2 0,1-1 0,-5 0 0,2-6 0,-5-5 0,-2-1 0,-5 1 0,-2 2 0,-2 3 0,-7-4 0,-1-9 0,-11-4 0,-4 0 0,-9-5 0,-3-2 0,-6-1 0,1-10 0,-4-5 0,3-5 0,2-7 0,4-8 0,2-5 0,3-5 0,0-3 0,2-17 0,0-12 0,1-21 0,-1-8 0,-5-11 0,5 0 0,0 1 0,1 4 0,6 3 0,4 8 0,6 8 0,4 7 0,13 10 0,-6 25 0,-1 1 0,0-1 0,0 1 0,1-1 0,-1 1 0,1-1 0,-1 1 0,1 0 0,0 0 0,-1 0 0,4-2 0,27-7 0,15 6 0,12 2 0,4 3 0,11 1 0,-6 0 0,-3-1 0,-4 1 0,-3 9 0,-14 10 0,-12 7 0,-7 7 0,-9 2 0,-6 4 0,-5-1 0,2 7 0,3 4 0,-1-4 0,-1 1 0,-2 1 0,-1 6 0,-3 1 0,-1 5 0,-1 1 0,0-1 0,0-3 0,-1 5 0,1-3 0,0-1 0,0 4 0,-1-2 0,-9 8 0,0 0 0,-6 2 0,2-2 0,-3 1 0,3-4 0,-2 2 0,-2-3 0,3-3 0,3-4 0,3-2 0,-1-2 0,2-1 0,-3 10 0,1 0 0,2-1 0,-3-1 0,2 3 0,-4 8 0,3-2 0,-4 4 0,2-4 0,3-5 0,2 2 0,3 7 0,2-3 0,1 2 0,1 2 0,6 1 0,0 1 0,5-4 0,5-5 0,3-6 0,4-3 0,1-9 0,3-8 0,-6 0 0,1-11 0,-6-3 0,-4-4 0,-4 0 0,-4 0 0,-8 5 0,-6 11 0,-7 2 0,-4 4 0,-4 7 0,-6 14 0,-2 6 0,5 0 0,-3 2 0,-5 7 0,1-5 0,-5-9 0,3-7 0,1-15 0,8-9 0,2-13 0,3-9 0,0-7 0,0-5 0,-1-14 0,0-7 0,4-10 0,0-15 0,-6-7 0,4-4 0,4 2 0,-5 1 0,4 5 0,4 6 0,-1 5 0,4 4 0,-2 3 0,3 1 0,3-3 0,-3 4 0,2 1 0,2 1 0,-3 5 0,1-6 0,2 0 0,2-1 0,2-1 0,1 0 0,-4 5 0,1 0 0,0 1 0,-4-1 0,1-1 0,-5 4 0,-2 4 0,-5 6 0,-2 3 0,-3 3 0,-1 3 0,0 5 0,4 6 0,5 6 0,7 5 0,3 2 0,4 7 0,3 1 0,0 1 0,1-1 0,0-2 0,0 4 0,0-1 0,-1 0 0,1-3 0,-1 0 0,0 3 0,5-6 0,0-1 0,1 0 0,-2-2 0,5 1 0,3 0 0,0 0 0,-1 1 0,1 0 0,-1 0 0,7 5 0,4 6 0,3 5 0,2 5 0,0-8 0,1-3 0,-1 1 0,0-8 0,0-3 0,0-1 0,-1-6 0,0-1 0,6-4 0,-1-4 0,6-4 0,-1-3 0,-2-1 0,10-2 0,2-1 0,-1-5 0,2 0 0,6-5 0,-4-10 0,-4-3 0,0-4 0,-4-2 0,-5 1 0,-9 0 0,-8 1 0,-7 1 0,-1 5 0,2 6 0,-3 16 0,-1 11 0,2 13 0,-2 5 0,3 4 0,-1 0 0,-3 0 0,-1-3 0,-4-1 0,-1-1 0,-1-1 0,-1 0 0,0 4 0,0 5 0,-1 11 0,1 5 0,-1 3 0,1 6 0,0 1 0,0-1 0,0 3 0,0-7 0,0 3 0,0-1 0,0-2 0,0-7 0,0-1 0,0-1 0,-5-5 0,-1-5 0,-4 2 0,0-4 0,-9 2 0,2 4 0,-9-3 0,4-1 0,-7-4 0,5-3 0,-5-2 0,-6-2 0,-5-1 0,0 0 0,-3-1 0,2 6 0,4-5 0,-3 0 0,4 4 0,2-5 0,2 6 0,8-2 0,-3 1 0,5 4 0,1 0 0,-1-1 0,5-2 0,-1-1 0,4-2 0,4-1 0,3 0 0,4-1 0,1 0 0,2 0 0,0-1 0,1 1 0,0 0 0,-1 6 0,6-1 0,5 1 0,5 3 0,4 0 0,9 4 0,7-2 0,-4-1 0,0-4 0,-3-7 0,-6-2 0,-2-6 0,0 4 0,-5 7 0,2-3 0,-5 1 0,-3 0 0,-4-1 0,-2 6 0,-3 0 0,0 1 0,-2-2 0,1-1 0,-1 0 0,0-2 0,-4 0 0,-1-1 0,-5-5 0,-4-1 0,-4 1 0,-4 6 0,-1-4 0,-3 1 0,1-5 0,4 0 0,0 0 0,6 2 0,4 2 0,0-4 0,-3 5 0,3 2 0,2 1 0,3 1 0,3 0 0,2-1 0,1 0 0,1 0 0,1-1 0,-1 1 0,1-1 0,4 5 0,11 6 0,1 0 0,3-1 0,2-2 0,3-3 0,0-1 0,7-8 0,0 5 0,0-6 0,-1-5 0,4 0 0,-1-4 0,4 7 0,-2-3 0,4 3 0,-7 1 0,-3-2 0,-2 0 0,-2-3 0,-1 6 0,0-3 0,0 2 0,0 6 0,1 3 0,0-5 0,-6 5 0,1-5 0,-5 5 0,0 0 0,2 5 0,-4 0 0,-2 0 0,-5-2 0,-2 3 0,3-1 0,-2-1 0,-1-2 0,-1-2 0,-1-1 0,-2-1 0,0-1 0,-1 0 0,0 0 0,-1 0 0,1 0 0,0 0 0,0 0 0,0 0 0,-6-5 0,1 0 0,-6-1 0,-4 2 0,1 1 0,-3 2 0,-2 0 0,-3 0 0,-2 1 0,-1 1 0,5-1 0,4 0 0,5 1 0,5-1 0,3 0 0,2 1 0,-4-6 0,1 0 0,0-6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05.480"/>
    </inkml:context>
    <inkml:brush xml:id="br0">
      <inkml:brushProperty name="width" value="0.1" units="cm"/>
      <inkml:brushProperty name="height" value="0.1" units="cm"/>
      <inkml:brushProperty name="color" value="#AE198D"/>
      <inkml:brushProperty name="inkEffects" value="galaxy"/>
      <inkml:brushProperty name="anchorX" value="-101028.74219"/>
      <inkml:brushProperty name="anchorY" value="3605.33325"/>
      <inkml:brushProperty name="scaleFactor" value="0.5"/>
    </inkml:brush>
  </inkml:definitions>
  <inkml:trace contextRef="#ctx0" brushRef="#br0">1 11 24575,'0'0'0,"4"-4"0,2-3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06.376"/>
    </inkml:context>
    <inkml:brush xml:id="br0">
      <inkml:brushProperty name="width" value="0.1" units="cm"/>
      <inkml:brushProperty name="height" value="0.1" units="cm"/>
      <inkml:brushProperty name="color" value="#AE198D"/>
      <inkml:brushProperty name="inkEffects" value="galaxy"/>
      <inkml:brushProperty name="anchorX" value="-102309.17969"/>
      <inkml:brushProperty name="anchorY" value="2346.16748"/>
      <inkml:brushProperty name="scaleFactor" value="0.5"/>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10.600"/>
    </inkml:context>
    <inkml:brush xml:id="br0">
      <inkml:brushProperty name="width" value="0.1" units="cm"/>
      <inkml:brushProperty name="height" value="0.1" units="cm"/>
      <inkml:brushProperty name="color" value="#AE198D"/>
      <inkml:brushProperty name="inkEffects" value="galaxy"/>
      <inkml:brushProperty name="anchorX" value="-103579.17969"/>
      <inkml:brushProperty name="anchorY" value="1076.16736"/>
      <inkml:brushProperty name="scaleFactor" value="0.5"/>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11.912"/>
    </inkml:context>
    <inkml:brush xml:id="br0">
      <inkml:brushProperty name="width" value="0.1" units="cm"/>
      <inkml:brushProperty name="height" value="0.1" units="cm"/>
      <inkml:brushProperty name="color" value="#AE198D"/>
      <inkml:brushProperty name="inkEffects" value="galaxy"/>
      <inkml:brushProperty name="anchorX" value="-104849.17969"/>
      <inkml:brushProperty name="anchorY" value="-193.83266"/>
      <inkml:brushProperty name="scaleFactor" value="0.5"/>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20:00:15.008"/>
    </inkml:context>
    <inkml:brush xml:id="br0">
      <inkml:brushProperty name="width" value="0.1" units="cm"/>
      <inkml:brushProperty name="height" value="0.1" units="cm"/>
      <inkml:brushProperty name="color" value="#AE198D"/>
      <inkml:brushProperty name="inkEffects" value="galaxy"/>
      <inkml:brushProperty name="anchorX" value="-106119.17969"/>
      <inkml:brushProperty name="anchorY" value="-1463.83264"/>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FE853B-1DBE-4579-B199-0CDF14CEFE81}" type="datetimeFigureOut">
              <a:rPr lang="en-GB" smtClean="0"/>
              <a:t>12/05/2023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C6E949-2381-40B6-9195-CCB28EBEB33A}" type="slidenum">
              <a:rPr lang="en-GB" smtClean="0"/>
              <a:t>‹#›</a:t>
            </a:fld>
            <a:endParaRPr lang="en-GB"/>
          </a:p>
        </p:txBody>
      </p:sp>
    </p:spTree>
    <p:extLst>
      <p:ext uri="{BB962C8B-B14F-4D97-AF65-F5344CB8AC3E}">
        <p14:creationId xmlns:p14="http://schemas.microsoft.com/office/powerpoint/2010/main" val="344675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Please</a:t>
            </a:r>
            <a:r>
              <a:rPr lang="en-GB" baseline="0" smtClean="0"/>
              <a:t> explain</a:t>
            </a:r>
            <a:r>
              <a:rPr lang="en-GB" smtClean="0"/>
              <a:t> </a:t>
            </a:r>
            <a:r>
              <a:rPr lang="en-GB" dirty="0" smtClean="0"/>
              <a:t>to the students that as part of Mental</a:t>
            </a:r>
            <a:r>
              <a:rPr lang="en-GB" baseline="0" dirty="0" smtClean="0"/>
              <a:t> Health Awareness week, they will be completing some activities in tutor time to help with their general wellbeing. </a:t>
            </a:r>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1</a:t>
            </a:fld>
            <a:endParaRPr lang="en-GB"/>
          </a:p>
        </p:txBody>
      </p:sp>
    </p:spTree>
    <p:extLst>
      <p:ext uri="{BB962C8B-B14F-4D97-AF65-F5344CB8AC3E}">
        <p14:creationId xmlns:p14="http://schemas.microsoft.com/office/powerpoint/2010/main" val="128051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main message for students is to normalise the fact that we all experience different emotions and that if we experience difficult ones, there are ways of manage them which are very much in their control. </a:t>
            </a:r>
          </a:p>
          <a:p>
            <a:r>
              <a:rPr lang="en-GB" baseline="0" dirty="0" smtClean="0"/>
              <a:t>On the next slides you will find 3 ideas around managing emotions. Please choose the one you are most comfortable with the explore with your form. If you don’t feel comfortable or confident with breathing exercises, try the worry exercise instead. Emphasise to students that this is not a one size fits all thing. We all manage our feelings differently and as individuals. </a:t>
            </a:r>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2</a:t>
            </a:fld>
            <a:endParaRPr lang="en-GB"/>
          </a:p>
        </p:txBody>
      </p:sp>
    </p:spTree>
    <p:extLst>
      <p:ext uri="{BB962C8B-B14F-4D97-AF65-F5344CB8AC3E}">
        <p14:creationId xmlns:p14="http://schemas.microsoft.com/office/powerpoint/2010/main" val="92427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the video to students and then encourage</a:t>
            </a:r>
            <a:r>
              <a:rPr lang="en-GB" baseline="0" dirty="0" smtClean="0"/>
              <a:t> them to practise the breathing technique at some point during the week and get them to feedback to you. </a:t>
            </a:r>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3</a:t>
            </a:fld>
            <a:endParaRPr lang="en-GB"/>
          </a:p>
        </p:txBody>
      </p:sp>
    </p:spTree>
    <p:extLst>
      <p:ext uri="{BB962C8B-B14F-4D97-AF65-F5344CB8AC3E}">
        <p14:creationId xmlns:p14="http://schemas.microsoft.com/office/powerpoint/2010/main" val="421465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4</a:t>
            </a:fld>
            <a:endParaRPr lang="en-GB"/>
          </a:p>
        </p:txBody>
      </p:sp>
    </p:spTree>
    <p:extLst>
      <p:ext uri="{BB962C8B-B14F-4D97-AF65-F5344CB8AC3E}">
        <p14:creationId xmlns:p14="http://schemas.microsoft.com/office/powerpoint/2010/main" val="215312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a:t>
            </a:r>
            <a:r>
              <a:rPr lang="en-GB" baseline="0" dirty="0" smtClean="0"/>
              <a:t> to think on their own or in pairs about something they are worried about. They do not have to share this with the class. Alternatively, you could model a worry that you have as a teacher and get students to ask you the questions to help them go through a safe and non-threatening example. </a:t>
            </a:r>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5</a:t>
            </a:fld>
            <a:endParaRPr lang="en-GB"/>
          </a:p>
        </p:txBody>
      </p:sp>
    </p:spTree>
    <p:extLst>
      <p:ext uri="{BB962C8B-B14F-4D97-AF65-F5344CB8AC3E}">
        <p14:creationId xmlns:p14="http://schemas.microsoft.com/office/powerpoint/2010/main" val="386776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6</a:t>
            </a:fld>
            <a:endParaRPr lang="en-GB"/>
          </a:p>
        </p:txBody>
      </p:sp>
    </p:spTree>
    <p:extLst>
      <p:ext uri="{BB962C8B-B14F-4D97-AF65-F5344CB8AC3E}">
        <p14:creationId xmlns:p14="http://schemas.microsoft.com/office/powerpoint/2010/main" val="422310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C6E949-2381-40B6-9195-CCB28EBEB33A}" type="slidenum">
              <a:rPr lang="en-GB" smtClean="0"/>
              <a:t>7</a:t>
            </a:fld>
            <a:endParaRPr lang="en-GB"/>
          </a:p>
        </p:txBody>
      </p:sp>
    </p:spTree>
    <p:extLst>
      <p:ext uri="{BB962C8B-B14F-4D97-AF65-F5344CB8AC3E}">
        <p14:creationId xmlns:p14="http://schemas.microsoft.com/office/powerpoint/2010/main" val="70234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65F37-9B15-437D-C01F-1AD76E4AF5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BFB26D-0AD1-085E-7DEA-EF7456A2F6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AB68C6-0842-953D-7802-85594D19D84F}"/>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5" name="Footer Placeholder 4">
            <a:extLst>
              <a:ext uri="{FF2B5EF4-FFF2-40B4-BE49-F238E27FC236}">
                <a16:creationId xmlns:a16="http://schemas.microsoft.com/office/drawing/2014/main" id="{4828AFA9-DE9D-3A0E-2BA3-36C838A23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D768E2-276B-C8B5-7B36-63BD8A0A7DE0}"/>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335191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871A-9608-34E5-DBCE-CBE2D8E7781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2EC41C-5C3E-FEFB-8520-3BB737BB8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4A8B8D-800F-7510-A61C-42354596F724}"/>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5" name="Footer Placeholder 4">
            <a:extLst>
              <a:ext uri="{FF2B5EF4-FFF2-40B4-BE49-F238E27FC236}">
                <a16:creationId xmlns:a16="http://schemas.microsoft.com/office/drawing/2014/main" id="{A018DB4B-C110-9CBD-B883-5E6CB36C9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0DD961-028D-7C01-57EF-37CADC1EDD1D}"/>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2868221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1A268B-CEFD-1D22-5286-DAF62B1D88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877C7C-5A82-63DE-C3FC-80D91BC7F5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56DBB-EBF3-914F-4616-E3B8B94C1CA6}"/>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5" name="Footer Placeholder 4">
            <a:extLst>
              <a:ext uri="{FF2B5EF4-FFF2-40B4-BE49-F238E27FC236}">
                <a16:creationId xmlns:a16="http://schemas.microsoft.com/office/drawing/2014/main" id="{21628F6A-C0B6-2C17-87DC-B9F4FB916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1F7A07-C8D9-A536-5F18-0E22B84A499A}"/>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176074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ACEE-04F3-D3A5-00BD-3D438E26BB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011028-5668-229E-F928-01F6C9D42A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7F429C-A9C5-8C83-8AF2-96B27D389A54}"/>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5" name="Footer Placeholder 4">
            <a:extLst>
              <a:ext uri="{FF2B5EF4-FFF2-40B4-BE49-F238E27FC236}">
                <a16:creationId xmlns:a16="http://schemas.microsoft.com/office/drawing/2014/main" id="{2D79CCBF-EF99-6D24-CAA7-812EB8C19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A9B68-E4FF-E951-4E80-E7878E4E5B31}"/>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403467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D68B-3310-3425-3938-BD92C5483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DD2518-86CE-18D1-1DE7-C5F02C88B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3CC7F-7A83-F540-C876-234F86452AED}"/>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5" name="Footer Placeholder 4">
            <a:extLst>
              <a:ext uri="{FF2B5EF4-FFF2-40B4-BE49-F238E27FC236}">
                <a16:creationId xmlns:a16="http://schemas.microsoft.com/office/drawing/2014/main" id="{67B47618-344F-CFD1-55BB-C61AC3327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49CD3-F652-3295-9AC6-B57FE5459598}"/>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306795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AA4F-ED14-0862-1F90-150D8A3BB6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A18145-AA1E-7F31-2A91-BA7564593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76BF28-37F9-12F7-E925-ABAEAAD3C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2942D7-7D9B-9D33-6F02-FA391401AB00}"/>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6" name="Footer Placeholder 5">
            <a:extLst>
              <a:ext uri="{FF2B5EF4-FFF2-40B4-BE49-F238E27FC236}">
                <a16:creationId xmlns:a16="http://schemas.microsoft.com/office/drawing/2014/main" id="{7B84AA6B-FC86-37E3-1FC1-2E0E0A0DD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18321E-B491-9070-B96A-7DCF127699DC}"/>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152152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87B8-CC2D-9A22-A145-8592BCFA0E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5681D1-C37F-3AAA-4B5A-E6E7E1B94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C568B9-DB3F-4AE0-F514-EE8306E53E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A72BB82-5A74-FB8F-F386-F4F637FFD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E9A02-ACB8-BFB4-0BEC-13227CE41D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885CB96-790D-F26C-01FB-51F0519FBF6A}"/>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8" name="Footer Placeholder 7">
            <a:extLst>
              <a:ext uri="{FF2B5EF4-FFF2-40B4-BE49-F238E27FC236}">
                <a16:creationId xmlns:a16="http://schemas.microsoft.com/office/drawing/2014/main" id="{6A58E1E2-FC06-ED4B-E222-F0538B4282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95C788-D19C-DCD1-CED7-79D64EFCC06D}"/>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370683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0A1C-9857-09F0-4778-C19CAF35BD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F03D8E-A5D9-6506-AEEE-B40EF3F77099}"/>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4" name="Footer Placeholder 3">
            <a:extLst>
              <a:ext uri="{FF2B5EF4-FFF2-40B4-BE49-F238E27FC236}">
                <a16:creationId xmlns:a16="http://schemas.microsoft.com/office/drawing/2014/main" id="{6FB4DD7C-E483-44CC-21B4-BA8BC770D6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397B-7459-8474-7407-4243281D0B59}"/>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373614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03254-CB70-5E14-D326-CEF22D09A1DF}"/>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3" name="Footer Placeholder 2">
            <a:extLst>
              <a:ext uri="{FF2B5EF4-FFF2-40B4-BE49-F238E27FC236}">
                <a16:creationId xmlns:a16="http://schemas.microsoft.com/office/drawing/2014/main" id="{94152EB2-79EC-B5B5-DF77-3E9C72902B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FEB37C-AF79-FFF1-7524-2F0642731846}"/>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311727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1F5D-0FC9-379D-E32C-BE3393690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432585-2E0B-ADD2-BD6C-9D14F9802C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740100-34FB-BDCF-E2F4-1A45CAC79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15A569-2408-E27C-5550-FA7746280881}"/>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6" name="Footer Placeholder 5">
            <a:extLst>
              <a:ext uri="{FF2B5EF4-FFF2-40B4-BE49-F238E27FC236}">
                <a16:creationId xmlns:a16="http://schemas.microsoft.com/office/drawing/2014/main" id="{87C98FDC-4F39-910B-619E-0E5557D437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D21D99-4E2B-9D8A-F416-CA4CA0AF4C74}"/>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375087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8E8F-C58B-2849-4998-9D5E9C33F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5BD667-1B0F-FD40-137A-988271BF7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F70678-90BA-105C-40D5-81C5E4EFE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4145B-D4A3-CD8F-49AE-85E0154FA944}"/>
              </a:ext>
            </a:extLst>
          </p:cNvPr>
          <p:cNvSpPr>
            <a:spLocks noGrp="1"/>
          </p:cNvSpPr>
          <p:nvPr>
            <p:ph type="dt" sz="half" idx="10"/>
          </p:nvPr>
        </p:nvSpPr>
        <p:spPr/>
        <p:txBody>
          <a:bodyPr/>
          <a:lstStyle/>
          <a:p>
            <a:fld id="{CB2DEEC4-47B5-4A79-AF2C-ABBCDEB1AF5F}" type="datetimeFigureOut">
              <a:rPr lang="en-GB" smtClean="0"/>
              <a:t>12/05/2023</a:t>
            </a:fld>
            <a:endParaRPr lang="en-GB"/>
          </a:p>
        </p:txBody>
      </p:sp>
      <p:sp>
        <p:nvSpPr>
          <p:cNvPr id="6" name="Footer Placeholder 5">
            <a:extLst>
              <a:ext uri="{FF2B5EF4-FFF2-40B4-BE49-F238E27FC236}">
                <a16:creationId xmlns:a16="http://schemas.microsoft.com/office/drawing/2014/main" id="{18235598-8A6D-7777-F5B3-C948C42548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6CA09-CF22-C74C-8D30-400E01035240}"/>
              </a:ext>
            </a:extLst>
          </p:cNvPr>
          <p:cNvSpPr>
            <a:spLocks noGrp="1"/>
          </p:cNvSpPr>
          <p:nvPr>
            <p:ph type="sldNum" sz="quarter" idx="12"/>
          </p:nvPr>
        </p:nvSpPr>
        <p:spPr/>
        <p:txBody>
          <a:bodyPr/>
          <a:lstStyle/>
          <a:p>
            <a:fld id="{F67979AC-2A5F-4E01-B2CF-0E9B8E45A77C}" type="slidenum">
              <a:rPr lang="en-GB" smtClean="0"/>
              <a:t>‹#›</a:t>
            </a:fld>
            <a:endParaRPr lang="en-GB"/>
          </a:p>
        </p:txBody>
      </p:sp>
    </p:spTree>
    <p:extLst>
      <p:ext uri="{BB962C8B-B14F-4D97-AF65-F5344CB8AC3E}">
        <p14:creationId xmlns:p14="http://schemas.microsoft.com/office/powerpoint/2010/main" val="408497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1CB4A-4611-0277-EF81-93550FFE7A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9AA7EA-31BF-E988-A770-18C44CBB3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16B5A-E238-34E4-E603-495596D43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DEEC4-47B5-4A79-AF2C-ABBCDEB1AF5F}" type="datetimeFigureOut">
              <a:rPr lang="en-GB" smtClean="0"/>
              <a:t>12/05/2023</a:t>
            </a:fld>
            <a:endParaRPr lang="en-GB"/>
          </a:p>
        </p:txBody>
      </p:sp>
      <p:sp>
        <p:nvSpPr>
          <p:cNvPr id="5" name="Footer Placeholder 4">
            <a:extLst>
              <a:ext uri="{FF2B5EF4-FFF2-40B4-BE49-F238E27FC236}">
                <a16:creationId xmlns:a16="http://schemas.microsoft.com/office/drawing/2014/main" id="{CA4C2BA5-9E3B-85F3-7E25-9769DA846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FA1C02-442A-94E6-887E-8ACA3354E0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979AC-2A5F-4E01-B2CF-0E9B8E45A77C}" type="slidenum">
              <a:rPr lang="en-GB" smtClean="0"/>
              <a:t>‹#›</a:t>
            </a:fld>
            <a:endParaRPr lang="en-GB"/>
          </a:p>
        </p:txBody>
      </p:sp>
    </p:spTree>
    <p:extLst>
      <p:ext uri="{BB962C8B-B14F-4D97-AF65-F5344CB8AC3E}">
        <p14:creationId xmlns:p14="http://schemas.microsoft.com/office/powerpoint/2010/main" val="418373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customXml" Target="../ink/ink8.xml"/><Relationship Id="rId20"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10.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png"/><Relationship Id="rId12" Type="http://schemas.openxmlformats.org/officeDocument/2006/relationships/image" Target="../media/image22.jpeg"/><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customXml" Target="../ink/ink20.xml"/><Relationship Id="rId9" Type="http://schemas.openxmlformats.org/officeDocument/2006/relationships/image" Target="../media/image15.pn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image" Target="../media/image13.png"/><Relationship Id="rId7" Type="http://schemas.openxmlformats.org/officeDocument/2006/relationships/image" Target="../media/image1.png"/><Relationship Id="rId12" Type="http://schemas.openxmlformats.org/officeDocument/2006/relationships/image" Target="../media/image27.gif"/><Relationship Id="rId2"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25.xml"/><Relationship Id="rId11" Type="http://schemas.openxmlformats.org/officeDocument/2006/relationships/image" Target="../media/image26.jpeg"/><Relationship Id="rId5" Type="http://schemas.openxmlformats.org/officeDocument/2006/relationships/image" Target="../media/image14.png"/><Relationship Id="rId10" Type="http://schemas.openxmlformats.org/officeDocument/2006/relationships/image" Target="../media/image25.png"/><Relationship Id="rId4" Type="http://schemas.openxmlformats.org/officeDocument/2006/relationships/customXml" Target="../ink/ink24.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customXml" Target="../ink/ink27.xml"/><Relationship Id="rId1" Type="http://schemas.openxmlformats.org/officeDocument/2006/relationships/slideLayout" Target="../slideLayouts/slideLayout4.xml"/><Relationship Id="rId6" Type="http://schemas.openxmlformats.org/officeDocument/2006/relationships/customXml" Target="../ink/ink29.xml"/><Relationship Id="rId5" Type="http://schemas.openxmlformats.org/officeDocument/2006/relationships/image" Target="../media/image14.png"/><Relationship Id="rId4" Type="http://schemas.openxmlformats.org/officeDocument/2006/relationships/customXml" Target="../ink/ink28.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customXml" Target="../ink/ink34.xml"/><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33.xml"/><Relationship Id="rId5" Type="http://schemas.openxmlformats.org/officeDocument/2006/relationships/image" Target="../media/image14.png"/><Relationship Id="rId4" Type="http://schemas.openxmlformats.org/officeDocument/2006/relationships/customXml" Target="../ink/ink32.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2.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3.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3" Type="http://schemas.openxmlformats.org/officeDocument/2006/relationships/hyperlink" Target="https://www.youtube.com/watch?v=tEmt1Znux58" TargetMode="Externa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8.xml"/><Relationship Id="rId20"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4.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4.xml"/><Relationship Id="rId16" Type="http://schemas.openxmlformats.org/officeDocument/2006/relationships/customXml" Target="../ink/ink8.xml"/><Relationship Id="rId20"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5.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5.xml"/><Relationship Id="rId16" Type="http://schemas.openxmlformats.org/officeDocument/2006/relationships/customXml" Target="../ink/ink8.xml"/><Relationship Id="rId20"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6.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customXml" Target="../ink/ink8.xml"/><Relationship Id="rId20"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7.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notesSlide" Target="../notesSlides/notesSlide7.xml"/><Relationship Id="rId16" Type="http://schemas.openxmlformats.org/officeDocument/2006/relationships/customXml" Target="../ink/ink8.xml"/><Relationship Id="rId20"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14" Type="http://schemas.openxmlformats.org/officeDocument/2006/relationships/customXml" Target="../ink/ink7.xml"/></Relationships>
</file>

<file path=ppt/slides/_rels/slide8.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customXml" Target="../ink/ink9.xml"/><Relationship Id="rId3" Type="http://schemas.openxmlformats.org/officeDocument/2006/relationships/image" Target="../media/image11.png"/><Relationship Id="rId7"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5.png"/><Relationship Id="rId2" Type="http://schemas.openxmlformats.org/officeDocument/2006/relationships/customXml" Target="../ink/ink1.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png"/><Relationship Id="rId5" Type="http://schemas.openxmlformats.org/officeDocument/2006/relationships/image" Target="../media/image12.png"/><Relationship Id="rId15" Type="http://schemas.openxmlformats.org/officeDocument/2006/relationships/image" Target="../media/image4.png"/><Relationship Id="rId10" Type="http://schemas.openxmlformats.org/officeDocument/2006/relationships/customXml" Target="../ink/ink5.xml"/><Relationship Id="rId19" Type="http://schemas.openxmlformats.org/officeDocument/2006/relationships/image" Target="../media/image6.png"/><Relationship Id="rId4" Type="http://schemas.openxmlformats.org/officeDocument/2006/relationships/customXml" Target="../ink/ink2.xml"/><Relationship Id="rId14" Type="http://schemas.openxmlformats.org/officeDocument/2006/relationships/customXml" Target="../ink/ink7.xml"/></Relationships>
</file>

<file path=ppt/slides/_rels/slide9.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17.png"/><Relationship Id="rId18" Type="http://schemas.openxmlformats.org/officeDocument/2006/relationships/customXml" Target="../ink/ink18.xml"/><Relationship Id="rId3" Type="http://schemas.openxmlformats.org/officeDocument/2006/relationships/image" Target="../media/image13.png"/><Relationship Id="rId7" Type="http://schemas.openxmlformats.org/officeDocument/2006/relationships/image" Target="../media/image1.png"/><Relationship Id="rId12" Type="http://schemas.openxmlformats.org/officeDocument/2006/relationships/customXml" Target="../ink/ink15.xml"/><Relationship Id="rId17" Type="http://schemas.openxmlformats.org/officeDocument/2006/relationships/image" Target="../media/image19.png"/><Relationship Id="rId2" Type="http://schemas.openxmlformats.org/officeDocument/2006/relationships/customXml" Target="../ink/ink10.xml"/><Relationship Id="rId16"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customXml" Target="../ink/ink12.xml"/><Relationship Id="rId11" Type="http://schemas.openxmlformats.org/officeDocument/2006/relationships/image" Target="../media/image16.png"/><Relationship Id="rId5" Type="http://schemas.openxmlformats.org/officeDocument/2006/relationships/image" Target="../media/image14.png"/><Relationship Id="rId15" Type="http://schemas.openxmlformats.org/officeDocument/2006/relationships/image" Target="../media/image18.png"/><Relationship Id="rId10" Type="http://schemas.openxmlformats.org/officeDocument/2006/relationships/customXml" Target="../ink/ink14.xml"/><Relationship Id="rId19" Type="http://schemas.openxmlformats.org/officeDocument/2006/relationships/image" Target="../media/image6.png"/><Relationship Id="rId4" Type="http://schemas.openxmlformats.org/officeDocument/2006/relationships/customXml" Target="../ink/ink11.xml"/><Relationship Id="rId9" Type="http://schemas.openxmlformats.org/officeDocument/2006/relationships/image" Target="../media/image15.png"/><Relationship Id="rId14" Type="http://schemas.openxmlformats.org/officeDocument/2006/relationships/customXml" Target="../ink/ink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lstStyle/>
          <a:p>
            <a:pPr algn="ctr"/>
            <a:r>
              <a:rPr lang="en-GB" b="1" dirty="0">
                <a:solidFill>
                  <a:srgbClr val="002060"/>
                </a:solidFill>
              </a:rPr>
              <a:t>Mental Health Awareness </a:t>
            </a:r>
            <a:r>
              <a:rPr lang="en-GB" b="1" dirty="0" smtClean="0">
                <a:solidFill>
                  <a:srgbClr val="002060"/>
                </a:solidFill>
              </a:rPr>
              <a:t>Week 2023</a:t>
            </a: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2010352"/>
            <a:ext cx="10515600" cy="4351338"/>
          </a:xfrm>
          <a:solidFill>
            <a:srgbClr val="FFFFCC"/>
          </a:solidFill>
        </p:spPr>
        <p:txBody>
          <a:bodyPr/>
          <a:lstStyle/>
          <a:p>
            <a:pPr marL="0" indent="0">
              <a:buNone/>
            </a:pPr>
            <a:endParaRPr lang="en-GB" dirty="0">
              <a:solidFill>
                <a:srgbClr val="002060"/>
              </a:solidFill>
            </a:endParaRPr>
          </a:p>
          <a:p>
            <a:pPr marL="0" indent="0">
              <a:buNone/>
            </a:pPr>
            <a:endParaRPr lang="en-GB" dirty="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pic>
        <p:nvPicPr>
          <p:cNvPr id="1026" name="Picture 2" descr="15th - 21st May - Mental Health Awareness Week - The Durnford Society"/>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50303" y="2288346"/>
            <a:ext cx="4925695" cy="369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87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24165" y="558577"/>
            <a:ext cx="10515600" cy="1073872"/>
          </a:xfrm>
          <a:solidFill>
            <a:srgbClr val="FFFFCC"/>
          </a:solidFill>
        </p:spPr>
        <p:txBody>
          <a:bodyPr/>
          <a:lstStyle/>
          <a:p>
            <a:r>
              <a:rPr lang="en-GB" dirty="0">
                <a:solidFill>
                  <a:srgbClr val="002060"/>
                </a:solidFill>
              </a:rPr>
              <a:t>Here are some art work ideas</a:t>
            </a: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24165" y="1876857"/>
            <a:ext cx="10515600" cy="4351338"/>
          </a:xfrm>
          <a:solidFill>
            <a:srgbClr val="FFFFCC"/>
          </a:solidFill>
        </p:spPr>
        <p:txBody>
          <a:bodyPr/>
          <a:lstStyle/>
          <a:p>
            <a:pPr marL="0" indent="0">
              <a:buNone/>
            </a:pPr>
            <a:endParaRPr lang="en-GB" dirty="0"/>
          </a:p>
          <a:p>
            <a:pPr marL="0" indent="0">
              <a:buNone/>
            </a:pPr>
            <a:endParaRPr lang="en-GB" dirty="0"/>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0" name="Ink 9">
                <a:extLst>
                  <a:ext uri="{FF2B5EF4-FFF2-40B4-BE49-F238E27FC236}">
                    <a16:creationId xmlns:a16="http://schemas.microsoft.com/office/drawing/2014/main" id="{FA483020-2644-2D0E-2AD3-B66254707602}"/>
                  </a:ext>
                </a:extLst>
              </p14:cNvPr>
              <p14:cNvContentPartPr/>
              <p14:nvPr/>
            </p14:nvContentPartPr>
            <p14:xfrm>
              <a:off x="244611" y="5768967"/>
              <a:ext cx="11736720" cy="1106280"/>
            </p14:xfrm>
          </p:contentPart>
        </mc:Choice>
        <mc:Fallback>
          <p:pic>
            <p:nvPicPr>
              <p:cNvPr id="10" name="Ink 9">
                <a:extLst>
                  <a:ext uri="{FF2B5EF4-FFF2-40B4-BE49-F238E27FC236}">
                    <a16:creationId xmlns:a16="http://schemas.microsoft.com/office/drawing/2014/main" id="{FA483020-2644-2D0E-2AD3-B66254707602}"/>
                  </a:ext>
                </a:extLst>
              </p:cNvPr>
              <p:cNvPicPr/>
              <p:nvPr/>
            </p:nvPicPr>
            <p:blipFill>
              <a:blip r:embed="rId3"/>
              <a:stretch>
                <a:fillRect/>
              </a:stretch>
            </p:blipFill>
            <p:spPr>
              <a:xfrm>
                <a:off x="226611" y="5750967"/>
                <a:ext cx="11772360" cy="114192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4">
            <p14:nvContentPartPr>
              <p14:cNvPr id="12" name="Ink 11">
                <a:extLst>
                  <a:ext uri="{FF2B5EF4-FFF2-40B4-BE49-F238E27FC236}">
                    <a16:creationId xmlns:a16="http://schemas.microsoft.com/office/drawing/2014/main" id="{4B6FADB3-6375-2084-BB22-9B4F7B6D8452}"/>
                  </a:ext>
                </a:extLst>
              </p14:cNvPr>
              <p14:cNvContentPartPr/>
              <p14:nvPr/>
            </p14:nvContentPartPr>
            <p14:xfrm>
              <a:off x="195651" y="4324647"/>
              <a:ext cx="493560" cy="2057400"/>
            </p14:xfrm>
          </p:contentPart>
        </mc:Choice>
        <mc:Fallback>
          <p:pic>
            <p:nvPicPr>
              <p:cNvPr id="12" name="Ink 11">
                <a:extLst>
                  <a:ext uri="{FF2B5EF4-FFF2-40B4-BE49-F238E27FC236}">
                    <a16:creationId xmlns:a16="http://schemas.microsoft.com/office/drawing/2014/main" id="{4B6FADB3-6375-2084-BB22-9B4F7B6D8452}"/>
                  </a:ext>
                </a:extLst>
              </p:cNvPr>
              <p:cNvPicPr/>
              <p:nvPr/>
            </p:nvPicPr>
            <p:blipFill>
              <a:blip r:embed="rId5"/>
              <a:stretch>
                <a:fillRect/>
              </a:stretch>
            </p:blipFill>
            <p:spPr>
              <a:xfrm>
                <a:off x="177651" y="4306647"/>
                <a:ext cx="529200" cy="209304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8">
            <p14:nvContentPartPr>
              <p14:cNvPr id="15" name="Ink 14">
                <a:extLst>
                  <a:ext uri="{FF2B5EF4-FFF2-40B4-BE49-F238E27FC236}">
                    <a16:creationId xmlns:a16="http://schemas.microsoft.com/office/drawing/2014/main" id="{8F2EB6B1-92F7-D146-4E62-39C077AF2501}"/>
                  </a:ext>
                </a:extLst>
              </p14:cNvPr>
              <p14:cNvContentPartPr/>
              <p14:nvPr/>
            </p14:nvContentPartPr>
            <p14:xfrm>
              <a:off x="169011" y="195447"/>
              <a:ext cx="11907720" cy="5567040"/>
            </p14:xfrm>
          </p:contentPart>
        </mc:Choice>
        <mc:Fallback>
          <p:pic>
            <p:nvPicPr>
              <p:cNvPr id="15" name="Ink 14">
                <a:extLst>
                  <a:ext uri="{FF2B5EF4-FFF2-40B4-BE49-F238E27FC236}">
                    <a16:creationId xmlns:a16="http://schemas.microsoft.com/office/drawing/2014/main" id="{8F2EB6B1-92F7-D146-4E62-39C077AF2501}"/>
                  </a:ext>
                </a:extLst>
              </p:cNvPr>
              <p:cNvPicPr/>
              <p:nvPr/>
            </p:nvPicPr>
            <p:blipFill>
              <a:blip r:embed="rId9"/>
              <a:stretch>
                <a:fillRect/>
              </a:stretch>
            </p:blipFill>
            <p:spPr>
              <a:xfrm>
                <a:off x="151011" y="177446"/>
                <a:ext cx="11943360" cy="5602682"/>
              </a:xfrm>
              <a:prstGeom prst="rect">
                <a:avLst/>
              </a:prstGeom>
            </p:spPr>
          </p:pic>
        </mc:Fallback>
      </mc:AlternateContent>
      <p:pic>
        <p:nvPicPr>
          <p:cNvPr id="2050" name="Picture 2" descr="Tree painting, Glade, Painting">
            <a:extLst>
              <a:ext uri="{FF2B5EF4-FFF2-40B4-BE49-F238E27FC236}">
                <a16:creationId xmlns:a16="http://schemas.microsoft.com/office/drawing/2014/main" id="{85275E63-5BB4-0C47-36B0-20A33DE979CF}"/>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953617" y="3269491"/>
            <a:ext cx="2113042" cy="281652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og Painting">
            <a:extLst>
              <a:ext uri="{FF2B5EF4-FFF2-40B4-BE49-F238E27FC236}">
                <a16:creationId xmlns:a16="http://schemas.microsoft.com/office/drawing/2014/main" id="{3D8C7655-5F0B-F6E6-DDC5-61F87A004FEC}"/>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597725" y="3020915"/>
            <a:ext cx="2683673" cy="24173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ittenham Clumps and Castle Hill">
            <a:extLst>
              <a:ext uri="{FF2B5EF4-FFF2-40B4-BE49-F238E27FC236}">
                <a16:creationId xmlns:a16="http://schemas.microsoft.com/office/drawing/2014/main" id="{787D95EC-537D-1723-FB04-47877005E6D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8304" y="637298"/>
            <a:ext cx="2745509" cy="213920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y new LEGO wall art! I got the idea from /u/funkadunk. I started with ...">
            <a:extLst>
              <a:ext uri="{FF2B5EF4-FFF2-40B4-BE49-F238E27FC236}">
                <a16:creationId xmlns:a16="http://schemas.microsoft.com/office/drawing/2014/main" id="{521BD069-B60D-F42C-66D2-ED4E59163D43}"/>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3196111" y="1405884"/>
            <a:ext cx="2741247" cy="274124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lette Knife Paintings: Hobble Creek Storm Soccer Painting">
            <a:extLst>
              <a:ext uri="{FF2B5EF4-FFF2-40B4-BE49-F238E27FC236}">
                <a16:creationId xmlns:a16="http://schemas.microsoft.com/office/drawing/2014/main" id="{5ECE820C-25DD-8BAF-0180-B158A7062A8C}"/>
              </a:ext>
            </a:extLst>
          </p:cNvPr>
          <p:cNvPicPr>
            <a:picLocks noChangeAspect="1" noChangeArrowheads="1"/>
          </p:cNvPicPr>
          <p:nvPr/>
        </p:nvPicPr>
        <p:blipFill rotWithShape="1">
          <a:blip r:embed="rId14" cstate="hqprint">
            <a:extLst>
              <a:ext uri="{28A0092B-C50C-407E-A947-70E740481C1C}">
                <a14:useLocalDpi xmlns:a14="http://schemas.microsoft.com/office/drawing/2010/main" val="0"/>
              </a:ext>
            </a:extLst>
          </a:blip>
          <a:srcRect l="17927" t="2850" r="16302" b="6940"/>
          <a:stretch/>
        </p:blipFill>
        <p:spPr bwMode="auto">
          <a:xfrm>
            <a:off x="5727026" y="3269491"/>
            <a:ext cx="2683673" cy="274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0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24165" y="558577"/>
            <a:ext cx="10515600" cy="1073872"/>
          </a:xfrm>
          <a:solidFill>
            <a:srgbClr val="FFFFCC"/>
          </a:solidFill>
        </p:spPr>
        <p:txBody>
          <a:bodyPr/>
          <a:lstStyle/>
          <a:p>
            <a:r>
              <a:rPr lang="en-GB" dirty="0">
                <a:solidFill>
                  <a:srgbClr val="002060"/>
                </a:solidFill>
              </a:rPr>
              <a:t>Here are some poem ideas</a:t>
            </a: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1811224"/>
            <a:ext cx="10515600" cy="4351338"/>
          </a:xfrm>
          <a:solidFill>
            <a:srgbClr val="FFFFCC"/>
          </a:solidFill>
        </p:spPr>
        <p:txBody>
          <a:bodyPr/>
          <a:lstStyle/>
          <a:p>
            <a:pPr marL="0" indent="0">
              <a:buNone/>
            </a:pPr>
            <a:endParaRPr lang="en-GB" dirty="0"/>
          </a:p>
          <a:p>
            <a:pPr marL="0" indent="0">
              <a:buNone/>
            </a:pPr>
            <a:r>
              <a:rPr lang="en-GB" dirty="0">
                <a:solidFill>
                  <a:srgbClr val="002060"/>
                </a:solidFill>
              </a:rPr>
              <a:t>You could write a haiku – a poem that has 17 syllables in total, 5 in the first line, 7 in the second line and 5 in the third line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0" name="Ink 9">
                <a:extLst>
                  <a:ext uri="{FF2B5EF4-FFF2-40B4-BE49-F238E27FC236}">
                    <a16:creationId xmlns:a16="http://schemas.microsoft.com/office/drawing/2014/main" id="{FA483020-2644-2D0E-2AD3-B66254707602}"/>
                  </a:ext>
                </a:extLst>
              </p14:cNvPr>
              <p14:cNvContentPartPr/>
              <p14:nvPr/>
            </p14:nvContentPartPr>
            <p14:xfrm>
              <a:off x="244611" y="5768967"/>
              <a:ext cx="11736720" cy="1106280"/>
            </p14:xfrm>
          </p:contentPart>
        </mc:Choice>
        <mc:Fallback>
          <p:pic>
            <p:nvPicPr>
              <p:cNvPr id="10" name="Ink 9">
                <a:extLst>
                  <a:ext uri="{FF2B5EF4-FFF2-40B4-BE49-F238E27FC236}">
                    <a16:creationId xmlns:a16="http://schemas.microsoft.com/office/drawing/2014/main" id="{FA483020-2644-2D0E-2AD3-B66254707602}"/>
                  </a:ext>
                </a:extLst>
              </p:cNvPr>
              <p:cNvPicPr/>
              <p:nvPr/>
            </p:nvPicPr>
            <p:blipFill>
              <a:blip r:embed="rId3"/>
              <a:stretch>
                <a:fillRect/>
              </a:stretch>
            </p:blipFill>
            <p:spPr>
              <a:xfrm>
                <a:off x="226611" y="5750967"/>
                <a:ext cx="11772360" cy="114192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4">
            <p14:nvContentPartPr>
              <p14:cNvPr id="12" name="Ink 11">
                <a:extLst>
                  <a:ext uri="{FF2B5EF4-FFF2-40B4-BE49-F238E27FC236}">
                    <a16:creationId xmlns:a16="http://schemas.microsoft.com/office/drawing/2014/main" id="{4B6FADB3-6375-2084-BB22-9B4F7B6D8452}"/>
                  </a:ext>
                </a:extLst>
              </p14:cNvPr>
              <p14:cNvContentPartPr/>
              <p14:nvPr/>
            </p14:nvContentPartPr>
            <p14:xfrm>
              <a:off x="195651" y="4324647"/>
              <a:ext cx="493560" cy="2057400"/>
            </p14:xfrm>
          </p:contentPart>
        </mc:Choice>
        <mc:Fallback>
          <p:pic>
            <p:nvPicPr>
              <p:cNvPr id="12" name="Ink 11">
                <a:extLst>
                  <a:ext uri="{FF2B5EF4-FFF2-40B4-BE49-F238E27FC236}">
                    <a16:creationId xmlns:a16="http://schemas.microsoft.com/office/drawing/2014/main" id="{4B6FADB3-6375-2084-BB22-9B4F7B6D8452}"/>
                  </a:ext>
                </a:extLst>
              </p:cNvPr>
              <p:cNvPicPr/>
              <p:nvPr/>
            </p:nvPicPr>
            <p:blipFill>
              <a:blip r:embed="rId5"/>
              <a:stretch>
                <a:fillRect/>
              </a:stretch>
            </p:blipFill>
            <p:spPr>
              <a:xfrm>
                <a:off x="177651" y="4306647"/>
                <a:ext cx="529200" cy="209304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8">
            <p14:nvContentPartPr>
              <p14:cNvPr id="15" name="Ink 14">
                <a:extLst>
                  <a:ext uri="{FF2B5EF4-FFF2-40B4-BE49-F238E27FC236}">
                    <a16:creationId xmlns:a16="http://schemas.microsoft.com/office/drawing/2014/main" id="{8F2EB6B1-92F7-D146-4E62-39C077AF2501}"/>
                  </a:ext>
                </a:extLst>
              </p14:cNvPr>
              <p14:cNvContentPartPr/>
              <p14:nvPr/>
            </p14:nvContentPartPr>
            <p14:xfrm>
              <a:off x="169011" y="195447"/>
              <a:ext cx="11907720" cy="5567040"/>
            </p14:xfrm>
          </p:contentPart>
        </mc:Choice>
        <mc:Fallback>
          <p:pic>
            <p:nvPicPr>
              <p:cNvPr id="15" name="Ink 14">
                <a:extLst>
                  <a:ext uri="{FF2B5EF4-FFF2-40B4-BE49-F238E27FC236}">
                    <a16:creationId xmlns:a16="http://schemas.microsoft.com/office/drawing/2014/main" id="{8F2EB6B1-92F7-D146-4E62-39C077AF2501}"/>
                  </a:ext>
                </a:extLst>
              </p:cNvPr>
              <p:cNvPicPr/>
              <p:nvPr/>
            </p:nvPicPr>
            <p:blipFill>
              <a:blip r:embed="rId9"/>
              <a:stretch>
                <a:fillRect/>
              </a:stretch>
            </p:blipFill>
            <p:spPr>
              <a:xfrm>
                <a:off x="151011" y="177446"/>
                <a:ext cx="11943360" cy="5602682"/>
              </a:xfrm>
              <a:prstGeom prst="rect">
                <a:avLst/>
              </a:prstGeom>
            </p:spPr>
          </p:pic>
        </mc:Fallback>
      </mc:AlternateContent>
      <p:graphicFrame>
        <p:nvGraphicFramePr>
          <p:cNvPr id="2" name="Table 2">
            <a:extLst>
              <a:ext uri="{FF2B5EF4-FFF2-40B4-BE49-F238E27FC236}">
                <a16:creationId xmlns:a16="http://schemas.microsoft.com/office/drawing/2014/main" id="{64218F5C-E5AD-5E77-5F92-E51903F0EA47}"/>
              </a:ext>
            </a:extLst>
          </p:cNvPr>
          <p:cNvGraphicFramePr>
            <a:graphicFrameLocks noGrp="1"/>
          </p:cNvGraphicFramePr>
          <p:nvPr>
            <p:extLst>
              <p:ext uri="{D42A27DB-BD31-4B8C-83A1-F6EECF244321}">
                <p14:modId xmlns:p14="http://schemas.microsoft.com/office/powerpoint/2010/main" val="895388491"/>
              </p:ext>
            </p:extLst>
          </p:nvPr>
        </p:nvGraphicFramePr>
        <p:xfrm>
          <a:off x="1080655" y="3392195"/>
          <a:ext cx="9937967" cy="1112520"/>
        </p:xfrm>
        <a:graphic>
          <a:graphicData uri="http://schemas.openxmlformats.org/drawingml/2006/table">
            <a:tbl>
              <a:tblPr firstRow="1" bandRow="1">
                <a:tableStyleId>{5C22544A-7EE6-4342-B048-85BDC9FD1C3A}</a:tableStyleId>
              </a:tblPr>
              <a:tblGrid>
                <a:gridCol w="3251200">
                  <a:extLst>
                    <a:ext uri="{9D8B030D-6E8A-4147-A177-3AD203B41FA5}">
                      <a16:colId xmlns:a16="http://schemas.microsoft.com/office/drawing/2014/main" val="4216034841"/>
                    </a:ext>
                  </a:extLst>
                </a:gridCol>
                <a:gridCol w="3897745">
                  <a:extLst>
                    <a:ext uri="{9D8B030D-6E8A-4147-A177-3AD203B41FA5}">
                      <a16:colId xmlns:a16="http://schemas.microsoft.com/office/drawing/2014/main" val="2709960020"/>
                    </a:ext>
                  </a:extLst>
                </a:gridCol>
                <a:gridCol w="2789022">
                  <a:extLst>
                    <a:ext uri="{9D8B030D-6E8A-4147-A177-3AD203B41FA5}">
                      <a16:colId xmlns:a16="http://schemas.microsoft.com/office/drawing/2014/main" val="201519813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Nice hot chocolate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800" b="1" kern="1200" dirty="0">
                          <a:solidFill>
                            <a:srgbClr val="7030A0"/>
                          </a:solidFill>
                          <a:effectLst/>
                          <a:latin typeface="+mn-lt"/>
                          <a:ea typeface="+mn-ea"/>
                          <a:cs typeface="+mn-cs"/>
                        </a:rPr>
                        <a:t>Breathe in through the nose,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r>
                        <a:rPr lang="en-GB" sz="1800" b="1" kern="1200" dirty="0">
                          <a:solidFill>
                            <a:srgbClr val="002060"/>
                          </a:solidFill>
                          <a:effectLst/>
                          <a:latin typeface="+mn-lt"/>
                          <a:ea typeface="+mn-ea"/>
                          <a:cs typeface="+mn-cs"/>
                        </a:rPr>
                        <a:t>Concentrating 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4875708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Stills my soul, especially when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7030A0"/>
                          </a:solidFill>
                          <a:effectLst/>
                          <a:latin typeface="+mn-lt"/>
                          <a:ea typeface="+mn-ea"/>
                          <a:cs typeface="+mn-cs"/>
                        </a:rPr>
                        <a:t>One, two, three, four and five 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mn-lt"/>
                          <a:ea typeface="+mn-ea"/>
                          <a:cs typeface="+mn-cs"/>
                        </a:rPr>
                        <a:t>Seventeen syllable form,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4003523736"/>
                  </a:ext>
                </a:extLst>
              </a:tr>
              <a:tr h="370840">
                <a:tc>
                  <a:txBody>
                    <a:bodyPr/>
                    <a:lstStyle/>
                    <a:p>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 has marshmallows</a:t>
                      </a:r>
                      <a:endParaRPr lang="en-GB" b="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7030A0"/>
                          </a:solidFill>
                          <a:effectLst/>
                          <a:latin typeface="+mn-lt"/>
                          <a:ea typeface="+mn-ea"/>
                          <a:cs typeface="+mn-cs"/>
                        </a:rPr>
                        <a:t>Out through the mouth, </a:t>
                      </a:r>
                      <a:r>
                        <a:rPr lang="en-GB" sz="1800" b="1" kern="1200" dirty="0" err="1">
                          <a:solidFill>
                            <a:srgbClr val="7030A0"/>
                          </a:solidFill>
                          <a:effectLst/>
                          <a:latin typeface="+mn-lt"/>
                          <a:ea typeface="+mn-ea"/>
                          <a:cs typeface="+mn-cs"/>
                        </a:rPr>
                        <a:t>aaaaah</a:t>
                      </a:r>
                      <a:r>
                        <a:rPr lang="en-GB" sz="1800" b="1" kern="1200" dirty="0">
                          <a:solidFill>
                            <a:srgbClr val="7030A0"/>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2060"/>
                          </a:solidFill>
                          <a:effectLst/>
                          <a:latin typeface="+mn-lt"/>
                          <a:ea typeface="+mn-ea"/>
                          <a:cs typeface="+mn-cs"/>
                        </a:rPr>
                        <a:t>I forget worries.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174253896"/>
                  </a:ext>
                </a:extLst>
              </a:tr>
            </a:tbl>
          </a:graphicData>
        </a:graphic>
      </p:graphicFrame>
      <p:pic>
        <p:nvPicPr>
          <p:cNvPr id="3" name="Picture 2" descr="Transparent Hot Chocolate Clipart Png - Cartoon Hot Chocolate Clipart ...">
            <a:extLst>
              <a:ext uri="{FF2B5EF4-FFF2-40B4-BE49-F238E27FC236}">
                <a16:creationId xmlns:a16="http://schemas.microsoft.com/office/drawing/2014/main" id="{7F795F32-17BE-B1B8-4D75-CAE6E3B9A9B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44365" y="4647333"/>
            <a:ext cx="1389013" cy="1320520"/>
          </a:xfrm>
          <a:prstGeom prst="rect">
            <a:avLst/>
          </a:prstGeom>
          <a:noFill/>
          <a:ln>
            <a:noFill/>
          </a:ln>
        </p:spPr>
      </p:pic>
      <p:pic>
        <p:nvPicPr>
          <p:cNvPr id="6" name="Picture 5" descr="Breathing Illustrations, Royalty-Free Vector Graphics &amp; Clip Art - iStock">
            <a:extLst>
              <a:ext uri="{FF2B5EF4-FFF2-40B4-BE49-F238E27FC236}">
                <a16:creationId xmlns:a16="http://schemas.microsoft.com/office/drawing/2014/main" id="{052267D4-76F2-3FD7-AA63-6CB51D5BDA67}"/>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5187567" y="4594102"/>
            <a:ext cx="1471497" cy="1471497"/>
          </a:xfrm>
          <a:prstGeom prst="rect">
            <a:avLst/>
          </a:prstGeom>
          <a:noFill/>
          <a:ln>
            <a:noFill/>
          </a:ln>
        </p:spPr>
      </p:pic>
      <p:pic>
        <p:nvPicPr>
          <p:cNvPr id="7" name="Picture 6" descr="Concentrate clipart - Clipground">
            <a:extLst>
              <a:ext uri="{FF2B5EF4-FFF2-40B4-BE49-F238E27FC236}">
                <a16:creationId xmlns:a16="http://schemas.microsoft.com/office/drawing/2014/main" id="{BA9BE172-80BA-8DBA-A2F9-8FA2CFC23D2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03270" y="4182104"/>
            <a:ext cx="1108075" cy="1828800"/>
          </a:xfrm>
          <a:prstGeom prst="rect">
            <a:avLst/>
          </a:prstGeom>
          <a:noFill/>
          <a:ln>
            <a:noFill/>
          </a:ln>
        </p:spPr>
      </p:pic>
    </p:spTree>
    <p:extLst>
      <p:ext uri="{BB962C8B-B14F-4D97-AF65-F5344CB8AC3E}">
        <p14:creationId xmlns:p14="http://schemas.microsoft.com/office/powerpoint/2010/main" val="270838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38200" y="365125"/>
            <a:ext cx="10515600" cy="1048039"/>
          </a:xfrm>
          <a:solidFill>
            <a:srgbClr val="FFFFCC"/>
          </a:solidFill>
        </p:spPr>
        <p:txBody>
          <a:bodyPr>
            <a:normAutofit/>
          </a:bodyPr>
          <a:lstStyle/>
          <a:p>
            <a:r>
              <a:rPr lang="en-GB" sz="4000" dirty="0">
                <a:solidFill>
                  <a:srgbClr val="002060"/>
                </a:solidFill>
              </a:rPr>
              <a:t>Here are some more ideas</a:t>
            </a:r>
          </a:p>
        </p:txBody>
      </p:sp>
      <p:sp>
        <p:nvSpPr>
          <p:cNvPr id="2" name="Content Placeholder 1">
            <a:extLst>
              <a:ext uri="{FF2B5EF4-FFF2-40B4-BE49-F238E27FC236}">
                <a16:creationId xmlns:a16="http://schemas.microsoft.com/office/drawing/2014/main" id="{975AF0A7-154F-A68B-00C1-1E40E509A660}"/>
              </a:ext>
            </a:extLst>
          </p:cNvPr>
          <p:cNvSpPr>
            <a:spLocks noGrp="1"/>
          </p:cNvSpPr>
          <p:nvPr>
            <p:ph sz="half" idx="1"/>
          </p:nvPr>
        </p:nvSpPr>
        <p:spPr>
          <a:xfrm>
            <a:off x="838201" y="1561193"/>
            <a:ext cx="5181600" cy="4820853"/>
          </a:xfrm>
          <a:solidFill>
            <a:srgbClr val="FFFFCC"/>
          </a:solidFill>
        </p:spPr>
        <p:txBody>
          <a:bodyPr>
            <a:normAutofit fontScale="55000" lnSpcReduction="20000"/>
          </a:bodyPr>
          <a:lstStyle/>
          <a:p>
            <a:pPr marL="0" indent="0" algn="ctr">
              <a:lnSpc>
                <a:spcPct val="120000"/>
              </a:lnSpc>
              <a:spcAft>
                <a:spcPts val="800"/>
              </a:spcAft>
              <a:buNone/>
            </a:pPr>
            <a:r>
              <a:rPr lang="en-GB" sz="19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My new power </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My heart is racing    My breath is fast</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I feel it rise inside me    I know it’s coming</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 tsunami of panic    An ocean of fear</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Huge breakers that will     Crash down on me</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Drowning me  </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But I can stop it</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My head is speaking     It says “Not Now!”</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I breathe in slow, one, two, three      And breathe out. Again.</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A breeze of stilling       An air of calm</a:t>
            </a:r>
          </a:p>
          <a:p>
            <a:pPr marL="0" indent="0" algn="ctr">
              <a:lnSpc>
                <a:spcPct val="120000"/>
              </a:lnSpc>
              <a:spcAft>
                <a:spcPts val="800"/>
              </a:spcAft>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The waves get smaller      I have learned to</a:t>
            </a:r>
          </a:p>
          <a:p>
            <a:pPr marL="0" indent="0" algn="ctr">
              <a:buNone/>
            </a:pPr>
            <a:r>
              <a:rPr lang="en-GB" sz="2200" b="1" dirty="0">
                <a:effectLst/>
                <a:latin typeface="Calibri" panose="020F0502020204030204" pitchFamily="34" charset="0"/>
                <a:ea typeface="Calibri" panose="020F0502020204030204" pitchFamily="34" charset="0"/>
                <a:cs typeface="Times New Roman" panose="02020603050405020304" pitchFamily="18" charset="0"/>
              </a:rPr>
              <a:t>Overcome them</a:t>
            </a:r>
            <a:endParaRPr lang="en-GB" sz="3800" b="1" dirty="0"/>
          </a:p>
        </p:txBody>
      </p:sp>
      <p:sp>
        <p:nvSpPr>
          <p:cNvPr id="3" name="Content Placeholder 2">
            <a:extLst>
              <a:ext uri="{FF2B5EF4-FFF2-40B4-BE49-F238E27FC236}">
                <a16:creationId xmlns:a16="http://schemas.microsoft.com/office/drawing/2014/main" id="{69D30618-B044-49F5-CCAD-8ED4466815EC}"/>
              </a:ext>
            </a:extLst>
          </p:cNvPr>
          <p:cNvSpPr>
            <a:spLocks noGrp="1"/>
          </p:cNvSpPr>
          <p:nvPr>
            <p:ph sz="half" idx="2"/>
          </p:nvPr>
        </p:nvSpPr>
        <p:spPr>
          <a:xfrm>
            <a:off x="6356656" y="1582842"/>
            <a:ext cx="5181600" cy="4799204"/>
          </a:xfrm>
          <a:solidFill>
            <a:srgbClr val="FFFFCC"/>
          </a:solidFill>
        </p:spPr>
        <p:txBody>
          <a:bodyPr>
            <a:normAutofit fontScale="55000" lnSpcReduction="20000"/>
          </a:bodyPr>
          <a:lstStyle/>
          <a:p>
            <a:pPr marL="0" indent="0" fontAlgn="base">
              <a:buNone/>
            </a:pPr>
            <a:r>
              <a:rPr lang="en-GB" sz="2900" b="1" dirty="0">
                <a:solidFill>
                  <a:srgbClr val="444444"/>
                </a:solidFill>
                <a:effectLst/>
                <a:latin typeface="Open Sans" panose="020B0606030504020204" pitchFamily="34" charset="0"/>
                <a:ea typeface="Times New Roman" panose="02020603050405020304" pitchFamily="18" charset="0"/>
              </a:rPr>
              <a:t>The Notebook</a:t>
            </a:r>
            <a:endParaRPr lang="en-GB" sz="2900" dirty="0">
              <a:effectLst/>
              <a:latin typeface="Times New Roman" panose="02020603050405020304" pitchFamily="18" charset="0"/>
              <a:ea typeface="Times New Roman" panose="02020603050405020304" pitchFamily="18" charset="0"/>
            </a:endParaRPr>
          </a:p>
          <a:p>
            <a:pPr fontAlgn="base"/>
            <a:r>
              <a:rPr lang="en-GB" sz="3300" dirty="0">
                <a:solidFill>
                  <a:srgbClr val="444444"/>
                </a:solidFill>
                <a:effectLst/>
                <a:latin typeface="Open Sans" panose="020B0606030504020204" pitchFamily="34" charset="0"/>
                <a:ea typeface="Times New Roman" panose="02020603050405020304" pitchFamily="18" charset="0"/>
              </a:rPr>
              <a:t>She spills her heart and soul into its pages</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Ink dapples the paper</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But it is not ink to her</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It is her memories and her joys</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Her fears and her dreams</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Her secrets and her sorrows</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One day she will look back on it and remember</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Until that day it is a time capsule</a:t>
            </a:r>
            <a:br>
              <a:rPr lang="en-GB" sz="3300" dirty="0">
                <a:solidFill>
                  <a:srgbClr val="444444"/>
                </a:solidFill>
                <a:effectLst/>
                <a:latin typeface="Open Sans" panose="020B0606030504020204" pitchFamily="34" charset="0"/>
                <a:ea typeface="Times New Roman" panose="02020603050405020304" pitchFamily="18" charset="0"/>
              </a:rPr>
            </a:br>
            <a:r>
              <a:rPr lang="en-GB" sz="3300" dirty="0">
                <a:solidFill>
                  <a:srgbClr val="444444"/>
                </a:solidFill>
                <a:effectLst/>
                <a:latin typeface="Open Sans" panose="020B0606030504020204" pitchFamily="34" charset="0"/>
                <a:ea typeface="Times New Roman" panose="02020603050405020304" pitchFamily="18" charset="0"/>
              </a:rPr>
              <a:t>Waiting to be opened.</a:t>
            </a:r>
            <a:endParaRPr lang="en-GB" sz="3300" dirty="0">
              <a:effectLst/>
              <a:latin typeface="Times New Roman" panose="02020603050405020304" pitchFamily="18" charset="0"/>
              <a:ea typeface="Times New Roman" panose="02020603050405020304" pitchFamily="18" charset="0"/>
            </a:endParaRPr>
          </a:p>
          <a:p>
            <a:pPr marL="0" indent="0">
              <a:buNone/>
            </a:pPr>
            <a:endParaRPr lang="en-GB" sz="3300" dirty="0"/>
          </a:p>
          <a:p>
            <a:pPr marL="0" indent="0" fontAlgn="base">
              <a:buNone/>
            </a:pPr>
            <a:r>
              <a:rPr lang="en-GB" sz="2200" b="1" dirty="0">
                <a:solidFill>
                  <a:srgbClr val="444444"/>
                </a:solidFill>
                <a:effectLst/>
                <a:latin typeface="Open Sans" panose="020B0606030504020204" pitchFamily="34" charset="0"/>
                <a:ea typeface="Times New Roman" panose="02020603050405020304" pitchFamily="18" charset="0"/>
              </a:rPr>
              <a:t>Panda</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Soft fur</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squeaky and snuggly</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it came from my great grandma.</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It is a toy panda </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I sleep with it all the time.</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When I cuddle with it</a:t>
            </a:r>
            <a:endParaRPr lang="en-GB" sz="2200" dirty="0">
              <a:effectLst/>
              <a:latin typeface="Times New Roman" panose="02020603050405020304" pitchFamily="18" charset="0"/>
              <a:ea typeface="Times New Roman" panose="02020603050405020304" pitchFamily="18" charset="0"/>
            </a:endParaRPr>
          </a:p>
          <a:p>
            <a:pPr marL="0" indent="0" fontAlgn="base">
              <a:buNone/>
            </a:pPr>
            <a:r>
              <a:rPr lang="en-GB" sz="2200" dirty="0">
                <a:solidFill>
                  <a:srgbClr val="444444"/>
                </a:solidFill>
                <a:effectLst/>
                <a:latin typeface="Open Sans" panose="020B0606030504020204" pitchFamily="34" charset="0"/>
                <a:ea typeface="Times New Roman" panose="02020603050405020304" pitchFamily="18" charset="0"/>
              </a:rPr>
              <a:t>I think of her.</a:t>
            </a:r>
            <a:endParaRPr lang="en-GB" sz="2200" dirty="0">
              <a:effectLst/>
              <a:latin typeface="Times New Roman" panose="02020603050405020304" pitchFamily="18" charset="0"/>
              <a:ea typeface="Times New Roman" panose="02020603050405020304" pitchFamily="18" charset="0"/>
            </a:endParaRPr>
          </a:p>
          <a:p>
            <a:pPr marL="0" indent="0">
              <a:buNone/>
            </a:pPr>
            <a:endParaRPr lang="en-GB" dirty="0"/>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0" name="Ink 9">
                <a:extLst>
                  <a:ext uri="{FF2B5EF4-FFF2-40B4-BE49-F238E27FC236}">
                    <a16:creationId xmlns:a16="http://schemas.microsoft.com/office/drawing/2014/main" id="{FA483020-2644-2D0E-2AD3-B66254707602}"/>
                  </a:ext>
                </a:extLst>
              </p14:cNvPr>
              <p14:cNvContentPartPr/>
              <p14:nvPr/>
            </p14:nvContentPartPr>
            <p14:xfrm>
              <a:off x="244611" y="5768967"/>
              <a:ext cx="11736720" cy="1106280"/>
            </p14:xfrm>
          </p:contentPart>
        </mc:Choice>
        <mc:Fallback>
          <p:pic>
            <p:nvPicPr>
              <p:cNvPr id="10" name="Ink 9">
                <a:extLst>
                  <a:ext uri="{FF2B5EF4-FFF2-40B4-BE49-F238E27FC236}">
                    <a16:creationId xmlns:a16="http://schemas.microsoft.com/office/drawing/2014/main" id="{FA483020-2644-2D0E-2AD3-B66254707602}"/>
                  </a:ext>
                </a:extLst>
              </p:cNvPr>
              <p:cNvPicPr/>
              <p:nvPr/>
            </p:nvPicPr>
            <p:blipFill>
              <a:blip r:embed="rId3"/>
              <a:stretch>
                <a:fillRect/>
              </a:stretch>
            </p:blipFill>
            <p:spPr>
              <a:xfrm>
                <a:off x="226611" y="5750967"/>
                <a:ext cx="11772360" cy="114192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4">
            <p14:nvContentPartPr>
              <p14:cNvPr id="12" name="Ink 11">
                <a:extLst>
                  <a:ext uri="{FF2B5EF4-FFF2-40B4-BE49-F238E27FC236}">
                    <a16:creationId xmlns:a16="http://schemas.microsoft.com/office/drawing/2014/main" id="{4B6FADB3-6375-2084-BB22-9B4F7B6D8452}"/>
                  </a:ext>
                </a:extLst>
              </p14:cNvPr>
              <p14:cNvContentPartPr/>
              <p14:nvPr/>
            </p14:nvContentPartPr>
            <p14:xfrm>
              <a:off x="195651" y="4324647"/>
              <a:ext cx="493560" cy="2057400"/>
            </p14:xfrm>
          </p:contentPart>
        </mc:Choice>
        <mc:Fallback>
          <p:pic>
            <p:nvPicPr>
              <p:cNvPr id="12" name="Ink 11">
                <a:extLst>
                  <a:ext uri="{FF2B5EF4-FFF2-40B4-BE49-F238E27FC236}">
                    <a16:creationId xmlns:a16="http://schemas.microsoft.com/office/drawing/2014/main" id="{4B6FADB3-6375-2084-BB22-9B4F7B6D8452}"/>
                  </a:ext>
                </a:extLst>
              </p:cNvPr>
              <p:cNvPicPr/>
              <p:nvPr/>
            </p:nvPicPr>
            <p:blipFill>
              <a:blip r:embed="rId5"/>
              <a:stretch>
                <a:fillRect/>
              </a:stretch>
            </p:blipFill>
            <p:spPr>
              <a:xfrm>
                <a:off x="177651" y="4306647"/>
                <a:ext cx="529200" cy="209304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8">
            <p14:nvContentPartPr>
              <p14:cNvPr id="15" name="Ink 14">
                <a:extLst>
                  <a:ext uri="{FF2B5EF4-FFF2-40B4-BE49-F238E27FC236}">
                    <a16:creationId xmlns:a16="http://schemas.microsoft.com/office/drawing/2014/main" id="{8F2EB6B1-92F7-D146-4E62-39C077AF2501}"/>
                  </a:ext>
                </a:extLst>
              </p14:cNvPr>
              <p14:cNvContentPartPr/>
              <p14:nvPr/>
            </p14:nvContentPartPr>
            <p14:xfrm>
              <a:off x="169011" y="195447"/>
              <a:ext cx="11907720" cy="5567040"/>
            </p14:xfrm>
          </p:contentPart>
        </mc:Choice>
        <mc:Fallback>
          <p:pic>
            <p:nvPicPr>
              <p:cNvPr id="15" name="Ink 14">
                <a:extLst>
                  <a:ext uri="{FF2B5EF4-FFF2-40B4-BE49-F238E27FC236}">
                    <a16:creationId xmlns:a16="http://schemas.microsoft.com/office/drawing/2014/main" id="{8F2EB6B1-92F7-D146-4E62-39C077AF2501}"/>
                  </a:ext>
                </a:extLst>
              </p:cNvPr>
              <p:cNvPicPr/>
              <p:nvPr/>
            </p:nvPicPr>
            <p:blipFill>
              <a:blip r:embed="rId9"/>
              <a:stretch>
                <a:fillRect/>
              </a:stretch>
            </p:blipFill>
            <p:spPr>
              <a:xfrm>
                <a:off x="151011" y="177446"/>
                <a:ext cx="11943360" cy="5602682"/>
              </a:xfrm>
              <a:prstGeom prst="rect">
                <a:avLst/>
              </a:prstGeom>
            </p:spPr>
          </p:pic>
        </mc:Fallback>
      </mc:AlternateContent>
    </p:spTree>
    <p:extLst>
      <p:ext uri="{BB962C8B-B14F-4D97-AF65-F5344CB8AC3E}">
        <p14:creationId xmlns:p14="http://schemas.microsoft.com/office/powerpoint/2010/main" val="44576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38200" y="602657"/>
            <a:ext cx="10515600" cy="1000485"/>
          </a:xfrm>
          <a:solidFill>
            <a:srgbClr val="FFFFCC"/>
          </a:solidFill>
        </p:spPr>
        <p:txBody>
          <a:bodyPr>
            <a:normAutofit/>
          </a:bodyPr>
          <a:lstStyle/>
          <a:p>
            <a:r>
              <a:rPr lang="en-GB" sz="4000" dirty="0">
                <a:solidFill>
                  <a:srgbClr val="002060"/>
                </a:solidFill>
              </a:rPr>
              <a:t>Next steps</a:t>
            </a: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2010352"/>
            <a:ext cx="10515600" cy="4351338"/>
          </a:xfrm>
          <a:solidFill>
            <a:srgbClr val="FFFFCC"/>
          </a:solidFill>
        </p:spPr>
        <p:txBody>
          <a:bodyPr/>
          <a:lstStyle/>
          <a:p>
            <a:r>
              <a:rPr lang="en-GB" sz="3200" dirty="0">
                <a:solidFill>
                  <a:srgbClr val="002060"/>
                </a:solidFill>
              </a:rPr>
              <a:t>Submit your entries to Mrs Driscoll W1 by 19</a:t>
            </a:r>
            <a:r>
              <a:rPr lang="en-GB" sz="3200" baseline="30000" dirty="0">
                <a:solidFill>
                  <a:srgbClr val="002060"/>
                </a:solidFill>
              </a:rPr>
              <a:t>th</a:t>
            </a:r>
            <a:r>
              <a:rPr lang="en-GB" sz="3200" dirty="0">
                <a:solidFill>
                  <a:srgbClr val="002060"/>
                </a:solidFill>
              </a:rPr>
              <a:t> May</a:t>
            </a:r>
          </a:p>
          <a:p>
            <a:pPr marL="0" indent="0">
              <a:buNone/>
            </a:pPr>
            <a:endParaRPr lang="en-GB" sz="3200" dirty="0">
              <a:solidFill>
                <a:srgbClr val="002060"/>
              </a:solidFill>
            </a:endParaRPr>
          </a:p>
          <a:p>
            <a:r>
              <a:rPr lang="en-GB" sz="3200" dirty="0">
                <a:solidFill>
                  <a:srgbClr val="002060"/>
                </a:solidFill>
              </a:rPr>
              <a:t>House points for all entries</a:t>
            </a:r>
          </a:p>
          <a:p>
            <a:pPr marL="0" indent="0">
              <a:buNone/>
            </a:pPr>
            <a:endParaRPr lang="en-GB" sz="3200" dirty="0">
              <a:solidFill>
                <a:srgbClr val="002060"/>
              </a:solidFill>
            </a:endParaRPr>
          </a:p>
          <a:p>
            <a:r>
              <a:rPr lang="en-GB" sz="3200" dirty="0">
                <a:solidFill>
                  <a:srgbClr val="002060"/>
                </a:solidFill>
              </a:rPr>
              <a:t>Prizes for winners</a:t>
            </a:r>
          </a:p>
          <a:p>
            <a:pPr marL="0" indent="0">
              <a:buNone/>
            </a:pPr>
            <a:endParaRPr lang="en-GB" dirty="0"/>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0" name="Ink 9">
                <a:extLst>
                  <a:ext uri="{FF2B5EF4-FFF2-40B4-BE49-F238E27FC236}">
                    <a16:creationId xmlns:a16="http://schemas.microsoft.com/office/drawing/2014/main" id="{FA483020-2644-2D0E-2AD3-B66254707602}"/>
                  </a:ext>
                </a:extLst>
              </p14:cNvPr>
              <p14:cNvContentPartPr/>
              <p14:nvPr/>
            </p14:nvContentPartPr>
            <p14:xfrm>
              <a:off x="244611" y="5768967"/>
              <a:ext cx="11736720" cy="1106280"/>
            </p14:xfrm>
          </p:contentPart>
        </mc:Choice>
        <mc:Fallback>
          <p:pic>
            <p:nvPicPr>
              <p:cNvPr id="10" name="Ink 9">
                <a:extLst>
                  <a:ext uri="{FF2B5EF4-FFF2-40B4-BE49-F238E27FC236}">
                    <a16:creationId xmlns:a16="http://schemas.microsoft.com/office/drawing/2014/main" id="{FA483020-2644-2D0E-2AD3-B66254707602}"/>
                  </a:ext>
                </a:extLst>
              </p:cNvPr>
              <p:cNvPicPr/>
              <p:nvPr/>
            </p:nvPicPr>
            <p:blipFill>
              <a:blip r:embed="rId3"/>
              <a:stretch>
                <a:fillRect/>
              </a:stretch>
            </p:blipFill>
            <p:spPr>
              <a:xfrm>
                <a:off x="226611" y="5750967"/>
                <a:ext cx="11772360" cy="114192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4">
            <p14:nvContentPartPr>
              <p14:cNvPr id="12" name="Ink 11">
                <a:extLst>
                  <a:ext uri="{FF2B5EF4-FFF2-40B4-BE49-F238E27FC236}">
                    <a16:creationId xmlns:a16="http://schemas.microsoft.com/office/drawing/2014/main" id="{4B6FADB3-6375-2084-BB22-9B4F7B6D8452}"/>
                  </a:ext>
                </a:extLst>
              </p14:cNvPr>
              <p14:cNvContentPartPr/>
              <p14:nvPr/>
            </p14:nvContentPartPr>
            <p14:xfrm>
              <a:off x="195651" y="4324647"/>
              <a:ext cx="493560" cy="2057400"/>
            </p14:xfrm>
          </p:contentPart>
        </mc:Choice>
        <mc:Fallback>
          <p:pic>
            <p:nvPicPr>
              <p:cNvPr id="12" name="Ink 11">
                <a:extLst>
                  <a:ext uri="{FF2B5EF4-FFF2-40B4-BE49-F238E27FC236}">
                    <a16:creationId xmlns:a16="http://schemas.microsoft.com/office/drawing/2014/main" id="{4B6FADB3-6375-2084-BB22-9B4F7B6D8452}"/>
                  </a:ext>
                </a:extLst>
              </p:cNvPr>
              <p:cNvPicPr/>
              <p:nvPr/>
            </p:nvPicPr>
            <p:blipFill>
              <a:blip r:embed="rId5"/>
              <a:stretch>
                <a:fillRect/>
              </a:stretch>
            </p:blipFill>
            <p:spPr>
              <a:xfrm>
                <a:off x="177651" y="4306647"/>
                <a:ext cx="529200" cy="209304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8">
            <p14:nvContentPartPr>
              <p14:cNvPr id="15" name="Ink 14">
                <a:extLst>
                  <a:ext uri="{FF2B5EF4-FFF2-40B4-BE49-F238E27FC236}">
                    <a16:creationId xmlns:a16="http://schemas.microsoft.com/office/drawing/2014/main" id="{8F2EB6B1-92F7-D146-4E62-39C077AF2501}"/>
                  </a:ext>
                </a:extLst>
              </p14:cNvPr>
              <p14:cNvContentPartPr/>
              <p14:nvPr/>
            </p14:nvContentPartPr>
            <p14:xfrm>
              <a:off x="169011" y="195447"/>
              <a:ext cx="11907720" cy="5567040"/>
            </p14:xfrm>
          </p:contentPart>
        </mc:Choice>
        <mc:Fallback>
          <p:pic>
            <p:nvPicPr>
              <p:cNvPr id="15" name="Ink 14">
                <a:extLst>
                  <a:ext uri="{FF2B5EF4-FFF2-40B4-BE49-F238E27FC236}">
                    <a16:creationId xmlns:a16="http://schemas.microsoft.com/office/drawing/2014/main" id="{8F2EB6B1-92F7-D146-4E62-39C077AF2501}"/>
                  </a:ext>
                </a:extLst>
              </p:cNvPr>
              <p:cNvPicPr/>
              <p:nvPr/>
            </p:nvPicPr>
            <p:blipFill>
              <a:blip r:embed="rId9"/>
              <a:stretch>
                <a:fillRect/>
              </a:stretch>
            </p:blipFill>
            <p:spPr>
              <a:xfrm>
                <a:off x="151011" y="177446"/>
                <a:ext cx="11943360" cy="5602682"/>
              </a:xfrm>
              <a:prstGeom prst="rect">
                <a:avLst/>
              </a:prstGeom>
            </p:spPr>
          </p:pic>
        </mc:Fallback>
      </mc:AlternateContent>
    </p:spTree>
    <p:extLst>
      <p:ext uri="{BB962C8B-B14F-4D97-AF65-F5344CB8AC3E}">
        <p14:creationId xmlns:p14="http://schemas.microsoft.com/office/powerpoint/2010/main" val="2999778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lstStyle/>
          <a:p>
            <a:pPr algn="ctr"/>
            <a:r>
              <a:rPr lang="en-GB" b="1" dirty="0">
                <a:solidFill>
                  <a:srgbClr val="002060"/>
                </a:solidFill>
              </a:rPr>
              <a:t>Mental Health Awareness </a:t>
            </a:r>
            <a:r>
              <a:rPr lang="en-GB" b="1" dirty="0" smtClean="0">
                <a:solidFill>
                  <a:srgbClr val="002060"/>
                </a:solidFill>
              </a:rPr>
              <a:t>Week 2023</a:t>
            </a: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2010352"/>
            <a:ext cx="10515600" cy="4649528"/>
          </a:xfrm>
          <a:solidFill>
            <a:srgbClr val="FFFFCC"/>
          </a:solidFill>
        </p:spPr>
        <p:txBody>
          <a:bodyPr>
            <a:normAutofit/>
          </a:bodyPr>
          <a:lstStyle/>
          <a:p>
            <a:pPr marL="0" indent="0">
              <a:buNone/>
            </a:pPr>
            <a:r>
              <a:rPr lang="en-GB" dirty="0" smtClean="0">
                <a:solidFill>
                  <a:srgbClr val="002060"/>
                </a:solidFill>
              </a:rPr>
              <a:t>This week we will be talking about how to manage your emotions.</a:t>
            </a:r>
          </a:p>
          <a:p>
            <a:pPr marL="0" indent="0">
              <a:buNone/>
            </a:pPr>
            <a:endParaRPr lang="en-GB" dirty="0">
              <a:solidFill>
                <a:srgbClr val="002060"/>
              </a:solidFill>
            </a:endParaRPr>
          </a:p>
          <a:p>
            <a:pPr marL="0" indent="0">
              <a:buNone/>
            </a:pPr>
            <a:r>
              <a:rPr lang="en-GB" dirty="0" smtClean="0">
                <a:solidFill>
                  <a:srgbClr val="002060"/>
                </a:solidFill>
              </a:rPr>
              <a:t>Sometimes we can experience strong emotions which can make us feel overwhelmed. </a:t>
            </a:r>
          </a:p>
          <a:p>
            <a:pPr marL="0" indent="0">
              <a:buNone/>
            </a:pPr>
            <a:endParaRPr lang="en-GB" dirty="0" smtClean="0">
              <a:solidFill>
                <a:srgbClr val="002060"/>
              </a:solidFill>
            </a:endParaRPr>
          </a:p>
          <a:p>
            <a:pPr marL="0" indent="0">
              <a:buNone/>
            </a:pPr>
            <a:r>
              <a:rPr lang="en-GB" dirty="0" smtClean="0">
                <a:solidFill>
                  <a:srgbClr val="002060"/>
                </a:solidFill>
              </a:rPr>
              <a:t>Experiencing emotions is all part of being human; it’s the way we manage the difficult ones that can have a huge impact on how we feel.</a:t>
            </a:r>
          </a:p>
          <a:p>
            <a:pPr marL="0" indent="0">
              <a:buNone/>
            </a:pPr>
            <a:endParaRPr lang="en-GB" dirty="0">
              <a:solidFill>
                <a:srgbClr val="002060"/>
              </a:solidFill>
            </a:endParaRPr>
          </a:p>
          <a:p>
            <a:pPr marL="0" indent="0">
              <a:buNone/>
            </a:pPr>
            <a:r>
              <a:rPr lang="en-GB" dirty="0" smtClean="0">
                <a:solidFill>
                  <a:srgbClr val="002060"/>
                </a:solidFill>
              </a:rPr>
              <a:t>Let’s look at some techniques!</a:t>
            </a:r>
          </a:p>
          <a:p>
            <a:pPr marL="0" indent="0">
              <a:buNone/>
            </a:pPr>
            <a:endParaRPr lang="en-GB" dirty="0">
              <a:solidFill>
                <a:srgbClr val="002060"/>
              </a:solidFill>
            </a:endParaRPr>
          </a:p>
          <a:p>
            <a:pPr marL="0" indent="0">
              <a:buNone/>
            </a:pPr>
            <a:endParaRPr lang="en-GB" dirty="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spTree>
    <p:extLst>
      <p:ext uri="{BB962C8B-B14F-4D97-AF65-F5344CB8AC3E}">
        <p14:creationId xmlns:p14="http://schemas.microsoft.com/office/powerpoint/2010/main" val="400342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lstStyle/>
          <a:p>
            <a:r>
              <a:rPr lang="en-GB" b="1" dirty="0" smtClean="0">
                <a:solidFill>
                  <a:srgbClr val="002060"/>
                </a:solidFill>
              </a:rPr>
              <a:t>Technique 1: Box breathing</a:t>
            </a: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1733191"/>
            <a:ext cx="10515600" cy="4628499"/>
          </a:xfrm>
          <a:solidFill>
            <a:srgbClr val="FFFFCC"/>
          </a:solidFill>
        </p:spPr>
        <p:txBody>
          <a:bodyPr>
            <a:normAutofit lnSpcReduction="10000"/>
          </a:bodyPr>
          <a:lstStyle/>
          <a:p>
            <a:pPr marL="0" indent="0">
              <a:buNone/>
            </a:pPr>
            <a:r>
              <a:rPr lang="en-GB" dirty="0" smtClean="0">
                <a:solidFill>
                  <a:srgbClr val="002060"/>
                </a:solidFill>
              </a:rPr>
              <a:t>Box breathing is a technique lots of people use </a:t>
            </a:r>
          </a:p>
          <a:p>
            <a:pPr marL="0" indent="0">
              <a:buNone/>
            </a:pPr>
            <a:r>
              <a:rPr lang="en-GB" dirty="0" smtClean="0">
                <a:solidFill>
                  <a:srgbClr val="002060"/>
                </a:solidFill>
              </a:rPr>
              <a:t>to reduce feelings of anxiousness. </a:t>
            </a:r>
          </a:p>
          <a:p>
            <a:pPr marL="0" indent="0">
              <a:buNone/>
            </a:pPr>
            <a:endParaRPr lang="en-GB" dirty="0">
              <a:solidFill>
                <a:srgbClr val="002060"/>
              </a:solidFill>
            </a:endParaRPr>
          </a:p>
          <a:p>
            <a:pPr marL="0" indent="0">
              <a:buNone/>
            </a:pPr>
            <a:r>
              <a:rPr lang="en-GB" dirty="0" smtClean="0">
                <a:solidFill>
                  <a:srgbClr val="002060"/>
                </a:solidFill>
              </a:rPr>
              <a:t>It can help to calm our thoughts and clear our minds in stressful situations such as tests, difficult conversations or trying new things which scare us. </a:t>
            </a:r>
          </a:p>
          <a:p>
            <a:pPr marL="0" indent="0">
              <a:buNone/>
            </a:pPr>
            <a:endParaRPr lang="en-GB" dirty="0">
              <a:solidFill>
                <a:srgbClr val="002060"/>
              </a:solidFill>
            </a:endParaRPr>
          </a:p>
          <a:p>
            <a:pPr marL="0" indent="0">
              <a:buNone/>
            </a:pPr>
            <a:r>
              <a:rPr lang="en-GB" dirty="0" smtClean="0">
                <a:solidFill>
                  <a:srgbClr val="002060"/>
                </a:solidFill>
              </a:rPr>
              <a:t>Here is a video which explains how you can do box breathing for yourself </a:t>
            </a:r>
            <a:r>
              <a:rPr lang="en-GB" dirty="0" smtClean="0">
                <a:solidFill>
                  <a:srgbClr val="002060"/>
                </a:solidFill>
                <a:sym typeface="Wingdings" panose="05000000000000000000" pitchFamily="2" charset="2"/>
              </a:rPr>
              <a:t></a:t>
            </a:r>
          </a:p>
          <a:p>
            <a:pPr marL="0" indent="0">
              <a:buNone/>
            </a:pPr>
            <a:r>
              <a:rPr lang="en-GB" dirty="0" smtClean="0">
                <a:solidFill>
                  <a:srgbClr val="002060"/>
                </a:solidFill>
                <a:sym typeface="Wingdings" panose="05000000000000000000" pitchFamily="2" charset="2"/>
                <a:hlinkClick r:id="rId3"/>
              </a:rPr>
              <a:t>Box Breathing</a:t>
            </a:r>
            <a:endParaRPr lang="en-GB" dirty="0">
              <a:solidFill>
                <a:srgbClr val="002060"/>
              </a:solidFill>
              <a:sym typeface="Wingdings" panose="05000000000000000000" pitchFamily="2" charset="2"/>
            </a:endParaRPr>
          </a:p>
          <a:p>
            <a:pPr marL="0" indent="0">
              <a:buNone/>
            </a:pPr>
            <a:endParaRPr lang="en-GB" dirty="0" smtClean="0">
              <a:solidFill>
                <a:srgbClr val="002060"/>
              </a:solidFill>
            </a:endParaRPr>
          </a:p>
          <a:p>
            <a:pPr marL="0" indent="0">
              <a:buNone/>
            </a:pPr>
            <a:endParaRPr lang="en-GB" dirty="0">
              <a:solidFill>
                <a:srgbClr val="002060"/>
              </a:solidFill>
            </a:endParaRPr>
          </a:p>
          <a:p>
            <a:pPr marL="0" indent="0">
              <a:buNone/>
            </a:pPr>
            <a:endParaRPr lang="en-GB" dirty="0" smtClean="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pic>
        <p:nvPicPr>
          <p:cNvPr id="2052" name="Picture 4" descr="Box breathing relaxation technique: how to calm feelings of stress or  anxiety - YouTub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73143" y="418875"/>
            <a:ext cx="4255135" cy="2393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087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lstStyle/>
          <a:p>
            <a:r>
              <a:rPr lang="en-GB" b="1" dirty="0" smtClean="0">
                <a:solidFill>
                  <a:srgbClr val="002060"/>
                </a:solidFill>
              </a:rPr>
              <a:t>Technique 2: Exploring worries </a:t>
            </a: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1733191"/>
            <a:ext cx="10515600" cy="4628499"/>
          </a:xfrm>
          <a:solidFill>
            <a:srgbClr val="FFFFCC"/>
          </a:solidFill>
        </p:spPr>
        <p:txBody>
          <a:bodyPr>
            <a:normAutofit/>
          </a:bodyPr>
          <a:lstStyle/>
          <a:p>
            <a:pPr marL="0" indent="0">
              <a:buNone/>
            </a:pPr>
            <a:endParaRPr lang="en-GB" dirty="0" smtClean="0">
              <a:solidFill>
                <a:srgbClr val="002060"/>
              </a:solidFill>
            </a:endParaRPr>
          </a:p>
          <a:p>
            <a:pPr marL="0" indent="0">
              <a:buNone/>
            </a:pPr>
            <a:endParaRPr lang="en-GB" dirty="0">
              <a:solidFill>
                <a:srgbClr val="002060"/>
              </a:solidFill>
            </a:endParaRPr>
          </a:p>
          <a:p>
            <a:pPr marL="0" indent="0">
              <a:buNone/>
            </a:pPr>
            <a:r>
              <a:rPr lang="en-GB" dirty="0" smtClean="0">
                <a:solidFill>
                  <a:srgbClr val="002060"/>
                </a:solidFill>
              </a:rPr>
              <a:t>We all get worried about different things.</a:t>
            </a:r>
          </a:p>
          <a:p>
            <a:pPr marL="0" indent="0">
              <a:buNone/>
            </a:pPr>
            <a:endParaRPr lang="en-GB" dirty="0">
              <a:solidFill>
                <a:srgbClr val="002060"/>
              </a:solidFill>
            </a:endParaRPr>
          </a:p>
          <a:p>
            <a:pPr marL="0" indent="0">
              <a:buNone/>
            </a:pPr>
            <a:r>
              <a:rPr lang="en-GB" dirty="0" smtClean="0">
                <a:solidFill>
                  <a:srgbClr val="002060"/>
                </a:solidFill>
              </a:rPr>
              <a:t>Sometimes worries can build into a feeling of stress or overwhelm. </a:t>
            </a:r>
          </a:p>
          <a:p>
            <a:pPr marL="0" indent="0">
              <a:buNone/>
            </a:pPr>
            <a:endParaRPr lang="en-GB" dirty="0">
              <a:solidFill>
                <a:srgbClr val="002060"/>
              </a:solidFill>
            </a:endParaRPr>
          </a:p>
          <a:p>
            <a:pPr marL="0" indent="0">
              <a:buNone/>
            </a:pPr>
            <a:r>
              <a:rPr lang="en-GB" dirty="0" smtClean="0">
                <a:solidFill>
                  <a:srgbClr val="002060"/>
                </a:solidFill>
              </a:rPr>
              <a:t>On your own or with a partner, complete the following steps to explore your worry and hopefully…make it feel more manageable!</a:t>
            </a:r>
            <a:endParaRPr lang="en-GB" dirty="0" smtClean="0">
              <a:solidFill>
                <a:srgbClr val="002060"/>
              </a:solidFill>
              <a:sym typeface="Wingdings" panose="05000000000000000000" pitchFamily="2" charset="2"/>
            </a:endParaRPr>
          </a:p>
          <a:p>
            <a:pPr marL="0" indent="0">
              <a:buNone/>
            </a:pPr>
            <a:endParaRPr lang="en-GB" dirty="0" smtClean="0">
              <a:solidFill>
                <a:srgbClr val="002060"/>
              </a:solidFill>
            </a:endParaRPr>
          </a:p>
          <a:p>
            <a:pPr marL="0" indent="0">
              <a:buNone/>
            </a:pPr>
            <a:endParaRPr lang="en-GB" dirty="0">
              <a:solidFill>
                <a:srgbClr val="002060"/>
              </a:solidFill>
            </a:endParaRPr>
          </a:p>
          <a:p>
            <a:pPr marL="0" indent="0">
              <a:buNone/>
            </a:pPr>
            <a:endParaRPr lang="en-GB" dirty="0" smtClean="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pic>
        <p:nvPicPr>
          <p:cNvPr id="1026" name="Picture 2" descr="Worried Cartoon Images – Browse 175,155 Stock Photos ..."/>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72425" y="407628"/>
            <a:ext cx="3133826" cy="313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8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normAutofit fontScale="90000"/>
          </a:bodyPr>
          <a:lstStyle/>
          <a:p>
            <a:r>
              <a:rPr lang="en-GB" b="1" dirty="0" smtClean="0">
                <a:solidFill>
                  <a:srgbClr val="002060"/>
                </a:solidFill>
              </a:rPr>
              <a:t/>
            </a:r>
            <a:br>
              <a:rPr lang="en-GB" b="1" dirty="0" smtClean="0">
                <a:solidFill>
                  <a:srgbClr val="002060"/>
                </a:solidFill>
              </a:rPr>
            </a:br>
            <a:r>
              <a:rPr lang="en-GB" b="1" dirty="0" smtClean="0">
                <a:solidFill>
                  <a:srgbClr val="002060"/>
                </a:solidFill>
              </a:rPr>
              <a:t>Step 1: </a:t>
            </a:r>
            <a:r>
              <a:rPr lang="en-US" b="1" dirty="0" smtClean="0">
                <a:solidFill>
                  <a:srgbClr val="002060"/>
                </a:solidFill>
              </a:rPr>
              <a:t>What </a:t>
            </a:r>
            <a:r>
              <a:rPr lang="en-US" b="1" dirty="0">
                <a:solidFill>
                  <a:srgbClr val="002060"/>
                </a:solidFill>
              </a:rPr>
              <a:t>is something you are worried about?</a:t>
            </a:r>
            <a:r>
              <a:rPr lang="en-GB" b="1" dirty="0">
                <a:solidFill>
                  <a:srgbClr val="002060"/>
                </a:solidFill>
              </a:rPr>
              <a:t/>
            </a:r>
            <a:br>
              <a:rPr lang="en-GB" b="1" dirty="0">
                <a:solidFill>
                  <a:srgbClr val="002060"/>
                </a:solidFill>
              </a:rPr>
            </a:b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1733191"/>
            <a:ext cx="10515600" cy="4628499"/>
          </a:xfrm>
          <a:solidFill>
            <a:srgbClr val="FFFFCC"/>
          </a:solidFill>
        </p:spPr>
        <p:txBody>
          <a:bodyPr>
            <a:normAutofit/>
          </a:bodyPr>
          <a:lstStyle/>
          <a:p>
            <a:endParaRPr lang="en-GB" dirty="0"/>
          </a:p>
          <a:p>
            <a:pPr marL="0" indent="0">
              <a:buNone/>
            </a:pPr>
            <a:r>
              <a:rPr lang="en-US" dirty="0" smtClean="0">
                <a:solidFill>
                  <a:schemeClr val="tx2"/>
                </a:solidFill>
              </a:rPr>
              <a:t>When </a:t>
            </a:r>
            <a:r>
              <a:rPr lang="en-US" dirty="0">
                <a:solidFill>
                  <a:schemeClr val="tx2"/>
                </a:solidFill>
              </a:rPr>
              <a:t>you are worried about something, it’s easy to imagine the worst thing that could possibly happen. In reality, these worries may never come true. </a:t>
            </a:r>
            <a:endParaRPr lang="en-US" dirty="0" smtClean="0">
              <a:solidFill>
                <a:schemeClr val="tx2"/>
              </a:solidFill>
            </a:endParaRPr>
          </a:p>
          <a:p>
            <a:pPr marL="0" indent="0">
              <a:buNone/>
            </a:pPr>
            <a:endParaRPr lang="en-US" dirty="0">
              <a:solidFill>
                <a:schemeClr val="tx2"/>
              </a:solidFill>
            </a:endParaRPr>
          </a:p>
          <a:p>
            <a:pPr marL="0" indent="0">
              <a:buNone/>
            </a:pPr>
            <a:r>
              <a:rPr lang="en-US" dirty="0" smtClean="0">
                <a:solidFill>
                  <a:schemeClr val="tx2"/>
                </a:solidFill>
              </a:rPr>
              <a:t>What </a:t>
            </a:r>
            <a:r>
              <a:rPr lang="en-US" b="1" dirty="0">
                <a:solidFill>
                  <a:schemeClr val="tx2"/>
                </a:solidFill>
              </a:rPr>
              <a:t>could happen </a:t>
            </a:r>
            <a:r>
              <a:rPr lang="en-US" dirty="0">
                <a:solidFill>
                  <a:schemeClr val="tx2"/>
                </a:solidFill>
              </a:rPr>
              <a:t>isn’t the same as what </a:t>
            </a:r>
            <a:r>
              <a:rPr lang="en-US" b="1" dirty="0">
                <a:solidFill>
                  <a:schemeClr val="tx2"/>
                </a:solidFill>
              </a:rPr>
              <a:t>will happen</a:t>
            </a:r>
            <a:r>
              <a:rPr lang="en-US" dirty="0">
                <a:solidFill>
                  <a:schemeClr val="tx2"/>
                </a:solidFill>
              </a:rPr>
              <a:t>. </a:t>
            </a:r>
            <a:endParaRPr lang="en-US" dirty="0" smtClean="0">
              <a:solidFill>
                <a:schemeClr val="tx2"/>
              </a:solidFill>
            </a:endParaRPr>
          </a:p>
          <a:p>
            <a:pPr marL="0" indent="0">
              <a:buNone/>
            </a:pPr>
            <a:endParaRPr lang="en-US" dirty="0" smtClean="0">
              <a:solidFill>
                <a:srgbClr val="002060"/>
              </a:solidFill>
            </a:endParaRPr>
          </a:p>
          <a:p>
            <a:pPr marL="0" indent="0">
              <a:buNone/>
            </a:pPr>
            <a:endParaRPr lang="en-US" dirty="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pic>
        <p:nvPicPr>
          <p:cNvPr id="1026" name="Picture 2" descr="Worried Cartoon Images – Browse 175,155 Stock Photos ..."/>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72411" y="3840863"/>
            <a:ext cx="2411080" cy="241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normAutofit fontScale="90000"/>
          </a:bodyPr>
          <a:lstStyle/>
          <a:p>
            <a:r>
              <a:rPr lang="en-GB" b="1" dirty="0" smtClean="0">
                <a:solidFill>
                  <a:srgbClr val="002060"/>
                </a:solidFill>
              </a:rPr>
              <a:t/>
            </a:r>
            <a:br>
              <a:rPr lang="en-GB" b="1" dirty="0" smtClean="0">
                <a:solidFill>
                  <a:srgbClr val="002060"/>
                </a:solidFill>
              </a:rPr>
            </a:br>
            <a:r>
              <a:rPr lang="en-GB" dirty="0">
                <a:solidFill>
                  <a:srgbClr val="002060"/>
                </a:solidFill>
              </a:rPr>
              <a:t/>
            </a:r>
            <a:br>
              <a:rPr lang="en-GB" dirty="0">
                <a:solidFill>
                  <a:srgbClr val="002060"/>
                </a:solidFill>
              </a:rPr>
            </a:b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407629"/>
            <a:ext cx="10515600" cy="5954062"/>
          </a:xfrm>
          <a:solidFill>
            <a:srgbClr val="FFFFCC"/>
          </a:solidFill>
        </p:spPr>
        <p:txBody>
          <a:bodyPr>
            <a:normAutofit/>
          </a:bodyPr>
          <a:lstStyle/>
          <a:p>
            <a:pPr marL="0" indent="0">
              <a:buNone/>
            </a:pPr>
            <a:r>
              <a:rPr lang="en-US" dirty="0" smtClean="0"/>
              <a:t>Thinking </a:t>
            </a:r>
            <a:r>
              <a:rPr lang="en-US" dirty="0"/>
              <a:t>about what </a:t>
            </a:r>
            <a:r>
              <a:rPr lang="en-US" b="1" dirty="0"/>
              <a:t>will happen</a:t>
            </a:r>
            <a:r>
              <a:rPr lang="en-US" dirty="0"/>
              <a:t>, instead of what </a:t>
            </a:r>
            <a:r>
              <a:rPr lang="en-US" b="1" dirty="0"/>
              <a:t>could happen</a:t>
            </a:r>
            <a:r>
              <a:rPr lang="en-US" dirty="0"/>
              <a:t>, can help you worry less. Whenever you start to worry, answer these questions: </a:t>
            </a:r>
            <a:endParaRPr lang="en-US" dirty="0" smtClean="0"/>
          </a:p>
          <a:p>
            <a:pPr marL="0" indent="0">
              <a:buNone/>
            </a:pPr>
            <a:endParaRPr lang="en-US" dirty="0">
              <a:solidFill>
                <a:srgbClr val="002060"/>
              </a:solidFill>
            </a:endParaRPr>
          </a:p>
          <a:p>
            <a:pPr marL="514350" indent="-514350">
              <a:buFont typeface="+mj-lt"/>
              <a:buAutoNum type="arabicPeriod"/>
            </a:pPr>
            <a:r>
              <a:rPr lang="en-US" dirty="0">
                <a:solidFill>
                  <a:schemeClr val="tx2"/>
                </a:solidFill>
              </a:rPr>
              <a:t>What are some clues that your worry will not come true</a:t>
            </a:r>
            <a:r>
              <a:rPr lang="en-US" dirty="0" smtClean="0">
                <a:solidFill>
                  <a:schemeClr val="tx2"/>
                </a:solidFill>
              </a:rPr>
              <a:t>?</a:t>
            </a:r>
          </a:p>
          <a:p>
            <a:pPr marL="514350" indent="-514350">
              <a:buFont typeface="+mj-lt"/>
              <a:buAutoNum type="arabicPeriod"/>
            </a:pPr>
            <a:r>
              <a:rPr lang="en-US" dirty="0" smtClean="0">
                <a:solidFill>
                  <a:schemeClr val="tx2"/>
                </a:solidFill>
              </a:rPr>
              <a:t>If </a:t>
            </a:r>
            <a:r>
              <a:rPr lang="en-US" dirty="0">
                <a:solidFill>
                  <a:schemeClr val="tx2"/>
                </a:solidFill>
              </a:rPr>
              <a:t>your worry </a:t>
            </a:r>
            <a:r>
              <a:rPr lang="en-US" i="1" dirty="0">
                <a:solidFill>
                  <a:schemeClr val="tx2"/>
                </a:solidFill>
              </a:rPr>
              <a:t>does not </a:t>
            </a:r>
            <a:r>
              <a:rPr lang="en-US" dirty="0">
                <a:solidFill>
                  <a:schemeClr val="tx2"/>
                </a:solidFill>
              </a:rPr>
              <a:t>come true, what will probably happen instead</a:t>
            </a:r>
            <a:r>
              <a:rPr lang="en-US" dirty="0" smtClean="0">
                <a:solidFill>
                  <a:schemeClr val="tx2"/>
                </a:solidFill>
              </a:rPr>
              <a:t>?</a:t>
            </a:r>
          </a:p>
          <a:p>
            <a:pPr marL="514350" indent="-514350">
              <a:buFont typeface="+mj-lt"/>
              <a:buAutoNum type="arabicPeriod"/>
            </a:pPr>
            <a:r>
              <a:rPr lang="en-US" dirty="0" smtClean="0">
                <a:solidFill>
                  <a:schemeClr val="tx2"/>
                </a:solidFill>
              </a:rPr>
              <a:t>If </a:t>
            </a:r>
            <a:r>
              <a:rPr lang="en-US" dirty="0">
                <a:solidFill>
                  <a:schemeClr val="tx2"/>
                </a:solidFill>
              </a:rPr>
              <a:t>your worry </a:t>
            </a:r>
            <a:r>
              <a:rPr lang="en-US" i="1" dirty="0">
                <a:solidFill>
                  <a:schemeClr val="tx2"/>
                </a:solidFill>
              </a:rPr>
              <a:t>does </a:t>
            </a:r>
            <a:r>
              <a:rPr lang="en-US" dirty="0">
                <a:solidFill>
                  <a:schemeClr val="tx2"/>
                </a:solidFill>
              </a:rPr>
              <a:t>come true, how will you handle it? Will you eventually be okay</a:t>
            </a:r>
            <a:r>
              <a:rPr lang="en-US" dirty="0" smtClean="0">
                <a:solidFill>
                  <a:schemeClr val="tx2"/>
                </a:solidFill>
              </a:rPr>
              <a:t>?</a:t>
            </a:r>
          </a:p>
          <a:p>
            <a:pPr marL="514350" indent="-514350">
              <a:buFont typeface="+mj-lt"/>
              <a:buAutoNum type="arabicPeriod"/>
            </a:pPr>
            <a:r>
              <a:rPr lang="en-US" dirty="0" smtClean="0">
                <a:solidFill>
                  <a:schemeClr val="tx2"/>
                </a:solidFill>
              </a:rPr>
              <a:t>After </a:t>
            </a:r>
            <a:r>
              <a:rPr lang="en-US" dirty="0">
                <a:solidFill>
                  <a:schemeClr val="tx2"/>
                </a:solidFill>
              </a:rPr>
              <a:t>answering these questions, how has your worry changed?</a:t>
            </a: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pic>
        <p:nvPicPr>
          <p:cNvPr id="1026" name="Picture 2" descr="Worried Cartoon Images – Browse 175,155 Stock Photos ..."/>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142451" y="4994994"/>
            <a:ext cx="1771519" cy="177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55351" y="407628"/>
            <a:ext cx="10515600" cy="1325563"/>
          </a:xfrm>
          <a:solidFill>
            <a:srgbClr val="FFFFCC"/>
          </a:solidFill>
        </p:spPr>
        <p:txBody>
          <a:bodyPr/>
          <a:lstStyle/>
          <a:p>
            <a:r>
              <a:rPr lang="en-GB" b="1" dirty="0" smtClean="0">
                <a:solidFill>
                  <a:srgbClr val="002060"/>
                </a:solidFill>
              </a:rPr>
              <a:t>Activity 3: settling thoughts </a:t>
            </a:r>
            <a:endParaRPr lang="en-GB" b="1" dirty="0">
              <a:solidFill>
                <a:srgbClr val="002060"/>
              </a:solidFill>
            </a:endParaRP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199" y="1733191"/>
            <a:ext cx="10674549" cy="5124809"/>
          </a:xfrm>
          <a:solidFill>
            <a:srgbClr val="FFFFCC"/>
          </a:solidFill>
        </p:spPr>
        <p:txBody>
          <a:bodyPr>
            <a:normAutofit lnSpcReduction="10000"/>
          </a:bodyPr>
          <a:lstStyle/>
          <a:p>
            <a:pPr marL="0" indent="0">
              <a:buNone/>
            </a:pPr>
            <a:r>
              <a:rPr lang="en-GB" dirty="0" smtClean="0">
                <a:solidFill>
                  <a:srgbClr val="002060"/>
                </a:solidFill>
              </a:rPr>
              <a:t>Sometimes we need to distract our mind from </a:t>
            </a:r>
          </a:p>
          <a:p>
            <a:pPr marL="0" indent="0">
              <a:buNone/>
            </a:pPr>
            <a:r>
              <a:rPr lang="en-GB" dirty="0" smtClean="0">
                <a:solidFill>
                  <a:srgbClr val="002060"/>
                </a:solidFill>
              </a:rPr>
              <a:t>thoughts which are keeping our mind busy.</a:t>
            </a:r>
          </a:p>
          <a:p>
            <a:pPr marL="0" indent="0">
              <a:buNone/>
            </a:pPr>
            <a:endParaRPr lang="en-GB" dirty="0">
              <a:solidFill>
                <a:srgbClr val="002060"/>
              </a:solidFill>
              <a:sym typeface="Wingdings" panose="05000000000000000000" pitchFamily="2" charset="2"/>
            </a:endParaRPr>
          </a:p>
          <a:p>
            <a:endParaRPr lang="en-GB" dirty="0"/>
          </a:p>
          <a:p>
            <a:pPr marL="514350" indent="-514350">
              <a:buFont typeface="+mj-lt"/>
              <a:buAutoNum type="arabicPeriod"/>
            </a:pPr>
            <a:r>
              <a:rPr lang="en-US" dirty="0" smtClean="0"/>
              <a:t>On a piece of A4 paper, draw five different shapes of your choice. </a:t>
            </a:r>
            <a:endParaRPr lang="en-US" dirty="0"/>
          </a:p>
          <a:p>
            <a:pPr marL="514350" indent="-514350">
              <a:buFont typeface="+mj-lt"/>
              <a:buAutoNum type="arabicPeriod"/>
            </a:pPr>
            <a:r>
              <a:rPr lang="en-US" dirty="0" smtClean="0"/>
              <a:t>Next, draw five more shapes which overlap with the shapes you have drawn to make new shapes. </a:t>
            </a:r>
          </a:p>
          <a:p>
            <a:pPr marL="514350" indent="-514350">
              <a:buFont typeface="+mj-lt"/>
              <a:buAutoNum type="arabicPeriod"/>
            </a:pPr>
            <a:r>
              <a:rPr lang="en-US" dirty="0" smtClean="0"/>
              <a:t>Finally, </a:t>
            </a:r>
            <a:r>
              <a:rPr lang="en-US" dirty="0" err="1"/>
              <a:t>c</a:t>
            </a:r>
            <a:r>
              <a:rPr lang="en-US" dirty="0" err="1" smtClean="0"/>
              <a:t>olour</a:t>
            </a:r>
            <a:r>
              <a:rPr lang="en-US" dirty="0" smtClean="0"/>
              <a:t> </a:t>
            </a:r>
            <a:r>
              <a:rPr lang="en-US" dirty="0"/>
              <a:t>your </a:t>
            </a:r>
            <a:r>
              <a:rPr lang="en-US" dirty="0" smtClean="0"/>
              <a:t>shapes. </a:t>
            </a:r>
            <a:r>
              <a:rPr lang="en-US" dirty="0"/>
              <a:t>You can do this at a pace that helps you feel settled. You don’t need to </a:t>
            </a:r>
            <a:r>
              <a:rPr lang="en-US" dirty="0" err="1"/>
              <a:t>colour</a:t>
            </a:r>
            <a:r>
              <a:rPr lang="en-US" dirty="0"/>
              <a:t> it all in, maybe you’d rather add patterns or leave parts empty.</a:t>
            </a:r>
          </a:p>
          <a:p>
            <a:pPr marL="514350" indent="-514350">
              <a:buFont typeface="+mj-lt"/>
              <a:buAutoNum type="arabicPeriod"/>
            </a:pPr>
            <a:r>
              <a:rPr lang="en-US" dirty="0" smtClean="0"/>
              <a:t>While </a:t>
            </a:r>
            <a:r>
              <a:rPr lang="en-US" dirty="0" err="1"/>
              <a:t>colouring</a:t>
            </a:r>
            <a:r>
              <a:rPr lang="en-US" dirty="0"/>
              <a:t>, </a:t>
            </a:r>
            <a:r>
              <a:rPr lang="en-US" dirty="0" smtClean="0"/>
              <a:t>notice what happens to your thoughts. </a:t>
            </a:r>
            <a:endParaRPr lang="en-US" dirty="0"/>
          </a:p>
          <a:p>
            <a:pPr marL="0" indent="0">
              <a:buNone/>
            </a:pPr>
            <a:endParaRPr lang="en-GB" dirty="0" smtClean="0">
              <a:solidFill>
                <a:srgbClr val="002060"/>
              </a:solidFill>
            </a:endParaRPr>
          </a:p>
          <a:p>
            <a:pPr marL="0" indent="0">
              <a:buNone/>
            </a:pPr>
            <a:endParaRPr lang="en-GB" dirty="0">
              <a:solidFill>
                <a:srgbClr val="002060"/>
              </a:solidFill>
            </a:endParaRPr>
          </a:p>
          <a:p>
            <a:pPr marL="0" indent="0">
              <a:buNone/>
            </a:pPr>
            <a:endParaRPr lang="en-GB" dirty="0" smtClean="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pic>
        <p:nvPicPr>
          <p:cNvPr id="1026" name="Picture 2" descr="Overlapping Shapes Art Lesson Plan for Elementary School ..."/>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44593" y="682263"/>
            <a:ext cx="3309006" cy="240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93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38200" y="496310"/>
            <a:ext cx="10515600" cy="1325563"/>
          </a:xfrm>
          <a:solidFill>
            <a:srgbClr val="FFFFCC"/>
          </a:solidFill>
        </p:spPr>
        <p:txBody>
          <a:bodyPr/>
          <a:lstStyle/>
          <a:p>
            <a:r>
              <a:rPr lang="en-GB" b="1" dirty="0">
                <a:solidFill>
                  <a:srgbClr val="002060"/>
                </a:solidFill>
              </a:rPr>
              <a:t>Mental Health Awareness Week Competition</a:t>
            </a: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2010352"/>
            <a:ext cx="10515600" cy="4351338"/>
          </a:xfrm>
          <a:solidFill>
            <a:srgbClr val="FFFFCC"/>
          </a:solidFill>
        </p:spPr>
        <p:txBody>
          <a:bodyPr/>
          <a:lstStyle/>
          <a:p>
            <a:pPr marL="0" indent="0">
              <a:buNone/>
            </a:pPr>
            <a:endParaRPr lang="en-GB" dirty="0">
              <a:solidFill>
                <a:srgbClr val="002060"/>
              </a:solidFill>
            </a:endParaRPr>
          </a:p>
          <a:p>
            <a:pPr marL="0" indent="0">
              <a:buNone/>
            </a:pPr>
            <a:r>
              <a:rPr lang="en-GB" dirty="0" smtClean="0">
                <a:solidFill>
                  <a:srgbClr val="002060"/>
                </a:solidFill>
              </a:rPr>
              <a:t>We are running a competition this week to increase our awareness around ways to manage our emotions. </a:t>
            </a:r>
            <a:endParaRPr lang="en-GB" dirty="0">
              <a:solidFill>
                <a:srgbClr val="002060"/>
              </a:solidFill>
            </a:endParaRPr>
          </a:p>
          <a:p>
            <a:pPr marL="0" indent="0">
              <a:buNone/>
            </a:pPr>
            <a:endParaRPr lang="en-GB" dirty="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0" name="Ink 9">
                <a:extLst>
                  <a:ext uri="{FF2B5EF4-FFF2-40B4-BE49-F238E27FC236}">
                    <a16:creationId xmlns:a16="http://schemas.microsoft.com/office/drawing/2014/main" id="{FA483020-2644-2D0E-2AD3-B66254707602}"/>
                  </a:ext>
                </a:extLst>
              </p14:cNvPr>
              <p14:cNvContentPartPr/>
              <p14:nvPr/>
            </p14:nvContentPartPr>
            <p14:xfrm>
              <a:off x="244611" y="5768967"/>
              <a:ext cx="11736720" cy="1106280"/>
            </p14:xfrm>
          </p:contentPart>
        </mc:Choice>
        <mc:Fallback>
          <p:pic>
            <p:nvPicPr>
              <p:cNvPr id="10" name="Ink 9">
                <a:extLst>
                  <a:ext uri="{FF2B5EF4-FFF2-40B4-BE49-F238E27FC236}">
                    <a16:creationId xmlns:a16="http://schemas.microsoft.com/office/drawing/2014/main" id="{FA483020-2644-2D0E-2AD3-B66254707602}"/>
                  </a:ext>
                </a:extLst>
              </p:cNvPr>
              <p:cNvPicPr/>
              <p:nvPr/>
            </p:nvPicPr>
            <p:blipFill>
              <a:blip r:embed="rId3"/>
              <a:stretch>
                <a:fillRect/>
              </a:stretch>
            </p:blipFill>
            <p:spPr>
              <a:xfrm>
                <a:off x="226971" y="5750967"/>
                <a:ext cx="11772360" cy="114192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4">
            <p14:nvContentPartPr>
              <p14:cNvPr id="12" name="Ink 11">
                <a:extLst>
                  <a:ext uri="{FF2B5EF4-FFF2-40B4-BE49-F238E27FC236}">
                    <a16:creationId xmlns:a16="http://schemas.microsoft.com/office/drawing/2014/main" id="{4B6FADB3-6375-2084-BB22-9B4F7B6D8452}"/>
                  </a:ext>
                </a:extLst>
              </p14:cNvPr>
              <p14:cNvContentPartPr/>
              <p14:nvPr/>
            </p14:nvContentPartPr>
            <p14:xfrm>
              <a:off x="195651" y="4324647"/>
              <a:ext cx="493560" cy="2057400"/>
            </p14:xfrm>
          </p:contentPart>
        </mc:Choice>
        <mc:Fallback>
          <p:pic>
            <p:nvPicPr>
              <p:cNvPr id="12" name="Ink 11">
                <a:extLst>
                  <a:ext uri="{FF2B5EF4-FFF2-40B4-BE49-F238E27FC236}">
                    <a16:creationId xmlns:a16="http://schemas.microsoft.com/office/drawing/2014/main" id="{4B6FADB3-6375-2084-BB22-9B4F7B6D8452}"/>
                  </a:ext>
                </a:extLst>
              </p:cNvPr>
              <p:cNvPicPr/>
              <p:nvPr/>
            </p:nvPicPr>
            <p:blipFill>
              <a:blip r:embed="rId5"/>
              <a:stretch>
                <a:fillRect/>
              </a:stretch>
            </p:blipFill>
            <p:spPr>
              <a:xfrm>
                <a:off x="177651" y="4306647"/>
                <a:ext cx="529200" cy="209304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93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53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531" y="13676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891" y="11980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spTree>
    <p:extLst>
      <p:ext uri="{BB962C8B-B14F-4D97-AF65-F5344CB8AC3E}">
        <p14:creationId xmlns:p14="http://schemas.microsoft.com/office/powerpoint/2010/main" val="265699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344219-8768-4153-31B7-5DC05CAE4A9E}"/>
              </a:ext>
            </a:extLst>
          </p:cNvPr>
          <p:cNvSpPr>
            <a:spLocks noGrp="1"/>
          </p:cNvSpPr>
          <p:nvPr>
            <p:ph type="title"/>
          </p:nvPr>
        </p:nvSpPr>
        <p:spPr>
          <a:xfrm>
            <a:off x="838200" y="496310"/>
            <a:ext cx="10515600" cy="1325563"/>
          </a:xfrm>
          <a:solidFill>
            <a:srgbClr val="FFFFCC"/>
          </a:solidFill>
        </p:spPr>
        <p:txBody>
          <a:bodyPr/>
          <a:lstStyle/>
          <a:p>
            <a:r>
              <a:rPr lang="en-GB" b="1" dirty="0">
                <a:solidFill>
                  <a:srgbClr val="002060"/>
                </a:solidFill>
              </a:rPr>
              <a:t>Competition time!</a:t>
            </a:r>
          </a:p>
        </p:txBody>
      </p:sp>
      <p:sp>
        <p:nvSpPr>
          <p:cNvPr id="5" name="Content Placeholder 4">
            <a:extLst>
              <a:ext uri="{FF2B5EF4-FFF2-40B4-BE49-F238E27FC236}">
                <a16:creationId xmlns:a16="http://schemas.microsoft.com/office/drawing/2014/main" id="{9BE8E36D-7740-3E69-FAB2-0556F0A93A26}"/>
              </a:ext>
            </a:extLst>
          </p:cNvPr>
          <p:cNvSpPr>
            <a:spLocks noGrp="1"/>
          </p:cNvSpPr>
          <p:nvPr>
            <p:ph idx="1"/>
          </p:nvPr>
        </p:nvSpPr>
        <p:spPr>
          <a:xfrm>
            <a:off x="838200" y="2010352"/>
            <a:ext cx="10515600" cy="4351338"/>
          </a:xfrm>
          <a:solidFill>
            <a:srgbClr val="FFFFCC"/>
          </a:solidFill>
        </p:spPr>
        <p:txBody>
          <a:bodyPr/>
          <a:lstStyle/>
          <a:p>
            <a:pPr marL="0" indent="0">
              <a:buNone/>
            </a:pPr>
            <a:endParaRPr lang="en-GB" dirty="0">
              <a:solidFill>
                <a:srgbClr val="002060"/>
              </a:solidFill>
            </a:endParaRPr>
          </a:p>
          <a:p>
            <a:pPr marL="0" indent="0">
              <a:buNone/>
            </a:pPr>
            <a:r>
              <a:rPr lang="en-GB" dirty="0">
                <a:solidFill>
                  <a:srgbClr val="002060"/>
                </a:solidFill>
              </a:rPr>
              <a:t>You have two options</a:t>
            </a:r>
          </a:p>
          <a:p>
            <a:pPr marL="514350" indent="-514350">
              <a:buAutoNum type="alphaLcParenR"/>
            </a:pPr>
            <a:r>
              <a:rPr lang="en-GB" dirty="0">
                <a:solidFill>
                  <a:srgbClr val="002060"/>
                </a:solidFill>
              </a:rPr>
              <a:t>Create a piece of artwork of a place or of something that helps you feel calm, safe, happy, or you go to /use when you are feeling anxious and it helps to make you feel better</a:t>
            </a:r>
          </a:p>
          <a:p>
            <a:pPr marL="514350" indent="-514350">
              <a:buFont typeface="Arial" panose="020B0604020202020204" pitchFamily="34" charset="0"/>
              <a:buAutoNum type="alphaLcParenR"/>
            </a:pPr>
            <a:r>
              <a:rPr lang="en-GB" dirty="0">
                <a:solidFill>
                  <a:srgbClr val="002060"/>
                </a:solidFill>
              </a:rPr>
              <a:t>Write a poem about a place or of something that helps you feel calm, safe, happy, or you go to /use when you are feeling anxious and it helps to make you feel better</a:t>
            </a:r>
          </a:p>
          <a:p>
            <a:pPr marL="0" indent="0">
              <a:buNone/>
            </a:pPr>
            <a:endParaRPr lang="en-GB" dirty="0">
              <a:solidFill>
                <a:srgbClr val="002060"/>
              </a:solidFill>
            </a:endParaRPr>
          </a:p>
        </p:txBody>
      </p:sp>
      <mc:AlternateContent xmlns:mc="http://schemas.openxmlformats.org/markup-compatibility/2006">
        <mc:Choice xmlns="" xmlns:p14="http://schemas.microsoft.com/office/powerpoint/2010/main" xmlns:aink="http://schemas.microsoft.com/office/drawing/2016/ink" Requires="p14 aink">
          <p:contentPart p14:bwMode="auto" r:id="rId2">
            <p14:nvContentPartPr>
              <p14:cNvPr id="10" name="Ink 9">
                <a:extLst>
                  <a:ext uri="{FF2B5EF4-FFF2-40B4-BE49-F238E27FC236}">
                    <a16:creationId xmlns:a16="http://schemas.microsoft.com/office/drawing/2014/main" id="{FA483020-2644-2D0E-2AD3-B66254707602}"/>
                  </a:ext>
                </a:extLst>
              </p14:cNvPr>
              <p14:cNvContentPartPr/>
              <p14:nvPr/>
            </p14:nvContentPartPr>
            <p14:xfrm>
              <a:off x="244611" y="5768967"/>
              <a:ext cx="11736720" cy="1106280"/>
            </p14:xfrm>
          </p:contentPart>
        </mc:Choice>
        <mc:Fallback>
          <p:pic>
            <p:nvPicPr>
              <p:cNvPr id="10" name="Ink 9">
                <a:extLst>
                  <a:ext uri="{FF2B5EF4-FFF2-40B4-BE49-F238E27FC236}">
                    <a16:creationId xmlns:a16="http://schemas.microsoft.com/office/drawing/2014/main" id="{FA483020-2644-2D0E-2AD3-B66254707602}"/>
                  </a:ext>
                </a:extLst>
              </p:cNvPr>
              <p:cNvPicPr/>
              <p:nvPr/>
            </p:nvPicPr>
            <p:blipFill>
              <a:blip r:embed="rId3"/>
              <a:stretch>
                <a:fillRect/>
              </a:stretch>
            </p:blipFill>
            <p:spPr>
              <a:xfrm>
                <a:off x="226611" y="5750967"/>
                <a:ext cx="11772360" cy="114192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4">
            <p14:nvContentPartPr>
              <p14:cNvPr id="12" name="Ink 11">
                <a:extLst>
                  <a:ext uri="{FF2B5EF4-FFF2-40B4-BE49-F238E27FC236}">
                    <a16:creationId xmlns:a16="http://schemas.microsoft.com/office/drawing/2014/main" id="{4B6FADB3-6375-2084-BB22-9B4F7B6D8452}"/>
                  </a:ext>
                </a:extLst>
              </p14:cNvPr>
              <p14:cNvContentPartPr/>
              <p14:nvPr/>
            </p14:nvContentPartPr>
            <p14:xfrm>
              <a:off x="195651" y="4324647"/>
              <a:ext cx="493560" cy="2057400"/>
            </p14:xfrm>
          </p:contentPart>
        </mc:Choice>
        <mc:Fallback>
          <p:pic>
            <p:nvPicPr>
              <p:cNvPr id="12" name="Ink 11">
                <a:extLst>
                  <a:ext uri="{FF2B5EF4-FFF2-40B4-BE49-F238E27FC236}">
                    <a16:creationId xmlns:a16="http://schemas.microsoft.com/office/drawing/2014/main" id="{4B6FADB3-6375-2084-BB22-9B4F7B6D8452}"/>
                  </a:ext>
                </a:extLst>
              </p:cNvPr>
              <p:cNvPicPr/>
              <p:nvPr/>
            </p:nvPicPr>
            <p:blipFill>
              <a:blip r:embed="rId5"/>
              <a:stretch>
                <a:fillRect/>
              </a:stretch>
            </p:blipFill>
            <p:spPr>
              <a:xfrm>
                <a:off x="177651" y="4306647"/>
                <a:ext cx="529200" cy="209304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6">
            <p14:nvContentPartPr>
              <p14:cNvPr id="13" name="Ink 12">
                <a:extLst>
                  <a:ext uri="{FF2B5EF4-FFF2-40B4-BE49-F238E27FC236}">
                    <a16:creationId xmlns:a16="http://schemas.microsoft.com/office/drawing/2014/main" id="{6875846B-7090-9188-2A9E-FF09844D6B4A}"/>
                  </a:ext>
                </a:extLst>
              </p14:cNvPr>
              <p14:cNvContentPartPr/>
              <p14:nvPr/>
            </p14:nvContentPartPr>
            <p14:xfrm>
              <a:off x="10124451" y="2931807"/>
              <a:ext cx="360" cy="360"/>
            </p14:xfrm>
          </p:contentPart>
        </mc:Choice>
        <mc:Fallback>
          <p:pic>
            <p:nvPicPr>
              <p:cNvPr id="13" name="Ink 12">
                <a:extLst>
                  <a:ext uri="{FF2B5EF4-FFF2-40B4-BE49-F238E27FC236}">
                    <a16:creationId xmlns:a16="http://schemas.microsoft.com/office/drawing/2014/main" id="{6875846B-7090-9188-2A9E-FF09844D6B4A}"/>
                  </a:ext>
                </a:extLst>
              </p:cNvPr>
              <p:cNvPicPr/>
              <p:nvPr/>
            </p:nvPicPr>
            <p:blipFill>
              <a:blip r:embed="rId7"/>
              <a:stretch>
                <a:fillRect/>
              </a:stretch>
            </p:blipFill>
            <p:spPr>
              <a:xfrm>
                <a:off x="10106451" y="291380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8">
            <p14:nvContentPartPr>
              <p14:cNvPr id="15" name="Ink 14">
                <a:extLst>
                  <a:ext uri="{FF2B5EF4-FFF2-40B4-BE49-F238E27FC236}">
                    <a16:creationId xmlns:a16="http://schemas.microsoft.com/office/drawing/2014/main" id="{8F2EB6B1-92F7-D146-4E62-39C077AF2501}"/>
                  </a:ext>
                </a:extLst>
              </p14:cNvPr>
              <p14:cNvContentPartPr/>
              <p14:nvPr/>
            </p14:nvContentPartPr>
            <p14:xfrm>
              <a:off x="169011" y="195447"/>
              <a:ext cx="11907720" cy="5567040"/>
            </p14:xfrm>
          </p:contentPart>
        </mc:Choice>
        <mc:Fallback>
          <p:pic>
            <p:nvPicPr>
              <p:cNvPr id="15" name="Ink 14">
                <a:extLst>
                  <a:ext uri="{FF2B5EF4-FFF2-40B4-BE49-F238E27FC236}">
                    <a16:creationId xmlns:a16="http://schemas.microsoft.com/office/drawing/2014/main" id="{8F2EB6B1-92F7-D146-4E62-39C077AF2501}"/>
                  </a:ext>
                </a:extLst>
              </p:cNvPr>
              <p:cNvPicPr/>
              <p:nvPr/>
            </p:nvPicPr>
            <p:blipFill>
              <a:blip r:embed="rId9"/>
              <a:stretch>
                <a:fillRect/>
              </a:stretch>
            </p:blipFill>
            <p:spPr>
              <a:xfrm>
                <a:off x="151011" y="177446"/>
                <a:ext cx="11943360" cy="5602682"/>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0">
            <p14:nvContentPartPr>
              <p14:cNvPr id="16" name="Ink 15">
                <a:extLst>
                  <a:ext uri="{FF2B5EF4-FFF2-40B4-BE49-F238E27FC236}">
                    <a16:creationId xmlns:a16="http://schemas.microsoft.com/office/drawing/2014/main" id="{3A03DFB9-1BFB-079F-1DED-5E995E051DEE}"/>
                  </a:ext>
                </a:extLst>
              </p14:cNvPr>
              <p14:cNvContentPartPr/>
              <p14:nvPr/>
            </p14:nvContentPartPr>
            <p14:xfrm>
              <a:off x="4298571" y="1306407"/>
              <a:ext cx="3960" cy="4320"/>
            </p14:xfrm>
          </p:contentPart>
        </mc:Choice>
        <mc:Fallback>
          <p:pic>
            <p:nvPicPr>
              <p:cNvPr id="16" name="Ink 15">
                <a:extLst>
                  <a:ext uri="{FF2B5EF4-FFF2-40B4-BE49-F238E27FC236}">
                    <a16:creationId xmlns:a16="http://schemas.microsoft.com/office/drawing/2014/main" id="{3A03DFB9-1BFB-079F-1DED-5E995E051DEE}"/>
                  </a:ext>
                </a:extLst>
              </p:cNvPr>
              <p:cNvPicPr/>
              <p:nvPr/>
            </p:nvPicPr>
            <p:blipFill>
              <a:blip r:embed="rId11"/>
              <a:stretch>
                <a:fillRect/>
              </a:stretch>
            </p:blipFill>
            <p:spPr>
              <a:xfrm>
                <a:off x="4280571" y="1288407"/>
                <a:ext cx="39600" cy="3996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2">
            <p14:nvContentPartPr>
              <p14:cNvPr id="17" name="Ink 16">
                <a:extLst>
                  <a:ext uri="{FF2B5EF4-FFF2-40B4-BE49-F238E27FC236}">
                    <a16:creationId xmlns:a16="http://schemas.microsoft.com/office/drawing/2014/main" id="{060E22A7-A5B7-FC86-FFFD-6BEFB6EBDEFC}"/>
                  </a:ext>
                </a:extLst>
              </p14:cNvPr>
              <p14:cNvContentPartPr/>
              <p14:nvPr/>
            </p14:nvContentPartPr>
            <p14:xfrm>
              <a:off x="6570171" y="1215687"/>
              <a:ext cx="360" cy="360"/>
            </p14:xfrm>
          </p:contentPart>
        </mc:Choice>
        <mc:Fallback>
          <p:pic>
            <p:nvPicPr>
              <p:cNvPr id="17" name="Ink 16">
                <a:extLst>
                  <a:ext uri="{FF2B5EF4-FFF2-40B4-BE49-F238E27FC236}">
                    <a16:creationId xmlns:a16="http://schemas.microsoft.com/office/drawing/2014/main" id="{060E22A7-A5B7-FC86-FFFD-6BEFB6EBDEFC}"/>
                  </a:ext>
                </a:extLst>
              </p:cNvPr>
              <p:cNvPicPr/>
              <p:nvPr/>
            </p:nvPicPr>
            <p:blipFill>
              <a:blip r:embed="rId13"/>
              <a:stretch>
                <a:fillRect/>
              </a:stretch>
            </p:blipFill>
            <p:spPr>
              <a:xfrm>
                <a:off x="6552171" y="119768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4">
            <p14:nvContentPartPr>
              <p14:cNvPr id="18" name="Ink 17">
                <a:extLst>
                  <a:ext uri="{FF2B5EF4-FFF2-40B4-BE49-F238E27FC236}">
                    <a16:creationId xmlns:a16="http://schemas.microsoft.com/office/drawing/2014/main" id="{29EF4836-5DAE-E57A-38E3-D33D9524C721}"/>
                  </a:ext>
                </a:extLst>
              </p14:cNvPr>
              <p14:cNvContentPartPr/>
              <p14:nvPr/>
            </p14:nvContentPartPr>
            <p14:xfrm>
              <a:off x="4185171" y="1385247"/>
              <a:ext cx="360" cy="360"/>
            </p14:xfrm>
          </p:contentPart>
        </mc:Choice>
        <mc:Fallback>
          <p:pic>
            <p:nvPicPr>
              <p:cNvPr id="18" name="Ink 17">
                <a:extLst>
                  <a:ext uri="{FF2B5EF4-FFF2-40B4-BE49-F238E27FC236}">
                    <a16:creationId xmlns:a16="http://schemas.microsoft.com/office/drawing/2014/main" id="{29EF4836-5DAE-E57A-38E3-D33D9524C721}"/>
                  </a:ext>
                </a:extLst>
              </p:cNvPr>
              <p:cNvPicPr/>
              <p:nvPr/>
            </p:nvPicPr>
            <p:blipFill>
              <a:blip r:embed="rId15"/>
              <a:stretch>
                <a:fillRect/>
              </a:stretch>
            </p:blipFill>
            <p:spPr>
              <a:xfrm>
                <a:off x="4167171" y="136724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6">
            <p14:nvContentPartPr>
              <p14:cNvPr id="19" name="Ink 18">
                <a:extLst>
                  <a:ext uri="{FF2B5EF4-FFF2-40B4-BE49-F238E27FC236}">
                    <a16:creationId xmlns:a16="http://schemas.microsoft.com/office/drawing/2014/main" id="{AA644E63-26A7-C42D-7E69-A9155F6B453B}"/>
                  </a:ext>
                </a:extLst>
              </p14:cNvPr>
              <p14:cNvContentPartPr/>
              <p14:nvPr/>
            </p14:nvContentPartPr>
            <p14:xfrm>
              <a:off x="6579531" y="1215687"/>
              <a:ext cx="360" cy="360"/>
            </p14:xfrm>
          </p:contentPart>
        </mc:Choice>
        <mc:Fallback>
          <p:pic>
            <p:nvPicPr>
              <p:cNvPr id="19" name="Ink 18">
                <a:extLst>
                  <a:ext uri="{FF2B5EF4-FFF2-40B4-BE49-F238E27FC236}">
                    <a16:creationId xmlns:a16="http://schemas.microsoft.com/office/drawing/2014/main" id="{AA644E63-26A7-C42D-7E69-A9155F6B453B}"/>
                  </a:ext>
                </a:extLst>
              </p:cNvPr>
              <p:cNvPicPr/>
              <p:nvPr/>
            </p:nvPicPr>
            <p:blipFill>
              <a:blip r:embed="rId17"/>
              <a:stretch>
                <a:fillRect/>
              </a:stretch>
            </p:blipFill>
            <p:spPr>
              <a:xfrm>
                <a:off x="6561531" y="1197687"/>
                <a:ext cx="36000" cy="36000"/>
              </a:xfrm>
              <a:prstGeom prst="rect">
                <a:avLst/>
              </a:prstGeom>
            </p:spPr>
          </p:pic>
        </mc:Fallback>
      </mc:AlternateContent>
      <mc:AlternateContent xmlns:mc="http://schemas.openxmlformats.org/markup-compatibility/2006">
        <mc:Choice xmlns="" xmlns:p14="http://schemas.microsoft.com/office/powerpoint/2010/main" xmlns:aink="http://schemas.microsoft.com/office/drawing/2016/ink" Requires="p14 aink">
          <p:contentPart p14:bwMode="auto" r:id="rId18">
            <p14:nvContentPartPr>
              <p14:cNvPr id="20" name="Ink 19">
                <a:extLst>
                  <a:ext uri="{FF2B5EF4-FFF2-40B4-BE49-F238E27FC236}">
                    <a16:creationId xmlns:a16="http://schemas.microsoft.com/office/drawing/2014/main" id="{3B5E0B97-5FDE-70A4-A862-571F6D83E023}"/>
                  </a:ext>
                </a:extLst>
              </p14:cNvPr>
              <p14:cNvContentPartPr/>
              <p14:nvPr/>
            </p14:nvContentPartPr>
            <p14:xfrm>
              <a:off x="6899487" y="1191393"/>
              <a:ext cx="360" cy="360"/>
            </p14:xfrm>
          </p:contentPart>
        </mc:Choice>
        <mc:Fallback>
          <p:pic>
            <p:nvPicPr>
              <p:cNvPr id="20" name="Ink 19">
                <a:extLst>
                  <a:ext uri="{FF2B5EF4-FFF2-40B4-BE49-F238E27FC236}">
                    <a16:creationId xmlns:a16="http://schemas.microsoft.com/office/drawing/2014/main" id="{3B5E0B97-5FDE-70A4-A862-571F6D83E023}"/>
                  </a:ext>
                </a:extLst>
              </p:cNvPr>
              <p:cNvPicPr/>
              <p:nvPr/>
            </p:nvPicPr>
            <p:blipFill>
              <a:blip r:embed="rId19"/>
              <a:stretch>
                <a:fillRect/>
              </a:stretch>
            </p:blipFill>
            <p:spPr>
              <a:xfrm>
                <a:off x="6881487" y="1173393"/>
                <a:ext cx="36000" cy="36000"/>
              </a:xfrm>
              <a:prstGeom prst="rect">
                <a:avLst/>
              </a:prstGeom>
            </p:spPr>
          </p:pic>
        </mc:Fallback>
      </mc:AlternateContent>
    </p:spTree>
    <p:extLst>
      <p:ext uri="{BB962C8B-B14F-4D97-AF65-F5344CB8AC3E}">
        <p14:creationId xmlns:p14="http://schemas.microsoft.com/office/powerpoint/2010/main" val="1460206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877</Words>
  <Application>Microsoft Office PowerPoint</Application>
  <PresentationFormat>Widescreen</PresentationFormat>
  <Paragraphs>112</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Open Sans</vt:lpstr>
      <vt:lpstr>Times New Roman</vt:lpstr>
      <vt:lpstr>Wingdings</vt:lpstr>
      <vt:lpstr>Office Theme</vt:lpstr>
      <vt:lpstr>Mental Health Awareness Week 2023</vt:lpstr>
      <vt:lpstr>Mental Health Awareness Week 2023</vt:lpstr>
      <vt:lpstr>Technique 1: Box breathing</vt:lpstr>
      <vt:lpstr>Technique 2: Exploring worries </vt:lpstr>
      <vt:lpstr> Step 1: What is something you are worried about? </vt:lpstr>
      <vt:lpstr>  </vt:lpstr>
      <vt:lpstr>Activity 3: settling thoughts </vt:lpstr>
      <vt:lpstr>Mental Health Awareness Week Competition</vt:lpstr>
      <vt:lpstr>Competition time!</vt:lpstr>
      <vt:lpstr>Here are some art work ideas</vt:lpstr>
      <vt:lpstr>Here are some poem ideas</vt:lpstr>
      <vt:lpstr>Here are some more ideas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Awareness Week Competition</dc:title>
  <dc:creator>Jon Driscoll</dc:creator>
  <cp:lastModifiedBy>Alison DRISCOLL</cp:lastModifiedBy>
  <cp:revision>50</cp:revision>
  <cp:lastPrinted>2023-05-11T08:40:54Z</cp:lastPrinted>
  <dcterms:created xsi:type="dcterms:W3CDTF">2023-05-01T19:52:27Z</dcterms:created>
  <dcterms:modified xsi:type="dcterms:W3CDTF">2023-05-12T09:33:43Z</dcterms:modified>
</cp:coreProperties>
</file>