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3.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4.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6.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7.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8.xml" ContentType="application/vnd.openxmlformats-officedocument.theme+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 id="2147483731" r:id="rId3"/>
    <p:sldMasterId id="2147483786" r:id="rId4"/>
    <p:sldMasterId id="2147483815" r:id="rId5"/>
    <p:sldMasterId id="2147483845" r:id="rId6"/>
    <p:sldMasterId id="2147483887" r:id="rId7"/>
    <p:sldMasterId id="2147483916" r:id="rId8"/>
    <p:sldMasterId id="2147483950" r:id="rId9"/>
  </p:sldMasterIdLst>
  <p:notesMasterIdLst>
    <p:notesMasterId r:id="rId26"/>
  </p:notesMasterIdLst>
  <p:sldIdLst>
    <p:sldId id="257" r:id="rId10"/>
    <p:sldId id="262" r:id="rId11"/>
    <p:sldId id="263" r:id="rId12"/>
    <p:sldId id="264" r:id="rId13"/>
    <p:sldId id="2147327240" r:id="rId14"/>
    <p:sldId id="2147327241" r:id="rId15"/>
    <p:sldId id="2147327242" r:id="rId16"/>
    <p:sldId id="2147327243" r:id="rId17"/>
    <p:sldId id="2147327244" r:id="rId18"/>
    <p:sldId id="2147327245" r:id="rId19"/>
    <p:sldId id="317" r:id="rId20"/>
    <p:sldId id="2147327247" r:id="rId21"/>
    <p:sldId id="2147327248" r:id="rId22"/>
    <p:sldId id="2147327249" r:id="rId23"/>
    <p:sldId id="2147327252" r:id="rId24"/>
    <p:sldId id="33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17A019-E184-0457-499A-7317925D267F}" name="Ross Sanger" initials="RS" userId="S::r.sanger@ucas.ac.uk::7329dfa7-b255-4a5b-ba9f-10d0a5cee2b6" providerId="AD"/>
  <p188:author id="{23633230-4981-17AF-04FE-865CD45E7728}" name="Sarah Gordon" initials="SG" userId="S::s.gordon@ucas.ac.uk::062069c5-3c31-45ea-ba0e-9f315bea492f" providerId="AD"/>
  <p188:author id="{5DAD893A-C25D-FC26-AE22-81983E2EDF7B}" name="Ross Sanger" initials="RS" userId="S::R.Sanger@ucas.ac.uk::7329dfa7-b255-4a5b-ba9f-10d0a5cee2b6" providerId="AD"/>
  <p188:author id="{168057B8-7BC1-65B0-0357-6F92822B7FF9}" name="Elizabeth LLoyd" initials="EL" userId="S::e.lloyd@ucas.ac.uk::f6ad176e-e7f2-449e-b290-25bbd2abe2c9" providerId="AD"/>
  <p188:author id="{9F8D3EDF-2050-4AAF-25A7-7B65A6A081BD}" name="Sarah Lloyd" initials="SL" userId="S::s.lloyd@ucas.ac.uk::3886eee3-5367-4249-bf7f-63b38781a33c" providerId="AD"/>
  <p188:author id="{01C7CEE9-3E86-78D8-A9DA-A752113AA083}" name="Alex Cooke" initials="AC" userId="S::a.cooke@ucas.ac.uk::2b6d0a84-8109-4990-a6a2-cbc455c6593e" providerId="AD"/>
  <p188:author id="{0BC970EC-F92B-7AFE-628B-5321F513A322}" name="Samantha Sykes" initials="SS" userId="S::S.Sykes@ucas.ac.uk::90c81e61-1625-4134-9dba-bbafe25093f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120" y="6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svg"/><Relationship Id="rId1" Type="http://schemas.openxmlformats.org/officeDocument/2006/relationships/image" Target="../media/image21.png"/><Relationship Id="rId6" Type="http://schemas.openxmlformats.org/officeDocument/2006/relationships/image" Target="../media/image40.svg"/><Relationship Id="rId5" Type="http://schemas.openxmlformats.org/officeDocument/2006/relationships/image" Target="../media/image23.png"/><Relationship Id="rId4" Type="http://schemas.openxmlformats.org/officeDocument/2006/relationships/image" Target="../media/image38.svg"/></Relationships>
</file>

<file path=ppt/diagrams/_rels/data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3.svg"/><Relationship Id="rId1" Type="http://schemas.openxmlformats.org/officeDocument/2006/relationships/image" Target="../media/image39.png"/><Relationship Id="rId6" Type="http://schemas.openxmlformats.org/officeDocument/2006/relationships/image" Target="../media/image67.svg"/><Relationship Id="rId5" Type="http://schemas.openxmlformats.org/officeDocument/2006/relationships/image" Target="../media/image41.png"/><Relationship Id="rId4" Type="http://schemas.openxmlformats.org/officeDocument/2006/relationships/image" Target="../media/image6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svg"/><Relationship Id="rId1" Type="http://schemas.openxmlformats.org/officeDocument/2006/relationships/image" Target="../media/image21.png"/><Relationship Id="rId6" Type="http://schemas.openxmlformats.org/officeDocument/2006/relationships/image" Target="../media/image40.svg"/><Relationship Id="rId5" Type="http://schemas.openxmlformats.org/officeDocument/2006/relationships/image" Target="../media/image23.png"/><Relationship Id="rId4" Type="http://schemas.openxmlformats.org/officeDocument/2006/relationships/image" Target="../media/image3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3.svg"/><Relationship Id="rId1" Type="http://schemas.openxmlformats.org/officeDocument/2006/relationships/image" Target="../media/image39.png"/><Relationship Id="rId6" Type="http://schemas.openxmlformats.org/officeDocument/2006/relationships/image" Target="../media/image67.svg"/><Relationship Id="rId5" Type="http://schemas.openxmlformats.org/officeDocument/2006/relationships/image" Target="../media/image41.png"/><Relationship Id="rId4" Type="http://schemas.openxmlformats.org/officeDocument/2006/relationships/image" Target="../media/image6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7D4C34-F285-4338-B5B0-CECEDB17EB8C}"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US"/>
        </a:p>
      </dgm:t>
    </dgm:pt>
    <dgm:pt modelId="{3C5D053E-F86D-42CA-B50F-35F236E683CE}">
      <dgm:prSet custT="1"/>
      <dgm:spPr>
        <a:xfrm>
          <a:off x="987868" y="1828"/>
          <a:ext cx="3702605" cy="855297"/>
        </a:xfrm>
        <a:prstGeom prst="rect">
          <a:avLst/>
        </a:prstGeom>
        <a:noFill/>
        <a:ln>
          <a:noFill/>
        </a:ln>
        <a:effectLst/>
      </dgm:spPr>
      <dgm:t>
        <a:bodyPr/>
        <a:lstStyle/>
        <a:p>
          <a:pPr>
            <a:lnSpc>
              <a:spcPct val="100000"/>
            </a:lnSpc>
            <a:buNone/>
          </a:pPr>
          <a:r>
            <a:rPr lang="en-US" sz="2800" b="1">
              <a:solidFill>
                <a:srgbClr val="1F2834">
                  <a:hueOff val="0"/>
                  <a:satOff val="0"/>
                  <a:lumOff val="0"/>
                  <a:alphaOff val="0"/>
                </a:srgbClr>
              </a:solidFill>
              <a:latin typeface="Roboto" panose="02000000000000000000" pitchFamily="2" charset="0"/>
              <a:ea typeface="Roboto" panose="02000000000000000000" pitchFamily="2" charset="0"/>
              <a:cs typeface="Roboto" panose="02000000000000000000" pitchFamily="2" charset="0"/>
            </a:rPr>
            <a:t>10 July 2025  </a:t>
          </a:r>
        </a:p>
      </dgm:t>
    </dgm:pt>
    <dgm:pt modelId="{1B585206-5186-448C-BDA0-15A3C76BA471}" type="parTrans" cxnId="{90C34205-C4C5-42E6-A393-9479B57BF29F}">
      <dgm:prSet/>
      <dgm:spPr/>
      <dgm:t>
        <a:bodyPr/>
        <a:lstStyle/>
        <a:p>
          <a:endParaRPr lang="en-US"/>
        </a:p>
      </dgm:t>
    </dgm:pt>
    <dgm:pt modelId="{E7B78712-1AD7-4CB9-BD03-A2960E8DD74D}" type="sibTrans" cxnId="{90C34205-C4C5-42E6-A393-9479B57BF29F}">
      <dgm:prSet/>
      <dgm:spPr/>
      <dgm:t>
        <a:bodyPr/>
        <a:lstStyle/>
        <a:p>
          <a:endParaRPr lang="en-US"/>
        </a:p>
      </dgm:t>
    </dgm:pt>
    <dgm:pt modelId="{14E88DAA-F563-4DEA-8F62-1A9330A98279}">
      <dgm:prSet custT="1"/>
      <dgm:spPr>
        <a:xfrm>
          <a:off x="4690474" y="1828"/>
          <a:ext cx="3536572" cy="855297"/>
        </a:xfrm>
        <a:prstGeom prst="rect">
          <a:avLst/>
        </a:prstGeom>
        <a:noFill/>
        <a:ln>
          <a:noFill/>
        </a:ln>
        <a:effectLst/>
      </dgm:spPr>
      <dgm:t>
        <a:bodyPr/>
        <a:lstStyle/>
        <a:p>
          <a:pPr>
            <a:lnSpc>
              <a:spcPct val="100000"/>
            </a:lnSpc>
            <a:buNone/>
          </a:pPr>
          <a:r>
            <a:rPr lang="en-US" sz="20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rPr>
            <a:t>Students can start submitting applications for courses starting in 2026</a:t>
          </a:r>
        </a:p>
      </dgm:t>
    </dgm:pt>
    <dgm:pt modelId="{3644937F-08D6-47A2-94C5-97F02597E4C4}" type="parTrans" cxnId="{CD0B2967-29F1-4495-ABE2-3AD45B38C916}">
      <dgm:prSet/>
      <dgm:spPr/>
      <dgm:t>
        <a:bodyPr/>
        <a:lstStyle/>
        <a:p>
          <a:endParaRPr lang="en-US"/>
        </a:p>
      </dgm:t>
    </dgm:pt>
    <dgm:pt modelId="{0F27CA35-C44B-4704-95C5-A9C6130D8FD5}" type="sibTrans" cxnId="{CD0B2967-29F1-4495-ABE2-3AD45B38C916}">
      <dgm:prSet/>
      <dgm:spPr/>
      <dgm:t>
        <a:bodyPr/>
        <a:lstStyle/>
        <a:p>
          <a:endParaRPr lang="en-US"/>
        </a:p>
      </dgm:t>
    </dgm:pt>
    <dgm:pt modelId="{F394B8E5-E345-49D5-96C8-5D5DCC1C838A}">
      <dgm:prSet custT="1"/>
      <dgm:spPr>
        <a:xfrm>
          <a:off x="987868" y="1070951"/>
          <a:ext cx="3702605" cy="855297"/>
        </a:xfrm>
        <a:prstGeom prst="rect">
          <a:avLst/>
        </a:prstGeom>
        <a:noFill/>
        <a:ln>
          <a:noFill/>
        </a:ln>
        <a:effectLst/>
      </dgm:spPr>
      <dgm:t>
        <a:bodyPr/>
        <a:lstStyle/>
        <a:p>
          <a:pPr>
            <a:lnSpc>
              <a:spcPct val="100000"/>
            </a:lnSpc>
            <a:buNone/>
          </a:pPr>
          <a:r>
            <a:rPr lang="en-US" sz="2800" b="1">
              <a:solidFill>
                <a:srgbClr val="1F2834">
                  <a:hueOff val="0"/>
                  <a:satOff val="0"/>
                  <a:lumOff val="0"/>
                  <a:alphaOff val="0"/>
                </a:srgbClr>
              </a:solidFill>
              <a:latin typeface="Roboto" panose="02000000000000000000" pitchFamily="2" charset="0"/>
              <a:ea typeface="Roboto" panose="02000000000000000000" pitchFamily="2" charset="0"/>
              <a:cs typeface="Roboto" panose="02000000000000000000" pitchFamily="2" charset="0"/>
            </a:rPr>
            <a:t>2 October 2025</a:t>
          </a:r>
        </a:p>
      </dgm:t>
    </dgm:pt>
    <dgm:pt modelId="{88887AA0-CEFD-4008-BEE8-C58CDE17E8F4}" type="parTrans" cxnId="{DB4E27DF-A2CE-467D-9CC0-6D1D46B608D3}">
      <dgm:prSet/>
      <dgm:spPr/>
      <dgm:t>
        <a:bodyPr/>
        <a:lstStyle/>
        <a:p>
          <a:endParaRPr lang="en-US"/>
        </a:p>
      </dgm:t>
    </dgm:pt>
    <dgm:pt modelId="{5C46DE98-0063-4335-8EE7-FFA25F893935}" type="sibTrans" cxnId="{DB4E27DF-A2CE-467D-9CC0-6D1D46B608D3}">
      <dgm:prSet/>
      <dgm:spPr/>
      <dgm:t>
        <a:bodyPr/>
        <a:lstStyle/>
        <a:p>
          <a:endParaRPr lang="en-US"/>
        </a:p>
      </dgm:t>
    </dgm:pt>
    <dgm:pt modelId="{B7326018-D203-4C02-BAED-FC02AC796860}">
      <dgm:prSet custT="1"/>
      <dgm:spPr>
        <a:xfrm>
          <a:off x="4690474" y="1070951"/>
          <a:ext cx="3536572" cy="855297"/>
        </a:xfrm>
        <a:prstGeom prst="rect">
          <a:avLst/>
        </a:prstGeom>
        <a:noFill/>
        <a:ln>
          <a:noFill/>
        </a:ln>
        <a:effectLst/>
      </dgm:spPr>
      <dgm:t>
        <a:bodyPr/>
        <a:lstStyle/>
        <a:p>
          <a:pPr>
            <a:lnSpc>
              <a:spcPct val="100000"/>
            </a:lnSpc>
            <a:buNone/>
          </a:pPr>
          <a:r>
            <a:rPr lang="en-GB" sz="20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rPr>
            <a:t>UCAS equal consideration date for music applications </a:t>
          </a:r>
          <a:endParaRPr lang="en-US" sz="20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endParaRPr>
        </a:p>
      </dgm:t>
    </dgm:pt>
    <dgm:pt modelId="{BC39CA06-4608-4807-838A-40F0A7EA5EB2}" type="parTrans" cxnId="{C3E92267-0DE4-41D3-9A60-D909E8F4DEE9}">
      <dgm:prSet/>
      <dgm:spPr/>
      <dgm:t>
        <a:bodyPr/>
        <a:lstStyle/>
        <a:p>
          <a:endParaRPr lang="en-US"/>
        </a:p>
      </dgm:t>
    </dgm:pt>
    <dgm:pt modelId="{0AE32318-A7C3-469D-82C0-9EBB7968B482}" type="sibTrans" cxnId="{C3E92267-0DE4-41D3-9A60-D909E8F4DEE9}">
      <dgm:prSet/>
      <dgm:spPr/>
      <dgm:t>
        <a:bodyPr/>
        <a:lstStyle/>
        <a:p>
          <a:endParaRPr lang="en-US"/>
        </a:p>
      </dgm:t>
    </dgm:pt>
    <dgm:pt modelId="{C68AE64F-9762-4C86-8AE4-1BC276CD0A55}">
      <dgm:prSet custT="1"/>
      <dgm:spPr>
        <a:xfrm>
          <a:off x="987868" y="2140073"/>
          <a:ext cx="3702605" cy="855297"/>
        </a:xfrm>
        <a:prstGeom prst="rect">
          <a:avLst/>
        </a:prstGeom>
        <a:noFill/>
        <a:ln>
          <a:noFill/>
        </a:ln>
        <a:effectLst/>
      </dgm:spPr>
      <dgm:t>
        <a:bodyPr/>
        <a:lstStyle/>
        <a:p>
          <a:pPr>
            <a:lnSpc>
              <a:spcPct val="100000"/>
            </a:lnSpc>
            <a:buNone/>
          </a:pPr>
          <a:r>
            <a:rPr lang="en-US" sz="2800" b="1">
              <a:solidFill>
                <a:srgbClr val="1F2834">
                  <a:hueOff val="0"/>
                  <a:satOff val="0"/>
                  <a:lumOff val="0"/>
                  <a:alphaOff val="0"/>
                </a:srgbClr>
              </a:solidFill>
              <a:latin typeface="Roboto" panose="02000000000000000000" pitchFamily="2" charset="0"/>
              <a:ea typeface="Roboto" panose="02000000000000000000" pitchFamily="2" charset="0"/>
              <a:cs typeface="Roboto" panose="02000000000000000000" pitchFamily="2" charset="0"/>
            </a:rPr>
            <a:t>14 January 2026</a:t>
          </a:r>
        </a:p>
      </dgm:t>
    </dgm:pt>
    <dgm:pt modelId="{51A69B3C-D2C9-4A0A-B3BA-1C39FC1A084A}" type="parTrans" cxnId="{5F823CA2-9A79-4DD4-B757-8B42286D3271}">
      <dgm:prSet/>
      <dgm:spPr/>
      <dgm:t>
        <a:bodyPr/>
        <a:lstStyle/>
        <a:p>
          <a:endParaRPr lang="en-US"/>
        </a:p>
      </dgm:t>
    </dgm:pt>
    <dgm:pt modelId="{66EBBD8B-F1F8-4C5A-BB46-19E8B70F5DD6}" type="sibTrans" cxnId="{5F823CA2-9A79-4DD4-B757-8B42286D3271}">
      <dgm:prSet/>
      <dgm:spPr/>
      <dgm:t>
        <a:bodyPr/>
        <a:lstStyle/>
        <a:p>
          <a:endParaRPr lang="en-US"/>
        </a:p>
      </dgm:t>
    </dgm:pt>
    <dgm:pt modelId="{901F5441-C162-4E84-BC98-CCE6A8A9DBF3}">
      <dgm:prSet custT="1"/>
      <dgm:spPr>
        <a:xfrm>
          <a:off x="4690474" y="2140073"/>
          <a:ext cx="3536572" cy="855297"/>
        </a:xfrm>
        <a:prstGeom prst="rect">
          <a:avLst/>
        </a:prstGeom>
        <a:noFill/>
        <a:ln>
          <a:noFill/>
        </a:ln>
        <a:effectLst/>
      </dgm:spPr>
      <dgm:t>
        <a:bodyPr/>
        <a:lstStyle/>
        <a:p>
          <a:pPr>
            <a:lnSpc>
              <a:spcPct val="100000"/>
            </a:lnSpc>
            <a:buNone/>
          </a:pPr>
          <a:r>
            <a:rPr lang="en-US" sz="20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rPr>
            <a:t>UCAS </a:t>
          </a:r>
          <a:r>
            <a:rPr lang="en-GB" sz="20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rPr>
            <a:t>equal consideration date</a:t>
          </a:r>
          <a:r>
            <a:rPr lang="en-US" sz="20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rPr>
            <a:t> for </a:t>
          </a:r>
          <a:r>
            <a:rPr lang="en-GB" sz="2000" b="0" i="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rPr>
            <a:t>dance, drama, or musical theatre course applications. </a:t>
          </a:r>
          <a:endParaRPr lang="en-US" sz="20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endParaRPr>
        </a:p>
      </dgm:t>
    </dgm:pt>
    <dgm:pt modelId="{49BE3330-361C-495E-88D6-7EE2DEA04C12}" type="parTrans" cxnId="{22A52BCE-05B0-478E-80AC-7A27EF6521F8}">
      <dgm:prSet/>
      <dgm:spPr/>
      <dgm:t>
        <a:bodyPr/>
        <a:lstStyle/>
        <a:p>
          <a:endParaRPr lang="en-US"/>
        </a:p>
      </dgm:t>
    </dgm:pt>
    <dgm:pt modelId="{DF0250FB-099C-46B1-9A85-7EEDA6B997A2}" type="sibTrans" cxnId="{22A52BCE-05B0-478E-80AC-7A27EF6521F8}">
      <dgm:prSet/>
      <dgm:spPr/>
      <dgm:t>
        <a:bodyPr/>
        <a:lstStyle/>
        <a:p>
          <a:endParaRPr lang="en-US"/>
        </a:p>
      </dgm:t>
    </dgm:pt>
    <dgm:pt modelId="{485ED482-14F0-4EEC-940C-A9E8A27BD171}" type="pres">
      <dgm:prSet presAssocID="{CB7D4C34-F285-4338-B5B0-CECEDB17EB8C}" presName="root" presStyleCnt="0">
        <dgm:presLayoutVars>
          <dgm:dir/>
          <dgm:resizeHandles val="exact"/>
        </dgm:presLayoutVars>
      </dgm:prSet>
      <dgm:spPr/>
      <dgm:t>
        <a:bodyPr/>
        <a:lstStyle/>
        <a:p>
          <a:endParaRPr lang="en-US"/>
        </a:p>
      </dgm:t>
    </dgm:pt>
    <dgm:pt modelId="{B062BB5F-E127-40ED-AE08-02FD38B3F04F}" type="pres">
      <dgm:prSet presAssocID="{3C5D053E-F86D-42CA-B50F-35F236E683CE}" presName="compNode" presStyleCnt="0"/>
      <dgm:spPr/>
    </dgm:pt>
    <dgm:pt modelId="{1ED8C3D9-6610-4AF4-84E1-AD58CA2486DF}" type="pres">
      <dgm:prSet presAssocID="{3C5D053E-F86D-42CA-B50F-35F236E683CE}" presName="bgRect" presStyleLbl="bgShp" presStyleIdx="0" presStyleCnt="3"/>
      <dgm:spPr>
        <a:xfrm>
          <a:off x="0" y="1828"/>
          <a:ext cx="8228012" cy="855297"/>
        </a:xfrm>
        <a:prstGeom prst="roundRect">
          <a:avLst>
            <a:gd name="adj" fmla="val 10000"/>
          </a:avLst>
        </a:prstGeom>
        <a:solidFill>
          <a:srgbClr val="3BC0C7">
            <a:tint val="40000"/>
            <a:hueOff val="0"/>
            <a:satOff val="0"/>
            <a:lumOff val="0"/>
            <a:alphaOff val="0"/>
          </a:srgbClr>
        </a:solidFill>
        <a:ln>
          <a:noFill/>
        </a:ln>
        <a:effectLst/>
      </dgm:spPr>
    </dgm:pt>
    <dgm:pt modelId="{C9694FD1-158C-42C6-9B86-297674C4758E}" type="pres">
      <dgm:prSet presAssocID="{3C5D053E-F86D-42CA-B50F-35F236E683CE}" presName="iconRect" presStyleLbl="node1" presStyleIdx="0" presStyleCnt="3" custScaleX="136255" custScaleY="119387" custLinFactNeighborY="5276"/>
      <dgm:spPr>
        <a:xfrm>
          <a:off x="258727" y="219090"/>
          <a:ext cx="470413" cy="4704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rgbClr val="FFFFFF">
              <a:hueOff val="0"/>
              <a:satOff val="0"/>
              <a:lumOff val="0"/>
              <a:alphaOff val="0"/>
            </a:srgbClr>
          </a:solidFill>
          <a:prstDash val="solid"/>
          <a:miter lim="800000"/>
        </a:ln>
        <a:effectLst/>
      </dgm:spPr>
      <dgm:t>
        <a:bodyPr/>
        <a:lstStyle/>
        <a:p>
          <a:endParaRPr lang="en-US"/>
        </a:p>
      </dgm:t>
      <dgm:extLst>
        <a:ext uri="{E40237B7-FDA0-4F09-8148-C483321AD2D9}">
          <dgm14:cNvPr xmlns:dgm14="http://schemas.microsoft.com/office/drawing/2010/diagram" id="0" name="" descr="Books"/>
        </a:ext>
      </dgm:extLst>
    </dgm:pt>
    <dgm:pt modelId="{E726231A-B074-433E-9A1D-1174BBAD73B4}" type="pres">
      <dgm:prSet presAssocID="{3C5D053E-F86D-42CA-B50F-35F236E683CE}" presName="spaceRect" presStyleCnt="0"/>
      <dgm:spPr/>
    </dgm:pt>
    <dgm:pt modelId="{C7F13E9A-A2CD-48C6-B002-B112303D50D5}" type="pres">
      <dgm:prSet presAssocID="{3C5D053E-F86D-42CA-B50F-35F236E683CE}" presName="parTx" presStyleLbl="revTx" presStyleIdx="0" presStyleCnt="6">
        <dgm:presLayoutVars>
          <dgm:chMax val="0"/>
          <dgm:chPref val="0"/>
        </dgm:presLayoutVars>
      </dgm:prSet>
      <dgm:spPr/>
      <dgm:t>
        <a:bodyPr/>
        <a:lstStyle/>
        <a:p>
          <a:endParaRPr lang="en-US"/>
        </a:p>
      </dgm:t>
    </dgm:pt>
    <dgm:pt modelId="{6F97CFD5-E456-4362-8BF5-D2F1EDC6BEE7}" type="pres">
      <dgm:prSet presAssocID="{3C5D053E-F86D-42CA-B50F-35F236E683CE}" presName="desTx" presStyleLbl="revTx" presStyleIdx="1" presStyleCnt="6">
        <dgm:presLayoutVars/>
      </dgm:prSet>
      <dgm:spPr/>
      <dgm:t>
        <a:bodyPr/>
        <a:lstStyle/>
        <a:p>
          <a:endParaRPr lang="en-US"/>
        </a:p>
      </dgm:t>
    </dgm:pt>
    <dgm:pt modelId="{8036689A-F0CB-4C23-92DC-748BAF5FFD07}" type="pres">
      <dgm:prSet presAssocID="{E7B78712-1AD7-4CB9-BD03-A2960E8DD74D}" presName="sibTrans" presStyleCnt="0"/>
      <dgm:spPr/>
    </dgm:pt>
    <dgm:pt modelId="{07920E00-9701-4109-92D2-B7480697A8CC}" type="pres">
      <dgm:prSet presAssocID="{F394B8E5-E345-49D5-96C8-5D5DCC1C838A}" presName="compNode" presStyleCnt="0"/>
      <dgm:spPr/>
    </dgm:pt>
    <dgm:pt modelId="{D482A9A0-C233-4662-ACDB-65C40672D32C}" type="pres">
      <dgm:prSet presAssocID="{F394B8E5-E345-49D5-96C8-5D5DCC1C838A}" presName="bgRect" presStyleLbl="bgShp" presStyleIdx="1" presStyleCnt="3"/>
      <dgm:spPr>
        <a:xfrm>
          <a:off x="0" y="1070951"/>
          <a:ext cx="8228012" cy="855297"/>
        </a:xfrm>
        <a:prstGeom prst="roundRect">
          <a:avLst>
            <a:gd name="adj" fmla="val 10000"/>
          </a:avLst>
        </a:prstGeom>
        <a:solidFill>
          <a:srgbClr val="3BC0C7">
            <a:tint val="40000"/>
            <a:hueOff val="0"/>
            <a:satOff val="0"/>
            <a:lumOff val="0"/>
            <a:alphaOff val="0"/>
          </a:srgbClr>
        </a:solidFill>
        <a:ln>
          <a:noFill/>
        </a:ln>
        <a:effectLst/>
      </dgm:spPr>
    </dgm:pt>
    <dgm:pt modelId="{E73C27DF-F8E2-48C9-BFA7-56AEE87F648A}" type="pres">
      <dgm:prSet presAssocID="{F394B8E5-E345-49D5-96C8-5D5DCC1C838A}" presName="iconRect" presStyleLbl="node1" presStyleIdx="1" presStyleCnt="3" custScaleX="132628" custScaleY="125128"/>
      <dgm:spPr>
        <a:xfrm>
          <a:off x="258727" y="1263393"/>
          <a:ext cx="470413" cy="4704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rgbClr val="FFFFFF">
              <a:hueOff val="0"/>
              <a:satOff val="0"/>
              <a:lumOff val="0"/>
              <a:alphaOff val="0"/>
            </a:srgbClr>
          </a:solidFill>
          <a:prstDash val="solid"/>
          <a:miter lim="800000"/>
        </a:ln>
        <a:effectLst/>
      </dgm:spPr>
      <dgm:t>
        <a:bodyPr/>
        <a:lstStyle/>
        <a:p>
          <a:endParaRPr lang="en-US"/>
        </a:p>
      </dgm:t>
      <dgm:extLst>
        <a:ext uri="{E40237B7-FDA0-4F09-8148-C483321AD2D9}">
          <dgm14:cNvPr xmlns:dgm14="http://schemas.microsoft.com/office/drawing/2010/diagram" id="0" name="" descr="Music"/>
        </a:ext>
      </dgm:extLst>
    </dgm:pt>
    <dgm:pt modelId="{EC183124-B1BF-435F-B234-59EC055A3A9E}" type="pres">
      <dgm:prSet presAssocID="{F394B8E5-E345-49D5-96C8-5D5DCC1C838A}" presName="spaceRect" presStyleCnt="0"/>
      <dgm:spPr/>
    </dgm:pt>
    <dgm:pt modelId="{2DA877A5-50A5-4ADE-98DC-323243A3C3E4}" type="pres">
      <dgm:prSet presAssocID="{F394B8E5-E345-49D5-96C8-5D5DCC1C838A}" presName="parTx" presStyleLbl="revTx" presStyleIdx="2" presStyleCnt="6">
        <dgm:presLayoutVars>
          <dgm:chMax val="0"/>
          <dgm:chPref val="0"/>
        </dgm:presLayoutVars>
      </dgm:prSet>
      <dgm:spPr/>
      <dgm:t>
        <a:bodyPr/>
        <a:lstStyle/>
        <a:p>
          <a:endParaRPr lang="en-US"/>
        </a:p>
      </dgm:t>
    </dgm:pt>
    <dgm:pt modelId="{B3CAB626-499C-43DD-B7CE-7506CD0D76A3}" type="pres">
      <dgm:prSet presAssocID="{F394B8E5-E345-49D5-96C8-5D5DCC1C838A}" presName="desTx" presStyleLbl="revTx" presStyleIdx="3" presStyleCnt="6">
        <dgm:presLayoutVars/>
      </dgm:prSet>
      <dgm:spPr/>
      <dgm:t>
        <a:bodyPr/>
        <a:lstStyle/>
        <a:p>
          <a:endParaRPr lang="en-US"/>
        </a:p>
      </dgm:t>
    </dgm:pt>
    <dgm:pt modelId="{24EFAABA-C91D-4067-B33E-8E3A073B9D8B}" type="pres">
      <dgm:prSet presAssocID="{5C46DE98-0063-4335-8EE7-FFA25F893935}" presName="sibTrans" presStyleCnt="0"/>
      <dgm:spPr/>
    </dgm:pt>
    <dgm:pt modelId="{7E51E79D-738F-47C5-8B0F-0CF2740B287F}" type="pres">
      <dgm:prSet presAssocID="{C68AE64F-9762-4C86-8AE4-1BC276CD0A55}" presName="compNode" presStyleCnt="0"/>
      <dgm:spPr/>
    </dgm:pt>
    <dgm:pt modelId="{7570B959-A681-4CB3-8589-29A69B081328}" type="pres">
      <dgm:prSet presAssocID="{C68AE64F-9762-4C86-8AE4-1BC276CD0A55}" presName="bgRect" presStyleLbl="bgShp" presStyleIdx="2" presStyleCnt="3"/>
      <dgm:spPr>
        <a:xfrm>
          <a:off x="0" y="2140073"/>
          <a:ext cx="8228012" cy="855297"/>
        </a:xfrm>
        <a:prstGeom prst="roundRect">
          <a:avLst>
            <a:gd name="adj" fmla="val 10000"/>
          </a:avLst>
        </a:prstGeom>
        <a:solidFill>
          <a:srgbClr val="3BC0C7">
            <a:tint val="40000"/>
            <a:hueOff val="0"/>
            <a:satOff val="0"/>
            <a:lumOff val="0"/>
            <a:alphaOff val="0"/>
          </a:srgbClr>
        </a:solidFill>
        <a:ln>
          <a:noFill/>
        </a:ln>
        <a:effectLst/>
      </dgm:spPr>
    </dgm:pt>
    <dgm:pt modelId="{92DD68B1-FBE6-49CD-A01D-9786B5B3BF9D}" type="pres">
      <dgm:prSet presAssocID="{C68AE64F-9762-4C86-8AE4-1BC276CD0A55}" presName="iconRect" presStyleLbl="node1" presStyleIdx="2" presStyleCnt="3" custScaleX="133837" custScaleY="144647"/>
      <dgm:spPr>
        <a:xfrm>
          <a:off x="258727" y="2332515"/>
          <a:ext cx="470413" cy="4704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solidFill>
            <a:srgbClr val="FFFFFF">
              <a:hueOff val="0"/>
              <a:satOff val="0"/>
              <a:lumOff val="0"/>
              <a:alphaOff val="0"/>
            </a:srgbClr>
          </a:solidFill>
          <a:prstDash val="solid"/>
          <a:miter lim="800000"/>
        </a:ln>
        <a:effectLst/>
      </dgm:spPr>
      <dgm:t>
        <a:bodyPr/>
        <a:lstStyle/>
        <a:p>
          <a:endParaRPr lang="en-US"/>
        </a:p>
      </dgm:t>
      <dgm:extLst>
        <a:ext uri="{E40237B7-FDA0-4F09-8148-C483321AD2D9}">
          <dgm14:cNvPr xmlns:dgm14="http://schemas.microsoft.com/office/drawing/2010/diagram" id="0" name="" descr="Drama"/>
        </a:ext>
      </dgm:extLst>
    </dgm:pt>
    <dgm:pt modelId="{7C45A0EF-D8B1-42A5-8135-C7D7C9CB9B44}" type="pres">
      <dgm:prSet presAssocID="{C68AE64F-9762-4C86-8AE4-1BC276CD0A55}" presName="spaceRect" presStyleCnt="0"/>
      <dgm:spPr/>
    </dgm:pt>
    <dgm:pt modelId="{8833C7D2-4B01-4192-909A-F94490CEBB7B}" type="pres">
      <dgm:prSet presAssocID="{C68AE64F-9762-4C86-8AE4-1BC276CD0A55}" presName="parTx" presStyleLbl="revTx" presStyleIdx="4" presStyleCnt="6">
        <dgm:presLayoutVars>
          <dgm:chMax val="0"/>
          <dgm:chPref val="0"/>
        </dgm:presLayoutVars>
      </dgm:prSet>
      <dgm:spPr/>
      <dgm:t>
        <a:bodyPr/>
        <a:lstStyle/>
        <a:p>
          <a:endParaRPr lang="en-US"/>
        </a:p>
      </dgm:t>
    </dgm:pt>
    <dgm:pt modelId="{58E47ACB-8A27-41BF-91DF-3B381B195449}" type="pres">
      <dgm:prSet presAssocID="{C68AE64F-9762-4C86-8AE4-1BC276CD0A55}" presName="desTx" presStyleLbl="revTx" presStyleIdx="5" presStyleCnt="6">
        <dgm:presLayoutVars/>
      </dgm:prSet>
      <dgm:spPr/>
      <dgm:t>
        <a:bodyPr/>
        <a:lstStyle/>
        <a:p>
          <a:endParaRPr lang="en-US"/>
        </a:p>
      </dgm:t>
    </dgm:pt>
  </dgm:ptLst>
  <dgm:cxnLst>
    <dgm:cxn modelId="{57253610-45A4-47A0-8795-DC5CC41FB2C4}" type="presOf" srcId="{CB7D4C34-F285-4338-B5B0-CECEDB17EB8C}" destId="{485ED482-14F0-4EEC-940C-A9E8A27BD171}" srcOrd="0" destOrd="0" presId="urn:microsoft.com/office/officeart/2018/2/layout/IconVerticalSolidList"/>
    <dgm:cxn modelId="{F9EB4BBB-B8E3-40DE-BDE1-0B13F1925B29}" type="presOf" srcId="{B7326018-D203-4C02-BAED-FC02AC796860}" destId="{B3CAB626-499C-43DD-B7CE-7506CD0D76A3}" srcOrd="0" destOrd="0" presId="urn:microsoft.com/office/officeart/2018/2/layout/IconVerticalSolidList"/>
    <dgm:cxn modelId="{CD0B2967-29F1-4495-ABE2-3AD45B38C916}" srcId="{3C5D053E-F86D-42CA-B50F-35F236E683CE}" destId="{14E88DAA-F563-4DEA-8F62-1A9330A98279}" srcOrd="0" destOrd="0" parTransId="{3644937F-08D6-47A2-94C5-97F02597E4C4}" sibTransId="{0F27CA35-C44B-4704-95C5-A9C6130D8FD5}"/>
    <dgm:cxn modelId="{C3E92267-0DE4-41D3-9A60-D909E8F4DEE9}" srcId="{F394B8E5-E345-49D5-96C8-5D5DCC1C838A}" destId="{B7326018-D203-4C02-BAED-FC02AC796860}" srcOrd="0" destOrd="0" parTransId="{BC39CA06-4608-4807-838A-40F0A7EA5EB2}" sibTransId="{0AE32318-A7C3-469D-82C0-9EBB7968B482}"/>
    <dgm:cxn modelId="{22A52BCE-05B0-478E-80AC-7A27EF6521F8}" srcId="{C68AE64F-9762-4C86-8AE4-1BC276CD0A55}" destId="{901F5441-C162-4E84-BC98-CCE6A8A9DBF3}" srcOrd="0" destOrd="0" parTransId="{49BE3330-361C-495E-88D6-7EE2DEA04C12}" sibTransId="{DF0250FB-099C-46B1-9A85-7EEDA6B997A2}"/>
    <dgm:cxn modelId="{6F30B6BC-526B-43F7-B324-5D57E213011B}" type="presOf" srcId="{901F5441-C162-4E84-BC98-CCE6A8A9DBF3}" destId="{58E47ACB-8A27-41BF-91DF-3B381B195449}" srcOrd="0" destOrd="0" presId="urn:microsoft.com/office/officeart/2018/2/layout/IconVerticalSolidList"/>
    <dgm:cxn modelId="{90C34205-C4C5-42E6-A393-9479B57BF29F}" srcId="{CB7D4C34-F285-4338-B5B0-CECEDB17EB8C}" destId="{3C5D053E-F86D-42CA-B50F-35F236E683CE}" srcOrd="0" destOrd="0" parTransId="{1B585206-5186-448C-BDA0-15A3C76BA471}" sibTransId="{E7B78712-1AD7-4CB9-BD03-A2960E8DD74D}"/>
    <dgm:cxn modelId="{0204A76A-210D-4F2B-9BDF-AD8A3B91314E}" type="presOf" srcId="{C68AE64F-9762-4C86-8AE4-1BC276CD0A55}" destId="{8833C7D2-4B01-4192-909A-F94490CEBB7B}" srcOrd="0" destOrd="0" presId="urn:microsoft.com/office/officeart/2018/2/layout/IconVerticalSolidList"/>
    <dgm:cxn modelId="{C37D973C-9267-4FA0-8B9E-DFE3C506A704}" type="presOf" srcId="{3C5D053E-F86D-42CA-B50F-35F236E683CE}" destId="{C7F13E9A-A2CD-48C6-B002-B112303D50D5}" srcOrd="0" destOrd="0" presId="urn:microsoft.com/office/officeart/2018/2/layout/IconVerticalSolidList"/>
    <dgm:cxn modelId="{DF4AFF68-A092-472F-9960-8634EB8301CC}" type="presOf" srcId="{14E88DAA-F563-4DEA-8F62-1A9330A98279}" destId="{6F97CFD5-E456-4362-8BF5-D2F1EDC6BEE7}" srcOrd="0" destOrd="0" presId="urn:microsoft.com/office/officeart/2018/2/layout/IconVerticalSolidList"/>
    <dgm:cxn modelId="{FA5C1C0F-F6FD-4CA3-B582-FBE1A36E0EFF}" type="presOf" srcId="{F394B8E5-E345-49D5-96C8-5D5DCC1C838A}" destId="{2DA877A5-50A5-4ADE-98DC-323243A3C3E4}" srcOrd="0" destOrd="0" presId="urn:microsoft.com/office/officeart/2018/2/layout/IconVerticalSolidList"/>
    <dgm:cxn modelId="{DB4E27DF-A2CE-467D-9CC0-6D1D46B608D3}" srcId="{CB7D4C34-F285-4338-B5B0-CECEDB17EB8C}" destId="{F394B8E5-E345-49D5-96C8-5D5DCC1C838A}" srcOrd="1" destOrd="0" parTransId="{88887AA0-CEFD-4008-BEE8-C58CDE17E8F4}" sibTransId="{5C46DE98-0063-4335-8EE7-FFA25F893935}"/>
    <dgm:cxn modelId="{5F823CA2-9A79-4DD4-B757-8B42286D3271}" srcId="{CB7D4C34-F285-4338-B5B0-CECEDB17EB8C}" destId="{C68AE64F-9762-4C86-8AE4-1BC276CD0A55}" srcOrd="2" destOrd="0" parTransId="{51A69B3C-D2C9-4A0A-B3BA-1C39FC1A084A}" sibTransId="{66EBBD8B-F1F8-4C5A-BB46-19E8B70F5DD6}"/>
    <dgm:cxn modelId="{B5B07E69-36C5-42DA-B8F9-AE0CF2C28F5B}" type="presParOf" srcId="{485ED482-14F0-4EEC-940C-A9E8A27BD171}" destId="{B062BB5F-E127-40ED-AE08-02FD38B3F04F}" srcOrd="0" destOrd="0" presId="urn:microsoft.com/office/officeart/2018/2/layout/IconVerticalSolidList"/>
    <dgm:cxn modelId="{21F2DF89-9AB2-4B5A-B596-BD7B237D5B24}" type="presParOf" srcId="{B062BB5F-E127-40ED-AE08-02FD38B3F04F}" destId="{1ED8C3D9-6610-4AF4-84E1-AD58CA2486DF}" srcOrd="0" destOrd="0" presId="urn:microsoft.com/office/officeart/2018/2/layout/IconVerticalSolidList"/>
    <dgm:cxn modelId="{D0A09BCA-FC14-4202-8825-BC64C6E7E416}" type="presParOf" srcId="{B062BB5F-E127-40ED-AE08-02FD38B3F04F}" destId="{C9694FD1-158C-42C6-9B86-297674C4758E}" srcOrd="1" destOrd="0" presId="urn:microsoft.com/office/officeart/2018/2/layout/IconVerticalSolidList"/>
    <dgm:cxn modelId="{DA6CE42A-3429-4CD6-86F6-7A0972200D4B}" type="presParOf" srcId="{B062BB5F-E127-40ED-AE08-02FD38B3F04F}" destId="{E726231A-B074-433E-9A1D-1174BBAD73B4}" srcOrd="2" destOrd="0" presId="urn:microsoft.com/office/officeart/2018/2/layout/IconVerticalSolidList"/>
    <dgm:cxn modelId="{4A0562B4-2C92-4C85-B455-95C6D493D05E}" type="presParOf" srcId="{B062BB5F-E127-40ED-AE08-02FD38B3F04F}" destId="{C7F13E9A-A2CD-48C6-B002-B112303D50D5}" srcOrd="3" destOrd="0" presId="urn:microsoft.com/office/officeart/2018/2/layout/IconVerticalSolidList"/>
    <dgm:cxn modelId="{F27CFBE4-E39D-431F-BDEE-056BA3E9F8E6}" type="presParOf" srcId="{B062BB5F-E127-40ED-AE08-02FD38B3F04F}" destId="{6F97CFD5-E456-4362-8BF5-D2F1EDC6BEE7}" srcOrd="4" destOrd="0" presId="urn:microsoft.com/office/officeart/2018/2/layout/IconVerticalSolidList"/>
    <dgm:cxn modelId="{BD306A97-1152-4679-87BB-CE09D1ACE807}" type="presParOf" srcId="{485ED482-14F0-4EEC-940C-A9E8A27BD171}" destId="{8036689A-F0CB-4C23-92DC-748BAF5FFD07}" srcOrd="1" destOrd="0" presId="urn:microsoft.com/office/officeart/2018/2/layout/IconVerticalSolidList"/>
    <dgm:cxn modelId="{5B362F4C-AAAC-484F-8032-53CE1959ED45}" type="presParOf" srcId="{485ED482-14F0-4EEC-940C-A9E8A27BD171}" destId="{07920E00-9701-4109-92D2-B7480697A8CC}" srcOrd="2" destOrd="0" presId="urn:microsoft.com/office/officeart/2018/2/layout/IconVerticalSolidList"/>
    <dgm:cxn modelId="{12591F06-67C5-43B6-8524-FD3F6D301E63}" type="presParOf" srcId="{07920E00-9701-4109-92D2-B7480697A8CC}" destId="{D482A9A0-C233-4662-ACDB-65C40672D32C}" srcOrd="0" destOrd="0" presId="urn:microsoft.com/office/officeart/2018/2/layout/IconVerticalSolidList"/>
    <dgm:cxn modelId="{A5881A7C-F5B9-431A-8E9F-E6BEDE5F67FF}" type="presParOf" srcId="{07920E00-9701-4109-92D2-B7480697A8CC}" destId="{E73C27DF-F8E2-48C9-BFA7-56AEE87F648A}" srcOrd="1" destOrd="0" presId="urn:microsoft.com/office/officeart/2018/2/layout/IconVerticalSolidList"/>
    <dgm:cxn modelId="{438BC694-D924-4B77-9123-AECD0E4B9D5D}" type="presParOf" srcId="{07920E00-9701-4109-92D2-B7480697A8CC}" destId="{EC183124-B1BF-435F-B234-59EC055A3A9E}" srcOrd="2" destOrd="0" presId="urn:microsoft.com/office/officeart/2018/2/layout/IconVerticalSolidList"/>
    <dgm:cxn modelId="{14A7A313-EF99-418E-B813-41AEF75CA0BD}" type="presParOf" srcId="{07920E00-9701-4109-92D2-B7480697A8CC}" destId="{2DA877A5-50A5-4ADE-98DC-323243A3C3E4}" srcOrd="3" destOrd="0" presId="urn:microsoft.com/office/officeart/2018/2/layout/IconVerticalSolidList"/>
    <dgm:cxn modelId="{35CD45A2-9035-44AF-B6D7-CC2D52EFF5BD}" type="presParOf" srcId="{07920E00-9701-4109-92D2-B7480697A8CC}" destId="{B3CAB626-499C-43DD-B7CE-7506CD0D76A3}" srcOrd="4" destOrd="0" presId="urn:microsoft.com/office/officeart/2018/2/layout/IconVerticalSolidList"/>
    <dgm:cxn modelId="{A8D9EA16-2FC3-483B-8C83-672F2EDA164F}" type="presParOf" srcId="{485ED482-14F0-4EEC-940C-A9E8A27BD171}" destId="{24EFAABA-C91D-4067-B33E-8E3A073B9D8B}" srcOrd="3" destOrd="0" presId="urn:microsoft.com/office/officeart/2018/2/layout/IconVerticalSolidList"/>
    <dgm:cxn modelId="{7D66091B-3EFF-4CBC-BC80-EC89056FA408}" type="presParOf" srcId="{485ED482-14F0-4EEC-940C-A9E8A27BD171}" destId="{7E51E79D-738F-47C5-8B0F-0CF2740B287F}" srcOrd="4" destOrd="0" presId="urn:microsoft.com/office/officeart/2018/2/layout/IconVerticalSolidList"/>
    <dgm:cxn modelId="{4D55B967-512B-4F38-AB6F-DCD7C1331D8A}" type="presParOf" srcId="{7E51E79D-738F-47C5-8B0F-0CF2740B287F}" destId="{7570B959-A681-4CB3-8589-29A69B081328}" srcOrd="0" destOrd="0" presId="urn:microsoft.com/office/officeart/2018/2/layout/IconVerticalSolidList"/>
    <dgm:cxn modelId="{7BC39E10-6BFE-40BB-98FC-78AE4BD471B8}" type="presParOf" srcId="{7E51E79D-738F-47C5-8B0F-0CF2740B287F}" destId="{92DD68B1-FBE6-49CD-A01D-9786B5B3BF9D}" srcOrd="1" destOrd="0" presId="urn:microsoft.com/office/officeart/2018/2/layout/IconVerticalSolidList"/>
    <dgm:cxn modelId="{A40BC2BA-63D3-4FAA-8296-B2A0E3005247}" type="presParOf" srcId="{7E51E79D-738F-47C5-8B0F-0CF2740B287F}" destId="{7C45A0EF-D8B1-42A5-8135-C7D7C9CB9B44}" srcOrd="2" destOrd="0" presId="urn:microsoft.com/office/officeart/2018/2/layout/IconVerticalSolidList"/>
    <dgm:cxn modelId="{6B0ED57A-4646-47EA-907C-DBAB23AD4033}" type="presParOf" srcId="{7E51E79D-738F-47C5-8B0F-0CF2740B287F}" destId="{8833C7D2-4B01-4192-909A-F94490CEBB7B}" srcOrd="3" destOrd="0" presId="urn:microsoft.com/office/officeart/2018/2/layout/IconVerticalSolidList"/>
    <dgm:cxn modelId="{A095E0C4-9E1A-4952-8EE8-5A309452F69D}" type="presParOf" srcId="{7E51E79D-738F-47C5-8B0F-0CF2740B287F}" destId="{58E47ACB-8A27-41BF-91DF-3B381B195449}"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26CF67-CDFB-45AE-B145-B987EC3E5365}" type="doc">
      <dgm:prSet loTypeId="urn:microsoft.com/office/officeart/2018/2/layout/IconVerticalSolidList" loCatId="icon" qsTypeId="urn:microsoft.com/office/officeart/2005/8/quickstyle/simple4" qsCatId="simple" csTypeId="urn:microsoft.com/office/officeart/2005/8/colors/accent6_5" csCatId="accent6" phldr="1"/>
      <dgm:spPr/>
      <dgm:t>
        <a:bodyPr/>
        <a:lstStyle/>
        <a:p>
          <a:endParaRPr lang="en-US"/>
        </a:p>
      </dgm:t>
    </dgm:pt>
    <dgm:pt modelId="{1148BBB9-BF2F-4689-B0C4-F774FFDA08BA}">
      <dgm:prSet custT="1"/>
      <dgm:spPr/>
      <dgm:t>
        <a:bodyPr/>
        <a:lstStyle/>
        <a:p>
          <a:pPr>
            <a:lnSpc>
              <a:spcPct val="100000"/>
            </a:lnSpc>
          </a:pPr>
          <a:endParaRPr lang="en-US" sz="6600" b="0" i="0" kern="1200">
            <a:effectLst/>
            <a:latin typeface="Roboto Light "/>
            <a:ea typeface="+mn-ea"/>
            <a:cs typeface="+mn-cs"/>
          </a:endParaRPr>
        </a:p>
      </dgm:t>
    </dgm:pt>
    <dgm:pt modelId="{BF2204B6-B4B1-4EF1-B14B-2D1EEAAB1B24}" type="parTrans" cxnId="{6FB4795C-DEFE-4489-A2B9-0FAC210F1839}">
      <dgm:prSet/>
      <dgm:spPr/>
      <dgm:t>
        <a:bodyPr/>
        <a:lstStyle/>
        <a:p>
          <a:endParaRPr lang="en-US" sz="5400">
            <a:latin typeface="Roboto Light "/>
          </a:endParaRPr>
        </a:p>
      </dgm:t>
    </dgm:pt>
    <dgm:pt modelId="{B8DDF711-3D50-48EA-92C3-0FBAE977034B}" type="sibTrans" cxnId="{6FB4795C-DEFE-4489-A2B9-0FAC210F1839}">
      <dgm:prSet/>
      <dgm:spPr/>
      <dgm:t>
        <a:bodyPr/>
        <a:lstStyle/>
        <a:p>
          <a:endParaRPr lang="en-US" sz="5400">
            <a:latin typeface="Roboto Light "/>
          </a:endParaRPr>
        </a:p>
      </dgm:t>
    </dgm:pt>
    <dgm:pt modelId="{718C17D6-C24F-45C7-A4E2-799E77F01C92}">
      <dgm:prSet custT="1"/>
      <dgm:spPr/>
      <dgm:t>
        <a:bodyPr/>
        <a:lstStyle/>
        <a:p>
          <a:pPr>
            <a:lnSpc>
              <a:spcPct val="100000"/>
            </a:lnSpc>
          </a:pPr>
          <a:endParaRPr lang="en-US" sz="6600" b="0">
            <a:latin typeface="Roboto Light "/>
          </a:endParaRPr>
        </a:p>
      </dgm:t>
    </dgm:pt>
    <dgm:pt modelId="{4925B3D0-3BFF-4942-B8E6-079955F45EEE}" type="parTrans" cxnId="{6CFF328D-D197-4A2C-96E5-F372FCD16E29}">
      <dgm:prSet/>
      <dgm:spPr/>
      <dgm:t>
        <a:bodyPr/>
        <a:lstStyle/>
        <a:p>
          <a:endParaRPr lang="en-US" sz="5400">
            <a:latin typeface="Roboto Light "/>
          </a:endParaRPr>
        </a:p>
      </dgm:t>
    </dgm:pt>
    <dgm:pt modelId="{ACF78185-EB21-4217-B381-40931DBBC1B5}" type="sibTrans" cxnId="{6CFF328D-D197-4A2C-96E5-F372FCD16E29}">
      <dgm:prSet/>
      <dgm:spPr/>
      <dgm:t>
        <a:bodyPr/>
        <a:lstStyle/>
        <a:p>
          <a:endParaRPr lang="en-US" sz="5400">
            <a:latin typeface="Roboto Light "/>
          </a:endParaRPr>
        </a:p>
      </dgm:t>
    </dgm:pt>
    <dgm:pt modelId="{397704FC-CDBF-43E7-9B44-CFE4D9D1152A}">
      <dgm:prSet custT="1"/>
      <dgm:spPr/>
      <dgm:t>
        <a:bodyPr/>
        <a:lstStyle/>
        <a:p>
          <a:pPr>
            <a:lnSpc>
              <a:spcPct val="100000"/>
            </a:lnSpc>
          </a:pPr>
          <a:endParaRPr lang="en-US" sz="6600" b="0">
            <a:latin typeface="Roboto Light "/>
          </a:endParaRPr>
        </a:p>
      </dgm:t>
    </dgm:pt>
    <dgm:pt modelId="{88E3FDC8-1FC9-4270-8DA7-BDF64C383880}" type="parTrans" cxnId="{9C85080F-7056-40BD-A40F-E2A31C7F6FFB}">
      <dgm:prSet/>
      <dgm:spPr/>
      <dgm:t>
        <a:bodyPr/>
        <a:lstStyle/>
        <a:p>
          <a:endParaRPr lang="en-US" sz="5400">
            <a:latin typeface="Roboto Light "/>
          </a:endParaRPr>
        </a:p>
      </dgm:t>
    </dgm:pt>
    <dgm:pt modelId="{7962BD69-262A-4D3B-84A5-F8F8564F5FEB}" type="sibTrans" cxnId="{9C85080F-7056-40BD-A40F-E2A31C7F6FFB}">
      <dgm:prSet/>
      <dgm:spPr/>
      <dgm:t>
        <a:bodyPr/>
        <a:lstStyle/>
        <a:p>
          <a:endParaRPr lang="en-US" sz="5400">
            <a:latin typeface="Roboto Light "/>
          </a:endParaRPr>
        </a:p>
      </dgm:t>
    </dgm:pt>
    <dgm:pt modelId="{AF07A7E4-F084-47F3-A3C4-B43CC444540F}" type="pres">
      <dgm:prSet presAssocID="{9726CF67-CDFB-45AE-B145-B987EC3E5365}" presName="root" presStyleCnt="0">
        <dgm:presLayoutVars>
          <dgm:dir/>
          <dgm:resizeHandles val="exact"/>
        </dgm:presLayoutVars>
      </dgm:prSet>
      <dgm:spPr/>
      <dgm:t>
        <a:bodyPr/>
        <a:lstStyle/>
        <a:p>
          <a:endParaRPr lang="en-US"/>
        </a:p>
      </dgm:t>
    </dgm:pt>
    <dgm:pt modelId="{602F4A66-618C-4C18-844E-7C797CC28873}" type="pres">
      <dgm:prSet presAssocID="{1148BBB9-BF2F-4689-B0C4-F774FFDA08BA}" presName="compNode" presStyleCnt="0"/>
      <dgm:spPr/>
    </dgm:pt>
    <dgm:pt modelId="{0A1E4F69-54C3-4AD4-8AA1-A8EA1EC8D2B7}" type="pres">
      <dgm:prSet presAssocID="{1148BBB9-BF2F-4689-B0C4-F774FFDA08BA}" presName="bgRect" presStyleLbl="bgShp" presStyleIdx="0" presStyleCnt="3" custLinFactNeighborX="0" custLinFactNeighborY="3731"/>
      <dgm:spPr/>
    </dgm:pt>
    <dgm:pt modelId="{413DA795-E54A-4378-925B-F71B62D86671}" type="pres">
      <dgm:prSet presAssocID="{1148BBB9-BF2F-4689-B0C4-F774FFDA08B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t>
        <a:bodyPr/>
        <a:lstStyle/>
        <a:p>
          <a:endParaRPr lang="en-US"/>
        </a:p>
      </dgm:t>
      <dgm:extLst>
        <a:ext uri="{E40237B7-FDA0-4F09-8148-C483321AD2D9}">
          <dgm14:cNvPr xmlns:dgm14="http://schemas.microsoft.com/office/drawing/2010/diagram" id="0" name="" descr="Lightbulb and gear with solid fill"/>
        </a:ext>
      </dgm:extLst>
    </dgm:pt>
    <dgm:pt modelId="{E686AB6B-5884-4B8B-B777-FBDE01827767}" type="pres">
      <dgm:prSet presAssocID="{1148BBB9-BF2F-4689-B0C4-F774FFDA08BA}" presName="spaceRect" presStyleCnt="0"/>
      <dgm:spPr/>
    </dgm:pt>
    <dgm:pt modelId="{5BD23485-7A20-4C6E-B752-B144EA5D74CC}" type="pres">
      <dgm:prSet presAssocID="{1148BBB9-BF2F-4689-B0C4-F774FFDA08BA}" presName="parTx" presStyleLbl="revTx" presStyleIdx="0" presStyleCnt="3">
        <dgm:presLayoutVars>
          <dgm:chMax val="0"/>
          <dgm:chPref val="0"/>
        </dgm:presLayoutVars>
      </dgm:prSet>
      <dgm:spPr/>
      <dgm:t>
        <a:bodyPr/>
        <a:lstStyle/>
        <a:p>
          <a:endParaRPr lang="en-US"/>
        </a:p>
      </dgm:t>
    </dgm:pt>
    <dgm:pt modelId="{BF030107-DB25-48C1-907B-84259D92A5B4}" type="pres">
      <dgm:prSet presAssocID="{B8DDF711-3D50-48EA-92C3-0FBAE977034B}" presName="sibTrans" presStyleCnt="0"/>
      <dgm:spPr/>
    </dgm:pt>
    <dgm:pt modelId="{90C1679F-5AA3-4EB6-8FCE-62FAF77CDE57}" type="pres">
      <dgm:prSet presAssocID="{718C17D6-C24F-45C7-A4E2-799E77F01C92}" presName="compNode" presStyleCnt="0"/>
      <dgm:spPr/>
    </dgm:pt>
    <dgm:pt modelId="{51047958-E95F-4701-809B-AA39D0E7B327}" type="pres">
      <dgm:prSet presAssocID="{718C17D6-C24F-45C7-A4E2-799E77F01C92}" presName="bgRect" presStyleLbl="bgShp" presStyleIdx="1" presStyleCnt="3"/>
      <dgm:spPr/>
    </dgm:pt>
    <dgm:pt modelId="{3478A8BE-3521-4641-BA76-EEF7E697BDA9}" type="pres">
      <dgm:prSet presAssocID="{718C17D6-C24F-45C7-A4E2-799E77F01C9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t>
        <a:bodyPr/>
        <a:lstStyle/>
        <a:p>
          <a:endParaRPr lang="en-US"/>
        </a:p>
      </dgm:t>
      <dgm:extLst>
        <a:ext uri="{E40237B7-FDA0-4F09-8148-C483321AD2D9}">
          <dgm14:cNvPr xmlns:dgm14="http://schemas.microsoft.com/office/drawing/2010/diagram" id="0" name="" descr="Remote learning language with solid fill"/>
        </a:ext>
      </dgm:extLst>
    </dgm:pt>
    <dgm:pt modelId="{2E072252-980E-43A3-95E9-5C3C44C40CF6}" type="pres">
      <dgm:prSet presAssocID="{718C17D6-C24F-45C7-A4E2-799E77F01C92}" presName="spaceRect" presStyleCnt="0"/>
      <dgm:spPr/>
    </dgm:pt>
    <dgm:pt modelId="{B8C46AE8-8B62-47EC-AFB8-A69C4CF31F83}" type="pres">
      <dgm:prSet presAssocID="{718C17D6-C24F-45C7-A4E2-799E77F01C92}" presName="parTx" presStyleLbl="revTx" presStyleIdx="1" presStyleCnt="3">
        <dgm:presLayoutVars>
          <dgm:chMax val="0"/>
          <dgm:chPref val="0"/>
        </dgm:presLayoutVars>
      </dgm:prSet>
      <dgm:spPr/>
      <dgm:t>
        <a:bodyPr/>
        <a:lstStyle/>
        <a:p>
          <a:endParaRPr lang="en-US"/>
        </a:p>
      </dgm:t>
    </dgm:pt>
    <dgm:pt modelId="{F270F566-00DD-4DD1-8756-8D6846A6CC24}" type="pres">
      <dgm:prSet presAssocID="{ACF78185-EB21-4217-B381-40931DBBC1B5}" presName="sibTrans" presStyleCnt="0"/>
      <dgm:spPr/>
    </dgm:pt>
    <dgm:pt modelId="{82267A56-5113-41FA-8A48-748107D32988}" type="pres">
      <dgm:prSet presAssocID="{397704FC-CDBF-43E7-9B44-CFE4D9D1152A}" presName="compNode" presStyleCnt="0"/>
      <dgm:spPr/>
    </dgm:pt>
    <dgm:pt modelId="{879E6FE2-40FC-4925-AEC7-4BFFDDB299D0}" type="pres">
      <dgm:prSet presAssocID="{397704FC-CDBF-43E7-9B44-CFE4D9D1152A}" presName="bgRect" presStyleLbl="bgShp" presStyleIdx="2" presStyleCnt="3"/>
      <dgm:spPr/>
    </dgm:pt>
    <dgm:pt modelId="{0C21E035-8DB8-4B2B-9689-A569C4DDCCED}" type="pres">
      <dgm:prSet presAssocID="{397704FC-CDBF-43E7-9B44-CFE4D9D1152A}"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Postit Notes with solid fill"/>
        </a:ext>
      </dgm:extLst>
    </dgm:pt>
    <dgm:pt modelId="{3F561599-B306-4644-A208-A3D17F570DA9}" type="pres">
      <dgm:prSet presAssocID="{397704FC-CDBF-43E7-9B44-CFE4D9D1152A}" presName="spaceRect" presStyleCnt="0"/>
      <dgm:spPr/>
    </dgm:pt>
    <dgm:pt modelId="{C5AF6709-EC28-4F0F-93FA-B0F4D3C4AF77}" type="pres">
      <dgm:prSet presAssocID="{397704FC-CDBF-43E7-9B44-CFE4D9D1152A}" presName="parTx" presStyleLbl="revTx" presStyleIdx="2" presStyleCnt="3">
        <dgm:presLayoutVars>
          <dgm:chMax val="0"/>
          <dgm:chPref val="0"/>
        </dgm:presLayoutVars>
      </dgm:prSet>
      <dgm:spPr/>
      <dgm:t>
        <a:bodyPr/>
        <a:lstStyle/>
        <a:p>
          <a:endParaRPr lang="en-US"/>
        </a:p>
      </dgm:t>
    </dgm:pt>
  </dgm:ptLst>
  <dgm:cxnLst>
    <dgm:cxn modelId="{8B19EE0D-AD49-4917-961C-69F0AC8BA818}" type="presOf" srcId="{9726CF67-CDFB-45AE-B145-B987EC3E5365}" destId="{AF07A7E4-F084-47F3-A3C4-B43CC444540F}" srcOrd="0" destOrd="0" presId="urn:microsoft.com/office/officeart/2018/2/layout/IconVerticalSolidList"/>
    <dgm:cxn modelId="{6CFF328D-D197-4A2C-96E5-F372FCD16E29}" srcId="{9726CF67-CDFB-45AE-B145-B987EC3E5365}" destId="{718C17D6-C24F-45C7-A4E2-799E77F01C92}" srcOrd="1" destOrd="0" parTransId="{4925B3D0-3BFF-4942-B8E6-079955F45EEE}" sibTransId="{ACF78185-EB21-4217-B381-40931DBBC1B5}"/>
    <dgm:cxn modelId="{AF8828EB-FD80-4688-9641-744720B902E8}" type="presOf" srcId="{718C17D6-C24F-45C7-A4E2-799E77F01C92}" destId="{B8C46AE8-8B62-47EC-AFB8-A69C4CF31F83}" srcOrd="0" destOrd="0" presId="urn:microsoft.com/office/officeart/2018/2/layout/IconVerticalSolidList"/>
    <dgm:cxn modelId="{9C85080F-7056-40BD-A40F-E2A31C7F6FFB}" srcId="{9726CF67-CDFB-45AE-B145-B987EC3E5365}" destId="{397704FC-CDBF-43E7-9B44-CFE4D9D1152A}" srcOrd="2" destOrd="0" parTransId="{88E3FDC8-1FC9-4270-8DA7-BDF64C383880}" sibTransId="{7962BD69-262A-4D3B-84A5-F8F8564F5FEB}"/>
    <dgm:cxn modelId="{6FB4795C-DEFE-4489-A2B9-0FAC210F1839}" srcId="{9726CF67-CDFB-45AE-B145-B987EC3E5365}" destId="{1148BBB9-BF2F-4689-B0C4-F774FFDA08BA}" srcOrd="0" destOrd="0" parTransId="{BF2204B6-B4B1-4EF1-B14B-2D1EEAAB1B24}" sibTransId="{B8DDF711-3D50-48EA-92C3-0FBAE977034B}"/>
    <dgm:cxn modelId="{74917AED-3156-46CA-BAD7-0DB5AF266CD0}" type="presOf" srcId="{1148BBB9-BF2F-4689-B0C4-F774FFDA08BA}" destId="{5BD23485-7A20-4C6E-B752-B144EA5D74CC}" srcOrd="0" destOrd="0" presId="urn:microsoft.com/office/officeart/2018/2/layout/IconVerticalSolidList"/>
    <dgm:cxn modelId="{A4E2F248-9BE5-4765-9522-79103E210C56}" type="presOf" srcId="{397704FC-CDBF-43E7-9B44-CFE4D9D1152A}" destId="{C5AF6709-EC28-4F0F-93FA-B0F4D3C4AF77}" srcOrd="0" destOrd="0" presId="urn:microsoft.com/office/officeart/2018/2/layout/IconVerticalSolidList"/>
    <dgm:cxn modelId="{21188DF8-BD77-4984-9E80-A368A34C567B}" type="presParOf" srcId="{AF07A7E4-F084-47F3-A3C4-B43CC444540F}" destId="{602F4A66-618C-4C18-844E-7C797CC28873}" srcOrd="0" destOrd="0" presId="urn:microsoft.com/office/officeart/2018/2/layout/IconVerticalSolidList"/>
    <dgm:cxn modelId="{50C35C5B-AE11-4153-96C3-7F5D5D29CF63}" type="presParOf" srcId="{602F4A66-618C-4C18-844E-7C797CC28873}" destId="{0A1E4F69-54C3-4AD4-8AA1-A8EA1EC8D2B7}" srcOrd="0" destOrd="0" presId="urn:microsoft.com/office/officeart/2018/2/layout/IconVerticalSolidList"/>
    <dgm:cxn modelId="{AEECCD09-A7DE-4B1D-B611-763CF7472996}" type="presParOf" srcId="{602F4A66-618C-4C18-844E-7C797CC28873}" destId="{413DA795-E54A-4378-925B-F71B62D86671}" srcOrd="1" destOrd="0" presId="urn:microsoft.com/office/officeart/2018/2/layout/IconVerticalSolidList"/>
    <dgm:cxn modelId="{52CB94AC-11EB-4C26-BB67-E73CDCEF97B5}" type="presParOf" srcId="{602F4A66-618C-4C18-844E-7C797CC28873}" destId="{E686AB6B-5884-4B8B-B777-FBDE01827767}" srcOrd="2" destOrd="0" presId="urn:microsoft.com/office/officeart/2018/2/layout/IconVerticalSolidList"/>
    <dgm:cxn modelId="{F84C8DA5-655C-4143-B90A-ED3838C7D708}" type="presParOf" srcId="{602F4A66-618C-4C18-844E-7C797CC28873}" destId="{5BD23485-7A20-4C6E-B752-B144EA5D74CC}" srcOrd="3" destOrd="0" presId="urn:microsoft.com/office/officeart/2018/2/layout/IconVerticalSolidList"/>
    <dgm:cxn modelId="{053FF5E1-8D4F-4343-BB72-91C85E2736A2}" type="presParOf" srcId="{AF07A7E4-F084-47F3-A3C4-B43CC444540F}" destId="{BF030107-DB25-48C1-907B-84259D92A5B4}" srcOrd="1" destOrd="0" presId="urn:microsoft.com/office/officeart/2018/2/layout/IconVerticalSolidList"/>
    <dgm:cxn modelId="{A332A706-9B07-4F29-B662-EE2872ADDD50}" type="presParOf" srcId="{AF07A7E4-F084-47F3-A3C4-B43CC444540F}" destId="{90C1679F-5AA3-4EB6-8FCE-62FAF77CDE57}" srcOrd="2" destOrd="0" presId="urn:microsoft.com/office/officeart/2018/2/layout/IconVerticalSolidList"/>
    <dgm:cxn modelId="{84DDA0C0-4A8E-407F-B1A0-7F9EC8735715}" type="presParOf" srcId="{90C1679F-5AA3-4EB6-8FCE-62FAF77CDE57}" destId="{51047958-E95F-4701-809B-AA39D0E7B327}" srcOrd="0" destOrd="0" presId="urn:microsoft.com/office/officeart/2018/2/layout/IconVerticalSolidList"/>
    <dgm:cxn modelId="{A66111C1-B6BC-43D7-B0DC-BCA058CF16A9}" type="presParOf" srcId="{90C1679F-5AA3-4EB6-8FCE-62FAF77CDE57}" destId="{3478A8BE-3521-4641-BA76-EEF7E697BDA9}" srcOrd="1" destOrd="0" presId="urn:microsoft.com/office/officeart/2018/2/layout/IconVerticalSolidList"/>
    <dgm:cxn modelId="{D429324E-7447-40D1-9735-1F19A78F88AB}" type="presParOf" srcId="{90C1679F-5AA3-4EB6-8FCE-62FAF77CDE57}" destId="{2E072252-980E-43A3-95E9-5C3C44C40CF6}" srcOrd="2" destOrd="0" presId="urn:microsoft.com/office/officeart/2018/2/layout/IconVerticalSolidList"/>
    <dgm:cxn modelId="{5F4F1231-819E-4ED4-A50D-DA002D92AA1D}" type="presParOf" srcId="{90C1679F-5AA3-4EB6-8FCE-62FAF77CDE57}" destId="{B8C46AE8-8B62-47EC-AFB8-A69C4CF31F83}" srcOrd="3" destOrd="0" presId="urn:microsoft.com/office/officeart/2018/2/layout/IconVerticalSolidList"/>
    <dgm:cxn modelId="{C5263E87-E1C1-47C2-83AD-6F1FE31EDD46}" type="presParOf" srcId="{AF07A7E4-F084-47F3-A3C4-B43CC444540F}" destId="{F270F566-00DD-4DD1-8756-8D6846A6CC24}" srcOrd="3" destOrd="0" presId="urn:microsoft.com/office/officeart/2018/2/layout/IconVerticalSolidList"/>
    <dgm:cxn modelId="{4948EC16-A052-4B56-8304-B669E091E928}" type="presParOf" srcId="{AF07A7E4-F084-47F3-A3C4-B43CC444540F}" destId="{82267A56-5113-41FA-8A48-748107D32988}" srcOrd="4" destOrd="0" presId="urn:microsoft.com/office/officeart/2018/2/layout/IconVerticalSolidList"/>
    <dgm:cxn modelId="{C19C83BF-20E3-4143-815D-135BC0376DED}" type="presParOf" srcId="{82267A56-5113-41FA-8A48-748107D32988}" destId="{879E6FE2-40FC-4925-AEC7-4BFFDDB299D0}" srcOrd="0" destOrd="0" presId="urn:microsoft.com/office/officeart/2018/2/layout/IconVerticalSolidList"/>
    <dgm:cxn modelId="{52A9E036-0E2B-4FC5-B63D-E0E240C037A8}" type="presParOf" srcId="{82267A56-5113-41FA-8A48-748107D32988}" destId="{0C21E035-8DB8-4B2B-9689-A569C4DDCCED}" srcOrd="1" destOrd="0" presId="urn:microsoft.com/office/officeart/2018/2/layout/IconVerticalSolidList"/>
    <dgm:cxn modelId="{2210E98D-C5D9-4323-ACD3-8F4FAD78A574}" type="presParOf" srcId="{82267A56-5113-41FA-8A48-748107D32988}" destId="{3F561599-B306-4644-A208-A3D17F570DA9}" srcOrd="2" destOrd="0" presId="urn:microsoft.com/office/officeart/2018/2/layout/IconVerticalSolidList"/>
    <dgm:cxn modelId="{3A0C646F-A49D-4CCD-99C3-1C3F0ABA9739}" type="presParOf" srcId="{82267A56-5113-41FA-8A48-748107D32988}" destId="{C5AF6709-EC28-4F0F-93FA-B0F4D3C4AF7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8C3D9-6610-4AF4-84E1-AD58CA2486DF}">
      <dsp:nvSpPr>
        <dsp:cNvPr id="0" name=""/>
        <dsp:cNvSpPr/>
      </dsp:nvSpPr>
      <dsp:spPr>
        <a:xfrm>
          <a:off x="0" y="2720"/>
          <a:ext cx="10508853" cy="1272074"/>
        </a:xfrm>
        <a:prstGeom prst="roundRect">
          <a:avLst>
            <a:gd name="adj" fmla="val 10000"/>
          </a:avLst>
        </a:prstGeom>
        <a:solidFill>
          <a:srgbClr val="3BC0C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C9694FD1-158C-42C6-9B86-297674C4758E}">
      <dsp:nvSpPr>
        <dsp:cNvPr id="0" name=""/>
        <dsp:cNvSpPr/>
      </dsp:nvSpPr>
      <dsp:spPr>
        <a:xfrm>
          <a:off x="257975" y="258030"/>
          <a:ext cx="953295" cy="8352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F13E9A-A2CD-48C6-B002-B112303D50D5}">
      <dsp:nvSpPr>
        <dsp:cNvPr id="0" name=""/>
        <dsp:cNvSpPr/>
      </dsp:nvSpPr>
      <dsp:spPr>
        <a:xfrm>
          <a:off x="1469245" y="2720"/>
          <a:ext cx="4728983" cy="1272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628" tIns="134628" rIns="134628" bIns="134628" numCol="1" spcCol="1270" anchor="ctr" anchorCtr="0">
          <a:noAutofit/>
        </a:bodyPr>
        <a:lstStyle/>
        <a:p>
          <a:pPr lvl="0" algn="l" defTabSz="1244600">
            <a:lnSpc>
              <a:spcPct val="100000"/>
            </a:lnSpc>
            <a:spcBef>
              <a:spcPct val="0"/>
            </a:spcBef>
            <a:spcAft>
              <a:spcPct val="35000"/>
            </a:spcAft>
            <a:buNone/>
          </a:pPr>
          <a:r>
            <a:rPr lang="en-US" sz="2800" b="1" kern="1200">
              <a:solidFill>
                <a:srgbClr val="1F2834">
                  <a:hueOff val="0"/>
                  <a:satOff val="0"/>
                  <a:lumOff val="0"/>
                  <a:alphaOff val="0"/>
                </a:srgbClr>
              </a:solidFill>
              <a:latin typeface="Roboto" panose="02000000000000000000" pitchFamily="2" charset="0"/>
              <a:ea typeface="Roboto" panose="02000000000000000000" pitchFamily="2" charset="0"/>
              <a:cs typeface="Roboto" panose="02000000000000000000" pitchFamily="2" charset="0"/>
            </a:rPr>
            <a:t>10 July 2025  </a:t>
          </a:r>
        </a:p>
      </dsp:txBody>
      <dsp:txXfrm>
        <a:off x="1469245" y="2720"/>
        <a:ext cx="4728983" cy="1272074"/>
      </dsp:txXfrm>
    </dsp:sp>
    <dsp:sp modelId="{6F97CFD5-E456-4362-8BF5-D2F1EDC6BEE7}">
      <dsp:nvSpPr>
        <dsp:cNvPr id="0" name=""/>
        <dsp:cNvSpPr/>
      </dsp:nvSpPr>
      <dsp:spPr>
        <a:xfrm>
          <a:off x="6198229" y="2720"/>
          <a:ext cx="4309187" cy="1272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628" tIns="134628" rIns="134628" bIns="134628" numCol="1" spcCol="1270" anchor="ctr" anchorCtr="0">
          <a:noAutofit/>
        </a:bodyPr>
        <a:lstStyle/>
        <a:p>
          <a:pPr lvl="0" algn="l" defTabSz="889000">
            <a:lnSpc>
              <a:spcPct val="100000"/>
            </a:lnSpc>
            <a:spcBef>
              <a:spcPct val="0"/>
            </a:spcBef>
            <a:spcAft>
              <a:spcPct val="35000"/>
            </a:spcAft>
            <a:buNone/>
          </a:pPr>
          <a:r>
            <a:rPr lang="en-US" sz="2000" kern="12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rPr>
            <a:t>Students can start submitting applications for courses starting in 2026</a:t>
          </a:r>
        </a:p>
      </dsp:txBody>
      <dsp:txXfrm>
        <a:off x="6198229" y="2720"/>
        <a:ext cx="4309187" cy="1272074"/>
      </dsp:txXfrm>
    </dsp:sp>
    <dsp:sp modelId="{D482A9A0-C233-4662-ACDB-65C40672D32C}">
      <dsp:nvSpPr>
        <dsp:cNvPr id="0" name=""/>
        <dsp:cNvSpPr/>
      </dsp:nvSpPr>
      <dsp:spPr>
        <a:xfrm>
          <a:off x="0" y="1592812"/>
          <a:ext cx="10508853" cy="1272074"/>
        </a:xfrm>
        <a:prstGeom prst="roundRect">
          <a:avLst>
            <a:gd name="adj" fmla="val 10000"/>
          </a:avLst>
        </a:prstGeom>
        <a:solidFill>
          <a:srgbClr val="3BC0C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73C27DF-F8E2-48C9-BFA7-56AEE87F648A}">
      <dsp:nvSpPr>
        <dsp:cNvPr id="0" name=""/>
        <dsp:cNvSpPr/>
      </dsp:nvSpPr>
      <dsp:spPr>
        <a:xfrm>
          <a:off x="270663" y="1791126"/>
          <a:ext cx="927919" cy="8754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A877A5-50A5-4ADE-98DC-323243A3C3E4}">
      <dsp:nvSpPr>
        <dsp:cNvPr id="0" name=""/>
        <dsp:cNvSpPr/>
      </dsp:nvSpPr>
      <dsp:spPr>
        <a:xfrm>
          <a:off x="1469245" y="1592812"/>
          <a:ext cx="4728983" cy="1272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628" tIns="134628" rIns="134628" bIns="134628" numCol="1" spcCol="1270" anchor="ctr" anchorCtr="0">
          <a:noAutofit/>
        </a:bodyPr>
        <a:lstStyle/>
        <a:p>
          <a:pPr lvl="0" algn="l" defTabSz="1244600">
            <a:lnSpc>
              <a:spcPct val="100000"/>
            </a:lnSpc>
            <a:spcBef>
              <a:spcPct val="0"/>
            </a:spcBef>
            <a:spcAft>
              <a:spcPct val="35000"/>
            </a:spcAft>
            <a:buNone/>
          </a:pPr>
          <a:r>
            <a:rPr lang="en-US" sz="2800" b="1" kern="1200">
              <a:solidFill>
                <a:srgbClr val="1F2834">
                  <a:hueOff val="0"/>
                  <a:satOff val="0"/>
                  <a:lumOff val="0"/>
                  <a:alphaOff val="0"/>
                </a:srgbClr>
              </a:solidFill>
              <a:latin typeface="Roboto" panose="02000000000000000000" pitchFamily="2" charset="0"/>
              <a:ea typeface="Roboto" panose="02000000000000000000" pitchFamily="2" charset="0"/>
              <a:cs typeface="Roboto" panose="02000000000000000000" pitchFamily="2" charset="0"/>
            </a:rPr>
            <a:t>2 October 2025</a:t>
          </a:r>
        </a:p>
      </dsp:txBody>
      <dsp:txXfrm>
        <a:off x="1469245" y="1592812"/>
        <a:ext cx="4728983" cy="1272074"/>
      </dsp:txXfrm>
    </dsp:sp>
    <dsp:sp modelId="{B3CAB626-499C-43DD-B7CE-7506CD0D76A3}">
      <dsp:nvSpPr>
        <dsp:cNvPr id="0" name=""/>
        <dsp:cNvSpPr/>
      </dsp:nvSpPr>
      <dsp:spPr>
        <a:xfrm>
          <a:off x="6198229" y="1592812"/>
          <a:ext cx="4309187" cy="1272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628" tIns="134628" rIns="134628" bIns="134628" numCol="1" spcCol="1270" anchor="ctr" anchorCtr="0">
          <a:noAutofit/>
        </a:bodyPr>
        <a:lstStyle/>
        <a:p>
          <a:pPr lvl="0" algn="l" defTabSz="889000">
            <a:lnSpc>
              <a:spcPct val="100000"/>
            </a:lnSpc>
            <a:spcBef>
              <a:spcPct val="0"/>
            </a:spcBef>
            <a:spcAft>
              <a:spcPct val="35000"/>
            </a:spcAft>
            <a:buNone/>
          </a:pPr>
          <a:r>
            <a:rPr lang="en-GB" sz="2000" kern="12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rPr>
            <a:t>UCAS equal consideration date for music applications </a:t>
          </a:r>
          <a:endParaRPr lang="en-US" sz="2000" kern="12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endParaRPr>
        </a:p>
      </dsp:txBody>
      <dsp:txXfrm>
        <a:off x="6198229" y="1592812"/>
        <a:ext cx="4309187" cy="1272074"/>
      </dsp:txXfrm>
    </dsp:sp>
    <dsp:sp modelId="{7570B959-A681-4CB3-8589-29A69B081328}">
      <dsp:nvSpPr>
        <dsp:cNvPr id="0" name=""/>
        <dsp:cNvSpPr/>
      </dsp:nvSpPr>
      <dsp:spPr>
        <a:xfrm>
          <a:off x="0" y="3182905"/>
          <a:ext cx="10508853" cy="1272074"/>
        </a:xfrm>
        <a:prstGeom prst="roundRect">
          <a:avLst>
            <a:gd name="adj" fmla="val 10000"/>
          </a:avLst>
        </a:prstGeom>
        <a:solidFill>
          <a:srgbClr val="3BC0C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92DD68B1-FBE6-49CD-A01D-9786B5B3BF9D}">
      <dsp:nvSpPr>
        <dsp:cNvPr id="0" name=""/>
        <dsp:cNvSpPr/>
      </dsp:nvSpPr>
      <dsp:spPr>
        <a:xfrm>
          <a:off x="266433" y="3312937"/>
          <a:ext cx="936378" cy="10120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33C7D2-4B01-4192-909A-F94490CEBB7B}">
      <dsp:nvSpPr>
        <dsp:cNvPr id="0" name=""/>
        <dsp:cNvSpPr/>
      </dsp:nvSpPr>
      <dsp:spPr>
        <a:xfrm>
          <a:off x="1469245" y="3182905"/>
          <a:ext cx="4728983" cy="1272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628" tIns="134628" rIns="134628" bIns="134628" numCol="1" spcCol="1270" anchor="ctr" anchorCtr="0">
          <a:noAutofit/>
        </a:bodyPr>
        <a:lstStyle/>
        <a:p>
          <a:pPr lvl="0" algn="l" defTabSz="1244600">
            <a:lnSpc>
              <a:spcPct val="100000"/>
            </a:lnSpc>
            <a:spcBef>
              <a:spcPct val="0"/>
            </a:spcBef>
            <a:spcAft>
              <a:spcPct val="35000"/>
            </a:spcAft>
            <a:buNone/>
          </a:pPr>
          <a:r>
            <a:rPr lang="en-US" sz="2800" b="1" kern="1200">
              <a:solidFill>
                <a:srgbClr val="1F2834">
                  <a:hueOff val="0"/>
                  <a:satOff val="0"/>
                  <a:lumOff val="0"/>
                  <a:alphaOff val="0"/>
                </a:srgbClr>
              </a:solidFill>
              <a:latin typeface="Roboto" panose="02000000000000000000" pitchFamily="2" charset="0"/>
              <a:ea typeface="Roboto" panose="02000000000000000000" pitchFamily="2" charset="0"/>
              <a:cs typeface="Roboto" panose="02000000000000000000" pitchFamily="2" charset="0"/>
            </a:rPr>
            <a:t>14 January 2026</a:t>
          </a:r>
        </a:p>
      </dsp:txBody>
      <dsp:txXfrm>
        <a:off x="1469245" y="3182905"/>
        <a:ext cx="4728983" cy="1272074"/>
      </dsp:txXfrm>
    </dsp:sp>
    <dsp:sp modelId="{58E47ACB-8A27-41BF-91DF-3B381B195449}">
      <dsp:nvSpPr>
        <dsp:cNvPr id="0" name=""/>
        <dsp:cNvSpPr/>
      </dsp:nvSpPr>
      <dsp:spPr>
        <a:xfrm>
          <a:off x="6198229" y="3182905"/>
          <a:ext cx="4309187" cy="1272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628" tIns="134628" rIns="134628" bIns="134628" numCol="1" spcCol="1270" anchor="ctr" anchorCtr="0">
          <a:noAutofit/>
        </a:bodyPr>
        <a:lstStyle/>
        <a:p>
          <a:pPr lvl="0" algn="l" defTabSz="889000">
            <a:lnSpc>
              <a:spcPct val="100000"/>
            </a:lnSpc>
            <a:spcBef>
              <a:spcPct val="0"/>
            </a:spcBef>
            <a:spcAft>
              <a:spcPct val="35000"/>
            </a:spcAft>
            <a:buNone/>
          </a:pPr>
          <a:r>
            <a:rPr lang="en-US" sz="2000" kern="12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rPr>
            <a:t>UCAS </a:t>
          </a:r>
          <a:r>
            <a:rPr lang="en-GB" sz="2000" kern="12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rPr>
            <a:t>equal consideration date</a:t>
          </a:r>
          <a:r>
            <a:rPr lang="en-US" sz="2000" kern="12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rPr>
            <a:t> for </a:t>
          </a:r>
          <a:r>
            <a:rPr lang="en-GB" sz="2000" b="0" i="0" kern="12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rPr>
            <a:t>dance, drama, or musical theatre course applications. </a:t>
          </a:r>
          <a:endParaRPr lang="en-US" sz="2000" kern="12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endParaRPr>
        </a:p>
      </dsp:txBody>
      <dsp:txXfrm>
        <a:off x="6198229" y="3182905"/>
        <a:ext cx="4309187" cy="12720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E4F69-54C3-4AD4-8AA1-A8EA1EC8D2B7}">
      <dsp:nvSpPr>
        <dsp:cNvPr id="0" name=""/>
        <dsp:cNvSpPr/>
      </dsp:nvSpPr>
      <dsp:spPr>
        <a:xfrm>
          <a:off x="0" y="51026"/>
          <a:ext cx="11140230" cy="135215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13DA795-E54A-4378-925B-F71B62D86671}">
      <dsp:nvSpPr>
        <dsp:cNvPr id="0" name=""/>
        <dsp:cNvSpPr/>
      </dsp:nvSpPr>
      <dsp:spPr>
        <a:xfrm>
          <a:off x="409027" y="304812"/>
          <a:ext cx="743685" cy="7436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BD23485-7A20-4C6E-B752-B144EA5D74CC}">
      <dsp:nvSpPr>
        <dsp:cNvPr id="0" name=""/>
        <dsp:cNvSpPr/>
      </dsp:nvSpPr>
      <dsp:spPr>
        <a:xfrm>
          <a:off x="1561739" y="577"/>
          <a:ext cx="9578490" cy="1352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103" tIns="143103" rIns="143103" bIns="143103" numCol="1" spcCol="1270" anchor="ctr" anchorCtr="0">
          <a:noAutofit/>
        </a:bodyPr>
        <a:lstStyle/>
        <a:p>
          <a:pPr lvl="0" algn="l" defTabSz="2933700">
            <a:lnSpc>
              <a:spcPct val="100000"/>
            </a:lnSpc>
            <a:spcBef>
              <a:spcPct val="0"/>
            </a:spcBef>
            <a:spcAft>
              <a:spcPct val="35000"/>
            </a:spcAft>
          </a:pPr>
          <a:endParaRPr lang="en-US" sz="6600" b="0" i="0" kern="1200">
            <a:effectLst/>
            <a:latin typeface="Roboto Light "/>
            <a:ea typeface="+mn-ea"/>
            <a:cs typeface="+mn-cs"/>
          </a:endParaRPr>
        </a:p>
      </dsp:txBody>
      <dsp:txXfrm>
        <a:off x="1561739" y="577"/>
        <a:ext cx="9578490" cy="1352155"/>
      </dsp:txXfrm>
    </dsp:sp>
    <dsp:sp modelId="{51047958-E95F-4701-809B-AA39D0E7B327}">
      <dsp:nvSpPr>
        <dsp:cNvPr id="0" name=""/>
        <dsp:cNvSpPr/>
      </dsp:nvSpPr>
      <dsp:spPr>
        <a:xfrm>
          <a:off x="0" y="1690772"/>
          <a:ext cx="11140230" cy="135215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478A8BE-3521-4641-BA76-EEF7E697BDA9}">
      <dsp:nvSpPr>
        <dsp:cNvPr id="0" name=""/>
        <dsp:cNvSpPr/>
      </dsp:nvSpPr>
      <dsp:spPr>
        <a:xfrm>
          <a:off x="409027" y="1995007"/>
          <a:ext cx="743685" cy="7436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8C46AE8-8B62-47EC-AFB8-A69C4CF31F83}">
      <dsp:nvSpPr>
        <dsp:cNvPr id="0" name=""/>
        <dsp:cNvSpPr/>
      </dsp:nvSpPr>
      <dsp:spPr>
        <a:xfrm>
          <a:off x="1561739" y="1690772"/>
          <a:ext cx="9578490" cy="1352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103" tIns="143103" rIns="143103" bIns="143103" numCol="1" spcCol="1270" anchor="ctr" anchorCtr="0">
          <a:noAutofit/>
        </a:bodyPr>
        <a:lstStyle/>
        <a:p>
          <a:pPr lvl="0" algn="l" defTabSz="2933700">
            <a:lnSpc>
              <a:spcPct val="100000"/>
            </a:lnSpc>
            <a:spcBef>
              <a:spcPct val="0"/>
            </a:spcBef>
            <a:spcAft>
              <a:spcPct val="35000"/>
            </a:spcAft>
          </a:pPr>
          <a:endParaRPr lang="en-US" sz="6600" b="0" kern="1200">
            <a:latin typeface="Roboto Light "/>
          </a:endParaRPr>
        </a:p>
      </dsp:txBody>
      <dsp:txXfrm>
        <a:off x="1561739" y="1690772"/>
        <a:ext cx="9578490" cy="1352155"/>
      </dsp:txXfrm>
    </dsp:sp>
    <dsp:sp modelId="{879E6FE2-40FC-4925-AEC7-4BFFDDB299D0}">
      <dsp:nvSpPr>
        <dsp:cNvPr id="0" name=""/>
        <dsp:cNvSpPr/>
      </dsp:nvSpPr>
      <dsp:spPr>
        <a:xfrm>
          <a:off x="0" y="3380966"/>
          <a:ext cx="11140230" cy="135215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C21E035-8DB8-4B2B-9689-A569C4DDCCED}">
      <dsp:nvSpPr>
        <dsp:cNvPr id="0" name=""/>
        <dsp:cNvSpPr/>
      </dsp:nvSpPr>
      <dsp:spPr>
        <a:xfrm>
          <a:off x="409027" y="3685201"/>
          <a:ext cx="743685" cy="743685"/>
        </a:xfrm>
        <a:prstGeom prst="rect">
          <a:avLst/>
        </a:prstGeom>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5AF6709-EC28-4F0F-93FA-B0F4D3C4AF77}">
      <dsp:nvSpPr>
        <dsp:cNvPr id="0" name=""/>
        <dsp:cNvSpPr/>
      </dsp:nvSpPr>
      <dsp:spPr>
        <a:xfrm>
          <a:off x="1561739" y="3380966"/>
          <a:ext cx="9578490" cy="1352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103" tIns="143103" rIns="143103" bIns="143103" numCol="1" spcCol="1270" anchor="ctr" anchorCtr="0">
          <a:noAutofit/>
        </a:bodyPr>
        <a:lstStyle/>
        <a:p>
          <a:pPr lvl="0" algn="l" defTabSz="2933700">
            <a:lnSpc>
              <a:spcPct val="100000"/>
            </a:lnSpc>
            <a:spcBef>
              <a:spcPct val="0"/>
            </a:spcBef>
            <a:spcAft>
              <a:spcPct val="35000"/>
            </a:spcAft>
          </a:pPr>
          <a:endParaRPr lang="en-US" sz="6600" b="0" kern="1200">
            <a:latin typeface="Roboto Light "/>
          </a:endParaRPr>
        </a:p>
      </dsp:txBody>
      <dsp:txXfrm>
        <a:off x="1561739" y="3380966"/>
        <a:ext cx="9578490" cy="135215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C5A0D5-9F0C-49F3-87D0-485B14CEC760}" type="datetimeFigureOut">
              <a:rPr lang="en-GB" smtClean="0"/>
              <a:t>07/07/2025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338F9-0C1F-4FBE-8201-68C654D5438E}" type="slidenum">
              <a:rPr lang="en-GB" smtClean="0"/>
              <a:t>‹#›</a:t>
            </a:fld>
            <a:endParaRPr lang="en-GB"/>
          </a:p>
        </p:txBody>
      </p:sp>
    </p:spTree>
    <p:extLst>
      <p:ext uri="{BB962C8B-B14F-4D97-AF65-F5344CB8AC3E}">
        <p14:creationId xmlns:p14="http://schemas.microsoft.com/office/powerpoint/2010/main" val="440163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latin typeface="Calibri" panose="020F0502020204030204" pitchFamily="34" charset="0"/>
                <a:cs typeface="Calibri" panose="020F0502020204030204" pitchFamily="34" charset="0"/>
              </a:rPr>
              <a:t>Key points:</a:t>
            </a:r>
          </a:p>
          <a:p>
            <a:endParaRPr lang="en-GB" b="1">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b="0">
                <a:latin typeface="Calibri" panose="020F0502020204030204" pitchFamily="34" charset="0"/>
                <a:cs typeface="Calibri" panose="020F0502020204030204" pitchFamily="34" charset="0"/>
              </a:rPr>
              <a:t>There is no time like the present for students to sign up and access the UCAS Hub. As young as year 9’s, the familiarity of the hub and understanding tools to support early research, will also make it easier when they login to apply later on.</a:t>
            </a:r>
          </a:p>
          <a:p>
            <a:pPr marL="171450" indent="-171450">
              <a:buFont typeface="Arial" panose="020B0604020202020204" pitchFamily="34" charset="0"/>
              <a:buChar char="•"/>
            </a:pPr>
            <a:r>
              <a:rPr lang="en-GB" b="0">
                <a:latin typeface="Calibri" panose="020F0502020204030204" pitchFamily="34" charset="0"/>
                <a:cs typeface="Calibri" panose="020F0502020204030204" pitchFamily="34" charset="0"/>
              </a:rPr>
              <a:t>This is a personalised tool, ready to be tailored to each individual. What they put in now, will continue to be moulded around their interests as they login each time. </a:t>
            </a:r>
          </a:p>
          <a:p>
            <a:pPr marL="171450" indent="-171450">
              <a:buFont typeface="Arial" panose="020B0604020202020204" pitchFamily="34" charset="0"/>
              <a:buChar char="•"/>
            </a:pPr>
            <a:r>
              <a:rPr lang="en-GB" b="0">
                <a:latin typeface="Calibri" panose="020F0502020204030204" pitchFamily="34" charset="0"/>
                <a:cs typeface="Calibri" panose="020F0502020204030204" pitchFamily="34" charset="0"/>
              </a:rPr>
              <a:t>This is done through the courses they are interested in from the 35k available, locations to study at around the UK and pages of information they save to their favourites box.</a:t>
            </a:r>
          </a:p>
          <a:p>
            <a:pPr marL="0" indent="0">
              <a:buFont typeface="Arial" panose="020B0604020202020204" pitchFamily="34" charset="0"/>
              <a:buNone/>
            </a:pPr>
            <a:endParaRPr lang="en-GB" b="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90317-1656-414A-990B-45BBB7D042C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484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DA8BA-677A-C0B7-2D91-E90ADB7A25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E11E03-3761-FBD2-896F-A9BC038BDC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AAE12-2B16-E71A-E497-F4E94D33CA4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i="0">
                <a:solidFill>
                  <a:srgbClr val="333333"/>
                </a:solidFill>
                <a:effectLst/>
                <a:latin typeface="Roboto" panose="02000000000000000000" pitchFamily="2" charset="0"/>
              </a:rPr>
              <a:t>Similarity detection </a:t>
            </a:r>
            <a:r>
              <a:rPr lang="en-GB" b="0" i="0">
                <a:solidFill>
                  <a:srgbClr val="333333"/>
                </a:solidFill>
                <a:effectLst/>
                <a:latin typeface="Roboto" panose="02000000000000000000" pitchFamily="2" charset="0"/>
              </a:rPr>
              <a:t>is </a:t>
            </a:r>
            <a:r>
              <a:rPr lang="en-GB" sz="1200">
                <a:effectLst/>
                <a:latin typeface="Aptos" panose="020B0004020202020204" pitchFamily="34" charset="0"/>
                <a:ea typeface="Aptos" panose="020B0004020202020204" pitchFamily="34" charset="0"/>
                <a:cs typeface="Arial" panose="020B0604020202020204" pitchFamily="34" charset="0"/>
              </a:rPr>
              <a:t>used by UCAS on all applications, to identify personal statements containing content which has similarities with previously submitted personal statements, or with those held as a library resource. </a:t>
            </a:r>
            <a:r>
              <a:rPr lang="en-GB" sz="1200">
                <a:effectLst/>
                <a:latin typeface="Segoe UI" panose="020B0502040204020203" pitchFamily="34" charset="0"/>
              </a:rPr>
              <a:t>Generating (and then copying, pasting and submitting) all or a large part of your personal statement from an AI tool such as ChatGPT, and presenting it as your own words, could be considered cheating by universities and colleges and could affect your chances of an offer.</a:t>
            </a:r>
            <a:r>
              <a:rPr lang="en-GB" sz="1200" b="1" i="0">
                <a:solidFill>
                  <a:srgbClr val="333333"/>
                </a:solidFill>
                <a:effectLst/>
                <a:latin typeface="Roboto" panose="02000000000000000000" pitchFamily="2"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i="0">
              <a:solidFill>
                <a:srgbClr val="333333"/>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a:solidFill>
                  <a:srgbClr val="333333"/>
                </a:solidFill>
                <a:effectLst/>
                <a:latin typeface="Roboto" panose="02000000000000000000" pitchFamily="2" charset="0"/>
              </a:rPr>
              <a:t>For more information see: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www.ucas.com/applying/applying-university/writing-your-personal-statement/guide-using-ai-and-chatgpt-your-personal-statement</a:t>
            </a:r>
          </a:p>
          <a:p>
            <a:r>
              <a:rPr lang="en-GB"/>
              <a:t>www.ucas.com/applying/applying-university/writing-your-personal-statement/fraud-and-similarity</a:t>
            </a:r>
          </a:p>
          <a:p>
            <a:endParaRPr lang="en-GB"/>
          </a:p>
        </p:txBody>
      </p:sp>
      <p:sp>
        <p:nvSpPr>
          <p:cNvPr id="4" name="Slide Number Placeholder 3">
            <a:extLst>
              <a:ext uri="{FF2B5EF4-FFF2-40B4-BE49-F238E27FC236}">
                <a16:creationId xmlns:a16="http://schemas.microsoft.com/office/drawing/2014/main" id="{CE913E4E-8E8B-E4C7-29D3-015E316C7AEC}"/>
              </a:ext>
            </a:extLst>
          </p:cNvPr>
          <p:cNvSpPr>
            <a:spLocks noGrp="1"/>
          </p:cNvSpPr>
          <p:nvPr>
            <p:ph type="sldNum" sz="quarter" idx="5"/>
          </p:nvPr>
        </p:nvSpPr>
        <p:spPr/>
        <p:txBody>
          <a:bodyPr/>
          <a:lstStyle/>
          <a:p>
            <a:pPr marL="0" marR="0" lvl="0" indent="0" algn="r" defTabSz="2438339" rtl="0" eaLnBrk="1" fontAlgn="auto" latinLnBrk="0" hangingPunct="1">
              <a:lnSpc>
                <a:spcPct val="100000"/>
              </a:lnSpc>
              <a:spcBef>
                <a:spcPts val="0"/>
              </a:spcBef>
              <a:spcAft>
                <a:spcPts val="0"/>
              </a:spcAft>
              <a:buClrTx/>
              <a:buSzTx/>
              <a:buFontTx/>
              <a:buNone/>
              <a:tabLst/>
              <a:defRPr/>
            </a:pPr>
            <a:fld id="{69C51658-60C5-491E-AC61-1F8F6577900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2438339"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82788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a:t>For Teacher and Advisers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Access the full </a:t>
            </a:r>
            <a:r>
              <a:rPr lang="en-GB" b="1"/>
              <a:t>suite of personal statement resources </a:t>
            </a:r>
            <a:r>
              <a:rPr lang="en-GB"/>
              <a:t>that have been created (including ppt decks) that you can copy and paste </a:t>
            </a:r>
            <a:r>
              <a:rPr lang="en-GB" b="0" i="0">
                <a:solidFill>
                  <a:srgbClr val="333333"/>
                </a:solidFill>
                <a:effectLst/>
                <a:latin typeface="Roboto" panose="02000000000000000000" pitchFamily="2" charset="0"/>
              </a:rPr>
              <a:t>into your own materials and guides to support student in writing the personal statement.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a:solidFill>
                  <a:srgbClr val="333333"/>
                </a:solidFill>
                <a:effectLst/>
                <a:latin typeface="Roboto" panose="02000000000000000000" pitchFamily="2" charset="0"/>
              </a:rPr>
              <a:t>www.ucas.com/advisers/help-and-training/guides-resources-and-training/pre-application-support/personal-statements-2026-entry-onwards/personal-statement-2026-entry-classroom-resources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www.ucas.com/applying/applying-university/writing-your-personal-statement/guide-using-ai-and-chatgpt-your-personal-statement</a:t>
            </a:r>
          </a:p>
          <a:p>
            <a:endParaRPr lang="en-GB"/>
          </a:p>
        </p:txBody>
      </p:sp>
      <p:sp>
        <p:nvSpPr>
          <p:cNvPr id="4" name="Slide Number Placeholder 3"/>
          <p:cNvSpPr>
            <a:spLocks noGrp="1"/>
          </p:cNvSpPr>
          <p:nvPr>
            <p:ph type="sldNum" sz="quarter" idx="5"/>
          </p:nvPr>
        </p:nvSpPr>
        <p:spPr/>
        <p:txBody>
          <a:bodyPr/>
          <a:lstStyle/>
          <a:p>
            <a:pPr marL="0" marR="0" lvl="0" indent="0" algn="r" defTabSz="2438339" rtl="0" eaLnBrk="1" fontAlgn="auto" latinLnBrk="0" hangingPunct="1">
              <a:lnSpc>
                <a:spcPct val="100000"/>
              </a:lnSpc>
              <a:spcBef>
                <a:spcPts val="0"/>
              </a:spcBef>
              <a:spcAft>
                <a:spcPts val="0"/>
              </a:spcAft>
              <a:buClrTx/>
              <a:buSzTx/>
              <a:buFontTx/>
              <a:buNone/>
              <a:tabLst/>
              <a:defRPr/>
            </a:pPr>
            <a:fld id="{69C51658-60C5-491E-AC61-1F8F6577900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2438339"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25232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6313-CA7F-4C42-A0AE-A7981362EDF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1005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46ED4-3AD2-0DAC-9FF6-8F97BB0D6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D052D7-58DC-89F6-52B3-B7ED2C9E16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F21CE1-C488-012E-4070-204EB3932E7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kern="1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4336235-8821-C5CD-2F9D-8A3407282D73}"/>
              </a:ext>
            </a:extLst>
          </p:cNvPr>
          <p:cNvSpPr>
            <a:spLocks noGrp="1"/>
          </p:cNvSpPr>
          <p:nvPr>
            <p:ph type="sldNum" sz="quarter" idx="5"/>
          </p:nvPr>
        </p:nvSpPr>
        <p:spPr/>
        <p:txBody>
          <a:bodyPr/>
          <a:lstStyle/>
          <a:p>
            <a:pPr marL="0" marR="0" lvl="0" indent="0" algn="r" defTabSz="2438339" rtl="0" eaLnBrk="1" fontAlgn="auto" latinLnBrk="0" hangingPunct="1">
              <a:lnSpc>
                <a:spcPct val="100000"/>
              </a:lnSpc>
              <a:spcBef>
                <a:spcPts val="0"/>
              </a:spcBef>
              <a:spcAft>
                <a:spcPts val="0"/>
              </a:spcAft>
              <a:buClrTx/>
              <a:buSzTx/>
              <a:buFontTx/>
              <a:buNone/>
              <a:tabLst/>
              <a:defRPr/>
            </a:pPr>
            <a:fld id="{69C51658-60C5-491E-AC61-1F8F6577900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2438339"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17287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6.sv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16.svg"/><Relationship Id="rId5" Type="http://schemas.openxmlformats.org/officeDocument/2006/relationships/image" Target="../media/image8.png"/><Relationship Id="rId4" Type="http://schemas.openxmlformats.org/officeDocument/2006/relationships/image" Target="../media/image3.sv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6.sv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18.svg"/><Relationship Id="rId5" Type="http://schemas.openxmlformats.org/officeDocument/2006/relationships/image" Target="../media/image9.png"/><Relationship Id="rId4" Type="http://schemas.openxmlformats.org/officeDocument/2006/relationships/image" Target="../media/image3.sv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3.sv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2.svg"/><Relationship Id="rId4" Type="http://schemas.openxmlformats.org/officeDocument/2006/relationships/image" Target="../media/image2.pn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0.sv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22.svg"/><Relationship Id="rId5" Type="http://schemas.openxmlformats.org/officeDocument/2006/relationships/image" Target="../media/image11.png"/><Relationship Id="rId4" Type="http://schemas.openxmlformats.org/officeDocument/2006/relationships/image" Target="../media/image12.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3.svg"/></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6.svg"/></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25.svg"/><Relationship Id="rId5" Type="http://schemas.openxmlformats.org/officeDocument/2006/relationships/image" Target="../media/image13.png"/><Relationship Id="rId4" Type="http://schemas.openxmlformats.org/officeDocument/2006/relationships/image" Target="../media/image3.svg"/></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11.svg"/><Relationship Id="rId5" Type="http://schemas.openxmlformats.org/officeDocument/2006/relationships/image" Target="../media/image7.png"/><Relationship Id="rId4" Type="http://schemas.openxmlformats.org/officeDocument/2006/relationships/image" Target="../media/image3.svg"/></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6.svg"/></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27.svg"/><Relationship Id="rId5" Type="http://schemas.openxmlformats.org/officeDocument/2006/relationships/image" Target="../media/image14.png"/><Relationship Id="rId4" Type="http://schemas.openxmlformats.org/officeDocument/2006/relationships/image" Target="../media/image3.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13.svg"/></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8.xml"/><Relationship Id="rId5" Type="http://schemas.openxmlformats.org/officeDocument/2006/relationships/image" Target="../media/image12.svg"/><Relationship Id="rId4" Type="http://schemas.openxmlformats.org/officeDocument/2006/relationships/image" Target="../media/image2.png"/></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8.xml"/><Relationship Id="rId6" Type="http://schemas.openxmlformats.org/officeDocument/2006/relationships/image" Target="../media/image29.svg"/><Relationship Id="rId5" Type="http://schemas.openxmlformats.org/officeDocument/2006/relationships/image" Target="../media/image15.png"/><Relationship Id="rId4" Type="http://schemas.openxmlformats.org/officeDocument/2006/relationships/image" Target="../media/image12.svg"/></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6.svg"/></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9.xml"/><Relationship Id="rId6" Type="http://schemas.openxmlformats.org/officeDocument/2006/relationships/image" Target="../media/image16.svg"/><Relationship Id="rId5" Type="http://schemas.openxmlformats.org/officeDocument/2006/relationships/image" Target="../media/image8.png"/><Relationship Id="rId4" Type="http://schemas.openxmlformats.org/officeDocument/2006/relationships/image" Target="../media/image3.svg"/></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1.png"/></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9.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9.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1.png"/></Relationships>
</file>

<file path=ppt/slideLayouts/_rels/slideLayout3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6" Type="http://schemas.openxmlformats.org/officeDocument/2006/relationships/image" Target="../media/image11.svg"/><Relationship Id="rId5" Type="http://schemas.openxmlformats.org/officeDocument/2006/relationships/image" Target="../media/image7.png"/><Relationship Id="rId4" Type="http://schemas.openxmlformats.org/officeDocument/2006/relationships/image" Target="../media/image3.svg"/></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3.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1.svg"/><Relationship Id="rId5" Type="http://schemas.openxmlformats.org/officeDocument/2006/relationships/image" Target="../media/image7.png"/><Relationship Id="rId4" Type="http://schemas.openxmlformats.org/officeDocument/2006/relationships/image" Target="../media/image3.sv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3.sv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12.svg"/><Relationship Id="rId4" Type="http://schemas.openxmlformats.org/officeDocument/2006/relationships/image" Target="../media/image2.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15.svg"/><Relationship Id="rId5" Type="http://schemas.openxmlformats.org/officeDocument/2006/relationships/image" Target="../media/image8.png"/><Relationship Id="rId4" Type="http://schemas.openxmlformats.org/officeDocument/2006/relationships/image" Target="../media/image12.sv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562448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6461760" y="0"/>
            <a:ext cx="573024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5098687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3819525" y="3535165"/>
            <a:ext cx="4581525"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22857650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itle Slide 2">
    <p:bg>
      <p:bgPr>
        <a:solidFill>
          <a:srgbClr val="ED288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3819525" y="3535165"/>
            <a:ext cx="4581525"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290553526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0412385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Photo Title Slide 2">
    <p:bg>
      <p:bgPr>
        <a:solidFill>
          <a:srgbClr val="ED2881"/>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3277195" y="3277195"/>
            <a:ext cx="6858001"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7881813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solidFill>
                  <a:schemeClr val="bg1"/>
                </a:solidFill>
              </a:defRPr>
            </a:lvl1pPr>
          </a:lstStyle>
          <a:p>
            <a:r>
              <a:rPr lang="en-US"/>
              <a:t>Click to edit Master title style</a:t>
            </a:r>
            <a:endParaRPr lang="en-GB"/>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0277662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0"/>
            <a:ext cx="5730240" cy="6152791"/>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5204460"/>
            <a:ext cx="1653540" cy="165354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5312298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6461760" y="0"/>
            <a:ext cx="573024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17530737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544413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3553935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10538460" y="5204460"/>
            <a:ext cx="1653540" cy="165354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1787174" y="702983"/>
            <a:ext cx="9688547" cy="5449808"/>
          </a:xfrm>
          <a:solidFill>
            <a:srgbClr val="EFEFEF"/>
          </a:solidFill>
        </p:spPr>
        <p:txBody>
          <a:bodyPr lIns="360000" tIns="2880000" rIns="360000" bIns="360000" anchor="t" anchorCtr="0"/>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129983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303610" y="655137"/>
            <a:ext cx="692497" cy="5906398"/>
          </a:xfrm>
        </p:spPr>
        <p:txBody>
          <a:bodyPr vert="vert" wrap="square" lIns="0" tIns="108000" bIns="108000">
            <a:spAutoFit/>
          </a:bodyPr>
          <a:lstStyle>
            <a:lvl1pPr>
              <a:lnSpc>
                <a:spcPct val="80000"/>
              </a:lnSpc>
              <a:defRPr sz="5625">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788883" y="6564646"/>
            <a:ext cx="186678" cy="18667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2004072" y="6564511"/>
            <a:ext cx="2078518" cy="186928"/>
          </a:xfrm>
        </p:spPr>
        <p:txBody>
          <a:bodyPr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661660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1850065"/>
            <a:ext cx="12192000" cy="500793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586026"/>
            <a:ext cx="11020454" cy="910607"/>
          </a:xfrm>
        </p:spPr>
        <p:txBody>
          <a:bodyPr wrap="square" lIns="0" tIns="108000" bIns="108000">
            <a:spAutoFit/>
          </a:bodyPr>
          <a:lstStyle>
            <a:lvl1pPr algn="ctr">
              <a:lnSpc>
                <a:spcPct val="80000"/>
              </a:lnSpc>
              <a:defRPr sz="5625"/>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2105828"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64357" y="244265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2105828" y="4157984"/>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664357"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8000252"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6558782" y="2442652"/>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8000252" y="415798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6558782"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822428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544413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2629749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81896" y="804820"/>
            <a:ext cx="2638952" cy="2988098"/>
          </a:xfrm>
        </p:spPr>
        <p:txBody>
          <a:bodyPr wrap="square" lIns="0" tIns="108000" bIns="108000" anchor="b" anchorCtr="0">
            <a:spAutoFit/>
          </a:bodyPr>
          <a:lstStyle>
            <a:lvl1pPr algn="l">
              <a:lnSpc>
                <a:spcPct val="80000"/>
              </a:lnSpc>
              <a:defRPr sz="5625">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48549"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4048549"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4833042" y="3263357"/>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6681436"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6681436"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7465930" y="3263357"/>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9314324"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9314324"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10098817" y="3263357"/>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77368284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096000" y="0"/>
            <a:ext cx="60960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02220" y="2367028"/>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579603" y="2638257"/>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1502220" y="3746094"/>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579603" y="4017324"/>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502220" y="5125161"/>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579603" y="5396390"/>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579602" y="436076"/>
            <a:ext cx="5064744" cy="1603104"/>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0758623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515100" y="0"/>
            <a:ext cx="56769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367027"/>
            <a:ext cx="5516398" cy="3904947"/>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579602" y="436076"/>
            <a:ext cx="5516398" cy="1603104"/>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0415915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5204460"/>
            <a:ext cx="1653540" cy="165354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733647" y="726930"/>
            <a:ext cx="10757491" cy="5420912"/>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sz="675"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1524000" y="1585249"/>
            <a:ext cx="9144000" cy="1843751"/>
          </a:xfrm>
        </p:spPr>
        <p:txBody>
          <a:bodyPr anchor="b"/>
          <a:lstStyle>
            <a:lvl1pPr algn="ctr">
              <a:defRPr sz="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3819525" y="3535165"/>
            <a:ext cx="4581525"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5993910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609600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4162647" y="1060598"/>
            <a:ext cx="7725743" cy="473680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162647" y="1060598"/>
            <a:ext cx="7725743" cy="4728830"/>
          </a:xfrm>
          <a:noFill/>
        </p:spPr>
        <p:txBody>
          <a:bodyPr wrap="square" lIns="720000" tIns="2880000" rIns="720000" bIns="1800000" numCol="1" spcCol="972000" anchor="b" anchorCtr="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7106719" y="1483242"/>
            <a:ext cx="1763976" cy="1763976"/>
          </a:xfrm>
          <a:prstGeom prst="ellipse">
            <a:avLst/>
          </a:prstGeom>
          <a:solidFill>
            <a:srgbClr val="ED2881"/>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594163" y="2595470"/>
            <a:ext cx="3135920" cy="1659085"/>
          </a:xfrm>
        </p:spPr>
        <p:txBody>
          <a:bodyPr anchor="ctr" anchorCtr="0"/>
          <a:lstStyle>
            <a:lvl1pPr algn="l">
              <a:lnSpc>
                <a:spcPct val="80000"/>
              </a:lnSpc>
              <a:defRPr sz="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2758927" y="-215199"/>
            <a:ext cx="2535644" cy="2535644"/>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rot="10800000">
            <a:off x="9971373" y="4529581"/>
            <a:ext cx="2535644" cy="2535644"/>
          </a:xfrm>
          <a:prstGeom prst="rect">
            <a:avLst/>
          </a:prstGeom>
        </p:spPr>
      </p:pic>
    </p:spTree>
    <p:extLst>
      <p:ext uri="{BB962C8B-B14F-4D97-AF65-F5344CB8AC3E}">
        <p14:creationId xmlns:p14="http://schemas.microsoft.com/office/powerpoint/2010/main" val="38266776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8364"/>
            <a:ext cx="6095999" cy="6849637"/>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601022"/>
            <a:ext cx="5224608" cy="367095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2720340"/>
          </a:xfrm>
          <a:solidFill>
            <a:srgbClr val="EFEFEF"/>
          </a:solidFill>
        </p:spPr>
        <p:txBody>
          <a:bodyPr lIns="360000" tIns="180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579602" y="436076"/>
            <a:ext cx="5224608" cy="1603104"/>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9" name="Content Placeholder 2">
            <a:extLst>
              <a:ext uri="{FF2B5EF4-FFF2-40B4-BE49-F238E27FC236}">
                <a16:creationId xmlns:a16="http://schemas.microsoft.com/office/drawing/2014/main" id="{218DD412-928A-2690-FCB8-280C1AEF5DCB}"/>
              </a:ext>
            </a:extLst>
          </p:cNvPr>
          <p:cNvSpPr>
            <a:spLocks noGrp="1"/>
          </p:cNvSpPr>
          <p:nvPr>
            <p:ph idx="14" hasCustomPrompt="1"/>
          </p:nvPr>
        </p:nvSpPr>
        <p:spPr>
          <a:xfrm>
            <a:off x="6461760" y="3677250"/>
            <a:ext cx="5013960" cy="2594724"/>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Tree>
    <p:extLst>
      <p:ext uri="{BB962C8B-B14F-4D97-AF65-F5344CB8AC3E}">
        <p14:creationId xmlns:p14="http://schemas.microsoft.com/office/powerpoint/2010/main" val="35563672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2031474" y="2290083"/>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2031474" y="3697111"/>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2031474" y="5140819"/>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628659" y="2234090"/>
            <a:ext cx="1055675" cy="1055675"/>
          </a:xfrm>
          <a:prstGeom prst="ellipse">
            <a:avLst/>
          </a:prstGeom>
          <a:solidFill>
            <a:srgbClr val="ED2881"/>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628658" y="3644428"/>
            <a:ext cx="1055675" cy="1055675"/>
          </a:xfrm>
          <a:prstGeom prst="ellipse">
            <a:avLst/>
          </a:prstGeom>
          <a:solidFill>
            <a:srgbClr val="ED2881"/>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628658" y="5084826"/>
            <a:ext cx="1055675" cy="1055675"/>
          </a:xfrm>
          <a:prstGeom prst="ellipse">
            <a:avLst/>
          </a:prstGeom>
          <a:solidFill>
            <a:srgbClr val="ED2881"/>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579602" y="449707"/>
            <a:ext cx="11306006"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sp>
        <p:nvSpPr>
          <p:cNvPr id="4" name="Oval 3">
            <a:extLst>
              <a:ext uri="{FF2B5EF4-FFF2-40B4-BE49-F238E27FC236}">
                <a16:creationId xmlns:a16="http://schemas.microsoft.com/office/drawing/2014/main" id="{C3ED4B7F-6A8D-F1C5-4738-EC9524E7C0DB}"/>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0312958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1585997"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7568363"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1585997"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7568363"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1585997"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7568363"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Tree>
    <p:extLst>
      <p:ext uri="{BB962C8B-B14F-4D97-AF65-F5344CB8AC3E}">
        <p14:creationId xmlns:p14="http://schemas.microsoft.com/office/powerpoint/2010/main" val="28171690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147592" y="1937495"/>
            <a:ext cx="4887208" cy="3918690"/>
          </a:xfrm>
          <a:solidFill>
            <a:srgbClr val="ED2881"/>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1095749" y="3612842"/>
            <a:ext cx="3918692"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7001182" y="1937493"/>
            <a:ext cx="4887208" cy="3918690"/>
          </a:xfrm>
          <a:solidFill>
            <a:srgbClr val="ED2881"/>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4757842" y="3612842"/>
            <a:ext cx="3918690"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2498251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209255" y="2155541"/>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905796" y="3640939"/>
            <a:ext cx="3600450" cy="629653"/>
          </a:xfrm>
          <a:solidFill>
            <a:srgbClr val="ED288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5169879"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3054828" y="3656214"/>
            <a:ext cx="3600450" cy="629653"/>
          </a:xfrm>
          <a:solidFill>
            <a:srgbClr val="ED288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9130504"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7015453" y="3656214"/>
            <a:ext cx="3600450" cy="629653"/>
          </a:xfrm>
          <a:solidFill>
            <a:srgbClr val="ED288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947299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10538460" y="5204460"/>
            <a:ext cx="1653540" cy="165354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1787174" y="702983"/>
            <a:ext cx="9688547" cy="5449808"/>
          </a:xfrm>
          <a:solidFill>
            <a:srgbClr val="EFEFEF"/>
          </a:solidFill>
        </p:spPr>
        <p:txBody>
          <a:bodyPr lIns="360000" tIns="2880000" rIns="360000" bIns="360000" anchor="t" anchorCtr="0"/>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129983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303610" y="655137"/>
            <a:ext cx="692497" cy="5906398"/>
          </a:xfrm>
        </p:spPr>
        <p:txBody>
          <a:bodyPr vert="vert" wrap="square" lIns="0" tIns="108000" bIns="108000">
            <a:spAutoFit/>
          </a:bodyPr>
          <a:lstStyle>
            <a:lvl1pPr>
              <a:lnSpc>
                <a:spcPct val="80000"/>
              </a:lnSpc>
              <a:defRPr sz="5625">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788883" y="6564646"/>
            <a:ext cx="186678" cy="18667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2004072" y="6564511"/>
            <a:ext cx="2078518" cy="186928"/>
          </a:xfrm>
        </p:spPr>
        <p:txBody>
          <a:bodyPr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06395856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579602" y="1974833"/>
            <a:ext cx="11308788" cy="306161"/>
          </a:xfrm>
        </p:spPr>
        <p:txBody>
          <a:bodyPr>
            <a:normAutofit/>
          </a:bodyPr>
          <a:lstStyle>
            <a:lvl1pPr marL="0" indent="0">
              <a:buNone/>
              <a:defRPr sz="22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2877910"/>
            <a:ext cx="3417068" cy="2942341"/>
          </a:xfrm>
          <a:solidFill>
            <a:srgbClr val="0E2432"/>
          </a:solidFill>
        </p:spPr>
        <p:txBody>
          <a:bodyPr lIns="720000" tIns="720000" rIns="720000" bIns="720000">
            <a:normAutofit/>
          </a:bodyPr>
          <a:lstStyle>
            <a:lvl1pPr marL="0" indent="0">
              <a:buClr>
                <a:schemeClr val="bg1"/>
              </a:buClr>
              <a:buFontTx/>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452546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847132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80489343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9"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1"/>
                </a:solidFill>
              </a:defRPr>
            </a:lvl1pPr>
          </a:lstStyle>
          <a:p>
            <a:r>
              <a:rPr lang="en-US"/>
              <a:t>Click icon to add table</a:t>
            </a:r>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6375755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584655" y="1868090"/>
            <a:ext cx="11303736" cy="4195763"/>
          </a:xfrm>
        </p:spPr>
        <p:txBody>
          <a:bodyPr/>
          <a:lstStyle>
            <a:lvl1pPr marL="0" indent="0">
              <a:buFontTx/>
              <a:buNone/>
              <a:defRPr>
                <a:solidFill>
                  <a:schemeClr val="bg1"/>
                </a:solidFill>
              </a:defRPr>
            </a:lvl1pPr>
          </a:lstStyle>
          <a:p>
            <a:r>
              <a:rPr lang="en-US"/>
              <a:t>Click icon to add chart</a:t>
            </a:r>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97564537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US"/>
              <a:t>Click to edit Master title style</a:t>
            </a:r>
            <a:endParaRPr lang="en-GB"/>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579602" y="1868090"/>
            <a:ext cx="11308789" cy="4195763"/>
          </a:xfrm>
        </p:spPr>
        <p:txBody>
          <a:bodyPr/>
          <a:lstStyle>
            <a:lvl1pPr marL="0" indent="0">
              <a:buFontTx/>
              <a:buNone/>
              <a:defRPr>
                <a:solidFill>
                  <a:schemeClr val="bg2">
                    <a:lumMod val="50000"/>
                  </a:schemeClr>
                </a:solidFill>
              </a:defRPr>
            </a:lvl1pPr>
          </a:lstStyle>
          <a:p>
            <a:r>
              <a:rPr lang="en-US"/>
              <a:t>Click icon to add chart</a:t>
            </a:r>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31183490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398001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00AEEF"/>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61672889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3819525" y="3535165"/>
            <a:ext cx="4581525"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333557611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00AEEF"/>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3819525" y="3535165"/>
            <a:ext cx="4581525"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105800428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70306434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00AEEF"/>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3277195" y="3277195"/>
            <a:ext cx="6858001"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731684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1850065"/>
            <a:ext cx="12192000" cy="500793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586026"/>
            <a:ext cx="11020454" cy="910607"/>
          </a:xfrm>
        </p:spPr>
        <p:txBody>
          <a:bodyPr wrap="square" lIns="0" tIns="108000" bIns="108000">
            <a:spAutoFit/>
          </a:bodyPr>
          <a:lstStyle>
            <a:lvl1pPr algn="ctr">
              <a:lnSpc>
                <a:spcPct val="80000"/>
              </a:lnSpc>
              <a:defRPr sz="5625"/>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2105828"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64357" y="244265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2105828" y="4157984"/>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664357"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8000252"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6558782" y="2442652"/>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8000252" y="415798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6558782"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15305627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4413235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4038624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0"/>
            <a:ext cx="5730240" cy="6152791"/>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5204460"/>
            <a:ext cx="1653540" cy="165354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0509675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6461760" y="0"/>
            <a:ext cx="573024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95664336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544413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27321619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10538460" y="5204460"/>
            <a:ext cx="1653540" cy="165354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1787174" y="702983"/>
            <a:ext cx="9688547" cy="5449808"/>
          </a:xfrm>
          <a:solidFill>
            <a:srgbClr val="EFEFEF"/>
          </a:solidFill>
        </p:spPr>
        <p:txBody>
          <a:bodyPr lIns="360000" tIns="2880000" rIns="360000" bIns="360000" anchor="t" anchorCtr="0"/>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129983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303610" y="655137"/>
            <a:ext cx="692497" cy="5906398"/>
          </a:xfrm>
        </p:spPr>
        <p:txBody>
          <a:bodyPr vert="vert" wrap="square" lIns="0" tIns="108000" bIns="108000">
            <a:spAutoFit/>
          </a:bodyPr>
          <a:lstStyle>
            <a:lvl1pPr>
              <a:lnSpc>
                <a:spcPct val="80000"/>
              </a:lnSpc>
              <a:defRPr sz="5625">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788883" y="6564646"/>
            <a:ext cx="186678" cy="18667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2004072" y="6564511"/>
            <a:ext cx="2078518" cy="186928"/>
          </a:xfrm>
        </p:spPr>
        <p:txBody>
          <a:bodyPr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6667709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1850065"/>
            <a:ext cx="12192000" cy="500793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586026"/>
            <a:ext cx="11020454" cy="910607"/>
          </a:xfrm>
        </p:spPr>
        <p:txBody>
          <a:bodyPr wrap="square" lIns="0" tIns="108000" bIns="108000">
            <a:spAutoFit/>
          </a:bodyPr>
          <a:lstStyle>
            <a:lvl1pPr algn="ctr">
              <a:lnSpc>
                <a:spcPct val="80000"/>
              </a:lnSpc>
              <a:defRPr sz="5625"/>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2105828"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64357" y="244265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2105828" y="4157984"/>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664357"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8000252"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6558782" y="2442652"/>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8000252" y="415798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6558782"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98541500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81896" y="804820"/>
            <a:ext cx="2638952" cy="2988098"/>
          </a:xfrm>
        </p:spPr>
        <p:txBody>
          <a:bodyPr wrap="square" lIns="0" tIns="108000" bIns="108000" anchor="b" anchorCtr="0">
            <a:spAutoFit/>
          </a:bodyPr>
          <a:lstStyle>
            <a:lvl1pPr algn="l">
              <a:lnSpc>
                <a:spcPct val="80000"/>
              </a:lnSpc>
              <a:defRPr sz="5625">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48549"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4048549"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4833042" y="3263357"/>
            <a:ext cx="476646" cy="476646"/>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6681436"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6681436"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7465930" y="3263357"/>
            <a:ext cx="476646" cy="476646"/>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9314324"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9314324"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10098817" y="3263357"/>
            <a:ext cx="476646" cy="476646"/>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47857003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096000" y="0"/>
            <a:ext cx="60960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02220" y="2367028"/>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579603" y="2638257"/>
            <a:ext cx="476646" cy="476646"/>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1502220" y="3746094"/>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579603" y="4017324"/>
            <a:ext cx="476646" cy="476646"/>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502220" y="5125161"/>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579603" y="5396390"/>
            <a:ext cx="476646" cy="476646"/>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579602" y="436076"/>
            <a:ext cx="5064744"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72487601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515100" y="0"/>
            <a:ext cx="56769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367027"/>
            <a:ext cx="5516398" cy="3904947"/>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579602" y="436076"/>
            <a:ext cx="5516398"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804931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81896" y="804820"/>
            <a:ext cx="2638952" cy="2988098"/>
          </a:xfrm>
        </p:spPr>
        <p:txBody>
          <a:bodyPr wrap="square" lIns="0" tIns="108000" bIns="108000" anchor="b" anchorCtr="0">
            <a:spAutoFit/>
          </a:bodyPr>
          <a:lstStyle>
            <a:lvl1pPr algn="l">
              <a:lnSpc>
                <a:spcPct val="80000"/>
              </a:lnSpc>
              <a:defRPr sz="5625">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48549"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4048549"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4833042" y="3263357"/>
            <a:ext cx="476646" cy="476646"/>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6681436"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6681436"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7465930" y="3263357"/>
            <a:ext cx="476646" cy="476646"/>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9314324"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9314324"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10098817" y="3263357"/>
            <a:ext cx="476646" cy="476646"/>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64976584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5204460"/>
            <a:ext cx="1653540" cy="165354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733647" y="726930"/>
            <a:ext cx="10757491" cy="5420912"/>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sz="675"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1524000" y="1585249"/>
            <a:ext cx="9144000" cy="1843751"/>
          </a:xfrm>
        </p:spPr>
        <p:txBody>
          <a:bodyPr anchor="b"/>
          <a:lstStyle>
            <a:lvl1pPr algn="ctr">
              <a:defRPr sz="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3819525" y="3535165"/>
            <a:ext cx="4581525"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14553689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609600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4162647" y="1060598"/>
            <a:ext cx="7725743" cy="473680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162647" y="1060598"/>
            <a:ext cx="7725743" cy="4728830"/>
          </a:xfrm>
          <a:noFill/>
        </p:spPr>
        <p:txBody>
          <a:bodyPr wrap="square" lIns="720000" tIns="2880000" rIns="720000" bIns="1800000" numCol="1" spcCol="972000" anchor="b" anchorCtr="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7106719" y="1483242"/>
            <a:ext cx="1763976" cy="1763976"/>
          </a:xfrm>
          <a:prstGeom prst="ellipse">
            <a:avLst/>
          </a:prstGeom>
          <a:solidFill>
            <a:srgbClr val="00AEEF"/>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594163" y="2595470"/>
            <a:ext cx="3135920" cy="1659085"/>
          </a:xfrm>
        </p:spPr>
        <p:txBody>
          <a:bodyPr anchor="ctr" anchorCtr="0"/>
          <a:lstStyle>
            <a:lvl1pPr algn="l">
              <a:lnSpc>
                <a:spcPct val="80000"/>
              </a:lnSpc>
              <a:defRPr sz="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2758927" y="-215199"/>
            <a:ext cx="2535644" cy="2535644"/>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rot="10800000">
            <a:off x="9971373" y="4529581"/>
            <a:ext cx="2535644" cy="2535644"/>
          </a:xfrm>
          <a:prstGeom prst="rect">
            <a:avLst/>
          </a:prstGeom>
        </p:spPr>
      </p:pic>
    </p:spTree>
    <p:extLst>
      <p:ext uri="{BB962C8B-B14F-4D97-AF65-F5344CB8AC3E}">
        <p14:creationId xmlns:p14="http://schemas.microsoft.com/office/powerpoint/2010/main" val="341523417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8364"/>
            <a:ext cx="6095999" cy="6849637"/>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601022"/>
            <a:ext cx="5224608" cy="367095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2720340"/>
          </a:xfrm>
          <a:solidFill>
            <a:srgbClr val="EFEFEF"/>
          </a:solidFill>
        </p:spPr>
        <p:txBody>
          <a:bodyPr lIns="360000" tIns="180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579602" y="436076"/>
            <a:ext cx="5224608"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9" name="Content Placeholder 2">
            <a:extLst>
              <a:ext uri="{FF2B5EF4-FFF2-40B4-BE49-F238E27FC236}">
                <a16:creationId xmlns:a16="http://schemas.microsoft.com/office/drawing/2014/main" id="{4FCBF72C-3414-1896-B1E5-A1532D62B37D}"/>
              </a:ext>
            </a:extLst>
          </p:cNvPr>
          <p:cNvSpPr>
            <a:spLocks noGrp="1"/>
          </p:cNvSpPr>
          <p:nvPr>
            <p:ph idx="14" hasCustomPrompt="1"/>
          </p:nvPr>
        </p:nvSpPr>
        <p:spPr>
          <a:xfrm>
            <a:off x="6461760" y="3677250"/>
            <a:ext cx="5013960" cy="2594724"/>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Tree>
    <p:extLst>
      <p:ext uri="{BB962C8B-B14F-4D97-AF65-F5344CB8AC3E}">
        <p14:creationId xmlns:p14="http://schemas.microsoft.com/office/powerpoint/2010/main" val="262940728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2031474" y="2290083"/>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2031474" y="3697111"/>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2031474" y="5140819"/>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628659" y="2234090"/>
            <a:ext cx="1055675" cy="1055675"/>
          </a:xfrm>
          <a:prstGeom prst="ellipse">
            <a:avLst/>
          </a:prstGeom>
          <a:solidFill>
            <a:srgbClr val="00AEEF"/>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628658" y="3644428"/>
            <a:ext cx="1055675" cy="1055675"/>
          </a:xfrm>
          <a:prstGeom prst="ellipse">
            <a:avLst/>
          </a:prstGeom>
          <a:solidFill>
            <a:srgbClr val="00AEEF"/>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628658" y="5084826"/>
            <a:ext cx="1055675" cy="1055675"/>
          </a:xfrm>
          <a:prstGeom prst="ellipse">
            <a:avLst/>
          </a:prstGeom>
          <a:solidFill>
            <a:srgbClr val="00AEEF"/>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579602" y="449707"/>
            <a:ext cx="11306006" cy="910607"/>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50513721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rgbClr val="00AEEF"/>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rgbClr val="00AEEF"/>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rgbClr val="00AEEF"/>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rgbClr val="00AEEF"/>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rgbClr val="00AEEF"/>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rgbClr val="00AEEF"/>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4906B97F-3033-3B79-6755-6291075FCFD3}"/>
              </a:ext>
            </a:extLst>
          </p:cNvPr>
          <p:cNvSpPr>
            <a:spLocks noGrp="1"/>
          </p:cNvSpPr>
          <p:nvPr>
            <p:ph type="body" sz="quarter" idx="13"/>
          </p:nvPr>
        </p:nvSpPr>
        <p:spPr>
          <a:xfrm>
            <a:off x="1585997"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A989D760-C347-0B14-29EC-07A293392DEC}"/>
              </a:ext>
            </a:extLst>
          </p:cNvPr>
          <p:cNvSpPr>
            <a:spLocks noGrp="1"/>
          </p:cNvSpPr>
          <p:nvPr>
            <p:ph type="body" sz="quarter" idx="23"/>
          </p:nvPr>
        </p:nvSpPr>
        <p:spPr>
          <a:xfrm>
            <a:off x="7568363"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7C2E0BC9-4628-1B73-1CE5-C903F512BF75}"/>
              </a:ext>
            </a:extLst>
          </p:cNvPr>
          <p:cNvSpPr>
            <a:spLocks noGrp="1"/>
          </p:cNvSpPr>
          <p:nvPr>
            <p:ph type="body" sz="quarter" idx="24"/>
          </p:nvPr>
        </p:nvSpPr>
        <p:spPr>
          <a:xfrm>
            <a:off x="1585997"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D734DA3F-F07E-1F25-EFF0-1E26B2BA3C13}"/>
              </a:ext>
            </a:extLst>
          </p:cNvPr>
          <p:cNvSpPr>
            <a:spLocks noGrp="1"/>
          </p:cNvSpPr>
          <p:nvPr>
            <p:ph type="body" sz="quarter" idx="25"/>
          </p:nvPr>
        </p:nvSpPr>
        <p:spPr>
          <a:xfrm>
            <a:off x="7568363"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BC8E0FAF-18D7-3443-4A37-D480841ED71D}"/>
              </a:ext>
            </a:extLst>
          </p:cNvPr>
          <p:cNvSpPr>
            <a:spLocks noGrp="1"/>
          </p:cNvSpPr>
          <p:nvPr>
            <p:ph type="body" sz="quarter" idx="26"/>
          </p:nvPr>
        </p:nvSpPr>
        <p:spPr>
          <a:xfrm>
            <a:off x="1585997"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74433506-CE9C-2FEB-27BD-F6A2A54A569A}"/>
              </a:ext>
            </a:extLst>
          </p:cNvPr>
          <p:cNvSpPr>
            <a:spLocks noGrp="1"/>
          </p:cNvSpPr>
          <p:nvPr>
            <p:ph type="body" sz="quarter" idx="27"/>
          </p:nvPr>
        </p:nvSpPr>
        <p:spPr>
          <a:xfrm>
            <a:off x="7568363"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Tree>
    <p:extLst>
      <p:ext uri="{BB962C8B-B14F-4D97-AF65-F5344CB8AC3E}">
        <p14:creationId xmlns:p14="http://schemas.microsoft.com/office/powerpoint/2010/main" val="10561584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147592" y="1937495"/>
            <a:ext cx="4887208" cy="3918690"/>
          </a:xfrm>
          <a:solidFill>
            <a:srgbClr val="00AEEF"/>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1095749" y="3612842"/>
            <a:ext cx="3918692"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7001182" y="1937493"/>
            <a:ext cx="4887208" cy="3918690"/>
          </a:xfrm>
          <a:solidFill>
            <a:srgbClr val="00AEEF"/>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4757842" y="3612842"/>
            <a:ext cx="3918690"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3199398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209255" y="2155541"/>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905796" y="3640939"/>
            <a:ext cx="3600450" cy="629653"/>
          </a:xfrm>
          <a:solidFill>
            <a:srgbClr val="00AEEF"/>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5169879"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3054828" y="3656214"/>
            <a:ext cx="3600450" cy="629653"/>
          </a:xfrm>
          <a:solidFill>
            <a:srgbClr val="00AEEF"/>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9130504"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7015453" y="3656214"/>
            <a:ext cx="3600450" cy="629653"/>
          </a:xfrm>
          <a:solidFill>
            <a:srgbClr val="00AEEF"/>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0469888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579602" y="1974833"/>
            <a:ext cx="11308788" cy="306161"/>
          </a:xfrm>
        </p:spPr>
        <p:txBody>
          <a:bodyPr>
            <a:normAutofit/>
          </a:bodyPr>
          <a:lstStyle>
            <a:lvl1pPr marL="0" indent="0">
              <a:buNone/>
              <a:defRPr sz="22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2877910"/>
            <a:ext cx="3417068" cy="2942341"/>
          </a:xfrm>
          <a:solidFill>
            <a:srgbClr val="0E2432"/>
          </a:solidFill>
        </p:spPr>
        <p:txBody>
          <a:bodyPr lIns="720000" tIns="720000" rIns="720000" bIns="720000">
            <a:normAutofit/>
          </a:bodyPr>
          <a:lstStyle>
            <a:lvl1pPr marL="0" indent="0">
              <a:buClr>
                <a:schemeClr val="bg1"/>
              </a:buClr>
              <a:buFontTx/>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452546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847132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6422593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1"/>
                </a:solidFill>
              </a:defRPr>
            </a:lvl1pPr>
          </a:lstStyle>
          <a:p>
            <a:endParaRPr lang="en-US"/>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44922915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2">
                    <a:lumMod val="50000"/>
                  </a:schemeClr>
                </a:solidFill>
              </a:defRPr>
            </a:lvl1pPr>
          </a:lstStyle>
          <a:p>
            <a:endParaRPr lang="en-US"/>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238168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096000" y="0"/>
            <a:ext cx="60960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02220" y="2367028"/>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579603" y="2638257"/>
            <a:ext cx="476646" cy="476646"/>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1502220" y="3746094"/>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579603" y="4017324"/>
            <a:ext cx="476646" cy="476646"/>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502220" y="5125161"/>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579603" y="5396390"/>
            <a:ext cx="476646" cy="476646"/>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579602" y="436076"/>
            <a:ext cx="5064744"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61447153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584655" y="1868090"/>
            <a:ext cx="11303736" cy="4195763"/>
          </a:xfrm>
        </p:spPr>
        <p:txBody>
          <a:bodyPr/>
          <a:lstStyle>
            <a:lvl1pPr marL="0" indent="0">
              <a:buFontTx/>
              <a:buNone/>
              <a:defRPr>
                <a:solidFill>
                  <a:schemeClr val="bg1"/>
                </a:solidFill>
              </a:defRPr>
            </a:lvl1pPr>
          </a:lstStyle>
          <a:p>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43354348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579602" y="1868090"/>
            <a:ext cx="11308789" cy="4195763"/>
          </a:xfrm>
        </p:spPr>
        <p:txBody>
          <a:bodyPr/>
          <a:lstStyle>
            <a:lvl1pPr marL="0" indent="0">
              <a:buFontTx/>
              <a:buNone/>
              <a:defRPr>
                <a:solidFill>
                  <a:schemeClr val="bg2">
                    <a:lumMod val="50000"/>
                  </a:schemeClr>
                </a:solidFill>
              </a:defRPr>
            </a:lvl1pPr>
          </a:lstStyle>
          <a:p>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73089359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89531" y="1201559"/>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8"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89532" y="578641"/>
            <a:ext cx="1147475" cy="344242"/>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2338896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FCAF17"/>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589531" y="1201559"/>
            <a:ext cx="4959507" cy="2397749"/>
          </a:xfrm>
        </p:spPr>
        <p:txBody>
          <a:bodyPr anchor="b"/>
          <a:lstStyle>
            <a:lvl1pPr algn="l">
              <a:lnSpc>
                <a:spcPct val="80000"/>
              </a:lnSpc>
              <a:defRPr sz="6000">
                <a:ln>
                  <a:noFill/>
                </a:ln>
                <a:solidFill>
                  <a:srgbClr val="0E2432"/>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8"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rgbClr val="0E2432"/>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pic>
        <p:nvPicPr>
          <p:cNvPr id="5" name="Picture 4">
            <a:extLst>
              <a:ext uri="{FF2B5EF4-FFF2-40B4-BE49-F238E27FC236}">
                <a16:creationId xmlns:a16="http://schemas.microsoft.com/office/drawing/2014/main" id="{6243FE8A-43BA-1D63-7D25-56BE64F960E9}"/>
              </a:ext>
            </a:extLst>
          </p:cNvPr>
          <p:cNvPicPr>
            <a:picLocks noChangeAspect="1"/>
          </p:cNvPicPr>
          <p:nvPr userDrawn="1"/>
        </p:nvPicPr>
        <p:blipFill>
          <a:blip r:embed="rId4"/>
          <a:srcRect/>
          <a:stretch/>
        </p:blipFill>
        <p:spPr>
          <a:xfrm>
            <a:off x="589532" y="578641"/>
            <a:ext cx="1147473" cy="344242"/>
          </a:xfrm>
          <a:prstGeom prst="rect">
            <a:avLst/>
          </a:prstGeom>
        </p:spPr>
      </p:pic>
    </p:spTree>
    <p:extLst>
      <p:ext uri="{BB962C8B-B14F-4D97-AF65-F5344CB8AC3E}">
        <p14:creationId xmlns:p14="http://schemas.microsoft.com/office/powerpoint/2010/main" val="234083278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4"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8"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1524000" y="1585250"/>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3819525" y="3535165"/>
            <a:ext cx="4581525"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193723136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FCAF17"/>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8"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GB"/>
              <a:t>CLICK TO EDIT MASTER SUBTITLE STYLE</a:t>
            </a:r>
          </a:p>
        </p:txBody>
      </p:sp>
      <p:sp>
        <p:nvSpPr>
          <p:cNvPr id="14" name="Oval 13">
            <a:extLst>
              <a:ext uri="{FF2B5EF4-FFF2-40B4-BE49-F238E27FC236}">
                <a16:creationId xmlns:a16="http://schemas.microsoft.com/office/drawing/2014/main" id="{C298226A-7BF6-2435-2060-7E7FA53BAD68}"/>
              </a:ext>
            </a:extLst>
          </p:cNvPr>
          <p:cNvSpPr/>
          <p:nvPr userDrawn="1"/>
        </p:nvSpPr>
        <p:spPr>
          <a:xfrm>
            <a:off x="11682056" y="6355200"/>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1524000" y="1585251"/>
            <a:ext cx="9144000" cy="1843751"/>
          </a:xfrm>
        </p:spPr>
        <p:txBody>
          <a:bodyPr anchor="b"/>
          <a:lstStyle>
            <a:lvl1pPr algn="ctr">
              <a:defRPr sz="6000">
                <a:ln>
                  <a:noFill/>
                </a:ln>
                <a:solidFill>
                  <a:srgbClr val="0E2432"/>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rgbClr val="0E2432"/>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3819525" y="3535165"/>
            <a:ext cx="4581525" cy="3036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6" name="Picture 5">
            <a:extLst>
              <a:ext uri="{FF2B5EF4-FFF2-40B4-BE49-F238E27FC236}">
                <a16:creationId xmlns:a16="http://schemas.microsoft.com/office/drawing/2014/main" id="{FC17EF2C-A519-B64A-0BAE-BC2607520FE2}"/>
              </a:ext>
            </a:extLst>
          </p:cNvPr>
          <p:cNvPicPr>
            <a:picLocks noChangeAspect="1"/>
          </p:cNvPicPr>
          <p:nvPr userDrawn="1"/>
        </p:nvPicPr>
        <p:blipFill>
          <a:blip r:embed="rId4"/>
          <a:srcRect/>
          <a:stretch/>
        </p:blipFill>
        <p:spPr>
          <a:xfrm>
            <a:off x="11255144" y="296466"/>
            <a:ext cx="633246" cy="189974"/>
          </a:xfrm>
          <a:prstGeom prst="rect">
            <a:avLst/>
          </a:prstGeom>
        </p:spPr>
      </p:pic>
    </p:spTree>
    <p:extLst>
      <p:ext uri="{BB962C8B-B14F-4D97-AF65-F5344CB8AC3E}">
        <p14:creationId xmlns:p14="http://schemas.microsoft.com/office/powerpoint/2010/main" val="77103431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79603" y="1031253"/>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7960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579603"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8"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57528614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FCAF17"/>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11682056" y="6355200"/>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579603" y="1031253"/>
            <a:ext cx="4959507" cy="2397749"/>
          </a:xfrm>
        </p:spPr>
        <p:txBody>
          <a:bodyPr anchor="b"/>
          <a:lstStyle>
            <a:lvl1pPr algn="l">
              <a:lnSpc>
                <a:spcPct val="80000"/>
              </a:lnSpc>
              <a:defRPr sz="6000">
                <a:ln>
                  <a:noFill/>
                </a:ln>
                <a:solidFill>
                  <a:srgbClr val="0E2432"/>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579603" y="296466"/>
            <a:ext cx="633247" cy="189974"/>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3277195" y="3277195"/>
            <a:ext cx="6858001"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579603" y="3777671"/>
            <a:ext cx="4959507" cy="534922"/>
          </a:xfrm>
        </p:spPr>
        <p:txBody>
          <a:bodyPr wrap="square" lIns="0" tIns="180000" bIns="72000">
            <a:spAutoFit/>
          </a:bodyPr>
          <a:lstStyle>
            <a:lvl1pPr marL="0" indent="0" algn="l">
              <a:buNone/>
              <a:defRPr sz="202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8"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rgbClr val="0E2432"/>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63794975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3" y="586027"/>
            <a:ext cx="11308789" cy="910607"/>
          </a:xfrm>
        </p:spPr>
        <p:txBody>
          <a:bodyPr wrap="square" lIns="0" tIns="108000" bIns="108000">
            <a:spAutoFit/>
          </a:bodyPr>
          <a:lstStyle>
            <a:lvl1pPr>
              <a:lnSpc>
                <a:spcPct val="80000"/>
              </a:lnSpc>
              <a:defRPr sz="5625"/>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08451904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11255144" y="296466"/>
            <a:ext cx="633247" cy="189974"/>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579603" y="586027"/>
            <a:ext cx="11308789" cy="910607"/>
          </a:xfrm>
        </p:spPr>
        <p:txBody>
          <a:bodyPr wrap="square" lIns="0" tIns="108000" bIns="108000">
            <a:spAutoFit/>
          </a:bodyPr>
          <a:lstStyle>
            <a:lvl1pPr>
              <a:lnSpc>
                <a:spcPct val="80000"/>
              </a:lnSpc>
              <a:defRPr sz="5625">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26061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515100" y="0"/>
            <a:ext cx="56769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367027"/>
            <a:ext cx="5516398" cy="3904947"/>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579602" y="436076"/>
            <a:ext cx="5516398"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69716093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1"/>
            <a:ext cx="5730240" cy="6152791"/>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5204460"/>
            <a:ext cx="1653540" cy="165354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3"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11255144" y="296466"/>
            <a:ext cx="633247" cy="189974"/>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579603"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8477319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6461760" y="0"/>
            <a:ext cx="573024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4" y="296466"/>
            <a:ext cx="633247" cy="189974"/>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579603"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579603"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3322769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544413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4"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579603"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3"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13591267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10538460" y="5204460"/>
            <a:ext cx="1653540" cy="165354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1787175" y="702983"/>
            <a:ext cx="9688547" cy="5449808"/>
          </a:xfrm>
          <a:solidFill>
            <a:srgbClr val="EFEFEF"/>
          </a:solidFill>
        </p:spPr>
        <p:txBody>
          <a:bodyPr lIns="360000" tIns="2880000" rIns="360000" bIns="360000" anchor="t" anchorCtr="0"/>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129983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303611" y="655137"/>
            <a:ext cx="692497" cy="5906398"/>
          </a:xfrm>
        </p:spPr>
        <p:txBody>
          <a:bodyPr vert="vert" wrap="square" lIns="0" tIns="108000" bIns="108000">
            <a:spAutoFit/>
          </a:bodyPr>
          <a:lstStyle>
            <a:lvl1pPr>
              <a:lnSpc>
                <a:spcPct val="80000"/>
              </a:lnSpc>
              <a:defRPr sz="5625">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788883" y="6564646"/>
            <a:ext cx="186678" cy="18667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2004072" y="6564511"/>
            <a:ext cx="2078518" cy="186928"/>
          </a:xfrm>
        </p:spPr>
        <p:txBody>
          <a:bodyPr tIns="72000" anchor="ctr" anchorCtr="0">
            <a:noAutofit/>
          </a:bodyPr>
          <a:lstStyle>
            <a:lvl1pPr marL="0" indent="0">
              <a:buFontTx/>
              <a:buNone/>
              <a:defRPr sz="1050">
                <a:solidFill>
                  <a:schemeClr val="bg2">
                    <a:lumMod val="50000"/>
                  </a:schemeClr>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73710989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1850066"/>
            <a:ext cx="12192000" cy="500793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586027"/>
            <a:ext cx="11020454" cy="910607"/>
          </a:xfrm>
        </p:spPr>
        <p:txBody>
          <a:bodyPr wrap="square" lIns="0" tIns="108000" bIns="108000">
            <a:spAutoFit/>
          </a:bodyPr>
          <a:lstStyle>
            <a:lvl1pPr algn="ctr">
              <a:lnSpc>
                <a:spcPct val="80000"/>
              </a:lnSpc>
              <a:defRPr sz="5625"/>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2105829"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64357" y="244265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2105829" y="4157984"/>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664357"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8000253"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6558782" y="2442652"/>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8000253" y="415798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6558782"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509469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81896" y="804820"/>
            <a:ext cx="2638952" cy="2988098"/>
          </a:xfrm>
        </p:spPr>
        <p:txBody>
          <a:bodyPr wrap="square" lIns="0" tIns="108000" bIns="108000" anchor="b" anchorCtr="0">
            <a:spAutoFit/>
          </a:bodyPr>
          <a:lstStyle>
            <a:lvl1pPr algn="l">
              <a:lnSpc>
                <a:spcPct val="80000"/>
              </a:lnSpc>
              <a:defRPr sz="5625">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48550"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4048550" y="941139"/>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4833042" y="3263357"/>
            <a:ext cx="476646" cy="476646"/>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solidFill>
                  <a:srgbClr val="0E2432"/>
                </a:solidFill>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6681437"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6681437" y="941139"/>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7465930" y="3263357"/>
            <a:ext cx="476646" cy="476646"/>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solidFill>
                  <a:srgbClr val="0E2432"/>
                </a:solidFill>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9314325"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9314325" y="941139"/>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10098817" y="3263357"/>
            <a:ext cx="476646" cy="476646"/>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solidFill>
                  <a:srgbClr val="0E2432"/>
                </a:solidFill>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11255144" y="296466"/>
            <a:ext cx="633247" cy="189974"/>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06294867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096000" y="0"/>
            <a:ext cx="60960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02220" y="2367028"/>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579603" y="2638257"/>
            <a:ext cx="476646" cy="476646"/>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solidFill>
                  <a:srgbClr val="0E2432"/>
                </a:solidFill>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1502220" y="3746094"/>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579603" y="4017324"/>
            <a:ext cx="476646" cy="476646"/>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solidFill>
                  <a:srgbClr val="0E2432"/>
                </a:solidFill>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502220" y="5125161"/>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579603" y="5396390"/>
            <a:ext cx="476646" cy="476646"/>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solidFill>
                  <a:srgbClr val="0E2432"/>
                </a:solidFill>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579602" y="436076"/>
            <a:ext cx="5064744"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88755393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515100" y="0"/>
            <a:ext cx="56769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367027"/>
            <a:ext cx="5516398" cy="3904947"/>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579602" y="436076"/>
            <a:ext cx="5516398"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2689419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5204460"/>
            <a:ext cx="1653540" cy="165354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733648" y="726930"/>
            <a:ext cx="10757491" cy="5420912"/>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sz="675"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4" y="296466"/>
            <a:ext cx="633247" cy="189974"/>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rgbClr val="0E2432"/>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8"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1524000" y="1585250"/>
            <a:ext cx="9144000" cy="1843751"/>
          </a:xfrm>
        </p:spPr>
        <p:txBody>
          <a:bodyPr anchor="b"/>
          <a:lstStyle>
            <a:lvl1pPr algn="ctr">
              <a:defRPr sz="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3819525" y="3535165"/>
            <a:ext cx="4581525"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5177990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609600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4162648" y="1060599"/>
            <a:ext cx="7725743" cy="473680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162648" y="1060598"/>
            <a:ext cx="7725743" cy="4728830"/>
          </a:xfrm>
          <a:noFill/>
        </p:spPr>
        <p:txBody>
          <a:bodyPr wrap="square" lIns="720000" tIns="2880000" rIns="720000" bIns="1800000" numCol="1" spcCol="972000" anchor="b" anchorCtr="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7106719" y="1483242"/>
            <a:ext cx="1763976" cy="1763976"/>
          </a:xfrm>
          <a:prstGeom prst="ellipse">
            <a:avLst/>
          </a:prstGeom>
          <a:solidFill>
            <a:srgbClr val="FCAF17"/>
          </a:solidFill>
        </p:spPr>
        <p:txBody>
          <a:bodyPr lIns="360000" tIns="396000" rIns="360000" bIns="360000" anchor="t" anchorCtr="0">
            <a:normAutofit/>
          </a:bodyPr>
          <a:lstStyle>
            <a:lvl1pPr marL="0" indent="0" algn="ctr">
              <a:buNone/>
              <a:defRPr sz="135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594163" y="2595471"/>
            <a:ext cx="3135920" cy="1659085"/>
          </a:xfrm>
        </p:spPr>
        <p:txBody>
          <a:bodyPr anchor="ctr" anchorCtr="0"/>
          <a:lstStyle>
            <a:lvl1pPr algn="l">
              <a:lnSpc>
                <a:spcPct val="80000"/>
              </a:lnSpc>
              <a:defRPr sz="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2758927" y="-215199"/>
            <a:ext cx="2535644" cy="2535644"/>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rot="10800000">
            <a:off x="9971373" y="4529581"/>
            <a:ext cx="2535644" cy="2535644"/>
          </a:xfrm>
          <a:prstGeom prst="rect">
            <a:avLst/>
          </a:prstGeom>
        </p:spPr>
      </p:pic>
    </p:spTree>
    <p:extLst>
      <p:ext uri="{BB962C8B-B14F-4D97-AF65-F5344CB8AC3E}">
        <p14:creationId xmlns:p14="http://schemas.microsoft.com/office/powerpoint/2010/main" val="569763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5204460"/>
            <a:ext cx="1653540" cy="165354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733647" y="726930"/>
            <a:ext cx="10757491" cy="5420912"/>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sz="675"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1524000" y="1585249"/>
            <a:ext cx="9144000" cy="1843751"/>
          </a:xfrm>
        </p:spPr>
        <p:txBody>
          <a:bodyPr anchor="b"/>
          <a:lstStyle>
            <a:lvl1pPr algn="ctr">
              <a:defRPr sz="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3819525" y="3535165"/>
            <a:ext cx="4581525"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114475880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1" y="8365"/>
            <a:ext cx="6095999" cy="6849637"/>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601022"/>
            <a:ext cx="5224608" cy="367095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2720340"/>
          </a:xfrm>
          <a:solidFill>
            <a:srgbClr val="EFEFEF"/>
          </a:solidFill>
        </p:spPr>
        <p:txBody>
          <a:bodyPr lIns="360000" tIns="180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4" y="296466"/>
            <a:ext cx="633247" cy="189974"/>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579602" y="436076"/>
            <a:ext cx="5224608"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
        <p:nvSpPr>
          <p:cNvPr id="9" name="Content Placeholder 2">
            <a:extLst>
              <a:ext uri="{FF2B5EF4-FFF2-40B4-BE49-F238E27FC236}">
                <a16:creationId xmlns:a16="http://schemas.microsoft.com/office/drawing/2014/main" id="{E139EEC0-67C7-E0A0-09D5-BB9F08A96564}"/>
              </a:ext>
            </a:extLst>
          </p:cNvPr>
          <p:cNvSpPr>
            <a:spLocks noGrp="1"/>
          </p:cNvSpPr>
          <p:nvPr>
            <p:ph idx="14" hasCustomPrompt="1"/>
          </p:nvPr>
        </p:nvSpPr>
        <p:spPr>
          <a:xfrm>
            <a:off x="6461760" y="3677250"/>
            <a:ext cx="5013960" cy="2594724"/>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Tree>
    <p:extLst>
      <p:ext uri="{BB962C8B-B14F-4D97-AF65-F5344CB8AC3E}">
        <p14:creationId xmlns:p14="http://schemas.microsoft.com/office/powerpoint/2010/main" val="165943664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2031474" y="2290083"/>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2031474" y="3697111"/>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2031474" y="5140819"/>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628660" y="2234091"/>
            <a:ext cx="1055675" cy="1055675"/>
          </a:xfrm>
          <a:prstGeom prst="ellipse">
            <a:avLst/>
          </a:prstGeom>
          <a:solidFill>
            <a:srgbClr val="FCAF17"/>
          </a:solidFill>
        </p:spPr>
        <p:txBody>
          <a:bodyPr tIns="0" bIns="360000">
            <a:noAutofit/>
          </a:bodyPr>
          <a:lstStyle>
            <a:lvl1pPr marL="0" indent="0" algn="ctr">
              <a:buFontTx/>
              <a:buNone/>
              <a:defRPr sz="5175"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628659" y="3644429"/>
            <a:ext cx="1055675" cy="1055675"/>
          </a:xfrm>
          <a:prstGeom prst="ellipse">
            <a:avLst/>
          </a:prstGeom>
          <a:solidFill>
            <a:srgbClr val="FCAF17"/>
          </a:solidFill>
        </p:spPr>
        <p:txBody>
          <a:bodyPr tIns="0" bIns="360000">
            <a:noAutofit/>
          </a:bodyPr>
          <a:lstStyle>
            <a:lvl1pPr marL="0" indent="0" algn="ctr">
              <a:buFontTx/>
              <a:buNone/>
              <a:defRPr sz="5175"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628659" y="5084827"/>
            <a:ext cx="1055675" cy="1055675"/>
          </a:xfrm>
          <a:prstGeom prst="ellipse">
            <a:avLst/>
          </a:prstGeom>
          <a:solidFill>
            <a:srgbClr val="FCAF17"/>
          </a:solidFill>
        </p:spPr>
        <p:txBody>
          <a:bodyPr tIns="0" bIns="360000">
            <a:noAutofit/>
          </a:bodyPr>
          <a:lstStyle>
            <a:lvl1pPr marL="0" indent="0" algn="ctr">
              <a:buFontTx/>
              <a:buNone/>
              <a:defRPr sz="5175"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579602" y="449707"/>
            <a:ext cx="11306006" cy="910607"/>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50025594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rgbClr val="FCAF17"/>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rgbClr val="FCAF17"/>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rgbClr val="FCAF17"/>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rgbClr val="FCAF17"/>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rgbClr val="FCAF17"/>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rgbClr val="FCAF17"/>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F7BBFDE5-3785-FD66-BD30-17F6536F8F0F}"/>
              </a:ext>
            </a:extLst>
          </p:cNvPr>
          <p:cNvSpPr>
            <a:spLocks noGrp="1"/>
          </p:cNvSpPr>
          <p:nvPr>
            <p:ph type="body" sz="quarter" idx="13"/>
          </p:nvPr>
        </p:nvSpPr>
        <p:spPr>
          <a:xfrm>
            <a:off x="1585998"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FC8E4732-A675-4837-80E0-340288CDD210}"/>
              </a:ext>
            </a:extLst>
          </p:cNvPr>
          <p:cNvSpPr>
            <a:spLocks noGrp="1"/>
          </p:cNvSpPr>
          <p:nvPr>
            <p:ph type="body" sz="quarter" idx="23"/>
          </p:nvPr>
        </p:nvSpPr>
        <p:spPr>
          <a:xfrm>
            <a:off x="7568364"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54C14A2E-2A09-795D-2920-50A20ACDED8B}"/>
              </a:ext>
            </a:extLst>
          </p:cNvPr>
          <p:cNvSpPr>
            <a:spLocks noGrp="1"/>
          </p:cNvSpPr>
          <p:nvPr>
            <p:ph type="body" sz="quarter" idx="24"/>
          </p:nvPr>
        </p:nvSpPr>
        <p:spPr>
          <a:xfrm>
            <a:off x="1585998"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DBA8C73-86F9-D652-5341-1EC5561026F1}"/>
              </a:ext>
            </a:extLst>
          </p:cNvPr>
          <p:cNvSpPr>
            <a:spLocks noGrp="1"/>
          </p:cNvSpPr>
          <p:nvPr>
            <p:ph type="body" sz="quarter" idx="25"/>
          </p:nvPr>
        </p:nvSpPr>
        <p:spPr>
          <a:xfrm>
            <a:off x="7568364"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4D7FE19F-49DA-3022-0BED-12CA28E14251}"/>
              </a:ext>
            </a:extLst>
          </p:cNvPr>
          <p:cNvSpPr>
            <a:spLocks noGrp="1"/>
          </p:cNvSpPr>
          <p:nvPr>
            <p:ph type="body" sz="quarter" idx="26"/>
          </p:nvPr>
        </p:nvSpPr>
        <p:spPr>
          <a:xfrm>
            <a:off x="1585998"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7F25FE5-2911-0E36-BF18-287ADDA9E158}"/>
              </a:ext>
            </a:extLst>
          </p:cNvPr>
          <p:cNvSpPr>
            <a:spLocks noGrp="1"/>
          </p:cNvSpPr>
          <p:nvPr>
            <p:ph type="body" sz="quarter" idx="27"/>
          </p:nvPr>
        </p:nvSpPr>
        <p:spPr>
          <a:xfrm>
            <a:off x="7568364"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Tree>
    <p:extLst>
      <p:ext uri="{BB962C8B-B14F-4D97-AF65-F5344CB8AC3E}">
        <p14:creationId xmlns:p14="http://schemas.microsoft.com/office/powerpoint/2010/main" val="411301603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147592" y="1937495"/>
            <a:ext cx="4887208" cy="3918690"/>
          </a:xfrm>
          <a:solidFill>
            <a:srgbClr val="FCAF17"/>
          </a:solidFill>
        </p:spPr>
        <p:txBody>
          <a:bodyPr lIns="720000" tIns="720000" rIns="720000" bIns="720000">
            <a:normAutofit/>
          </a:bodyPr>
          <a:lstStyle>
            <a:lvl1pPr marL="228606" indent="-228606">
              <a:buClr>
                <a:schemeClr val="bg1"/>
              </a:buClr>
              <a:buFont typeface="Wingdings" pitchFamily="2" charset="2"/>
              <a:buChar char="§"/>
              <a:defRPr sz="225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1095749" y="3612842"/>
            <a:ext cx="3918692"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7001182" y="1937493"/>
            <a:ext cx="4887208" cy="3918690"/>
          </a:xfrm>
          <a:solidFill>
            <a:srgbClr val="FCAF17"/>
          </a:solidFill>
        </p:spPr>
        <p:txBody>
          <a:bodyPr lIns="720000" tIns="720000" rIns="720000" bIns="720000">
            <a:normAutofit/>
          </a:bodyPr>
          <a:lstStyle>
            <a:lvl1pPr marL="228606" indent="-228606">
              <a:buClr>
                <a:schemeClr val="bg1"/>
              </a:buClr>
              <a:buFont typeface="Wingdings" pitchFamily="2" charset="2"/>
              <a:buChar char="§"/>
              <a:defRPr sz="225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4757842" y="3612842"/>
            <a:ext cx="3918690"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579603" y="449707"/>
            <a:ext cx="1024560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11255144" y="296466"/>
            <a:ext cx="633247" cy="189974"/>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6336202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209255" y="2155541"/>
            <a:ext cx="2757886" cy="3600450"/>
          </a:xfrm>
          <a:solidFill>
            <a:srgbClr val="132433"/>
          </a:solidFill>
        </p:spPr>
        <p:txBody>
          <a:bodyPr lIns="720000" tIns="720000" rIns="720000" bIns="720000">
            <a:normAutofit/>
          </a:bodyPr>
          <a:lstStyle>
            <a:lvl1pPr marL="228606" indent="-228606">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905796" y="3640940"/>
            <a:ext cx="3600450" cy="629653"/>
          </a:xfrm>
          <a:solidFill>
            <a:srgbClr val="FCAF17"/>
          </a:solidFill>
        </p:spPr>
        <p:txBody>
          <a:bodyPr anchor="ctr" anchorCtr="0">
            <a:normAutofit/>
          </a:bodyPr>
          <a:lstStyle>
            <a:lvl1pPr marL="0" indent="0" algn="ctr">
              <a:buNone/>
              <a:defRPr sz="225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5169879" y="2170816"/>
            <a:ext cx="2757886" cy="3600450"/>
          </a:xfrm>
          <a:solidFill>
            <a:srgbClr val="132433"/>
          </a:solidFill>
        </p:spPr>
        <p:txBody>
          <a:bodyPr lIns="720000" tIns="720000" rIns="720000" bIns="720000">
            <a:normAutofit/>
          </a:bodyPr>
          <a:lstStyle>
            <a:lvl1pPr marL="228606" indent="-228606">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3054828" y="3656215"/>
            <a:ext cx="3600450" cy="629653"/>
          </a:xfrm>
          <a:solidFill>
            <a:srgbClr val="FCAF17"/>
          </a:solidFill>
        </p:spPr>
        <p:txBody>
          <a:bodyPr anchor="ctr" anchorCtr="0">
            <a:normAutofit/>
          </a:bodyPr>
          <a:lstStyle>
            <a:lvl1pPr marL="0" indent="0" algn="ctr">
              <a:buNone/>
              <a:defRPr sz="225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9130504" y="2170816"/>
            <a:ext cx="2757886" cy="3600450"/>
          </a:xfrm>
          <a:solidFill>
            <a:srgbClr val="132433"/>
          </a:solidFill>
        </p:spPr>
        <p:txBody>
          <a:bodyPr lIns="720000" tIns="720000" rIns="720000" bIns="720000">
            <a:normAutofit/>
          </a:bodyPr>
          <a:lstStyle>
            <a:lvl1pPr marL="228606" indent="-228606">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7015453" y="3656215"/>
            <a:ext cx="3600450" cy="629653"/>
          </a:xfrm>
          <a:solidFill>
            <a:srgbClr val="FCAF17"/>
          </a:solidFill>
        </p:spPr>
        <p:txBody>
          <a:bodyPr anchor="ctr" anchorCtr="0">
            <a:normAutofit/>
          </a:bodyPr>
          <a:lstStyle>
            <a:lvl1pPr marL="0" indent="0" algn="ctr">
              <a:buNone/>
              <a:defRPr sz="225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579603"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44403797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579602" y="1974834"/>
            <a:ext cx="11308788" cy="306161"/>
          </a:xfrm>
        </p:spPr>
        <p:txBody>
          <a:bodyPr>
            <a:normAutofit/>
          </a:bodyPr>
          <a:lstStyle>
            <a:lvl1pPr marL="0" indent="0">
              <a:buNone/>
              <a:defRPr sz="22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2877911"/>
            <a:ext cx="3417068" cy="2942341"/>
          </a:xfrm>
          <a:solidFill>
            <a:srgbClr val="0E2432"/>
          </a:solidFill>
        </p:spPr>
        <p:txBody>
          <a:bodyPr lIns="720000" tIns="720000" rIns="720000" bIns="720000">
            <a:normAutofit/>
          </a:bodyPr>
          <a:lstStyle>
            <a:lvl1pPr marL="0" indent="0">
              <a:buClr>
                <a:schemeClr val="bg1"/>
              </a:buClr>
              <a:buFontTx/>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4525462" y="2877911"/>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8471322" y="2877911"/>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3"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36628895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3" y="449707"/>
            <a:ext cx="1130878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3" y="1897261"/>
            <a:ext cx="11308789" cy="4229100"/>
          </a:xfrm>
        </p:spPr>
        <p:txBody>
          <a:bodyPr/>
          <a:lstStyle>
            <a:lvl1pPr marL="0" indent="0">
              <a:buFontTx/>
              <a:buNone/>
              <a:defRPr>
                <a:solidFill>
                  <a:schemeClr val="bg1"/>
                </a:solidFill>
              </a:defRPr>
            </a:lvl1pPr>
          </a:lstStyle>
          <a:p>
            <a:endParaRPr lang="en-US"/>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11255144" y="296466"/>
            <a:ext cx="633247" cy="189974"/>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84151040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3" y="1897261"/>
            <a:ext cx="11308789" cy="4229100"/>
          </a:xfrm>
        </p:spPr>
        <p:txBody>
          <a:bodyPr/>
          <a:lstStyle>
            <a:lvl1pPr marL="0" indent="0">
              <a:buFontTx/>
              <a:buNone/>
              <a:defRPr>
                <a:solidFill>
                  <a:schemeClr val="bg2">
                    <a:lumMod val="50000"/>
                  </a:schemeClr>
                </a:solidFill>
              </a:defRPr>
            </a:lvl1pPr>
          </a:lstStyle>
          <a:p>
            <a:endParaRPr lang="en-US"/>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92899579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584655" y="1868091"/>
            <a:ext cx="11303736" cy="4195763"/>
          </a:xfrm>
        </p:spPr>
        <p:txBody>
          <a:bodyPr/>
          <a:lstStyle>
            <a:lvl1pPr marL="0" indent="0">
              <a:buFontTx/>
              <a:buNone/>
              <a:defRPr>
                <a:solidFill>
                  <a:schemeClr val="bg1"/>
                </a:solidFill>
              </a:defRPr>
            </a:lvl1pPr>
          </a:lstStyle>
          <a:p>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4"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4260114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579603" y="1868091"/>
            <a:ext cx="11308789" cy="4195763"/>
          </a:xfrm>
        </p:spPr>
        <p:txBody>
          <a:bodyPr/>
          <a:lstStyle>
            <a:lvl1pPr marL="0" indent="0">
              <a:buFontTx/>
              <a:buNone/>
              <a:defRPr>
                <a:solidFill>
                  <a:schemeClr val="bg2">
                    <a:lumMod val="50000"/>
                  </a:schemeClr>
                </a:solidFill>
              </a:defRPr>
            </a:lvl1pPr>
          </a:lstStyle>
          <a:p>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249827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609600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4162647" y="1060598"/>
            <a:ext cx="7725743" cy="473680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162647" y="1060598"/>
            <a:ext cx="7725743" cy="4728830"/>
          </a:xfrm>
          <a:noFill/>
        </p:spPr>
        <p:txBody>
          <a:bodyPr wrap="square" lIns="720000" tIns="2880000" rIns="720000" bIns="1800000" numCol="1" spcCol="972000" anchor="b" anchorCtr="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7106719" y="1483242"/>
            <a:ext cx="1763976" cy="1763976"/>
          </a:xfrm>
          <a:prstGeom prst="ellipse">
            <a:avLst/>
          </a:prstGeom>
          <a:solidFill>
            <a:srgbClr val="F37561"/>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594163" y="2595470"/>
            <a:ext cx="3135920" cy="1659085"/>
          </a:xfrm>
        </p:spPr>
        <p:txBody>
          <a:bodyPr anchor="ctr" anchorCtr="0"/>
          <a:lstStyle>
            <a:lvl1pPr algn="l">
              <a:lnSpc>
                <a:spcPct val="80000"/>
              </a:lnSpc>
              <a:defRPr sz="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2758927" y="-215199"/>
            <a:ext cx="2535644" cy="2535644"/>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rot="10800000">
            <a:off x="9971373" y="4529581"/>
            <a:ext cx="2535644" cy="2535644"/>
          </a:xfrm>
          <a:prstGeom prst="rect">
            <a:avLst/>
          </a:prstGeom>
        </p:spPr>
      </p:pic>
    </p:spTree>
    <p:extLst>
      <p:ext uri="{BB962C8B-B14F-4D97-AF65-F5344CB8AC3E}">
        <p14:creationId xmlns:p14="http://schemas.microsoft.com/office/powerpoint/2010/main" val="116654025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userDrawn="1">
  <p:cSld name="Divider 7">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9241ACC-D76F-604E-BD17-676DDA3C8439}"/>
              </a:ext>
            </a:extLst>
          </p:cNvPr>
          <p:cNvSpPr>
            <a:spLocks noGrp="1"/>
          </p:cNvSpPr>
          <p:nvPr>
            <p:ph type="title"/>
          </p:nvPr>
        </p:nvSpPr>
        <p:spPr>
          <a:xfrm>
            <a:off x="383119" y="2870244"/>
            <a:ext cx="10964333" cy="1012755"/>
          </a:xfrm>
          <a:noFill/>
        </p:spPr>
        <p:txBody>
          <a:bodyPr anchor="b"/>
          <a:lstStyle>
            <a:lvl1pPr>
              <a:defRPr sz="6000">
                <a:solidFill>
                  <a:schemeClr val="bg1"/>
                </a:solidFill>
              </a:defRPr>
            </a:lvl1pPr>
          </a:lstStyle>
          <a:p>
            <a:r>
              <a:rPr lang="en-GB"/>
              <a:t>Click to edit Master title style</a:t>
            </a:r>
            <a:endParaRPr lang="en-US"/>
          </a:p>
        </p:txBody>
      </p:sp>
      <p:sp>
        <p:nvSpPr>
          <p:cNvPr id="7" name="Text Placeholder 2">
            <a:extLst>
              <a:ext uri="{FF2B5EF4-FFF2-40B4-BE49-F238E27FC236}">
                <a16:creationId xmlns:a16="http://schemas.microsoft.com/office/drawing/2014/main" id="{6EFDAE54-0B72-5840-ADB5-ADBBECB2A215}"/>
              </a:ext>
            </a:extLst>
          </p:cNvPr>
          <p:cNvSpPr>
            <a:spLocks noGrp="1"/>
          </p:cNvSpPr>
          <p:nvPr>
            <p:ph type="body" idx="1"/>
          </p:nvPr>
        </p:nvSpPr>
        <p:spPr>
          <a:xfrm>
            <a:off x="383119" y="3916391"/>
            <a:ext cx="10964333" cy="369332"/>
          </a:xfrm>
        </p:spPr>
        <p:txBody>
          <a:bodyPr/>
          <a:lstStyle>
            <a:lvl1pPr marL="0" indent="0">
              <a:buNone/>
              <a:defRPr sz="2400">
                <a:solidFill>
                  <a:schemeClr val="accent1"/>
                </a:solidFill>
              </a:defRPr>
            </a:lvl1pPr>
            <a:lvl2pPr marL="457195" indent="0">
              <a:buNone/>
              <a:defRPr sz="2000">
                <a:solidFill>
                  <a:schemeClr val="tx1">
                    <a:tint val="75000"/>
                  </a:schemeClr>
                </a:solidFill>
              </a:defRPr>
            </a:lvl2pPr>
            <a:lvl3pPr marL="914388" indent="0">
              <a:buNone/>
              <a:defRPr sz="1800">
                <a:solidFill>
                  <a:schemeClr val="tx1">
                    <a:tint val="75000"/>
                  </a:schemeClr>
                </a:solidFill>
              </a:defRPr>
            </a:lvl3pPr>
            <a:lvl4pPr marL="1371583" indent="0">
              <a:buNone/>
              <a:defRPr sz="1600">
                <a:solidFill>
                  <a:schemeClr val="tx1">
                    <a:tint val="75000"/>
                  </a:schemeClr>
                </a:solidFill>
              </a:defRPr>
            </a:lvl4pPr>
            <a:lvl5pPr marL="1828777" indent="0">
              <a:buNone/>
              <a:defRPr sz="1600">
                <a:solidFill>
                  <a:schemeClr val="tx1">
                    <a:tint val="75000"/>
                  </a:schemeClr>
                </a:solidFill>
              </a:defRPr>
            </a:lvl5pPr>
            <a:lvl6pPr marL="2285972" indent="0">
              <a:buNone/>
              <a:defRPr sz="1600">
                <a:solidFill>
                  <a:schemeClr val="tx1">
                    <a:tint val="75000"/>
                  </a:schemeClr>
                </a:solidFill>
              </a:defRPr>
            </a:lvl6pPr>
            <a:lvl7pPr marL="2743165" indent="0">
              <a:buNone/>
              <a:defRPr sz="1600">
                <a:solidFill>
                  <a:schemeClr val="tx1">
                    <a:tint val="75000"/>
                  </a:schemeClr>
                </a:solidFill>
              </a:defRPr>
            </a:lvl7pPr>
            <a:lvl8pPr marL="3200360" indent="0">
              <a:buNone/>
              <a:defRPr sz="1600">
                <a:solidFill>
                  <a:schemeClr val="tx1">
                    <a:tint val="75000"/>
                  </a:schemeClr>
                </a:solidFill>
              </a:defRPr>
            </a:lvl8pPr>
            <a:lvl9pPr marL="3657555" indent="0">
              <a:buNone/>
              <a:defRPr sz="1600">
                <a:solidFill>
                  <a:schemeClr val="tx1">
                    <a:tint val="75000"/>
                  </a:schemeClr>
                </a:solidFill>
              </a:defRPr>
            </a:lvl9pPr>
          </a:lstStyle>
          <a:p>
            <a:pPr lvl="0"/>
            <a:r>
              <a:rPr lang="en-GB"/>
              <a:t>Click to edit Master text styles</a:t>
            </a:r>
          </a:p>
        </p:txBody>
      </p:sp>
      <p:pic>
        <p:nvPicPr>
          <p:cNvPr id="8" name="Picture 7">
            <a:extLst>
              <a:ext uri="{FF2B5EF4-FFF2-40B4-BE49-F238E27FC236}">
                <a16:creationId xmlns:a16="http://schemas.microsoft.com/office/drawing/2014/main" id="{575C9066-1E21-2B40-861E-E7B7E64CC322}"/>
              </a:ext>
            </a:extLst>
          </p:cNvPr>
          <p:cNvPicPr>
            <a:picLocks noChangeAspect="1"/>
          </p:cNvPicPr>
          <p:nvPr userDrawn="1"/>
        </p:nvPicPr>
        <p:blipFill>
          <a:blip r:embed="rId2"/>
          <a:stretch>
            <a:fillRect/>
          </a:stretch>
        </p:blipFill>
        <p:spPr>
          <a:xfrm>
            <a:off x="10839611" y="448513"/>
            <a:ext cx="969273" cy="292320"/>
          </a:xfrm>
          <a:prstGeom prst="rect">
            <a:avLst/>
          </a:prstGeom>
        </p:spPr>
      </p:pic>
    </p:spTree>
    <p:extLst>
      <p:ext uri="{BB962C8B-B14F-4D97-AF65-F5344CB8AC3E}">
        <p14:creationId xmlns:p14="http://schemas.microsoft.com/office/powerpoint/2010/main" val="122597545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26581588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706CB2"/>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55224096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3819525" y="3535165"/>
            <a:ext cx="4581525"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33419820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706CB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3819525" y="3535165"/>
            <a:ext cx="4581525"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300514696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60722210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706CB2"/>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3277195" y="3277195"/>
            <a:ext cx="6858001"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66315259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02696039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65091097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0"/>
            <a:ext cx="5730240" cy="6152791"/>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5204460"/>
            <a:ext cx="1653540" cy="165354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55392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8364"/>
            <a:ext cx="6095999" cy="6849637"/>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601022"/>
            <a:ext cx="5224608" cy="367095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2720340"/>
          </a:xfrm>
          <a:solidFill>
            <a:srgbClr val="EFEFEF"/>
          </a:solidFill>
        </p:spPr>
        <p:txBody>
          <a:bodyPr lIns="360000" tIns="180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5" name="Content Placeholder 2">
            <a:extLst>
              <a:ext uri="{FF2B5EF4-FFF2-40B4-BE49-F238E27FC236}">
                <a16:creationId xmlns:a16="http://schemas.microsoft.com/office/drawing/2014/main" id="{20710D1B-D489-8F36-4A04-2B7A832E1C14}"/>
              </a:ext>
            </a:extLst>
          </p:cNvPr>
          <p:cNvSpPr>
            <a:spLocks noGrp="1"/>
          </p:cNvSpPr>
          <p:nvPr>
            <p:ph idx="14" hasCustomPrompt="1"/>
          </p:nvPr>
        </p:nvSpPr>
        <p:spPr>
          <a:xfrm>
            <a:off x="6461760" y="3677250"/>
            <a:ext cx="5013960" cy="2594724"/>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579602" y="436076"/>
            <a:ext cx="5224608"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08833924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6461760" y="0"/>
            <a:ext cx="573024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5499845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544413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27859174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10538460" y="5204460"/>
            <a:ext cx="1653540" cy="165354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1787174" y="702983"/>
            <a:ext cx="9688547" cy="5449808"/>
          </a:xfrm>
          <a:solidFill>
            <a:srgbClr val="EFEFEF"/>
          </a:solidFill>
        </p:spPr>
        <p:txBody>
          <a:bodyPr lIns="360000" tIns="2880000" rIns="360000" bIns="360000" anchor="t" anchorCtr="0"/>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129983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303610" y="655137"/>
            <a:ext cx="692497" cy="5906398"/>
          </a:xfrm>
        </p:spPr>
        <p:txBody>
          <a:bodyPr vert="vert" wrap="square" lIns="0" tIns="108000" bIns="108000">
            <a:spAutoFit/>
          </a:bodyPr>
          <a:lstStyle>
            <a:lvl1pPr>
              <a:lnSpc>
                <a:spcPct val="80000"/>
              </a:lnSpc>
              <a:defRPr sz="5625">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788883" y="6564646"/>
            <a:ext cx="186678" cy="18667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2004072" y="6564511"/>
            <a:ext cx="2078518" cy="186928"/>
          </a:xfrm>
        </p:spPr>
        <p:txBody>
          <a:bodyPr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07863145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1850065"/>
            <a:ext cx="12192000" cy="500793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586026"/>
            <a:ext cx="11020454" cy="910607"/>
          </a:xfrm>
        </p:spPr>
        <p:txBody>
          <a:bodyPr wrap="square" lIns="0" tIns="108000" bIns="108000">
            <a:spAutoFit/>
          </a:bodyPr>
          <a:lstStyle>
            <a:lvl1pPr algn="ctr">
              <a:lnSpc>
                <a:spcPct val="80000"/>
              </a:lnSpc>
              <a:defRPr sz="5625"/>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2105828"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64357" y="244265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2105828" y="4157984"/>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664357"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8000252"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6558782" y="2442652"/>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8000252" y="415798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6558782"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99967437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81896" y="804820"/>
            <a:ext cx="2638952" cy="2988098"/>
          </a:xfrm>
        </p:spPr>
        <p:txBody>
          <a:bodyPr wrap="square" lIns="0" tIns="108000" bIns="108000" anchor="b" anchorCtr="0">
            <a:spAutoFit/>
          </a:bodyPr>
          <a:lstStyle>
            <a:lvl1pPr algn="l">
              <a:lnSpc>
                <a:spcPct val="80000"/>
              </a:lnSpc>
              <a:defRPr sz="5625">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48549"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4048549"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4833042" y="3263357"/>
            <a:ext cx="476646" cy="476646"/>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6681436"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6681436"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7465930" y="3263357"/>
            <a:ext cx="476646" cy="476646"/>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9314324"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9314324"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10098817" y="3263357"/>
            <a:ext cx="476646" cy="476646"/>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13202828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096000" y="0"/>
            <a:ext cx="60960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02220" y="2367028"/>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579603" y="2638257"/>
            <a:ext cx="476646" cy="476646"/>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1502220" y="3746094"/>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579603" y="4017324"/>
            <a:ext cx="476646" cy="476646"/>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502220" y="5125161"/>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579603" y="5396390"/>
            <a:ext cx="476646" cy="476646"/>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579602" y="436076"/>
            <a:ext cx="5064744"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41954270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515100" y="0"/>
            <a:ext cx="56769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367027"/>
            <a:ext cx="5516398" cy="3904947"/>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579602" y="436076"/>
            <a:ext cx="5516398"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92040344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5204460"/>
            <a:ext cx="1653540" cy="165354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733647" y="726930"/>
            <a:ext cx="10757491" cy="5420912"/>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sz="675"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1524000" y="1585249"/>
            <a:ext cx="9144000" cy="1843751"/>
          </a:xfrm>
        </p:spPr>
        <p:txBody>
          <a:bodyPr anchor="b"/>
          <a:lstStyle>
            <a:lvl1pPr algn="ctr">
              <a:defRPr sz="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3819525" y="3535165"/>
            <a:ext cx="4581525"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186616087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609600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4162647" y="1060598"/>
            <a:ext cx="7725743" cy="473680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162647" y="1060598"/>
            <a:ext cx="7725743" cy="4728830"/>
          </a:xfrm>
          <a:noFill/>
        </p:spPr>
        <p:txBody>
          <a:bodyPr wrap="square" lIns="720000" tIns="2880000" rIns="720000" bIns="1800000" numCol="1" spcCol="972000" anchor="b" anchorCtr="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7106719" y="1483242"/>
            <a:ext cx="1763976" cy="1763976"/>
          </a:xfrm>
          <a:prstGeom prst="ellipse">
            <a:avLst/>
          </a:prstGeom>
          <a:solidFill>
            <a:srgbClr val="706CB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594163" y="2595470"/>
            <a:ext cx="3135920" cy="1659085"/>
          </a:xfrm>
        </p:spPr>
        <p:txBody>
          <a:bodyPr anchor="ctr" anchorCtr="0"/>
          <a:lstStyle>
            <a:lvl1pPr algn="l">
              <a:lnSpc>
                <a:spcPct val="80000"/>
              </a:lnSpc>
              <a:defRPr sz="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2758927" y="-215199"/>
            <a:ext cx="2535644" cy="2535644"/>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rot="10800000">
            <a:off x="9971373" y="4529581"/>
            <a:ext cx="2535644" cy="2535644"/>
          </a:xfrm>
          <a:prstGeom prst="rect">
            <a:avLst/>
          </a:prstGeom>
        </p:spPr>
      </p:pic>
    </p:spTree>
    <p:extLst>
      <p:ext uri="{BB962C8B-B14F-4D97-AF65-F5344CB8AC3E}">
        <p14:creationId xmlns:p14="http://schemas.microsoft.com/office/powerpoint/2010/main" val="181769949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8364"/>
            <a:ext cx="6095999" cy="6849637"/>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601022"/>
            <a:ext cx="5224608" cy="367095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2720340"/>
          </a:xfrm>
          <a:solidFill>
            <a:srgbClr val="EFEFEF"/>
          </a:solidFill>
        </p:spPr>
        <p:txBody>
          <a:bodyPr lIns="360000" tIns="180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579602" y="436076"/>
            <a:ext cx="5224608"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9" name="Content Placeholder 2">
            <a:extLst>
              <a:ext uri="{FF2B5EF4-FFF2-40B4-BE49-F238E27FC236}">
                <a16:creationId xmlns:a16="http://schemas.microsoft.com/office/drawing/2014/main" id="{129927DE-C769-8649-4C58-22A7B8B76B61}"/>
              </a:ext>
            </a:extLst>
          </p:cNvPr>
          <p:cNvSpPr>
            <a:spLocks noGrp="1"/>
          </p:cNvSpPr>
          <p:nvPr>
            <p:ph idx="14" hasCustomPrompt="1"/>
          </p:nvPr>
        </p:nvSpPr>
        <p:spPr>
          <a:xfrm>
            <a:off x="6461760" y="3677250"/>
            <a:ext cx="5013960" cy="2594724"/>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Tree>
    <p:extLst>
      <p:ext uri="{BB962C8B-B14F-4D97-AF65-F5344CB8AC3E}">
        <p14:creationId xmlns:p14="http://schemas.microsoft.com/office/powerpoint/2010/main" val="4158300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F37561"/>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098369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2031474" y="2290083"/>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2031474" y="3697111"/>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2031474" y="5140819"/>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628659" y="2234090"/>
            <a:ext cx="1055675" cy="1055675"/>
          </a:xfrm>
          <a:prstGeom prst="ellipse">
            <a:avLst/>
          </a:prstGeom>
          <a:solidFill>
            <a:srgbClr val="F37561"/>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628658" y="3644428"/>
            <a:ext cx="1055675" cy="1055675"/>
          </a:xfrm>
          <a:prstGeom prst="ellipse">
            <a:avLst/>
          </a:prstGeom>
          <a:solidFill>
            <a:srgbClr val="F37561"/>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628658" y="5084826"/>
            <a:ext cx="1055675" cy="1055675"/>
          </a:xfrm>
          <a:prstGeom prst="ellipse">
            <a:avLst/>
          </a:prstGeom>
          <a:solidFill>
            <a:srgbClr val="F37561"/>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579602" y="449707"/>
            <a:ext cx="11306006" cy="910607"/>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3849632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2031474" y="2290083"/>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2031474" y="3697111"/>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2031474" y="5140819"/>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628659" y="2234090"/>
            <a:ext cx="1055675" cy="1055675"/>
          </a:xfrm>
          <a:prstGeom prst="ellipse">
            <a:avLst/>
          </a:prstGeom>
          <a:solidFill>
            <a:srgbClr val="706CB2"/>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628658" y="3644428"/>
            <a:ext cx="1055675" cy="1055675"/>
          </a:xfrm>
          <a:prstGeom prst="ellipse">
            <a:avLst/>
          </a:prstGeom>
          <a:solidFill>
            <a:srgbClr val="706CB2"/>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628658" y="5084826"/>
            <a:ext cx="1055675" cy="1055675"/>
          </a:xfrm>
          <a:prstGeom prst="ellipse">
            <a:avLst/>
          </a:prstGeom>
          <a:solidFill>
            <a:srgbClr val="706CB2"/>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579602" y="449707"/>
            <a:ext cx="11306006" cy="910607"/>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25636298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rgbClr val="706CB2"/>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rgbClr val="706CB2"/>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rgbClr val="706CB2"/>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rgbClr val="706CB2"/>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rgbClr val="706CB2"/>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rgbClr val="706CB2"/>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FF1B7168-5EDF-FB00-F8AD-1EC811F737F7}"/>
              </a:ext>
            </a:extLst>
          </p:cNvPr>
          <p:cNvSpPr>
            <a:spLocks noGrp="1"/>
          </p:cNvSpPr>
          <p:nvPr>
            <p:ph type="body" sz="quarter" idx="13"/>
          </p:nvPr>
        </p:nvSpPr>
        <p:spPr>
          <a:xfrm>
            <a:off x="1585997"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0D56C11-BA09-3FB6-C577-DA670421D947}"/>
              </a:ext>
            </a:extLst>
          </p:cNvPr>
          <p:cNvSpPr>
            <a:spLocks noGrp="1"/>
          </p:cNvSpPr>
          <p:nvPr>
            <p:ph type="body" sz="quarter" idx="23"/>
          </p:nvPr>
        </p:nvSpPr>
        <p:spPr>
          <a:xfrm>
            <a:off x="7568363"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B62E16C0-351E-ADD6-741A-B5A66D7D8CEC}"/>
              </a:ext>
            </a:extLst>
          </p:cNvPr>
          <p:cNvSpPr>
            <a:spLocks noGrp="1"/>
          </p:cNvSpPr>
          <p:nvPr>
            <p:ph type="body" sz="quarter" idx="24"/>
          </p:nvPr>
        </p:nvSpPr>
        <p:spPr>
          <a:xfrm>
            <a:off x="1585997"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61E016A-1FD8-42C8-E34E-11CD27DF4FE9}"/>
              </a:ext>
            </a:extLst>
          </p:cNvPr>
          <p:cNvSpPr>
            <a:spLocks noGrp="1"/>
          </p:cNvSpPr>
          <p:nvPr>
            <p:ph type="body" sz="quarter" idx="25"/>
          </p:nvPr>
        </p:nvSpPr>
        <p:spPr>
          <a:xfrm>
            <a:off x="7568363"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11CC6C72-61F6-83BA-B86A-90452BC4F1E7}"/>
              </a:ext>
            </a:extLst>
          </p:cNvPr>
          <p:cNvSpPr>
            <a:spLocks noGrp="1"/>
          </p:cNvSpPr>
          <p:nvPr>
            <p:ph type="body" sz="quarter" idx="26"/>
          </p:nvPr>
        </p:nvSpPr>
        <p:spPr>
          <a:xfrm>
            <a:off x="1585997"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8CA1303-645E-2DEC-2906-3840B397B72F}"/>
              </a:ext>
            </a:extLst>
          </p:cNvPr>
          <p:cNvSpPr>
            <a:spLocks noGrp="1"/>
          </p:cNvSpPr>
          <p:nvPr>
            <p:ph type="body" sz="quarter" idx="27"/>
          </p:nvPr>
        </p:nvSpPr>
        <p:spPr>
          <a:xfrm>
            <a:off x="7568363"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Tree>
    <p:extLst>
      <p:ext uri="{BB962C8B-B14F-4D97-AF65-F5344CB8AC3E}">
        <p14:creationId xmlns:p14="http://schemas.microsoft.com/office/powerpoint/2010/main" val="378774123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706CB2"/>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chemeClr val="bg1"/>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chemeClr val="bg1"/>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chemeClr val="bg1"/>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chemeClr val="bg1"/>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chemeClr val="bg1"/>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chemeClr val="bg1"/>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1585997" y="2308817"/>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7568363" y="2308817"/>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1585997" y="3647288"/>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7568363" y="3647288"/>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1585997" y="4985759"/>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7568363" y="4985759"/>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01029788-A8B6-9855-56DC-17823C9800F2}"/>
              </a:ext>
            </a:extLst>
          </p:cNvPr>
          <p:cNvPicPr>
            <a:picLocks noChangeAspect="1"/>
          </p:cNvPicPr>
          <p:nvPr userDrawn="1"/>
        </p:nvPicPr>
        <p:blipFill>
          <a:blip r:embed="rId4"/>
          <a:stretch>
            <a:fillRect/>
          </a:stretch>
        </p:blipFill>
        <p:spPr>
          <a:xfrm>
            <a:off x="11255143" y="296466"/>
            <a:ext cx="633247" cy="189974"/>
          </a:xfrm>
          <a:prstGeom prst="rect">
            <a:avLst/>
          </a:prstGeom>
        </p:spPr>
      </p:pic>
    </p:spTree>
    <p:extLst>
      <p:ext uri="{BB962C8B-B14F-4D97-AF65-F5344CB8AC3E}">
        <p14:creationId xmlns:p14="http://schemas.microsoft.com/office/powerpoint/2010/main" val="163112482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147592" y="1937495"/>
            <a:ext cx="4887208" cy="3918690"/>
          </a:xfrm>
          <a:solidFill>
            <a:srgbClr val="706CB2"/>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1095749" y="3612842"/>
            <a:ext cx="3918692"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7001182" y="1937493"/>
            <a:ext cx="4887208" cy="3918690"/>
          </a:xfrm>
          <a:solidFill>
            <a:srgbClr val="706CB2"/>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4757842" y="3612842"/>
            <a:ext cx="3918690"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7324920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209255" y="2155541"/>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905796" y="3640939"/>
            <a:ext cx="3600450" cy="629653"/>
          </a:xfrm>
          <a:solidFill>
            <a:srgbClr val="706CB2"/>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5169879"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3054828" y="3656214"/>
            <a:ext cx="3600450" cy="629653"/>
          </a:xfrm>
          <a:solidFill>
            <a:srgbClr val="706CB2"/>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9130504"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7015453" y="3656214"/>
            <a:ext cx="3600450" cy="629653"/>
          </a:xfrm>
          <a:solidFill>
            <a:srgbClr val="706CB2"/>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52586783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579602" y="1974833"/>
            <a:ext cx="11308788" cy="306161"/>
          </a:xfrm>
        </p:spPr>
        <p:txBody>
          <a:bodyPr>
            <a:normAutofit/>
          </a:bodyPr>
          <a:lstStyle>
            <a:lvl1pPr marL="0" indent="0">
              <a:buNone/>
              <a:defRPr sz="22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2877910"/>
            <a:ext cx="3417068" cy="2942341"/>
          </a:xfrm>
          <a:solidFill>
            <a:srgbClr val="0E2432"/>
          </a:solidFill>
        </p:spPr>
        <p:txBody>
          <a:bodyPr lIns="720000" tIns="720000" rIns="720000" bIns="720000">
            <a:normAutofit/>
          </a:bodyPr>
          <a:lstStyle>
            <a:lvl1pPr marL="0" indent="0">
              <a:buClr>
                <a:schemeClr val="bg1"/>
              </a:buClr>
              <a:buFontTx/>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452546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847132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51336203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1"/>
                </a:solidFill>
              </a:defRPr>
            </a:lvl1pPr>
          </a:lstStyle>
          <a:p>
            <a:endParaRPr lang="en-US"/>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75246234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2">
                    <a:lumMod val="50000"/>
                  </a:schemeClr>
                </a:solidFill>
              </a:defRPr>
            </a:lvl1pPr>
          </a:lstStyle>
          <a:p>
            <a:endParaRPr lang="en-US"/>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33535016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584655" y="1868090"/>
            <a:ext cx="11303736" cy="4195763"/>
          </a:xfrm>
        </p:spPr>
        <p:txBody>
          <a:bodyPr/>
          <a:lstStyle>
            <a:lvl1pPr marL="0" indent="0">
              <a:buFontTx/>
              <a:buNone/>
              <a:defRPr>
                <a:solidFill>
                  <a:schemeClr val="bg1"/>
                </a:solidFill>
              </a:defRPr>
            </a:lvl1pPr>
          </a:lstStyle>
          <a:p>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53527618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579602" y="1868090"/>
            <a:ext cx="11308789" cy="4195763"/>
          </a:xfrm>
        </p:spPr>
        <p:txBody>
          <a:bodyPr/>
          <a:lstStyle>
            <a:lvl1pPr marL="0" indent="0">
              <a:buFontTx/>
              <a:buNone/>
              <a:defRPr>
                <a:solidFill>
                  <a:schemeClr val="bg2">
                    <a:lumMod val="50000"/>
                  </a:schemeClr>
                </a:solidFill>
              </a:defRPr>
            </a:lvl1pPr>
          </a:lstStyle>
          <a:p>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84311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rgbClr val="F3756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rgbClr val="F3756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rgbClr val="F3756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5" name="Text Placeholder 15">
            <a:extLst>
              <a:ext uri="{FF2B5EF4-FFF2-40B4-BE49-F238E27FC236}">
                <a16:creationId xmlns:a16="http://schemas.microsoft.com/office/drawing/2014/main" id="{96448C6A-29BE-41E7-5832-855F6C95B62B}"/>
              </a:ext>
            </a:extLst>
          </p:cNvPr>
          <p:cNvSpPr>
            <a:spLocks noGrp="1"/>
          </p:cNvSpPr>
          <p:nvPr>
            <p:ph type="body" sz="quarter" idx="13"/>
          </p:nvPr>
        </p:nvSpPr>
        <p:spPr>
          <a:xfrm>
            <a:off x="1585997"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rgbClr val="F3756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rgbClr val="F3756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rgbClr val="F3756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0" name="Text Placeholder 15">
            <a:extLst>
              <a:ext uri="{FF2B5EF4-FFF2-40B4-BE49-F238E27FC236}">
                <a16:creationId xmlns:a16="http://schemas.microsoft.com/office/drawing/2014/main" id="{7299F715-9BD8-82BE-F9B9-FC387B915CC9}"/>
              </a:ext>
            </a:extLst>
          </p:cNvPr>
          <p:cNvSpPr>
            <a:spLocks noGrp="1"/>
          </p:cNvSpPr>
          <p:nvPr>
            <p:ph type="body" sz="quarter" idx="23"/>
          </p:nvPr>
        </p:nvSpPr>
        <p:spPr>
          <a:xfrm>
            <a:off x="7568363"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AEF0EEC-ED23-52F9-3A4B-D02732907F03}"/>
              </a:ext>
            </a:extLst>
          </p:cNvPr>
          <p:cNvSpPr>
            <a:spLocks noGrp="1"/>
          </p:cNvSpPr>
          <p:nvPr>
            <p:ph type="body" sz="quarter" idx="24"/>
          </p:nvPr>
        </p:nvSpPr>
        <p:spPr>
          <a:xfrm>
            <a:off x="1585997"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5E0EB1D7-830B-3050-92F9-1FC3ED858C77}"/>
              </a:ext>
            </a:extLst>
          </p:cNvPr>
          <p:cNvSpPr>
            <a:spLocks noGrp="1"/>
          </p:cNvSpPr>
          <p:nvPr>
            <p:ph type="body" sz="quarter" idx="25"/>
          </p:nvPr>
        </p:nvSpPr>
        <p:spPr>
          <a:xfrm>
            <a:off x="7568363"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4F4A06D1-6286-02F8-A0A8-18065C534479}"/>
              </a:ext>
            </a:extLst>
          </p:cNvPr>
          <p:cNvSpPr>
            <a:spLocks noGrp="1"/>
          </p:cNvSpPr>
          <p:nvPr>
            <p:ph type="body" sz="quarter" idx="26"/>
          </p:nvPr>
        </p:nvSpPr>
        <p:spPr>
          <a:xfrm>
            <a:off x="1585997"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2" name="Text Placeholder 15">
            <a:extLst>
              <a:ext uri="{FF2B5EF4-FFF2-40B4-BE49-F238E27FC236}">
                <a16:creationId xmlns:a16="http://schemas.microsoft.com/office/drawing/2014/main" id="{9DED9F07-2D3E-BD82-1C67-E5CD8CAFA42D}"/>
              </a:ext>
            </a:extLst>
          </p:cNvPr>
          <p:cNvSpPr>
            <a:spLocks noGrp="1"/>
          </p:cNvSpPr>
          <p:nvPr>
            <p:ph type="body" sz="quarter" idx="27"/>
          </p:nvPr>
        </p:nvSpPr>
        <p:spPr>
          <a:xfrm>
            <a:off x="7568363"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Tree>
    <p:extLst>
      <p:ext uri="{BB962C8B-B14F-4D97-AF65-F5344CB8AC3E}">
        <p14:creationId xmlns:p14="http://schemas.microsoft.com/office/powerpoint/2010/main" val="61848906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303609" y="1895621"/>
            <a:ext cx="11888391" cy="4078668"/>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3" name="Text Placeholder 16">
            <a:extLst>
              <a:ext uri="{FF2B5EF4-FFF2-40B4-BE49-F238E27FC236}">
                <a16:creationId xmlns:a16="http://schemas.microsoft.com/office/drawing/2014/main" id="{0BDB9FAC-4EA5-91E1-D557-75735A714C60}"/>
              </a:ext>
            </a:extLst>
          </p:cNvPr>
          <p:cNvSpPr>
            <a:spLocks noGrp="1"/>
          </p:cNvSpPr>
          <p:nvPr>
            <p:ph type="body" sz="quarter" idx="30" hasCustomPrompt="1"/>
          </p:nvPr>
        </p:nvSpPr>
        <p:spPr>
          <a:xfrm>
            <a:off x="584654" y="1656450"/>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7" name="Text Placeholder 16">
            <a:extLst>
              <a:ext uri="{FF2B5EF4-FFF2-40B4-BE49-F238E27FC236}">
                <a16:creationId xmlns:a16="http://schemas.microsoft.com/office/drawing/2014/main" id="{66834388-67FB-5B79-C7E2-8E0D0FBFD4EF}"/>
              </a:ext>
            </a:extLst>
          </p:cNvPr>
          <p:cNvSpPr>
            <a:spLocks noGrp="1"/>
          </p:cNvSpPr>
          <p:nvPr>
            <p:ph type="body" sz="quarter" idx="31" hasCustomPrompt="1"/>
          </p:nvPr>
        </p:nvSpPr>
        <p:spPr>
          <a:xfrm>
            <a:off x="1981200" y="2619089"/>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8" name="Text Placeholder 16">
            <a:extLst>
              <a:ext uri="{FF2B5EF4-FFF2-40B4-BE49-F238E27FC236}">
                <a16:creationId xmlns:a16="http://schemas.microsoft.com/office/drawing/2014/main" id="{A3FFB076-175D-7B51-3D5F-77318B6FCB7D}"/>
              </a:ext>
            </a:extLst>
          </p:cNvPr>
          <p:cNvSpPr>
            <a:spLocks noGrp="1"/>
          </p:cNvSpPr>
          <p:nvPr>
            <p:ph type="body" sz="quarter" idx="32" hasCustomPrompt="1"/>
          </p:nvPr>
        </p:nvSpPr>
        <p:spPr>
          <a:xfrm>
            <a:off x="3117056" y="3713498"/>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9" name="Text Placeholder 16">
            <a:extLst>
              <a:ext uri="{FF2B5EF4-FFF2-40B4-BE49-F238E27FC236}">
                <a16:creationId xmlns:a16="http://schemas.microsoft.com/office/drawing/2014/main" id="{C5342441-F3C6-CC08-5E04-E501EDED0F6F}"/>
              </a:ext>
            </a:extLst>
          </p:cNvPr>
          <p:cNvSpPr>
            <a:spLocks noGrp="1"/>
          </p:cNvSpPr>
          <p:nvPr>
            <p:ph type="body" sz="quarter" idx="33" hasCustomPrompt="1"/>
          </p:nvPr>
        </p:nvSpPr>
        <p:spPr>
          <a:xfrm>
            <a:off x="2202656" y="4926521"/>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0" name="Text Placeholder 16">
            <a:extLst>
              <a:ext uri="{FF2B5EF4-FFF2-40B4-BE49-F238E27FC236}">
                <a16:creationId xmlns:a16="http://schemas.microsoft.com/office/drawing/2014/main" id="{A2F26C7B-50DE-D057-2090-4BFCE3D041D3}"/>
              </a:ext>
            </a:extLst>
          </p:cNvPr>
          <p:cNvSpPr>
            <a:spLocks noGrp="1"/>
          </p:cNvSpPr>
          <p:nvPr>
            <p:ph type="body" sz="quarter" idx="34" hasCustomPrompt="1"/>
          </p:nvPr>
        </p:nvSpPr>
        <p:spPr>
          <a:xfrm>
            <a:off x="4781550" y="2729818"/>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1" name="Text Placeholder 16">
            <a:extLst>
              <a:ext uri="{FF2B5EF4-FFF2-40B4-BE49-F238E27FC236}">
                <a16:creationId xmlns:a16="http://schemas.microsoft.com/office/drawing/2014/main" id="{6E786F64-02AD-19ED-F84C-F422A08A722E}"/>
              </a:ext>
            </a:extLst>
          </p:cNvPr>
          <p:cNvSpPr>
            <a:spLocks noGrp="1"/>
          </p:cNvSpPr>
          <p:nvPr>
            <p:ph type="body" sz="quarter" idx="35" hasCustomPrompt="1"/>
          </p:nvPr>
        </p:nvSpPr>
        <p:spPr>
          <a:xfrm>
            <a:off x="6010275" y="4623917"/>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2" name="Text Placeholder 16">
            <a:extLst>
              <a:ext uri="{FF2B5EF4-FFF2-40B4-BE49-F238E27FC236}">
                <a16:creationId xmlns:a16="http://schemas.microsoft.com/office/drawing/2014/main" id="{A7D4B3A3-4A06-88B8-9078-6C04207F573E}"/>
              </a:ext>
            </a:extLst>
          </p:cNvPr>
          <p:cNvSpPr>
            <a:spLocks noGrp="1"/>
          </p:cNvSpPr>
          <p:nvPr>
            <p:ph type="body" sz="quarter" idx="36" hasCustomPrompt="1"/>
          </p:nvPr>
        </p:nvSpPr>
        <p:spPr>
          <a:xfrm>
            <a:off x="7439025" y="3824226"/>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3" name="Text Placeholder 16">
            <a:extLst>
              <a:ext uri="{FF2B5EF4-FFF2-40B4-BE49-F238E27FC236}">
                <a16:creationId xmlns:a16="http://schemas.microsoft.com/office/drawing/2014/main" id="{ABF4F9A5-2015-E3F8-2C4F-C7796C5C6AB8}"/>
              </a:ext>
            </a:extLst>
          </p:cNvPr>
          <p:cNvSpPr>
            <a:spLocks noGrp="1"/>
          </p:cNvSpPr>
          <p:nvPr>
            <p:ph type="body" sz="quarter" idx="37" hasCustomPrompt="1"/>
          </p:nvPr>
        </p:nvSpPr>
        <p:spPr>
          <a:xfrm>
            <a:off x="8153400" y="2508361"/>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4" name="Text Placeholder 16">
            <a:extLst>
              <a:ext uri="{FF2B5EF4-FFF2-40B4-BE49-F238E27FC236}">
                <a16:creationId xmlns:a16="http://schemas.microsoft.com/office/drawing/2014/main" id="{DF9D25D3-9194-5CF0-D2D9-1D987CBEF17B}"/>
              </a:ext>
            </a:extLst>
          </p:cNvPr>
          <p:cNvSpPr>
            <a:spLocks noGrp="1"/>
          </p:cNvSpPr>
          <p:nvPr>
            <p:ph type="body" sz="quarter" idx="38" hasCustomPrompt="1"/>
          </p:nvPr>
        </p:nvSpPr>
        <p:spPr>
          <a:xfrm>
            <a:off x="8624888" y="4932143"/>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Tree>
    <p:extLst>
      <p:ext uri="{BB962C8B-B14F-4D97-AF65-F5344CB8AC3E}">
        <p14:creationId xmlns:p14="http://schemas.microsoft.com/office/powerpoint/2010/main" val="131035978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706CB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303609" y="1895621"/>
            <a:ext cx="11888391" cy="4078668"/>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3" name="Text Placeholder 16">
            <a:extLst>
              <a:ext uri="{FF2B5EF4-FFF2-40B4-BE49-F238E27FC236}">
                <a16:creationId xmlns:a16="http://schemas.microsoft.com/office/drawing/2014/main" id="{D659B242-5545-2634-A277-49DC94EDCB7A}"/>
              </a:ext>
            </a:extLst>
          </p:cNvPr>
          <p:cNvSpPr>
            <a:spLocks noGrp="1"/>
          </p:cNvSpPr>
          <p:nvPr>
            <p:ph type="body" sz="quarter" idx="30" hasCustomPrompt="1"/>
          </p:nvPr>
        </p:nvSpPr>
        <p:spPr>
          <a:xfrm>
            <a:off x="584654" y="1656450"/>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7" name="Text Placeholder 16">
            <a:extLst>
              <a:ext uri="{FF2B5EF4-FFF2-40B4-BE49-F238E27FC236}">
                <a16:creationId xmlns:a16="http://schemas.microsoft.com/office/drawing/2014/main" id="{A9767006-8F9D-826F-6088-95A52A0BCFEA}"/>
              </a:ext>
            </a:extLst>
          </p:cNvPr>
          <p:cNvSpPr>
            <a:spLocks noGrp="1"/>
          </p:cNvSpPr>
          <p:nvPr>
            <p:ph type="body" sz="quarter" idx="31" hasCustomPrompt="1"/>
          </p:nvPr>
        </p:nvSpPr>
        <p:spPr>
          <a:xfrm>
            <a:off x="1981200" y="2619089"/>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8" name="Text Placeholder 16">
            <a:extLst>
              <a:ext uri="{FF2B5EF4-FFF2-40B4-BE49-F238E27FC236}">
                <a16:creationId xmlns:a16="http://schemas.microsoft.com/office/drawing/2014/main" id="{B43DB87C-68A8-B9A7-7E45-729A185BE610}"/>
              </a:ext>
            </a:extLst>
          </p:cNvPr>
          <p:cNvSpPr>
            <a:spLocks noGrp="1"/>
          </p:cNvSpPr>
          <p:nvPr>
            <p:ph type="body" sz="quarter" idx="32" hasCustomPrompt="1"/>
          </p:nvPr>
        </p:nvSpPr>
        <p:spPr>
          <a:xfrm>
            <a:off x="3117056" y="3713498"/>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9" name="Text Placeholder 16">
            <a:extLst>
              <a:ext uri="{FF2B5EF4-FFF2-40B4-BE49-F238E27FC236}">
                <a16:creationId xmlns:a16="http://schemas.microsoft.com/office/drawing/2014/main" id="{46D89EE2-833C-726E-F542-3BFC380B60C0}"/>
              </a:ext>
            </a:extLst>
          </p:cNvPr>
          <p:cNvSpPr>
            <a:spLocks noGrp="1"/>
          </p:cNvSpPr>
          <p:nvPr>
            <p:ph type="body" sz="quarter" idx="33" hasCustomPrompt="1"/>
          </p:nvPr>
        </p:nvSpPr>
        <p:spPr>
          <a:xfrm>
            <a:off x="2202656" y="4926521"/>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0" name="Text Placeholder 16">
            <a:extLst>
              <a:ext uri="{FF2B5EF4-FFF2-40B4-BE49-F238E27FC236}">
                <a16:creationId xmlns:a16="http://schemas.microsoft.com/office/drawing/2014/main" id="{334899AA-7534-2DF3-5D22-B3242EF45FF6}"/>
              </a:ext>
            </a:extLst>
          </p:cNvPr>
          <p:cNvSpPr>
            <a:spLocks noGrp="1"/>
          </p:cNvSpPr>
          <p:nvPr>
            <p:ph type="body" sz="quarter" idx="34" hasCustomPrompt="1"/>
          </p:nvPr>
        </p:nvSpPr>
        <p:spPr>
          <a:xfrm>
            <a:off x="4781550" y="2729818"/>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1" name="Text Placeholder 16">
            <a:extLst>
              <a:ext uri="{FF2B5EF4-FFF2-40B4-BE49-F238E27FC236}">
                <a16:creationId xmlns:a16="http://schemas.microsoft.com/office/drawing/2014/main" id="{EA40D1E0-DF9A-CBFB-CFD5-79E8139C081C}"/>
              </a:ext>
            </a:extLst>
          </p:cNvPr>
          <p:cNvSpPr>
            <a:spLocks noGrp="1"/>
          </p:cNvSpPr>
          <p:nvPr>
            <p:ph type="body" sz="quarter" idx="35" hasCustomPrompt="1"/>
          </p:nvPr>
        </p:nvSpPr>
        <p:spPr>
          <a:xfrm>
            <a:off x="6010275" y="4623917"/>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2" name="Text Placeholder 16">
            <a:extLst>
              <a:ext uri="{FF2B5EF4-FFF2-40B4-BE49-F238E27FC236}">
                <a16:creationId xmlns:a16="http://schemas.microsoft.com/office/drawing/2014/main" id="{866F45BF-31A2-6E8A-2972-9C102683B598}"/>
              </a:ext>
            </a:extLst>
          </p:cNvPr>
          <p:cNvSpPr>
            <a:spLocks noGrp="1"/>
          </p:cNvSpPr>
          <p:nvPr>
            <p:ph type="body" sz="quarter" idx="36" hasCustomPrompt="1"/>
          </p:nvPr>
        </p:nvSpPr>
        <p:spPr>
          <a:xfrm>
            <a:off x="7439025" y="3824226"/>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3" name="Text Placeholder 16">
            <a:extLst>
              <a:ext uri="{FF2B5EF4-FFF2-40B4-BE49-F238E27FC236}">
                <a16:creationId xmlns:a16="http://schemas.microsoft.com/office/drawing/2014/main" id="{B1AF958C-0C54-A106-6B02-2413F9AD9B66}"/>
              </a:ext>
            </a:extLst>
          </p:cNvPr>
          <p:cNvSpPr>
            <a:spLocks noGrp="1"/>
          </p:cNvSpPr>
          <p:nvPr>
            <p:ph type="body" sz="quarter" idx="37" hasCustomPrompt="1"/>
          </p:nvPr>
        </p:nvSpPr>
        <p:spPr>
          <a:xfrm>
            <a:off x="8153400" y="2508361"/>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4" name="Text Placeholder 16">
            <a:extLst>
              <a:ext uri="{FF2B5EF4-FFF2-40B4-BE49-F238E27FC236}">
                <a16:creationId xmlns:a16="http://schemas.microsoft.com/office/drawing/2014/main" id="{EE98D67F-17FC-53B7-56C5-F3DD8D0D741B}"/>
              </a:ext>
            </a:extLst>
          </p:cNvPr>
          <p:cNvSpPr>
            <a:spLocks noGrp="1"/>
          </p:cNvSpPr>
          <p:nvPr>
            <p:ph type="body" sz="quarter" idx="38" hasCustomPrompt="1"/>
          </p:nvPr>
        </p:nvSpPr>
        <p:spPr>
          <a:xfrm>
            <a:off x="8624888" y="4932143"/>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Tree>
    <p:extLst>
      <p:ext uri="{BB962C8B-B14F-4D97-AF65-F5344CB8AC3E}">
        <p14:creationId xmlns:p14="http://schemas.microsoft.com/office/powerpoint/2010/main" val="68603949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705078"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1647636"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2590195"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3532753"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6360428"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4475312"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5417870"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7302987"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8245545"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9188103"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10130662"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11073219"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1514318"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2456509"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3398699"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4340890"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5283080"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6225271"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7167461"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8109652"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9051842"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9994033"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10936224"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580258" y="2207091"/>
            <a:ext cx="0" cy="2306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567970" y="2221368"/>
            <a:ext cx="11320421"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11875031" y="2207012"/>
            <a:ext cx="0" cy="2306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635208"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1576613"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2518019"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3459425"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4400830"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5342236"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6283642"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7225047"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8166453"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9107858"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10049264"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10990670"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580430" y="1543050"/>
            <a:ext cx="11307960" cy="558437"/>
          </a:xfrm>
        </p:spPr>
        <p:txBody>
          <a:bodyPr>
            <a:noAutofit/>
          </a:bodyPr>
          <a:lstStyle>
            <a:lvl1pPr marL="0" indent="0" algn="ctr">
              <a:buNone/>
              <a:defRPr sz="3600" b="0" i="0">
                <a:solidFill>
                  <a:schemeClr val="bg1"/>
                </a:solidFill>
                <a:latin typeface="Apricus"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629662" y="3012975"/>
            <a:ext cx="1752466" cy="641026"/>
          </a:xfrm>
          <a:solidFill>
            <a:srgbClr val="0E243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629662" y="3804581"/>
            <a:ext cx="1752466" cy="641026"/>
          </a:xfrm>
          <a:solidFill>
            <a:srgbClr val="0E243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627832" y="4602873"/>
            <a:ext cx="1752466" cy="641026"/>
          </a:xfrm>
          <a:solidFill>
            <a:srgbClr val="0E243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2530469" y="3012975"/>
            <a:ext cx="1752466" cy="641026"/>
          </a:xfrm>
          <a:solidFill>
            <a:srgbClr val="706CB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2530469" y="3804581"/>
            <a:ext cx="1752466" cy="641026"/>
          </a:xfrm>
          <a:solidFill>
            <a:srgbClr val="706CB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2530469" y="4602873"/>
            <a:ext cx="1752466" cy="641026"/>
          </a:xfrm>
          <a:solidFill>
            <a:srgbClr val="706CB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4413870" y="3012975"/>
            <a:ext cx="812626" cy="641026"/>
          </a:xfrm>
          <a:solidFill>
            <a:srgbClr val="0E243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4413870" y="3804581"/>
            <a:ext cx="812626" cy="641026"/>
          </a:xfrm>
          <a:solidFill>
            <a:srgbClr val="0E243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4412040" y="4602873"/>
            <a:ext cx="812626" cy="641026"/>
          </a:xfrm>
          <a:solidFill>
            <a:srgbClr val="0E243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5350172" y="3012975"/>
            <a:ext cx="812626" cy="641026"/>
          </a:xfrm>
          <a:solidFill>
            <a:srgbClr val="706CB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5350172" y="3804581"/>
            <a:ext cx="812626" cy="641026"/>
          </a:xfrm>
          <a:solidFill>
            <a:srgbClr val="706CB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5350172" y="4602873"/>
            <a:ext cx="812626" cy="641026"/>
          </a:xfrm>
          <a:solidFill>
            <a:srgbClr val="706CB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Tree>
    <p:extLst>
      <p:ext uri="{BB962C8B-B14F-4D97-AF65-F5344CB8AC3E}">
        <p14:creationId xmlns:p14="http://schemas.microsoft.com/office/powerpoint/2010/main" val="337980336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rgbClr val="0E2432"/>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705078"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1647636"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2590195"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3532753"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6360428"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4475312"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5417870"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7302987"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8245545"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9188103"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10130662"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11073219"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1514318"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2456509"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3398699"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4340890"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5283080"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6225271"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7167461"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8109652"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9051842"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9994033"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10936224"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580258" y="2207091"/>
            <a:ext cx="0" cy="230689"/>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567970" y="2221368"/>
            <a:ext cx="11320421"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11875031" y="2207012"/>
            <a:ext cx="0" cy="230689"/>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635208"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1576613"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2518019"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3459425"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4400830"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5342236"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6283642"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7225047"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8166453"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9107858"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10049264"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10990670"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580430" y="1543050"/>
            <a:ext cx="11307960" cy="558437"/>
          </a:xfrm>
        </p:spPr>
        <p:txBody>
          <a:bodyPr>
            <a:noAutofit/>
          </a:bodyPr>
          <a:lstStyle>
            <a:lvl1pPr marL="0" indent="0" algn="ctr">
              <a:buNone/>
              <a:defRPr sz="3600" b="0" i="0">
                <a:solidFill>
                  <a:srgbClr val="0E2432"/>
                </a:solidFill>
                <a:latin typeface="Apricus"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629662" y="3012975"/>
            <a:ext cx="1752466" cy="641026"/>
          </a:xfrm>
          <a:solidFill>
            <a:schemeClr val="bg1"/>
          </a:solidFill>
          <a:ln w="63500" cap="sq">
            <a:solidFill>
              <a:srgbClr val="706CB2"/>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629662" y="3804581"/>
            <a:ext cx="1752466" cy="641026"/>
          </a:xfrm>
          <a:solidFill>
            <a:schemeClr val="bg1"/>
          </a:solidFill>
          <a:ln w="63500" cap="sq">
            <a:solidFill>
              <a:srgbClr val="706CB2"/>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627832" y="4602873"/>
            <a:ext cx="1752466" cy="641026"/>
          </a:xfrm>
          <a:solidFill>
            <a:schemeClr val="bg1"/>
          </a:solidFill>
          <a:ln w="63500" cap="sq">
            <a:solidFill>
              <a:srgbClr val="706CB2"/>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2530469" y="3012975"/>
            <a:ext cx="1752466" cy="641026"/>
          </a:xfrm>
          <a:solidFill>
            <a:srgbClr val="706CB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2530469" y="3804581"/>
            <a:ext cx="1752466" cy="641026"/>
          </a:xfrm>
          <a:solidFill>
            <a:srgbClr val="706CB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2530469" y="4602873"/>
            <a:ext cx="1752466" cy="641026"/>
          </a:xfrm>
          <a:solidFill>
            <a:srgbClr val="706CB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4413870" y="3012975"/>
            <a:ext cx="812626" cy="641026"/>
          </a:xfrm>
          <a:solidFill>
            <a:schemeClr val="bg1"/>
          </a:solidFill>
          <a:ln w="63500" cap="sq">
            <a:solidFill>
              <a:srgbClr val="706CB2"/>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4413870" y="3804581"/>
            <a:ext cx="812626" cy="641026"/>
          </a:xfrm>
          <a:solidFill>
            <a:schemeClr val="bg1"/>
          </a:solidFill>
          <a:ln w="63500" cap="sq">
            <a:solidFill>
              <a:srgbClr val="706CB2"/>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4412040" y="4602873"/>
            <a:ext cx="812626" cy="641026"/>
          </a:xfrm>
          <a:solidFill>
            <a:schemeClr val="bg1"/>
          </a:solidFill>
          <a:ln w="63500" cap="sq">
            <a:solidFill>
              <a:srgbClr val="706CB2"/>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5350172" y="3012975"/>
            <a:ext cx="812626" cy="641026"/>
          </a:xfrm>
          <a:solidFill>
            <a:srgbClr val="706CB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5350172" y="3804581"/>
            <a:ext cx="812626" cy="641026"/>
          </a:xfrm>
          <a:solidFill>
            <a:srgbClr val="706CB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5350172" y="4602873"/>
            <a:ext cx="812626" cy="641026"/>
          </a:xfrm>
          <a:solidFill>
            <a:srgbClr val="706CB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4"/>
          <a:srcRect/>
          <a:stretch/>
        </p:blipFill>
        <p:spPr>
          <a:xfrm>
            <a:off x="11255144" y="296466"/>
            <a:ext cx="633246" cy="189974"/>
          </a:xfrm>
          <a:prstGeom prst="rect">
            <a:avLst/>
          </a:prstGeom>
        </p:spPr>
      </p:pic>
    </p:spTree>
    <p:extLst>
      <p:ext uri="{BB962C8B-B14F-4D97-AF65-F5344CB8AC3E}">
        <p14:creationId xmlns:p14="http://schemas.microsoft.com/office/powerpoint/2010/main" val="9585123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1637235"/>
            <a:ext cx="12192000" cy="522076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79602" y="449707"/>
            <a:ext cx="11308788" cy="910607"/>
          </a:xfrm>
        </p:spPr>
        <p:txBody>
          <a:bodyPr wrap="square" lIns="0" tIns="108000" bIns="108000" anchor="b" anchorCtr="0">
            <a:spAutoFit/>
          </a:bodyPr>
          <a:lstStyle>
            <a:lvl1pPr algn="ctr">
              <a:lnSpc>
                <a:spcPct val="80000"/>
              </a:lnSpc>
              <a:defRPr sz="5625">
                <a:solidFill>
                  <a:srgbClr val="0E2432"/>
                </a:solidFill>
              </a:defRPr>
            </a:lvl1pPr>
          </a:lstStyle>
          <a:p>
            <a:r>
              <a:rPr lang="en-GB"/>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579602" y="1943661"/>
            <a:ext cx="1179677" cy="1179677"/>
          </a:xfrm>
          <a:prstGeom prst="ellipse">
            <a:avLst/>
          </a:prstGeom>
          <a:solidFill>
            <a:srgbClr val="706CB2"/>
          </a:solidFill>
        </p:spPr>
        <p:txBody>
          <a:bodyPr tIns="288000">
            <a:normAutofit/>
          </a:bodyPr>
          <a:lstStyle>
            <a:lvl1pPr marL="0" indent="0" algn="ctr">
              <a:buFontTx/>
              <a:buNone/>
              <a:defRPr sz="1200"/>
            </a:lvl1pPr>
          </a:lstStyle>
          <a:p>
            <a:r>
              <a:rPr lang="en-GB"/>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1941677" y="2096061"/>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1941677" y="2610411"/>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4484853" y="1943661"/>
            <a:ext cx="1179677" cy="1179677"/>
          </a:xfrm>
          <a:prstGeom prst="ellipse">
            <a:avLst/>
          </a:prstGeom>
          <a:solidFill>
            <a:srgbClr val="706CB2"/>
          </a:solidFill>
        </p:spPr>
        <p:txBody>
          <a:bodyPr tIns="288000">
            <a:normAutofit/>
          </a:bodyPr>
          <a:lstStyle>
            <a:lvl1pPr marL="0" indent="0" algn="ctr">
              <a:buFontTx/>
              <a:buNone/>
              <a:defRPr sz="1200"/>
            </a:lvl1pPr>
          </a:lstStyle>
          <a:p>
            <a:r>
              <a:rPr lang="en-GB"/>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5846928" y="2096061"/>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5846928" y="2610411"/>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8353192" y="1957047"/>
            <a:ext cx="1179677" cy="1179677"/>
          </a:xfrm>
          <a:prstGeom prst="ellipse">
            <a:avLst/>
          </a:prstGeom>
          <a:solidFill>
            <a:srgbClr val="706CB2"/>
          </a:solidFill>
        </p:spPr>
        <p:txBody>
          <a:bodyPr tIns="288000">
            <a:normAutofit/>
          </a:bodyPr>
          <a:lstStyle>
            <a:lvl1pPr marL="0" indent="0" algn="ctr">
              <a:buFontTx/>
              <a:buNone/>
              <a:defRPr sz="1200"/>
            </a:lvl1pPr>
          </a:lstStyle>
          <a:p>
            <a:r>
              <a:rPr lang="en-GB"/>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9715267" y="2109447"/>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9715267" y="2623797"/>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2741777" y="3477746"/>
            <a:ext cx="1179677" cy="1179677"/>
          </a:xfrm>
          <a:prstGeom prst="ellipse">
            <a:avLst/>
          </a:prstGeom>
          <a:solidFill>
            <a:srgbClr val="706CB2"/>
          </a:solidFill>
        </p:spPr>
        <p:txBody>
          <a:bodyPr tIns="288000">
            <a:normAutofit/>
          </a:bodyPr>
          <a:lstStyle>
            <a:lvl1pPr marL="0" indent="0" algn="ctr">
              <a:buFontTx/>
              <a:buNone/>
              <a:defRPr sz="1200"/>
            </a:lvl1pPr>
          </a:lstStyle>
          <a:p>
            <a:r>
              <a:rPr lang="en-GB"/>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4103852" y="3630146"/>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4103852" y="4144496"/>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6647028" y="3477746"/>
            <a:ext cx="1179677" cy="1179677"/>
          </a:xfrm>
          <a:prstGeom prst="ellipse">
            <a:avLst/>
          </a:prstGeom>
          <a:solidFill>
            <a:srgbClr val="706CB2"/>
          </a:solidFill>
        </p:spPr>
        <p:txBody>
          <a:bodyPr tIns="288000">
            <a:normAutofit/>
          </a:bodyPr>
          <a:lstStyle>
            <a:lvl1pPr marL="0" indent="0" algn="ctr">
              <a:buFontTx/>
              <a:buNone/>
              <a:defRPr sz="1200"/>
            </a:lvl1pPr>
          </a:lstStyle>
          <a:p>
            <a:r>
              <a:rPr lang="en-GB"/>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8009103" y="3630146"/>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8009103" y="4144496"/>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579603" y="4921970"/>
            <a:ext cx="1179677" cy="1179677"/>
          </a:xfrm>
          <a:prstGeom prst="ellipse">
            <a:avLst/>
          </a:prstGeom>
          <a:solidFill>
            <a:srgbClr val="706CB2"/>
          </a:solidFill>
        </p:spPr>
        <p:txBody>
          <a:bodyPr tIns="288000">
            <a:normAutofit/>
          </a:bodyPr>
          <a:lstStyle>
            <a:lvl1pPr marL="0" indent="0" algn="ctr">
              <a:buFontTx/>
              <a:buNone/>
              <a:defRPr sz="1200"/>
            </a:lvl1pPr>
          </a:lstStyle>
          <a:p>
            <a:r>
              <a:rPr lang="en-GB"/>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1941678" y="5074370"/>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1941678" y="5588720"/>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4484854" y="4921970"/>
            <a:ext cx="1179677" cy="1179677"/>
          </a:xfrm>
          <a:prstGeom prst="ellipse">
            <a:avLst/>
          </a:prstGeom>
          <a:solidFill>
            <a:srgbClr val="706CB2"/>
          </a:solidFill>
        </p:spPr>
        <p:txBody>
          <a:bodyPr tIns="288000">
            <a:normAutofit/>
          </a:bodyPr>
          <a:lstStyle>
            <a:lvl1pPr marL="0" indent="0" algn="ctr">
              <a:buFontTx/>
              <a:buNone/>
              <a:defRPr sz="1200"/>
            </a:lvl1pPr>
          </a:lstStyle>
          <a:p>
            <a:r>
              <a:rPr lang="en-GB"/>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5846929" y="5074370"/>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5846929" y="5588720"/>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8353193" y="4935355"/>
            <a:ext cx="1179677" cy="1179677"/>
          </a:xfrm>
          <a:prstGeom prst="ellipse">
            <a:avLst/>
          </a:prstGeom>
          <a:solidFill>
            <a:srgbClr val="706CB2"/>
          </a:solidFill>
        </p:spPr>
        <p:txBody>
          <a:bodyPr tIns="288000">
            <a:normAutofit/>
          </a:bodyPr>
          <a:lstStyle>
            <a:lvl1pPr marL="0" indent="0" algn="ctr">
              <a:buFontTx/>
              <a:buNone/>
              <a:defRPr sz="1200"/>
            </a:lvl1pPr>
          </a:lstStyle>
          <a:p>
            <a:r>
              <a:rPr lang="en-GB"/>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9715268" y="5087755"/>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9715268" y="5602105"/>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Tree>
    <p:extLst>
      <p:ext uri="{BB962C8B-B14F-4D97-AF65-F5344CB8AC3E}">
        <p14:creationId xmlns:p14="http://schemas.microsoft.com/office/powerpoint/2010/main" val="151207679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184189" y="449707"/>
            <a:ext cx="9797653" cy="910607"/>
          </a:xfrm>
        </p:spPr>
        <p:txBody>
          <a:bodyPr wrap="square" lIns="0" tIns="108000" bIns="108000" anchor="b" anchorCtr="0">
            <a:spAutoFit/>
          </a:bodyPr>
          <a:lstStyle>
            <a:lvl1pPr algn="ct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1184189" y="3898387"/>
            <a:ext cx="1910953" cy="352425"/>
          </a:xfrm>
        </p:spPr>
        <p:txBody>
          <a:bodyPr lIns="72000" tIns="0" rIns="72000" bIns="108000" anchor="ctr" anchorCtr="0">
            <a:noAutofit/>
          </a:bodyPr>
          <a:lstStyle>
            <a:lvl1pPr marL="0" indent="0" algn="ctr">
              <a:buFontTx/>
              <a:buNone/>
              <a:defRPr sz="3000" b="1" i="0">
                <a:latin typeface="Apricus Black" pitchFamily="2" charset="0"/>
              </a:defRPr>
            </a:lvl1pPr>
          </a:lstStyle>
          <a:p>
            <a:pPr lvl="0"/>
            <a:r>
              <a:rPr lang="en-GB" err="1"/>
              <a:t>SubTitle</a:t>
            </a:r>
            <a:endParaRPr lang="en-GB"/>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1184189" y="4412737"/>
            <a:ext cx="1910953" cy="1753253"/>
          </a:xfrm>
        </p:spPr>
        <p:txBody>
          <a:bodyPr>
            <a:normAutofit/>
          </a:bodyPr>
          <a:lstStyle>
            <a:lvl1pPr marL="0" indent="0" algn="ctr">
              <a:buFontTx/>
              <a:buNone/>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1184421" y="1789824"/>
            <a:ext cx="1910953" cy="1911549"/>
          </a:xfrm>
          <a:prstGeom prst="ellipse">
            <a:avLst/>
          </a:prstGeom>
          <a:solidFill>
            <a:srgbClr val="706CB2"/>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3813089" y="3895574"/>
            <a:ext cx="1910953" cy="352425"/>
          </a:xfrm>
        </p:spPr>
        <p:txBody>
          <a:bodyPr lIns="72000" tIns="0" rIns="72000" bIns="108000" anchor="ctr" anchorCtr="0">
            <a:noAutofit/>
          </a:bodyPr>
          <a:lstStyle>
            <a:lvl1pPr marL="0" indent="0" algn="ctr">
              <a:buFontTx/>
              <a:buNone/>
              <a:defRPr sz="3000" b="1" i="0">
                <a:latin typeface="Apricus Black" pitchFamily="2" charset="0"/>
              </a:defRPr>
            </a:lvl1pPr>
          </a:lstStyle>
          <a:p>
            <a:pPr lvl="0"/>
            <a:r>
              <a:rPr lang="en-GB" err="1"/>
              <a:t>SubTitle</a:t>
            </a:r>
            <a:endParaRPr lang="en-GB"/>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3813089" y="4409924"/>
            <a:ext cx="1910953" cy="1753253"/>
          </a:xfrm>
        </p:spPr>
        <p:txBody>
          <a:bodyPr>
            <a:normAutofit/>
          </a:bodyPr>
          <a:lstStyle>
            <a:lvl1pPr marL="0" indent="0" algn="ctr">
              <a:buFontTx/>
              <a:buNone/>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3813321" y="1787012"/>
            <a:ext cx="1910953" cy="1911549"/>
          </a:xfrm>
          <a:prstGeom prst="ellipse">
            <a:avLst/>
          </a:prstGeom>
          <a:solidFill>
            <a:srgbClr val="706CB2"/>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6441989" y="3898387"/>
            <a:ext cx="1910953" cy="352425"/>
          </a:xfrm>
        </p:spPr>
        <p:txBody>
          <a:bodyPr lIns="72000" tIns="0" rIns="72000" bIns="108000" anchor="ctr" anchorCtr="0">
            <a:noAutofit/>
          </a:bodyPr>
          <a:lstStyle>
            <a:lvl1pPr marL="0" indent="0" algn="ctr">
              <a:buFontTx/>
              <a:buNone/>
              <a:defRPr sz="3000" b="1" i="0">
                <a:latin typeface="Apricus Black" pitchFamily="2" charset="0"/>
              </a:defRPr>
            </a:lvl1pPr>
          </a:lstStyle>
          <a:p>
            <a:pPr lvl="0"/>
            <a:r>
              <a:rPr lang="en-GB" err="1"/>
              <a:t>SubTitle</a:t>
            </a:r>
            <a:endParaRPr lang="en-GB"/>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6441989" y="4412737"/>
            <a:ext cx="1910953" cy="1753253"/>
          </a:xfrm>
        </p:spPr>
        <p:txBody>
          <a:bodyPr>
            <a:normAutofit/>
          </a:bodyPr>
          <a:lstStyle>
            <a:lvl1pPr marL="0" indent="0" algn="ctr">
              <a:buFontTx/>
              <a:buNone/>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6442221" y="1789824"/>
            <a:ext cx="1910953" cy="1911549"/>
          </a:xfrm>
          <a:prstGeom prst="ellipse">
            <a:avLst/>
          </a:prstGeom>
          <a:solidFill>
            <a:srgbClr val="706CB2"/>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9070889" y="3898387"/>
            <a:ext cx="1910953" cy="352425"/>
          </a:xfrm>
        </p:spPr>
        <p:txBody>
          <a:bodyPr lIns="72000" tIns="0" rIns="72000" bIns="108000" anchor="ctr" anchorCtr="0">
            <a:noAutofit/>
          </a:bodyPr>
          <a:lstStyle>
            <a:lvl1pPr marL="0" indent="0" algn="ctr">
              <a:buFontTx/>
              <a:buNone/>
              <a:defRPr sz="3000" b="1" i="0">
                <a:latin typeface="Apricus Black" pitchFamily="2" charset="0"/>
              </a:defRPr>
            </a:lvl1pPr>
          </a:lstStyle>
          <a:p>
            <a:pPr lvl="0"/>
            <a:r>
              <a:rPr lang="en-GB" err="1"/>
              <a:t>SubTitle</a:t>
            </a:r>
            <a:endParaRPr lang="en-GB"/>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9070889" y="4412737"/>
            <a:ext cx="1910953" cy="1753253"/>
          </a:xfrm>
        </p:spPr>
        <p:txBody>
          <a:bodyPr>
            <a:normAutofit/>
          </a:bodyPr>
          <a:lstStyle>
            <a:lvl1pPr marL="0" indent="0" algn="ctr">
              <a:buFontTx/>
              <a:buNone/>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9071121" y="1789824"/>
            <a:ext cx="1910953" cy="1911549"/>
          </a:xfrm>
          <a:prstGeom prst="ellipse">
            <a:avLst/>
          </a:prstGeom>
          <a:solidFill>
            <a:srgbClr val="706CB2"/>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Tree>
    <p:extLst>
      <p:ext uri="{BB962C8B-B14F-4D97-AF65-F5344CB8AC3E}">
        <p14:creationId xmlns:p14="http://schemas.microsoft.com/office/powerpoint/2010/main" val="183698502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184189" y="449707"/>
            <a:ext cx="9797653" cy="910607"/>
          </a:xfrm>
        </p:spPr>
        <p:txBody>
          <a:bodyPr wrap="square" lIns="0" tIns="108000" bIns="108000" anchor="b" anchorCtr="0">
            <a:spAutoFit/>
          </a:bodyPr>
          <a:lstStyle>
            <a:lvl1pPr algn="ctr">
              <a:lnSpc>
                <a:spcPct val="80000"/>
              </a:lnSpc>
              <a:defRPr sz="5625">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1184189" y="3898387"/>
            <a:ext cx="1910953" cy="352425"/>
          </a:xfrm>
        </p:spPr>
        <p:txBody>
          <a:bodyPr lIns="72000" tIns="0" rIns="72000" bIns="108000" anchor="ctr" anchorCtr="0">
            <a:noAutofit/>
          </a:bodyPr>
          <a:lstStyle>
            <a:lvl1pPr marL="0" indent="0" algn="ctr">
              <a:buFontTx/>
              <a:buNone/>
              <a:defRPr sz="3000" b="1" i="0">
                <a:solidFill>
                  <a:srgbClr val="706CB2"/>
                </a:solidFill>
                <a:latin typeface="Apricus Black" pitchFamily="2" charset="0"/>
              </a:defRPr>
            </a:lvl1pPr>
          </a:lstStyle>
          <a:p>
            <a:pPr lvl="0"/>
            <a:r>
              <a:rPr lang="en-GB" err="1"/>
              <a:t>SubTitle</a:t>
            </a:r>
            <a:endParaRPr lang="en-GB"/>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1184189" y="4412737"/>
            <a:ext cx="1910953" cy="1753253"/>
          </a:xfrm>
        </p:spPr>
        <p:txBody>
          <a:bodyPr>
            <a:normAutofit/>
          </a:bodyPr>
          <a:lstStyle>
            <a:lvl1pPr marL="0" indent="0" algn="ctr">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1184421" y="1789824"/>
            <a:ext cx="1910953" cy="1911549"/>
          </a:xfrm>
          <a:prstGeom prst="ellipse">
            <a:avLst/>
          </a:prstGeom>
          <a:solidFill>
            <a:srgbClr val="706CB2"/>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3813089" y="3895574"/>
            <a:ext cx="1910953" cy="352425"/>
          </a:xfrm>
        </p:spPr>
        <p:txBody>
          <a:bodyPr lIns="72000" tIns="0" rIns="72000" bIns="108000" anchor="ctr" anchorCtr="0">
            <a:noAutofit/>
          </a:bodyPr>
          <a:lstStyle>
            <a:lvl1pPr marL="0" indent="0" algn="ctr">
              <a:buFontTx/>
              <a:buNone/>
              <a:defRPr sz="3000" b="1" i="0">
                <a:solidFill>
                  <a:srgbClr val="706CB2"/>
                </a:solidFill>
                <a:latin typeface="Apricus Black" pitchFamily="2" charset="0"/>
              </a:defRPr>
            </a:lvl1pPr>
          </a:lstStyle>
          <a:p>
            <a:pPr lvl="0"/>
            <a:r>
              <a:rPr lang="en-GB" err="1"/>
              <a:t>SubTitle</a:t>
            </a:r>
            <a:endParaRPr lang="en-GB"/>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3813089" y="4409924"/>
            <a:ext cx="1910953" cy="1753253"/>
          </a:xfrm>
        </p:spPr>
        <p:txBody>
          <a:bodyPr>
            <a:normAutofit/>
          </a:bodyPr>
          <a:lstStyle>
            <a:lvl1pPr marL="0" indent="0" algn="ctr">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3813321" y="1787012"/>
            <a:ext cx="1910953" cy="1911549"/>
          </a:xfrm>
          <a:prstGeom prst="ellipse">
            <a:avLst/>
          </a:prstGeom>
          <a:solidFill>
            <a:srgbClr val="706CB2"/>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6441989" y="3898387"/>
            <a:ext cx="1910953" cy="352425"/>
          </a:xfrm>
        </p:spPr>
        <p:txBody>
          <a:bodyPr lIns="72000" tIns="0" rIns="72000" bIns="108000" anchor="ctr" anchorCtr="0">
            <a:noAutofit/>
          </a:bodyPr>
          <a:lstStyle>
            <a:lvl1pPr marL="0" indent="0" algn="ctr">
              <a:buFontTx/>
              <a:buNone/>
              <a:defRPr sz="3000" b="1" i="0">
                <a:solidFill>
                  <a:srgbClr val="706CB2"/>
                </a:solidFill>
                <a:latin typeface="Apricus Black" pitchFamily="2" charset="0"/>
              </a:defRPr>
            </a:lvl1pPr>
          </a:lstStyle>
          <a:p>
            <a:pPr lvl="0"/>
            <a:r>
              <a:rPr lang="en-GB" err="1"/>
              <a:t>SubTitle</a:t>
            </a:r>
            <a:endParaRPr lang="en-GB"/>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6441989" y="4412737"/>
            <a:ext cx="1910953" cy="1753253"/>
          </a:xfrm>
        </p:spPr>
        <p:txBody>
          <a:bodyPr>
            <a:normAutofit/>
          </a:bodyPr>
          <a:lstStyle>
            <a:lvl1pPr marL="0" indent="0" algn="ctr">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6442221" y="1789824"/>
            <a:ext cx="1910953" cy="1911549"/>
          </a:xfrm>
          <a:prstGeom prst="ellipse">
            <a:avLst/>
          </a:prstGeom>
          <a:solidFill>
            <a:srgbClr val="706CB2"/>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9070889" y="3898387"/>
            <a:ext cx="1910953" cy="352425"/>
          </a:xfrm>
        </p:spPr>
        <p:txBody>
          <a:bodyPr lIns="72000" tIns="0" rIns="72000" bIns="108000" anchor="ctr" anchorCtr="0">
            <a:noAutofit/>
          </a:bodyPr>
          <a:lstStyle>
            <a:lvl1pPr marL="0" indent="0" algn="ctr">
              <a:buFontTx/>
              <a:buNone/>
              <a:defRPr sz="3000" b="1" i="0">
                <a:solidFill>
                  <a:srgbClr val="706CB2"/>
                </a:solidFill>
                <a:latin typeface="Apricus Black" pitchFamily="2" charset="0"/>
              </a:defRPr>
            </a:lvl1pPr>
          </a:lstStyle>
          <a:p>
            <a:pPr lvl="0"/>
            <a:r>
              <a:rPr lang="en-GB" err="1"/>
              <a:t>SubTitle</a:t>
            </a:r>
            <a:endParaRPr lang="en-GB"/>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9070889" y="4412737"/>
            <a:ext cx="1910953" cy="1753253"/>
          </a:xfrm>
        </p:spPr>
        <p:txBody>
          <a:bodyPr>
            <a:normAutofit/>
          </a:bodyPr>
          <a:lstStyle>
            <a:lvl1pPr marL="0" indent="0" algn="ctr">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9071121" y="1789824"/>
            <a:ext cx="1910953" cy="1911549"/>
          </a:xfrm>
          <a:prstGeom prst="ellipse">
            <a:avLst/>
          </a:prstGeom>
          <a:solidFill>
            <a:srgbClr val="706CB2"/>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11255143" y="296466"/>
            <a:ext cx="633247" cy="189974"/>
          </a:xfrm>
          <a:prstGeom prst="rect">
            <a:avLst/>
          </a:prstGeom>
        </p:spPr>
      </p:pic>
    </p:spTree>
    <p:extLst>
      <p:ext uri="{BB962C8B-B14F-4D97-AF65-F5344CB8AC3E}">
        <p14:creationId xmlns:p14="http://schemas.microsoft.com/office/powerpoint/2010/main" val="190169696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706CB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1" y="3220810"/>
            <a:ext cx="5397693" cy="2942341"/>
          </a:xfrm>
          <a:noFill/>
        </p:spPr>
        <p:txBody>
          <a:bodyPr lIns="180000" tIns="180000" rIns="180000" bIns="180000">
            <a:normAutofit/>
          </a:bodyPr>
          <a:lstStyle>
            <a:lvl1pPr marL="321469" indent="-321469">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2637972" y="1678186"/>
            <a:ext cx="1280952" cy="1281582"/>
          </a:xfrm>
          <a:prstGeom prst="ellipse">
            <a:avLst/>
          </a:prstGeom>
          <a:solidFill>
            <a:srgbClr val="132433"/>
          </a:solidFill>
        </p:spPr>
        <p:txBody>
          <a:bodyPr>
            <a:normAutofit/>
          </a:bodyPr>
          <a:lstStyle>
            <a:lvl1pPr marL="0" indent="0" algn="ctr">
              <a:buFontTx/>
              <a:buNone/>
              <a:defRPr sz="1650">
                <a:solidFill>
                  <a:schemeClr val="bg1"/>
                </a:solidFill>
              </a:defRPr>
            </a:lvl1pPr>
          </a:lstStyle>
          <a:p>
            <a:r>
              <a:rPr lang="en-GB"/>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8549067" y="1678186"/>
            <a:ext cx="1280952" cy="1281582"/>
          </a:xfrm>
          <a:prstGeom prst="ellipse">
            <a:avLst/>
          </a:prstGeom>
          <a:solidFill>
            <a:srgbClr val="132433"/>
          </a:solidFill>
        </p:spPr>
        <p:txBody>
          <a:bodyPr>
            <a:normAutofit/>
          </a:bodyPr>
          <a:lstStyle>
            <a:lvl1pPr marL="0" indent="0" algn="ctr">
              <a:buFontTx/>
              <a:buNone/>
              <a:defRPr sz="1650">
                <a:solidFill>
                  <a:schemeClr val="bg1"/>
                </a:solidFill>
              </a:defRPr>
            </a:lvl1pPr>
          </a:lstStyle>
          <a:p>
            <a:r>
              <a:rPr lang="en-GB"/>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6490697" y="3220810"/>
            <a:ext cx="5397693" cy="2942341"/>
          </a:xfrm>
          <a:noFill/>
        </p:spPr>
        <p:txBody>
          <a:bodyPr lIns="180000" tIns="180000" rIns="180000" bIns="180000">
            <a:normAutofit/>
          </a:bodyPr>
          <a:lstStyle>
            <a:lvl1pPr marL="321469" indent="-321469">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A8D5A08E-71A7-EEB0-E848-E09FE8EC9A58}"/>
              </a:ext>
            </a:extLst>
          </p:cNvPr>
          <p:cNvPicPr>
            <a:picLocks noChangeAspect="1"/>
          </p:cNvPicPr>
          <p:nvPr userDrawn="1"/>
        </p:nvPicPr>
        <p:blipFill>
          <a:blip r:embed="rId4"/>
          <a:stretch>
            <a:fillRect/>
          </a:stretch>
        </p:blipFill>
        <p:spPr>
          <a:xfrm>
            <a:off x="11255143" y="296466"/>
            <a:ext cx="633247" cy="189974"/>
          </a:xfrm>
          <a:prstGeom prst="rect">
            <a:avLst/>
          </a:prstGeom>
        </p:spPr>
      </p:pic>
    </p:spTree>
    <p:extLst>
      <p:ext uri="{BB962C8B-B14F-4D97-AF65-F5344CB8AC3E}">
        <p14:creationId xmlns:p14="http://schemas.microsoft.com/office/powerpoint/2010/main" val="47033441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3220810"/>
            <a:ext cx="2497333" cy="2942341"/>
          </a:xfrm>
          <a:solidFill>
            <a:srgbClr val="0E2432"/>
          </a:solidFill>
        </p:spPr>
        <p:txBody>
          <a:bodyPr lIns="720000" tIns="720000" rIns="720000" bIns="720000">
            <a:normAutofit/>
          </a:bodyPr>
          <a:lstStyle>
            <a:lvl1pPr marL="0" indent="0">
              <a:buClr>
                <a:schemeClr val="bg1"/>
              </a:buClr>
              <a:buFontTx/>
              <a:buNone/>
              <a:defRPr sz="1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3516754" y="3220810"/>
            <a:ext cx="2497333" cy="2942341"/>
          </a:xfrm>
          <a:solidFill>
            <a:srgbClr val="0E2432"/>
          </a:solidFill>
        </p:spPr>
        <p:txBody>
          <a:bodyPr lIns="720000" tIns="720000" rIns="720000" bIns="720000">
            <a:normAutofit/>
          </a:bodyPr>
          <a:lstStyle>
            <a:lvl1pPr marL="0" indent="0">
              <a:buClr>
                <a:schemeClr val="bg1"/>
              </a:buClr>
              <a:buFont typeface="Wingdings" pitchFamily="2" charset="2"/>
              <a:buNone/>
              <a:defRPr sz="1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6453906" y="3220810"/>
            <a:ext cx="2497333" cy="2942341"/>
          </a:xfrm>
          <a:solidFill>
            <a:srgbClr val="0E2432"/>
          </a:solidFill>
        </p:spPr>
        <p:txBody>
          <a:bodyPr lIns="720000" tIns="720000" rIns="720000" bIns="720000">
            <a:normAutofit/>
          </a:bodyPr>
          <a:lstStyle>
            <a:lvl1pPr marL="0" indent="0">
              <a:buClr>
                <a:schemeClr val="bg1"/>
              </a:buClr>
              <a:buFont typeface="Wingdings" pitchFamily="2" charset="2"/>
              <a:buNone/>
              <a:defRPr sz="1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9391057" y="3220810"/>
            <a:ext cx="2497333" cy="2942341"/>
          </a:xfrm>
          <a:solidFill>
            <a:srgbClr val="0E2432"/>
          </a:solidFill>
        </p:spPr>
        <p:txBody>
          <a:bodyPr lIns="720000" tIns="720000" rIns="720000" bIns="720000">
            <a:normAutofit/>
          </a:bodyPr>
          <a:lstStyle>
            <a:lvl1pPr marL="0" indent="0">
              <a:buClr>
                <a:schemeClr val="bg1"/>
              </a:buClr>
              <a:buFont typeface="Wingdings" pitchFamily="2" charset="2"/>
              <a:buNone/>
              <a:defRPr sz="1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1187792" y="1678186"/>
            <a:ext cx="1280952" cy="1281582"/>
          </a:xfrm>
          <a:prstGeom prst="ellipse">
            <a:avLst/>
          </a:prstGeom>
          <a:solidFill>
            <a:srgbClr val="706CB2"/>
          </a:solidFill>
        </p:spPr>
        <p:txBody>
          <a:bodyPr>
            <a:normAutofit/>
          </a:bodyPr>
          <a:lstStyle>
            <a:lvl1pPr marL="0" indent="0" algn="ctr">
              <a:buFontTx/>
              <a:buNone/>
              <a:defRPr sz="1650">
                <a:solidFill>
                  <a:schemeClr val="bg1"/>
                </a:solidFill>
              </a:defRPr>
            </a:lvl1pPr>
          </a:lstStyle>
          <a:p>
            <a:r>
              <a:rPr lang="en-GB"/>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4124944" y="1678186"/>
            <a:ext cx="1280952" cy="1281582"/>
          </a:xfrm>
          <a:prstGeom prst="ellipse">
            <a:avLst/>
          </a:prstGeom>
          <a:solidFill>
            <a:srgbClr val="706CB2"/>
          </a:solidFill>
        </p:spPr>
        <p:txBody>
          <a:bodyPr>
            <a:normAutofit/>
          </a:bodyPr>
          <a:lstStyle>
            <a:lvl1pPr marL="0" indent="0" algn="ctr">
              <a:buFontTx/>
              <a:buNone/>
              <a:defRPr sz="1650">
                <a:solidFill>
                  <a:schemeClr val="bg1"/>
                </a:solidFill>
              </a:defRPr>
            </a:lvl1pPr>
          </a:lstStyle>
          <a:p>
            <a:r>
              <a:rPr lang="en-GB"/>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7062096" y="1678186"/>
            <a:ext cx="1280952" cy="1281582"/>
          </a:xfrm>
          <a:prstGeom prst="ellipse">
            <a:avLst/>
          </a:prstGeom>
          <a:solidFill>
            <a:srgbClr val="706CB2"/>
          </a:solidFill>
        </p:spPr>
        <p:txBody>
          <a:bodyPr>
            <a:normAutofit/>
          </a:bodyPr>
          <a:lstStyle>
            <a:lvl1pPr marL="0" indent="0" algn="ctr">
              <a:buFontTx/>
              <a:buNone/>
              <a:defRPr sz="1650">
                <a:solidFill>
                  <a:schemeClr val="bg1"/>
                </a:solidFill>
              </a:defRPr>
            </a:lvl1pPr>
          </a:lstStyle>
          <a:p>
            <a:r>
              <a:rPr lang="en-GB"/>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9999248" y="1678186"/>
            <a:ext cx="1280952" cy="1281582"/>
          </a:xfrm>
          <a:prstGeom prst="ellipse">
            <a:avLst/>
          </a:prstGeom>
          <a:solidFill>
            <a:srgbClr val="706CB2"/>
          </a:solidFill>
        </p:spPr>
        <p:txBody>
          <a:bodyPr>
            <a:normAutofit/>
          </a:bodyPr>
          <a:lstStyle>
            <a:lvl1pPr marL="0" indent="0" algn="ctr">
              <a:buFontTx/>
              <a:buNone/>
              <a:defRPr sz="1650">
                <a:solidFill>
                  <a:schemeClr val="bg1"/>
                </a:solidFill>
              </a:defRPr>
            </a:lvl1pPr>
          </a:lstStyle>
          <a:p>
            <a:r>
              <a:rPr lang="en-GB"/>
              <a:t>Icon</a:t>
            </a:r>
          </a:p>
        </p:txBody>
      </p:sp>
    </p:spTree>
    <p:extLst>
      <p:ext uri="{BB962C8B-B14F-4D97-AF65-F5344CB8AC3E}">
        <p14:creationId xmlns:p14="http://schemas.microsoft.com/office/powerpoint/2010/main" val="406020927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gn="ctr">
              <a:lnSpc>
                <a:spcPct val="80000"/>
              </a:lnSpc>
              <a:defRPr sz="5625"/>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100651" y="1581983"/>
            <a:ext cx="675000" cy="675000"/>
          </a:xfrm>
          <a:prstGeom prst="ellipse">
            <a:avLst/>
          </a:prstGeom>
          <a:solidFill>
            <a:srgbClr val="706CB2"/>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3041258" y="1581983"/>
            <a:ext cx="675000" cy="675000"/>
          </a:xfrm>
          <a:prstGeom prst="ellipse">
            <a:avLst/>
          </a:prstGeom>
          <a:solidFill>
            <a:srgbClr val="706CB2"/>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4899951" y="1581983"/>
            <a:ext cx="675000" cy="675000"/>
          </a:xfrm>
          <a:prstGeom prst="ellipse">
            <a:avLst/>
          </a:prstGeom>
          <a:solidFill>
            <a:srgbClr val="706CB2"/>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816296" y="1581983"/>
            <a:ext cx="675000" cy="675000"/>
          </a:xfrm>
          <a:prstGeom prst="ellipse">
            <a:avLst/>
          </a:prstGeom>
          <a:solidFill>
            <a:srgbClr val="706CB2"/>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8732642" y="1581983"/>
            <a:ext cx="675000" cy="675000"/>
          </a:xfrm>
          <a:prstGeom prst="ellipse">
            <a:avLst/>
          </a:prstGeom>
          <a:solidFill>
            <a:srgbClr val="706CB2"/>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0691422" y="1581983"/>
            <a:ext cx="675000" cy="675000"/>
          </a:xfrm>
          <a:prstGeom prst="ellipse">
            <a:avLst/>
          </a:prstGeom>
          <a:solidFill>
            <a:srgbClr val="706CB2"/>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579602"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2520209"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4378902"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6295248"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8211593"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10170374"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579602"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Apricus Black" pitchFamily="2" charset="0"/>
              </a:defRPr>
            </a:lvl1pPr>
          </a:lstStyle>
          <a:p>
            <a:pPr lvl="0"/>
            <a:r>
              <a:rPr lang="en-GB"/>
              <a:t>Sub</a:t>
            </a:r>
            <a:br>
              <a:rPr lang="en-GB"/>
            </a:br>
            <a:r>
              <a:rPr lang="en-GB"/>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2520209"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Apricus Black" pitchFamily="2" charset="0"/>
              </a:defRPr>
            </a:lvl1pPr>
          </a:lstStyle>
          <a:p>
            <a:pPr lvl="0"/>
            <a:r>
              <a:rPr lang="en-GB"/>
              <a:t>Sub</a:t>
            </a:r>
            <a:br>
              <a:rPr lang="en-GB"/>
            </a:br>
            <a:r>
              <a:rPr lang="en-GB"/>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4378902"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Apricus Black" pitchFamily="2" charset="0"/>
              </a:defRPr>
            </a:lvl1pPr>
          </a:lstStyle>
          <a:p>
            <a:pPr lvl="0"/>
            <a:r>
              <a:rPr lang="en-GB"/>
              <a:t>Sub</a:t>
            </a:r>
            <a:br>
              <a:rPr lang="en-GB"/>
            </a:br>
            <a:r>
              <a:rPr lang="en-GB"/>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6295248"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Apricus Black" pitchFamily="2" charset="0"/>
              </a:defRPr>
            </a:lvl1pPr>
          </a:lstStyle>
          <a:p>
            <a:pPr lvl="0"/>
            <a:r>
              <a:rPr lang="en-GB"/>
              <a:t>Sub</a:t>
            </a:r>
            <a:br>
              <a:rPr lang="en-GB"/>
            </a:br>
            <a:r>
              <a:rPr lang="en-GB"/>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8211593"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Apricus Black" pitchFamily="2" charset="0"/>
              </a:defRPr>
            </a:lvl1pPr>
          </a:lstStyle>
          <a:p>
            <a:pPr lvl="0"/>
            <a:r>
              <a:rPr lang="en-GB"/>
              <a:t>Sub</a:t>
            </a:r>
            <a:br>
              <a:rPr lang="en-GB"/>
            </a:br>
            <a:r>
              <a:rPr lang="en-GB"/>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10164033"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Apricus Black" pitchFamily="2" charset="0"/>
              </a:defRPr>
            </a:lvl1pPr>
          </a:lstStyle>
          <a:p>
            <a:pPr lvl="0"/>
            <a:r>
              <a:rPr lang="en-GB"/>
              <a:t>Sub</a:t>
            </a:r>
            <a:br>
              <a:rPr lang="en-GB"/>
            </a:br>
            <a:r>
              <a:rPr lang="en-GB"/>
              <a:t>Title</a:t>
            </a:r>
          </a:p>
        </p:txBody>
      </p:sp>
    </p:spTree>
    <p:extLst>
      <p:ext uri="{BB962C8B-B14F-4D97-AF65-F5344CB8AC3E}">
        <p14:creationId xmlns:p14="http://schemas.microsoft.com/office/powerpoint/2010/main" val="2860900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147592" y="1937495"/>
            <a:ext cx="4887208" cy="3918690"/>
          </a:xfrm>
          <a:solidFill>
            <a:srgbClr val="F37561"/>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1095749" y="3612842"/>
            <a:ext cx="3918692"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7001182" y="1937493"/>
            <a:ext cx="4887208" cy="3918690"/>
          </a:xfrm>
          <a:solidFill>
            <a:srgbClr val="F37561"/>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4757842" y="3612842"/>
            <a:ext cx="3918690"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66012801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7" name="Rectangle 6">
            <a:extLst>
              <a:ext uri="{FF2B5EF4-FFF2-40B4-BE49-F238E27FC236}">
                <a16:creationId xmlns:a16="http://schemas.microsoft.com/office/drawing/2014/main" id="{946CEDD9-0841-FA02-88AB-19787EACBD9A}"/>
              </a:ext>
            </a:extLst>
          </p:cNvPr>
          <p:cNvSpPr/>
          <p:nvPr userDrawn="1"/>
        </p:nvSpPr>
        <p:spPr>
          <a:xfrm>
            <a:off x="6461760" y="709036"/>
            <a:ext cx="5013960" cy="5443754"/>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pic>
        <p:nvPicPr>
          <p:cNvPr id="9" name="Graphic 8" descr="Open quotation mark with solid fill">
            <a:extLst>
              <a:ext uri="{FF2B5EF4-FFF2-40B4-BE49-F238E27FC236}">
                <a16:creationId xmlns:a16="http://schemas.microsoft.com/office/drawing/2014/main" id="{6A0BD1AF-AF80-92CC-547F-45435586B30A}"/>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5858032" y="-557966"/>
            <a:ext cx="2535644" cy="2535644"/>
          </a:xfrm>
          <a:prstGeom prst="rect">
            <a:avLst/>
          </a:prstGeom>
        </p:spPr>
      </p:pic>
      <p:pic>
        <p:nvPicPr>
          <p:cNvPr id="10" name="Graphic 9" descr="Open quotation mark with solid fill">
            <a:extLst>
              <a:ext uri="{FF2B5EF4-FFF2-40B4-BE49-F238E27FC236}">
                <a16:creationId xmlns:a16="http://schemas.microsoft.com/office/drawing/2014/main" id="{759506EE-E0E3-7468-083E-6C2B027DA7C3}"/>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rot="10800000">
            <a:off x="9554039" y="4879925"/>
            <a:ext cx="2535644" cy="2535644"/>
          </a:xfrm>
          <a:prstGeom prst="rect">
            <a:avLst/>
          </a:prstGeom>
        </p:spPr>
      </p:pic>
      <p:sp>
        <p:nvSpPr>
          <p:cNvPr id="17" name="Text Placeholder 8">
            <a:extLst>
              <a:ext uri="{FF2B5EF4-FFF2-40B4-BE49-F238E27FC236}">
                <a16:creationId xmlns:a16="http://schemas.microsoft.com/office/drawing/2014/main" id="{0271418E-070F-3ED8-0942-68431797925A}"/>
              </a:ext>
            </a:extLst>
          </p:cNvPr>
          <p:cNvSpPr>
            <a:spLocks noGrp="1"/>
          </p:cNvSpPr>
          <p:nvPr>
            <p:ph type="body" sz="quarter" idx="14" hasCustomPrompt="1"/>
          </p:nvPr>
        </p:nvSpPr>
        <p:spPr>
          <a:xfrm>
            <a:off x="6461760" y="709036"/>
            <a:ext cx="5013960" cy="5440304"/>
          </a:xfrm>
          <a:noFill/>
        </p:spPr>
        <p:txBody>
          <a:bodyPr lIns="1440000" tIns="2520000" rIns="1440000" bIns="2520000">
            <a:noAutofit/>
          </a:bodyPr>
          <a:lstStyle>
            <a:lvl1pPr marL="0" indent="0">
              <a:lnSpc>
                <a:spcPct val="100000"/>
              </a:lnSpc>
              <a:buFontTx/>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Tree>
    <p:extLst>
      <p:ext uri="{BB962C8B-B14F-4D97-AF65-F5344CB8AC3E}">
        <p14:creationId xmlns:p14="http://schemas.microsoft.com/office/powerpoint/2010/main" val="220560846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184189" y="1896945"/>
            <a:ext cx="9797653" cy="1413886"/>
          </a:xfrm>
        </p:spPr>
        <p:txBody>
          <a:bodyPr wrap="square" lIns="0" tIns="108000" bIns="108000" anchor="b" anchorCtr="0">
            <a:spAutoFit/>
          </a:bodyPr>
          <a:lstStyle>
            <a:lvl1pPr algn="ctr">
              <a:lnSpc>
                <a:spcPct val="80000"/>
              </a:lnSpc>
              <a:defRPr sz="9713">
                <a:solidFill>
                  <a:schemeClr val="bg1"/>
                </a:solidFill>
              </a:defRPr>
            </a:lvl1pPr>
          </a:lstStyle>
          <a:p>
            <a:r>
              <a:rPr lang="en-GB"/>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11255143" y="296466"/>
            <a:ext cx="633247" cy="189974"/>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579602" y="5002981"/>
            <a:ext cx="1179677" cy="1179677"/>
          </a:xfrm>
          <a:prstGeom prst="ellipse">
            <a:avLst/>
          </a:prstGeom>
          <a:solidFill>
            <a:srgbClr val="706CB2"/>
          </a:solidFill>
        </p:spPr>
        <p:txBody>
          <a:bodyPr tIns="288000">
            <a:normAutofit/>
          </a:bodyPr>
          <a:lstStyle>
            <a:lvl1pPr marL="0" indent="0" algn="ctr">
              <a:buFontTx/>
              <a:buNone/>
              <a:defRPr sz="1200">
                <a:solidFill>
                  <a:schemeClr val="bg1"/>
                </a:solidFill>
              </a:defRPr>
            </a:lvl1pPr>
          </a:lstStyle>
          <a:p>
            <a:r>
              <a:rPr lang="en-GB"/>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1941677" y="5155381"/>
            <a:ext cx="2163598" cy="352425"/>
          </a:xfrm>
        </p:spPr>
        <p:txBody>
          <a:bodyPr lIns="72000" tIns="0" rIns="72000" bIns="108000" anchor="ctr" anchorCtr="0">
            <a:noAutofit/>
          </a:bodyPr>
          <a:lstStyle>
            <a:lvl1pPr marL="0" indent="0">
              <a:buFontTx/>
              <a:buNone/>
              <a:defRPr sz="3000" b="1" i="0">
                <a:solidFill>
                  <a:schemeClr val="bg1"/>
                </a:solidFill>
                <a:latin typeface="Apricus Black" pitchFamily="2" charset="0"/>
              </a:defRPr>
            </a:lvl1pPr>
          </a:lstStyle>
          <a:p>
            <a:pPr lvl="0"/>
            <a:r>
              <a:rPr lang="en-GB"/>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1941677" y="5669731"/>
            <a:ext cx="2163598" cy="419100"/>
          </a:xfrm>
        </p:spPr>
        <p:txBody>
          <a:bodyPr>
            <a:normAutofit/>
          </a:bodyPr>
          <a:lstStyle>
            <a:lvl1pPr marL="0" indent="0">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4484853" y="5002981"/>
            <a:ext cx="1179677" cy="1179677"/>
          </a:xfrm>
          <a:prstGeom prst="ellipse">
            <a:avLst/>
          </a:prstGeom>
          <a:solidFill>
            <a:srgbClr val="706CB2"/>
          </a:solidFill>
        </p:spPr>
        <p:txBody>
          <a:bodyPr tIns="288000">
            <a:normAutofit/>
          </a:bodyPr>
          <a:lstStyle>
            <a:lvl1pPr marL="0" indent="0" algn="ctr">
              <a:buFontTx/>
              <a:buNone/>
              <a:defRPr sz="1200">
                <a:solidFill>
                  <a:schemeClr val="bg1"/>
                </a:solidFill>
              </a:defRPr>
            </a:lvl1pPr>
          </a:lstStyle>
          <a:p>
            <a:r>
              <a:rPr lang="en-GB"/>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5846928" y="5155381"/>
            <a:ext cx="2163598" cy="352425"/>
          </a:xfrm>
        </p:spPr>
        <p:txBody>
          <a:bodyPr lIns="72000" tIns="0" rIns="72000" bIns="108000" anchor="ctr" anchorCtr="0">
            <a:noAutofit/>
          </a:bodyPr>
          <a:lstStyle>
            <a:lvl1pPr marL="0" indent="0">
              <a:buFontTx/>
              <a:buNone/>
              <a:defRPr sz="3000" b="1" i="0">
                <a:solidFill>
                  <a:schemeClr val="bg1"/>
                </a:solidFill>
                <a:latin typeface="Apricus Black" pitchFamily="2" charset="0"/>
              </a:defRPr>
            </a:lvl1pPr>
          </a:lstStyle>
          <a:p>
            <a:pPr lvl="0"/>
            <a:r>
              <a:rPr lang="en-GB"/>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5846928" y="5669731"/>
            <a:ext cx="2163598" cy="419100"/>
          </a:xfrm>
        </p:spPr>
        <p:txBody>
          <a:bodyPr>
            <a:normAutofit/>
          </a:bodyPr>
          <a:lstStyle>
            <a:lvl1pPr marL="0" indent="0">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8353192" y="5016367"/>
            <a:ext cx="1179677" cy="1179677"/>
          </a:xfrm>
          <a:prstGeom prst="ellipse">
            <a:avLst/>
          </a:prstGeom>
          <a:solidFill>
            <a:srgbClr val="706CB2"/>
          </a:solidFill>
        </p:spPr>
        <p:txBody>
          <a:bodyPr tIns="288000">
            <a:normAutofit/>
          </a:bodyPr>
          <a:lstStyle>
            <a:lvl1pPr marL="0" indent="0" algn="ctr">
              <a:buFontTx/>
              <a:buNone/>
              <a:defRPr sz="1200">
                <a:solidFill>
                  <a:schemeClr val="bg1"/>
                </a:solidFill>
              </a:defRPr>
            </a:lvl1pPr>
          </a:lstStyle>
          <a:p>
            <a:r>
              <a:rPr lang="en-GB"/>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9715267" y="5168767"/>
            <a:ext cx="2163598" cy="352425"/>
          </a:xfrm>
        </p:spPr>
        <p:txBody>
          <a:bodyPr lIns="72000" tIns="0" rIns="72000" bIns="108000" anchor="ctr" anchorCtr="0">
            <a:noAutofit/>
          </a:bodyPr>
          <a:lstStyle>
            <a:lvl1pPr marL="0" indent="0">
              <a:buFontTx/>
              <a:buNone/>
              <a:defRPr sz="3000" b="1" i="0">
                <a:solidFill>
                  <a:schemeClr val="bg1"/>
                </a:solidFill>
                <a:latin typeface="Apricus Black" pitchFamily="2" charset="0"/>
              </a:defRPr>
            </a:lvl1pPr>
          </a:lstStyle>
          <a:p>
            <a:pPr lvl="0"/>
            <a:r>
              <a:rPr lang="en-GB"/>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9715267" y="5683117"/>
            <a:ext cx="2163598" cy="419100"/>
          </a:xfrm>
        </p:spPr>
        <p:txBody>
          <a:bodyPr>
            <a:normAutofit/>
          </a:bodyPr>
          <a:lstStyle>
            <a:lvl1pPr marL="0" indent="0">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Tree>
    <p:extLst>
      <p:ext uri="{BB962C8B-B14F-4D97-AF65-F5344CB8AC3E}">
        <p14:creationId xmlns:p14="http://schemas.microsoft.com/office/powerpoint/2010/main" val="133027359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89487526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12BCBC"/>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61954579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3819525" y="3535165"/>
            <a:ext cx="4581525"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59170944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12BCBC"/>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3819525" y="3535165"/>
            <a:ext cx="4581525"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25595207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00193705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12BCBC"/>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3277195" y="3277195"/>
            <a:ext cx="6858001"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6867363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25696797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986215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209255" y="2155541"/>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905796" y="3640939"/>
            <a:ext cx="3600450" cy="629653"/>
          </a:xfrm>
          <a:solidFill>
            <a:srgbClr val="F3756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5169879"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3054828" y="3656214"/>
            <a:ext cx="3600450" cy="629653"/>
          </a:xfrm>
          <a:solidFill>
            <a:srgbClr val="F3756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9130504"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7015453" y="3656214"/>
            <a:ext cx="3600450" cy="629653"/>
          </a:xfrm>
          <a:solidFill>
            <a:srgbClr val="F3756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7890125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0"/>
            <a:ext cx="5730240" cy="6152791"/>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5204460"/>
            <a:ext cx="1653540" cy="165354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0527529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6461760" y="0"/>
            <a:ext cx="573024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4329281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544413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80460279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10538460" y="5204460"/>
            <a:ext cx="1653540" cy="165354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1787174" y="702983"/>
            <a:ext cx="9688547" cy="5449808"/>
          </a:xfrm>
          <a:solidFill>
            <a:srgbClr val="EFEFEF"/>
          </a:solidFill>
        </p:spPr>
        <p:txBody>
          <a:bodyPr lIns="360000" tIns="2880000" rIns="360000" bIns="360000" anchor="t" anchorCtr="0"/>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129983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303610" y="655137"/>
            <a:ext cx="692497" cy="5906398"/>
          </a:xfrm>
        </p:spPr>
        <p:txBody>
          <a:bodyPr vert="vert" wrap="square" lIns="0" tIns="108000" bIns="108000">
            <a:spAutoFit/>
          </a:bodyPr>
          <a:lstStyle>
            <a:lvl1pPr>
              <a:lnSpc>
                <a:spcPct val="80000"/>
              </a:lnSpc>
              <a:defRPr sz="5625">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788883" y="6564646"/>
            <a:ext cx="186678" cy="18667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2004072" y="6564511"/>
            <a:ext cx="2078518" cy="186928"/>
          </a:xfrm>
        </p:spPr>
        <p:txBody>
          <a:bodyPr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96476126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1850065"/>
            <a:ext cx="12192000" cy="500793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586026"/>
            <a:ext cx="11020454" cy="910607"/>
          </a:xfrm>
        </p:spPr>
        <p:txBody>
          <a:bodyPr wrap="square" lIns="0" tIns="108000" bIns="108000">
            <a:spAutoFit/>
          </a:bodyPr>
          <a:lstStyle>
            <a:lvl1pPr algn="ctr">
              <a:lnSpc>
                <a:spcPct val="80000"/>
              </a:lnSpc>
              <a:defRPr sz="5625"/>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2105828"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64357" y="244265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2105828" y="4157984"/>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664357"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8000252"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6558782" y="2442652"/>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8000252" y="415798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6558782"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49426388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81896" y="804820"/>
            <a:ext cx="2638952" cy="2988098"/>
          </a:xfrm>
        </p:spPr>
        <p:txBody>
          <a:bodyPr wrap="square" lIns="0" tIns="108000" bIns="108000" anchor="b" anchorCtr="0">
            <a:spAutoFit/>
          </a:bodyPr>
          <a:lstStyle>
            <a:lvl1pPr algn="l">
              <a:lnSpc>
                <a:spcPct val="80000"/>
              </a:lnSpc>
              <a:defRPr sz="5625">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48549"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4048549"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4833042" y="3263357"/>
            <a:ext cx="476646" cy="476646"/>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6681436"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6681436"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7465930" y="3263357"/>
            <a:ext cx="476646" cy="476646"/>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9314324"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9314324"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10098817" y="3263357"/>
            <a:ext cx="476646" cy="476646"/>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77304570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096000" y="0"/>
            <a:ext cx="60960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02220" y="2367028"/>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579603" y="2638257"/>
            <a:ext cx="476646" cy="476646"/>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1502220" y="3746094"/>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579603" y="4017324"/>
            <a:ext cx="476646" cy="476646"/>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502220" y="5125161"/>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579603" y="5396390"/>
            <a:ext cx="476646" cy="476646"/>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579602" y="436076"/>
            <a:ext cx="5064744"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07973173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515100" y="0"/>
            <a:ext cx="56769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367027"/>
            <a:ext cx="5516398" cy="3904947"/>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579602" y="436076"/>
            <a:ext cx="5516398"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07312338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5204460"/>
            <a:ext cx="1653540" cy="165354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733647" y="726930"/>
            <a:ext cx="10757491" cy="5420912"/>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sz="675"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1524000" y="1585249"/>
            <a:ext cx="9144000" cy="1843751"/>
          </a:xfrm>
        </p:spPr>
        <p:txBody>
          <a:bodyPr anchor="b"/>
          <a:lstStyle>
            <a:lvl1pPr algn="ctr">
              <a:defRPr sz="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3819525" y="3535165"/>
            <a:ext cx="4581525"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169287901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609600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4162647" y="1060598"/>
            <a:ext cx="7725743" cy="473680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162647" y="1060598"/>
            <a:ext cx="7725743" cy="4728830"/>
          </a:xfrm>
          <a:noFill/>
        </p:spPr>
        <p:txBody>
          <a:bodyPr wrap="square" lIns="720000" tIns="2880000" rIns="720000" bIns="1800000" numCol="1" spcCol="972000" anchor="b" anchorCtr="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7106719" y="1483242"/>
            <a:ext cx="1763976" cy="1763976"/>
          </a:xfrm>
          <a:prstGeom prst="ellipse">
            <a:avLst/>
          </a:prstGeom>
          <a:solidFill>
            <a:srgbClr val="12BCBC"/>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594163" y="2595470"/>
            <a:ext cx="3135920" cy="1659085"/>
          </a:xfrm>
        </p:spPr>
        <p:txBody>
          <a:bodyPr anchor="ctr" anchorCtr="0"/>
          <a:lstStyle>
            <a:lvl1pPr algn="l">
              <a:lnSpc>
                <a:spcPct val="80000"/>
              </a:lnSpc>
              <a:defRPr sz="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2758927" y="-215199"/>
            <a:ext cx="2535644" cy="2535644"/>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rot="10800000">
            <a:off x="9971373" y="4529581"/>
            <a:ext cx="2535644" cy="2535644"/>
          </a:xfrm>
          <a:prstGeom prst="rect">
            <a:avLst/>
          </a:prstGeom>
        </p:spPr>
      </p:pic>
    </p:spTree>
    <p:extLst>
      <p:ext uri="{BB962C8B-B14F-4D97-AF65-F5344CB8AC3E}">
        <p14:creationId xmlns:p14="http://schemas.microsoft.com/office/powerpoint/2010/main" val="2284235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579602" y="1974833"/>
            <a:ext cx="11308788" cy="306161"/>
          </a:xfrm>
        </p:spPr>
        <p:txBody>
          <a:bodyPr>
            <a:normAutofit/>
          </a:bodyPr>
          <a:lstStyle>
            <a:lvl1pPr marL="0" indent="0">
              <a:buNone/>
              <a:defRPr sz="22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2877910"/>
            <a:ext cx="3417068" cy="2942341"/>
          </a:xfrm>
          <a:solidFill>
            <a:srgbClr val="0E2432"/>
          </a:solidFill>
        </p:spPr>
        <p:txBody>
          <a:bodyPr lIns="720000" tIns="720000" rIns="720000" bIns="720000">
            <a:normAutofit/>
          </a:bodyPr>
          <a:lstStyle>
            <a:lvl1pPr marL="0" indent="0">
              <a:buClr>
                <a:schemeClr val="bg1"/>
              </a:buClr>
              <a:buFontTx/>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452546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847132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93739162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8364"/>
            <a:ext cx="6095999" cy="6849637"/>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601022"/>
            <a:ext cx="5224608" cy="367095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2720340"/>
          </a:xfrm>
          <a:solidFill>
            <a:srgbClr val="EFEFEF"/>
          </a:solidFill>
        </p:spPr>
        <p:txBody>
          <a:bodyPr lIns="360000" tIns="180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579602" y="436076"/>
            <a:ext cx="5224608"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9" name="Content Placeholder 2">
            <a:extLst>
              <a:ext uri="{FF2B5EF4-FFF2-40B4-BE49-F238E27FC236}">
                <a16:creationId xmlns:a16="http://schemas.microsoft.com/office/drawing/2014/main" id="{F7A4DB77-F000-A15D-719D-8BF799CD535C}"/>
              </a:ext>
            </a:extLst>
          </p:cNvPr>
          <p:cNvSpPr>
            <a:spLocks noGrp="1"/>
          </p:cNvSpPr>
          <p:nvPr>
            <p:ph idx="14" hasCustomPrompt="1"/>
          </p:nvPr>
        </p:nvSpPr>
        <p:spPr>
          <a:xfrm>
            <a:off x="6461760" y="3677250"/>
            <a:ext cx="5013960" cy="2594724"/>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Tree>
    <p:extLst>
      <p:ext uri="{BB962C8B-B14F-4D97-AF65-F5344CB8AC3E}">
        <p14:creationId xmlns:p14="http://schemas.microsoft.com/office/powerpoint/2010/main" val="49546133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2031474" y="2290083"/>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2031474" y="3697111"/>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2031474" y="5140819"/>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628659" y="2234090"/>
            <a:ext cx="1055675" cy="1055675"/>
          </a:xfrm>
          <a:prstGeom prst="ellipse">
            <a:avLst/>
          </a:prstGeom>
          <a:solidFill>
            <a:srgbClr val="12BCBC"/>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628658" y="3644428"/>
            <a:ext cx="1055675" cy="1055675"/>
          </a:xfrm>
          <a:prstGeom prst="ellipse">
            <a:avLst/>
          </a:prstGeom>
          <a:solidFill>
            <a:srgbClr val="12BCBC"/>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628658" y="5084826"/>
            <a:ext cx="1055675" cy="1055675"/>
          </a:xfrm>
          <a:prstGeom prst="ellipse">
            <a:avLst/>
          </a:prstGeom>
          <a:solidFill>
            <a:srgbClr val="12BCBC"/>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579602" y="449707"/>
            <a:ext cx="11306006" cy="910607"/>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12379950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rgbClr val="12BCBC"/>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rgbClr val="12BCBC"/>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rgbClr val="12BCBC"/>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rgbClr val="12BCBC"/>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rgbClr val="12BCBC"/>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rgbClr val="12BCBC"/>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57538818-134E-7353-6D20-8F38A08AE0EC}"/>
              </a:ext>
            </a:extLst>
          </p:cNvPr>
          <p:cNvSpPr>
            <a:spLocks noGrp="1"/>
          </p:cNvSpPr>
          <p:nvPr>
            <p:ph type="body" sz="quarter" idx="13"/>
          </p:nvPr>
        </p:nvSpPr>
        <p:spPr>
          <a:xfrm>
            <a:off x="1585997"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5D2B10F7-D197-8CA1-27DF-8C13B777F46A}"/>
              </a:ext>
            </a:extLst>
          </p:cNvPr>
          <p:cNvSpPr>
            <a:spLocks noGrp="1"/>
          </p:cNvSpPr>
          <p:nvPr>
            <p:ph type="body" sz="quarter" idx="23"/>
          </p:nvPr>
        </p:nvSpPr>
        <p:spPr>
          <a:xfrm>
            <a:off x="7568363"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A1267C26-5E36-886D-4D85-4E5207211344}"/>
              </a:ext>
            </a:extLst>
          </p:cNvPr>
          <p:cNvSpPr>
            <a:spLocks noGrp="1"/>
          </p:cNvSpPr>
          <p:nvPr>
            <p:ph type="body" sz="quarter" idx="24"/>
          </p:nvPr>
        </p:nvSpPr>
        <p:spPr>
          <a:xfrm>
            <a:off x="1585997"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AAAE941F-90CB-FD6C-94C8-9452CC620253}"/>
              </a:ext>
            </a:extLst>
          </p:cNvPr>
          <p:cNvSpPr>
            <a:spLocks noGrp="1"/>
          </p:cNvSpPr>
          <p:nvPr>
            <p:ph type="body" sz="quarter" idx="25"/>
          </p:nvPr>
        </p:nvSpPr>
        <p:spPr>
          <a:xfrm>
            <a:off x="7568363"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01DA6EDB-3A8B-A37D-6C0A-CC0B93A76A47}"/>
              </a:ext>
            </a:extLst>
          </p:cNvPr>
          <p:cNvSpPr>
            <a:spLocks noGrp="1"/>
          </p:cNvSpPr>
          <p:nvPr>
            <p:ph type="body" sz="quarter" idx="26"/>
          </p:nvPr>
        </p:nvSpPr>
        <p:spPr>
          <a:xfrm>
            <a:off x="1585997"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0D6A0B84-28D4-AAF2-BA28-154353B54E5A}"/>
              </a:ext>
            </a:extLst>
          </p:cNvPr>
          <p:cNvSpPr>
            <a:spLocks noGrp="1"/>
          </p:cNvSpPr>
          <p:nvPr>
            <p:ph type="body" sz="quarter" idx="27"/>
          </p:nvPr>
        </p:nvSpPr>
        <p:spPr>
          <a:xfrm>
            <a:off x="7568363"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Tree>
    <p:extLst>
      <p:ext uri="{BB962C8B-B14F-4D97-AF65-F5344CB8AC3E}">
        <p14:creationId xmlns:p14="http://schemas.microsoft.com/office/powerpoint/2010/main" val="14761297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147592" y="1937495"/>
            <a:ext cx="4887208" cy="3918690"/>
          </a:xfrm>
          <a:solidFill>
            <a:srgbClr val="12BCBC"/>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1095749" y="3612842"/>
            <a:ext cx="3918692"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7001182" y="1937493"/>
            <a:ext cx="4887208" cy="3918690"/>
          </a:xfrm>
          <a:solidFill>
            <a:srgbClr val="12BCBC"/>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4757842" y="3612842"/>
            <a:ext cx="3918690"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21563255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209255" y="2155541"/>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905796" y="3640939"/>
            <a:ext cx="3600450" cy="629653"/>
          </a:xfrm>
          <a:solidFill>
            <a:srgbClr val="12BCBC"/>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5169879"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3054828" y="3656214"/>
            <a:ext cx="3600450" cy="629653"/>
          </a:xfrm>
          <a:solidFill>
            <a:srgbClr val="12BCBC"/>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9130504"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7015453" y="3656214"/>
            <a:ext cx="3600450" cy="629653"/>
          </a:xfrm>
          <a:solidFill>
            <a:srgbClr val="12BCBC"/>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69494001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579602" y="1974833"/>
            <a:ext cx="11308788" cy="306161"/>
          </a:xfrm>
        </p:spPr>
        <p:txBody>
          <a:bodyPr>
            <a:normAutofit/>
          </a:bodyPr>
          <a:lstStyle>
            <a:lvl1pPr marL="0" indent="0">
              <a:buNone/>
              <a:defRPr sz="22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2877910"/>
            <a:ext cx="3417068" cy="2942341"/>
          </a:xfrm>
          <a:solidFill>
            <a:srgbClr val="0E2432"/>
          </a:solidFill>
        </p:spPr>
        <p:txBody>
          <a:bodyPr lIns="720000" tIns="720000" rIns="720000" bIns="720000">
            <a:normAutofit/>
          </a:bodyPr>
          <a:lstStyle>
            <a:lvl1pPr marL="0" indent="0">
              <a:buClr>
                <a:schemeClr val="bg1"/>
              </a:buClr>
              <a:buFontTx/>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452546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847132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8348526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1"/>
                </a:solidFill>
              </a:defRPr>
            </a:lvl1pPr>
          </a:lstStyle>
          <a:p>
            <a:endParaRPr lang="en-US"/>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22562095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2">
                    <a:lumMod val="50000"/>
                  </a:schemeClr>
                </a:solidFill>
              </a:defRPr>
            </a:lvl1pPr>
          </a:lstStyle>
          <a:p>
            <a:endParaRPr lang="en-US"/>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34132889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584655" y="1868090"/>
            <a:ext cx="11303736" cy="4195763"/>
          </a:xfrm>
        </p:spPr>
        <p:txBody>
          <a:bodyPr/>
          <a:lstStyle>
            <a:lvl1pPr marL="0" indent="0">
              <a:buFontTx/>
              <a:buNone/>
              <a:defRPr>
                <a:solidFill>
                  <a:schemeClr val="bg1"/>
                </a:solidFill>
              </a:defRPr>
            </a:lvl1pPr>
          </a:lstStyle>
          <a:p>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63678704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579602" y="1868090"/>
            <a:ext cx="11308789" cy="4195763"/>
          </a:xfrm>
        </p:spPr>
        <p:txBody>
          <a:bodyPr/>
          <a:lstStyle>
            <a:lvl1pPr marL="0" indent="0">
              <a:buFontTx/>
              <a:buNone/>
              <a:defRPr>
                <a:solidFill>
                  <a:schemeClr val="bg2">
                    <a:lumMod val="50000"/>
                  </a:schemeClr>
                </a:solidFill>
              </a:defRPr>
            </a:lvl1pPr>
          </a:lstStyle>
          <a:p>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54932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1"/>
                </a:solidFill>
              </a:defRPr>
            </a:lvl1pPr>
          </a:lstStyle>
          <a:p>
            <a:endParaRPr lang="en-US"/>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70580606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54403911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57BF93"/>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72405038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3819525" y="3535165"/>
            <a:ext cx="4581525"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370625249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57BF93"/>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3819525" y="3535165"/>
            <a:ext cx="4581525"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362383002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57588368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57BF9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3277195" y="3277195"/>
            <a:ext cx="6858001"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86756726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38562044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95570486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0"/>
            <a:ext cx="5730240" cy="6152791"/>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5204460"/>
            <a:ext cx="1653540" cy="165354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20124633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6461760" y="0"/>
            <a:ext cx="573024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7677358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2">
                    <a:lumMod val="50000"/>
                  </a:schemeClr>
                </a:solidFill>
              </a:defRPr>
            </a:lvl1pPr>
          </a:lstStyle>
          <a:p>
            <a:endParaRPr lang="en-US"/>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25218060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544413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58014658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10538460" y="5204460"/>
            <a:ext cx="1653540" cy="165354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1787174" y="702983"/>
            <a:ext cx="9688547" cy="5449808"/>
          </a:xfrm>
          <a:solidFill>
            <a:srgbClr val="EFEFEF"/>
          </a:solidFill>
        </p:spPr>
        <p:txBody>
          <a:bodyPr lIns="360000" tIns="2880000" rIns="360000" bIns="360000" anchor="t" anchorCtr="0"/>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129983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303610" y="655137"/>
            <a:ext cx="692497" cy="5906398"/>
          </a:xfrm>
        </p:spPr>
        <p:txBody>
          <a:bodyPr vert="vert" wrap="square" lIns="0" tIns="108000" bIns="108000">
            <a:spAutoFit/>
          </a:bodyPr>
          <a:lstStyle>
            <a:lvl1pPr>
              <a:lnSpc>
                <a:spcPct val="80000"/>
              </a:lnSpc>
              <a:defRPr sz="5625">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788883" y="6564646"/>
            <a:ext cx="186678" cy="18667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2004072" y="6564511"/>
            <a:ext cx="2078518" cy="186928"/>
          </a:xfrm>
        </p:spPr>
        <p:txBody>
          <a:bodyPr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92996988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1850065"/>
            <a:ext cx="12192000" cy="500793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586026"/>
            <a:ext cx="11020454" cy="910607"/>
          </a:xfrm>
        </p:spPr>
        <p:txBody>
          <a:bodyPr wrap="square" lIns="0" tIns="108000" bIns="108000">
            <a:spAutoFit/>
          </a:bodyPr>
          <a:lstStyle>
            <a:lvl1pPr algn="ctr">
              <a:lnSpc>
                <a:spcPct val="80000"/>
              </a:lnSpc>
              <a:defRPr sz="5625"/>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2105828"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64357" y="244265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2105828" y="4157984"/>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664357"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8000252"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6558782" y="2442652"/>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8000252" y="415798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6558782"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40410839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81896" y="804820"/>
            <a:ext cx="2638952" cy="2988098"/>
          </a:xfrm>
        </p:spPr>
        <p:txBody>
          <a:bodyPr wrap="square" lIns="0" tIns="108000" bIns="108000" anchor="b" anchorCtr="0">
            <a:spAutoFit/>
          </a:bodyPr>
          <a:lstStyle>
            <a:lvl1pPr algn="l">
              <a:lnSpc>
                <a:spcPct val="80000"/>
              </a:lnSpc>
              <a:defRPr sz="5625">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48549"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4048549"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4833042" y="3263357"/>
            <a:ext cx="476646" cy="476646"/>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6681436"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6681436"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7465930" y="3263357"/>
            <a:ext cx="476646" cy="476646"/>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9314324"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9314324"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10098817" y="3263357"/>
            <a:ext cx="476646" cy="476646"/>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7633125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096000" y="0"/>
            <a:ext cx="60960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02220" y="2367028"/>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579603" y="2638257"/>
            <a:ext cx="476646" cy="476646"/>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1502220" y="3746094"/>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579603" y="4017324"/>
            <a:ext cx="476646" cy="476646"/>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502220" y="5125161"/>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579603" y="5396390"/>
            <a:ext cx="476646" cy="476646"/>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579602" y="436076"/>
            <a:ext cx="5064744"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78585661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515100" y="0"/>
            <a:ext cx="56769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367027"/>
            <a:ext cx="5516398" cy="3904947"/>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579602" y="436076"/>
            <a:ext cx="5516398"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71190795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5204460"/>
            <a:ext cx="1653540" cy="165354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733647" y="726930"/>
            <a:ext cx="10757491" cy="5420912"/>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sz="675"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1524000" y="1585249"/>
            <a:ext cx="9144000" cy="1843751"/>
          </a:xfrm>
        </p:spPr>
        <p:txBody>
          <a:bodyPr anchor="b"/>
          <a:lstStyle>
            <a:lvl1pPr algn="ctr">
              <a:defRPr sz="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3819525" y="3535165"/>
            <a:ext cx="4581525"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216829147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609600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4162647" y="1060598"/>
            <a:ext cx="7725743" cy="473680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162647" y="1060598"/>
            <a:ext cx="7725743" cy="4728830"/>
          </a:xfrm>
          <a:noFill/>
        </p:spPr>
        <p:txBody>
          <a:bodyPr wrap="square" lIns="720000" tIns="2880000" rIns="720000" bIns="1800000" numCol="1" spcCol="972000" anchor="b" anchorCtr="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7106719" y="1483242"/>
            <a:ext cx="1763976" cy="1763976"/>
          </a:xfrm>
          <a:prstGeom prst="ellipse">
            <a:avLst/>
          </a:prstGeom>
          <a:solidFill>
            <a:srgbClr val="57BF93"/>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594163" y="2595470"/>
            <a:ext cx="3135920" cy="1659085"/>
          </a:xfrm>
        </p:spPr>
        <p:txBody>
          <a:bodyPr anchor="ctr" anchorCtr="0"/>
          <a:lstStyle>
            <a:lvl1pPr algn="l">
              <a:lnSpc>
                <a:spcPct val="80000"/>
              </a:lnSpc>
              <a:defRPr sz="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2758927" y="-215199"/>
            <a:ext cx="2535644" cy="2535644"/>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rot="10800000">
            <a:off x="9971373" y="4529581"/>
            <a:ext cx="2535644" cy="2535644"/>
          </a:xfrm>
          <a:prstGeom prst="rect">
            <a:avLst/>
          </a:prstGeom>
        </p:spPr>
      </p:pic>
    </p:spTree>
    <p:extLst>
      <p:ext uri="{BB962C8B-B14F-4D97-AF65-F5344CB8AC3E}">
        <p14:creationId xmlns:p14="http://schemas.microsoft.com/office/powerpoint/2010/main" val="382408551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8364"/>
            <a:ext cx="6095999" cy="6849637"/>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601022"/>
            <a:ext cx="5224608" cy="367095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2720340"/>
          </a:xfrm>
          <a:solidFill>
            <a:srgbClr val="EFEFEF"/>
          </a:solidFill>
        </p:spPr>
        <p:txBody>
          <a:bodyPr lIns="360000" tIns="180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579602" y="436076"/>
            <a:ext cx="5224608"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9" name="Content Placeholder 2">
            <a:extLst>
              <a:ext uri="{FF2B5EF4-FFF2-40B4-BE49-F238E27FC236}">
                <a16:creationId xmlns:a16="http://schemas.microsoft.com/office/drawing/2014/main" id="{8AAA64B4-44B6-18C9-FBD7-0E4BD3502F41}"/>
              </a:ext>
            </a:extLst>
          </p:cNvPr>
          <p:cNvSpPr>
            <a:spLocks noGrp="1"/>
          </p:cNvSpPr>
          <p:nvPr>
            <p:ph idx="14" hasCustomPrompt="1"/>
          </p:nvPr>
        </p:nvSpPr>
        <p:spPr>
          <a:xfrm>
            <a:off x="6461760" y="3677250"/>
            <a:ext cx="5013960" cy="2594724"/>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Tree>
    <p:extLst>
      <p:ext uri="{BB962C8B-B14F-4D97-AF65-F5344CB8AC3E}">
        <p14:creationId xmlns:p14="http://schemas.microsoft.com/office/powerpoint/2010/main" val="179531449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2031474" y="2290083"/>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2031474" y="3697111"/>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2031474" y="5140819"/>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628659" y="2234090"/>
            <a:ext cx="1055675" cy="1055675"/>
          </a:xfrm>
          <a:prstGeom prst="ellipse">
            <a:avLst/>
          </a:prstGeom>
          <a:solidFill>
            <a:srgbClr val="57BF93"/>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628658" y="3644428"/>
            <a:ext cx="1055675" cy="1055675"/>
          </a:xfrm>
          <a:prstGeom prst="ellipse">
            <a:avLst/>
          </a:prstGeom>
          <a:solidFill>
            <a:srgbClr val="57BF93"/>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628658" y="5084826"/>
            <a:ext cx="1055675" cy="1055675"/>
          </a:xfrm>
          <a:prstGeom prst="ellipse">
            <a:avLst/>
          </a:prstGeom>
          <a:solidFill>
            <a:srgbClr val="57BF93"/>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579602" y="449707"/>
            <a:ext cx="11306006" cy="910607"/>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084426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584655" y="1868090"/>
            <a:ext cx="11303736" cy="4195763"/>
          </a:xfrm>
        </p:spPr>
        <p:txBody>
          <a:bodyPr/>
          <a:lstStyle>
            <a:lvl1pPr marL="0" indent="0">
              <a:buFontTx/>
              <a:buNone/>
              <a:defRPr>
                <a:solidFill>
                  <a:schemeClr val="bg1"/>
                </a:solidFill>
              </a:defRPr>
            </a:lvl1pPr>
          </a:lstStyle>
          <a:p>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83352353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rgbClr val="57BF93"/>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rgbClr val="57BF93"/>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rgbClr val="57BF93"/>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rgbClr val="57BF93"/>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rgbClr val="57BF93"/>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rgbClr val="57BF93"/>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466BDE5B-D6D1-89BF-FFE4-2CA5DF40E9A6}"/>
              </a:ext>
            </a:extLst>
          </p:cNvPr>
          <p:cNvSpPr>
            <a:spLocks noGrp="1"/>
          </p:cNvSpPr>
          <p:nvPr>
            <p:ph type="body" sz="quarter" idx="13"/>
          </p:nvPr>
        </p:nvSpPr>
        <p:spPr>
          <a:xfrm>
            <a:off x="1585997"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228A56B-23B4-A46F-7395-3A2B89BCB328}"/>
              </a:ext>
            </a:extLst>
          </p:cNvPr>
          <p:cNvSpPr>
            <a:spLocks noGrp="1"/>
          </p:cNvSpPr>
          <p:nvPr>
            <p:ph type="body" sz="quarter" idx="23"/>
          </p:nvPr>
        </p:nvSpPr>
        <p:spPr>
          <a:xfrm>
            <a:off x="7568363"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462C9BBD-243C-F662-111D-CFD51A08E2D7}"/>
              </a:ext>
            </a:extLst>
          </p:cNvPr>
          <p:cNvSpPr>
            <a:spLocks noGrp="1"/>
          </p:cNvSpPr>
          <p:nvPr>
            <p:ph type="body" sz="quarter" idx="24"/>
          </p:nvPr>
        </p:nvSpPr>
        <p:spPr>
          <a:xfrm>
            <a:off x="1585997"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FFD4C44C-DBF2-489B-C68A-48579D0B7512}"/>
              </a:ext>
            </a:extLst>
          </p:cNvPr>
          <p:cNvSpPr>
            <a:spLocks noGrp="1"/>
          </p:cNvSpPr>
          <p:nvPr>
            <p:ph type="body" sz="quarter" idx="25"/>
          </p:nvPr>
        </p:nvSpPr>
        <p:spPr>
          <a:xfrm>
            <a:off x="7568363"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22F1040B-2A84-1BB6-A949-8A8399905A20}"/>
              </a:ext>
            </a:extLst>
          </p:cNvPr>
          <p:cNvSpPr>
            <a:spLocks noGrp="1"/>
          </p:cNvSpPr>
          <p:nvPr>
            <p:ph type="body" sz="quarter" idx="26"/>
          </p:nvPr>
        </p:nvSpPr>
        <p:spPr>
          <a:xfrm>
            <a:off x="1585997"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922BB84A-E6CF-CC2D-5518-C42DE384809A}"/>
              </a:ext>
            </a:extLst>
          </p:cNvPr>
          <p:cNvSpPr>
            <a:spLocks noGrp="1"/>
          </p:cNvSpPr>
          <p:nvPr>
            <p:ph type="body" sz="quarter" idx="27"/>
          </p:nvPr>
        </p:nvSpPr>
        <p:spPr>
          <a:xfrm>
            <a:off x="7568363"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Tree>
    <p:extLst>
      <p:ext uri="{BB962C8B-B14F-4D97-AF65-F5344CB8AC3E}">
        <p14:creationId xmlns:p14="http://schemas.microsoft.com/office/powerpoint/2010/main" val="25577025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147592" y="1937495"/>
            <a:ext cx="4887208" cy="3918690"/>
          </a:xfrm>
          <a:solidFill>
            <a:srgbClr val="57BF9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1095749" y="3612842"/>
            <a:ext cx="3918692"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7001182" y="1937493"/>
            <a:ext cx="4887208" cy="3918690"/>
          </a:xfrm>
          <a:solidFill>
            <a:srgbClr val="57BF9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4757842" y="3612842"/>
            <a:ext cx="3918690"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25759910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209255" y="2155541"/>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905796" y="3640939"/>
            <a:ext cx="3600450" cy="629653"/>
          </a:xfrm>
          <a:solidFill>
            <a:srgbClr val="57BF93"/>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5169879"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3054828" y="3656214"/>
            <a:ext cx="3600450" cy="629653"/>
          </a:xfrm>
          <a:solidFill>
            <a:srgbClr val="57BF93"/>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9130504"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7015453" y="3656214"/>
            <a:ext cx="3600450" cy="629653"/>
          </a:xfrm>
          <a:solidFill>
            <a:srgbClr val="57BF93"/>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68144298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579602" y="1974833"/>
            <a:ext cx="11308788" cy="306161"/>
          </a:xfrm>
        </p:spPr>
        <p:txBody>
          <a:bodyPr>
            <a:normAutofit/>
          </a:bodyPr>
          <a:lstStyle>
            <a:lvl1pPr marL="0" indent="0">
              <a:buNone/>
              <a:defRPr sz="22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2877910"/>
            <a:ext cx="3417068" cy="2942341"/>
          </a:xfrm>
          <a:solidFill>
            <a:srgbClr val="0E2432"/>
          </a:solidFill>
        </p:spPr>
        <p:txBody>
          <a:bodyPr lIns="720000" tIns="720000" rIns="720000" bIns="720000">
            <a:normAutofit/>
          </a:bodyPr>
          <a:lstStyle>
            <a:lvl1pPr marL="0" indent="0">
              <a:buClr>
                <a:schemeClr val="bg1"/>
              </a:buClr>
              <a:buFontTx/>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452546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847132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4294504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1"/>
                </a:solidFill>
              </a:defRPr>
            </a:lvl1pPr>
          </a:lstStyle>
          <a:p>
            <a:endParaRPr lang="en-US"/>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47015064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2">
                    <a:lumMod val="50000"/>
                  </a:schemeClr>
                </a:solidFill>
              </a:defRPr>
            </a:lvl1pPr>
          </a:lstStyle>
          <a:p>
            <a:endParaRPr lang="en-US"/>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09552026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584655" y="1868090"/>
            <a:ext cx="11303736" cy="4195763"/>
          </a:xfrm>
        </p:spPr>
        <p:txBody>
          <a:bodyPr/>
          <a:lstStyle>
            <a:lvl1pPr marL="0" indent="0">
              <a:buFontTx/>
              <a:buNone/>
              <a:defRPr>
                <a:solidFill>
                  <a:schemeClr val="bg1"/>
                </a:solidFill>
              </a:defRPr>
            </a:lvl1pPr>
          </a:lstStyle>
          <a:p>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8403169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579602" y="1868090"/>
            <a:ext cx="11308789" cy="4195763"/>
          </a:xfrm>
        </p:spPr>
        <p:txBody>
          <a:bodyPr/>
          <a:lstStyle>
            <a:lvl1pPr marL="0" indent="0">
              <a:buFontTx/>
              <a:buNone/>
              <a:defRPr>
                <a:solidFill>
                  <a:schemeClr val="bg2">
                    <a:lumMod val="50000"/>
                  </a:schemeClr>
                </a:solidFill>
              </a:defRPr>
            </a:lvl1pPr>
          </a:lstStyle>
          <a:p>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78891535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1_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18661171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1_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3819525" y="3535165"/>
            <a:ext cx="4581525"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21398237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579602" y="1868090"/>
            <a:ext cx="11308789" cy="4195763"/>
          </a:xfrm>
        </p:spPr>
        <p:txBody>
          <a:bodyPr/>
          <a:lstStyle>
            <a:lvl1pPr marL="0" indent="0">
              <a:buFontTx/>
              <a:buNone/>
              <a:defRPr>
                <a:solidFill>
                  <a:schemeClr val="bg2">
                    <a:lumMod val="50000"/>
                  </a:schemeClr>
                </a:solidFill>
              </a:defRPr>
            </a:lvl1pPr>
          </a:lstStyle>
          <a:p>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65348783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1_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0362749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1_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27841615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1_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544413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85074334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55142049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ED2881"/>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16949718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3819525" y="3535165"/>
            <a:ext cx="4581525"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325191499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ED288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3819525" y="3535165"/>
            <a:ext cx="4581525"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419734410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88264740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ED2881"/>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3277195" y="3277195"/>
            <a:ext cx="6858001"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01439130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lvl1pPr>
          </a:lstStyle>
          <a:p>
            <a:r>
              <a:rPr lang="en-US"/>
              <a:t>Click to edit Master title style</a:t>
            </a:r>
            <a:endParaRPr lang="en-GB"/>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2018120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89531" y="1195915"/>
            <a:ext cx="4959507" cy="2403392"/>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90577091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solidFill>
                  <a:schemeClr val="bg1"/>
                </a:solidFill>
              </a:defRPr>
            </a:lvl1pPr>
          </a:lstStyle>
          <a:p>
            <a:r>
              <a:rPr lang="en-US"/>
              <a:t>Click to edit Master title style</a:t>
            </a:r>
            <a:endParaRPr lang="en-GB"/>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35512242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0"/>
            <a:ext cx="5730240" cy="6152791"/>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5204460"/>
            <a:ext cx="1653540" cy="165354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51125607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6461760" y="0"/>
            <a:ext cx="573024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22285267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544413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5039751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10538460" y="5204460"/>
            <a:ext cx="1653540" cy="165354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1787174" y="702983"/>
            <a:ext cx="9688547" cy="5449808"/>
          </a:xfrm>
          <a:solidFill>
            <a:srgbClr val="EFEFEF"/>
          </a:solidFill>
        </p:spPr>
        <p:txBody>
          <a:bodyPr lIns="360000" tIns="2880000" rIns="360000" bIns="360000" anchor="t" anchorCtr="0"/>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129983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303610" y="655137"/>
            <a:ext cx="692497" cy="5906398"/>
          </a:xfrm>
        </p:spPr>
        <p:txBody>
          <a:bodyPr vert="vert" wrap="square" lIns="0" tIns="108000" bIns="108000">
            <a:spAutoFit/>
          </a:bodyPr>
          <a:lstStyle>
            <a:lvl1pPr>
              <a:lnSpc>
                <a:spcPct val="80000"/>
              </a:lnSpc>
              <a:defRPr sz="5625">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788883" y="6564646"/>
            <a:ext cx="186678" cy="18667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2004072" y="6564511"/>
            <a:ext cx="2078518" cy="186928"/>
          </a:xfrm>
        </p:spPr>
        <p:txBody>
          <a:bodyPr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3881019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1850065"/>
            <a:ext cx="12192000" cy="500793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586026"/>
            <a:ext cx="11020454" cy="910607"/>
          </a:xfrm>
        </p:spPr>
        <p:txBody>
          <a:bodyPr wrap="square" lIns="0" tIns="108000" bIns="108000">
            <a:spAutoFit/>
          </a:bodyPr>
          <a:lstStyle>
            <a:lvl1pPr algn="ctr">
              <a:lnSpc>
                <a:spcPct val="80000"/>
              </a:lnSpc>
              <a:defRPr sz="5625"/>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2105828"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64357" y="244265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2105828" y="4157984"/>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664357"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8000252"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6558782" y="2442652"/>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8000252" y="415798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6558782"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38753910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81896" y="804820"/>
            <a:ext cx="2638952" cy="2988098"/>
          </a:xfrm>
        </p:spPr>
        <p:txBody>
          <a:bodyPr wrap="square" lIns="0" tIns="108000" bIns="108000" anchor="b" anchorCtr="0">
            <a:spAutoFit/>
          </a:bodyPr>
          <a:lstStyle>
            <a:lvl1pPr algn="l">
              <a:lnSpc>
                <a:spcPct val="80000"/>
              </a:lnSpc>
              <a:defRPr sz="5625">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48549"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4048549"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4833042" y="3263357"/>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6681436"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6681436"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7465930" y="3263357"/>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9314324"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9314324"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10098817" y="3263357"/>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12436419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096000" y="0"/>
            <a:ext cx="60960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02220" y="2367028"/>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579603" y="2638257"/>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1502220" y="3746094"/>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579603" y="4017324"/>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502220" y="5125161"/>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579603" y="5396390"/>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579602" y="436076"/>
            <a:ext cx="5064744" cy="1603104"/>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62180271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515100" y="0"/>
            <a:ext cx="56769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367027"/>
            <a:ext cx="5516398" cy="3904947"/>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579602" y="436076"/>
            <a:ext cx="5516398" cy="1603104"/>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20429426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5204460"/>
            <a:ext cx="1653540" cy="165354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733647" y="726930"/>
            <a:ext cx="10757491" cy="5420912"/>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sz="675"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1524000" y="1585249"/>
            <a:ext cx="9144000" cy="1843751"/>
          </a:xfrm>
        </p:spPr>
        <p:txBody>
          <a:bodyPr anchor="b"/>
          <a:lstStyle>
            <a:lvl1pPr algn="ctr">
              <a:defRPr sz="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3819525" y="3535165"/>
            <a:ext cx="4581525"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3638568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3819525" y="3535165"/>
            <a:ext cx="4581525"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26309798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F37561"/>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589531" y="1195915"/>
            <a:ext cx="4959507" cy="2403392"/>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96336786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609600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4162647" y="1060598"/>
            <a:ext cx="7725743" cy="473680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162647" y="1060598"/>
            <a:ext cx="7725743" cy="4728830"/>
          </a:xfrm>
          <a:noFill/>
        </p:spPr>
        <p:txBody>
          <a:bodyPr wrap="square" lIns="720000" tIns="2880000" rIns="720000" bIns="1800000" numCol="1" spcCol="972000" anchor="b" anchorCtr="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7106719" y="1483242"/>
            <a:ext cx="1763976" cy="1763976"/>
          </a:xfrm>
          <a:prstGeom prst="ellipse">
            <a:avLst/>
          </a:prstGeom>
          <a:solidFill>
            <a:srgbClr val="ED2881"/>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594163" y="2595470"/>
            <a:ext cx="3135920" cy="1659085"/>
          </a:xfrm>
        </p:spPr>
        <p:txBody>
          <a:bodyPr anchor="ctr" anchorCtr="0"/>
          <a:lstStyle>
            <a:lvl1pPr algn="l">
              <a:lnSpc>
                <a:spcPct val="80000"/>
              </a:lnSpc>
              <a:defRPr sz="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2758927" y="-215199"/>
            <a:ext cx="2535644" cy="2535644"/>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rot="10800000">
            <a:off x="9971373" y="4529581"/>
            <a:ext cx="2535644" cy="2535644"/>
          </a:xfrm>
          <a:prstGeom prst="rect">
            <a:avLst/>
          </a:prstGeom>
        </p:spPr>
      </p:pic>
    </p:spTree>
    <p:extLst>
      <p:ext uri="{BB962C8B-B14F-4D97-AF65-F5344CB8AC3E}">
        <p14:creationId xmlns:p14="http://schemas.microsoft.com/office/powerpoint/2010/main" val="381922152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8364"/>
            <a:ext cx="6095999" cy="6849637"/>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601022"/>
            <a:ext cx="5224608" cy="367095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2720340"/>
          </a:xfrm>
          <a:solidFill>
            <a:srgbClr val="EFEFEF"/>
          </a:solidFill>
        </p:spPr>
        <p:txBody>
          <a:bodyPr lIns="360000" tIns="180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579602" y="436076"/>
            <a:ext cx="5224608" cy="1603104"/>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9" name="Content Placeholder 2">
            <a:extLst>
              <a:ext uri="{FF2B5EF4-FFF2-40B4-BE49-F238E27FC236}">
                <a16:creationId xmlns:a16="http://schemas.microsoft.com/office/drawing/2014/main" id="{218DD412-928A-2690-FCB8-280C1AEF5DCB}"/>
              </a:ext>
            </a:extLst>
          </p:cNvPr>
          <p:cNvSpPr>
            <a:spLocks noGrp="1"/>
          </p:cNvSpPr>
          <p:nvPr>
            <p:ph idx="14" hasCustomPrompt="1"/>
          </p:nvPr>
        </p:nvSpPr>
        <p:spPr>
          <a:xfrm>
            <a:off x="6461760" y="3677250"/>
            <a:ext cx="5013960" cy="2594724"/>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Tree>
    <p:extLst>
      <p:ext uri="{BB962C8B-B14F-4D97-AF65-F5344CB8AC3E}">
        <p14:creationId xmlns:p14="http://schemas.microsoft.com/office/powerpoint/2010/main" val="148338378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2031474" y="2290083"/>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2031474" y="3697111"/>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2031474" y="5140819"/>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628659" y="2234090"/>
            <a:ext cx="1055675" cy="1055675"/>
          </a:xfrm>
          <a:prstGeom prst="ellipse">
            <a:avLst/>
          </a:prstGeom>
          <a:solidFill>
            <a:srgbClr val="ED2881"/>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628658" y="3644428"/>
            <a:ext cx="1055675" cy="1055675"/>
          </a:xfrm>
          <a:prstGeom prst="ellipse">
            <a:avLst/>
          </a:prstGeom>
          <a:solidFill>
            <a:srgbClr val="ED2881"/>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628658" y="5084826"/>
            <a:ext cx="1055675" cy="1055675"/>
          </a:xfrm>
          <a:prstGeom prst="ellipse">
            <a:avLst/>
          </a:prstGeom>
          <a:solidFill>
            <a:srgbClr val="ED2881"/>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579602" y="449707"/>
            <a:ext cx="11306006"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sp>
        <p:nvSpPr>
          <p:cNvPr id="4" name="Oval 3">
            <a:extLst>
              <a:ext uri="{FF2B5EF4-FFF2-40B4-BE49-F238E27FC236}">
                <a16:creationId xmlns:a16="http://schemas.microsoft.com/office/drawing/2014/main" id="{C3ED4B7F-6A8D-F1C5-4738-EC9524E7C0DB}"/>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91467612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1585997"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7568363"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1585997"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7568363"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1585997"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7568363"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Tree>
    <p:extLst>
      <p:ext uri="{BB962C8B-B14F-4D97-AF65-F5344CB8AC3E}">
        <p14:creationId xmlns:p14="http://schemas.microsoft.com/office/powerpoint/2010/main" val="88465521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ED288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chemeClr val="bg1"/>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chemeClr val="bg1"/>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chemeClr val="bg1"/>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chemeClr val="bg1"/>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chemeClr val="bg1"/>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chemeClr val="bg1"/>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1585997" y="2308817"/>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7568363" y="2308817"/>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1585997" y="3647288"/>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7568363" y="3647288"/>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1585997" y="4985759"/>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7568363" y="4985759"/>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01029788-A8B6-9855-56DC-17823C9800F2}"/>
              </a:ext>
            </a:extLst>
          </p:cNvPr>
          <p:cNvPicPr>
            <a:picLocks noChangeAspect="1"/>
          </p:cNvPicPr>
          <p:nvPr userDrawn="1"/>
        </p:nvPicPr>
        <p:blipFill>
          <a:blip r:embed="rId4"/>
          <a:stretch>
            <a:fillRect/>
          </a:stretch>
        </p:blipFill>
        <p:spPr>
          <a:xfrm>
            <a:off x="11255143" y="296466"/>
            <a:ext cx="633247" cy="189974"/>
          </a:xfrm>
          <a:prstGeom prst="rect">
            <a:avLst/>
          </a:prstGeom>
        </p:spPr>
      </p:pic>
    </p:spTree>
    <p:extLst>
      <p:ext uri="{BB962C8B-B14F-4D97-AF65-F5344CB8AC3E}">
        <p14:creationId xmlns:p14="http://schemas.microsoft.com/office/powerpoint/2010/main" val="3819043678"/>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147592" y="1937495"/>
            <a:ext cx="4887208" cy="3918690"/>
          </a:xfrm>
          <a:solidFill>
            <a:srgbClr val="ED2881"/>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1095749" y="3612842"/>
            <a:ext cx="3918692"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7001182" y="1937493"/>
            <a:ext cx="4887208" cy="3918690"/>
          </a:xfrm>
          <a:solidFill>
            <a:srgbClr val="ED2881"/>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4757842" y="3612842"/>
            <a:ext cx="3918690"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545040140"/>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209255" y="2155541"/>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905796" y="3640939"/>
            <a:ext cx="3600450" cy="629653"/>
          </a:xfrm>
          <a:solidFill>
            <a:srgbClr val="ED288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5169879"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3054828" y="3656214"/>
            <a:ext cx="3600450" cy="629653"/>
          </a:xfrm>
          <a:solidFill>
            <a:srgbClr val="ED288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9130504"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7015453" y="3656214"/>
            <a:ext cx="3600450" cy="629653"/>
          </a:xfrm>
          <a:solidFill>
            <a:srgbClr val="ED288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25461570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579602" y="1974833"/>
            <a:ext cx="11308788" cy="306161"/>
          </a:xfrm>
        </p:spPr>
        <p:txBody>
          <a:bodyPr>
            <a:normAutofit/>
          </a:bodyPr>
          <a:lstStyle>
            <a:lvl1pPr marL="0" indent="0">
              <a:buNone/>
              <a:defRPr sz="22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2877910"/>
            <a:ext cx="3417068" cy="2942341"/>
          </a:xfrm>
          <a:solidFill>
            <a:srgbClr val="0E2432"/>
          </a:solidFill>
        </p:spPr>
        <p:txBody>
          <a:bodyPr lIns="720000" tIns="720000" rIns="720000" bIns="720000">
            <a:normAutofit/>
          </a:bodyPr>
          <a:lstStyle>
            <a:lvl1pPr marL="0" indent="0">
              <a:buClr>
                <a:schemeClr val="bg1"/>
              </a:buClr>
              <a:buFontTx/>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452546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847132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84444868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9"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1"/>
                </a:solidFill>
              </a:defRPr>
            </a:lvl1pPr>
          </a:lstStyle>
          <a:p>
            <a:r>
              <a:rPr lang="en-US"/>
              <a:t>Click icon to add table</a:t>
            </a:r>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83622855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US"/>
              <a:t>Click to edit Master title style</a:t>
            </a:r>
            <a:endParaRPr lang="en-GB"/>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2">
                    <a:lumMod val="50000"/>
                  </a:schemeClr>
                </a:solidFill>
              </a:defRPr>
            </a:lvl1pPr>
          </a:lstStyle>
          <a:p>
            <a:r>
              <a:rPr lang="en-US"/>
              <a:t>Click icon to add table</a:t>
            </a:r>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9707661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1524000" y="1585250"/>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3819525" y="3535165"/>
            <a:ext cx="4581525"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328433993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584655" y="1868090"/>
            <a:ext cx="11303736" cy="4195763"/>
          </a:xfrm>
        </p:spPr>
        <p:txBody>
          <a:bodyPr/>
          <a:lstStyle>
            <a:lvl1pPr marL="0" indent="0">
              <a:buFontTx/>
              <a:buNone/>
              <a:defRPr>
                <a:solidFill>
                  <a:schemeClr val="bg1"/>
                </a:solidFill>
              </a:defRPr>
            </a:lvl1pPr>
          </a:lstStyle>
          <a:p>
            <a:r>
              <a:rPr lang="en-US"/>
              <a:t>Click icon to add chart</a:t>
            </a:r>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17899819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US"/>
              <a:t>Click to edit Master title style</a:t>
            </a:r>
            <a:endParaRPr lang="en-GB"/>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579602" y="1868090"/>
            <a:ext cx="11308789" cy="4195763"/>
          </a:xfrm>
        </p:spPr>
        <p:txBody>
          <a:bodyPr/>
          <a:lstStyle>
            <a:lvl1pPr marL="0" indent="0">
              <a:buFontTx/>
              <a:buNone/>
              <a:defRPr>
                <a:solidFill>
                  <a:schemeClr val="bg2">
                    <a:lumMod val="50000"/>
                  </a:schemeClr>
                </a:solidFill>
              </a:defRPr>
            </a:lvl1pPr>
          </a:lstStyle>
          <a:p>
            <a:r>
              <a:rPr lang="en-US"/>
              <a:t>Click icon to add chart</a:t>
            </a:r>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72551559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303609" y="1895621"/>
            <a:ext cx="11888391" cy="4078668"/>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7" name="Text Placeholder 16">
            <a:extLst>
              <a:ext uri="{FF2B5EF4-FFF2-40B4-BE49-F238E27FC236}">
                <a16:creationId xmlns:a16="http://schemas.microsoft.com/office/drawing/2014/main" id="{7AEC3C87-60BC-C6AF-BABB-E2BB004FAB3A}"/>
              </a:ext>
            </a:extLst>
          </p:cNvPr>
          <p:cNvSpPr>
            <a:spLocks noGrp="1"/>
          </p:cNvSpPr>
          <p:nvPr>
            <p:ph type="body" sz="quarter" idx="30" hasCustomPrompt="1"/>
          </p:nvPr>
        </p:nvSpPr>
        <p:spPr>
          <a:xfrm>
            <a:off x="584654" y="1656450"/>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8" name="Text Placeholder 16">
            <a:extLst>
              <a:ext uri="{FF2B5EF4-FFF2-40B4-BE49-F238E27FC236}">
                <a16:creationId xmlns:a16="http://schemas.microsoft.com/office/drawing/2014/main" id="{BFEEF26F-6DC9-3C3C-232D-EA6771668D2E}"/>
              </a:ext>
            </a:extLst>
          </p:cNvPr>
          <p:cNvSpPr>
            <a:spLocks noGrp="1"/>
          </p:cNvSpPr>
          <p:nvPr>
            <p:ph type="body" sz="quarter" idx="31" hasCustomPrompt="1"/>
          </p:nvPr>
        </p:nvSpPr>
        <p:spPr>
          <a:xfrm>
            <a:off x="1981200" y="2619089"/>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9" name="Text Placeholder 16">
            <a:extLst>
              <a:ext uri="{FF2B5EF4-FFF2-40B4-BE49-F238E27FC236}">
                <a16:creationId xmlns:a16="http://schemas.microsoft.com/office/drawing/2014/main" id="{E77CCDE1-DA71-5F5F-E832-D21BD6332F45}"/>
              </a:ext>
            </a:extLst>
          </p:cNvPr>
          <p:cNvSpPr>
            <a:spLocks noGrp="1"/>
          </p:cNvSpPr>
          <p:nvPr>
            <p:ph type="body" sz="quarter" idx="32" hasCustomPrompt="1"/>
          </p:nvPr>
        </p:nvSpPr>
        <p:spPr>
          <a:xfrm>
            <a:off x="3117056" y="3713498"/>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0" name="Text Placeholder 16">
            <a:extLst>
              <a:ext uri="{FF2B5EF4-FFF2-40B4-BE49-F238E27FC236}">
                <a16:creationId xmlns:a16="http://schemas.microsoft.com/office/drawing/2014/main" id="{D49D98FE-2862-203C-04EF-C63BAF3B8E61}"/>
              </a:ext>
            </a:extLst>
          </p:cNvPr>
          <p:cNvSpPr>
            <a:spLocks noGrp="1"/>
          </p:cNvSpPr>
          <p:nvPr>
            <p:ph type="body" sz="quarter" idx="33" hasCustomPrompt="1"/>
          </p:nvPr>
        </p:nvSpPr>
        <p:spPr>
          <a:xfrm>
            <a:off x="2202656" y="4926521"/>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1" name="Text Placeholder 16">
            <a:extLst>
              <a:ext uri="{FF2B5EF4-FFF2-40B4-BE49-F238E27FC236}">
                <a16:creationId xmlns:a16="http://schemas.microsoft.com/office/drawing/2014/main" id="{24F1DABB-A7A4-CB4F-7C59-6DF257CC294D}"/>
              </a:ext>
            </a:extLst>
          </p:cNvPr>
          <p:cNvSpPr>
            <a:spLocks noGrp="1"/>
          </p:cNvSpPr>
          <p:nvPr>
            <p:ph type="body" sz="quarter" idx="34" hasCustomPrompt="1"/>
          </p:nvPr>
        </p:nvSpPr>
        <p:spPr>
          <a:xfrm>
            <a:off x="4781550" y="2729818"/>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2" name="Text Placeholder 16">
            <a:extLst>
              <a:ext uri="{FF2B5EF4-FFF2-40B4-BE49-F238E27FC236}">
                <a16:creationId xmlns:a16="http://schemas.microsoft.com/office/drawing/2014/main" id="{7A164839-E72D-5AD3-398B-BD0E756976E6}"/>
              </a:ext>
            </a:extLst>
          </p:cNvPr>
          <p:cNvSpPr>
            <a:spLocks noGrp="1"/>
          </p:cNvSpPr>
          <p:nvPr>
            <p:ph type="body" sz="quarter" idx="35" hasCustomPrompt="1"/>
          </p:nvPr>
        </p:nvSpPr>
        <p:spPr>
          <a:xfrm>
            <a:off x="6010275" y="4623917"/>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3" name="Text Placeholder 16">
            <a:extLst>
              <a:ext uri="{FF2B5EF4-FFF2-40B4-BE49-F238E27FC236}">
                <a16:creationId xmlns:a16="http://schemas.microsoft.com/office/drawing/2014/main" id="{D8671BE4-65D4-E8DE-05BF-56C403CBF259}"/>
              </a:ext>
            </a:extLst>
          </p:cNvPr>
          <p:cNvSpPr>
            <a:spLocks noGrp="1"/>
          </p:cNvSpPr>
          <p:nvPr>
            <p:ph type="body" sz="quarter" idx="36" hasCustomPrompt="1"/>
          </p:nvPr>
        </p:nvSpPr>
        <p:spPr>
          <a:xfrm>
            <a:off x="7439025" y="3824226"/>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4" name="Text Placeholder 16">
            <a:extLst>
              <a:ext uri="{FF2B5EF4-FFF2-40B4-BE49-F238E27FC236}">
                <a16:creationId xmlns:a16="http://schemas.microsoft.com/office/drawing/2014/main" id="{CEDA7CCA-44E3-45B5-1A5A-0FB54CBE6764}"/>
              </a:ext>
            </a:extLst>
          </p:cNvPr>
          <p:cNvSpPr>
            <a:spLocks noGrp="1"/>
          </p:cNvSpPr>
          <p:nvPr>
            <p:ph type="body" sz="quarter" idx="37" hasCustomPrompt="1"/>
          </p:nvPr>
        </p:nvSpPr>
        <p:spPr>
          <a:xfrm>
            <a:off x="8153400" y="2508361"/>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5" name="Text Placeholder 16">
            <a:extLst>
              <a:ext uri="{FF2B5EF4-FFF2-40B4-BE49-F238E27FC236}">
                <a16:creationId xmlns:a16="http://schemas.microsoft.com/office/drawing/2014/main" id="{D215988C-E333-8505-0D45-A5FF4B68F910}"/>
              </a:ext>
            </a:extLst>
          </p:cNvPr>
          <p:cNvSpPr>
            <a:spLocks noGrp="1"/>
          </p:cNvSpPr>
          <p:nvPr>
            <p:ph type="body" sz="quarter" idx="38" hasCustomPrompt="1"/>
          </p:nvPr>
        </p:nvSpPr>
        <p:spPr>
          <a:xfrm>
            <a:off x="8624888" y="4932143"/>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Tree>
    <p:extLst>
      <p:ext uri="{BB962C8B-B14F-4D97-AF65-F5344CB8AC3E}">
        <p14:creationId xmlns:p14="http://schemas.microsoft.com/office/powerpoint/2010/main" val="1320828329"/>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ED2881"/>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303609" y="1895621"/>
            <a:ext cx="11888391" cy="4078668"/>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3" name="Text Placeholder 16">
            <a:extLst>
              <a:ext uri="{FF2B5EF4-FFF2-40B4-BE49-F238E27FC236}">
                <a16:creationId xmlns:a16="http://schemas.microsoft.com/office/drawing/2014/main" id="{D2E838C1-6504-2127-5201-19A318B9215A}"/>
              </a:ext>
            </a:extLst>
          </p:cNvPr>
          <p:cNvSpPr>
            <a:spLocks noGrp="1"/>
          </p:cNvSpPr>
          <p:nvPr>
            <p:ph type="body" sz="quarter" idx="30" hasCustomPrompt="1"/>
          </p:nvPr>
        </p:nvSpPr>
        <p:spPr>
          <a:xfrm>
            <a:off x="584654" y="1656450"/>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7" name="Text Placeholder 16">
            <a:extLst>
              <a:ext uri="{FF2B5EF4-FFF2-40B4-BE49-F238E27FC236}">
                <a16:creationId xmlns:a16="http://schemas.microsoft.com/office/drawing/2014/main" id="{C2C105BF-4436-E8BA-73F6-6CA42348C648}"/>
              </a:ext>
            </a:extLst>
          </p:cNvPr>
          <p:cNvSpPr>
            <a:spLocks noGrp="1"/>
          </p:cNvSpPr>
          <p:nvPr>
            <p:ph type="body" sz="quarter" idx="31" hasCustomPrompt="1"/>
          </p:nvPr>
        </p:nvSpPr>
        <p:spPr>
          <a:xfrm>
            <a:off x="1981200" y="2619089"/>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8" name="Text Placeholder 16">
            <a:extLst>
              <a:ext uri="{FF2B5EF4-FFF2-40B4-BE49-F238E27FC236}">
                <a16:creationId xmlns:a16="http://schemas.microsoft.com/office/drawing/2014/main" id="{6B3B0880-5A12-AEFF-ABFA-2CD999EEFB3E}"/>
              </a:ext>
            </a:extLst>
          </p:cNvPr>
          <p:cNvSpPr>
            <a:spLocks noGrp="1"/>
          </p:cNvSpPr>
          <p:nvPr>
            <p:ph type="body" sz="quarter" idx="32" hasCustomPrompt="1"/>
          </p:nvPr>
        </p:nvSpPr>
        <p:spPr>
          <a:xfrm>
            <a:off x="3117056" y="3713498"/>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9" name="Text Placeholder 16">
            <a:extLst>
              <a:ext uri="{FF2B5EF4-FFF2-40B4-BE49-F238E27FC236}">
                <a16:creationId xmlns:a16="http://schemas.microsoft.com/office/drawing/2014/main" id="{F61A3C1C-8089-3EA0-5B0C-7666F0FB4918}"/>
              </a:ext>
            </a:extLst>
          </p:cNvPr>
          <p:cNvSpPr>
            <a:spLocks noGrp="1"/>
          </p:cNvSpPr>
          <p:nvPr>
            <p:ph type="body" sz="quarter" idx="33" hasCustomPrompt="1"/>
          </p:nvPr>
        </p:nvSpPr>
        <p:spPr>
          <a:xfrm>
            <a:off x="2202656" y="4926521"/>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0" name="Text Placeholder 16">
            <a:extLst>
              <a:ext uri="{FF2B5EF4-FFF2-40B4-BE49-F238E27FC236}">
                <a16:creationId xmlns:a16="http://schemas.microsoft.com/office/drawing/2014/main" id="{5A897D7F-4986-D416-E3CE-B57A202957B7}"/>
              </a:ext>
            </a:extLst>
          </p:cNvPr>
          <p:cNvSpPr>
            <a:spLocks noGrp="1"/>
          </p:cNvSpPr>
          <p:nvPr>
            <p:ph type="body" sz="quarter" idx="34" hasCustomPrompt="1"/>
          </p:nvPr>
        </p:nvSpPr>
        <p:spPr>
          <a:xfrm>
            <a:off x="4781550" y="2729818"/>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1" name="Text Placeholder 16">
            <a:extLst>
              <a:ext uri="{FF2B5EF4-FFF2-40B4-BE49-F238E27FC236}">
                <a16:creationId xmlns:a16="http://schemas.microsoft.com/office/drawing/2014/main" id="{F5FD9E6F-DA1E-D5C6-939F-F8AB2E701413}"/>
              </a:ext>
            </a:extLst>
          </p:cNvPr>
          <p:cNvSpPr>
            <a:spLocks noGrp="1"/>
          </p:cNvSpPr>
          <p:nvPr>
            <p:ph type="body" sz="quarter" idx="35" hasCustomPrompt="1"/>
          </p:nvPr>
        </p:nvSpPr>
        <p:spPr>
          <a:xfrm>
            <a:off x="6010275" y="4623917"/>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2" name="Text Placeholder 16">
            <a:extLst>
              <a:ext uri="{FF2B5EF4-FFF2-40B4-BE49-F238E27FC236}">
                <a16:creationId xmlns:a16="http://schemas.microsoft.com/office/drawing/2014/main" id="{2BF7306F-3C53-21ED-31E5-34BAB3140C60}"/>
              </a:ext>
            </a:extLst>
          </p:cNvPr>
          <p:cNvSpPr>
            <a:spLocks noGrp="1"/>
          </p:cNvSpPr>
          <p:nvPr>
            <p:ph type="body" sz="quarter" idx="36" hasCustomPrompt="1"/>
          </p:nvPr>
        </p:nvSpPr>
        <p:spPr>
          <a:xfrm>
            <a:off x="7439025" y="3824226"/>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3" name="Text Placeholder 16">
            <a:extLst>
              <a:ext uri="{FF2B5EF4-FFF2-40B4-BE49-F238E27FC236}">
                <a16:creationId xmlns:a16="http://schemas.microsoft.com/office/drawing/2014/main" id="{F12B2731-D25D-6028-AEF0-2223105A673E}"/>
              </a:ext>
            </a:extLst>
          </p:cNvPr>
          <p:cNvSpPr>
            <a:spLocks noGrp="1"/>
          </p:cNvSpPr>
          <p:nvPr>
            <p:ph type="body" sz="quarter" idx="37" hasCustomPrompt="1"/>
          </p:nvPr>
        </p:nvSpPr>
        <p:spPr>
          <a:xfrm>
            <a:off x="8153400" y="2508361"/>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4" name="Text Placeholder 16">
            <a:extLst>
              <a:ext uri="{FF2B5EF4-FFF2-40B4-BE49-F238E27FC236}">
                <a16:creationId xmlns:a16="http://schemas.microsoft.com/office/drawing/2014/main" id="{BC3C8FEA-16CF-9151-048A-DC31E38839EE}"/>
              </a:ext>
            </a:extLst>
          </p:cNvPr>
          <p:cNvSpPr>
            <a:spLocks noGrp="1"/>
          </p:cNvSpPr>
          <p:nvPr>
            <p:ph type="body" sz="quarter" idx="38" hasCustomPrompt="1"/>
          </p:nvPr>
        </p:nvSpPr>
        <p:spPr>
          <a:xfrm>
            <a:off x="8624888" y="4932143"/>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Tree>
    <p:extLst>
      <p:ext uri="{BB962C8B-B14F-4D97-AF65-F5344CB8AC3E}">
        <p14:creationId xmlns:p14="http://schemas.microsoft.com/office/powerpoint/2010/main" val="56001729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705078"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1647636"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2590195"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3532753"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6360428"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4475312"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5417870"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7302987"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8245545"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9188103"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10130662"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11073219"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1514318"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2456509"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3398699"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4340890"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5283080"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6225271"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7167461"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8109652"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9051842"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9994033"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10936224"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580258" y="2207091"/>
            <a:ext cx="0" cy="2306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567970" y="2221368"/>
            <a:ext cx="11320421"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11875031" y="2207012"/>
            <a:ext cx="0" cy="2306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635208"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1576613"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2518019"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3459425"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4400830"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5342236"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6283642"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7225047"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8166453"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9107858"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10049264"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10990670"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580430" y="1543050"/>
            <a:ext cx="11307960" cy="558437"/>
          </a:xfrm>
        </p:spPr>
        <p:txBody>
          <a:bodyPr>
            <a:noAutofit/>
          </a:bodyPr>
          <a:lstStyle>
            <a:lvl1pPr marL="0" indent="0" algn="ctr">
              <a:buNone/>
              <a:defRPr sz="3600" b="0" i="0">
                <a:solidFill>
                  <a:schemeClr val="bg1"/>
                </a:solidFill>
                <a:latin typeface="Apricus"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629662" y="3012975"/>
            <a:ext cx="1752466" cy="641026"/>
          </a:xfrm>
          <a:solidFill>
            <a:srgbClr val="0E2432"/>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629662" y="3804581"/>
            <a:ext cx="1752466" cy="641026"/>
          </a:xfrm>
          <a:solidFill>
            <a:srgbClr val="0E2432"/>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627832" y="4602873"/>
            <a:ext cx="1752466" cy="641026"/>
          </a:xfrm>
          <a:solidFill>
            <a:srgbClr val="0E2432"/>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2530469" y="3012975"/>
            <a:ext cx="1752466" cy="641026"/>
          </a:xfrm>
          <a:solidFill>
            <a:srgbClr val="ED2881"/>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2530469" y="3804581"/>
            <a:ext cx="1752466" cy="641026"/>
          </a:xfrm>
          <a:solidFill>
            <a:srgbClr val="ED2881"/>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2530469" y="4602873"/>
            <a:ext cx="1752466" cy="641026"/>
          </a:xfrm>
          <a:solidFill>
            <a:srgbClr val="ED2881"/>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4413870" y="3012975"/>
            <a:ext cx="812626" cy="641026"/>
          </a:xfrm>
          <a:solidFill>
            <a:srgbClr val="0E2432"/>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4413870" y="3804581"/>
            <a:ext cx="812626" cy="641026"/>
          </a:xfrm>
          <a:solidFill>
            <a:srgbClr val="0E2432"/>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4412040" y="4602873"/>
            <a:ext cx="812626" cy="641026"/>
          </a:xfrm>
          <a:solidFill>
            <a:srgbClr val="0E2432"/>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5350172" y="3012975"/>
            <a:ext cx="812626" cy="641026"/>
          </a:xfrm>
          <a:solidFill>
            <a:srgbClr val="ED2881"/>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5350172" y="3804581"/>
            <a:ext cx="812626" cy="641026"/>
          </a:xfrm>
          <a:solidFill>
            <a:srgbClr val="ED2881"/>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5350172" y="4602873"/>
            <a:ext cx="812626" cy="641026"/>
          </a:xfrm>
          <a:solidFill>
            <a:srgbClr val="ED2881"/>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Tree>
    <p:extLst>
      <p:ext uri="{BB962C8B-B14F-4D97-AF65-F5344CB8AC3E}">
        <p14:creationId xmlns:p14="http://schemas.microsoft.com/office/powerpoint/2010/main" val="197697458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rgbClr val="0E2432"/>
                </a:solidFill>
              </a:defRPr>
            </a:lvl1pPr>
          </a:lstStyle>
          <a:p>
            <a:r>
              <a:rPr lang="en-US"/>
              <a:t>Click to edit Master title style</a:t>
            </a:r>
            <a:endParaRPr lang="en-GB"/>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rgbClr val="0E2432"/>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705078"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1647636"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2590195"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3532753"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6360428"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4475312"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5417870"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7302987"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8245545"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9188103"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10130662"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11073219"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1514318"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2456509"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3398699"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4340890"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5283080"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6225271"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7167461"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8109652"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9051842"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9994033"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10936224"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580258" y="2207091"/>
            <a:ext cx="0" cy="230689"/>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567970" y="2221368"/>
            <a:ext cx="11320421"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11875031" y="2207012"/>
            <a:ext cx="0" cy="230689"/>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635208"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1576613"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2518019"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3459425"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4400830"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5342236"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6283642"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7225047"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8166453"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9107858"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10049264"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10990670"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580430" y="1543050"/>
            <a:ext cx="11307960" cy="558437"/>
          </a:xfrm>
        </p:spPr>
        <p:txBody>
          <a:bodyPr>
            <a:noAutofit/>
          </a:bodyPr>
          <a:lstStyle>
            <a:lvl1pPr marL="0" indent="0" algn="ctr">
              <a:buNone/>
              <a:defRPr sz="3600" b="0" i="0">
                <a:solidFill>
                  <a:srgbClr val="0E2432"/>
                </a:solidFill>
                <a:latin typeface="Apricus"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629662" y="3012975"/>
            <a:ext cx="1752466" cy="641026"/>
          </a:xfrm>
          <a:solidFill>
            <a:schemeClr val="bg1"/>
          </a:solidFill>
          <a:ln w="63500" cap="sq">
            <a:solidFill>
              <a:srgbClr val="ED2881"/>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629662" y="3804581"/>
            <a:ext cx="1752466" cy="641026"/>
          </a:xfrm>
          <a:solidFill>
            <a:schemeClr val="bg1"/>
          </a:solidFill>
          <a:ln w="63500" cap="sq">
            <a:solidFill>
              <a:srgbClr val="ED2881"/>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627832" y="4602873"/>
            <a:ext cx="1752466" cy="641026"/>
          </a:xfrm>
          <a:solidFill>
            <a:schemeClr val="bg1"/>
          </a:solidFill>
          <a:ln w="63500" cap="sq">
            <a:solidFill>
              <a:srgbClr val="ED2881"/>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2530469" y="3012975"/>
            <a:ext cx="1752466" cy="641026"/>
          </a:xfrm>
          <a:solidFill>
            <a:srgbClr val="ED2881"/>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2530469" y="3804581"/>
            <a:ext cx="1752466" cy="641026"/>
          </a:xfrm>
          <a:solidFill>
            <a:srgbClr val="ED2881"/>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2530469" y="4602873"/>
            <a:ext cx="1752466" cy="641026"/>
          </a:xfrm>
          <a:solidFill>
            <a:srgbClr val="ED2881"/>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4413870" y="3012975"/>
            <a:ext cx="812626" cy="641026"/>
          </a:xfrm>
          <a:solidFill>
            <a:schemeClr val="bg1"/>
          </a:solidFill>
          <a:ln w="63500" cap="sq">
            <a:solidFill>
              <a:srgbClr val="ED2881"/>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4413870" y="3804581"/>
            <a:ext cx="812626" cy="641026"/>
          </a:xfrm>
          <a:solidFill>
            <a:schemeClr val="bg1"/>
          </a:solidFill>
          <a:ln w="63500" cap="sq">
            <a:solidFill>
              <a:srgbClr val="ED2881"/>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4412040" y="4602873"/>
            <a:ext cx="812626" cy="641026"/>
          </a:xfrm>
          <a:solidFill>
            <a:schemeClr val="bg1"/>
          </a:solidFill>
          <a:ln w="63500" cap="sq">
            <a:solidFill>
              <a:srgbClr val="ED2881"/>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5350172" y="3012975"/>
            <a:ext cx="812626" cy="641026"/>
          </a:xfrm>
          <a:solidFill>
            <a:srgbClr val="ED2881"/>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5350172" y="3804581"/>
            <a:ext cx="812626" cy="641026"/>
          </a:xfrm>
          <a:solidFill>
            <a:srgbClr val="ED2881"/>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5350172" y="4602873"/>
            <a:ext cx="812626" cy="641026"/>
          </a:xfrm>
          <a:solidFill>
            <a:srgbClr val="ED2881"/>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4"/>
          <a:srcRect/>
          <a:stretch/>
        </p:blipFill>
        <p:spPr>
          <a:xfrm>
            <a:off x="11255144" y="296466"/>
            <a:ext cx="633246" cy="189974"/>
          </a:xfrm>
          <a:prstGeom prst="rect">
            <a:avLst/>
          </a:prstGeom>
        </p:spPr>
      </p:pic>
    </p:spTree>
    <p:extLst>
      <p:ext uri="{BB962C8B-B14F-4D97-AF65-F5344CB8AC3E}">
        <p14:creationId xmlns:p14="http://schemas.microsoft.com/office/powerpoint/2010/main" val="887179110"/>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1_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1637235"/>
            <a:ext cx="12192000" cy="522076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79602" y="449707"/>
            <a:ext cx="11308788" cy="910607"/>
          </a:xfrm>
        </p:spPr>
        <p:txBody>
          <a:bodyPr wrap="square" lIns="0" tIns="108000" bIns="108000" anchor="b" anchorCtr="0">
            <a:spAutoFit/>
          </a:bodyPr>
          <a:lstStyle>
            <a:lvl1pPr algn="ctr">
              <a:lnSpc>
                <a:spcPct val="80000"/>
              </a:lnSpc>
              <a:defRPr sz="5625">
                <a:solidFill>
                  <a:srgbClr val="0E2432"/>
                </a:solidFill>
              </a:defRPr>
            </a:lvl1pPr>
          </a:lstStyle>
          <a:p>
            <a:r>
              <a:rPr lang="en-GB"/>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579602" y="1943661"/>
            <a:ext cx="1179677" cy="1179677"/>
          </a:xfrm>
          <a:prstGeom prst="ellipse">
            <a:avLst/>
          </a:prstGeom>
          <a:solidFill>
            <a:srgbClr val="ED2881"/>
          </a:solidFill>
        </p:spPr>
        <p:txBody>
          <a:bodyPr tIns="288000">
            <a:normAutofit/>
          </a:bodyPr>
          <a:lstStyle>
            <a:lvl1pPr marL="0" indent="0" algn="ctr">
              <a:buFontTx/>
              <a:buNone/>
              <a:defRPr sz="1200"/>
            </a:lvl1pPr>
          </a:lstStyle>
          <a:p>
            <a:r>
              <a:rPr lang="en-GB"/>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1941677" y="2096061"/>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1941677" y="2610411"/>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4484853" y="1943661"/>
            <a:ext cx="1179677" cy="1179677"/>
          </a:xfrm>
          <a:prstGeom prst="ellipse">
            <a:avLst/>
          </a:prstGeom>
          <a:solidFill>
            <a:srgbClr val="ED2881"/>
          </a:solidFill>
        </p:spPr>
        <p:txBody>
          <a:bodyPr tIns="288000">
            <a:normAutofit/>
          </a:bodyPr>
          <a:lstStyle>
            <a:lvl1pPr marL="0" indent="0" algn="ctr">
              <a:buFontTx/>
              <a:buNone/>
              <a:defRPr sz="1200"/>
            </a:lvl1pPr>
          </a:lstStyle>
          <a:p>
            <a:r>
              <a:rPr lang="en-GB"/>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5846928" y="2096061"/>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5846928" y="2610411"/>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8353192" y="1957047"/>
            <a:ext cx="1179677" cy="1179677"/>
          </a:xfrm>
          <a:prstGeom prst="ellipse">
            <a:avLst/>
          </a:prstGeom>
          <a:solidFill>
            <a:srgbClr val="ED2881"/>
          </a:solidFill>
        </p:spPr>
        <p:txBody>
          <a:bodyPr tIns="288000">
            <a:normAutofit/>
          </a:bodyPr>
          <a:lstStyle>
            <a:lvl1pPr marL="0" indent="0" algn="ctr">
              <a:buFontTx/>
              <a:buNone/>
              <a:defRPr sz="1200"/>
            </a:lvl1pPr>
          </a:lstStyle>
          <a:p>
            <a:r>
              <a:rPr lang="en-GB"/>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9715267" y="2109447"/>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9715267" y="2623797"/>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2741777" y="3477746"/>
            <a:ext cx="1179677" cy="1179677"/>
          </a:xfrm>
          <a:prstGeom prst="ellipse">
            <a:avLst/>
          </a:prstGeom>
          <a:solidFill>
            <a:srgbClr val="ED2881"/>
          </a:solidFill>
        </p:spPr>
        <p:txBody>
          <a:bodyPr tIns="288000">
            <a:normAutofit/>
          </a:bodyPr>
          <a:lstStyle>
            <a:lvl1pPr marL="0" indent="0" algn="ctr">
              <a:buFontTx/>
              <a:buNone/>
              <a:defRPr sz="1200"/>
            </a:lvl1pPr>
          </a:lstStyle>
          <a:p>
            <a:r>
              <a:rPr lang="en-GB"/>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4103852" y="3630146"/>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4103852" y="4144496"/>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6647028" y="3477746"/>
            <a:ext cx="1179677" cy="1179677"/>
          </a:xfrm>
          <a:prstGeom prst="ellipse">
            <a:avLst/>
          </a:prstGeom>
          <a:solidFill>
            <a:srgbClr val="ED2881"/>
          </a:solidFill>
        </p:spPr>
        <p:txBody>
          <a:bodyPr tIns="288000">
            <a:normAutofit/>
          </a:bodyPr>
          <a:lstStyle>
            <a:lvl1pPr marL="0" indent="0" algn="ctr">
              <a:buFontTx/>
              <a:buNone/>
              <a:defRPr sz="1200"/>
            </a:lvl1pPr>
          </a:lstStyle>
          <a:p>
            <a:r>
              <a:rPr lang="en-GB"/>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8009103" y="3630146"/>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8009103" y="4144496"/>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579603" y="4921970"/>
            <a:ext cx="1179677" cy="1179677"/>
          </a:xfrm>
          <a:prstGeom prst="ellipse">
            <a:avLst/>
          </a:prstGeom>
          <a:solidFill>
            <a:srgbClr val="ED2881"/>
          </a:solidFill>
        </p:spPr>
        <p:txBody>
          <a:bodyPr tIns="288000">
            <a:normAutofit/>
          </a:bodyPr>
          <a:lstStyle>
            <a:lvl1pPr marL="0" indent="0" algn="ctr">
              <a:buFontTx/>
              <a:buNone/>
              <a:defRPr sz="1200"/>
            </a:lvl1pPr>
          </a:lstStyle>
          <a:p>
            <a:r>
              <a:rPr lang="en-GB"/>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1941678" y="5074370"/>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1941678" y="5588720"/>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4484854" y="4921970"/>
            <a:ext cx="1179677" cy="1179677"/>
          </a:xfrm>
          <a:prstGeom prst="ellipse">
            <a:avLst/>
          </a:prstGeom>
          <a:solidFill>
            <a:srgbClr val="ED2881"/>
          </a:solidFill>
        </p:spPr>
        <p:txBody>
          <a:bodyPr tIns="288000">
            <a:normAutofit/>
          </a:bodyPr>
          <a:lstStyle>
            <a:lvl1pPr marL="0" indent="0" algn="ctr">
              <a:buFontTx/>
              <a:buNone/>
              <a:defRPr sz="1200"/>
            </a:lvl1pPr>
          </a:lstStyle>
          <a:p>
            <a:r>
              <a:rPr lang="en-GB"/>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5846929" y="5074370"/>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5846929" y="5588720"/>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8353193" y="4935355"/>
            <a:ext cx="1179677" cy="1179677"/>
          </a:xfrm>
          <a:prstGeom prst="ellipse">
            <a:avLst/>
          </a:prstGeom>
          <a:solidFill>
            <a:srgbClr val="ED2881"/>
          </a:solidFill>
        </p:spPr>
        <p:txBody>
          <a:bodyPr tIns="288000">
            <a:normAutofit/>
          </a:bodyPr>
          <a:lstStyle>
            <a:lvl1pPr marL="0" indent="0" algn="ctr">
              <a:buFontTx/>
              <a:buNone/>
              <a:defRPr sz="1200"/>
            </a:lvl1pPr>
          </a:lstStyle>
          <a:p>
            <a:r>
              <a:rPr lang="en-GB"/>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9715268" y="5087755"/>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9715268" y="5602105"/>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Tree>
    <p:extLst>
      <p:ext uri="{BB962C8B-B14F-4D97-AF65-F5344CB8AC3E}">
        <p14:creationId xmlns:p14="http://schemas.microsoft.com/office/powerpoint/2010/main" val="131299243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184189" y="449707"/>
            <a:ext cx="9797653" cy="910607"/>
          </a:xfrm>
        </p:spPr>
        <p:txBody>
          <a:bodyPr wrap="square" lIns="0" tIns="108000" bIns="108000" anchor="b" anchorCtr="0">
            <a:spAutoFit/>
          </a:bodyPr>
          <a:lstStyle>
            <a:lvl1pPr algn="ctr">
              <a:lnSpc>
                <a:spcPct val="80000"/>
              </a:lnSpc>
              <a:defRPr sz="5625">
                <a:solidFill>
                  <a:srgbClr val="0E2432"/>
                </a:solidFill>
              </a:defRPr>
            </a:lvl1pPr>
          </a:lstStyle>
          <a:p>
            <a:r>
              <a:rPr lang="en-US"/>
              <a:t>Click to edit Master title style</a:t>
            </a:r>
            <a:endParaRPr lang="en-GB"/>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1184189" y="3898387"/>
            <a:ext cx="1910953" cy="352425"/>
          </a:xfrm>
        </p:spPr>
        <p:txBody>
          <a:bodyPr lIns="72000" tIns="0" rIns="72000" bIns="108000" anchor="ctr" anchorCtr="0">
            <a:noAutofit/>
          </a:bodyPr>
          <a:lstStyle>
            <a:lvl1pPr marL="0" indent="0" algn="ctr">
              <a:buFontTx/>
              <a:buNone/>
              <a:defRPr sz="3000" b="1" i="0">
                <a:latin typeface="Apricus Black" pitchFamily="2" charset="0"/>
              </a:defRPr>
            </a:lvl1pPr>
          </a:lstStyle>
          <a:p>
            <a:pPr lvl="0"/>
            <a:r>
              <a:rPr lang="en-GB" err="1"/>
              <a:t>SubTitle</a:t>
            </a:r>
            <a:endParaRPr lang="en-GB"/>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1184189" y="4412737"/>
            <a:ext cx="1910953" cy="1753253"/>
          </a:xfrm>
        </p:spPr>
        <p:txBody>
          <a:bodyPr>
            <a:normAutofit/>
          </a:bodyPr>
          <a:lstStyle>
            <a:lvl1pPr marL="0" indent="0" algn="ctr">
              <a:buFontTx/>
              <a:buNone/>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1184421" y="1789824"/>
            <a:ext cx="1910953" cy="1911549"/>
          </a:xfrm>
          <a:prstGeom prst="ellipse">
            <a:avLst/>
          </a:prstGeom>
          <a:solidFill>
            <a:srgbClr val="ED2881"/>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3813089" y="3895574"/>
            <a:ext cx="1910953" cy="352425"/>
          </a:xfrm>
        </p:spPr>
        <p:txBody>
          <a:bodyPr lIns="72000" tIns="0" rIns="72000" bIns="108000" anchor="ctr" anchorCtr="0">
            <a:noAutofit/>
          </a:bodyPr>
          <a:lstStyle>
            <a:lvl1pPr marL="0" indent="0" algn="ctr">
              <a:buFontTx/>
              <a:buNone/>
              <a:defRPr sz="3000" b="1" i="0">
                <a:latin typeface="Apricus Black" pitchFamily="2" charset="0"/>
              </a:defRPr>
            </a:lvl1pPr>
          </a:lstStyle>
          <a:p>
            <a:pPr lvl="0"/>
            <a:r>
              <a:rPr lang="en-GB" err="1"/>
              <a:t>SubTitle</a:t>
            </a:r>
            <a:endParaRPr lang="en-GB"/>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3813089" y="4409924"/>
            <a:ext cx="1910953" cy="1753253"/>
          </a:xfrm>
        </p:spPr>
        <p:txBody>
          <a:bodyPr>
            <a:normAutofit/>
          </a:bodyPr>
          <a:lstStyle>
            <a:lvl1pPr marL="0" indent="0" algn="ctr">
              <a:buFontTx/>
              <a:buNone/>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3813321" y="1787012"/>
            <a:ext cx="1910953" cy="1911549"/>
          </a:xfrm>
          <a:prstGeom prst="ellipse">
            <a:avLst/>
          </a:prstGeom>
          <a:solidFill>
            <a:srgbClr val="ED2881"/>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6441989" y="3898387"/>
            <a:ext cx="1910953" cy="352425"/>
          </a:xfrm>
        </p:spPr>
        <p:txBody>
          <a:bodyPr lIns="72000" tIns="0" rIns="72000" bIns="108000" anchor="ctr" anchorCtr="0">
            <a:noAutofit/>
          </a:bodyPr>
          <a:lstStyle>
            <a:lvl1pPr marL="0" indent="0" algn="ctr">
              <a:buFontTx/>
              <a:buNone/>
              <a:defRPr sz="3000" b="1" i="0">
                <a:latin typeface="Apricus Black" pitchFamily="2" charset="0"/>
              </a:defRPr>
            </a:lvl1pPr>
          </a:lstStyle>
          <a:p>
            <a:pPr lvl="0"/>
            <a:r>
              <a:rPr lang="en-GB" err="1"/>
              <a:t>SubTitle</a:t>
            </a:r>
            <a:endParaRPr lang="en-GB"/>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6441989" y="4412737"/>
            <a:ext cx="1910953" cy="1753253"/>
          </a:xfrm>
        </p:spPr>
        <p:txBody>
          <a:bodyPr>
            <a:normAutofit/>
          </a:bodyPr>
          <a:lstStyle>
            <a:lvl1pPr marL="0" indent="0" algn="ctr">
              <a:buFontTx/>
              <a:buNone/>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6442221" y="1789824"/>
            <a:ext cx="1910953" cy="1911549"/>
          </a:xfrm>
          <a:prstGeom prst="ellipse">
            <a:avLst/>
          </a:prstGeom>
          <a:solidFill>
            <a:srgbClr val="ED2881"/>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9070889" y="3898387"/>
            <a:ext cx="1910953" cy="352425"/>
          </a:xfrm>
        </p:spPr>
        <p:txBody>
          <a:bodyPr lIns="72000" tIns="0" rIns="72000" bIns="108000" anchor="ctr" anchorCtr="0">
            <a:noAutofit/>
          </a:bodyPr>
          <a:lstStyle>
            <a:lvl1pPr marL="0" indent="0" algn="ctr">
              <a:buFontTx/>
              <a:buNone/>
              <a:defRPr sz="3000" b="1" i="0">
                <a:latin typeface="Apricus Black" pitchFamily="2" charset="0"/>
              </a:defRPr>
            </a:lvl1pPr>
          </a:lstStyle>
          <a:p>
            <a:pPr lvl="0"/>
            <a:r>
              <a:rPr lang="en-GB" err="1"/>
              <a:t>SubTitle</a:t>
            </a:r>
            <a:endParaRPr lang="en-GB"/>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9070889" y="4412737"/>
            <a:ext cx="1910953" cy="1753253"/>
          </a:xfrm>
        </p:spPr>
        <p:txBody>
          <a:bodyPr>
            <a:normAutofit/>
          </a:bodyPr>
          <a:lstStyle>
            <a:lvl1pPr marL="0" indent="0" algn="ctr">
              <a:buFontTx/>
              <a:buNone/>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9071121" y="1789824"/>
            <a:ext cx="1910953" cy="1911549"/>
          </a:xfrm>
          <a:prstGeom prst="ellipse">
            <a:avLst/>
          </a:prstGeom>
          <a:solidFill>
            <a:srgbClr val="ED2881"/>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Tree>
    <p:extLst>
      <p:ext uri="{BB962C8B-B14F-4D97-AF65-F5344CB8AC3E}">
        <p14:creationId xmlns:p14="http://schemas.microsoft.com/office/powerpoint/2010/main" val="3028307775"/>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184189" y="449707"/>
            <a:ext cx="9797653" cy="910607"/>
          </a:xfrm>
        </p:spPr>
        <p:txBody>
          <a:bodyPr wrap="square" lIns="0" tIns="108000" bIns="108000" anchor="b" anchorCtr="0">
            <a:spAutoFit/>
          </a:bodyPr>
          <a:lstStyle>
            <a:lvl1pPr algn="ctr">
              <a:lnSpc>
                <a:spcPct val="80000"/>
              </a:lnSpc>
              <a:defRPr sz="5625">
                <a:solidFill>
                  <a:schemeClr val="bg1"/>
                </a:solidFill>
              </a:defRPr>
            </a:lvl1pPr>
          </a:lstStyle>
          <a:p>
            <a:r>
              <a:rPr lang="en-US"/>
              <a:t>Click to edit Master title style</a:t>
            </a:r>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1184189" y="3898387"/>
            <a:ext cx="1910953" cy="352425"/>
          </a:xfrm>
        </p:spPr>
        <p:txBody>
          <a:bodyPr lIns="72000" tIns="0" rIns="72000" bIns="108000" anchor="ctr" anchorCtr="0">
            <a:noAutofit/>
          </a:bodyPr>
          <a:lstStyle>
            <a:lvl1pPr marL="0" indent="0" algn="ctr">
              <a:buFontTx/>
              <a:buNone/>
              <a:defRPr sz="3000" b="1" i="0">
                <a:solidFill>
                  <a:srgbClr val="ED2881"/>
                </a:solidFill>
                <a:latin typeface="Apricus Black" pitchFamily="2" charset="0"/>
              </a:defRPr>
            </a:lvl1pPr>
          </a:lstStyle>
          <a:p>
            <a:pPr lvl="0"/>
            <a:r>
              <a:rPr lang="en-GB" err="1"/>
              <a:t>SubTitle</a:t>
            </a:r>
            <a:endParaRPr lang="en-GB"/>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1184189" y="4412737"/>
            <a:ext cx="1910953" cy="1753253"/>
          </a:xfrm>
        </p:spPr>
        <p:txBody>
          <a:bodyPr>
            <a:normAutofit/>
          </a:bodyPr>
          <a:lstStyle>
            <a:lvl1pPr marL="0" indent="0" algn="ctr">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1184421" y="1789824"/>
            <a:ext cx="1910953" cy="1911549"/>
          </a:xfrm>
          <a:prstGeom prst="ellipse">
            <a:avLst/>
          </a:prstGeom>
          <a:solidFill>
            <a:srgbClr val="ED2881"/>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3813089" y="3895574"/>
            <a:ext cx="1910953" cy="352425"/>
          </a:xfrm>
        </p:spPr>
        <p:txBody>
          <a:bodyPr lIns="72000" tIns="0" rIns="72000" bIns="108000" anchor="ctr" anchorCtr="0">
            <a:noAutofit/>
          </a:bodyPr>
          <a:lstStyle>
            <a:lvl1pPr marL="0" indent="0" algn="ctr">
              <a:buFontTx/>
              <a:buNone/>
              <a:defRPr sz="3000" b="1" i="0">
                <a:solidFill>
                  <a:srgbClr val="ED2881"/>
                </a:solidFill>
                <a:latin typeface="Apricus Black" pitchFamily="2" charset="0"/>
              </a:defRPr>
            </a:lvl1pPr>
          </a:lstStyle>
          <a:p>
            <a:pPr lvl="0"/>
            <a:r>
              <a:rPr lang="en-GB" err="1"/>
              <a:t>SubTitle</a:t>
            </a:r>
            <a:endParaRPr lang="en-GB"/>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3813089" y="4409924"/>
            <a:ext cx="1910953" cy="1753253"/>
          </a:xfrm>
        </p:spPr>
        <p:txBody>
          <a:bodyPr>
            <a:normAutofit/>
          </a:bodyPr>
          <a:lstStyle>
            <a:lvl1pPr marL="0" indent="0" algn="ctr">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3813321" y="1787012"/>
            <a:ext cx="1910953" cy="1911549"/>
          </a:xfrm>
          <a:prstGeom prst="ellipse">
            <a:avLst/>
          </a:prstGeom>
          <a:solidFill>
            <a:srgbClr val="ED2881"/>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6441989" y="3898387"/>
            <a:ext cx="1910953" cy="352425"/>
          </a:xfrm>
        </p:spPr>
        <p:txBody>
          <a:bodyPr lIns="72000" tIns="0" rIns="72000" bIns="108000" anchor="ctr" anchorCtr="0">
            <a:noAutofit/>
          </a:bodyPr>
          <a:lstStyle>
            <a:lvl1pPr marL="0" indent="0" algn="ctr">
              <a:buFontTx/>
              <a:buNone/>
              <a:defRPr sz="3000" b="1" i="0">
                <a:solidFill>
                  <a:srgbClr val="ED2881"/>
                </a:solidFill>
                <a:latin typeface="Apricus Black" pitchFamily="2" charset="0"/>
              </a:defRPr>
            </a:lvl1pPr>
          </a:lstStyle>
          <a:p>
            <a:pPr lvl="0"/>
            <a:r>
              <a:rPr lang="en-GB" err="1"/>
              <a:t>SubTitle</a:t>
            </a:r>
            <a:endParaRPr lang="en-GB"/>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6441989" y="4412737"/>
            <a:ext cx="1910953" cy="1753253"/>
          </a:xfrm>
        </p:spPr>
        <p:txBody>
          <a:bodyPr>
            <a:normAutofit/>
          </a:bodyPr>
          <a:lstStyle>
            <a:lvl1pPr marL="0" indent="0" algn="ctr">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6442221" y="1789824"/>
            <a:ext cx="1910953" cy="1911549"/>
          </a:xfrm>
          <a:prstGeom prst="ellipse">
            <a:avLst/>
          </a:prstGeom>
          <a:solidFill>
            <a:srgbClr val="ED2881"/>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9070889" y="3898387"/>
            <a:ext cx="1910953" cy="352425"/>
          </a:xfrm>
        </p:spPr>
        <p:txBody>
          <a:bodyPr lIns="72000" tIns="0" rIns="72000" bIns="108000" anchor="ctr" anchorCtr="0">
            <a:noAutofit/>
          </a:bodyPr>
          <a:lstStyle>
            <a:lvl1pPr marL="0" indent="0" algn="ctr">
              <a:buFontTx/>
              <a:buNone/>
              <a:defRPr sz="3000" b="1" i="0">
                <a:solidFill>
                  <a:srgbClr val="ED2881"/>
                </a:solidFill>
                <a:latin typeface="Apricus Black" pitchFamily="2" charset="0"/>
              </a:defRPr>
            </a:lvl1pPr>
          </a:lstStyle>
          <a:p>
            <a:pPr lvl="0"/>
            <a:r>
              <a:rPr lang="en-GB" err="1"/>
              <a:t>SubTitle</a:t>
            </a:r>
            <a:endParaRPr lang="en-GB"/>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9070889" y="4412737"/>
            <a:ext cx="1910953" cy="1753253"/>
          </a:xfrm>
        </p:spPr>
        <p:txBody>
          <a:bodyPr>
            <a:normAutofit/>
          </a:bodyPr>
          <a:lstStyle>
            <a:lvl1pPr marL="0" indent="0" algn="ctr">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9071121" y="1789824"/>
            <a:ext cx="1910953" cy="1911549"/>
          </a:xfrm>
          <a:prstGeom prst="ellipse">
            <a:avLst/>
          </a:prstGeom>
          <a:solidFill>
            <a:srgbClr val="ED2881"/>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11255143" y="296466"/>
            <a:ext cx="633247" cy="189974"/>
          </a:xfrm>
          <a:prstGeom prst="rect">
            <a:avLst/>
          </a:prstGeom>
        </p:spPr>
      </p:pic>
    </p:spTree>
    <p:extLst>
      <p:ext uri="{BB962C8B-B14F-4D97-AF65-F5344CB8AC3E}">
        <p14:creationId xmlns:p14="http://schemas.microsoft.com/office/powerpoint/2010/main" val="2688361179"/>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ED288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1" y="3220810"/>
            <a:ext cx="5397693" cy="2942341"/>
          </a:xfrm>
          <a:noFill/>
        </p:spPr>
        <p:txBody>
          <a:bodyPr lIns="180000" tIns="180000" rIns="180000" bIns="180000">
            <a:normAutofit/>
          </a:bodyPr>
          <a:lstStyle>
            <a:lvl1pPr marL="321469" indent="-321469">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2637972" y="1678186"/>
            <a:ext cx="1280952" cy="1281582"/>
          </a:xfrm>
          <a:prstGeom prst="ellipse">
            <a:avLst/>
          </a:prstGeom>
          <a:solidFill>
            <a:srgbClr val="132433"/>
          </a:solidFill>
        </p:spPr>
        <p:txBody>
          <a:bodyPr>
            <a:normAutofit/>
          </a:bodyPr>
          <a:lstStyle>
            <a:lvl1pPr marL="0" indent="0" algn="ctr">
              <a:buFontTx/>
              <a:buNone/>
              <a:defRPr sz="1650">
                <a:solidFill>
                  <a:schemeClr val="bg1"/>
                </a:solidFill>
              </a:defRPr>
            </a:lvl1pPr>
          </a:lstStyle>
          <a:p>
            <a:r>
              <a:rPr lang="en-GB"/>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8549067" y="1678186"/>
            <a:ext cx="1280952" cy="1281582"/>
          </a:xfrm>
          <a:prstGeom prst="ellipse">
            <a:avLst/>
          </a:prstGeom>
          <a:solidFill>
            <a:srgbClr val="132433"/>
          </a:solidFill>
        </p:spPr>
        <p:txBody>
          <a:bodyPr>
            <a:normAutofit/>
          </a:bodyPr>
          <a:lstStyle>
            <a:lvl1pPr marL="0" indent="0" algn="ctr">
              <a:buFontTx/>
              <a:buNone/>
              <a:defRPr sz="1650">
                <a:solidFill>
                  <a:schemeClr val="bg1"/>
                </a:solidFill>
              </a:defRPr>
            </a:lvl1pPr>
          </a:lstStyle>
          <a:p>
            <a:r>
              <a:rPr lang="en-GB"/>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6490697" y="3220810"/>
            <a:ext cx="5397693" cy="2942341"/>
          </a:xfrm>
          <a:noFill/>
        </p:spPr>
        <p:txBody>
          <a:bodyPr lIns="180000" tIns="180000" rIns="180000" bIns="180000">
            <a:normAutofit/>
          </a:bodyPr>
          <a:lstStyle>
            <a:lvl1pPr marL="321469" indent="-321469">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A8D5A08E-71A7-EEB0-E848-E09FE8EC9A58}"/>
              </a:ext>
            </a:extLst>
          </p:cNvPr>
          <p:cNvPicPr>
            <a:picLocks noChangeAspect="1"/>
          </p:cNvPicPr>
          <p:nvPr userDrawn="1"/>
        </p:nvPicPr>
        <p:blipFill>
          <a:blip r:embed="rId4"/>
          <a:stretch>
            <a:fillRect/>
          </a:stretch>
        </p:blipFill>
        <p:spPr>
          <a:xfrm>
            <a:off x="11255143" y="296466"/>
            <a:ext cx="633247" cy="189974"/>
          </a:xfrm>
          <a:prstGeom prst="rect">
            <a:avLst/>
          </a:prstGeom>
        </p:spPr>
      </p:pic>
    </p:spTree>
    <p:extLst>
      <p:ext uri="{BB962C8B-B14F-4D97-AF65-F5344CB8AC3E}">
        <p14:creationId xmlns:p14="http://schemas.microsoft.com/office/powerpoint/2010/main" val="38795625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F3756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1524000" y="1585250"/>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3819525" y="3535165"/>
            <a:ext cx="4581525"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309409699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3220810"/>
            <a:ext cx="2497333" cy="2942341"/>
          </a:xfrm>
          <a:solidFill>
            <a:srgbClr val="0E2432"/>
          </a:solidFill>
        </p:spPr>
        <p:txBody>
          <a:bodyPr lIns="720000" tIns="720000" rIns="720000" bIns="720000">
            <a:normAutofit/>
          </a:bodyPr>
          <a:lstStyle>
            <a:lvl1pPr marL="0" indent="0">
              <a:buClr>
                <a:schemeClr val="bg1"/>
              </a:buClr>
              <a:buFontTx/>
              <a:buNone/>
              <a:defRPr sz="1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3516754" y="3220810"/>
            <a:ext cx="2497333" cy="2942341"/>
          </a:xfrm>
          <a:solidFill>
            <a:srgbClr val="0E2432"/>
          </a:solidFill>
        </p:spPr>
        <p:txBody>
          <a:bodyPr lIns="720000" tIns="720000" rIns="720000" bIns="720000">
            <a:normAutofit/>
          </a:bodyPr>
          <a:lstStyle>
            <a:lvl1pPr marL="0" indent="0">
              <a:buClr>
                <a:schemeClr val="bg1"/>
              </a:buClr>
              <a:buFont typeface="Wingdings" pitchFamily="2" charset="2"/>
              <a:buNone/>
              <a:defRPr sz="1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6453906" y="3220810"/>
            <a:ext cx="2497333" cy="2942341"/>
          </a:xfrm>
          <a:solidFill>
            <a:srgbClr val="0E2432"/>
          </a:solidFill>
        </p:spPr>
        <p:txBody>
          <a:bodyPr lIns="720000" tIns="720000" rIns="720000" bIns="720000">
            <a:normAutofit/>
          </a:bodyPr>
          <a:lstStyle>
            <a:lvl1pPr marL="0" indent="0">
              <a:buClr>
                <a:schemeClr val="bg1"/>
              </a:buClr>
              <a:buFont typeface="Wingdings" pitchFamily="2" charset="2"/>
              <a:buNone/>
              <a:defRPr sz="1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9391057" y="3220810"/>
            <a:ext cx="2497333" cy="2942341"/>
          </a:xfrm>
          <a:solidFill>
            <a:srgbClr val="0E2432"/>
          </a:solidFill>
        </p:spPr>
        <p:txBody>
          <a:bodyPr lIns="720000" tIns="720000" rIns="720000" bIns="720000">
            <a:normAutofit/>
          </a:bodyPr>
          <a:lstStyle>
            <a:lvl1pPr marL="0" indent="0">
              <a:buClr>
                <a:schemeClr val="bg1"/>
              </a:buClr>
              <a:buFont typeface="Wingdings" pitchFamily="2" charset="2"/>
              <a:buNone/>
              <a:defRPr sz="1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1187792" y="1678186"/>
            <a:ext cx="1280952" cy="1281582"/>
          </a:xfrm>
          <a:prstGeom prst="ellipse">
            <a:avLst/>
          </a:prstGeom>
          <a:solidFill>
            <a:srgbClr val="ED2881"/>
          </a:solidFill>
        </p:spPr>
        <p:txBody>
          <a:bodyPr>
            <a:normAutofit/>
          </a:bodyPr>
          <a:lstStyle>
            <a:lvl1pPr marL="0" indent="0" algn="ctr">
              <a:buFontTx/>
              <a:buNone/>
              <a:defRPr sz="1650">
                <a:solidFill>
                  <a:schemeClr val="bg1"/>
                </a:solidFill>
              </a:defRPr>
            </a:lvl1pPr>
          </a:lstStyle>
          <a:p>
            <a:r>
              <a:rPr lang="en-GB"/>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4124944" y="1678186"/>
            <a:ext cx="1280952" cy="1281582"/>
          </a:xfrm>
          <a:prstGeom prst="ellipse">
            <a:avLst/>
          </a:prstGeom>
          <a:solidFill>
            <a:srgbClr val="ED2881"/>
          </a:solidFill>
        </p:spPr>
        <p:txBody>
          <a:bodyPr>
            <a:normAutofit/>
          </a:bodyPr>
          <a:lstStyle>
            <a:lvl1pPr marL="0" indent="0" algn="ctr">
              <a:buFontTx/>
              <a:buNone/>
              <a:defRPr sz="1650">
                <a:solidFill>
                  <a:schemeClr val="bg1"/>
                </a:solidFill>
              </a:defRPr>
            </a:lvl1pPr>
          </a:lstStyle>
          <a:p>
            <a:r>
              <a:rPr lang="en-GB"/>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7062096" y="1678186"/>
            <a:ext cx="1280952" cy="1281582"/>
          </a:xfrm>
          <a:prstGeom prst="ellipse">
            <a:avLst/>
          </a:prstGeom>
          <a:solidFill>
            <a:srgbClr val="ED2881"/>
          </a:solidFill>
        </p:spPr>
        <p:txBody>
          <a:bodyPr>
            <a:normAutofit/>
          </a:bodyPr>
          <a:lstStyle>
            <a:lvl1pPr marL="0" indent="0" algn="ctr">
              <a:buFontTx/>
              <a:buNone/>
              <a:defRPr sz="1650">
                <a:solidFill>
                  <a:schemeClr val="bg1"/>
                </a:solidFill>
              </a:defRPr>
            </a:lvl1pPr>
          </a:lstStyle>
          <a:p>
            <a:r>
              <a:rPr lang="en-GB"/>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9999248" y="1678186"/>
            <a:ext cx="1280952" cy="1281582"/>
          </a:xfrm>
          <a:prstGeom prst="ellipse">
            <a:avLst/>
          </a:prstGeom>
          <a:solidFill>
            <a:srgbClr val="ED2881"/>
          </a:solidFill>
        </p:spPr>
        <p:txBody>
          <a:bodyPr>
            <a:normAutofit/>
          </a:bodyPr>
          <a:lstStyle>
            <a:lvl1pPr marL="0" indent="0" algn="ctr">
              <a:buFontTx/>
              <a:buNone/>
              <a:defRPr sz="1650">
                <a:solidFill>
                  <a:schemeClr val="bg1"/>
                </a:solidFill>
              </a:defRPr>
            </a:lvl1pPr>
          </a:lstStyle>
          <a:p>
            <a:r>
              <a:rPr lang="en-GB"/>
              <a:t>Icon</a:t>
            </a:r>
          </a:p>
        </p:txBody>
      </p:sp>
    </p:spTree>
    <p:extLst>
      <p:ext uri="{BB962C8B-B14F-4D97-AF65-F5344CB8AC3E}">
        <p14:creationId xmlns:p14="http://schemas.microsoft.com/office/powerpoint/2010/main" val="3642326246"/>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gn="ctr">
              <a:lnSpc>
                <a:spcPct val="80000"/>
              </a:lnSpc>
              <a:defRPr sz="5625"/>
            </a:lvl1pPr>
          </a:lstStyle>
          <a:p>
            <a:r>
              <a:rPr lang="en-US"/>
              <a:t>Click to edit Master title style</a:t>
            </a:r>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100651" y="1581983"/>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3041258" y="1581983"/>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4899951" y="1581983"/>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816296" y="1581983"/>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8732642" y="1581983"/>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0691422" y="1581983"/>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579602"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2520209"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4378902"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6295248"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8211593"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10170374"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579602"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Apricus Black" pitchFamily="2" charset="0"/>
              </a:defRPr>
            </a:lvl1pPr>
          </a:lstStyle>
          <a:p>
            <a:pPr lvl="0"/>
            <a:r>
              <a:rPr lang="en-GB"/>
              <a:t>Sub</a:t>
            </a:r>
            <a:br>
              <a:rPr lang="en-GB"/>
            </a:br>
            <a:r>
              <a:rPr lang="en-GB"/>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2520209"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Apricus Black" pitchFamily="2" charset="0"/>
              </a:defRPr>
            </a:lvl1pPr>
          </a:lstStyle>
          <a:p>
            <a:pPr lvl="0"/>
            <a:r>
              <a:rPr lang="en-GB"/>
              <a:t>Sub</a:t>
            </a:r>
            <a:br>
              <a:rPr lang="en-GB"/>
            </a:br>
            <a:r>
              <a:rPr lang="en-GB"/>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4378902"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Apricus Black" pitchFamily="2" charset="0"/>
              </a:defRPr>
            </a:lvl1pPr>
          </a:lstStyle>
          <a:p>
            <a:pPr lvl="0"/>
            <a:r>
              <a:rPr lang="en-GB"/>
              <a:t>Sub</a:t>
            </a:r>
            <a:br>
              <a:rPr lang="en-GB"/>
            </a:br>
            <a:r>
              <a:rPr lang="en-GB"/>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6295248"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Apricus Black" pitchFamily="2" charset="0"/>
              </a:defRPr>
            </a:lvl1pPr>
          </a:lstStyle>
          <a:p>
            <a:pPr lvl="0"/>
            <a:r>
              <a:rPr lang="en-GB"/>
              <a:t>Sub</a:t>
            </a:r>
            <a:br>
              <a:rPr lang="en-GB"/>
            </a:br>
            <a:r>
              <a:rPr lang="en-GB"/>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8211593"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Apricus Black" pitchFamily="2" charset="0"/>
              </a:defRPr>
            </a:lvl1pPr>
          </a:lstStyle>
          <a:p>
            <a:pPr lvl="0"/>
            <a:r>
              <a:rPr lang="en-GB"/>
              <a:t>Sub</a:t>
            </a:r>
            <a:br>
              <a:rPr lang="en-GB"/>
            </a:br>
            <a:r>
              <a:rPr lang="en-GB"/>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10164033"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Apricus Black" pitchFamily="2" charset="0"/>
              </a:defRPr>
            </a:lvl1pPr>
          </a:lstStyle>
          <a:p>
            <a:pPr lvl="0"/>
            <a:r>
              <a:rPr lang="en-GB"/>
              <a:t>Sub</a:t>
            </a:r>
            <a:br>
              <a:rPr lang="en-GB"/>
            </a:br>
            <a:r>
              <a:rPr lang="en-GB"/>
              <a:t>Title</a:t>
            </a:r>
          </a:p>
        </p:txBody>
      </p:sp>
    </p:spTree>
    <p:extLst>
      <p:ext uri="{BB962C8B-B14F-4D97-AF65-F5344CB8AC3E}">
        <p14:creationId xmlns:p14="http://schemas.microsoft.com/office/powerpoint/2010/main" val="344414749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7" name="Rectangle 16">
            <a:extLst>
              <a:ext uri="{FF2B5EF4-FFF2-40B4-BE49-F238E27FC236}">
                <a16:creationId xmlns:a16="http://schemas.microsoft.com/office/drawing/2014/main" id="{F58E2274-C960-29CE-D741-8E081B120C15}"/>
              </a:ext>
            </a:extLst>
          </p:cNvPr>
          <p:cNvSpPr/>
          <p:nvPr userDrawn="1"/>
        </p:nvSpPr>
        <p:spPr>
          <a:xfrm>
            <a:off x="6461760" y="709036"/>
            <a:ext cx="5013960" cy="5443754"/>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14" name="Graphic 13" descr="Open quotation mark with solid fill">
            <a:extLst>
              <a:ext uri="{FF2B5EF4-FFF2-40B4-BE49-F238E27FC236}">
                <a16:creationId xmlns:a16="http://schemas.microsoft.com/office/drawing/2014/main" id="{A36276D5-578F-0EB6-E182-D67F027EA242}"/>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5858032" y="-557966"/>
            <a:ext cx="2535644" cy="2535644"/>
          </a:xfrm>
          <a:prstGeom prst="rect">
            <a:avLst/>
          </a:prstGeom>
        </p:spPr>
      </p:pic>
      <p:pic>
        <p:nvPicPr>
          <p:cNvPr id="15" name="Graphic 14" descr="Open quotation mark with solid fill">
            <a:extLst>
              <a:ext uri="{FF2B5EF4-FFF2-40B4-BE49-F238E27FC236}">
                <a16:creationId xmlns:a16="http://schemas.microsoft.com/office/drawing/2014/main" id="{2E5C85D1-186E-832B-0EAE-64070D63A2B6}"/>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rot="10800000">
            <a:off x="9554039" y="4879925"/>
            <a:ext cx="2535644" cy="2535644"/>
          </a:xfrm>
          <a:prstGeom prst="rect">
            <a:avLst/>
          </a:prstGeom>
        </p:spPr>
      </p:pic>
      <p:sp>
        <p:nvSpPr>
          <p:cNvPr id="13" name="Text Placeholder 8">
            <a:extLst>
              <a:ext uri="{FF2B5EF4-FFF2-40B4-BE49-F238E27FC236}">
                <a16:creationId xmlns:a16="http://schemas.microsoft.com/office/drawing/2014/main" id="{7AD99889-1B9E-CCD1-74C4-D42CE3F3773A}"/>
              </a:ext>
            </a:extLst>
          </p:cNvPr>
          <p:cNvSpPr>
            <a:spLocks noGrp="1"/>
          </p:cNvSpPr>
          <p:nvPr>
            <p:ph type="body" sz="quarter" idx="14" hasCustomPrompt="1"/>
          </p:nvPr>
        </p:nvSpPr>
        <p:spPr>
          <a:xfrm>
            <a:off x="6461760" y="709036"/>
            <a:ext cx="5013960" cy="5440304"/>
          </a:xfrm>
          <a:noFill/>
        </p:spPr>
        <p:txBody>
          <a:bodyPr lIns="1440000" tIns="2520000" rIns="1440000" bIns="2520000">
            <a:noAutofit/>
          </a:bodyPr>
          <a:lstStyle>
            <a:lvl1pPr marL="0" indent="0">
              <a:lnSpc>
                <a:spcPct val="100000"/>
              </a:lnSpc>
              <a:buFontTx/>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Tree>
    <p:extLst>
      <p:ext uri="{BB962C8B-B14F-4D97-AF65-F5344CB8AC3E}">
        <p14:creationId xmlns:p14="http://schemas.microsoft.com/office/powerpoint/2010/main" val="4147564776"/>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184189" y="1896945"/>
            <a:ext cx="9797653" cy="1413886"/>
          </a:xfrm>
        </p:spPr>
        <p:txBody>
          <a:bodyPr wrap="square" lIns="0" tIns="108000" bIns="108000" anchor="b" anchorCtr="0">
            <a:spAutoFit/>
          </a:bodyPr>
          <a:lstStyle>
            <a:lvl1pPr algn="ctr">
              <a:lnSpc>
                <a:spcPct val="80000"/>
              </a:lnSpc>
              <a:defRPr sz="9713">
                <a:solidFill>
                  <a:schemeClr val="bg1"/>
                </a:solidFill>
              </a:defRPr>
            </a:lvl1pPr>
          </a:lstStyle>
          <a:p>
            <a:r>
              <a:rPr lang="en-GB"/>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11255143" y="296466"/>
            <a:ext cx="633247" cy="189974"/>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579602" y="5002981"/>
            <a:ext cx="1179677" cy="1179677"/>
          </a:xfrm>
          <a:prstGeom prst="ellipse">
            <a:avLst/>
          </a:prstGeom>
          <a:solidFill>
            <a:srgbClr val="ED2881"/>
          </a:solidFill>
        </p:spPr>
        <p:txBody>
          <a:bodyPr tIns="288000">
            <a:normAutofit/>
          </a:bodyPr>
          <a:lstStyle>
            <a:lvl1pPr marL="0" indent="0" algn="ctr">
              <a:buFontTx/>
              <a:buNone/>
              <a:defRPr sz="1200">
                <a:solidFill>
                  <a:schemeClr val="bg1"/>
                </a:solidFill>
              </a:defRPr>
            </a:lvl1pPr>
          </a:lstStyle>
          <a:p>
            <a:r>
              <a:rPr lang="en-GB"/>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1941677" y="5155381"/>
            <a:ext cx="2163598" cy="352425"/>
          </a:xfrm>
        </p:spPr>
        <p:txBody>
          <a:bodyPr lIns="72000" tIns="0" rIns="72000" bIns="108000" anchor="ctr" anchorCtr="0">
            <a:noAutofit/>
          </a:bodyPr>
          <a:lstStyle>
            <a:lvl1pPr marL="0" indent="0">
              <a:buFontTx/>
              <a:buNone/>
              <a:defRPr sz="3000" b="1" i="0">
                <a:solidFill>
                  <a:schemeClr val="bg1"/>
                </a:solidFill>
                <a:latin typeface="Apricus Black" pitchFamily="2" charset="0"/>
              </a:defRPr>
            </a:lvl1pPr>
          </a:lstStyle>
          <a:p>
            <a:pPr lvl="0"/>
            <a:r>
              <a:rPr lang="en-GB"/>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1941677" y="5669731"/>
            <a:ext cx="2163598" cy="419100"/>
          </a:xfrm>
        </p:spPr>
        <p:txBody>
          <a:bodyPr>
            <a:normAutofit/>
          </a:bodyPr>
          <a:lstStyle>
            <a:lvl1pPr marL="0" indent="0">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4484853" y="5002981"/>
            <a:ext cx="1179677" cy="1179677"/>
          </a:xfrm>
          <a:prstGeom prst="ellipse">
            <a:avLst/>
          </a:prstGeom>
          <a:solidFill>
            <a:srgbClr val="ED2881"/>
          </a:solidFill>
        </p:spPr>
        <p:txBody>
          <a:bodyPr tIns="288000">
            <a:normAutofit/>
          </a:bodyPr>
          <a:lstStyle>
            <a:lvl1pPr marL="0" indent="0" algn="ctr">
              <a:buFontTx/>
              <a:buNone/>
              <a:defRPr sz="1200">
                <a:solidFill>
                  <a:schemeClr val="bg1"/>
                </a:solidFill>
              </a:defRPr>
            </a:lvl1pPr>
          </a:lstStyle>
          <a:p>
            <a:r>
              <a:rPr lang="en-GB"/>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5846928" y="5155381"/>
            <a:ext cx="2163598" cy="352425"/>
          </a:xfrm>
        </p:spPr>
        <p:txBody>
          <a:bodyPr lIns="72000" tIns="0" rIns="72000" bIns="108000" anchor="ctr" anchorCtr="0">
            <a:noAutofit/>
          </a:bodyPr>
          <a:lstStyle>
            <a:lvl1pPr marL="0" indent="0">
              <a:buFontTx/>
              <a:buNone/>
              <a:defRPr sz="3000" b="1" i="0">
                <a:solidFill>
                  <a:schemeClr val="bg1"/>
                </a:solidFill>
                <a:latin typeface="Apricus Black" pitchFamily="2" charset="0"/>
              </a:defRPr>
            </a:lvl1pPr>
          </a:lstStyle>
          <a:p>
            <a:pPr lvl="0"/>
            <a:r>
              <a:rPr lang="en-GB"/>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5846928" y="5669731"/>
            <a:ext cx="2163598" cy="419100"/>
          </a:xfrm>
        </p:spPr>
        <p:txBody>
          <a:bodyPr>
            <a:normAutofit/>
          </a:bodyPr>
          <a:lstStyle>
            <a:lvl1pPr marL="0" indent="0">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8353192" y="5016367"/>
            <a:ext cx="1179677" cy="1179677"/>
          </a:xfrm>
          <a:prstGeom prst="ellipse">
            <a:avLst/>
          </a:prstGeom>
          <a:solidFill>
            <a:srgbClr val="ED2881"/>
          </a:solidFill>
        </p:spPr>
        <p:txBody>
          <a:bodyPr tIns="288000">
            <a:normAutofit/>
          </a:bodyPr>
          <a:lstStyle>
            <a:lvl1pPr marL="0" indent="0" algn="ctr">
              <a:buFontTx/>
              <a:buNone/>
              <a:defRPr sz="1200">
                <a:solidFill>
                  <a:schemeClr val="bg1"/>
                </a:solidFill>
              </a:defRPr>
            </a:lvl1pPr>
          </a:lstStyle>
          <a:p>
            <a:r>
              <a:rPr lang="en-GB"/>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9715267" y="5168767"/>
            <a:ext cx="2163598" cy="352425"/>
          </a:xfrm>
        </p:spPr>
        <p:txBody>
          <a:bodyPr lIns="72000" tIns="0" rIns="72000" bIns="108000" anchor="ctr" anchorCtr="0">
            <a:noAutofit/>
          </a:bodyPr>
          <a:lstStyle>
            <a:lvl1pPr marL="0" indent="0">
              <a:buFontTx/>
              <a:buNone/>
              <a:defRPr sz="3000" b="1" i="0">
                <a:solidFill>
                  <a:schemeClr val="bg1"/>
                </a:solidFill>
                <a:latin typeface="Apricus Black" pitchFamily="2" charset="0"/>
              </a:defRPr>
            </a:lvl1pPr>
          </a:lstStyle>
          <a:p>
            <a:pPr lvl="0"/>
            <a:r>
              <a:rPr lang="en-GB"/>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9715267" y="5683117"/>
            <a:ext cx="2163598" cy="419100"/>
          </a:xfrm>
        </p:spPr>
        <p:txBody>
          <a:bodyPr>
            <a:normAutofit/>
          </a:bodyPr>
          <a:lstStyle>
            <a:lvl1pPr marL="0" indent="0">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Tree>
    <p:extLst>
      <p:ext uri="{BB962C8B-B14F-4D97-AF65-F5344CB8AC3E}">
        <p14:creationId xmlns:p14="http://schemas.microsoft.com/office/powerpoint/2010/main" val="25544464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79602" y="1025609"/>
            <a:ext cx="4959507" cy="2403392"/>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138044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F37561"/>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579602" y="1025609"/>
            <a:ext cx="4959507" cy="2403392"/>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3277195" y="3277195"/>
            <a:ext cx="6858001"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2051415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79602" y="586026"/>
            <a:ext cx="11308789" cy="915864"/>
          </a:xfrm>
        </p:spPr>
        <p:txBody>
          <a:bodyPr wrap="square" lIns="0" tIns="108000" bIns="108000">
            <a:spAutoFit/>
          </a:bodyPr>
          <a:lstStyle>
            <a:lvl1pPr>
              <a:lnSpc>
                <a:spcPct val="80000"/>
              </a:lnSpc>
              <a:defRPr sz="5625"/>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2671117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hasCustomPrompt="1"/>
          </p:nvPr>
        </p:nvSpPr>
        <p:spPr>
          <a:xfrm>
            <a:off x="579602" y="586026"/>
            <a:ext cx="11308789" cy="915864"/>
          </a:xfrm>
        </p:spPr>
        <p:txBody>
          <a:bodyPr wrap="square" lIns="0" tIns="108000" bIns="108000">
            <a:spAutoFit/>
          </a:bodyPr>
          <a:lstStyle>
            <a:lvl1pPr>
              <a:lnSpc>
                <a:spcPct val="80000"/>
              </a:lnSpc>
              <a:defRPr sz="5625">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8113738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0"/>
            <a:ext cx="5730240" cy="6152791"/>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5204460"/>
            <a:ext cx="1653540" cy="165354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79602" y="430817"/>
            <a:ext cx="5516397" cy="1608362"/>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3183966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6461760" y="0"/>
            <a:ext cx="573024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hasCustomPrompt="1"/>
          </p:nvPr>
        </p:nvSpPr>
        <p:spPr>
          <a:xfrm>
            <a:off x="579602" y="430817"/>
            <a:ext cx="5516397" cy="1608362"/>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7143384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544413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hasCustomPrompt="1"/>
          </p:nvPr>
        </p:nvSpPr>
        <p:spPr>
          <a:xfrm>
            <a:off x="579602" y="430817"/>
            <a:ext cx="5516397" cy="1608362"/>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63096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F3756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3819525" y="3535165"/>
            <a:ext cx="4581525"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20790788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10538460" y="5204460"/>
            <a:ext cx="1653540" cy="165354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1787174" y="702983"/>
            <a:ext cx="9688547" cy="5449808"/>
          </a:xfrm>
          <a:solidFill>
            <a:srgbClr val="EFEFEF"/>
          </a:solidFill>
        </p:spPr>
        <p:txBody>
          <a:bodyPr lIns="360000" tIns="2880000" rIns="360000" bIns="360000" anchor="t" anchorCtr="0"/>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129983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298351" y="655137"/>
            <a:ext cx="697755" cy="5906398"/>
          </a:xfrm>
        </p:spPr>
        <p:txBody>
          <a:bodyPr vert="vert" wrap="square" lIns="0" tIns="108000" bIns="108000">
            <a:spAutoFit/>
          </a:bodyPr>
          <a:lstStyle>
            <a:lvl1pPr>
              <a:lnSpc>
                <a:spcPct val="80000"/>
              </a:lnSpc>
              <a:defRPr sz="5625">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788883" y="6564646"/>
            <a:ext cx="186678" cy="18667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2004072" y="6564511"/>
            <a:ext cx="2078518" cy="186928"/>
          </a:xfrm>
        </p:spPr>
        <p:txBody>
          <a:bodyPr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7019592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1850065"/>
            <a:ext cx="12192000" cy="500793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579602" y="586026"/>
            <a:ext cx="11020454" cy="915864"/>
          </a:xfrm>
        </p:spPr>
        <p:txBody>
          <a:bodyPr wrap="square" lIns="0" tIns="108000" bIns="108000">
            <a:spAutoFit/>
          </a:bodyPr>
          <a:lstStyle>
            <a:lvl1pPr algn="ctr">
              <a:lnSpc>
                <a:spcPct val="80000"/>
              </a:lnSpc>
              <a:defRPr sz="5625"/>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2105828"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64357" y="244265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2105828" y="4157984"/>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664357"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8000252"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6558782" y="2442652"/>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8000252" y="415798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6558782"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3447080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581896" y="799562"/>
            <a:ext cx="2881217" cy="2993356"/>
          </a:xfrm>
        </p:spPr>
        <p:txBody>
          <a:bodyPr wrap="square" lIns="0" tIns="108000" bIns="108000" anchor="b" anchorCtr="0">
            <a:spAutoFit/>
          </a:bodyPr>
          <a:lstStyle>
            <a:lvl1pPr algn="l">
              <a:lnSpc>
                <a:spcPct val="80000"/>
              </a:lnSpc>
              <a:defRPr sz="5625">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48549"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4048549"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4833042" y="3263357"/>
            <a:ext cx="476646" cy="476646"/>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6681436"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6681436"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7465930" y="3263357"/>
            <a:ext cx="476646" cy="476646"/>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9314324"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9314324"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10098817" y="3263357"/>
            <a:ext cx="476646" cy="476646"/>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8624026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096000" y="0"/>
            <a:ext cx="60960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02220" y="2367028"/>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579603" y="2638257"/>
            <a:ext cx="476646" cy="476646"/>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1502220" y="3746094"/>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579603" y="4017324"/>
            <a:ext cx="476646" cy="476646"/>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502220" y="5125161"/>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579603" y="5396390"/>
            <a:ext cx="476646" cy="476646"/>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hasCustomPrompt="1"/>
          </p:nvPr>
        </p:nvSpPr>
        <p:spPr>
          <a:xfrm>
            <a:off x="579602" y="430817"/>
            <a:ext cx="5064744" cy="1608362"/>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0335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515100" y="0"/>
            <a:ext cx="56769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367027"/>
            <a:ext cx="5516398" cy="3904947"/>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hasCustomPrompt="1"/>
          </p:nvPr>
        </p:nvSpPr>
        <p:spPr>
          <a:xfrm>
            <a:off x="579602" y="430817"/>
            <a:ext cx="5516398" cy="1608362"/>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5693341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5204460"/>
            <a:ext cx="1653540" cy="165354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733647" y="726930"/>
            <a:ext cx="10757491" cy="5420912"/>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sz="675"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1524000" y="1585249"/>
            <a:ext cx="9144000" cy="1843751"/>
          </a:xfrm>
        </p:spPr>
        <p:txBody>
          <a:bodyPr anchor="b"/>
          <a:lstStyle>
            <a:lvl1pPr algn="ctr">
              <a:defRPr sz="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3819525" y="3535165"/>
            <a:ext cx="4581525"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33055155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609600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4162647" y="1060598"/>
            <a:ext cx="7725743" cy="473680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162647" y="1060598"/>
            <a:ext cx="7725743" cy="4728830"/>
          </a:xfrm>
          <a:noFill/>
        </p:spPr>
        <p:txBody>
          <a:bodyPr wrap="square" lIns="720000" tIns="2880000" rIns="720000" bIns="1800000" numCol="1" spcCol="972000" anchor="b" anchorCtr="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7106719" y="1483242"/>
            <a:ext cx="1763976" cy="1763976"/>
          </a:xfrm>
          <a:prstGeom prst="ellipse">
            <a:avLst/>
          </a:prstGeom>
          <a:solidFill>
            <a:srgbClr val="F37561"/>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594163" y="2592649"/>
            <a:ext cx="3135920" cy="1664728"/>
          </a:xfrm>
        </p:spPr>
        <p:txBody>
          <a:bodyPr anchor="ctr" anchorCtr="0"/>
          <a:lstStyle>
            <a:lvl1pPr algn="l">
              <a:lnSpc>
                <a:spcPct val="80000"/>
              </a:lnSpc>
              <a:defRPr sz="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2758927" y="-215199"/>
            <a:ext cx="2535644" cy="2535644"/>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rot="10800000">
            <a:off x="9971373" y="4529581"/>
            <a:ext cx="2535644" cy="2535644"/>
          </a:xfrm>
          <a:prstGeom prst="rect">
            <a:avLst/>
          </a:prstGeom>
        </p:spPr>
      </p:pic>
    </p:spTree>
    <p:extLst>
      <p:ext uri="{BB962C8B-B14F-4D97-AF65-F5344CB8AC3E}">
        <p14:creationId xmlns:p14="http://schemas.microsoft.com/office/powerpoint/2010/main" val="16750386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8364"/>
            <a:ext cx="6095999" cy="6849637"/>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601022"/>
            <a:ext cx="5224608" cy="367095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2720340"/>
          </a:xfrm>
          <a:solidFill>
            <a:srgbClr val="EFEFEF"/>
          </a:solidFill>
        </p:spPr>
        <p:txBody>
          <a:bodyPr lIns="360000" tIns="180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5" name="Content Placeholder 2">
            <a:extLst>
              <a:ext uri="{FF2B5EF4-FFF2-40B4-BE49-F238E27FC236}">
                <a16:creationId xmlns:a16="http://schemas.microsoft.com/office/drawing/2014/main" id="{20710D1B-D489-8F36-4A04-2B7A832E1C14}"/>
              </a:ext>
            </a:extLst>
          </p:cNvPr>
          <p:cNvSpPr>
            <a:spLocks noGrp="1"/>
          </p:cNvSpPr>
          <p:nvPr>
            <p:ph idx="14" hasCustomPrompt="1"/>
          </p:nvPr>
        </p:nvSpPr>
        <p:spPr>
          <a:xfrm>
            <a:off x="6461760" y="3677250"/>
            <a:ext cx="5013960" cy="2594724"/>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
        <p:nvSpPr>
          <p:cNvPr id="14" name="Title 1">
            <a:extLst>
              <a:ext uri="{FF2B5EF4-FFF2-40B4-BE49-F238E27FC236}">
                <a16:creationId xmlns:a16="http://schemas.microsoft.com/office/drawing/2014/main" id="{004F10BC-7E21-7485-2C08-A48CA9AB4EC9}"/>
              </a:ext>
            </a:extLst>
          </p:cNvPr>
          <p:cNvSpPr>
            <a:spLocks noGrp="1"/>
          </p:cNvSpPr>
          <p:nvPr>
            <p:ph type="title" hasCustomPrompt="1"/>
          </p:nvPr>
        </p:nvSpPr>
        <p:spPr>
          <a:xfrm>
            <a:off x="579602" y="430817"/>
            <a:ext cx="5224608" cy="1608362"/>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7390413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2031474" y="2290083"/>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2031474" y="3697111"/>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2031474" y="5140819"/>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628659" y="2234090"/>
            <a:ext cx="1055675" cy="1055675"/>
          </a:xfrm>
          <a:prstGeom prst="ellipse">
            <a:avLst/>
          </a:prstGeom>
          <a:solidFill>
            <a:srgbClr val="F37561"/>
          </a:solidFill>
        </p:spPr>
        <p:txBody>
          <a:bodyPr tIns="0" bIns="360000">
            <a:noAutofit/>
          </a:bodyPr>
          <a:lstStyle>
            <a:lvl1pPr marL="0" indent="0" algn="ctr">
              <a:buFontTx/>
              <a:buNone/>
              <a:defRPr sz="5175"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628658" y="3644428"/>
            <a:ext cx="1055675" cy="1055675"/>
          </a:xfrm>
          <a:prstGeom prst="ellipse">
            <a:avLst/>
          </a:prstGeom>
          <a:solidFill>
            <a:srgbClr val="F37561"/>
          </a:solidFill>
        </p:spPr>
        <p:txBody>
          <a:bodyPr tIns="0" bIns="360000">
            <a:noAutofit/>
          </a:bodyPr>
          <a:lstStyle>
            <a:lvl1pPr marL="0" indent="0" algn="ctr">
              <a:buFontTx/>
              <a:buNone/>
              <a:defRPr sz="5175"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628658" y="5084826"/>
            <a:ext cx="1055675" cy="1055675"/>
          </a:xfrm>
          <a:prstGeom prst="ellipse">
            <a:avLst/>
          </a:prstGeom>
          <a:solidFill>
            <a:srgbClr val="F37561"/>
          </a:solidFill>
        </p:spPr>
        <p:txBody>
          <a:bodyPr tIns="0" bIns="360000">
            <a:noAutofit/>
          </a:bodyPr>
          <a:lstStyle>
            <a:lvl1pPr marL="0" indent="0" algn="ctr">
              <a:buFontTx/>
              <a:buNone/>
              <a:defRPr sz="5175"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hasCustomPrompt="1"/>
          </p:nvPr>
        </p:nvSpPr>
        <p:spPr>
          <a:xfrm>
            <a:off x="579602" y="444450"/>
            <a:ext cx="11306006" cy="91586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7378749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579602" y="444450"/>
            <a:ext cx="11308788" cy="915864"/>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rgbClr val="F37561"/>
          </a:solidFill>
        </p:spPr>
        <p:txBody>
          <a:bodyPr tIns="0" bIns="0">
            <a:noAutofit/>
          </a:bodyPr>
          <a:lstStyle>
            <a:lvl1pPr marL="0" indent="0" algn="ctr">
              <a:buFontTx/>
              <a:buNone/>
              <a:defRPr sz="3300"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rgbClr val="F37561"/>
          </a:solidFill>
        </p:spPr>
        <p:txBody>
          <a:bodyPr tIns="0" bIns="0">
            <a:noAutofit/>
          </a:bodyPr>
          <a:lstStyle>
            <a:lvl1pPr marL="0" indent="0" algn="ctr">
              <a:buFontTx/>
              <a:buNone/>
              <a:defRPr sz="3300"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rgbClr val="F37561"/>
          </a:solidFill>
        </p:spPr>
        <p:txBody>
          <a:bodyPr tIns="0" bIns="0">
            <a:noAutofit/>
          </a:bodyPr>
          <a:lstStyle>
            <a:lvl1pPr marL="0" indent="0" algn="ctr">
              <a:buFontTx/>
              <a:buNone/>
              <a:defRPr sz="3300"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3</a:t>
            </a:r>
          </a:p>
        </p:txBody>
      </p:sp>
      <p:sp>
        <p:nvSpPr>
          <p:cNvPr id="15" name="Text Placeholder 15">
            <a:extLst>
              <a:ext uri="{FF2B5EF4-FFF2-40B4-BE49-F238E27FC236}">
                <a16:creationId xmlns:a16="http://schemas.microsoft.com/office/drawing/2014/main" id="{96448C6A-29BE-41E7-5832-855F6C95B62B}"/>
              </a:ext>
            </a:extLst>
          </p:cNvPr>
          <p:cNvSpPr>
            <a:spLocks noGrp="1"/>
          </p:cNvSpPr>
          <p:nvPr>
            <p:ph type="body" sz="quarter" idx="13"/>
          </p:nvPr>
        </p:nvSpPr>
        <p:spPr>
          <a:xfrm>
            <a:off x="1585997"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rgbClr val="F37561"/>
          </a:solidFill>
        </p:spPr>
        <p:txBody>
          <a:bodyPr tIns="0" bIns="0">
            <a:noAutofit/>
          </a:bodyPr>
          <a:lstStyle>
            <a:lvl1pPr marL="0" indent="0" algn="ctr">
              <a:buFontTx/>
              <a:buNone/>
              <a:defRPr sz="3300"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rgbClr val="F37561"/>
          </a:solidFill>
        </p:spPr>
        <p:txBody>
          <a:bodyPr tIns="0" bIns="0">
            <a:noAutofit/>
          </a:bodyPr>
          <a:lstStyle>
            <a:lvl1pPr marL="0" indent="0" algn="ctr">
              <a:buFontTx/>
              <a:buNone/>
              <a:defRPr sz="3300"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rgbClr val="F37561"/>
          </a:solidFill>
        </p:spPr>
        <p:txBody>
          <a:bodyPr tIns="0" bIns="0">
            <a:noAutofit/>
          </a:bodyPr>
          <a:lstStyle>
            <a:lvl1pPr marL="0" indent="0" algn="ctr">
              <a:buFontTx/>
              <a:buNone/>
              <a:defRPr sz="3300"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0" name="Text Placeholder 15">
            <a:extLst>
              <a:ext uri="{FF2B5EF4-FFF2-40B4-BE49-F238E27FC236}">
                <a16:creationId xmlns:a16="http://schemas.microsoft.com/office/drawing/2014/main" id="{7299F715-9BD8-82BE-F9B9-FC387B915CC9}"/>
              </a:ext>
            </a:extLst>
          </p:cNvPr>
          <p:cNvSpPr>
            <a:spLocks noGrp="1"/>
          </p:cNvSpPr>
          <p:nvPr>
            <p:ph type="body" sz="quarter" idx="23"/>
          </p:nvPr>
        </p:nvSpPr>
        <p:spPr>
          <a:xfrm>
            <a:off x="7568363"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AEF0EEC-ED23-52F9-3A4B-D02732907F03}"/>
              </a:ext>
            </a:extLst>
          </p:cNvPr>
          <p:cNvSpPr>
            <a:spLocks noGrp="1"/>
          </p:cNvSpPr>
          <p:nvPr>
            <p:ph type="body" sz="quarter" idx="24"/>
          </p:nvPr>
        </p:nvSpPr>
        <p:spPr>
          <a:xfrm>
            <a:off x="1585997"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5E0EB1D7-830B-3050-92F9-1FC3ED858C77}"/>
              </a:ext>
            </a:extLst>
          </p:cNvPr>
          <p:cNvSpPr>
            <a:spLocks noGrp="1"/>
          </p:cNvSpPr>
          <p:nvPr>
            <p:ph type="body" sz="quarter" idx="25"/>
          </p:nvPr>
        </p:nvSpPr>
        <p:spPr>
          <a:xfrm>
            <a:off x="7568363"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4F4A06D1-6286-02F8-A0A8-18065C534479}"/>
              </a:ext>
            </a:extLst>
          </p:cNvPr>
          <p:cNvSpPr>
            <a:spLocks noGrp="1"/>
          </p:cNvSpPr>
          <p:nvPr>
            <p:ph type="body" sz="quarter" idx="26"/>
          </p:nvPr>
        </p:nvSpPr>
        <p:spPr>
          <a:xfrm>
            <a:off x="1585997"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2" name="Text Placeholder 15">
            <a:extLst>
              <a:ext uri="{FF2B5EF4-FFF2-40B4-BE49-F238E27FC236}">
                <a16:creationId xmlns:a16="http://schemas.microsoft.com/office/drawing/2014/main" id="{9DED9F07-2D3E-BD82-1C67-E5CD8CAFA42D}"/>
              </a:ext>
            </a:extLst>
          </p:cNvPr>
          <p:cNvSpPr>
            <a:spLocks noGrp="1"/>
          </p:cNvSpPr>
          <p:nvPr>
            <p:ph type="body" sz="quarter" idx="27"/>
          </p:nvPr>
        </p:nvSpPr>
        <p:spPr>
          <a:xfrm>
            <a:off x="7568363"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Tree>
    <p:extLst>
      <p:ext uri="{BB962C8B-B14F-4D97-AF65-F5344CB8AC3E}">
        <p14:creationId xmlns:p14="http://schemas.microsoft.com/office/powerpoint/2010/main" val="2816589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7974239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F3756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579602" y="444450"/>
            <a:ext cx="11308788" cy="91586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chemeClr val="bg1"/>
          </a:solidFill>
        </p:spPr>
        <p:txBody>
          <a:bodyPr tIns="0" bIns="0">
            <a:noAutofit/>
          </a:bodyPr>
          <a:lstStyle>
            <a:lvl1pPr marL="0" indent="0" algn="ctr">
              <a:buFontTx/>
              <a:buNone/>
              <a:defRPr sz="3300" b="1" i="0">
                <a:solidFill>
                  <a:srgbClr val="0E2432"/>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chemeClr val="bg1"/>
          </a:solidFill>
        </p:spPr>
        <p:txBody>
          <a:bodyPr tIns="0" bIns="0">
            <a:noAutofit/>
          </a:bodyPr>
          <a:lstStyle>
            <a:lvl1pPr marL="0" indent="0" algn="ctr">
              <a:buFontTx/>
              <a:buNone/>
              <a:defRPr sz="3300" b="1" i="0">
                <a:solidFill>
                  <a:srgbClr val="0E2432"/>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chemeClr val="bg1"/>
          </a:solidFill>
        </p:spPr>
        <p:txBody>
          <a:bodyPr tIns="0" bIns="0">
            <a:noAutofit/>
          </a:bodyPr>
          <a:lstStyle>
            <a:lvl1pPr marL="0" indent="0" algn="ctr">
              <a:buFontTx/>
              <a:buNone/>
              <a:defRPr sz="3300" b="1" i="0">
                <a:solidFill>
                  <a:srgbClr val="0E2432"/>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chemeClr val="bg1"/>
          </a:solidFill>
        </p:spPr>
        <p:txBody>
          <a:bodyPr tIns="0" bIns="0">
            <a:noAutofit/>
          </a:bodyPr>
          <a:lstStyle>
            <a:lvl1pPr marL="0" indent="0" algn="ctr">
              <a:buFontTx/>
              <a:buNone/>
              <a:defRPr sz="3300" b="1" i="0">
                <a:solidFill>
                  <a:srgbClr val="0E2432"/>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chemeClr val="bg1"/>
          </a:solidFill>
        </p:spPr>
        <p:txBody>
          <a:bodyPr tIns="0" bIns="0">
            <a:noAutofit/>
          </a:bodyPr>
          <a:lstStyle>
            <a:lvl1pPr marL="0" indent="0" algn="ctr">
              <a:buFontTx/>
              <a:buNone/>
              <a:defRPr sz="3300" b="1" i="0">
                <a:solidFill>
                  <a:srgbClr val="0E2432"/>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chemeClr val="bg1"/>
          </a:solidFill>
        </p:spPr>
        <p:txBody>
          <a:bodyPr tIns="0" bIns="0">
            <a:noAutofit/>
          </a:bodyPr>
          <a:lstStyle>
            <a:lvl1pPr marL="0" indent="0" algn="ctr">
              <a:buFontTx/>
              <a:buNone/>
              <a:defRPr sz="3300" b="1" i="0">
                <a:solidFill>
                  <a:srgbClr val="0E2432"/>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1585997" y="2308817"/>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7568363" y="2308817"/>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1585997" y="3647288"/>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7568363" y="3647288"/>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1585997" y="4985759"/>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7568363" y="4985759"/>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01029788-A8B6-9855-56DC-17823C9800F2}"/>
              </a:ext>
            </a:extLst>
          </p:cNvPr>
          <p:cNvPicPr>
            <a:picLocks noChangeAspect="1"/>
          </p:cNvPicPr>
          <p:nvPr userDrawn="1"/>
        </p:nvPicPr>
        <p:blipFill>
          <a:blip r:embed="rId4"/>
          <a:stretch>
            <a:fillRect/>
          </a:stretch>
        </p:blipFill>
        <p:spPr>
          <a:xfrm>
            <a:off x="11255143" y="296466"/>
            <a:ext cx="633247" cy="189974"/>
          </a:xfrm>
          <a:prstGeom prst="rect">
            <a:avLst/>
          </a:prstGeom>
        </p:spPr>
      </p:pic>
    </p:spTree>
    <p:extLst>
      <p:ext uri="{BB962C8B-B14F-4D97-AF65-F5344CB8AC3E}">
        <p14:creationId xmlns:p14="http://schemas.microsoft.com/office/powerpoint/2010/main" val="12349253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147592" y="1937495"/>
            <a:ext cx="4887208" cy="3918690"/>
          </a:xfrm>
          <a:solidFill>
            <a:srgbClr val="F37561"/>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1095749" y="3612842"/>
            <a:ext cx="3918692"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7001182" y="1937493"/>
            <a:ext cx="4887208" cy="3918690"/>
          </a:xfrm>
          <a:solidFill>
            <a:srgbClr val="F37561"/>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4757842" y="3612842"/>
            <a:ext cx="3918690"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hasCustomPrompt="1"/>
          </p:nvPr>
        </p:nvSpPr>
        <p:spPr>
          <a:xfrm>
            <a:off x="579602" y="444450"/>
            <a:ext cx="10245609" cy="91586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0008068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209255" y="2155541"/>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905796" y="3640939"/>
            <a:ext cx="3600450" cy="629653"/>
          </a:xfrm>
          <a:solidFill>
            <a:srgbClr val="F3756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5169879"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3054828" y="3656214"/>
            <a:ext cx="3600450" cy="629653"/>
          </a:xfrm>
          <a:solidFill>
            <a:srgbClr val="F3756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9130504"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7015453" y="3656214"/>
            <a:ext cx="3600450" cy="629653"/>
          </a:xfrm>
          <a:solidFill>
            <a:srgbClr val="F3756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hasCustomPrompt="1"/>
          </p:nvPr>
        </p:nvSpPr>
        <p:spPr>
          <a:xfrm>
            <a:off x="579602" y="444450"/>
            <a:ext cx="10245609" cy="915864"/>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0324198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579602" y="1974833"/>
            <a:ext cx="11308788" cy="306161"/>
          </a:xfrm>
        </p:spPr>
        <p:txBody>
          <a:bodyPr>
            <a:normAutofit/>
          </a:bodyPr>
          <a:lstStyle>
            <a:lvl1pPr marL="0" indent="0">
              <a:buNone/>
              <a:defRPr sz="22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2877910"/>
            <a:ext cx="3417068" cy="2942341"/>
          </a:xfrm>
          <a:solidFill>
            <a:srgbClr val="0E2432"/>
          </a:solidFill>
        </p:spPr>
        <p:txBody>
          <a:bodyPr lIns="720000" tIns="720000" rIns="720000" bIns="720000">
            <a:normAutofit/>
          </a:bodyPr>
          <a:lstStyle>
            <a:lvl1pPr marL="0" indent="0">
              <a:buClr>
                <a:schemeClr val="bg1"/>
              </a:buClr>
              <a:buFontTx/>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452546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847132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hasCustomPrompt="1"/>
          </p:nvPr>
        </p:nvSpPr>
        <p:spPr>
          <a:xfrm>
            <a:off x="579602" y="444450"/>
            <a:ext cx="10245609" cy="915864"/>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882043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79602" y="444450"/>
            <a:ext cx="11308789" cy="91586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1"/>
                </a:solidFill>
              </a:defRPr>
            </a:lvl1pPr>
          </a:lstStyle>
          <a:p>
            <a:endParaRPr lang="en-US"/>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610168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79602" y="444450"/>
            <a:ext cx="11308788" cy="915864"/>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2">
                    <a:lumMod val="50000"/>
                  </a:schemeClr>
                </a:solidFill>
              </a:defRPr>
            </a:lvl1pPr>
          </a:lstStyle>
          <a:p>
            <a:endParaRPr lang="en-US"/>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7228487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84654" y="444450"/>
            <a:ext cx="11584782" cy="91586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584655" y="1868090"/>
            <a:ext cx="11303736" cy="4195763"/>
          </a:xfrm>
        </p:spPr>
        <p:txBody>
          <a:bodyPr/>
          <a:lstStyle>
            <a:lvl1pPr marL="0" indent="0">
              <a:buFontTx/>
              <a:buNone/>
              <a:defRPr>
                <a:solidFill>
                  <a:schemeClr val="bg1"/>
                </a:solidFill>
              </a:defRPr>
            </a:lvl1pPr>
          </a:lstStyle>
          <a:p>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188160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79602" y="444450"/>
            <a:ext cx="11308788" cy="915864"/>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579602" y="1868090"/>
            <a:ext cx="11308789" cy="4195763"/>
          </a:xfrm>
        </p:spPr>
        <p:txBody>
          <a:bodyPr/>
          <a:lstStyle>
            <a:lvl1pPr marL="0" indent="0">
              <a:buFontTx/>
              <a:buNone/>
              <a:defRPr>
                <a:solidFill>
                  <a:schemeClr val="bg2">
                    <a:lumMod val="50000"/>
                  </a:schemeClr>
                </a:solidFill>
              </a:defRPr>
            </a:lvl1pPr>
          </a:lstStyle>
          <a:p>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2960729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303609" y="1895621"/>
            <a:ext cx="11888391" cy="4078668"/>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84654" y="444450"/>
            <a:ext cx="11584782" cy="91586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3" name="Text Placeholder 16">
            <a:extLst>
              <a:ext uri="{FF2B5EF4-FFF2-40B4-BE49-F238E27FC236}">
                <a16:creationId xmlns:a16="http://schemas.microsoft.com/office/drawing/2014/main" id="{D04F548F-5952-044E-021F-37B93C40DD8F}"/>
              </a:ext>
            </a:extLst>
          </p:cNvPr>
          <p:cNvSpPr>
            <a:spLocks noGrp="1"/>
          </p:cNvSpPr>
          <p:nvPr>
            <p:ph type="body" sz="quarter" idx="30" hasCustomPrompt="1"/>
          </p:nvPr>
        </p:nvSpPr>
        <p:spPr>
          <a:xfrm>
            <a:off x="584654" y="1656450"/>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7" name="Text Placeholder 16">
            <a:extLst>
              <a:ext uri="{FF2B5EF4-FFF2-40B4-BE49-F238E27FC236}">
                <a16:creationId xmlns:a16="http://schemas.microsoft.com/office/drawing/2014/main" id="{BC297AEA-505B-B4F3-B5FD-6BB27C43B5AB}"/>
              </a:ext>
            </a:extLst>
          </p:cNvPr>
          <p:cNvSpPr>
            <a:spLocks noGrp="1"/>
          </p:cNvSpPr>
          <p:nvPr>
            <p:ph type="body" sz="quarter" idx="31" hasCustomPrompt="1"/>
          </p:nvPr>
        </p:nvSpPr>
        <p:spPr>
          <a:xfrm>
            <a:off x="1981200" y="2619089"/>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8" name="Text Placeholder 16">
            <a:extLst>
              <a:ext uri="{FF2B5EF4-FFF2-40B4-BE49-F238E27FC236}">
                <a16:creationId xmlns:a16="http://schemas.microsoft.com/office/drawing/2014/main" id="{0B378121-8F63-4386-3A8B-C76E3BEB5362}"/>
              </a:ext>
            </a:extLst>
          </p:cNvPr>
          <p:cNvSpPr>
            <a:spLocks noGrp="1"/>
          </p:cNvSpPr>
          <p:nvPr>
            <p:ph type="body" sz="quarter" idx="32" hasCustomPrompt="1"/>
          </p:nvPr>
        </p:nvSpPr>
        <p:spPr>
          <a:xfrm>
            <a:off x="3117056" y="3713498"/>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9" name="Text Placeholder 16">
            <a:extLst>
              <a:ext uri="{FF2B5EF4-FFF2-40B4-BE49-F238E27FC236}">
                <a16:creationId xmlns:a16="http://schemas.microsoft.com/office/drawing/2014/main" id="{C4269773-59C3-5AF8-FA3D-975A8EAB622E}"/>
              </a:ext>
            </a:extLst>
          </p:cNvPr>
          <p:cNvSpPr>
            <a:spLocks noGrp="1"/>
          </p:cNvSpPr>
          <p:nvPr>
            <p:ph type="body" sz="quarter" idx="33" hasCustomPrompt="1"/>
          </p:nvPr>
        </p:nvSpPr>
        <p:spPr>
          <a:xfrm>
            <a:off x="2202656" y="4926521"/>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0" name="Text Placeholder 16">
            <a:extLst>
              <a:ext uri="{FF2B5EF4-FFF2-40B4-BE49-F238E27FC236}">
                <a16:creationId xmlns:a16="http://schemas.microsoft.com/office/drawing/2014/main" id="{521788B7-C4BB-098E-C9E6-870CCD2718F7}"/>
              </a:ext>
            </a:extLst>
          </p:cNvPr>
          <p:cNvSpPr>
            <a:spLocks noGrp="1"/>
          </p:cNvSpPr>
          <p:nvPr>
            <p:ph type="body" sz="quarter" idx="34" hasCustomPrompt="1"/>
          </p:nvPr>
        </p:nvSpPr>
        <p:spPr>
          <a:xfrm>
            <a:off x="4781550" y="2729818"/>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1" name="Text Placeholder 16">
            <a:extLst>
              <a:ext uri="{FF2B5EF4-FFF2-40B4-BE49-F238E27FC236}">
                <a16:creationId xmlns:a16="http://schemas.microsoft.com/office/drawing/2014/main" id="{6157C838-0CFC-FED8-E1E4-4D95577C00E1}"/>
              </a:ext>
            </a:extLst>
          </p:cNvPr>
          <p:cNvSpPr>
            <a:spLocks noGrp="1"/>
          </p:cNvSpPr>
          <p:nvPr>
            <p:ph type="body" sz="quarter" idx="35" hasCustomPrompt="1"/>
          </p:nvPr>
        </p:nvSpPr>
        <p:spPr>
          <a:xfrm>
            <a:off x="6010275" y="4623917"/>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2" name="Text Placeholder 16">
            <a:extLst>
              <a:ext uri="{FF2B5EF4-FFF2-40B4-BE49-F238E27FC236}">
                <a16:creationId xmlns:a16="http://schemas.microsoft.com/office/drawing/2014/main" id="{C92B63EB-FA23-CA82-8829-7C94DCE13AC1}"/>
              </a:ext>
            </a:extLst>
          </p:cNvPr>
          <p:cNvSpPr>
            <a:spLocks noGrp="1"/>
          </p:cNvSpPr>
          <p:nvPr>
            <p:ph type="body" sz="quarter" idx="36" hasCustomPrompt="1"/>
          </p:nvPr>
        </p:nvSpPr>
        <p:spPr>
          <a:xfrm>
            <a:off x="7439025" y="3824226"/>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3" name="Text Placeholder 16">
            <a:extLst>
              <a:ext uri="{FF2B5EF4-FFF2-40B4-BE49-F238E27FC236}">
                <a16:creationId xmlns:a16="http://schemas.microsoft.com/office/drawing/2014/main" id="{BE6D85AA-BC7C-FCD4-CE40-0ED585335BEE}"/>
              </a:ext>
            </a:extLst>
          </p:cNvPr>
          <p:cNvSpPr>
            <a:spLocks noGrp="1"/>
          </p:cNvSpPr>
          <p:nvPr>
            <p:ph type="body" sz="quarter" idx="37" hasCustomPrompt="1"/>
          </p:nvPr>
        </p:nvSpPr>
        <p:spPr>
          <a:xfrm>
            <a:off x="8153400" y="2508361"/>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4" name="Text Placeholder 16">
            <a:extLst>
              <a:ext uri="{FF2B5EF4-FFF2-40B4-BE49-F238E27FC236}">
                <a16:creationId xmlns:a16="http://schemas.microsoft.com/office/drawing/2014/main" id="{2ECB1412-D95E-E472-E8E6-DA3AEDE90AB1}"/>
              </a:ext>
            </a:extLst>
          </p:cNvPr>
          <p:cNvSpPr>
            <a:spLocks noGrp="1"/>
          </p:cNvSpPr>
          <p:nvPr>
            <p:ph type="body" sz="quarter" idx="38" hasCustomPrompt="1"/>
          </p:nvPr>
        </p:nvSpPr>
        <p:spPr>
          <a:xfrm>
            <a:off x="8624888" y="4932143"/>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Tree>
    <p:extLst>
      <p:ext uri="{BB962C8B-B14F-4D97-AF65-F5344CB8AC3E}">
        <p14:creationId xmlns:p14="http://schemas.microsoft.com/office/powerpoint/2010/main" val="21769689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F37561"/>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303609" y="1895621"/>
            <a:ext cx="11888391" cy="4078668"/>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84654" y="444450"/>
            <a:ext cx="11584782" cy="91586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3" name="Text Placeholder 16">
            <a:extLst>
              <a:ext uri="{FF2B5EF4-FFF2-40B4-BE49-F238E27FC236}">
                <a16:creationId xmlns:a16="http://schemas.microsoft.com/office/drawing/2014/main" id="{135E4630-28EA-39EF-2DCD-D719421E29C9}"/>
              </a:ext>
            </a:extLst>
          </p:cNvPr>
          <p:cNvSpPr>
            <a:spLocks noGrp="1"/>
          </p:cNvSpPr>
          <p:nvPr>
            <p:ph type="body" sz="quarter" idx="30" hasCustomPrompt="1"/>
          </p:nvPr>
        </p:nvSpPr>
        <p:spPr>
          <a:xfrm>
            <a:off x="584654" y="1656450"/>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7" name="Text Placeholder 16">
            <a:extLst>
              <a:ext uri="{FF2B5EF4-FFF2-40B4-BE49-F238E27FC236}">
                <a16:creationId xmlns:a16="http://schemas.microsoft.com/office/drawing/2014/main" id="{1C5BEAB0-2B4D-1DB2-128E-EE319209FC25}"/>
              </a:ext>
            </a:extLst>
          </p:cNvPr>
          <p:cNvSpPr>
            <a:spLocks noGrp="1"/>
          </p:cNvSpPr>
          <p:nvPr>
            <p:ph type="body" sz="quarter" idx="31" hasCustomPrompt="1"/>
          </p:nvPr>
        </p:nvSpPr>
        <p:spPr>
          <a:xfrm>
            <a:off x="1981200" y="2619089"/>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8" name="Text Placeholder 16">
            <a:extLst>
              <a:ext uri="{FF2B5EF4-FFF2-40B4-BE49-F238E27FC236}">
                <a16:creationId xmlns:a16="http://schemas.microsoft.com/office/drawing/2014/main" id="{3FF990BF-5FFB-D724-6B70-D6E188DAC016}"/>
              </a:ext>
            </a:extLst>
          </p:cNvPr>
          <p:cNvSpPr>
            <a:spLocks noGrp="1"/>
          </p:cNvSpPr>
          <p:nvPr>
            <p:ph type="body" sz="quarter" idx="32" hasCustomPrompt="1"/>
          </p:nvPr>
        </p:nvSpPr>
        <p:spPr>
          <a:xfrm>
            <a:off x="3117056" y="3713498"/>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9" name="Text Placeholder 16">
            <a:extLst>
              <a:ext uri="{FF2B5EF4-FFF2-40B4-BE49-F238E27FC236}">
                <a16:creationId xmlns:a16="http://schemas.microsoft.com/office/drawing/2014/main" id="{7D7E7618-FBA3-CE9A-4F5D-05E68C10C487}"/>
              </a:ext>
            </a:extLst>
          </p:cNvPr>
          <p:cNvSpPr>
            <a:spLocks noGrp="1"/>
          </p:cNvSpPr>
          <p:nvPr>
            <p:ph type="body" sz="quarter" idx="33" hasCustomPrompt="1"/>
          </p:nvPr>
        </p:nvSpPr>
        <p:spPr>
          <a:xfrm>
            <a:off x="2202656" y="4926521"/>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0" name="Text Placeholder 16">
            <a:extLst>
              <a:ext uri="{FF2B5EF4-FFF2-40B4-BE49-F238E27FC236}">
                <a16:creationId xmlns:a16="http://schemas.microsoft.com/office/drawing/2014/main" id="{39CF25E5-1621-E8B6-6EFA-9BF51094AB4B}"/>
              </a:ext>
            </a:extLst>
          </p:cNvPr>
          <p:cNvSpPr>
            <a:spLocks noGrp="1"/>
          </p:cNvSpPr>
          <p:nvPr>
            <p:ph type="body" sz="quarter" idx="34" hasCustomPrompt="1"/>
          </p:nvPr>
        </p:nvSpPr>
        <p:spPr>
          <a:xfrm>
            <a:off x="4781550" y="2729818"/>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1" name="Text Placeholder 16">
            <a:extLst>
              <a:ext uri="{FF2B5EF4-FFF2-40B4-BE49-F238E27FC236}">
                <a16:creationId xmlns:a16="http://schemas.microsoft.com/office/drawing/2014/main" id="{43ABD4A5-5541-5ADD-D294-EA5903B38DEB}"/>
              </a:ext>
            </a:extLst>
          </p:cNvPr>
          <p:cNvSpPr>
            <a:spLocks noGrp="1"/>
          </p:cNvSpPr>
          <p:nvPr>
            <p:ph type="body" sz="quarter" idx="35" hasCustomPrompt="1"/>
          </p:nvPr>
        </p:nvSpPr>
        <p:spPr>
          <a:xfrm>
            <a:off x="6010275" y="4623917"/>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2" name="Text Placeholder 16">
            <a:extLst>
              <a:ext uri="{FF2B5EF4-FFF2-40B4-BE49-F238E27FC236}">
                <a16:creationId xmlns:a16="http://schemas.microsoft.com/office/drawing/2014/main" id="{FF623B19-80B9-1AB3-0ED5-4F4E43207FE6}"/>
              </a:ext>
            </a:extLst>
          </p:cNvPr>
          <p:cNvSpPr>
            <a:spLocks noGrp="1"/>
          </p:cNvSpPr>
          <p:nvPr>
            <p:ph type="body" sz="quarter" idx="36" hasCustomPrompt="1"/>
          </p:nvPr>
        </p:nvSpPr>
        <p:spPr>
          <a:xfrm>
            <a:off x="7439025" y="3824226"/>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3" name="Text Placeholder 16">
            <a:extLst>
              <a:ext uri="{FF2B5EF4-FFF2-40B4-BE49-F238E27FC236}">
                <a16:creationId xmlns:a16="http://schemas.microsoft.com/office/drawing/2014/main" id="{693F49A1-0EEC-4752-6690-90DE777D1341}"/>
              </a:ext>
            </a:extLst>
          </p:cNvPr>
          <p:cNvSpPr>
            <a:spLocks noGrp="1"/>
          </p:cNvSpPr>
          <p:nvPr>
            <p:ph type="body" sz="quarter" idx="37" hasCustomPrompt="1"/>
          </p:nvPr>
        </p:nvSpPr>
        <p:spPr>
          <a:xfrm>
            <a:off x="8153400" y="2508361"/>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4" name="Text Placeholder 16">
            <a:extLst>
              <a:ext uri="{FF2B5EF4-FFF2-40B4-BE49-F238E27FC236}">
                <a16:creationId xmlns:a16="http://schemas.microsoft.com/office/drawing/2014/main" id="{93B81162-E068-0D4A-4B4C-BB7AA4D26079}"/>
              </a:ext>
            </a:extLst>
          </p:cNvPr>
          <p:cNvSpPr>
            <a:spLocks noGrp="1"/>
          </p:cNvSpPr>
          <p:nvPr>
            <p:ph type="body" sz="quarter" idx="38" hasCustomPrompt="1"/>
          </p:nvPr>
        </p:nvSpPr>
        <p:spPr>
          <a:xfrm>
            <a:off x="8624888" y="4932143"/>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Tree>
    <p:extLst>
      <p:ext uri="{BB962C8B-B14F-4D97-AF65-F5344CB8AC3E}">
        <p14:creationId xmlns:p14="http://schemas.microsoft.com/office/powerpoint/2010/main" val="4083465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F37561"/>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3277195" y="3277195"/>
            <a:ext cx="6858001"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070806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84654" y="444450"/>
            <a:ext cx="11584782" cy="91586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705078"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latin typeface="Bahnschrift SemiBold Condensed" panose="020B0502040204020203" pitchFamily="34" charset="0"/>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1647636"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latin typeface="Bahnschrift SemiBold Condensed" panose="020B0502040204020203" pitchFamily="34" charset="0"/>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2590195"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latin typeface="Bahnschrift SemiBold Condensed" panose="020B0502040204020203" pitchFamily="34" charset="0"/>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3532753"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latin typeface="Bahnschrift SemiBold Condensed" panose="020B0502040204020203" pitchFamily="34" charset="0"/>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6360428"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latin typeface="Bahnschrift SemiBold Condensed" panose="020B0502040204020203" pitchFamily="34" charset="0"/>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4475312"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latin typeface="Bahnschrift SemiBold Condensed" panose="020B0502040204020203" pitchFamily="34" charset="0"/>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5417870"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latin typeface="Bahnschrift SemiBold Condensed" panose="020B0502040204020203" pitchFamily="34" charset="0"/>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7302987"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latin typeface="Bahnschrift SemiBold Condensed" panose="020B0502040204020203" pitchFamily="34" charset="0"/>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8245545"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latin typeface="Bahnschrift SemiBold Condensed" panose="020B0502040204020203" pitchFamily="34" charset="0"/>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9188103"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latin typeface="Bahnschrift SemiBold Condensed" panose="020B0502040204020203" pitchFamily="34" charset="0"/>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10130662"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latin typeface="Bahnschrift SemiBold Condensed" panose="020B0502040204020203" pitchFamily="34" charset="0"/>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11073219"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latin typeface="Bahnschrift SemiBold Condensed" panose="020B0502040204020203" pitchFamily="34" charset="0"/>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1514318"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2456509"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3398699"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4340890"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5283080"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6225271"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7167461"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8109652"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9051842"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9994033"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10936224"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580258" y="2207091"/>
            <a:ext cx="0" cy="2306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567970" y="2221368"/>
            <a:ext cx="11320421"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11875031" y="2207012"/>
            <a:ext cx="0" cy="2306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635208"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1576613"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2518019"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3459425"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4400830"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5342236"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6283642"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7225047"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8166453"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9107858"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10049264"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10990670"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580430" y="1543050"/>
            <a:ext cx="11307960" cy="558437"/>
          </a:xfrm>
        </p:spPr>
        <p:txBody>
          <a:bodyPr>
            <a:noAutofit/>
          </a:bodyPr>
          <a:lstStyle>
            <a:lvl1pPr marL="0" indent="0" algn="ctr">
              <a:buNone/>
              <a:defRPr sz="3600" b="0" i="0">
                <a:solidFill>
                  <a:schemeClr val="bg1"/>
                </a:solidFill>
                <a:latin typeface="Bahnschrift" panose="020F0502020204030204" pitchFamily="34"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629662" y="3012975"/>
            <a:ext cx="1752466" cy="641026"/>
          </a:xfrm>
          <a:solidFill>
            <a:srgbClr val="0E2432"/>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629662" y="3804581"/>
            <a:ext cx="1752466" cy="641026"/>
          </a:xfrm>
          <a:solidFill>
            <a:srgbClr val="0E2432"/>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627832" y="4602873"/>
            <a:ext cx="1752466" cy="641026"/>
          </a:xfrm>
          <a:solidFill>
            <a:srgbClr val="0E2432"/>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2530469" y="3012975"/>
            <a:ext cx="1752466" cy="641026"/>
          </a:xfrm>
          <a:solidFill>
            <a:srgbClr val="F37561"/>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2530469" y="3804581"/>
            <a:ext cx="1752466" cy="641026"/>
          </a:xfrm>
          <a:solidFill>
            <a:srgbClr val="F37561"/>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2530469" y="4602873"/>
            <a:ext cx="1752466" cy="641026"/>
          </a:xfrm>
          <a:solidFill>
            <a:srgbClr val="F37561"/>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4413870" y="3012975"/>
            <a:ext cx="812626" cy="641026"/>
          </a:xfrm>
          <a:solidFill>
            <a:srgbClr val="0E2432"/>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4413870" y="3804581"/>
            <a:ext cx="812626" cy="641026"/>
          </a:xfrm>
          <a:solidFill>
            <a:srgbClr val="0E2432"/>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4412040" y="4602873"/>
            <a:ext cx="812626" cy="641026"/>
          </a:xfrm>
          <a:solidFill>
            <a:srgbClr val="0E2432"/>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5350172" y="3012975"/>
            <a:ext cx="812626" cy="641026"/>
          </a:xfrm>
          <a:solidFill>
            <a:srgbClr val="F37561"/>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5350172" y="3804581"/>
            <a:ext cx="812626" cy="641026"/>
          </a:xfrm>
          <a:solidFill>
            <a:srgbClr val="F37561"/>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5350172" y="4602873"/>
            <a:ext cx="812626" cy="641026"/>
          </a:xfrm>
          <a:solidFill>
            <a:srgbClr val="F37561"/>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Tree>
    <p:extLst>
      <p:ext uri="{BB962C8B-B14F-4D97-AF65-F5344CB8AC3E}">
        <p14:creationId xmlns:p14="http://schemas.microsoft.com/office/powerpoint/2010/main" val="19673025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84654" y="444450"/>
            <a:ext cx="11584782" cy="915864"/>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rgbClr val="0E2432"/>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705078"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solidFill>
                  <a:srgbClr val="0E2432"/>
                </a:solidFill>
                <a:latin typeface="Bahnschrift SemiBold Condensed" panose="020B0502040204020203" pitchFamily="34" charset="0"/>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1647636"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solidFill>
                  <a:srgbClr val="0E2432"/>
                </a:solidFill>
                <a:latin typeface="Bahnschrift SemiBold Condensed" panose="020B0502040204020203" pitchFamily="34" charset="0"/>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2590195"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solidFill>
                  <a:srgbClr val="0E2432"/>
                </a:solidFill>
                <a:latin typeface="Bahnschrift SemiBold Condensed" panose="020B0502040204020203" pitchFamily="34" charset="0"/>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3532753"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solidFill>
                  <a:srgbClr val="0E2432"/>
                </a:solidFill>
                <a:latin typeface="Bahnschrift SemiBold Condensed" panose="020B0502040204020203" pitchFamily="34" charset="0"/>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6360428"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solidFill>
                  <a:srgbClr val="0E2432"/>
                </a:solidFill>
                <a:latin typeface="Bahnschrift SemiBold Condensed" panose="020B0502040204020203" pitchFamily="34" charset="0"/>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4475312"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solidFill>
                  <a:srgbClr val="0E2432"/>
                </a:solidFill>
                <a:latin typeface="Bahnschrift SemiBold Condensed" panose="020B0502040204020203" pitchFamily="34" charset="0"/>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5417870"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solidFill>
                  <a:srgbClr val="0E2432"/>
                </a:solidFill>
                <a:latin typeface="Bahnschrift SemiBold Condensed" panose="020B0502040204020203" pitchFamily="34" charset="0"/>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7302987"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solidFill>
                  <a:srgbClr val="0E2432"/>
                </a:solidFill>
                <a:latin typeface="Bahnschrift SemiBold Condensed" panose="020B0502040204020203" pitchFamily="34" charset="0"/>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8245545"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solidFill>
                  <a:srgbClr val="0E2432"/>
                </a:solidFill>
                <a:latin typeface="Bahnschrift SemiBold Condensed" panose="020B0502040204020203" pitchFamily="34" charset="0"/>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9188103"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solidFill>
                  <a:srgbClr val="0E2432"/>
                </a:solidFill>
                <a:latin typeface="Bahnschrift SemiBold Condensed" panose="020B0502040204020203" pitchFamily="34" charset="0"/>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10130662"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solidFill>
                  <a:srgbClr val="0E2432"/>
                </a:solidFill>
                <a:latin typeface="Bahnschrift SemiBold Condensed" panose="020B0502040204020203" pitchFamily="34" charset="0"/>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11073219"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solidFill>
                  <a:srgbClr val="0E2432"/>
                </a:solidFill>
                <a:latin typeface="Bahnschrift SemiBold Condensed" panose="020B0502040204020203" pitchFamily="34" charset="0"/>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1514318"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2456509"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3398699"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4340890"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5283080"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6225271"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7167461"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8109652"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9051842"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9994033"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10936224"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580258" y="2207091"/>
            <a:ext cx="0" cy="230689"/>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567970" y="2221368"/>
            <a:ext cx="11320421"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11875031" y="2207012"/>
            <a:ext cx="0" cy="230689"/>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635208"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1576613"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2518019"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3459425"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4400830"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5342236"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6283642"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7225047"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8166453"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9107858"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10049264"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10990670"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580430" y="1543050"/>
            <a:ext cx="11307960" cy="558437"/>
          </a:xfrm>
        </p:spPr>
        <p:txBody>
          <a:bodyPr>
            <a:noAutofit/>
          </a:bodyPr>
          <a:lstStyle>
            <a:lvl1pPr marL="0" indent="0" algn="ctr">
              <a:buNone/>
              <a:defRPr sz="3600" b="0" i="0">
                <a:solidFill>
                  <a:srgbClr val="0E2432"/>
                </a:solidFill>
                <a:latin typeface="Bahnschrift" panose="020F0502020204030204" pitchFamily="34"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629662" y="3012975"/>
            <a:ext cx="1752466" cy="641026"/>
          </a:xfrm>
          <a:solidFill>
            <a:schemeClr val="bg1"/>
          </a:solidFill>
          <a:ln w="63500" cap="sq">
            <a:solidFill>
              <a:srgbClr val="F37561"/>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629662" y="3804581"/>
            <a:ext cx="1752466" cy="641026"/>
          </a:xfrm>
          <a:solidFill>
            <a:schemeClr val="bg1"/>
          </a:solidFill>
          <a:ln w="63500" cap="sq">
            <a:solidFill>
              <a:srgbClr val="F37561"/>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627832" y="4602873"/>
            <a:ext cx="1752466" cy="641026"/>
          </a:xfrm>
          <a:solidFill>
            <a:schemeClr val="bg1"/>
          </a:solidFill>
          <a:ln w="63500" cap="sq">
            <a:solidFill>
              <a:srgbClr val="F37561"/>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2530469" y="3012975"/>
            <a:ext cx="1752466" cy="641026"/>
          </a:xfrm>
          <a:solidFill>
            <a:srgbClr val="F37561"/>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2530469" y="3804581"/>
            <a:ext cx="1752466" cy="641026"/>
          </a:xfrm>
          <a:solidFill>
            <a:srgbClr val="F37561"/>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2530469" y="4602873"/>
            <a:ext cx="1752466" cy="641026"/>
          </a:xfrm>
          <a:solidFill>
            <a:srgbClr val="F37561"/>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4413870" y="3012975"/>
            <a:ext cx="812626" cy="641026"/>
          </a:xfrm>
          <a:solidFill>
            <a:schemeClr val="bg1"/>
          </a:solidFill>
          <a:ln w="63500" cap="sq">
            <a:solidFill>
              <a:srgbClr val="F37561"/>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4413870" y="3804581"/>
            <a:ext cx="812626" cy="641026"/>
          </a:xfrm>
          <a:solidFill>
            <a:schemeClr val="bg1"/>
          </a:solidFill>
          <a:ln w="63500" cap="sq">
            <a:solidFill>
              <a:srgbClr val="F37561"/>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4412040" y="4602873"/>
            <a:ext cx="812626" cy="641026"/>
          </a:xfrm>
          <a:solidFill>
            <a:schemeClr val="bg1"/>
          </a:solidFill>
          <a:ln w="63500" cap="sq">
            <a:solidFill>
              <a:srgbClr val="F37561"/>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5350172" y="3012975"/>
            <a:ext cx="812626" cy="641026"/>
          </a:xfrm>
          <a:solidFill>
            <a:srgbClr val="F37561"/>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5350172" y="3804581"/>
            <a:ext cx="812626" cy="641026"/>
          </a:xfrm>
          <a:solidFill>
            <a:srgbClr val="F37561"/>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5350172" y="4602873"/>
            <a:ext cx="812626" cy="641026"/>
          </a:xfrm>
          <a:solidFill>
            <a:srgbClr val="F37561"/>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4"/>
          <a:srcRect/>
          <a:stretch/>
        </p:blipFill>
        <p:spPr>
          <a:xfrm>
            <a:off x="11255144" y="296466"/>
            <a:ext cx="633246" cy="189974"/>
          </a:xfrm>
          <a:prstGeom prst="rect">
            <a:avLst/>
          </a:prstGeom>
        </p:spPr>
      </p:pic>
    </p:spTree>
    <p:extLst>
      <p:ext uri="{BB962C8B-B14F-4D97-AF65-F5344CB8AC3E}">
        <p14:creationId xmlns:p14="http://schemas.microsoft.com/office/powerpoint/2010/main" val="27458562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1637235"/>
            <a:ext cx="12192000" cy="522076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79602" y="444450"/>
            <a:ext cx="11308788" cy="915864"/>
          </a:xfrm>
        </p:spPr>
        <p:txBody>
          <a:bodyPr wrap="square" lIns="0" tIns="108000" bIns="108000" anchor="b" anchorCtr="0">
            <a:spAutoFit/>
          </a:bodyPr>
          <a:lstStyle>
            <a:lvl1pPr algn="ctr">
              <a:lnSpc>
                <a:spcPct val="80000"/>
              </a:lnSpc>
              <a:defRPr sz="5625">
                <a:solidFill>
                  <a:srgbClr val="0E2432"/>
                </a:solidFill>
              </a:defRPr>
            </a:lvl1pPr>
          </a:lstStyle>
          <a:p>
            <a:r>
              <a:rPr lang="en-GB"/>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579602" y="1943661"/>
            <a:ext cx="1179677" cy="1179677"/>
          </a:xfrm>
          <a:prstGeom prst="ellipse">
            <a:avLst/>
          </a:prstGeom>
          <a:solidFill>
            <a:srgbClr val="F37561"/>
          </a:solidFill>
        </p:spPr>
        <p:txBody>
          <a:bodyPr tIns="288000">
            <a:normAutofit/>
          </a:bodyPr>
          <a:lstStyle>
            <a:lvl1pPr marL="0" indent="0" algn="ctr">
              <a:buFontTx/>
              <a:buNone/>
              <a:defRPr sz="1200"/>
            </a:lvl1pPr>
          </a:lstStyle>
          <a:p>
            <a:r>
              <a:rPr lang="en-GB"/>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1941677" y="2096061"/>
            <a:ext cx="2163598" cy="352425"/>
          </a:xfrm>
        </p:spPr>
        <p:txBody>
          <a:bodyPr lIns="72000" tIns="0" rIns="72000" bIns="108000" anchor="ctr" anchorCtr="0">
            <a:noAutofit/>
          </a:bodyPr>
          <a:lstStyle>
            <a:lvl1pPr marL="0" indent="0">
              <a:buFontTx/>
              <a:buNone/>
              <a:defRPr sz="3000" b="1" i="0">
                <a:latin typeface="Bahnschrift SemiBold Condensed" panose="020B0502040204020203" pitchFamily="34" charset="0"/>
              </a:defRPr>
            </a:lvl1pPr>
          </a:lstStyle>
          <a:p>
            <a:pPr lvl="0"/>
            <a:r>
              <a:rPr lang="en-GB"/>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1941677" y="2610411"/>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4484853" y="1943661"/>
            <a:ext cx="1179677" cy="1179677"/>
          </a:xfrm>
          <a:prstGeom prst="ellipse">
            <a:avLst/>
          </a:prstGeom>
          <a:solidFill>
            <a:srgbClr val="F37561"/>
          </a:solidFill>
        </p:spPr>
        <p:txBody>
          <a:bodyPr tIns="288000">
            <a:normAutofit/>
          </a:bodyPr>
          <a:lstStyle>
            <a:lvl1pPr marL="0" indent="0" algn="ctr">
              <a:buFontTx/>
              <a:buNone/>
              <a:defRPr sz="1200"/>
            </a:lvl1pPr>
          </a:lstStyle>
          <a:p>
            <a:r>
              <a:rPr lang="en-GB"/>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5846928" y="2096061"/>
            <a:ext cx="2163598" cy="352425"/>
          </a:xfrm>
        </p:spPr>
        <p:txBody>
          <a:bodyPr lIns="72000" tIns="0" rIns="72000" bIns="108000" anchor="ctr" anchorCtr="0">
            <a:noAutofit/>
          </a:bodyPr>
          <a:lstStyle>
            <a:lvl1pPr marL="0" indent="0">
              <a:buFontTx/>
              <a:buNone/>
              <a:defRPr sz="3000" b="1" i="0">
                <a:latin typeface="Bahnschrift SemiBold Condensed" panose="020B0502040204020203" pitchFamily="34" charset="0"/>
              </a:defRPr>
            </a:lvl1pPr>
          </a:lstStyle>
          <a:p>
            <a:pPr lvl="0"/>
            <a:r>
              <a:rPr lang="en-GB"/>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5846928" y="2610411"/>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8353192" y="1957047"/>
            <a:ext cx="1179677" cy="1179677"/>
          </a:xfrm>
          <a:prstGeom prst="ellipse">
            <a:avLst/>
          </a:prstGeom>
          <a:solidFill>
            <a:srgbClr val="F37561"/>
          </a:solidFill>
        </p:spPr>
        <p:txBody>
          <a:bodyPr tIns="288000">
            <a:normAutofit/>
          </a:bodyPr>
          <a:lstStyle>
            <a:lvl1pPr marL="0" indent="0" algn="ctr">
              <a:buFontTx/>
              <a:buNone/>
              <a:defRPr sz="1200"/>
            </a:lvl1pPr>
          </a:lstStyle>
          <a:p>
            <a:r>
              <a:rPr lang="en-GB"/>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9715267" y="2109447"/>
            <a:ext cx="2163598" cy="352425"/>
          </a:xfrm>
        </p:spPr>
        <p:txBody>
          <a:bodyPr lIns="72000" tIns="0" rIns="72000" bIns="108000" anchor="ctr" anchorCtr="0">
            <a:noAutofit/>
          </a:bodyPr>
          <a:lstStyle>
            <a:lvl1pPr marL="0" indent="0">
              <a:buFontTx/>
              <a:buNone/>
              <a:defRPr sz="3000" b="1" i="0">
                <a:latin typeface="Bahnschrift SemiBold Condensed" panose="020B0502040204020203" pitchFamily="34" charset="0"/>
              </a:defRPr>
            </a:lvl1pPr>
          </a:lstStyle>
          <a:p>
            <a:pPr lvl="0"/>
            <a:r>
              <a:rPr lang="en-GB"/>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9715267" y="2623797"/>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2741777" y="3477746"/>
            <a:ext cx="1179677" cy="1179677"/>
          </a:xfrm>
          <a:prstGeom prst="ellipse">
            <a:avLst/>
          </a:prstGeom>
          <a:solidFill>
            <a:srgbClr val="F37561"/>
          </a:solidFill>
        </p:spPr>
        <p:txBody>
          <a:bodyPr tIns="288000">
            <a:normAutofit/>
          </a:bodyPr>
          <a:lstStyle>
            <a:lvl1pPr marL="0" indent="0" algn="ctr">
              <a:buFontTx/>
              <a:buNone/>
              <a:defRPr sz="1200"/>
            </a:lvl1pPr>
          </a:lstStyle>
          <a:p>
            <a:r>
              <a:rPr lang="en-GB"/>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4103852" y="3630146"/>
            <a:ext cx="2163598" cy="352425"/>
          </a:xfrm>
        </p:spPr>
        <p:txBody>
          <a:bodyPr lIns="72000" tIns="0" rIns="72000" bIns="108000" anchor="ctr" anchorCtr="0">
            <a:noAutofit/>
          </a:bodyPr>
          <a:lstStyle>
            <a:lvl1pPr marL="0" indent="0">
              <a:buFontTx/>
              <a:buNone/>
              <a:defRPr sz="3000" b="1" i="0">
                <a:latin typeface="Bahnschrift SemiBold Condensed" panose="020B0502040204020203" pitchFamily="34" charset="0"/>
              </a:defRPr>
            </a:lvl1pPr>
          </a:lstStyle>
          <a:p>
            <a:pPr lvl="0"/>
            <a:r>
              <a:rPr lang="en-GB"/>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4103852" y="4144496"/>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6647028" y="3477746"/>
            <a:ext cx="1179677" cy="1179677"/>
          </a:xfrm>
          <a:prstGeom prst="ellipse">
            <a:avLst/>
          </a:prstGeom>
          <a:solidFill>
            <a:srgbClr val="F37561"/>
          </a:solidFill>
        </p:spPr>
        <p:txBody>
          <a:bodyPr tIns="288000">
            <a:normAutofit/>
          </a:bodyPr>
          <a:lstStyle>
            <a:lvl1pPr marL="0" indent="0" algn="ctr">
              <a:buFontTx/>
              <a:buNone/>
              <a:defRPr sz="1200"/>
            </a:lvl1pPr>
          </a:lstStyle>
          <a:p>
            <a:r>
              <a:rPr lang="en-GB"/>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8009103" y="3630146"/>
            <a:ext cx="2163598" cy="352425"/>
          </a:xfrm>
        </p:spPr>
        <p:txBody>
          <a:bodyPr lIns="72000" tIns="0" rIns="72000" bIns="108000" anchor="ctr" anchorCtr="0">
            <a:noAutofit/>
          </a:bodyPr>
          <a:lstStyle>
            <a:lvl1pPr marL="0" indent="0">
              <a:buFontTx/>
              <a:buNone/>
              <a:defRPr sz="3000" b="1" i="0">
                <a:latin typeface="Bahnschrift SemiBold Condensed" panose="020B0502040204020203" pitchFamily="34" charset="0"/>
              </a:defRPr>
            </a:lvl1pPr>
          </a:lstStyle>
          <a:p>
            <a:pPr lvl="0"/>
            <a:r>
              <a:rPr lang="en-GB"/>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8009103" y="4144496"/>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579603" y="4921970"/>
            <a:ext cx="1179677" cy="1179677"/>
          </a:xfrm>
          <a:prstGeom prst="ellipse">
            <a:avLst/>
          </a:prstGeom>
          <a:solidFill>
            <a:srgbClr val="F37561"/>
          </a:solidFill>
        </p:spPr>
        <p:txBody>
          <a:bodyPr tIns="288000">
            <a:normAutofit/>
          </a:bodyPr>
          <a:lstStyle>
            <a:lvl1pPr marL="0" indent="0" algn="ctr">
              <a:buFontTx/>
              <a:buNone/>
              <a:defRPr sz="1200"/>
            </a:lvl1pPr>
          </a:lstStyle>
          <a:p>
            <a:r>
              <a:rPr lang="en-GB"/>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1941678" y="5074370"/>
            <a:ext cx="2163598" cy="352425"/>
          </a:xfrm>
        </p:spPr>
        <p:txBody>
          <a:bodyPr lIns="72000" tIns="0" rIns="72000" bIns="108000" anchor="ctr" anchorCtr="0">
            <a:noAutofit/>
          </a:bodyPr>
          <a:lstStyle>
            <a:lvl1pPr marL="0" indent="0">
              <a:buFontTx/>
              <a:buNone/>
              <a:defRPr sz="3000" b="1" i="0">
                <a:latin typeface="Bahnschrift SemiBold Condensed" panose="020B0502040204020203" pitchFamily="34" charset="0"/>
              </a:defRPr>
            </a:lvl1pPr>
          </a:lstStyle>
          <a:p>
            <a:pPr lvl="0"/>
            <a:r>
              <a:rPr lang="en-GB"/>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1941678" y="5588720"/>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4484854" y="4921970"/>
            <a:ext cx="1179677" cy="1179677"/>
          </a:xfrm>
          <a:prstGeom prst="ellipse">
            <a:avLst/>
          </a:prstGeom>
          <a:solidFill>
            <a:srgbClr val="F37561"/>
          </a:solidFill>
        </p:spPr>
        <p:txBody>
          <a:bodyPr tIns="288000">
            <a:normAutofit/>
          </a:bodyPr>
          <a:lstStyle>
            <a:lvl1pPr marL="0" indent="0" algn="ctr">
              <a:buFontTx/>
              <a:buNone/>
              <a:defRPr sz="1200"/>
            </a:lvl1pPr>
          </a:lstStyle>
          <a:p>
            <a:r>
              <a:rPr lang="en-GB"/>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5846929" y="5074370"/>
            <a:ext cx="2163598" cy="352425"/>
          </a:xfrm>
        </p:spPr>
        <p:txBody>
          <a:bodyPr lIns="72000" tIns="0" rIns="72000" bIns="108000" anchor="ctr" anchorCtr="0">
            <a:noAutofit/>
          </a:bodyPr>
          <a:lstStyle>
            <a:lvl1pPr marL="0" indent="0">
              <a:buFontTx/>
              <a:buNone/>
              <a:defRPr sz="3000" b="1" i="0">
                <a:latin typeface="Bahnschrift SemiBold Condensed" panose="020B0502040204020203" pitchFamily="34" charset="0"/>
              </a:defRPr>
            </a:lvl1pPr>
          </a:lstStyle>
          <a:p>
            <a:pPr lvl="0"/>
            <a:r>
              <a:rPr lang="en-GB"/>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5846929" y="5588720"/>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8353193" y="4935355"/>
            <a:ext cx="1179677" cy="1179677"/>
          </a:xfrm>
          <a:prstGeom prst="ellipse">
            <a:avLst/>
          </a:prstGeom>
          <a:solidFill>
            <a:srgbClr val="F37561"/>
          </a:solidFill>
        </p:spPr>
        <p:txBody>
          <a:bodyPr tIns="288000">
            <a:normAutofit/>
          </a:bodyPr>
          <a:lstStyle>
            <a:lvl1pPr marL="0" indent="0" algn="ctr">
              <a:buFontTx/>
              <a:buNone/>
              <a:defRPr sz="1200"/>
            </a:lvl1pPr>
          </a:lstStyle>
          <a:p>
            <a:r>
              <a:rPr lang="en-GB"/>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9715268" y="5087755"/>
            <a:ext cx="2163598" cy="352425"/>
          </a:xfrm>
        </p:spPr>
        <p:txBody>
          <a:bodyPr lIns="72000" tIns="0" rIns="72000" bIns="108000" anchor="ctr" anchorCtr="0">
            <a:noAutofit/>
          </a:bodyPr>
          <a:lstStyle>
            <a:lvl1pPr marL="0" indent="0">
              <a:buFontTx/>
              <a:buNone/>
              <a:defRPr sz="3000" b="1" i="0">
                <a:latin typeface="Bahnschrift SemiBold Condensed" panose="020B0502040204020203" pitchFamily="34" charset="0"/>
              </a:defRPr>
            </a:lvl1pPr>
          </a:lstStyle>
          <a:p>
            <a:pPr lvl="0"/>
            <a:r>
              <a:rPr lang="en-GB"/>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9715268" y="5602105"/>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Tree>
    <p:extLst>
      <p:ext uri="{BB962C8B-B14F-4D97-AF65-F5344CB8AC3E}">
        <p14:creationId xmlns:p14="http://schemas.microsoft.com/office/powerpoint/2010/main" val="42866461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184189" y="444450"/>
            <a:ext cx="9797653" cy="915864"/>
          </a:xfrm>
        </p:spPr>
        <p:txBody>
          <a:bodyPr wrap="square" lIns="0" tIns="108000" bIns="108000" anchor="b" anchorCtr="0">
            <a:spAutoFit/>
          </a:bodyPr>
          <a:lstStyle>
            <a:lvl1pPr algn="ct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1184189" y="3898387"/>
            <a:ext cx="1910953" cy="352425"/>
          </a:xfrm>
        </p:spPr>
        <p:txBody>
          <a:bodyPr lIns="72000" tIns="0" rIns="72000" bIns="108000" anchor="ctr" anchorCtr="0">
            <a:noAutofit/>
          </a:bodyPr>
          <a:lstStyle>
            <a:lvl1pPr marL="0" indent="0" algn="ctr">
              <a:buFontTx/>
              <a:buNone/>
              <a:defRPr sz="3000" b="1" i="0">
                <a:latin typeface="Bahnschrift SemiBold Condensed" panose="020B0502040204020203" pitchFamily="34" charset="0"/>
              </a:defRPr>
            </a:lvl1pPr>
          </a:lstStyle>
          <a:p>
            <a:pPr lvl="0"/>
            <a:r>
              <a:rPr lang="en-GB"/>
              <a:t>SUBTITLE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1184189" y="4412737"/>
            <a:ext cx="1910953" cy="1753253"/>
          </a:xfrm>
        </p:spPr>
        <p:txBody>
          <a:bodyPr>
            <a:normAutofit/>
          </a:bodyPr>
          <a:lstStyle>
            <a:lvl1pPr marL="0" indent="0" algn="ctr">
              <a:buFontTx/>
              <a:buNone/>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1184421" y="1789824"/>
            <a:ext cx="1910953" cy="1911549"/>
          </a:xfrm>
          <a:prstGeom prst="ellipse">
            <a:avLst/>
          </a:prstGeom>
          <a:solidFill>
            <a:srgbClr val="F37561"/>
          </a:solidFill>
        </p:spPr>
        <p:txBody>
          <a:bodyPr anchor="ctr" anchorCtr="0">
            <a:normAutofit/>
          </a:bodyPr>
          <a:lstStyle>
            <a:lvl1pPr marL="0" indent="0" algn="ctr">
              <a:buFontTx/>
              <a:buNone/>
              <a:defRPr sz="5175" b="1" i="0">
                <a:solidFill>
                  <a:schemeClr val="bg1"/>
                </a:solidFill>
                <a:latin typeface="Bahnschrift SemiBold Condensed" panose="020B0502040204020203" pitchFamily="34" charset="0"/>
              </a:defRPr>
            </a:lvl1pPr>
          </a:lstStyle>
          <a:p>
            <a:pPr lvl="0"/>
            <a:r>
              <a:rPr lang="en-GB"/>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3813089" y="3895574"/>
            <a:ext cx="1910953" cy="352425"/>
          </a:xfrm>
        </p:spPr>
        <p:txBody>
          <a:bodyPr lIns="72000" tIns="0" rIns="72000" bIns="108000" anchor="ctr" anchorCtr="0">
            <a:noAutofit/>
          </a:bodyPr>
          <a:lstStyle>
            <a:lvl1pPr marL="0" indent="0" algn="ctr">
              <a:buFontTx/>
              <a:buNone/>
              <a:defRPr sz="3000" b="1" i="0">
                <a:latin typeface="Bahnschrift SemiBold Condensed" panose="020B0502040204020203" pitchFamily="34" charset="0"/>
              </a:defRPr>
            </a:lvl1pPr>
          </a:lstStyle>
          <a:p>
            <a:pPr lvl="0"/>
            <a:r>
              <a:rPr lang="en-GB"/>
              <a:t>SUBTITLE</a:t>
            </a:r>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3813089" y="4409924"/>
            <a:ext cx="1910953" cy="1753253"/>
          </a:xfrm>
        </p:spPr>
        <p:txBody>
          <a:bodyPr>
            <a:normAutofit/>
          </a:bodyPr>
          <a:lstStyle>
            <a:lvl1pPr marL="0" indent="0" algn="ctr">
              <a:buFontTx/>
              <a:buNone/>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3813321" y="1787012"/>
            <a:ext cx="1910953" cy="1911549"/>
          </a:xfrm>
          <a:prstGeom prst="ellipse">
            <a:avLst/>
          </a:prstGeom>
          <a:solidFill>
            <a:srgbClr val="F37561"/>
          </a:solidFill>
        </p:spPr>
        <p:txBody>
          <a:bodyPr anchor="ctr" anchorCtr="0">
            <a:normAutofit/>
          </a:bodyPr>
          <a:lstStyle>
            <a:lvl1pPr marL="0" indent="0" algn="ctr">
              <a:buFontTx/>
              <a:buNone/>
              <a:defRPr sz="5175" b="1" i="0">
                <a:solidFill>
                  <a:schemeClr val="bg1"/>
                </a:solidFill>
                <a:latin typeface="Bahnschrift SemiBold Condensed" panose="020B0502040204020203" pitchFamily="34" charset="0"/>
              </a:defRPr>
            </a:lvl1pPr>
          </a:lstStyle>
          <a:p>
            <a:pPr lvl="0"/>
            <a:r>
              <a:rPr lang="en-GB"/>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6441989" y="3898387"/>
            <a:ext cx="1910953" cy="352425"/>
          </a:xfrm>
        </p:spPr>
        <p:txBody>
          <a:bodyPr lIns="72000" tIns="0" rIns="72000" bIns="108000" anchor="ctr" anchorCtr="0">
            <a:noAutofit/>
          </a:bodyPr>
          <a:lstStyle>
            <a:lvl1pPr marL="0" indent="0" algn="ctr">
              <a:buFontTx/>
              <a:buNone/>
              <a:defRPr sz="3000" b="1" i="0">
                <a:latin typeface="Bahnschrift SemiBold Condensed" panose="020B0502040204020203" pitchFamily="34" charset="0"/>
              </a:defRPr>
            </a:lvl1pPr>
          </a:lstStyle>
          <a:p>
            <a:pPr lvl="0"/>
            <a:r>
              <a:rPr lang="en-GB"/>
              <a:t>SUBTITLE</a:t>
            </a:r>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6441989" y="4412737"/>
            <a:ext cx="1910953" cy="1753253"/>
          </a:xfrm>
        </p:spPr>
        <p:txBody>
          <a:bodyPr>
            <a:normAutofit/>
          </a:bodyPr>
          <a:lstStyle>
            <a:lvl1pPr marL="0" indent="0" algn="ctr">
              <a:buFontTx/>
              <a:buNone/>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6442221" y="1789824"/>
            <a:ext cx="1910953" cy="1911549"/>
          </a:xfrm>
          <a:prstGeom prst="ellipse">
            <a:avLst/>
          </a:prstGeom>
          <a:solidFill>
            <a:srgbClr val="F37561"/>
          </a:solidFill>
        </p:spPr>
        <p:txBody>
          <a:bodyPr anchor="ctr" anchorCtr="0">
            <a:normAutofit/>
          </a:bodyPr>
          <a:lstStyle>
            <a:lvl1pPr marL="0" indent="0" algn="ctr">
              <a:buFontTx/>
              <a:buNone/>
              <a:defRPr sz="5175" b="1" i="0">
                <a:solidFill>
                  <a:schemeClr val="bg1"/>
                </a:solidFill>
                <a:latin typeface="Bahnschrift SemiBold Condensed" panose="020B0502040204020203" pitchFamily="34" charset="0"/>
              </a:defRPr>
            </a:lvl1pPr>
          </a:lstStyle>
          <a:p>
            <a:pPr lvl="0"/>
            <a:r>
              <a:rPr lang="en-GB"/>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9070889" y="3898387"/>
            <a:ext cx="1910953" cy="352425"/>
          </a:xfrm>
        </p:spPr>
        <p:txBody>
          <a:bodyPr lIns="72000" tIns="0" rIns="72000" bIns="108000" anchor="ctr" anchorCtr="0">
            <a:noAutofit/>
          </a:bodyPr>
          <a:lstStyle>
            <a:lvl1pPr marL="0" indent="0" algn="ctr">
              <a:buFontTx/>
              <a:buNone/>
              <a:defRPr sz="3000" b="1" i="0">
                <a:latin typeface="Bahnschrift SemiBold Condensed" panose="020B0502040204020203" pitchFamily="34" charset="0"/>
              </a:defRPr>
            </a:lvl1pPr>
          </a:lstStyle>
          <a:p>
            <a:pPr lvl="0"/>
            <a:r>
              <a:rPr lang="en-GB"/>
              <a:t>SUBTITLE</a:t>
            </a:r>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9070889" y="4412737"/>
            <a:ext cx="1910953" cy="1753253"/>
          </a:xfrm>
        </p:spPr>
        <p:txBody>
          <a:bodyPr>
            <a:normAutofit/>
          </a:bodyPr>
          <a:lstStyle>
            <a:lvl1pPr marL="0" indent="0" algn="ctr">
              <a:buFontTx/>
              <a:buNone/>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9071121" y="1789824"/>
            <a:ext cx="1910953" cy="1911549"/>
          </a:xfrm>
          <a:prstGeom prst="ellipse">
            <a:avLst/>
          </a:prstGeom>
          <a:solidFill>
            <a:srgbClr val="F37561"/>
          </a:solidFill>
        </p:spPr>
        <p:txBody>
          <a:bodyPr anchor="ctr" anchorCtr="0">
            <a:normAutofit/>
          </a:bodyPr>
          <a:lstStyle>
            <a:lvl1pPr marL="0" indent="0" algn="ctr">
              <a:buFontTx/>
              <a:buNone/>
              <a:defRPr sz="5175" b="1" i="0">
                <a:solidFill>
                  <a:schemeClr val="bg1"/>
                </a:solidFill>
                <a:latin typeface="Bahnschrift SemiBold Condensed" panose="020B0502040204020203" pitchFamily="34" charset="0"/>
              </a:defRPr>
            </a:lvl1pPr>
          </a:lstStyle>
          <a:p>
            <a:pPr lvl="0"/>
            <a:r>
              <a:rPr lang="en-GB"/>
              <a:t>XX%</a:t>
            </a:r>
          </a:p>
        </p:txBody>
      </p:sp>
    </p:spTree>
    <p:extLst>
      <p:ext uri="{BB962C8B-B14F-4D97-AF65-F5344CB8AC3E}">
        <p14:creationId xmlns:p14="http://schemas.microsoft.com/office/powerpoint/2010/main" val="33184359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184189" y="444450"/>
            <a:ext cx="9797653" cy="915864"/>
          </a:xfrm>
        </p:spPr>
        <p:txBody>
          <a:bodyPr wrap="square" lIns="0" tIns="108000" bIns="108000" anchor="b" anchorCtr="0">
            <a:spAutoFit/>
          </a:bodyPr>
          <a:lstStyle>
            <a:lvl1pPr algn="ctr">
              <a:lnSpc>
                <a:spcPct val="80000"/>
              </a:lnSpc>
              <a:defRPr sz="5625">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1184189" y="3898387"/>
            <a:ext cx="1910953" cy="352425"/>
          </a:xfrm>
        </p:spPr>
        <p:txBody>
          <a:bodyPr lIns="72000" tIns="0" rIns="72000" bIns="108000" anchor="ctr" anchorCtr="0">
            <a:noAutofit/>
          </a:bodyPr>
          <a:lstStyle>
            <a:lvl1pPr marL="0" indent="0" algn="ctr">
              <a:buFontTx/>
              <a:buNone/>
              <a:defRPr sz="3000" b="1" i="0">
                <a:solidFill>
                  <a:srgbClr val="F37561"/>
                </a:solidFill>
                <a:latin typeface="Bahnschrift SemiBold Condensed" panose="020B0502040204020203" pitchFamily="34" charset="0"/>
              </a:defRPr>
            </a:lvl1pPr>
          </a:lstStyle>
          <a:p>
            <a:pPr lvl="0"/>
            <a:r>
              <a:rPr lang="en-GB"/>
              <a:t>SUBTITLE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1184189" y="4412737"/>
            <a:ext cx="1910953" cy="1753253"/>
          </a:xfrm>
        </p:spPr>
        <p:txBody>
          <a:bodyPr>
            <a:normAutofit/>
          </a:bodyPr>
          <a:lstStyle>
            <a:lvl1pPr marL="0" indent="0" algn="ctr">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1184421" y="1789824"/>
            <a:ext cx="1910953" cy="1911549"/>
          </a:xfrm>
          <a:prstGeom prst="ellipse">
            <a:avLst/>
          </a:prstGeom>
          <a:solidFill>
            <a:srgbClr val="F37561"/>
          </a:solidFill>
        </p:spPr>
        <p:txBody>
          <a:bodyPr anchor="ctr" anchorCtr="0">
            <a:normAutofit/>
          </a:bodyPr>
          <a:lstStyle>
            <a:lvl1pPr marL="0" indent="0" algn="ctr">
              <a:buFontTx/>
              <a:buNone/>
              <a:defRPr sz="5175" b="1" i="0">
                <a:solidFill>
                  <a:schemeClr val="bg1"/>
                </a:solidFill>
                <a:latin typeface="Bahnschrift SemiBold Condensed" panose="020B0502040204020203" pitchFamily="34" charset="0"/>
              </a:defRPr>
            </a:lvl1pPr>
          </a:lstStyle>
          <a:p>
            <a:pPr lvl="0"/>
            <a:r>
              <a:rPr lang="en-GB"/>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3813089" y="3895574"/>
            <a:ext cx="1910953" cy="352425"/>
          </a:xfrm>
        </p:spPr>
        <p:txBody>
          <a:bodyPr lIns="72000" tIns="0" rIns="72000" bIns="108000" anchor="ctr" anchorCtr="0">
            <a:noAutofit/>
          </a:bodyPr>
          <a:lstStyle>
            <a:lvl1pPr marL="0" indent="0" algn="ctr">
              <a:buFontTx/>
              <a:buNone/>
              <a:defRPr sz="3000" b="1" i="0">
                <a:solidFill>
                  <a:srgbClr val="F37561"/>
                </a:solidFill>
                <a:latin typeface="Bahnschrift SemiBold Condensed" panose="020B0502040204020203" pitchFamily="34" charset="0"/>
              </a:defRPr>
            </a:lvl1pPr>
          </a:lstStyle>
          <a:p>
            <a:pPr lvl="0"/>
            <a:r>
              <a:rPr lang="en-GB"/>
              <a:t>SUBTITLE</a:t>
            </a:r>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3813089" y="4409924"/>
            <a:ext cx="1910953" cy="1753253"/>
          </a:xfrm>
        </p:spPr>
        <p:txBody>
          <a:bodyPr>
            <a:normAutofit/>
          </a:bodyPr>
          <a:lstStyle>
            <a:lvl1pPr marL="0" indent="0" algn="ctr">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3813321" y="1787012"/>
            <a:ext cx="1910953" cy="1911549"/>
          </a:xfrm>
          <a:prstGeom prst="ellipse">
            <a:avLst/>
          </a:prstGeom>
          <a:solidFill>
            <a:srgbClr val="F37561"/>
          </a:solidFill>
        </p:spPr>
        <p:txBody>
          <a:bodyPr anchor="ctr" anchorCtr="0">
            <a:normAutofit/>
          </a:bodyPr>
          <a:lstStyle>
            <a:lvl1pPr marL="0" indent="0" algn="ctr">
              <a:buFontTx/>
              <a:buNone/>
              <a:defRPr sz="5175" b="1" i="0">
                <a:solidFill>
                  <a:schemeClr val="bg1"/>
                </a:solidFill>
                <a:latin typeface="Bahnschrift SemiBold Condensed" panose="020B0502040204020203" pitchFamily="34" charset="0"/>
              </a:defRPr>
            </a:lvl1pPr>
          </a:lstStyle>
          <a:p>
            <a:pPr lvl="0"/>
            <a:r>
              <a:rPr lang="en-GB"/>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6441989" y="3898387"/>
            <a:ext cx="1910953" cy="352425"/>
          </a:xfrm>
        </p:spPr>
        <p:txBody>
          <a:bodyPr lIns="72000" tIns="0" rIns="72000" bIns="108000" anchor="ctr" anchorCtr="0">
            <a:noAutofit/>
          </a:bodyPr>
          <a:lstStyle>
            <a:lvl1pPr marL="0" indent="0" algn="ctr">
              <a:buFontTx/>
              <a:buNone/>
              <a:defRPr sz="3000" b="1" i="0">
                <a:solidFill>
                  <a:srgbClr val="F37561"/>
                </a:solidFill>
                <a:latin typeface="Bahnschrift SemiBold Condensed" panose="020B0502040204020203" pitchFamily="34" charset="0"/>
              </a:defRPr>
            </a:lvl1pPr>
          </a:lstStyle>
          <a:p>
            <a:pPr lvl="0"/>
            <a:r>
              <a:rPr lang="en-GB"/>
              <a:t>SUBTITLE</a:t>
            </a:r>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6441989" y="4412737"/>
            <a:ext cx="1910953" cy="1753253"/>
          </a:xfrm>
        </p:spPr>
        <p:txBody>
          <a:bodyPr>
            <a:normAutofit/>
          </a:bodyPr>
          <a:lstStyle>
            <a:lvl1pPr marL="0" indent="0" algn="ctr">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6442221" y="1789824"/>
            <a:ext cx="1910953" cy="1911549"/>
          </a:xfrm>
          <a:prstGeom prst="ellipse">
            <a:avLst/>
          </a:prstGeom>
          <a:solidFill>
            <a:srgbClr val="F37561"/>
          </a:solidFill>
        </p:spPr>
        <p:txBody>
          <a:bodyPr anchor="ctr" anchorCtr="0">
            <a:normAutofit/>
          </a:bodyPr>
          <a:lstStyle>
            <a:lvl1pPr marL="0" indent="0" algn="ctr">
              <a:buFontTx/>
              <a:buNone/>
              <a:defRPr sz="5175" b="1" i="0">
                <a:solidFill>
                  <a:schemeClr val="bg1"/>
                </a:solidFill>
                <a:latin typeface="Bahnschrift SemiBold Condensed" panose="020B0502040204020203" pitchFamily="34" charset="0"/>
              </a:defRPr>
            </a:lvl1pPr>
          </a:lstStyle>
          <a:p>
            <a:pPr lvl="0"/>
            <a:r>
              <a:rPr lang="en-GB"/>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9070889" y="3898387"/>
            <a:ext cx="1910953" cy="352425"/>
          </a:xfrm>
        </p:spPr>
        <p:txBody>
          <a:bodyPr lIns="72000" tIns="0" rIns="72000" bIns="108000" anchor="ctr" anchorCtr="0">
            <a:noAutofit/>
          </a:bodyPr>
          <a:lstStyle>
            <a:lvl1pPr marL="0" indent="0" algn="ctr">
              <a:buFontTx/>
              <a:buNone/>
              <a:defRPr sz="3000" b="1" i="0">
                <a:solidFill>
                  <a:srgbClr val="F37561"/>
                </a:solidFill>
                <a:latin typeface="Bahnschrift SemiBold Condensed" panose="020B0502040204020203" pitchFamily="34" charset="0"/>
              </a:defRPr>
            </a:lvl1pPr>
          </a:lstStyle>
          <a:p>
            <a:pPr lvl="0"/>
            <a:r>
              <a:rPr lang="en-GB"/>
              <a:t>SUBTITLE</a:t>
            </a:r>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9070889" y="4412737"/>
            <a:ext cx="1910953" cy="1753253"/>
          </a:xfrm>
        </p:spPr>
        <p:txBody>
          <a:bodyPr>
            <a:normAutofit/>
          </a:bodyPr>
          <a:lstStyle>
            <a:lvl1pPr marL="0" indent="0" algn="ctr">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9071121" y="1789824"/>
            <a:ext cx="1910953" cy="1911549"/>
          </a:xfrm>
          <a:prstGeom prst="ellipse">
            <a:avLst/>
          </a:prstGeom>
          <a:solidFill>
            <a:srgbClr val="F37561"/>
          </a:solidFill>
        </p:spPr>
        <p:txBody>
          <a:bodyPr anchor="ctr" anchorCtr="0">
            <a:normAutofit/>
          </a:bodyPr>
          <a:lstStyle>
            <a:lvl1pPr marL="0" indent="0" algn="ctr">
              <a:buFontTx/>
              <a:buNone/>
              <a:defRPr sz="5175" b="1" i="0">
                <a:solidFill>
                  <a:schemeClr val="bg1"/>
                </a:solidFill>
                <a:latin typeface="Bahnschrift SemiBold Condensed" panose="020B0502040204020203" pitchFamily="34" charset="0"/>
              </a:defRPr>
            </a:lvl1pPr>
          </a:lstStyle>
          <a:p>
            <a:pPr lvl="0"/>
            <a:r>
              <a:rPr lang="en-GB"/>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11255143" y="296466"/>
            <a:ext cx="633247" cy="189974"/>
          </a:xfrm>
          <a:prstGeom prst="rect">
            <a:avLst/>
          </a:prstGeom>
        </p:spPr>
      </p:pic>
    </p:spTree>
    <p:extLst>
      <p:ext uri="{BB962C8B-B14F-4D97-AF65-F5344CB8AC3E}">
        <p14:creationId xmlns:p14="http://schemas.microsoft.com/office/powerpoint/2010/main" val="5817045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F3756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1" y="3220810"/>
            <a:ext cx="5397693" cy="2942341"/>
          </a:xfrm>
          <a:noFill/>
        </p:spPr>
        <p:txBody>
          <a:bodyPr lIns="180000" tIns="180000" rIns="180000" bIns="180000">
            <a:normAutofit/>
          </a:bodyPr>
          <a:lstStyle>
            <a:lvl1pPr marL="321469" indent="-321469">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hasCustomPrompt="1"/>
          </p:nvPr>
        </p:nvSpPr>
        <p:spPr>
          <a:xfrm>
            <a:off x="579602" y="444450"/>
            <a:ext cx="10245609" cy="91586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2637972" y="1678186"/>
            <a:ext cx="1280952" cy="1281582"/>
          </a:xfrm>
          <a:prstGeom prst="ellipse">
            <a:avLst/>
          </a:prstGeom>
          <a:solidFill>
            <a:srgbClr val="132433"/>
          </a:solidFill>
        </p:spPr>
        <p:txBody>
          <a:bodyPr>
            <a:normAutofit/>
          </a:bodyPr>
          <a:lstStyle>
            <a:lvl1pPr marL="0" indent="0" algn="ctr">
              <a:buFontTx/>
              <a:buNone/>
              <a:defRPr sz="1650">
                <a:solidFill>
                  <a:schemeClr val="bg1"/>
                </a:solidFill>
              </a:defRPr>
            </a:lvl1pPr>
          </a:lstStyle>
          <a:p>
            <a:r>
              <a:rPr lang="en-GB"/>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8549067" y="1678186"/>
            <a:ext cx="1280952" cy="1281582"/>
          </a:xfrm>
          <a:prstGeom prst="ellipse">
            <a:avLst/>
          </a:prstGeom>
          <a:solidFill>
            <a:srgbClr val="132433"/>
          </a:solidFill>
        </p:spPr>
        <p:txBody>
          <a:bodyPr>
            <a:normAutofit/>
          </a:bodyPr>
          <a:lstStyle>
            <a:lvl1pPr marL="0" indent="0" algn="ctr">
              <a:buFontTx/>
              <a:buNone/>
              <a:defRPr sz="1650">
                <a:solidFill>
                  <a:schemeClr val="bg1"/>
                </a:solidFill>
              </a:defRPr>
            </a:lvl1pPr>
          </a:lstStyle>
          <a:p>
            <a:r>
              <a:rPr lang="en-GB"/>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6490697" y="3220810"/>
            <a:ext cx="5397693" cy="2942341"/>
          </a:xfrm>
          <a:noFill/>
        </p:spPr>
        <p:txBody>
          <a:bodyPr lIns="180000" tIns="180000" rIns="180000" bIns="180000">
            <a:normAutofit/>
          </a:bodyPr>
          <a:lstStyle>
            <a:lvl1pPr marL="321469" indent="-321469">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A8D5A08E-71A7-EEB0-E848-E09FE8EC9A58}"/>
              </a:ext>
            </a:extLst>
          </p:cNvPr>
          <p:cNvPicPr>
            <a:picLocks noChangeAspect="1"/>
          </p:cNvPicPr>
          <p:nvPr userDrawn="1"/>
        </p:nvPicPr>
        <p:blipFill>
          <a:blip r:embed="rId4"/>
          <a:stretch>
            <a:fillRect/>
          </a:stretch>
        </p:blipFill>
        <p:spPr>
          <a:xfrm>
            <a:off x="11255143" y="296466"/>
            <a:ext cx="633247" cy="189974"/>
          </a:xfrm>
          <a:prstGeom prst="rect">
            <a:avLst/>
          </a:prstGeom>
        </p:spPr>
      </p:pic>
    </p:spTree>
    <p:extLst>
      <p:ext uri="{BB962C8B-B14F-4D97-AF65-F5344CB8AC3E}">
        <p14:creationId xmlns:p14="http://schemas.microsoft.com/office/powerpoint/2010/main" val="11159086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3220810"/>
            <a:ext cx="2497333" cy="2942341"/>
          </a:xfrm>
          <a:solidFill>
            <a:srgbClr val="0E2432"/>
          </a:solidFill>
        </p:spPr>
        <p:txBody>
          <a:bodyPr lIns="720000" tIns="720000" rIns="720000" bIns="720000">
            <a:normAutofit/>
          </a:bodyPr>
          <a:lstStyle>
            <a:lvl1pPr marL="0" indent="0">
              <a:buClr>
                <a:schemeClr val="bg1"/>
              </a:buClr>
              <a:buFontTx/>
              <a:buNone/>
              <a:defRPr sz="1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3516754" y="3220810"/>
            <a:ext cx="2497333" cy="2942341"/>
          </a:xfrm>
          <a:solidFill>
            <a:srgbClr val="0E2432"/>
          </a:solidFill>
        </p:spPr>
        <p:txBody>
          <a:bodyPr lIns="720000" tIns="720000" rIns="720000" bIns="720000">
            <a:normAutofit/>
          </a:bodyPr>
          <a:lstStyle>
            <a:lvl1pPr marL="0" indent="0">
              <a:buClr>
                <a:schemeClr val="bg1"/>
              </a:buClr>
              <a:buFont typeface="Wingdings" pitchFamily="2" charset="2"/>
              <a:buNone/>
              <a:defRPr sz="1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6453906" y="3220810"/>
            <a:ext cx="2497333" cy="2942341"/>
          </a:xfrm>
          <a:solidFill>
            <a:srgbClr val="0E2432"/>
          </a:solidFill>
        </p:spPr>
        <p:txBody>
          <a:bodyPr lIns="720000" tIns="720000" rIns="720000" bIns="720000">
            <a:normAutofit/>
          </a:bodyPr>
          <a:lstStyle>
            <a:lvl1pPr marL="0" indent="0">
              <a:buClr>
                <a:schemeClr val="bg1"/>
              </a:buClr>
              <a:buFont typeface="Wingdings" pitchFamily="2" charset="2"/>
              <a:buNone/>
              <a:defRPr sz="1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hasCustomPrompt="1"/>
          </p:nvPr>
        </p:nvSpPr>
        <p:spPr>
          <a:xfrm>
            <a:off x="579602" y="444450"/>
            <a:ext cx="10245609" cy="915864"/>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9391057" y="3220810"/>
            <a:ext cx="2497333" cy="2942341"/>
          </a:xfrm>
          <a:solidFill>
            <a:srgbClr val="0E2432"/>
          </a:solidFill>
        </p:spPr>
        <p:txBody>
          <a:bodyPr lIns="720000" tIns="720000" rIns="720000" bIns="720000">
            <a:normAutofit/>
          </a:bodyPr>
          <a:lstStyle>
            <a:lvl1pPr marL="0" indent="0">
              <a:buClr>
                <a:schemeClr val="bg1"/>
              </a:buClr>
              <a:buFont typeface="Wingdings" pitchFamily="2" charset="2"/>
              <a:buNone/>
              <a:defRPr sz="1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1187792" y="1678186"/>
            <a:ext cx="1280952" cy="1281582"/>
          </a:xfrm>
          <a:prstGeom prst="ellipse">
            <a:avLst/>
          </a:prstGeom>
          <a:solidFill>
            <a:srgbClr val="F37561"/>
          </a:solidFill>
        </p:spPr>
        <p:txBody>
          <a:bodyPr>
            <a:normAutofit/>
          </a:bodyPr>
          <a:lstStyle>
            <a:lvl1pPr marL="0" indent="0" algn="ctr">
              <a:buFontTx/>
              <a:buNone/>
              <a:defRPr sz="1650">
                <a:solidFill>
                  <a:schemeClr val="bg1"/>
                </a:solidFill>
              </a:defRPr>
            </a:lvl1pPr>
          </a:lstStyle>
          <a:p>
            <a:r>
              <a:rPr lang="en-GB"/>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4124944" y="1678186"/>
            <a:ext cx="1280952" cy="1281582"/>
          </a:xfrm>
          <a:prstGeom prst="ellipse">
            <a:avLst/>
          </a:prstGeom>
          <a:solidFill>
            <a:srgbClr val="F37561"/>
          </a:solidFill>
        </p:spPr>
        <p:txBody>
          <a:bodyPr>
            <a:normAutofit/>
          </a:bodyPr>
          <a:lstStyle>
            <a:lvl1pPr marL="0" indent="0" algn="ctr">
              <a:buFontTx/>
              <a:buNone/>
              <a:defRPr sz="1650">
                <a:solidFill>
                  <a:schemeClr val="bg1"/>
                </a:solidFill>
              </a:defRPr>
            </a:lvl1pPr>
          </a:lstStyle>
          <a:p>
            <a:r>
              <a:rPr lang="en-GB"/>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7062096" y="1678186"/>
            <a:ext cx="1280952" cy="1281582"/>
          </a:xfrm>
          <a:prstGeom prst="ellipse">
            <a:avLst/>
          </a:prstGeom>
          <a:solidFill>
            <a:srgbClr val="F37561"/>
          </a:solidFill>
        </p:spPr>
        <p:txBody>
          <a:bodyPr>
            <a:normAutofit/>
          </a:bodyPr>
          <a:lstStyle>
            <a:lvl1pPr marL="0" indent="0" algn="ctr">
              <a:buFontTx/>
              <a:buNone/>
              <a:defRPr sz="1650">
                <a:solidFill>
                  <a:schemeClr val="bg1"/>
                </a:solidFill>
              </a:defRPr>
            </a:lvl1pPr>
          </a:lstStyle>
          <a:p>
            <a:r>
              <a:rPr lang="en-GB"/>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9999248" y="1678186"/>
            <a:ext cx="1280952" cy="1281582"/>
          </a:xfrm>
          <a:prstGeom prst="ellipse">
            <a:avLst/>
          </a:prstGeom>
          <a:solidFill>
            <a:srgbClr val="F37561"/>
          </a:solidFill>
        </p:spPr>
        <p:txBody>
          <a:bodyPr>
            <a:normAutofit/>
          </a:bodyPr>
          <a:lstStyle>
            <a:lvl1pPr marL="0" indent="0" algn="ctr">
              <a:buFontTx/>
              <a:buNone/>
              <a:defRPr sz="1650">
                <a:solidFill>
                  <a:schemeClr val="bg1"/>
                </a:solidFill>
              </a:defRPr>
            </a:lvl1pPr>
          </a:lstStyle>
          <a:p>
            <a:r>
              <a:rPr lang="en-GB"/>
              <a:t>Icon</a:t>
            </a:r>
          </a:p>
        </p:txBody>
      </p:sp>
    </p:spTree>
    <p:extLst>
      <p:ext uri="{BB962C8B-B14F-4D97-AF65-F5344CB8AC3E}">
        <p14:creationId xmlns:p14="http://schemas.microsoft.com/office/powerpoint/2010/main" val="16618909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579602" y="444450"/>
            <a:ext cx="11308788" cy="915864"/>
          </a:xfrm>
        </p:spPr>
        <p:txBody>
          <a:bodyPr wrap="square" lIns="0" tIns="108000" bIns="108000" anchor="b" anchorCtr="0">
            <a:spAutoFit/>
          </a:bodyPr>
          <a:lstStyle>
            <a:lvl1pPr algn="ctr">
              <a:lnSpc>
                <a:spcPct val="80000"/>
              </a:lnSpc>
              <a:defRPr sz="5625"/>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100651" y="1581983"/>
            <a:ext cx="675000" cy="675000"/>
          </a:xfrm>
          <a:prstGeom prst="ellipse">
            <a:avLst/>
          </a:prstGeom>
          <a:solidFill>
            <a:srgbClr val="F37561"/>
          </a:solidFill>
        </p:spPr>
        <p:txBody>
          <a:bodyPr tIns="0" bIns="0">
            <a:noAutofit/>
          </a:bodyPr>
          <a:lstStyle>
            <a:lvl1pPr marL="0" indent="0" algn="ctr">
              <a:buFontTx/>
              <a:buNone/>
              <a:defRPr sz="3300"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3041258" y="1581983"/>
            <a:ext cx="675000" cy="675000"/>
          </a:xfrm>
          <a:prstGeom prst="ellipse">
            <a:avLst/>
          </a:prstGeom>
          <a:solidFill>
            <a:srgbClr val="F37561"/>
          </a:solidFill>
        </p:spPr>
        <p:txBody>
          <a:bodyPr tIns="0" bIns="0">
            <a:noAutofit/>
          </a:bodyPr>
          <a:lstStyle>
            <a:lvl1pPr marL="0" indent="0" algn="ctr">
              <a:buFontTx/>
              <a:buNone/>
              <a:defRPr sz="3300"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4899951" y="1581983"/>
            <a:ext cx="675000" cy="675000"/>
          </a:xfrm>
          <a:prstGeom prst="ellipse">
            <a:avLst/>
          </a:prstGeom>
          <a:solidFill>
            <a:srgbClr val="F37561"/>
          </a:solidFill>
        </p:spPr>
        <p:txBody>
          <a:bodyPr tIns="0" bIns="0">
            <a:noAutofit/>
          </a:bodyPr>
          <a:lstStyle>
            <a:lvl1pPr marL="0" indent="0" algn="ctr">
              <a:buFontTx/>
              <a:buNone/>
              <a:defRPr sz="3300"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816296" y="1581983"/>
            <a:ext cx="675000" cy="675000"/>
          </a:xfrm>
          <a:prstGeom prst="ellipse">
            <a:avLst/>
          </a:prstGeom>
          <a:solidFill>
            <a:srgbClr val="F37561"/>
          </a:solidFill>
        </p:spPr>
        <p:txBody>
          <a:bodyPr tIns="0" bIns="0">
            <a:noAutofit/>
          </a:bodyPr>
          <a:lstStyle>
            <a:lvl1pPr marL="0" indent="0" algn="ctr">
              <a:buFontTx/>
              <a:buNone/>
              <a:defRPr sz="3300"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8732642" y="1581983"/>
            <a:ext cx="675000" cy="675000"/>
          </a:xfrm>
          <a:prstGeom prst="ellipse">
            <a:avLst/>
          </a:prstGeom>
          <a:solidFill>
            <a:srgbClr val="F37561"/>
          </a:solidFill>
        </p:spPr>
        <p:txBody>
          <a:bodyPr tIns="0" bIns="0">
            <a:noAutofit/>
          </a:bodyPr>
          <a:lstStyle>
            <a:lvl1pPr marL="0" indent="0" algn="ctr">
              <a:buFontTx/>
              <a:buNone/>
              <a:defRPr sz="3300"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0691422" y="1581983"/>
            <a:ext cx="675000" cy="675000"/>
          </a:xfrm>
          <a:prstGeom prst="ellipse">
            <a:avLst/>
          </a:prstGeom>
          <a:solidFill>
            <a:srgbClr val="F37561"/>
          </a:solidFill>
        </p:spPr>
        <p:txBody>
          <a:bodyPr tIns="0" bIns="0">
            <a:noAutofit/>
          </a:bodyPr>
          <a:lstStyle>
            <a:lvl1pPr marL="0" indent="0" algn="ctr">
              <a:buFontTx/>
              <a:buNone/>
              <a:defRPr sz="3300"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579602"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2520209"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4378902"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6295248"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8211593"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10170374"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579602"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Bahnschrift SemiBold Condensed" panose="020B0502040204020203" pitchFamily="34" charset="0"/>
              </a:defRPr>
            </a:lvl1pPr>
          </a:lstStyle>
          <a:p>
            <a:pPr lvl="0"/>
            <a:r>
              <a:rPr lang="en-GB"/>
              <a:t>SUB</a:t>
            </a:r>
            <a:br>
              <a:rPr lang="en-GB"/>
            </a:br>
            <a:r>
              <a:rPr lang="en-GB"/>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2520209"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Bahnschrift SemiBold Condensed" panose="020B0502040204020203" pitchFamily="34" charset="0"/>
              </a:defRPr>
            </a:lvl1pPr>
          </a:lstStyle>
          <a:p>
            <a:pPr lvl="0"/>
            <a:r>
              <a:rPr lang="en-GB"/>
              <a:t>SUB</a:t>
            </a:r>
            <a:br>
              <a:rPr lang="en-GB"/>
            </a:br>
            <a:r>
              <a:rPr lang="en-GB"/>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4378902"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Bahnschrift SemiBold Condensed" panose="020B0502040204020203" pitchFamily="34" charset="0"/>
              </a:defRPr>
            </a:lvl1pPr>
          </a:lstStyle>
          <a:p>
            <a:pPr lvl="0"/>
            <a:r>
              <a:rPr lang="en-GB"/>
              <a:t>SUB</a:t>
            </a:r>
            <a:br>
              <a:rPr lang="en-GB"/>
            </a:br>
            <a:r>
              <a:rPr lang="en-GB"/>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6295248"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Bahnschrift SemiBold Condensed" panose="020B0502040204020203" pitchFamily="34" charset="0"/>
              </a:defRPr>
            </a:lvl1pPr>
          </a:lstStyle>
          <a:p>
            <a:pPr lvl="0"/>
            <a:r>
              <a:rPr lang="en-GB"/>
              <a:t>SUB</a:t>
            </a:r>
            <a:br>
              <a:rPr lang="en-GB"/>
            </a:br>
            <a:r>
              <a:rPr lang="en-GB"/>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8211593"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Bahnschrift SemiBold Condensed" panose="020B0502040204020203" pitchFamily="34" charset="0"/>
              </a:defRPr>
            </a:lvl1pPr>
          </a:lstStyle>
          <a:p>
            <a:pPr lvl="0"/>
            <a:r>
              <a:rPr lang="en-GB"/>
              <a:t>SUB</a:t>
            </a:r>
            <a:br>
              <a:rPr lang="en-GB"/>
            </a:br>
            <a:r>
              <a:rPr lang="en-GB"/>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10164033"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Bahnschrift SemiBold Condensed" panose="020B0502040204020203" pitchFamily="34" charset="0"/>
              </a:defRPr>
            </a:lvl1pPr>
          </a:lstStyle>
          <a:p>
            <a:pPr lvl="0"/>
            <a:r>
              <a:rPr lang="en-GB"/>
              <a:t>SUB</a:t>
            </a:r>
            <a:br>
              <a:rPr lang="en-GB"/>
            </a:br>
            <a:r>
              <a:rPr lang="en-GB"/>
              <a:t>TITLE</a:t>
            </a:r>
          </a:p>
        </p:txBody>
      </p:sp>
    </p:spTree>
    <p:extLst>
      <p:ext uri="{BB962C8B-B14F-4D97-AF65-F5344CB8AC3E}">
        <p14:creationId xmlns:p14="http://schemas.microsoft.com/office/powerpoint/2010/main" val="18907871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hasCustomPrompt="1"/>
          </p:nvPr>
        </p:nvSpPr>
        <p:spPr>
          <a:xfrm>
            <a:off x="579602" y="430817"/>
            <a:ext cx="5516397" cy="1608362"/>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7" name="Rectangle 6">
            <a:extLst>
              <a:ext uri="{FF2B5EF4-FFF2-40B4-BE49-F238E27FC236}">
                <a16:creationId xmlns:a16="http://schemas.microsoft.com/office/drawing/2014/main" id="{74662ABA-569A-CBB8-F224-0522D2A57B57}"/>
              </a:ext>
            </a:extLst>
          </p:cNvPr>
          <p:cNvSpPr/>
          <p:nvPr userDrawn="1"/>
        </p:nvSpPr>
        <p:spPr>
          <a:xfrm>
            <a:off x="6461760" y="709036"/>
            <a:ext cx="5013960" cy="5443754"/>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pic>
        <p:nvPicPr>
          <p:cNvPr id="9" name="Graphic 8" descr="Open quotation mark with solid fill">
            <a:extLst>
              <a:ext uri="{FF2B5EF4-FFF2-40B4-BE49-F238E27FC236}">
                <a16:creationId xmlns:a16="http://schemas.microsoft.com/office/drawing/2014/main" id="{D8737E9E-11BA-292A-851D-F7DA27ABC358}"/>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5858032" y="-557966"/>
            <a:ext cx="2535644" cy="2535644"/>
          </a:xfrm>
          <a:prstGeom prst="rect">
            <a:avLst/>
          </a:prstGeom>
        </p:spPr>
      </p:pic>
      <p:pic>
        <p:nvPicPr>
          <p:cNvPr id="10" name="Graphic 9" descr="Open quotation mark with solid fill">
            <a:extLst>
              <a:ext uri="{FF2B5EF4-FFF2-40B4-BE49-F238E27FC236}">
                <a16:creationId xmlns:a16="http://schemas.microsoft.com/office/drawing/2014/main" id="{AB7E82AD-0604-572D-27E9-001DE37F3E60}"/>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rot="10800000">
            <a:off x="9554039" y="4879925"/>
            <a:ext cx="2535644" cy="2535644"/>
          </a:xfrm>
          <a:prstGeom prst="rect">
            <a:avLst/>
          </a:prstGeom>
        </p:spPr>
      </p:pic>
      <p:sp>
        <p:nvSpPr>
          <p:cNvPr id="17" name="Text Placeholder 8">
            <a:extLst>
              <a:ext uri="{FF2B5EF4-FFF2-40B4-BE49-F238E27FC236}">
                <a16:creationId xmlns:a16="http://schemas.microsoft.com/office/drawing/2014/main" id="{02AA9FA1-D642-AD10-5AEF-495858E6557D}"/>
              </a:ext>
            </a:extLst>
          </p:cNvPr>
          <p:cNvSpPr>
            <a:spLocks noGrp="1"/>
          </p:cNvSpPr>
          <p:nvPr>
            <p:ph type="body" sz="quarter" idx="14" hasCustomPrompt="1"/>
          </p:nvPr>
        </p:nvSpPr>
        <p:spPr>
          <a:xfrm>
            <a:off x="6461760" y="709036"/>
            <a:ext cx="5013960" cy="5440304"/>
          </a:xfrm>
          <a:noFill/>
        </p:spPr>
        <p:txBody>
          <a:bodyPr lIns="1440000" tIns="2520000" rIns="1440000" bIns="2520000">
            <a:noAutofit/>
          </a:bodyPr>
          <a:lstStyle>
            <a:lvl1pPr marL="0" indent="0">
              <a:lnSpc>
                <a:spcPct val="100000"/>
              </a:lnSpc>
              <a:buFontTx/>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Tree>
    <p:extLst>
      <p:ext uri="{BB962C8B-B14F-4D97-AF65-F5344CB8AC3E}">
        <p14:creationId xmlns:p14="http://schemas.microsoft.com/office/powerpoint/2010/main" val="11612501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184189" y="1887840"/>
            <a:ext cx="9797653" cy="1422991"/>
          </a:xfrm>
        </p:spPr>
        <p:txBody>
          <a:bodyPr wrap="square" lIns="0" tIns="108000" bIns="108000" anchor="b" anchorCtr="0">
            <a:spAutoFit/>
          </a:bodyPr>
          <a:lstStyle>
            <a:lvl1pPr algn="ctr">
              <a:lnSpc>
                <a:spcPct val="80000"/>
              </a:lnSpc>
              <a:defRPr sz="9713">
                <a:solidFill>
                  <a:schemeClr val="bg1"/>
                </a:solidFill>
              </a:defRPr>
            </a:lvl1pPr>
          </a:lstStyle>
          <a:p>
            <a:r>
              <a:rPr lang="en-GB"/>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11255143" y="296466"/>
            <a:ext cx="633247" cy="189974"/>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579602" y="5002981"/>
            <a:ext cx="1179677" cy="1179677"/>
          </a:xfrm>
          <a:prstGeom prst="ellipse">
            <a:avLst/>
          </a:prstGeom>
          <a:solidFill>
            <a:srgbClr val="F37561"/>
          </a:solidFill>
        </p:spPr>
        <p:txBody>
          <a:bodyPr tIns="288000">
            <a:normAutofit/>
          </a:bodyPr>
          <a:lstStyle>
            <a:lvl1pPr marL="0" indent="0" algn="ctr">
              <a:buFontTx/>
              <a:buNone/>
              <a:defRPr sz="1200">
                <a:solidFill>
                  <a:schemeClr val="bg1"/>
                </a:solidFill>
              </a:defRPr>
            </a:lvl1pPr>
          </a:lstStyle>
          <a:p>
            <a:r>
              <a:rPr lang="en-GB"/>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1941677" y="5155381"/>
            <a:ext cx="2163598" cy="352425"/>
          </a:xfrm>
        </p:spPr>
        <p:txBody>
          <a:bodyPr lIns="72000" tIns="0" rIns="72000" bIns="108000" anchor="ctr" anchorCtr="0">
            <a:noAutofit/>
          </a:bodyPr>
          <a:lstStyle>
            <a:lvl1pPr marL="0" indent="0">
              <a:buFontTx/>
              <a:buNone/>
              <a:defRPr sz="3000" b="1" i="0">
                <a:solidFill>
                  <a:schemeClr val="bg1"/>
                </a:solidFill>
                <a:latin typeface="Bahnschrift SemiBold Condensed" panose="020B0502040204020203" pitchFamily="34" charset="0"/>
              </a:defRPr>
            </a:lvl1pPr>
          </a:lstStyle>
          <a:p>
            <a:pPr lvl="0"/>
            <a:r>
              <a:rPr lang="en-GB"/>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1941677" y="5669731"/>
            <a:ext cx="2163598" cy="419100"/>
          </a:xfrm>
        </p:spPr>
        <p:txBody>
          <a:bodyPr>
            <a:normAutofit/>
          </a:bodyPr>
          <a:lstStyle>
            <a:lvl1pPr marL="0" indent="0">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4484853" y="5002981"/>
            <a:ext cx="1179677" cy="1179677"/>
          </a:xfrm>
          <a:prstGeom prst="ellipse">
            <a:avLst/>
          </a:prstGeom>
          <a:solidFill>
            <a:srgbClr val="F37561"/>
          </a:solidFill>
        </p:spPr>
        <p:txBody>
          <a:bodyPr tIns="288000">
            <a:normAutofit/>
          </a:bodyPr>
          <a:lstStyle>
            <a:lvl1pPr marL="0" indent="0" algn="ctr">
              <a:buFontTx/>
              <a:buNone/>
              <a:defRPr sz="1200">
                <a:solidFill>
                  <a:schemeClr val="bg1"/>
                </a:solidFill>
              </a:defRPr>
            </a:lvl1pPr>
          </a:lstStyle>
          <a:p>
            <a:r>
              <a:rPr lang="en-GB"/>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5846928" y="5155381"/>
            <a:ext cx="2163598" cy="352425"/>
          </a:xfrm>
        </p:spPr>
        <p:txBody>
          <a:bodyPr lIns="72000" tIns="0" rIns="72000" bIns="108000" anchor="ctr" anchorCtr="0">
            <a:noAutofit/>
          </a:bodyPr>
          <a:lstStyle>
            <a:lvl1pPr marL="0" indent="0">
              <a:buFontTx/>
              <a:buNone/>
              <a:defRPr sz="3000" b="1" i="0">
                <a:solidFill>
                  <a:schemeClr val="bg1"/>
                </a:solidFill>
                <a:latin typeface="Bahnschrift SemiBold Condensed" panose="020B0502040204020203" pitchFamily="34" charset="0"/>
              </a:defRPr>
            </a:lvl1pPr>
          </a:lstStyle>
          <a:p>
            <a:pPr lvl="0"/>
            <a:r>
              <a:rPr lang="en-GB"/>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5846928" y="5669731"/>
            <a:ext cx="2163598" cy="419100"/>
          </a:xfrm>
        </p:spPr>
        <p:txBody>
          <a:bodyPr>
            <a:normAutofit/>
          </a:bodyPr>
          <a:lstStyle>
            <a:lvl1pPr marL="0" indent="0">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8353192" y="5016367"/>
            <a:ext cx="1179677" cy="1179677"/>
          </a:xfrm>
          <a:prstGeom prst="ellipse">
            <a:avLst/>
          </a:prstGeom>
          <a:solidFill>
            <a:srgbClr val="F37561"/>
          </a:solidFill>
        </p:spPr>
        <p:txBody>
          <a:bodyPr tIns="288000">
            <a:normAutofit/>
          </a:bodyPr>
          <a:lstStyle>
            <a:lvl1pPr marL="0" indent="0" algn="ctr">
              <a:buFontTx/>
              <a:buNone/>
              <a:defRPr sz="1200">
                <a:solidFill>
                  <a:schemeClr val="bg1"/>
                </a:solidFill>
              </a:defRPr>
            </a:lvl1pPr>
          </a:lstStyle>
          <a:p>
            <a:r>
              <a:rPr lang="en-GB"/>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9715267" y="5168767"/>
            <a:ext cx="2163598" cy="352425"/>
          </a:xfrm>
        </p:spPr>
        <p:txBody>
          <a:bodyPr lIns="72000" tIns="0" rIns="72000" bIns="108000" anchor="ctr" anchorCtr="0">
            <a:noAutofit/>
          </a:bodyPr>
          <a:lstStyle>
            <a:lvl1pPr marL="0" indent="0">
              <a:buFontTx/>
              <a:buNone/>
              <a:defRPr sz="3000" b="1" i="0">
                <a:solidFill>
                  <a:schemeClr val="bg1"/>
                </a:solidFill>
                <a:latin typeface="Bahnschrift SemiBold Condensed" panose="020B0502040204020203" pitchFamily="34" charset="0"/>
              </a:defRPr>
            </a:lvl1pPr>
          </a:lstStyle>
          <a:p>
            <a:pPr lvl="0"/>
            <a:r>
              <a:rPr lang="en-GB"/>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9715267" y="5683117"/>
            <a:ext cx="2163598" cy="419100"/>
          </a:xfrm>
        </p:spPr>
        <p:txBody>
          <a:bodyPr>
            <a:normAutofit/>
          </a:bodyPr>
          <a:lstStyle>
            <a:lvl1pPr marL="0" indent="0">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Tree>
    <p:extLst>
      <p:ext uri="{BB962C8B-B14F-4D97-AF65-F5344CB8AC3E}">
        <p14:creationId xmlns:p14="http://schemas.microsoft.com/office/powerpoint/2010/main" val="4201760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482561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7603327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ED2881"/>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3374228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3819525" y="3535165"/>
            <a:ext cx="4581525"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33338894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ED288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3819525" y="3535165"/>
            <a:ext cx="4581525"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35643694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1182649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ED2881"/>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3277195" y="3277195"/>
            <a:ext cx="6858001"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9227125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lvl1pPr>
          </a:lstStyle>
          <a:p>
            <a:r>
              <a:rPr lang="en-US"/>
              <a:t>Click to edit Master title style</a:t>
            </a:r>
            <a:endParaRPr lang="en-GB"/>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2863470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solidFill>
                  <a:schemeClr val="bg1"/>
                </a:solidFill>
              </a:defRPr>
            </a:lvl1pPr>
          </a:lstStyle>
          <a:p>
            <a:r>
              <a:rPr lang="en-US"/>
              <a:t>Click to edit Master title style</a:t>
            </a:r>
            <a:endParaRPr lang="en-GB"/>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5930228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0"/>
            <a:ext cx="5730240" cy="6152791"/>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5204460"/>
            <a:ext cx="1653540" cy="165354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910494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6461760" y="0"/>
            <a:ext cx="573024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737378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8189463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544413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562833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10538460" y="5204460"/>
            <a:ext cx="1653540" cy="165354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1787174" y="702983"/>
            <a:ext cx="9688547" cy="5449808"/>
          </a:xfrm>
          <a:solidFill>
            <a:srgbClr val="EFEFEF"/>
          </a:solidFill>
        </p:spPr>
        <p:txBody>
          <a:bodyPr lIns="360000" tIns="2880000" rIns="360000" bIns="360000" anchor="t" anchorCtr="0"/>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129983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303610" y="655137"/>
            <a:ext cx="692497" cy="5906398"/>
          </a:xfrm>
        </p:spPr>
        <p:txBody>
          <a:bodyPr vert="vert" wrap="square" lIns="0" tIns="108000" bIns="108000">
            <a:spAutoFit/>
          </a:bodyPr>
          <a:lstStyle>
            <a:lvl1pPr>
              <a:lnSpc>
                <a:spcPct val="80000"/>
              </a:lnSpc>
              <a:defRPr sz="5625">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788883" y="6564646"/>
            <a:ext cx="186678" cy="18667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2004072" y="6564511"/>
            <a:ext cx="2078518" cy="186928"/>
          </a:xfrm>
        </p:spPr>
        <p:txBody>
          <a:bodyPr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6888369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1850065"/>
            <a:ext cx="12192000" cy="500793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586026"/>
            <a:ext cx="11020454" cy="910607"/>
          </a:xfrm>
        </p:spPr>
        <p:txBody>
          <a:bodyPr wrap="square" lIns="0" tIns="108000" bIns="108000">
            <a:spAutoFit/>
          </a:bodyPr>
          <a:lstStyle>
            <a:lvl1pPr algn="ctr">
              <a:lnSpc>
                <a:spcPct val="80000"/>
              </a:lnSpc>
              <a:defRPr sz="5625"/>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2105828"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64357" y="244265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2105828" y="4157984"/>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664357"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8000252"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6558782" y="2442652"/>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8000252" y="415798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6558782"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8343940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81896" y="804820"/>
            <a:ext cx="2638952" cy="2988098"/>
          </a:xfrm>
        </p:spPr>
        <p:txBody>
          <a:bodyPr wrap="square" lIns="0" tIns="108000" bIns="108000" anchor="b" anchorCtr="0">
            <a:spAutoFit/>
          </a:bodyPr>
          <a:lstStyle>
            <a:lvl1pPr algn="l">
              <a:lnSpc>
                <a:spcPct val="80000"/>
              </a:lnSpc>
              <a:defRPr sz="5625">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48549"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4048549"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4833042" y="3263357"/>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6681436"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6681436"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7465930" y="3263357"/>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9314324"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9314324"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10098817" y="3263357"/>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474830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096000" y="0"/>
            <a:ext cx="60960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02220" y="2367028"/>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579603" y="2638257"/>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1502220" y="3746094"/>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579603" y="4017324"/>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502220" y="5125161"/>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579603" y="5396390"/>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579602" y="436076"/>
            <a:ext cx="5064744" cy="1603104"/>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7306588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515100" y="0"/>
            <a:ext cx="56769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367027"/>
            <a:ext cx="5516398" cy="3904947"/>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579602" y="436076"/>
            <a:ext cx="5516398" cy="1603104"/>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1065518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5204460"/>
            <a:ext cx="1653540" cy="165354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733647" y="726930"/>
            <a:ext cx="10757491" cy="5420912"/>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sz="675"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1524000" y="1585249"/>
            <a:ext cx="9144000" cy="1843751"/>
          </a:xfrm>
        </p:spPr>
        <p:txBody>
          <a:bodyPr anchor="b"/>
          <a:lstStyle>
            <a:lvl1pPr algn="ctr">
              <a:defRPr sz="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3819525" y="3535165"/>
            <a:ext cx="4581525"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42474852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609600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4162647" y="1060598"/>
            <a:ext cx="7725743" cy="473680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162647" y="1060598"/>
            <a:ext cx="7725743" cy="4728830"/>
          </a:xfrm>
          <a:noFill/>
        </p:spPr>
        <p:txBody>
          <a:bodyPr wrap="square" lIns="720000" tIns="2880000" rIns="720000" bIns="1800000" numCol="1" spcCol="972000" anchor="b" anchorCtr="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7106719" y="1483242"/>
            <a:ext cx="1763976" cy="1763976"/>
          </a:xfrm>
          <a:prstGeom prst="ellipse">
            <a:avLst/>
          </a:prstGeom>
          <a:solidFill>
            <a:srgbClr val="ED2881"/>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594163" y="2595470"/>
            <a:ext cx="3135920" cy="1659085"/>
          </a:xfrm>
        </p:spPr>
        <p:txBody>
          <a:bodyPr anchor="ctr" anchorCtr="0"/>
          <a:lstStyle>
            <a:lvl1pPr algn="l">
              <a:lnSpc>
                <a:spcPct val="80000"/>
              </a:lnSpc>
              <a:defRPr sz="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2758927" y="-215199"/>
            <a:ext cx="2535644" cy="2535644"/>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rot="10800000">
            <a:off x="9971373" y="4529581"/>
            <a:ext cx="2535644" cy="2535644"/>
          </a:xfrm>
          <a:prstGeom prst="rect">
            <a:avLst/>
          </a:prstGeom>
        </p:spPr>
      </p:pic>
    </p:spTree>
    <p:extLst>
      <p:ext uri="{BB962C8B-B14F-4D97-AF65-F5344CB8AC3E}">
        <p14:creationId xmlns:p14="http://schemas.microsoft.com/office/powerpoint/2010/main" val="23148817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8364"/>
            <a:ext cx="6095999" cy="6849637"/>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601022"/>
            <a:ext cx="5224608" cy="367095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2720340"/>
          </a:xfrm>
          <a:solidFill>
            <a:srgbClr val="EFEFEF"/>
          </a:solidFill>
        </p:spPr>
        <p:txBody>
          <a:bodyPr lIns="360000" tIns="180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579602" y="436076"/>
            <a:ext cx="5224608" cy="1603104"/>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9" name="Content Placeholder 2">
            <a:extLst>
              <a:ext uri="{FF2B5EF4-FFF2-40B4-BE49-F238E27FC236}">
                <a16:creationId xmlns:a16="http://schemas.microsoft.com/office/drawing/2014/main" id="{218DD412-928A-2690-FCB8-280C1AEF5DCB}"/>
              </a:ext>
            </a:extLst>
          </p:cNvPr>
          <p:cNvSpPr>
            <a:spLocks noGrp="1"/>
          </p:cNvSpPr>
          <p:nvPr>
            <p:ph idx="14" hasCustomPrompt="1"/>
          </p:nvPr>
        </p:nvSpPr>
        <p:spPr>
          <a:xfrm>
            <a:off x="6461760" y="3677250"/>
            <a:ext cx="5013960" cy="2594724"/>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Tree>
    <p:extLst>
      <p:ext uri="{BB962C8B-B14F-4D97-AF65-F5344CB8AC3E}">
        <p14:creationId xmlns:p14="http://schemas.microsoft.com/office/powerpoint/2010/main" val="9547478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2031474" y="2290083"/>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2031474" y="3697111"/>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2031474" y="5140819"/>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628659" y="2234090"/>
            <a:ext cx="1055675" cy="1055675"/>
          </a:xfrm>
          <a:prstGeom prst="ellipse">
            <a:avLst/>
          </a:prstGeom>
          <a:solidFill>
            <a:srgbClr val="ED2881"/>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628658" y="3644428"/>
            <a:ext cx="1055675" cy="1055675"/>
          </a:xfrm>
          <a:prstGeom prst="ellipse">
            <a:avLst/>
          </a:prstGeom>
          <a:solidFill>
            <a:srgbClr val="ED2881"/>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628658" y="5084826"/>
            <a:ext cx="1055675" cy="1055675"/>
          </a:xfrm>
          <a:prstGeom prst="ellipse">
            <a:avLst/>
          </a:prstGeom>
          <a:solidFill>
            <a:srgbClr val="ED2881"/>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579602" y="449707"/>
            <a:ext cx="11306006"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sp>
        <p:nvSpPr>
          <p:cNvPr id="4" name="Oval 3">
            <a:extLst>
              <a:ext uri="{FF2B5EF4-FFF2-40B4-BE49-F238E27FC236}">
                <a16:creationId xmlns:a16="http://schemas.microsoft.com/office/drawing/2014/main" id="{C3ED4B7F-6A8D-F1C5-4738-EC9524E7C0DB}"/>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462099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0"/>
            <a:ext cx="5730240" cy="6152791"/>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5204460"/>
            <a:ext cx="1653540" cy="165354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0196711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1585997"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7568363"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1585997"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7568363"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1585997"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7568363"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Tree>
    <p:extLst>
      <p:ext uri="{BB962C8B-B14F-4D97-AF65-F5344CB8AC3E}">
        <p14:creationId xmlns:p14="http://schemas.microsoft.com/office/powerpoint/2010/main" val="22125774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147592" y="1937495"/>
            <a:ext cx="4887208" cy="3918690"/>
          </a:xfrm>
          <a:solidFill>
            <a:srgbClr val="ED2881"/>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1095749" y="3612842"/>
            <a:ext cx="3918692"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7001182" y="1937493"/>
            <a:ext cx="4887208" cy="3918690"/>
          </a:xfrm>
          <a:solidFill>
            <a:srgbClr val="ED2881"/>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4757842" y="3612842"/>
            <a:ext cx="3918690"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3040183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209255" y="2155541"/>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905796" y="3640939"/>
            <a:ext cx="3600450" cy="629653"/>
          </a:xfrm>
          <a:solidFill>
            <a:srgbClr val="ED288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5169879"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3054828" y="3656214"/>
            <a:ext cx="3600450" cy="629653"/>
          </a:xfrm>
          <a:solidFill>
            <a:srgbClr val="ED288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9130504"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7015453" y="3656214"/>
            <a:ext cx="3600450" cy="629653"/>
          </a:xfrm>
          <a:solidFill>
            <a:srgbClr val="ED288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4361699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579602" y="1974833"/>
            <a:ext cx="11308788" cy="306161"/>
          </a:xfrm>
        </p:spPr>
        <p:txBody>
          <a:bodyPr>
            <a:normAutofit/>
          </a:bodyPr>
          <a:lstStyle>
            <a:lvl1pPr marL="0" indent="0">
              <a:buNone/>
              <a:defRPr sz="22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2877910"/>
            <a:ext cx="3417068" cy="2942341"/>
          </a:xfrm>
          <a:solidFill>
            <a:srgbClr val="0E2432"/>
          </a:solidFill>
        </p:spPr>
        <p:txBody>
          <a:bodyPr lIns="720000" tIns="720000" rIns="720000" bIns="720000">
            <a:normAutofit/>
          </a:bodyPr>
          <a:lstStyle>
            <a:lvl1pPr marL="0" indent="0">
              <a:buClr>
                <a:schemeClr val="bg1"/>
              </a:buClr>
              <a:buFontTx/>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452546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847132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2791545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9"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1"/>
                </a:solidFill>
              </a:defRPr>
            </a:lvl1pPr>
          </a:lstStyle>
          <a:p>
            <a:r>
              <a:rPr lang="en-US"/>
              <a:t>Click icon to add table</a:t>
            </a:r>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4243717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US"/>
              <a:t>Click to edit Master title style</a:t>
            </a:r>
            <a:endParaRPr lang="en-GB"/>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2">
                    <a:lumMod val="50000"/>
                  </a:schemeClr>
                </a:solidFill>
              </a:defRPr>
            </a:lvl1pPr>
          </a:lstStyle>
          <a:p>
            <a:r>
              <a:rPr lang="en-US"/>
              <a:t>Click icon to add table</a:t>
            </a:r>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6388180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584655" y="1868090"/>
            <a:ext cx="11303736" cy="4195763"/>
          </a:xfrm>
        </p:spPr>
        <p:txBody>
          <a:bodyPr/>
          <a:lstStyle>
            <a:lvl1pPr marL="0" indent="0">
              <a:buFontTx/>
              <a:buNone/>
              <a:defRPr>
                <a:solidFill>
                  <a:schemeClr val="bg1"/>
                </a:solidFill>
              </a:defRPr>
            </a:lvl1pPr>
          </a:lstStyle>
          <a:p>
            <a:r>
              <a:rPr lang="en-US"/>
              <a:t>Click icon to add chart</a:t>
            </a:r>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610507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US"/>
              <a:t>Click to edit Master title style</a:t>
            </a:r>
            <a:endParaRPr lang="en-GB"/>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579602" y="1868090"/>
            <a:ext cx="11308789" cy="4195763"/>
          </a:xfrm>
        </p:spPr>
        <p:txBody>
          <a:bodyPr/>
          <a:lstStyle>
            <a:lvl1pPr marL="0" indent="0">
              <a:buFontTx/>
              <a:buNone/>
              <a:defRPr>
                <a:solidFill>
                  <a:schemeClr val="bg2">
                    <a:lumMod val="50000"/>
                  </a:schemeClr>
                </a:solidFill>
              </a:defRPr>
            </a:lvl1pPr>
          </a:lstStyle>
          <a:p>
            <a:r>
              <a:rPr lang="en-US"/>
              <a:t>Click icon to add chart</a:t>
            </a:r>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1036428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9836736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le Cover 2">
    <p:bg>
      <p:bgPr>
        <a:solidFill>
          <a:srgbClr val="ED2881"/>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8292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9" Type="http://schemas.openxmlformats.org/officeDocument/2006/relationships/slideLayout" Target="../slideLayouts/slideLayout67.xml"/><Relationship Id="rId21" Type="http://schemas.openxmlformats.org/officeDocument/2006/relationships/slideLayout" Target="../slideLayouts/slideLayout49.xml"/><Relationship Id="rId34" Type="http://schemas.openxmlformats.org/officeDocument/2006/relationships/slideLayout" Target="../slideLayouts/slideLayout62.xml"/><Relationship Id="rId42" Type="http://schemas.openxmlformats.org/officeDocument/2006/relationships/theme" Target="../theme/theme2.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41" Type="http://schemas.openxmlformats.org/officeDocument/2006/relationships/slideLayout" Target="../slideLayouts/slideLayout69.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slideLayout" Target="../slideLayouts/slideLayout60.xml"/><Relationship Id="rId37" Type="http://schemas.openxmlformats.org/officeDocument/2006/relationships/slideLayout" Target="../slideLayouts/slideLayout65.xml"/><Relationship Id="rId40" Type="http://schemas.openxmlformats.org/officeDocument/2006/relationships/slideLayout" Target="../slideLayouts/slideLayout68.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36" Type="http://schemas.openxmlformats.org/officeDocument/2006/relationships/slideLayout" Target="../slideLayouts/slideLayout64.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35" Type="http://schemas.openxmlformats.org/officeDocument/2006/relationships/slideLayout" Target="../slideLayouts/slideLayout63.xml"/><Relationship Id="rId8" Type="http://schemas.openxmlformats.org/officeDocument/2006/relationships/slideLayout" Target="../slideLayouts/slideLayout36.xml"/><Relationship Id="rId3" Type="http://schemas.openxmlformats.org/officeDocument/2006/relationships/slideLayout" Target="../slideLayouts/slideLayout31.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slideLayout" Target="../slideLayouts/slideLayout61.xml"/><Relationship Id="rId38" Type="http://schemas.openxmlformats.org/officeDocument/2006/relationships/slideLayout" Target="../slideLayouts/slideLayout6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9" Type="http://schemas.openxmlformats.org/officeDocument/2006/relationships/slideLayout" Target="../slideLayouts/slideLayout108.xml"/><Relationship Id="rId21" Type="http://schemas.openxmlformats.org/officeDocument/2006/relationships/slideLayout" Target="../slideLayouts/slideLayout90.xml"/><Relationship Id="rId34" Type="http://schemas.openxmlformats.org/officeDocument/2006/relationships/slideLayout" Target="../slideLayouts/slideLayout103.xml"/><Relationship Id="rId42" Type="http://schemas.openxmlformats.org/officeDocument/2006/relationships/slideLayout" Target="../slideLayouts/slideLayout111.xml"/><Relationship Id="rId47" Type="http://schemas.openxmlformats.org/officeDocument/2006/relationships/slideLayout" Target="../slideLayouts/slideLayout116.xml"/><Relationship Id="rId50" Type="http://schemas.openxmlformats.org/officeDocument/2006/relationships/slideLayout" Target="../slideLayouts/slideLayout119.xml"/><Relationship Id="rId55" Type="http://schemas.openxmlformats.org/officeDocument/2006/relationships/theme" Target="../theme/theme3.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9" Type="http://schemas.openxmlformats.org/officeDocument/2006/relationships/slideLayout" Target="../slideLayouts/slideLayout98.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32" Type="http://schemas.openxmlformats.org/officeDocument/2006/relationships/slideLayout" Target="../slideLayouts/slideLayout101.xml"/><Relationship Id="rId37" Type="http://schemas.openxmlformats.org/officeDocument/2006/relationships/slideLayout" Target="../slideLayouts/slideLayout106.xml"/><Relationship Id="rId40" Type="http://schemas.openxmlformats.org/officeDocument/2006/relationships/slideLayout" Target="../slideLayouts/slideLayout109.xml"/><Relationship Id="rId45" Type="http://schemas.openxmlformats.org/officeDocument/2006/relationships/slideLayout" Target="../slideLayouts/slideLayout114.xml"/><Relationship Id="rId53" Type="http://schemas.openxmlformats.org/officeDocument/2006/relationships/slideLayout" Target="../slideLayouts/slideLayout122.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31" Type="http://schemas.openxmlformats.org/officeDocument/2006/relationships/slideLayout" Target="../slideLayouts/slideLayout100.xml"/><Relationship Id="rId44" Type="http://schemas.openxmlformats.org/officeDocument/2006/relationships/slideLayout" Target="../slideLayouts/slideLayout113.xml"/><Relationship Id="rId52" Type="http://schemas.openxmlformats.org/officeDocument/2006/relationships/slideLayout" Target="../slideLayouts/slideLayout121.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slideLayout" Target="../slideLayouts/slideLayout99.xml"/><Relationship Id="rId35" Type="http://schemas.openxmlformats.org/officeDocument/2006/relationships/slideLayout" Target="../slideLayouts/slideLayout104.xml"/><Relationship Id="rId43" Type="http://schemas.openxmlformats.org/officeDocument/2006/relationships/slideLayout" Target="../slideLayouts/slideLayout112.xml"/><Relationship Id="rId48" Type="http://schemas.openxmlformats.org/officeDocument/2006/relationships/slideLayout" Target="../slideLayouts/slideLayout117.xml"/><Relationship Id="rId8" Type="http://schemas.openxmlformats.org/officeDocument/2006/relationships/slideLayout" Target="../slideLayouts/slideLayout77.xml"/><Relationship Id="rId51" Type="http://schemas.openxmlformats.org/officeDocument/2006/relationships/slideLayout" Target="../slideLayouts/slideLayout120.xml"/><Relationship Id="rId3" Type="http://schemas.openxmlformats.org/officeDocument/2006/relationships/slideLayout" Target="../slideLayouts/slideLayout72.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33" Type="http://schemas.openxmlformats.org/officeDocument/2006/relationships/slideLayout" Target="../slideLayouts/slideLayout102.xml"/><Relationship Id="rId38" Type="http://schemas.openxmlformats.org/officeDocument/2006/relationships/slideLayout" Target="../slideLayouts/slideLayout107.xml"/><Relationship Id="rId46" Type="http://schemas.openxmlformats.org/officeDocument/2006/relationships/slideLayout" Target="../slideLayouts/slideLayout115.xml"/><Relationship Id="rId20" Type="http://schemas.openxmlformats.org/officeDocument/2006/relationships/slideLayout" Target="../slideLayouts/slideLayout89.xml"/><Relationship Id="rId41" Type="http://schemas.openxmlformats.org/officeDocument/2006/relationships/slideLayout" Target="../slideLayouts/slideLayout110.xml"/><Relationship Id="rId54" Type="http://schemas.openxmlformats.org/officeDocument/2006/relationships/slideLayout" Target="../slideLayouts/slideLayout123.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36" Type="http://schemas.openxmlformats.org/officeDocument/2006/relationships/slideLayout" Target="../slideLayouts/slideLayout105.xml"/><Relationship Id="rId49" Type="http://schemas.openxmlformats.org/officeDocument/2006/relationships/slideLayout" Target="../slideLayouts/slideLayout1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26" Type="http://schemas.openxmlformats.org/officeDocument/2006/relationships/slideLayout" Target="../slideLayouts/slideLayout149.xml"/><Relationship Id="rId3" Type="http://schemas.openxmlformats.org/officeDocument/2006/relationships/slideLayout" Target="../slideLayouts/slideLayout126.xml"/><Relationship Id="rId21" Type="http://schemas.openxmlformats.org/officeDocument/2006/relationships/slideLayout" Target="../slideLayouts/slideLayout144.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5" Type="http://schemas.openxmlformats.org/officeDocument/2006/relationships/slideLayout" Target="../slideLayouts/slideLayout148.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0" Type="http://schemas.openxmlformats.org/officeDocument/2006/relationships/slideLayout" Target="../slideLayouts/slideLayout143.xml"/><Relationship Id="rId29" Type="http://schemas.openxmlformats.org/officeDocument/2006/relationships/theme" Target="../theme/theme4.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24" Type="http://schemas.openxmlformats.org/officeDocument/2006/relationships/slideLayout" Target="../slideLayouts/slideLayout147.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23" Type="http://schemas.openxmlformats.org/officeDocument/2006/relationships/slideLayout" Target="../slideLayouts/slideLayout146.xml"/><Relationship Id="rId28" Type="http://schemas.openxmlformats.org/officeDocument/2006/relationships/slideLayout" Target="../slideLayouts/slideLayout151.xml"/><Relationship Id="rId10" Type="http://schemas.openxmlformats.org/officeDocument/2006/relationships/slideLayout" Target="../slideLayouts/slideLayout133.xml"/><Relationship Id="rId19" Type="http://schemas.openxmlformats.org/officeDocument/2006/relationships/slideLayout" Target="../slideLayouts/slideLayout142.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 Id="rId22" Type="http://schemas.openxmlformats.org/officeDocument/2006/relationships/slideLayout" Target="../slideLayouts/slideLayout145.xml"/><Relationship Id="rId27" Type="http://schemas.openxmlformats.org/officeDocument/2006/relationships/slideLayout" Target="../slideLayouts/slideLayout1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18" Type="http://schemas.openxmlformats.org/officeDocument/2006/relationships/slideLayout" Target="../slideLayouts/slideLayout169.xml"/><Relationship Id="rId26" Type="http://schemas.openxmlformats.org/officeDocument/2006/relationships/slideLayout" Target="../slideLayouts/slideLayout177.xml"/><Relationship Id="rId3" Type="http://schemas.openxmlformats.org/officeDocument/2006/relationships/slideLayout" Target="../slideLayouts/slideLayout154.xml"/><Relationship Id="rId21" Type="http://schemas.openxmlformats.org/officeDocument/2006/relationships/slideLayout" Target="../slideLayouts/slideLayout172.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5" Type="http://schemas.openxmlformats.org/officeDocument/2006/relationships/slideLayout" Target="../slideLayouts/slideLayout176.xml"/><Relationship Id="rId2" Type="http://schemas.openxmlformats.org/officeDocument/2006/relationships/slideLayout" Target="../slideLayouts/slideLayout153.xml"/><Relationship Id="rId16" Type="http://schemas.openxmlformats.org/officeDocument/2006/relationships/slideLayout" Target="../slideLayouts/slideLayout167.xml"/><Relationship Id="rId20" Type="http://schemas.openxmlformats.org/officeDocument/2006/relationships/slideLayout" Target="../slideLayouts/slideLayout171.xml"/><Relationship Id="rId29" Type="http://schemas.openxmlformats.org/officeDocument/2006/relationships/slideLayout" Target="../slideLayouts/slideLayout180.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24" Type="http://schemas.openxmlformats.org/officeDocument/2006/relationships/slideLayout" Target="../slideLayouts/slideLayout175.xml"/><Relationship Id="rId5" Type="http://schemas.openxmlformats.org/officeDocument/2006/relationships/slideLayout" Target="../slideLayouts/slideLayout156.xml"/><Relationship Id="rId15" Type="http://schemas.openxmlformats.org/officeDocument/2006/relationships/slideLayout" Target="../slideLayouts/slideLayout166.xml"/><Relationship Id="rId23" Type="http://schemas.openxmlformats.org/officeDocument/2006/relationships/slideLayout" Target="../slideLayouts/slideLayout174.xml"/><Relationship Id="rId28" Type="http://schemas.openxmlformats.org/officeDocument/2006/relationships/slideLayout" Target="../slideLayouts/slideLayout179.xml"/><Relationship Id="rId10" Type="http://schemas.openxmlformats.org/officeDocument/2006/relationships/slideLayout" Target="../slideLayouts/slideLayout161.xml"/><Relationship Id="rId19" Type="http://schemas.openxmlformats.org/officeDocument/2006/relationships/slideLayout" Target="../slideLayouts/slideLayout170.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 Id="rId22" Type="http://schemas.openxmlformats.org/officeDocument/2006/relationships/slideLayout" Target="../slideLayouts/slideLayout173.xml"/><Relationship Id="rId27" Type="http://schemas.openxmlformats.org/officeDocument/2006/relationships/slideLayout" Target="../slideLayouts/slideLayout178.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26" Type="http://schemas.openxmlformats.org/officeDocument/2006/relationships/slideLayout" Target="../slideLayouts/slideLayout206.xml"/><Relationship Id="rId39" Type="http://schemas.openxmlformats.org/officeDocument/2006/relationships/slideLayout" Target="../slideLayouts/slideLayout219.xml"/><Relationship Id="rId21" Type="http://schemas.openxmlformats.org/officeDocument/2006/relationships/slideLayout" Target="../slideLayouts/slideLayout201.xml"/><Relationship Id="rId34" Type="http://schemas.openxmlformats.org/officeDocument/2006/relationships/slideLayout" Target="../slideLayouts/slideLayout214.xml"/><Relationship Id="rId42" Type="http://schemas.openxmlformats.org/officeDocument/2006/relationships/theme" Target="../theme/theme6.xml"/><Relationship Id="rId7" Type="http://schemas.openxmlformats.org/officeDocument/2006/relationships/slideLayout" Target="../slideLayouts/slideLayout187.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0" Type="http://schemas.openxmlformats.org/officeDocument/2006/relationships/slideLayout" Target="../slideLayouts/slideLayout200.xml"/><Relationship Id="rId29" Type="http://schemas.openxmlformats.org/officeDocument/2006/relationships/slideLayout" Target="../slideLayouts/slideLayout209.xml"/><Relationship Id="rId41" Type="http://schemas.openxmlformats.org/officeDocument/2006/relationships/slideLayout" Target="../slideLayouts/slideLayout221.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24" Type="http://schemas.openxmlformats.org/officeDocument/2006/relationships/slideLayout" Target="../slideLayouts/slideLayout204.xml"/><Relationship Id="rId32" Type="http://schemas.openxmlformats.org/officeDocument/2006/relationships/slideLayout" Target="../slideLayouts/slideLayout212.xml"/><Relationship Id="rId37" Type="http://schemas.openxmlformats.org/officeDocument/2006/relationships/slideLayout" Target="../slideLayouts/slideLayout217.xml"/><Relationship Id="rId40" Type="http://schemas.openxmlformats.org/officeDocument/2006/relationships/slideLayout" Target="../slideLayouts/slideLayout220.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23" Type="http://schemas.openxmlformats.org/officeDocument/2006/relationships/slideLayout" Target="../slideLayouts/slideLayout203.xml"/><Relationship Id="rId28" Type="http://schemas.openxmlformats.org/officeDocument/2006/relationships/slideLayout" Target="../slideLayouts/slideLayout208.xml"/><Relationship Id="rId36" Type="http://schemas.openxmlformats.org/officeDocument/2006/relationships/slideLayout" Target="../slideLayouts/slideLayout216.xml"/><Relationship Id="rId10" Type="http://schemas.openxmlformats.org/officeDocument/2006/relationships/slideLayout" Target="../slideLayouts/slideLayout190.xml"/><Relationship Id="rId19" Type="http://schemas.openxmlformats.org/officeDocument/2006/relationships/slideLayout" Target="../slideLayouts/slideLayout199.xml"/><Relationship Id="rId31" Type="http://schemas.openxmlformats.org/officeDocument/2006/relationships/slideLayout" Target="../slideLayouts/slideLayout211.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 Id="rId22" Type="http://schemas.openxmlformats.org/officeDocument/2006/relationships/slideLayout" Target="../slideLayouts/slideLayout202.xml"/><Relationship Id="rId27" Type="http://schemas.openxmlformats.org/officeDocument/2006/relationships/slideLayout" Target="../slideLayouts/slideLayout207.xml"/><Relationship Id="rId30" Type="http://schemas.openxmlformats.org/officeDocument/2006/relationships/slideLayout" Target="../slideLayouts/slideLayout210.xml"/><Relationship Id="rId35" Type="http://schemas.openxmlformats.org/officeDocument/2006/relationships/slideLayout" Target="../slideLayouts/slideLayout215.xml"/><Relationship Id="rId8" Type="http://schemas.openxmlformats.org/officeDocument/2006/relationships/slideLayout" Target="../slideLayouts/slideLayout188.xml"/><Relationship Id="rId3" Type="http://schemas.openxmlformats.org/officeDocument/2006/relationships/slideLayout" Target="../slideLayouts/slideLayout183.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5" Type="http://schemas.openxmlformats.org/officeDocument/2006/relationships/slideLayout" Target="../slideLayouts/slideLayout205.xml"/><Relationship Id="rId33" Type="http://schemas.openxmlformats.org/officeDocument/2006/relationships/slideLayout" Target="../slideLayouts/slideLayout213.xml"/><Relationship Id="rId38" Type="http://schemas.openxmlformats.org/officeDocument/2006/relationships/slideLayout" Target="../slideLayouts/slideLayout21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slideLayout" Target="../slideLayouts/slideLayout234.xml"/><Relationship Id="rId18" Type="http://schemas.openxmlformats.org/officeDocument/2006/relationships/slideLayout" Target="../slideLayouts/slideLayout239.xml"/><Relationship Id="rId26" Type="http://schemas.openxmlformats.org/officeDocument/2006/relationships/slideLayout" Target="../slideLayouts/slideLayout247.xml"/><Relationship Id="rId3" Type="http://schemas.openxmlformats.org/officeDocument/2006/relationships/slideLayout" Target="../slideLayouts/slideLayout224.xml"/><Relationship Id="rId21" Type="http://schemas.openxmlformats.org/officeDocument/2006/relationships/slideLayout" Target="../slideLayouts/slideLayout242.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17" Type="http://schemas.openxmlformats.org/officeDocument/2006/relationships/slideLayout" Target="../slideLayouts/slideLayout238.xml"/><Relationship Id="rId25" Type="http://schemas.openxmlformats.org/officeDocument/2006/relationships/slideLayout" Target="../slideLayouts/slideLayout246.xml"/><Relationship Id="rId2" Type="http://schemas.openxmlformats.org/officeDocument/2006/relationships/slideLayout" Target="../slideLayouts/slideLayout223.xml"/><Relationship Id="rId16" Type="http://schemas.openxmlformats.org/officeDocument/2006/relationships/slideLayout" Target="../slideLayouts/slideLayout237.xml"/><Relationship Id="rId20" Type="http://schemas.openxmlformats.org/officeDocument/2006/relationships/slideLayout" Target="../slideLayouts/slideLayout241.xml"/><Relationship Id="rId29" Type="http://schemas.openxmlformats.org/officeDocument/2006/relationships/theme" Target="../theme/theme7.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24" Type="http://schemas.openxmlformats.org/officeDocument/2006/relationships/slideLayout" Target="../slideLayouts/slideLayout245.xml"/><Relationship Id="rId5" Type="http://schemas.openxmlformats.org/officeDocument/2006/relationships/slideLayout" Target="../slideLayouts/slideLayout226.xml"/><Relationship Id="rId15" Type="http://schemas.openxmlformats.org/officeDocument/2006/relationships/slideLayout" Target="../slideLayouts/slideLayout236.xml"/><Relationship Id="rId23" Type="http://schemas.openxmlformats.org/officeDocument/2006/relationships/slideLayout" Target="../slideLayouts/slideLayout244.xml"/><Relationship Id="rId28" Type="http://schemas.openxmlformats.org/officeDocument/2006/relationships/slideLayout" Target="../slideLayouts/slideLayout249.xml"/><Relationship Id="rId10" Type="http://schemas.openxmlformats.org/officeDocument/2006/relationships/slideLayout" Target="../slideLayouts/slideLayout231.xml"/><Relationship Id="rId19" Type="http://schemas.openxmlformats.org/officeDocument/2006/relationships/slideLayout" Target="../slideLayouts/slideLayout240.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slideLayout" Target="../slideLayouts/slideLayout235.xml"/><Relationship Id="rId22" Type="http://schemas.openxmlformats.org/officeDocument/2006/relationships/slideLayout" Target="../slideLayouts/slideLayout243.xml"/><Relationship Id="rId27" Type="http://schemas.openxmlformats.org/officeDocument/2006/relationships/slideLayout" Target="../slideLayouts/slideLayout248.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62.xml"/><Relationship Id="rId18" Type="http://schemas.openxmlformats.org/officeDocument/2006/relationships/slideLayout" Target="../slideLayouts/slideLayout267.xml"/><Relationship Id="rId26" Type="http://schemas.openxmlformats.org/officeDocument/2006/relationships/slideLayout" Target="../slideLayouts/slideLayout275.xml"/><Relationship Id="rId3" Type="http://schemas.openxmlformats.org/officeDocument/2006/relationships/slideLayout" Target="../slideLayouts/slideLayout252.xml"/><Relationship Id="rId21" Type="http://schemas.openxmlformats.org/officeDocument/2006/relationships/slideLayout" Target="../slideLayouts/slideLayout270.xml"/><Relationship Id="rId34" Type="http://schemas.openxmlformats.org/officeDocument/2006/relationships/theme" Target="../theme/theme8.xml"/><Relationship Id="rId7" Type="http://schemas.openxmlformats.org/officeDocument/2006/relationships/slideLayout" Target="../slideLayouts/slideLayout256.xml"/><Relationship Id="rId12" Type="http://schemas.openxmlformats.org/officeDocument/2006/relationships/slideLayout" Target="../slideLayouts/slideLayout261.xml"/><Relationship Id="rId17" Type="http://schemas.openxmlformats.org/officeDocument/2006/relationships/slideLayout" Target="../slideLayouts/slideLayout266.xml"/><Relationship Id="rId25" Type="http://schemas.openxmlformats.org/officeDocument/2006/relationships/slideLayout" Target="../slideLayouts/slideLayout274.xml"/><Relationship Id="rId33" Type="http://schemas.openxmlformats.org/officeDocument/2006/relationships/slideLayout" Target="../slideLayouts/slideLayout282.xml"/><Relationship Id="rId2" Type="http://schemas.openxmlformats.org/officeDocument/2006/relationships/slideLayout" Target="../slideLayouts/slideLayout251.xml"/><Relationship Id="rId16" Type="http://schemas.openxmlformats.org/officeDocument/2006/relationships/slideLayout" Target="../slideLayouts/slideLayout265.xml"/><Relationship Id="rId20" Type="http://schemas.openxmlformats.org/officeDocument/2006/relationships/slideLayout" Target="../slideLayouts/slideLayout269.xml"/><Relationship Id="rId29" Type="http://schemas.openxmlformats.org/officeDocument/2006/relationships/slideLayout" Target="../slideLayouts/slideLayout278.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24" Type="http://schemas.openxmlformats.org/officeDocument/2006/relationships/slideLayout" Target="../slideLayouts/slideLayout273.xml"/><Relationship Id="rId32" Type="http://schemas.openxmlformats.org/officeDocument/2006/relationships/slideLayout" Target="../slideLayouts/slideLayout281.xml"/><Relationship Id="rId5" Type="http://schemas.openxmlformats.org/officeDocument/2006/relationships/slideLayout" Target="../slideLayouts/slideLayout254.xml"/><Relationship Id="rId15" Type="http://schemas.openxmlformats.org/officeDocument/2006/relationships/slideLayout" Target="../slideLayouts/slideLayout264.xml"/><Relationship Id="rId23" Type="http://schemas.openxmlformats.org/officeDocument/2006/relationships/slideLayout" Target="../slideLayouts/slideLayout272.xml"/><Relationship Id="rId28" Type="http://schemas.openxmlformats.org/officeDocument/2006/relationships/slideLayout" Target="../slideLayouts/slideLayout277.xml"/><Relationship Id="rId10" Type="http://schemas.openxmlformats.org/officeDocument/2006/relationships/slideLayout" Target="../slideLayouts/slideLayout259.xml"/><Relationship Id="rId19" Type="http://schemas.openxmlformats.org/officeDocument/2006/relationships/slideLayout" Target="../slideLayouts/slideLayout268.xml"/><Relationship Id="rId31" Type="http://schemas.openxmlformats.org/officeDocument/2006/relationships/slideLayout" Target="../slideLayouts/slideLayout280.xml"/><Relationship Id="rId4" Type="http://schemas.openxmlformats.org/officeDocument/2006/relationships/slideLayout" Target="../slideLayouts/slideLayout253.xml"/><Relationship Id="rId9" Type="http://schemas.openxmlformats.org/officeDocument/2006/relationships/slideLayout" Target="../slideLayouts/slideLayout258.xml"/><Relationship Id="rId14" Type="http://schemas.openxmlformats.org/officeDocument/2006/relationships/slideLayout" Target="../slideLayouts/slideLayout263.xml"/><Relationship Id="rId22" Type="http://schemas.openxmlformats.org/officeDocument/2006/relationships/slideLayout" Target="../slideLayouts/slideLayout271.xml"/><Relationship Id="rId27" Type="http://schemas.openxmlformats.org/officeDocument/2006/relationships/slideLayout" Target="../slideLayouts/slideLayout276.xml"/><Relationship Id="rId30" Type="http://schemas.openxmlformats.org/officeDocument/2006/relationships/slideLayout" Target="../slideLayouts/slideLayout279.xml"/><Relationship Id="rId8" Type="http://schemas.openxmlformats.org/officeDocument/2006/relationships/slideLayout" Target="../slideLayouts/slideLayout257.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295.xml"/><Relationship Id="rId18" Type="http://schemas.openxmlformats.org/officeDocument/2006/relationships/slideLayout" Target="../slideLayouts/slideLayout300.xml"/><Relationship Id="rId26" Type="http://schemas.openxmlformats.org/officeDocument/2006/relationships/slideLayout" Target="../slideLayouts/slideLayout308.xml"/><Relationship Id="rId39" Type="http://schemas.openxmlformats.org/officeDocument/2006/relationships/slideLayout" Target="../slideLayouts/slideLayout321.xml"/><Relationship Id="rId21" Type="http://schemas.openxmlformats.org/officeDocument/2006/relationships/slideLayout" Target="../slideLayouts/slideLayout303.xml"/><Relationship Id="rId34" Type="http://schemas.openxmlformats.org/officeDocument/2006/relationships/slideLayout" Target="../slideLayouts/slideLayout316.xml"/><Relationship Id="rId42" Type="http://schemas.openxmlformats.org/officeDocument/2006/relationships/theme" Target="../theme/theme9.xml"/><Relationship Id="rId7" Type="http://schemas.openxmlformats.org/officeDocument/2006/relationships/slideLayout" Target="../slideLayouts/slideLayout289.xml"/><Relationship Id="rId2" Type="http://schemas.openxmlformats.org/officeDocument/2006/relationships/slideLayout" Target="../slideLayouts/slideLayout284.xml"/><Relationship Id="rId16" Type="http://schemas.openxmlformats.org/officeDocument/2006/relationships/slideLayout" Target="../slideLayouts/slideLayout298.xml"/><Relationship Id="rId20" Type="http://schemas.openxmlformats.org/officeDocument/2006/relationships/slideLayout" Target="../slideLayouts/slideLayout302.xml"/><Relationship Id="rId29" Type="http://schemas.openxmlformats.org/officeDocument/2006/relationships/slideLayout" Target="../slideLayouts/slideLayout311.xml"/><Relationship Id="rId41" Type="http://schemas.openxmlformats.org/officeDocument/2006/relationships/slideLayout" Target="../slideLayouts/slideLayout323.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11" Type="http://schemas.openxmlformats.org/officeDocument/2006/relationships/slideLayout" Target="../slideLayouts/slideLayout293.xml"/><Relationship Id="rId24" Type="http://schemas.openxmlformats.org/officeDocument/2006/relationships/slideLayout" Target="../slideLayouts/slideLayout306.xml"/><Relationship Id="rId32" Type="http://schemas.openxmlformats.org/officeDocument/2006/relationships/slideLayout" Target="../slideLayouts/slideLayout314.xml"/><Relationship Id="rId37" Type="http://schemas.openxmlformats.org/officeDocument/2006/relationships/slideLayout" Target="../slideLayouts/slideLayout319.xml"/><Relationship Id="rId40" Type="http://schemas.openxmlformats.org/officeDocument/2006/relationships/slideLayout" Target="../slideLayouts/slideLayout322.xml"/><Relationship Id="rId5" Type="http://schemas.openxmlformats.org/officeDocument/2006/relationships/slideLayout" Target="../slideLayouts/slideLayout287.xml"/><Relationship Id="rId15" Type="http://schemas.openxmlformats.org/officeDocument/2006/relationships/slideLayout" Target="../slideLayouts/slideLayout297.xml"/><Relationship Id="rId23" Type="http://schemas.openxmlformats.org/officeDocument/2006/relationships/slideLayout" Target="../slideLayouts/slideLayout305.xml"/><Relationship Id="rId28" Type="http://schemas.openxmlformats.org/officeDocument/2006/relationships/slideLayout" Target="../slideLayouts/slideLayout310.xml"/><Relationship Id="rId36" Type="http://schemas.openxmlformats.org/officeDocument/2006/relationships/slideLayout" Target="../slideLayouts/slideLayout318.xml"/><Relationship Id="rId10" Type="http://schemas.openxmlformats.org/officeDocument/2006/relationships/slideLayout" Target="../slideLayouts/slideLayout292.xml"/><Relationship Id="rId19" Type="http://schemas.openxmlformats.org/officeDocument/2006/relationships/slideLayout" Target="../slideLayouts/slideLayout301.xml"/><Relationship Id="rId31" Type="http://schemas.openxmlformats.org/officeDocument/2006/relationships/slideLayout" Target="../slideLayouts/slideLayout313.xml"/><Relationship Id="rId4" Type="http://schemas.openxmlformats.org/officeDocument/2006/relationships/slideLayout" Target="../slideLayouts/slideLayout286.xml"/><Relationship Id="rId9" Type="http://schemas.openxmlformats.org/officeDocument/2006/relationships/slideLayout" Target="../slideLayouts/slideLayout291.xml"/><Relationship Id="rId14" Type="http://schemas.openxmlformats.org/officeDocument/2006/relationships/slideLayout" Target="../slideLayouts/slideLayout296.xml"/><Relationship Id="rId22" Type="http://schemas.openxmlformats.org/officeDocument/2006/relationships/slideLayout" Target="../slideLayouts/slideLayout304.xml"/><Relationship Id="rId27" Type="http://schemas.openxmlformats.org/officeDocument/2006/relationships/slideLayout" Target="../slideLayouts/slideLayout309.xml"/><Relationship Id="rId30" Type="http://schemas.openxmlformats.org/officeDocument/2006/relationships/slideLayout" Target="../slideLayouts/slideLayout312.xml"/><Relationship Id="rId35" Type="http://schemas.openxmlformats.org/officeDocument/2006/relationships/slideLayout" Target="../slideLayouts/slideLayout317.xml"/><Relationship Id="rId8" Type="http://schemas.openxmlformats.org/officeDocument/2006/relationships/slideLayout" Target="../slideLayouts/slideLayout290.xml"/><Relationship Id="rId3" Type="http://schemas.openxmlformats.org/officeDocument/2006/relationships/slideLayout" Target="../slideLayouts/slideLayout285.xml"/><Relationship Id="rId12" Type="http://schemas.openxmlformats.org/officeDocument/2006/relationships/slideLayout" Target="../slideLayouts/slideLayout294.xml"/><Relationship Id="rId17" Type="http://schemas.openxmlformats.org/officeDocument/2006/relationships/slideLayout" Target="../slideLayouts/slideLayout299.xml"/><Relationship Id="rId25" Type="http://schemas.openxmlformats.org/officeDocument/2006/relationships/slideLayout" Target="../slideLayouts/slideLayout307.xml"/><Relationship Id="rId33" Type="http://schemas.openxmlformats.org/officeDocument/2006/relationships/slideLayout" Target="../slideLayouts/slideLayout315.xml"/><Relationship Id="rId38" Type="http://schemas.openxmlformats.org/officeDocument/2006/relationships/slideLayout" Target="../slideLayouts/slideLayout3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333935" y="320674"/>
            <a:ext cx="10515600" cy="1059562"/>
          </a:xfrm>
          <a:prstGeom prst="rect">
            <a:avLst/>
          </a:prstGeom>
        </p:spPr>
        <p:txBody>
          <a:bodyPr vert="horz" lIns="0" tIns="0" rIns="0" bIns="180000" rtlCol="0" anchor="t" anchorCtr="0">
            <a:spAutoFit/>
          </a:bodyPr>
          <a:lstStyle/>
          <a:p>
            <a:r>
              <a:rPr lang="en-GB"/>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794671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txStyles>
    <p:titleStyle>
      <a:lvl1pPr algn="l" defTabSz="914411" rtl="0" eaLnBrk="1" latinLnBrk="0" hangingPunct="1">
        <a:lnSpc>
          <a:spcPct val="90000"/>
        </a:lnSpc>
        <a:spcBef>
          <a:spcPct val="0"/>
        </a:spcBef>
        <a:buNone/>
        <a:defRPr sz="6338" b="1" i="0" kern="1200">
          <a:solidFill>
            <a:srgbClr val="0E2432"/>
          </a:solidFill>
          <a:latin typeface="Apricus Black" pitchFamily="2" charset="0"/>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685809" indent="-228603" algn="l" defTabSz="914411"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1143014" indent="-228603" algn="l" defTabSz="914411"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1600220"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2057426"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9"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333935" y="320674"/>
            <a:ext cx="10515600" cy="1059562"/>
          </a:xfrm>
          <a:prstGeom prst="rect">
            <a:avLst/>
          </a:prstGeom>
        </p:spPr>
        <p:txBody>
          <a:bodyPr vert="horz" lIns="0" tIns="0" rIns="0" bIns="180000" rtlCol="0" anchor="t" anchorCtr="0">
            <a:spAutoFit/>
          </a:bodyPr>
          <a:lstStyle/>
          <a:p>
            <a:r>
              <a:rPr lang="en-GB"/>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8865771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 id="2147483718" r:id="rId29"/>
    <p:sldLayoutId id="2147483719" r:id="rId30"/>
    <p:sldLayoutId id="2147483720" r:id="rId31"/>
    <p:sldLayoutId id="2147483721" r:id="rId32"/>
    <p:sldLayoutId id="2147483722" r:id="rId33"/>
    <p:sldLayoutId id="2147483723" r:id="rId34"/>
    <p:sldLayoutId id="2147483724" r:id="rId35"/>
    <p:sldLayoutId id="2147483725" r:id="rId36"/>
    <p:sldLayoutId id="2147483726" r:id="rId37"/>
    <p:sldLayoutId id="2147483727" r:id="rId38"/>
    <p:sldLayoutId id="2147483728" r:id="rId39"/>
    <p:sldLayoutId id="2147483729" r:id="rId40"/>
    <p:sldLayoutId id="2147483730" r:id="rId41"/>
  </p:sldLayoutIdLst>
  <p:txStyles>
    <p:titleStyle>
      <a:lvl1pPr algn="l" defTabSz="914411" rtl="0" eaLnBrk="1" latinLnBrk="0" hangingPunct="1">
        <a:lnSpc>
          <a:spcPct val="90000"/>
        </a:lnSpc>
        <a:spcBef>
          <a:spcPct val="0"/>
        </a:spcBef>
        <a:buNone/>
        <a:defRPr sz="6338" b="1" i="0" kern="1200">
          <a:solidFill>
            <a:srgbClr val="0E2432"/>
          </a:solidFill>
          <a:latin typeface="Bahnschrift SemiBold Condensed" panose="020B0502040204020203" pitchFamily="34" charset="0"/>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685809" indent="-228603" algn="l" defTabSz="914411"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1143014" indent="-228603" algn="l" defTabSz="914411"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1600220"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2057426"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9"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333935" y="320674"/>
            <a:ext cx="10515600" cy="1059562"/>
          </a:xfrm>
          <a:prstGeom prst="rect">
            <a:avLst/>
          </a:prstGeom>
        </p:spPr>
        <p:txBody>
          <a:bodyPr vert="horz" lIns="0" tIns="0" rIns="0" bIns="18000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865338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 id="2147483757" r:id="rId26"/>
    <p:sldLayoutId id="2147483758" r:id="rId27"/>
    <p:sldLayoutId id="2147483759" r:id="rId28"/>
    <p:sldLayoutId id="2147483760" r:id="rId29"/>
    <p:sldLayoutId id="2147483761" r:id="rId30"/>
    <p:sldLayoutId id="2147483762" r:id="rId31"/>
    <p:sldLayoutId id="2147483763" r:id="rId32"/>
    <p:sldLayoutId id="2147483764" r:id="rId33"/>
    <p:sldLayoutId id="2147483765" r:id="rId34"/>
    <p:sldLayoutId id="2147483766" r:id="rId35"/>
    <p:sldLayoutId id="2147483767" r:id="rId36"/>
    <p:sldLayoutId id="2147483768" r:id="rId37"/>
    <p:sldLayoutId id="2147483769" r:id="rId38"/>
    <p:sldLayoutId id="2147483770" r:id="rId39"/>
    <p:sldLayoutId id="2147483771" r:id="rId40"/>
    <p:sldLayoutId id="2147483772" r:id="rId41"/>
    <p:sldLayoutId id="2147483773" r:id="rId42"/>
    <p:sldLayoutId id="2147483774" r:id="rId43"/>
    <p:sldLayoutId id="2147483775" r:id="rId44"/>
    <p:sldLayoutId id="2147483776" r:id="rId45"/>
    <p:sldLayoutId id="2147483777" r:id="rId46"/>
    <p:sldLayoutId id="2147483778" r:id="rId47"/>
    <p:sldLayoutId id="2147483779" r:id="rId48"/>
    <p:sldLayoutId id="2147483780" r:id="rId49"/>
    <p:sldLayoutId id="2147483781" r:id="rId50"/>
    <p:sldLayoutId id="2147483782" r:id="rId51"/>
    <p:sldLayoutId id="2147483783" r:id="rId52"/>
    <p:sldLayoutId id="2147483784" r:id="rId53"/>
    <p:sldLayoutId id="2147483785" r:id="rId54"/>
  </p:sldLayoutIdLst>
  <p:txStyles>
    <p:titleStyle>
      <a:lvl1pPr algn="l" defTabSz="914411" rtl="0" eaLnBrk="1" latinLnBrk="0" hangingPunct="1">
        <a:lnSpc>
          <a:spcPct val="90000"/>
        </a:lnSpc>
        <a:spcBef>
          <a:spcPct val="0"/>
        </a:spcBef>
        <a:buNone/>
        <a:defRPr sz="6338" b="1" i="0" kern="1200">
          <a:solidFill>
            <a:srgbClr val="0E2432"/>
          </a:solidFill>
          <a:latin typeface="Apricus Black" pitchFamily="2" charset="0"/>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685809" indent="-228603" algn="l" defTabSz="914411"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1143014" indent="-228603" algn="l" defTabSz="914411"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1600220"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2057426"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9"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333935" y="320674"/>
            <a:ext cx="10515600" cy="1059562"/>
          </a:xfrm>
          <a:prstGeom prst="rect">
            <a:avLst/>
          </a:prstGeom>
        </p:spPr>
        <p:txBody>
          <a:bodyPr vert="horz" lIns="0" tIns="0" rIns="0" bIns="180000" rtlCol="0" anchor="t" anchorCtr="0">
            <a:spAutoFit/>
          </a:bodyPr>
          <a:lstStyle/>
          <a:p>
            <a:r>
              <a:rPr lang="en-GB"/>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26640995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 id="2147483807" r:id="rId21"/>
    <p:sldLayoutId id="2147483808" r:id="rId22"/>
    <p:sldLayoutId id="2147483809" r:id="rId23"/>
    <p:sldLayoutId id="2147483810" r:id="rId24"/>
    <p:sldLayoutId id="2147483811" r:id="rId25"/>
    <p:sldLayoutId id="2147483812" r:id="rId26"/>
    <p:sldLayoutId id="2147483813" r:id="rId27"/>
    <p:sldLayoutId id="2147483814" r:id="rId28"/>
  </p:sldLayoutIdLst>
  <p:txStyles>
    <p:titleStyle>
      <a:lvl1pPr algn="l" defTabSz="914411" rtl="0" eaLnBrk="1" latinLnBrk="0" hangingPunct="1">
        <a:lnSpc>
          <a:spcPct val="90000"/>
        </a:lnSpc>
        <a:spcBef>
          <a:spcPct val="0"/>
        </a:spcBef>
        <a:buNone/>
        <a:defRPr sz="6338" b="1" i="0" kern="1200">
          <a:solidFill>
            <a:srgbClr val="0E2432"/>
          </a:solidFill>
          <a:latin typeface="Apricus Black" pitchFamily="2" charset="0"/>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685809" indent="-228603" algn="l" defTabSz="914411"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1143014" indent="-228603" algn="l" defTabSz="914411"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1600220"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2057426"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9"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333935" y="320674"/>
            <a:ext cx="10515600" cy="1059562"/>
          </a:xfrm>
          <a:prstGeom prst="rect">
            <a:avLst/>
          </a:prstGeom>
        </p:spPr>
        <p:txBody>
          <a:bodyPr vert="horz" lIns="0" tIns="0" rIns="0" bIns="180000" rtlCol="0" anchor="t" anchorCtr="0">
            <a:spAutoFit/>
          </a:bodyPr>
          <a:lstStyle/>
          <a:p>
            <a:r>
              <a:rPr lang="en-GB"/>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130402111"/>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 id="2147483833" r:id="rId18"/>
    <p:sldLayoutId id="2147483834" r:id="rId19"/>
    <p:sldLayoutId id="2147483835" r:id="rId20"/>
    <p:sldLayoutId id="2147483836" r:id="rId21"/>
    <p:sldLayoutId id="2147483837" r:id="rId22"/>
    <p:sldLayoutId id="2147483838" r:id="rId23"/>
    <p:sldLayoutId id="2147483839" r:id="rId24"/>
    <p:sldLayoutId id="2147483840" r:id="rId25"/>
    <p:sldLayoutId id="2147483841" r:id="rId26"/>
    <p:sldLayoutId id="2147483842" r:id="rId27"/>
    <p:sldLayoutId id="2147483843" r:id="rId28"/>
    <p:sldLayoutId id="2147483844" r:id="rId29"/>
  </p:sldLayoutIdLst>
  <p:txStyles>
    <p:titleStyle>
      <a:lvl1pPr algn="l" defTabSz="914423" rtl="0" eaLnBrk="1" latinLnBrk="0" hangingPunct="1">
        <a:lnSpc>
          <a:spcPct val="90000"/>
        </a:lnSpc>
        <a:spcBef>
          <a:spcPct val="0"/>
        </a:spcBef>
        <a:buNone/>
        <a:defRPr sz="6338" b="1" i="0" kern="1200">
          <a:solidFill>
            <a:srgbClr val="0E2432"/>
          </a:solidFill>
          <a:latin typeface="Apricus Black" pitchFamily="2" charset="0"/>
          <a:ea typeface="+mj-ea"/>
          <a:cs typeface="+mj-cs"/>
        </a:defRPr>
      </a:lvl1pPr>
    </p:titleStyle>
    <p:bodyStyle>
      <a:lvl1pPr marL="228606" indent="-228606" algn="l" defTabSz="914423" rtl="0" eaLnBrk="1" latinLnBrk="0" hangingPunct="1">
        <a:lnSpc>
          <a:spcPct val="90000"/>
        </a:lnSpc>
        <a:spcBef>
          <a:spcPts val="1000"/>
        </a:spcBef>
        <a:buFont typeface="Arial" panose="020B0604020202020204" pitchFamily="34" charset="0"/>
        <a:buChar char="•"/>
        <a:defRPr sz="2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685818" indent="-228606" algn="l" defTabSz="914423"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1143028" indent="-228606" algn="l" defTabSz="914423"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1600240" indent="-228606" algn="l" defTabSz="914423"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2057452" indent="-228606" algn="l" defTabSz="914423"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333935" y="320674"/>
            <a:ext cx="10515600" cy="1059562"/>
          </a:xfrm>
          <a:prstGeom prst="rect">
            <a:avLst/>
          </a:prstGeom>
        </p:spPr>
        <p:txBody>
          <a:bodyPr vert="horz" lIns="0" tIns="0" rIns="0" bIns="180000" rtlCol="0" anchor="t" anchorCtr="0">
            <a:spAutoFit/>
          </a:bodyPr>
          <a:lstStyle/>
          <a:p>
            <a:r>
              <a:rPr lang="en-GB"/>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372055349"/>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 id="2147483864" r:id="rId19"/>
    <p:sldLayoutId id="2147483865" r:id="rId20"/>
    <p:sldLayoutId id="2147483866" r:id="rId21"/>
    <p:sldLayoutId id="2147483867" r:id="rId22"/>
    <p:sldLayoutId id="2147483868" r:id="rId23"/>
    <p:sldLayoutId id="2147483869" r:id="rId24"/>
    <p:sldLayoutId id="2147483870" r:id="rId25"/>
    <p:sldLayoutId id="2147483871" r:id="rId26"/>
    <p:sldLayoutId id="2147483872" r:id="rId27"/>
    <p:sldLayoutId id="2147483873" r:id="rId28"/>
    <p:sldLayoutId id="2147483874" r:id="rId29"/>
    <p:sldLayoutId id="2147483875" r:id="rId30"/>
    <p:sldLayoutId id="2147483876" r:id="rId31"/>
    <p:sldLayoutId id="2147483877" r:id="rId32"/>
    <p:sldLayoutId id="2147483878" r:id="rId33"/>
    <p:sldLayoutId id="2147483879" r:id="rId34"/>
    <p:sldLayoutId id="2147483880" r:id="rId35"/>
    <p:sldLayoutId id="2147483881" r:id="rId36"/>
    <p:sldLayoutId id="2147483882" r:id="rId37"/>
    <p:sldLayoutId id="2147483883" r:id="rId38"/>
    <p:sldLayoutId id="2147483884" r:id="rId39"/>
    <p:sldLayoutId id="2147483885" r:id="rId40"/>
    <p:sldLayoutId id="2147483886" r:id="rId41"/>
  </p:sldLayoutIdLst>
  <p:txStyles>
    <p:titleStyle>
      <a:lvl1pPr algn="l" defTabSz="914411" rtl="0" eaLnBrk="1" latinLnBrk="0" hangingPunct="1">
        <a:lnSpc>
          <a:spcPct val="90000"/>
        </a:lnSpc>
        <a:spcBef>
          <a:spcPct val="0"/>
        </a:spcBef>
        <a:buNone/>
        <a:defRPr sz="6338" b="1" i="0" kern="1200">
          <a:solidFill>
            <a:srgbClr val="0E2432"/>
          </a:solidFill>
          <a:latin typeface="Apricus Black" pitchFamily="2" charset="0"/>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685809" indent="-228603" algn="l" defTabSz="914411"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1143014" indent="-228603" algn="l" defTabSz="914411"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1600220"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2057426"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9"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333935" y="320674"/>
            <a:ext cx="10515600" cy="1059562"/>
          </a:xfrm>
          <a:prstGeom prst="rect">
            <a:avLst/>
          </a:prstGeom>
        </p:spPr>
        <p:txBody>
          <a:bodyPr vert="horz" lIns="0" tIns="0" rIns="0" bIns="180000" rtlCol="0" anchor="t" anchorCtr="0">
            <a:spAutoFit/>
          </a:bodyPr>
          <a:lstStyle/>
          <a:p>
            <a:r>
              <a:rPr lang="en-GB"/>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489299119"/>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 id="2147483905" r:id="rId18"/>
    <p:sldLayoutId id="2147483906" r:id="rId19"/>
    <p:sldLayoutId id="2147483907" r:id="rId20"/>
    <p:sldLayoutId id="2147483908" r:id="rId21"/>
    <p:sldLayoutId id="2147483909" r:id="rId22"/>
    <p:sldLayoutId id="2147483910" r:id="rId23"/>
    <p:sldLayoutId id="2147483911" r:id="rId24"/>
    <p:sldLayoutId id="2147483912" r:id="rId25"/>
    <p:sldLayoutId id="2147483913" r:id="rId26"/>
    <p:sldLayoutId id="2147483914" r:id="rId27"/>
    <p:sldLayoutId id="2147483915" r:id="rId28"/>
  </p:sldLayoutIdLst>
  <p:txStyles>
    <p:titleStyle>
      <a:lvl1pPr algn="l" defTabSz="914411" rtl="0" eaLnBrk="1" latinLnBrk="0" hangingPunct="1">
        <a:lnSpc>
          <a:spcPct val="90000"/>
        </a:lnSpc>
        <a:spcBef>
          <a:spcPct val="0"/>
        </a:spcBef>
        <a:buNone/>
        <a:defRPr sz="6338" b="1" i="0" kern="1200">
          <a:solidFill>
            <a:srgbClr val="0E2432"/>
          </a:solidFill>
          <a:latin typeface="Apricus Black" pitchFamily="2" charset="0"/>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685809" indent="-228603" algn="l" defTabSz="914411"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1143014" indent="-228603" algn="l" defTabSz="914411"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1600220"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2057426"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9"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333935" y="320674"/>
            <a:ext cx="10515600" cy="1059562"/>
          </a:xfrm>
          <a:prstGeom prst="rect">
            <a:avLst/>
          </a:prstGeom>
        </p:spPr>
        <p:txBody>
          <a:bodyPr vert="horz" lIns="0" tIns="0" rIns="0" bIns="180000" rtlCol="0" anchor="t" anchorCtr="0">
            <a:spAutoFit/>
          </a:bodyPr>
          <a:lstStyle/>
          <a:p>
            <a:r>
              <a:rPr lang="en-GB"/>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267580131"/>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 id="2147483933" r:id="rId17"/>
    <p:sldLayoutId id="2147483934" r:id="rId18"/>
    <p:sldLayoutId id="2147483935" r:id="rId19"/>
    <p:sldLayoutId id="2147483936" r:id="rId20"/>
    <p:sldLayoutId id="2147483937" r:id="rId21"/>
    <p:sldLayoutId id="2147483938" r:id="rId22"/>
    <p:sldLayoutId id="2147483939" r:id="rId23"/>
    <p:sldLayoutId id="2147483940" r:id="rId24"/>
    <p:sldLayoutId id="2147483941" r:id="rId25"/>
    <p:sldLayoutId id="2147483942" r:id="rId26"/>
    <p:sldLayoutId id="2147483943" r:id="rId27"/>
    <p:sldLayoutId id="2147483944" r:id="rId28"/>
    <p:sldLayoutId id="2147483945" r:id="rId29"/>
    <p:sldLayoutId id="2147483946" r:id="rId30"/>
    <p:sldLayoutId id="2147483947" r:id="rId31"/>
    <p:sldLayoutId id="2147483948" r:id="rId32"/>
    <p:sldLayoutId id="2147483949" r:id="rId33"/>
  </p:sldLayoutIdLst>
  <p:txStyles>
    <p:titleStyle>
      <a:lvl1pPr algn="l" defTabSz="914411" rtl="0" eaLnBrk="1" latinLnBrk="0" hangingPunct="1">
        <a:lnSpc>
          <a:spcPct val="90000"/>
        </a:lnSpc>
        <a:spcBef>
          <a:spcPct val="0"/>
        </a:spcBef>
        <a:buNone/>
        <a:defRPr sz="6338" b="1" i="0" kern="1200">
          <a:solidFill>
            <a:srgbClr val="0E2432"/>
          </a:solidFill>
          <a:latin typeface="Apricus Black" pitchFamily="2" charset="0"/>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685809" indent="-228603" algn="l" defTabSz="914411"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1143014" indent="-228603" algn="l" defTabSz="914411"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1600220"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2057426"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9"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333935" y="320674"/>
            <a:ext cx="10515600" cy="1059562"/>
          </a:xfrm>
          <a:prstGeom prst="rect">
            <a:avLst/>
          </a:prstGeom>
        </p:spPr>
        <p:txBody>
          <a:bodyPr vert="horz" lIns="0" tIns="0" rIns="0" bIns="18000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8051130"/>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66" r:id="rId16"/>
    <p:sldLayoutId id="2147483967" r:id="rId17"/>
    <p:sldLayoutId id="2147483968" r:id="rId18"/>
    <p:sldLayoutId id="2147483969" r:id="rId19"/>
    <p:sldLayoutId id="2147483970" r:id="rId20"/>
    <p:sldLayoutId id="2147483971" r:id="rId21"/>
    <p:sldLayoutId id="2147483972" r:id="rId22"/>
    <p:sldLayoutId id="2147483973" r:id="rId23"/>
    <p:sldLayoutId id="2147483974" r:id="rId24"/>
    <p:sldLayoutId id="2147483975" r:id="rId25"/>
    <p:sldLayoutId id="2147483976" r:id="rId26"/>
    <p:sldLayoutId id="2147483977" r:id="rId27"/>
    <p:sldLayoutId id="2147483978" r:id="rId28"/>
    <p:sldLayoutId id="2147483979" r:id="rId29"/>
    <p:sldLayoutId id="2147483980" r:id="rId30"/>
    <p:sldLayoutId id="2147483981" r:id="rId31"/>
    <p:sldLayoutId id="2147483982" r:id="rId32"/>
    <p:sldLayoutId id="2147483983" r:id="rId33"/>
    <p:sldLayoutId id="2147483984" r:id="rId34"/>
    <p:sldLayoutId id="2147483985" r:id="rId35"/>
    <p:sldLayoutId id="2147483986" r:id="rId36"/>
    <p:sldLayoutId id="2147483987" r:id="rId37"/>
    <p:sldLayoutId id="2147483988" r:id="rId38"/>
    <p:sldLayoutId id="2147483989" r:id="rId39"/>
    <p:sldLayoutId id="2147483990" r:id="rId40"/>
    <p:sldLayoutId id="2147483991" r:id="rId41"/>
  </p:sldLayoutIdLst>
  <p:txStyles>
    <p:titleStyle>
      <a:lvl1pPr algn="l" defTabSz="914411" rtl="0" eaLnBrk="1" latinLnBrk="0" hangingPunct="1">
        <a:lnSpc>
          <a:spcPct val="90000"/>
        </a:lnSpc>
        <a:spcBef>
          <a:spcPct val="0"/>
        </a:spcBef>
        <a:buNone/>
        <a:defRPr sz="6338" b="1" i="0" kern="1200">
          <a:solidFill>
            <a:srgbClr val="0E2432"/>
          </a:solidFill>
          <a:latin typeface="Apricus Black" pitchFamily="2" charset="0"/>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685809" indent="-228603" algn="l" defTabSz="914411"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1143014" indent="-228603" algn="l" defTabSz="914411"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1600220"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2057426"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9"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cas.com/conservatoires/applying-through-ucas-conservatoires/references-conservatoires/nominating-your-referee-conservatoire-applications-2026-entry" TargetMode="External"/><Relationship Id="rId2" Type="http://schemas.openxmlformats.org/officeDocument/2006/relationships/slideLayout" Target="../slideLayouts/slideLayout162.xml"/><Relationship Id="rId1" Type="http://schemas.openxmlformats.org/officeDocument/2006/relationships/tags" Target="../tags/tag10.xml"/><Relationship Id="rId5" Type="http://schemas.openxmlformats.org/officeDocument/2006/relationships/image" Target="../media/image30.pn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36.png"/><Relationship Id="rId3" Type="http://schemas.openxmlformats.org/officeDocument/2006/relationships/notesSlide" Target="../notesSlides/notesSlide2.xml"/><Relationship Id="rId7" Type="http://schemas.openxmlformats.org/officeDocument/2006/relationships/image" Target="../media/image33.png"/><Relationship Id="rId12" Type="http://schemas.openxmlformats.org/officeDocument/2006/relationships/image" Target="../media/image56.svg"/><Relationship Id="rId17" Type="http://schemas.openxmlformats.org/officeDocument/2006/relationships/image" Target="../media/image38.png"/><Relationship Id="rId2" Type="http://schemas.openxmlformats.org/officeDocument/2006/relationships/slideLayout" Target="../slideLayouts/slideLayout187.xml"/><Relationship Id="rId16" Type="http://schemas.openxmlformats.org/officeDocument/2006/relationships/image" Target="../media/image60.svg"/><Relationship Id="rId1" Type="http://schemas.openxmlformats.org/officeDocument/2006/relationships/tags" Target="../tags/tag11.xml"/><Relationship Id="rId6" Type="http://schemas.openxmlformats.org/officeDocument/2006/relationships/image" Target="../media/image50.svg"/><Relationship Id="rId11" Type="http://schemas.openxmlformats.org/officeDocument/2006/relationships/image" Target="../media/image35.png"/><Relationship Id="rId5" Type="http://schemas.openxmlformats.org/officeDocument/2006/relationships/image" Target="../media/image32.png"/><Relationship Id="rId15" Type="http://schemas.openxmlformats.org/officeDocument/2006/relationships/image" Target="../media/image37.png"/><Relationship Id="rId10" Type="http://schemas.openxmlformats.org/officeDocument/2006/relationships/image" Target="../media/image54.svg"/><Relationship Id="rId4" Type="http://schemas.openxmlformats.org/officeDocument/2006/relationships/image" Target="../media/image31.png"/><Relationship Id="rId9" Type="http://schemas.openxmlformats.org/officeDocument/2006/relationships/image" Target="../media/image34.png"/><Relationship Id="rId14" Type="http://schemas.openxmlformats.org/officeDocument/2006/relationships/image" Target="../media/image58.sv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188.xml"/><Relationship Id="rId1" Type="http://schemas.openxmlformats.org/officeDocument/2006/relationships/tags" Target="../tags/tag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0.xml"/><Relationship Id="rId1" Type="http://schemas.openxmlformats.org/officeDocument/2006/relationships/tags" Target="../tags/tag13.xml"/><Relationship Id="rId5" Type="http://schemas.openxmlformats.org/officeDocument/2006/relationships/image" Target="../media/image43.png"/><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56.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5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89.xml"/><Relationship Id="rId1" Type="http://schemas.openxmlformats.org/officeDocument/2006/relationships/tags" Target="../tags/tag16.xml"/><Relationship Id="rId6" Type="http://schemas.openxmlformats.org/officeDocument/2006/relationships/hyperlink" Target="https://www.instagram.com/ucas_online/?hl=en" TargetMode="External"/><Relationship Id="rId5" Type="http://schemas.openxmlformats.org/officeDocument/2006/relationships/hyperlink" Target="https://www.facebook.com/ucasonline" TargetMode="Externa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hyperlink" Target="http://www.rcm.ac.uk/" TargetMode="External"/><Relationship Id="rId3" Type="http://schemas.openxmlformats.org/officeDocument/2006/relationships/hyperlink" Target="https://www.ucas.com/conservatoires" TargetMode="External"/><Relationship Id="rId7" Type="http://schemas.openxmlformats.org/officeDocument/2006/relationships/hyperlink" Target="http://www.ram.ac.uk/" TargetMode="External"/><Relationship Id="rId12" Type="http://schemas.openxmlformats.org/officeDocument/2006/relationships/hyperlink" Target="http://www.trinitylaban.ac.uk/" TargetMode="External"/><Relationship Id="rId2" Type="http://schemas.openxmlformats.org/officeDocument/2006/relationships/slideLayout" Target="../slideLayouts/slideLayout35.xml"/><Relationship Id="rId1" Type="http://schemas.openxmlformats.org/officeDocument/2006/relationships/tags" Target="../tags/tag2.xml"/><Relationship Id="rId6" Type="http://schemas.openxmlformats.org/officeDocument/2006/relationships/hyperlink" Target="https://www.leedsconservatoire.ac.uk/" TargetMode="External"/><Relationship Id="rId11" Type="http://schemas.openxmlformats.org/officeDocument/2006/relationships/hyperlink" Target="http://www.rwcmd.ac.uk/" TargetMode="External"/><Relationship Id="rId5" Type="http://schemas.openxmlformats.org/officeDocument/2006/relationships/hyperlink" Target="https://www.lamda.ac.uk/" TargetMode="External"/><Relationship Id="rId10" Type="http://schemas.openxmlformats.org/officeDocument/2006/relationships/hyperlink" Target="http://www.rncm.ac.uk/" TargetMode="External"/><Relationship Id="rId4" Type="http://schemas.openxmlformats.org/officeDocument/2006/relationships/hyperlink" Target="http://www.bcu.ac.uk/conservatoire" TargetMode="External"/><Relationship Id="rId9" Type="http://schemas.openxmlformats.org/officeDocument/2006/relationships/hyperlink" Target="https://www.rcs.ac.uk/"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00.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xml"/><Relationship Id="rId7" Type="http://schemas.openxmlformats.org/officeDocument/2006/relationships/image" Target="../media/image17.png"/><Relationship Id="rId2" Type="http://schemas.openxmlformats.org/officeDocument/2006/relationships/slideLayout" Target="../slideLayouts/slideLayout77.xml"/><Relationship Id="rId1" Type="http://schemas.openxmlformats.org/officeDocument/2006/relationships/tags" Target="../tags/tag5.xml"/><Relationship Id="rId6" Type="http://schemas.openxmlformats.org/officeDocument/2006/relationships/hyperlink" Target="https://www.ucas.com/conservatoires" TargetMode="External"/><Relationship Id="rId5" Type="http://schemas.openxmlformats.org/officeDocument/2006/relationships/hyperlink" Target="https://www.ucas.com/undergraduate/what-and-where-study/ucas-hub-live" TargetMode="External"/><Relationship Id="rId10" Type="http://schemas.openxmlformats.org/officeDocument/2006/relationships/image" Target="../media/image20.png"/><Relationship Id="rId4" Type="http://schemas.openxmlformats.org/officeDocument/2006/relationships/hyperlink" Target="https://www.ucas.com/chat-to-students" TargetMode="External"/><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6.xml"/><Relationship Id="rId1" Type="http://schemas.openxmlformats.org/officeDocument/2006/relationships/tags" Target="../tags/tag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30.xml"/><Relationship Id="rId1" Type="http://schemas.openxmlformats.org/officeDocument/2006/relationships/tags" Target="../tags/tag7.xml"/><Relationship Id="rId4" Type="http://schemas.openxmlformats.org/officeDocument/2006/relationships/hyperlink" Target="https://digital.ucas.com/searc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31.xml"/><Relationship Id="rId1" Type="http://schemas.openxmlformats.org/officeDocument/2006/relationships/tags" Target="../tags/tag8.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30.xml"/><Relationship Id="rId1" Type="http://schemas.openxmlformats.org/officeDocument/2006/relationships/tags" Target="../tags/tag9.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14B715-73A4-41CF-58E1-4EA18EB6E5EA}"/>
              </a:ext>
            </a:extLst>
          </p:cNvPr>
          <p:cNvSpPr>
            <a:spLocks noGrp="1"/>
          </p:cNvSpPr>
          <p:nvPr>
            <p:ph type="ctrTitle"/>
          </p:nvPr>
        </p:nvSpPr>
        <p:spPr>
          <a:xfrm>
            <a:off x="589531" y="1940222"/>
            <a:ext cx="4959507" cy="1659085"/>
          </a:xfrm>
        </p:spPr>
        <p:txBody>
          <a:bodyPr/>
          <a:lstStyle/>
          <a:p>
            <a:r>
              <a:rPr lang="en-GB"/>
              <a:t>APPLYING TO A CONSERVATOIRE</a:t>
            </a:r>
          </a:p>
        </p:txBody>
      </p:sp>
      <p:sp>
        <p:nvSpPr>
          <p:cNvPr id="4" name="Subtitle 3">
            <a:extLst>
              <a:ext uri="{FF2B5EF4-FFF2-40B4-BE49-F238E27FC236}">
                <a16:creationId xmlns:a16="http://schemas.microsoft.com/office/drawing/2014/main" id="{BAB0CED6-5D63-2B9B-B5B0-6019E41948A6}"/>
              </a:ext>
            </a:extLst>
          </p:cNvPr>
          <p:cNvSpPr>
            <a:spLocks noGrp="1"/>
          </p:cNvSpPr>
          <p:nvPr>
            <p:ph type="subTitle" idx="1"/>
          </p:nvPr>
        </p:nvSpPr>
        <p:spPr>
          <a:xfrm>
            <a:off x="589531" y="4224674"/>
            <a:ext cx="4959507" cy="586860"/>
          </a:xfrm>
        </p:spPr>
        <p:txBody>
          <a:bodyPr/>
          <a:lstStyle/>
          <a:p>
            <a:r>
              <a:rPr lang="en-GB"/>
              <a:t>Last updated June 2025</a:t>
            </a:r>
          </a:p>
        </p:txBody>
      </p:sp>
      <p:sp>
        <p:nvSpPr>
          <p:cNvPr id="5" name="Text Placeholder 4">
            <a:extLst>
              <a:ext uri="{FF2B5EF4-FFF2-40B4-BE49-F238E27FC236}">
                <a16:creationId xmlns:a16="http://schemas.microsoft.com/office/drawing/2014/main" id="{BB14D808-F1C2-44AF-270D-EEF9B84355B6}"/>
              </a:ext>
            </a:extLst>
          </p:cNvPr>
          <p:cNvSpPr>
            <a:spLocks noGrp="1"/>
          </p:cNvSpPr>
          <p:nvPr>
            <p:ph type="body" sz="quarter" idx="10"/>
          </p:nvPr>
        </p:nvSpPr>
        <p:spPr/>
        <p:txBody>
          <a:bodyPr/>
          <a:lstStyle/>
          <a:p>
            <a:r>
              <a:rPr lang="en-GB"/>
              <a:t>Public</a:t>
            </a:r>
          </a:p>
        </p:txBody>
      </p:sp>
      <p:pic>
        <p:nvPicPr>
          <p:cNvPr id="6" name="Picture Placeholder 6" descr="A group of people playing instruments&#10;&#10;AI-generated content may be incorrect.">
            <a:extLst>
              <a:ext uri="{FF2B5EF4-FFF2-40B4-BE49-F238E27FC236}">
                <a16:creationId xmlns:a16="http://schemas.microsoft.com/office/drawing/2014/main" id="{652F1B55-492B-6500-E6B1-EC3ACC61E150}"/>
              </a:ext>
            </a:extLst>
          </p:cNvPr>
          <p:cNvPicPr>
            <a:picLocks noGrp="1" noChangeAspect="1"/>
          </p:cNvPicPr>
          <p:nvPr>
            <p:ph type="pic" sz="quarter" idx="13"/>
          </p:nvPr>
        </p:nvPicPr>
        <p:blipFill>
          <a:blip r:embed="rId3"/>
          <a:srcRect l="40048" r="692"/>
          <a:stretch/>
        </p:blipFill>
        <p:spPr>
          <a:xfrm>
            <a:off x="6096000" y="0"/>
            <a:ext cx="6096000" cy="6858000"/>
          </a:xfrm>
        </p:spPr>
      </p:pic>
    </p:spTree>
    <p:custDataLst>
      <p:tags r:id="rId1"/>
    </p:custDataLst>
    <p:extLst>
      <p:ext uri="{BB962C8B-B14F-4D97-AF65-F5344CB8AC3E}">
        <p14:creationId xmlns:p14="http://schemas.microsoft.com/office/powerpoint/2010/main" val="3907552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05BB7E9-2AD0-FB68-C8DF-814C4298CD09}"/>
              </a:ext>
            </a:extLst>
          </p:cNvPr>
          <p:cNvSpPr>
            <a:spLocks noGrp="1"/>
          </p:cNvSpPr>
          <p:nvPr>
            <p:ph idx="1"/>
          </p:nvPr>
        </p:nvSpPr>
        <p:spPr>
          <a:xfrm>
            <a:off x="579603" y="1266759"/>
            <a:ext cx="6497059" cy="3724288"/>
          </a:xfrm>
        </p:spPr>
        <p:txBody>
          <a:bodyPr/>
          <a:lstStyle/>
          <a:p>
            <a:pPr algn="l"/>
            <a:r>
              <a:rPr lang="en-GB" sz="1800" b="1" i="0">
                <a:solidFill>
                  <a:srgbClr val="000000"/>
                </a:solidFill>
                <a:effectLst/>
                <a:latin typeface="Roboto" panose="02000000000000000000" pitchFamily="2" charset="0"/>
              </a:rPr>
              <a:t>Who should be a referee?</a:t>
            </a:r>
          </a:p>
          <a:p>
            <a:pPr algn="l"/>
            <a:r>
              <a:rPr lang="en-GB" sz="1800">
                <a:solidFill>
                  <a:srgbClr val="000000"/>
                </a:solidFill>
              </a:rPr>
              <a:t>Someone who:</a:t>
            </a:r>
          </a:p>
          <a:p>
            <a:pPr marL="285750" indent="-285750" algn="l">
              <a:buFont typeface="Arial" panose="020B0604020202020204" pitchFamily="34" charset="0"/>
              <a:buChar char="•"/>
            </a:pPr>
            <a:r>
              <a:rPr lang="en-GB" sz="1800">
                <a:solidFill>
                  <a:srgbClr val="000000"/>
                </a:solidFill>
              </a:rPr>
              <a:t>Knows the student well enough </a:t>
            </a:r>
            <a:r>
              <a:rPr lang="en-GB" sz="1800" i="0">
                <a:solidFill>
                  <a:srgbClr val="000000"/>
                </a:solidFill>
                <a:effectLst/>
              </a:rPr>
              <a:t>to write about their abilities and their suitability for the course. </a:t>
            </a:r>
            <a:r>
              <a:rPr lang="en-GB" sz="1800">
                <a:solidFill>
                  <a:srgbClr val="000000"/>
                </a:solidFill>
              </a:rPr>
              <a:t>(A current tutor, employer or head of department).</a:t>
            </a:r>
            <a:endParaRPr lang="en-GB" sz="1800" i="0">
              <a:solidFill>
                <a:srgbClr val="000000"/>
              </a:solidFill>
              <a:effectLst/>
            </a:endParaRPr>
          </a:p>
          <a:p>
            <a:pPr marL="285750" indent="-285750" algn="l">
              <a:buFont typeface="Arial" panose="020B0604020202020204" pitchFamily="34" charset="0"/>
              <a:buChar char="•"/>
            </a:pPr>
            <a:r>
              <a:rPr lang="en-GB" sz="1800">
                <a:solidFill>
                  <a:srgbClr val="000000"/>
                </a:solidFill>
              </a:rPr>
              <a:t>Is familiar with their skills and potential in their chosen field of study. (A music teacher, a tutor or personal mentor).</a:t>
            </a:r>
          </a:p>
          <a:p>
            <a:pPr marL="285750" indent="-285750" algn="l">
              <a:buFont typeface="Arial" panose="020B0604020202020204" pitchFamily="34" charset="0"/>
              <a:buChar char="•"/>
            </a:pPr>
            <a:r>
              <a:rPr lang="en-GB" sz="1800" i="0">
                <a:solidFill>
                  <a:srgbClr val="000000"/>
                </a:solidFill>
                <a:effectLst/>
              </a:rPr>
              <a:t>Can provide a balanced view of both their technical skills and personal qualities. (Instrument proficiency, performance skills, commitment and reliability.).</a:t>
            </a:r>
            <a:endParaRPr lang="en-GB" sz="1800" b="0" i="0">
              <a:solidFill>
                <a:srgbClr val="000000"/>
              </a:solidFill>
              <a:effectLst/>
            </a:endParaRPr>
          </a:p>
          <a:p>
            <a:pPr algn="l"/>
            <a:r>
              <a:rPr lang="en-GB" sz="1800" b="0" i="0">
                <a:solidFill>
                  <a:srgbClr val="000000"/>
                </a:solidFill>
                <a:effectLst/>
              </a:rPr>
              <a:t>Once a student has chosen a referee who agrees to provide a reference upon request, and has submitted their application, the details are sent straight to the conservatoires.</a:t>
            </a:r>
          </a:p>
          <a:p>
            <a:pPr algn="l"/>
            <a:r>
              <a:rPr lang="en-GB" sz="1800" b="0" i="0">
                <a:solidFill>
                  <a:srgbClr val="000000"/>
                </a:solidFill>
                <a:effectLst/>
              </a:rPr>
              <a:t>Each individual conservatoire will only contact the referee if additional information is needed.</a:t>
            </a:r>
          </a:p>
          <a:p>
            <a:pPr algn="l"/>
            <a:r>
              <a:rPr lang="en-GB" sz="1800">
                <a:solidFill>
                  <a:srgbClr val="000000"/>
                </a:solidFill>
              </a:rPr>
              <a:t>Find out more </a:t>
            </a:r>
            <a:r>
              <a:rPr lang="en-GB" sz="1800">
                <a:solidFill>
                  <a:srgbClr val="000000"/>
                </a:solidFill>
                <a:hlinkClick r:id="rId3"/>
              </a:rPr>
              <a:t>here</a:t>
            </a:r>
            <a:r>
              <a:rPr lang="en-GB" sz="1800">
                <a:solidFill>
                  <a:srgbClr val="000000"/>
                </a:solidFill>
              </a:rPr>
              <a:t>.</a:t>
            </a:r>
            <a:endParaRPr lang="en-GB" sz="1800" b="0" i="0">
              <a:solidFill>
                <a:srgbClr val="000000"/>
              </a:solidFill>
              <a:effectLst/>
            </a:endParaRPr>
          </a:p>
          <a:p>
            <a:endParaRPr lang="en-GB"/>
          </a:p>
        </p:txBody>
      </p:sp>
      <p:sp>
        <p:nvSpPr>
          <p:cNvPr id="9" name="Text Placeholder 8">
            <a:extLst>
              <a:ext uri="{FF2B5EF4-FFF2-40B4-BE49-F238E27FC236}">
                <a16:creationId xmlns:a16="http://schemas.microsoft.com/office/drawing/2014/main" id="{02CA45D1-8CCC-3937-C1C2-6539D6B25ECE}"/>
              </a:ext>
            </a:extLst>
          </p:cNvPr>
          <p:cNvSpPr>
            <a:spLocks noGrp="1"/>
          </p:cNvSpPr>
          <p:nvPr>
            <p:ph type="body" sz="quarter" idx="10"/>
          </p:nvPr>
        </p:nvSpPr>
        <p:spPr/>
        <p:txBody>
          <a:bodyPr/>
          <a:lstStyle/>
          <a:p>
            <a:r>
              <a:rPr lang="en-GB"/>
              <a:t>Public</a:t>
            </a:r>
          </a:p>
        </p:txBody>
      </p:sp>
      <p:pic>
        <p:nvPicPr>
          <p:cNvPr id="11" name="Picture Placeholder 6" descr="A person typing on a keyboard&#10;&#10;Description automatically generated with medium confidence">
            <a:extLst>
              <a:ext uri="{FF2B5EF4-FFF2-40B4-BE49-F238E27FC236}">
                <a16:creationId xmlns:a16="http://schemas.microsoft.com/office/drawing/2014/main" id="{16B8EF80-304B-DD20-7F1F-A37DE2F3E839}"/>
              </a:ext>
            </a:extLst>
          </p:cNvPr>
          <p:cNvPicPr>
            <a:picLocks noGrp="1" noChangeAspect="1"/>
          </p:cNvPicPr>
          <p:nvPr>
            <p:ph type="pic" sz="quarter" idx="13"/>
          </p:nvPr>
        </p:nvPicPr>
        <p:blipFill rotWithShape="1">
          <a:blip r:embed="rId4"/>
          <a:srcRect l="19070" r="19070"/>
          <a:stretch/>
        </p:blipFill>
        <p:spPr>
          <a:xfrm>
            <a:off x="7305261" y="1184672"/>
            <a:ext cx="4548464" cy="4938661"/>
          </a:xfrm>
        </p:spPr>
      </p:pic>
      <p:pic>
        <p:nvPicPr>
          <p:cNvPr id="5" name="Picture 4">
            <a:extLst>
              <a:ext uri="{FF2B5EF4-FFF2-40B4-BE49-F238E27FC236}">
                <a16:creationId xmlns:a16="http://schemas.microsoft.com/office/drawing/2014/main" id="{2539389F-008A-8690-6C49-3B88EB36D41E}"/>
              </a:ext>
            </a:extLst>
          </p:cNvPr>
          <p:cNvPicPr>
            <a:picLocks noChangeAspect="1"/>
          </p:cNvPicPr>
          <p:nvPr/>
        </p:nvPicPr>
        <p:blipFill>
          <a:blip r:embed="rId5"/>
          <a:stretch>
            <a:fillRect/>
          </a:stretch>
        </p:blipFill>
        <p:spPr>
          <a:xfrm>
            <a:off x="151885" y="0"/>
            <a:ext cx="5944115" cy="1865538"/>
          </a:xfrm>
          <a:prstGeom prst="rect">
            <a:avLst/>
          </a:prstGeom>
        </p:spPr>
      </p:pic>
    </p:spTree>
    <p:custDataLst>
      <p:tags r:id="rId1"/>
    </p:custDataLst>
    <p:extLst>
      <p:ext uri="{BB962C8B-B14F-4D97-AF65-F5344CB8AC3E}">
        <p14:creationId xmlns:p14="http://schemas.microsoft.com/office/powerpoint/2010/main" val="2490759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66023-BE9B-C475-9C0C-B95EC092CB3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CA27144-62C3-8000-EE6D-B7D224C999DD}"/>
              </a:ext>
            </a:extLst>
          </p:cNvPr>
          <p:cNvSpPr>
            <a:spLocks noGrp="1"/>
          </p:cNvSpPr>
          <p:nvPr>
            <p:ph type="body" sz="quarter" idx="10"/>
          </p:nvPr>
        </p:nvSpPr>
        <p:spPr/>
        <p:txBody>
          <a:bodyPr/>
          <a:lstStyle/>
          <a:p>
            <a:r>
              <a:rPr lang="en-GB"/>
              <a:t>Public</a:t>
            </a:r>
          </a:p>
        </p:txBody>
      </p:sp>
      <p:sp>
        <p:nvSpPr>
          <p:cNvPr id="64" name="Freeform: Shape 63">
            <a:extLst>
              <a:ext uri="{FF2B5EF4-FFF2-40B4-BE49-F238E27FC236}">
                <a16:creationId xmlns:a16="http://schemas.microsoft.com/office/drawing/2014/main" id="{BA44B8B1-EB52-EF30-CAE9-1671DDB998CC}"/>
              </a:ext>
            </a:extLst>
          </p:cNvPr>
          <p:cNvSpPr>
            <a:spLocks/>
          </p:cNvSpPr>
          <p:nvPr/>
        </p:nvSpPr>
        <p:spPr>
          <a:xfrm>
            <a:off x="1410460" y="2486953"/>
            <a:ext cx="2176772" cy="178227"/>
          </a:xfrm>
          <a:custGeom>
            <a:avLst/>
            <a:gdLst>
              <a:gd name="f0" fmla="val 10800000"/>
              <a:gd name="f1" fmla="val 5400000"/>
              <a:gd name="f2" fmla="val 180"/>
              <a:gd name="f3" fmla="val w"/>
              <a:gd name="f4" fmla="val h"/>
              <a:gd name="f5" fmla="val 0"/>
              <a:gd name="f6" fmla="val 4556757"/>
              <a:gd name="f7" fmla="val 384114"/>
              <a:gd name="f8" fmla="+- 0 0 -90"/>
              <a:gd name="f9" fmla="*/ f3 1 4556757"/>
              <a:gd name="f10" fmla="*/ f4 1 384114"/>
              <a:gd name="f11" fmla="+- f7 0 f5"/>
              <a:gd name="f12" fmla="+- f6 0 f5"/>
              <a:gd name="f13" fmla="*/ f8 f0 1"/>
              <a:gd name="f14" fmla="*/ f12 1 4556757"/>
              <a:gd name="f15" fmla="*/ f11 1 384114"/>
              <a:gd name="f16" fmla="*/ 0 f12 1"/>
              <a:gd name="f17" fmla="*/ 0 f11 1"/>
              <a:gd name="f18" fmla="*/ 4556757 f12 1"/>
              <a:gd name="f19" fmla="*/ 384114 f11 1"/>
              <a:gd name="f20" fmla="*/ f13 1 f2"/>
              <a:gd name="f21" fmla="*/ f16 1 4556757"/>
              <a:gd name="f22" fmla="*/ f17 1 384114"/>
              <a:gd name="f23" fmla="*/ f18 1 4556757"/>
              <a:gd name="f24" fmla="*/ f19 1 38411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556757" h="384114">
                <a:moveTo>
                  <a:pt x="f5" y="f5"/>
                </a:moveTo>
                <a:lnTo>
                  <a:pt x="f6" y="f5"/>
                </a:lnTo>
                <a:lnTo>
                  <a:pt x="f6" y="f7"/>
                </a:lnTo>
                <a:lnTo>
                  <a:pt x="f5" y="f7"/>
                </a:lnTo>
                <a:lnTo>
                  <a:pt x="f5" y="f5"/>
                </a:lnTo>
                <a:close/>
              </a:path>
            </a:pathLst>
          </a:custGeom>
          <a:noFill/>
          <a:ln cap="flat">
            <a:noFill/>
            <a:prstDash val="solid"/>
          </a:ln>
        </p:spPr>
        <p:txBody>
          <a:bodyPr vert="horz" wrap="square" lIns="15245" tIns="15245" rIns="15245" bIns="15245" anchor="ctr" anchorCtr="0" compatLnSpc="1">
            <a:noAutofit/>
          </a:bodyPr>
          <a:lstStyle/>
          <a:p>
            <a:pPr marL="0" marR="0" lvl="0" indent="0" algn="l" defTabSz="233364" rtl="0" eaLnBrk="1" fontAlgn="auto" latinLnBrk="0" hangingPunct="1">
              <a:lnSpc>
                <a:spcPct val="100000"/>
              </a:lnSpc>
              <a:spcBef>
                <a:spcPts val="0"/>
              </a:spcBef>
              <a:spcAft>
                <a:spcPts val="225"/>
              </a:spcAft>
              <a:buClrTx/>
              <a:buSzTx/>
              <a:buFontTx/>
              <a:buNone/>
              <a:tabLst/>
              <a:defRPr sz="1800" b="0" i="0" u="none" strike="noStrike" kern="0" cap="none" spc="0" baseline="0">
                <a:solidFill>
                  <a:srgbClr val="000000"/>
                </a:solidFill>
                <a:uFillTx/>
              </a:defRPr>
            </a:pPr>
            <a:r>
              <a:rPr kumimoji="0" lang="en-GB" sz="525" b="0" i="0" u="none" strike="noStrike" kern="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a:t>
            </a:r>
          </a:p>
        </p:txBody>
      </p:sp>
      <p:pic>
        <p:nvPicPr>
          <p:cNvPr id="67" name="Picture 66" descr="A screenshot of a computer&#10;&#10;AI-generated content may be incorrect.">
            <a:extLst>
              <a:ext uri="{FF2B5EF4-FFF2-40B4-BE49-F238E27FC236}">
                <a16:creationId xmlns:a16="http://schemas.microsoft.com/office/drawing/2014/main" id="{48D3CA99-D9F3-078A-3236-B4006563BB67}"/>
              </a:ext>
            </a:extLst>
          </p:cNvPr>
          <p:cNvPicPr/>
          <p:nvPr/>
        </p:nvPicPr>
        <p:blipFill>
          <a:blip r:embed="rId4">
            <a:extLst>
              <a:ext uri="{28A0092B-C50C-407E-A947-70E740481C1C}">
                <a14:useLocalDpi xmlns:a14="http://schemas.microsoft.com/office/drawing/2010/main" val="0"/>
              </a:ext>
            </a:extLst>
          </a:blip>
          <a:srcRect l="18786" t="21702" r="32404" b="4882"/>
          <a:stretch/>
        </p:blipFill>
        <p:spPr>
          <a:xfrm>
            <a:off x="6510202" y="617336"/>
            <a:ext cx="5608793" cy="5723430"/>
          </a:xfrm>
          <a:prstGeom prst="rect">
            <a:avLst/>
          </a:prstGeom>
        </p:spPr>
      </p:pic>
      <p:grpSp>
        <p:nvGrpSpPr>
          <p:cNvPr id="72" name="Group 71">
            <a:extLst>
              <a:ext uri="{FF2B5EF4-FFF2-40B4-BE49-F238E27FC236}">
                <a16:creationId xmlns:a16="http://schemas.microsoft.com/office/drawing/2014/main" id="{7DD9546E-2EE5-14F2-E4E8-7B97E9789389}"/>
              </a:ext>
            </a:extLst>
          </p:cNvPr>
          <p:cNvGrpSpPr/>
          <p:nvPr/>
        </p:nvGrpSpPr>
        <p:grpSpPr>
          <a:xfrm>
            <a:off x="778385" y="2035523"/>
            <a:ext cx="5911005" cy="3812519"/>
            <a:chOff x="877418" y="2053946"/>
            <a:chExt cx="6910152" cy="4029691"/>
          </a:xfrm>
        </p:grpSpPr>
        <p:grpSp>
          <p:nvGrpSpPr>
            <p:cNvPr id="73" name="Group 72">
              <a:extLst>
                <a:ext uri="{FF2B5EF4-FFF2-40B4-BE49-F238E27FC236}">
                  <a16:creationId xmlns:a16="http://schemas.microsoft.com/office/drawing/2014/main" id="{332F6196-9309-393E-A4B5-94C1BF5148E4}"/>
                </a:ext>
              </a:extLst>
            </p:cNvPr>
            <p:cNvGrpSpPr/>
            <p:nvPr/>
          </p:nvGrpSpPr>
          <p:grpSpPr>
            <a:xfrm>
              <a:off x="877418" y="2053946"/>
              <a:ext cx="6910152" cy="4029691"/>
              <a:chOff x="877418" y="2053946"/>
              <a:chExt cx="6910152" cy="4029691"/>
            </a:xfrm>
          </p:grpSpPr>
          <p:grpSp>
            <p:nvGrpSpPr>
              <p:cNvPr id="79" name="Group 78">
                <a:extLst>
                  <a:ext uri="{FF2B5EF4-FFF2-40B4-BE49-F238E27FC236}">
                    <a16:creationId xmlns:a16="http://schemas.microsoft.com/office/drawing/2014/main" id="{33FF0DB3-ED54-8A9A-B0C0-67C3E338373E}"/>
                  </a:ext>
                </a:extLst>
              </p:cNvPr>
              <p:cNvGrpSpPr/>
              <p:nvPr/>
            </p:nvGrpSpPr>
            <p:grpSpPr>
              <a:xfrm>
                <a:off x="877418" y="2053946"/>
                <a:ext cx="6910152" cy="4029691"/>
                <a:chOff x="877418" y="2053946"/>
                <a:chExt cx="6910152" cy="4029691"/>
              </a:xfrm>
            </p:grpSpPr>
            <p:grpSp>
              <p:nvGrpSpPr>
                <p:cNvPr id="83" name="Group 82">
                  <a:extLst>
                    <a:ext uri="{FF2B5EF4-FFF2-40B4-BE49-F238E27FC236}">
                      <a16:creationId xmlns:a16="http://schemas.microsoft.com/office/drawing/2014/main" id="{3B7D881B-4396-5DD8-6504-55B3B7610AD8}"/>
                    </a:ext>
                  </a:extLst>
                </p:cNvPr>
                <p:cNvGrpSpPr/>
                <p:nvPr/>
              </p:nvGrpSpPr>
              <p:grpSpPr>
                <a:xfrm>
                  <a:off x="877418" y="2053946"/>
                  <a:ext cx="6370984" cy="4006019"/>
                  <a:chOff x="877418" y="2053946"/>
                  <a:chExt cx="6370984" cy="4006019"/>
                </a:xfrm>
              </p:grpSpPr>
              <p:sp>
                <p:nvSpPr>
                  <p:cNvPr id="91" name="Freeform: Shape 90">
                    <a:extLst>
                      <a:ext uri="{FF2B5EF4-FFF2-40B4-BE49-F238E27FC236}">
                        <a16:creationId xmlns:a16="http://schemas.microsoft.com/office/drawing/2014/main" id="{A8DF9B3B-5BFA-E9CD-66BF-DA6F6FF35247}"/>
                      </a:ext>
                    </a:extLst>
                  </p:cNvPr>
                  <p:cNvSpPr>
                    <a:spLocks/>
                  </p:cNvSpPr>
                  <p:nvPr/>
                </p:nvSpPr>
                <p:spPr>
                  <a:xfrm>
                    <a:off x="877418" y="2053946"/>
                    <a:ext cx="6370984" cy="475273"/>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2F2F2"/>
                  </a:solid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92" name="Freeform: Shape 91">
                    <a:extLst>
                      <a:ext uri="{FF2B5EF4-FFF2-40B4-BE49-F238E27FC236}">
                        <a16:creationId xmlns:a16="http://schemas.microsoft.com/office/drawing/2014/main" id="{F39D9319-770F-8516-B74A-83F6B10ECA46}"/>
                      </a:ext>
                    </a:extLst>
                  </p:cNvPr>
                  <p:cNvSpPr>
                    <a:spLocks/>
                  </p:cNvSpPr>
                  <p:nvPr/>
                </p:nvSpPr>
                <p:spPr>
                  <a:xfrm>
                    <a:off x="877418" y="2648040"/>
                    <a:ext cx="6370984" cy="475273"/>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2F2F2"/>
                  </a:solid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93" name="Freeform: Shape 92">
                    <a:extLst>
                      <a:ext uri="{FF2B5EF4-FFF2-40B4-BE49-F238E27FC236}">
                        <a16:creationId xmlns:a16="http://schemas.microsoft.com/office/drawing/2014/main" id="{3AF0378E-00D1-5D55-4F73-4FB34AD8037C}"/>
                      </a:ext>
                    </a:extLst>
                  </p:cNvPr>
                  <p:cNvSpPr>
                    <a:spLocks/>
                  </p:cNvSpPr>
                  <p:nvPr/>
                </p:nvSpPr>
                <p:spPr>
                  <a:xfrm>
                    <a:off x="877418" y="3242133"/>
                    <a:ext cx="6370984" cy="475273"/>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2F2F2"/>
                  </a:solid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94" name="Freeform: Shape 93">
                    <a:extLst>
                      <a:ext uri="{FF2B5EF4-FFF2-40B4-BE49-F238E27FC236}">
                        <a16:creationId xmlns:a16="http://schemas.microsoft.com/office/drawing/2014/main" id="{F5B87B86-8B5E-29EC-46EE-CE3D85430B2E}"/>
                      </a:ext>
                    </a:extLst>
                  </p:cNvPr>
                  <p:cNvSpPr>
                    <a:spLocks/>
                  </p:cNvSpPr>
                  <p:nvPr/>
                </p:nvSpPr>
                <p:spPr>
                  <a:xfrm>
                    <a:off x="877418" y="3836228"/>
                    <a:ext cx="6370984" cy="475273"/>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2F2F2"/>
                  </a:solid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95" name="Freeform: Shape 94">
                    <a:extLst>
                      <a:ext uri="{FF2B5EF4-FFF2-40B4-BE49-F238E27FC236}">
                        <a16:creationId xmlns:a16="http://schemas.microsoft.com/office/drawing/2014/main" id="{DF4036F1-41B1-6FBC-77C1-2D9A9D61420A}"/>
                      </a:ext>
                    </a:extLst>
                  </p:cNvPr>
                  <p:cNvSpPr>
                    <a:spLocks/>
                  </p:cNvSpPr>
                  <p:nvPr/>
                </p:nvSpPr>
                <p:spPr>
                  <a:xfrm>
                    <a:off x="877418" y="4430322"/>
                    <a:ext cx="6370984" cy="475273"/>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2F2F2"/>
                  </a:solid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96" name="Freeform: Shape 95">
                    <a:extLst>
                      <a:ext uri="{FF2B5EF4-FFF2-40B4-BE49-F238E27FC236}">
                        <a16:creationId xmlns:a16="http://schemas.microsoft.com/office/drawing/2014/main" id="{0B4FA047-9061-24ED-F15D-96FCC69563F6}"/>
                      </a:ext>
                    </a:extLst>
                  </p:cNvPr>
                  <p:cNvSpPr>
                    <a:spLocks/>
                  </p:cNvSpPr>
                  <p:nvPr/>
                </p:nvSpPr>
                <p:spPr>
                  <a:xfrm>
                    <a:off x="877418" y="5024416"/>
                    <a:ext cx="6370984" cy="475273"/>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2F2F2"/>
                  </a:solid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97" name="Freeform: Shape 96">
                    <a:extLst>
                      <a:ext uri="{FF2B5EF4-FFF2-40B4-BE49-F238E27FC236}">
                        <a16:creationId xmlns:a16="http://schemas.microsoft.com/office/drawing/2014/main" id="{3B549A72-72BF-392F-995F-9300C1A04B01}"/>
                      </a:ext>
                    </a:extLst>
                  </p:cNvPr>
                  <p:cNvSpPr>
                    <a:spLocks/>
                  </p:cNvSpPr>
                  <p:nvPr/>
                </p:nvSpPr>
                <p:spPr>
                  <a:xfrm>
                    <a:off x="877418" y="5584692"/>
                    <a:ext cx="6370984" cy="475273"/>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2F2F2"/>
                  </a:solid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grpSp>
            <p:sp>
              <p:nvSpPr>
                <p:cNvPr id="84" name="Freeform: Shape 83">
                  <a:extLst>
                    <a:ext uri="{FF2B5EF4-FFF2-40B4-BE49-F238E27FC236}">
                      <a16:creationId xmlns:a16="http://schemas.microsoft.com/office/drawing/2014/main" id="{68CEBED6-918D-6D26-CF72-E640ED4905A3}"/>
                    </a:ext>
                  </a:extLst>
                </p:cNvPr>
                <p:cNvSpPr>
                  <a:spLocks/>
                </p:cNvSpPr>
                <p:nvPr/>
              </p:nvSpPr>
              <p:spPr>
                <a:xfrm>
                  <a:off x="1369116" y="2053946"/>
                  <a:ext cx="5804725" cy="475273"/>
                </a:xfrm>
                <a:custGeom>
                  <a:avLst/>
                  <a:gdLst>
                    <a:gd name="f0" fmla="val 10800000"/>
                    <a:gd name="f1" fmla="val 5400000"/>
                    <a:gd name="f2" fmla="val 180"/>
                    <a:gd name="f3" fmla="val w"/>
                    <a:gd name="f4" fmla="val h"/>
                    <a:gd name="f5" fmla="val 0"/>
                    <a:gd name="f6" fmla="val 4556757"/>
                    <a:gd name="f7" fmla="val 384114"/>
                    <a:gd name="f8" fmla="+- 0 0 -90"/>
                    <a:gd name="f9" fmla="*/ f3 1 4556757"/>
                    <a:gd name="f10" fmla="*/ f4 1 384114"/>
                    <a:gd name="f11" fmla="+- f7 0 f5"/>
                    <a:gd name="f12" fmla="+- f6 0 f5"/>
                    <a:gd name="f13" fmla="*/ f8 f0 1"/>
                    <a:gd name="f14" fmla="*/ f12 1 4556757"/>
                    <a:gd name="f15" fmla="*/ f11 1 384114"/>
                    <a:gd name="f16" fmla="*/ 0 f12 1"/>
                    <a:gd name="f17" fmla="*/ 0 f11 1"/>
                    <a:gd name="f18" fmla="*/ 4556757 f12 1"/>
                    <a:gd name="f19" fmla="*/ 384114 f11 1"/>
                    <a:gd name="f20" fmla="*/ f13 1 f2"/>
                    <a:gd name="f21" fmla="*/ f16 1 4556757"/>
                    <a:gd name="f22" fmla="*/ f17 1 384114"/>
                    <a:gd name="f23" fmla="*/ f18 1 4556757"/>
                    <a:gd name="f24" fmla="*/ f19 1 38411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556757" h="384114">
                      <a:moveTo>
                        <a:pt x="f5" y="f5"/>
                      </a:moveTo>
                      <a:lnTo>
                        <a:pt x="f6" y="f5"/>
                      </a:lnTo>
                      <a:lnTo>
                        <a:pt x="f6" y="f7"/>
                      </a:lnTo>
                      <a:lnTo>
                        <a:pt x="f5" y="f7"/>
                      </a:lnTo>
                      <a:lnTo>
                        <a:pt x="f5" y="f5"/>
                      </a:lnTo>
                      <a:close/>
                    </a:path>
                  </a:pathLst>
                </a:custGeom>
                <a:noFill/>
                <a:ln cap="flat">
                  <a:noFill/>
                  <a:prstDash val="solid"/>
                </a:ln>
              </p:spPr>
              <p:txBody>
                <a:bodyPr vert="horz" wrap="square" lIns="15245" tIns="15245" rIns="15245" bIns="15245" anchor="ctr" anchorCtr="0" compatLnSpc="1">
                  <a:noAutofit/>
                </a:bodyPr>
                <a:lstStyle/>
                <a:p>
                  <a:pPr marL="0" marR="0" lvl="0" indent="0" algn="l" defTabSz="233364" rtl="0" eaLnBrk="1" fontAlgn="auto" latinLnBrk="0" hangingPunct="1">
                    <a:lnSpc>
                      <a:spcPct val="100000"/>
                    </a:lnSpc>
                    <a:spcBef>
                      <a:spcPts val="0"/>
                    </a:spcBef>
                    <a:spcAft>
                      <a:spcPts val="225"/>
                    </a:spcAft>
                    <a:buClrTx/>
                    <a:buSzTx/>
                    <a:buFontTx/>
                    <a:buNone/>
                    <a:tabLst/>
                    <a:defRPr sz="1800" b="0" i="0" u="none" strike="noStrike" kern="0" cap="none" spc="0" baseline="0">
                      <a:solidFill>
                        <a:srgbClr val="000000"/>
                      </a:solidFill>
                      <a:uFillTx/>
                    </a:defRPr>
                  </a:pPr>
                  <a:r>
                    <a:rPr kumimoji="0" lang="en-GB" sz="1200" b="0" i="0" u="none" strike="noStrike" kern="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Your chance to show your passion, curiosity, interest.</a:t>
                  </a:r>
                  <a:endParaRPr kumimoji="0" lang="en-US" sz="1200" b="0" i="0" u="none" strike="noStrike" kern="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85" name="Freeform: Shape 84">
                  <a:extLst>
                    <a:ext uri="{FF2B5EF4-FFF2-40B4-BE49-F238E27FC236}">
                      <a16:creationId xmlns:a16="http://schemas.microsoft.com/office/drawing/2014/main" id="{9D1F3E47-84B4-1527-FE05-B63B3FD58C12}"/>
                    </a:ext>
                  </a:extLst>
                </p:cNvPr>
                <p:cNvSpPr>
                  <a:spLocks/>
                </p:cNvSpPr>
                <p:nvPr/>
              </p:nvSpPr>
              <p:spPr>
                <a:xfrm>
                  <a:off x="1311122" y="2666226"/>
                  <a:ext cx="6476448" cy="475273"/>
                </a:xfrm>
                <a:custGeom>
                  <a:avLst/>
                  <a:gdLst>
                    <a:gd name="f0" fmla="val 10800000"/>
                    <a:gd name="f1" fmla="val 5400000"/>
                    <a:gd name="f2" fmla="val 180"/>
                    <a:gd name="f3" fmla="val w"/>
                    <a:gd name="f4" fmla="val h"/>
                    <a:gd name="f5" fmla="val 0"/>
                    <a:gd name="f6" fmla="val 5084065"/>
                    <a:gd name="f7" fmla="val 384114"/>
                    <a:gd name="f8" fmla="+- 0 0 -90"/>
                    <a:gd name="f9" fmla="*/ f3 1 5084065"/>
                    <a:gd name="f10" fmla="*/ f4 1 384114"/>
                    <a:gd name="f11" fmla="+- f7 0 f5"/>
                    <a:gd name="f12" fmla="+- f6 0 f5"/>
                    <a:gd name="f13" fmla="*/ f8 f0 1"/>
                    <a:gd name="f14" fmla="*/ f12 1 5084065"/>
                    <a:gd name="f15" fmla="*/ f11 1 384114"/>
                    <a:gd name="f16" fmla="*/ 0 f12 1"/>
                    <a:gd name="f17" fmla="*/ 0 f11 1"/>
                    <a:gd name="f18" fmla="*/ 5084065 f12 1"/>
                    <a:gd name="f19" fmla="*/ 384114 f11 1"/>
                    <a:gd name="f20" fmla="*/ f13 1 f2"/>
                    <a:gd name="f21" fmla="*/ f16 1 5084065"/>
                    <a:gd name="f22" fmla="*/ f17 1 384114"/>
                    <a:gd name="f23" fmla="*/ f18 1 5084065"/>
                    <a:gd name="f24" fmla="*/ f19 1 38411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5084065" h="384114">
                      <a:moveTo>
                        <a:pt x="f5" y="f5"/>
                      </a:moveTo>
                      <a:lnTo>
                        <a:pt x="f6" y="f5"/>
                      </a:lnTo>
                      <a:lnTo>
                        <a:pt x="f6" y="f7"/>
                      </a:lnTo>
                      <a:lnTo>
                        <a:pt x="f5" y="f7"/>
                      </a:lnTo>
                      <a:lnTo>
                        <a:pt x="f5" y="f5"/>
                      </a:lnTo>
                      <a:close/>
                    </a:path>
                  </a:pathLst>
                </a:custGeom>
                <a:noFill/>
                <a:ln cap="flat">
                  <a:noFill/>
                  <a:prstDash val="solid"/>
                </a:ln>
              </p:spPr>
              <p:txBody>
                <a:bodyPr vert="horz" wrap="square" lIns="15245" tIns="15245" rIns="15245" bIns="15245" anchor="ctr" anchorCtr="0" compatLnSpc="1">
                  <a:noAutofit/>
                </a:bodyPr>
                <a:lstStyle/>
                <a:p>
                  <a:pPr marL="0" marR="0" lvl="0" indent="0" algn="l" defTabSz="233364" rtl="0" eaLnBrk="1" fontAlgn="auto" latinLnBrk="0" hangingPunct="1">
                    <a:lnSpc>
                      <a:spcPct val="100000"/>
                    </a:lnSpc>
                    <a:spcBef>
                      <a:spcPts val="0"/>
                    </a:spcBef>
                    <a:spcAft>
                      <a:spcPts val="225"/>
                    </a:spcAft>
                    <a:buClrTx/>
                    <a:buSzTx/>
                    <a:buFontTx/>
                    <a:buNone/>
                    <a:tabLst/>
                    <a:defRPr sz="1800" b="0" i="0" u="none" strike="noStrike" kern="0" cap="none" spc="0" baseline="0">
                      <a:solidFill>
                        <a:srgbClr val="000000"/>
                      </a:solidFill>
                      <a:uFillTx/>
                    </a:defRPr>
                  </a:pPr>
                  <a:r>
                    <a:rPr kumimoji="0" lang="en-GB" sz="1200" b="0" i="0" u="none" strike="noStrike" kern="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 Three separate sections with question prompts.</a:t>
                  </a:r>
                  <a:endParaRPr kumimoji="0" lang="en-US" sz="1200" b="0" i="0" u="none" strike="noStrike" kern="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86" name="Freeform: Shape 85">
                  <a:extLst>
                    <a:ext uri="{FF2B5EF4-FFF2-40B4-BE49-F238E27FC236}">
                      <a16:creationId xmlns:a16="http://schemas.microsoft.com/office/drawing/2014/main" id="{C04AF6E7-4E2D-3CC4-1787-DDF1EE2B4F6F}"/>
                    </a:ext>
                  </a:extLst>
                </p:cNvPr>
                <p:cNvSpPr>
                  <a:spLocks/>
                </p:cNvSpPr>
                <p:nvPr/>
              </p:nvSpPr>
              <p:spPr>
                <a:xfrm>
                  <a:off x="1368123" y="3218606"/>
                  <a:ext cx="5804725" cy="475273"/>
                </a:xfrm>
                <a:custGeom>
                  <a:avLst/>
                  <a:gdLst>
                    <a:gd name="f0" fmla="val 10800000"/>
                    <a:gd name="f1" fmla="val 5400000"/>
                    <a:gd name="f2" fmla="val 180"/>
                    <a:gd name="f3" fmla="val w"/>
                    <a:gd name="f4" fmla="val h"/>
                    <a:gd name="f5" fmla="val 0"/>
                    <a:gd name="f6" fmla="val 4556757"/>
                    <a:gd name="f7" fmla="val 384114"/>
                    <a:gd name="f8" fmla="+- 0 0 -90"/>
                    <a:gd name="f9" fmla="*/ f3 1 4556757"/>
                    <a:gd name="f10" fmla="*/ f4 1 384114"/>
                    <a:gd name="f11" fmla="+- f7 0 f5"/>
                    <a:gd name="f12" fmla="+- f6 0 f5"/>
                    <a:gd name="f13" fmla="*/ f8 f0 1"/>
                    <a:gd name="f14" fmla="*/ f12 1 4556757"/>
                    <a:gd name="f15" fmla="*/ f11 1 384114"/>
                    <a:gd name="f16" fmla="*/ 0 f12 1"/>
                    <a:gd name="f17" fmla="*/ 0 f11 1"/>
                    <a:gd name="f18" fmla="*/ 4556757 f12 1"/>
                    <a:gd name="f19" fmla="*/ 384114 f11 1"/>
                    <a:gd name="f20" fmla="*/ f13 1 f2"/>
                    <a:gd name="f21" fmla="*/ f16 1 4556757"/>
                    <a:gd name="f22" fmla="*/ f17 1 384114"/>
                    <a:gd name="f23" fmla="*/ f18 1 4556757"/>
                    <a:gd name="f24" fmla="*/ f19 1 38411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556757" h="384114">
                      <a:moveTo>
                        <a:pt x="f5" y="f5"/>
                      </a:moveTo>
                      <a:lnTo>
                        <a:pt x="f6" y="f5"/>
                      </a:lnTo>
                      <a:lnTo>
                        <a:pt x="f6" y="f7"/>
                      </a:lnTo>
                      <a:lnTo>
                        <a:pt x="f5" y="f7"/>
                      </a:lnTo>
                      <a:lnTo>
                        <a:pt x="f5" y="f5"/>
                      </a:lnTo>
                      <a:close/>
                    </a:path>
                  </a:pathLst>
                </a:custGeom>
                <a:noFill/>
                <a:ln cap="flat">
                  <a:noFill/>
                  <a:prstDash val="solid"/>
                </a:ln>
              </p:spPr>
              <p:txBody>
                <a:bodyPr vert="horz" wrap="square" lIns="15245" tIns="15245" rIns="15245" bIns="15245" anchor="ctr" anchorCtr="0" compatLnSpc="1">
                  <a:noAutofit/>
                </a:bodyPr>
                <a:lstStyle/>
                <a:p>
                  <a:pPr marL="0" marR="0" lvl="0" indent="0" algn="l" defTabSz="233364" rtl="0" eaLnBrk="1" fontAlgn="auto" latinLnBrk="0" hangingPunct="1">
                    <a:lnSpc>
                      <a:spcPct val="100000"/>
                    </a:lnSpc>
                    <a:spcBef>
                      <a:spcPts val="0"/>
                    </a:spcBef>
                    <a:spcAft>
                      <a:spcPts val="225"/>
                    </a:spcAft>
                    <a:buClrTx/>
                    <a:buSzTx/>
                    <a:buFontTx/>
                    <a:buNone/>
                    <a:tabLst/>
                    <a:defRPr sz="1800" b="0" i="0" u="none" strike="noStrike" kern="0" cap="none" spc="0" baseline="0">
                      <a:solidFill>
                        <a:srgbClr val="000000"/>
                      </a:solidFill>
                      <a:uFillTx/>
                    </a:defRPr>
                  </a:pPr>
                  <a:r>
                    <a:rPr kumimoji="0" lang="en-GB" sz="1200" b="0" i="0" u="none" strike="noStrike" kern="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A maximum of 4,000 characters, minimum of 350 characters per section.</a:t>
                  </a:r>
                  <a:endParaRPr kumimoji="0" lang="en-US" sz="1200" b="0" i="0" u="none" strike="noStrike" kern="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87" name="Freeform: Shape 86">
                  <a:extLst>
                    <a:ext uri="{FF2B5EF4-FFF2-40B4-BE49-F238E27FC236}">
                      <a16:creationId xmlns:a16="http://schemas.microsoft.com/office/drawing/2014/main" id="{44D41880-7CFE-C82F-EBAE-55541BD6D7FB}"/>
                    </a:ext>
                  </a:extLst>
                </p:cNvPr>
                <p:cNvSpPr>
                  <a:spLocks/>
                </p:cNvSpPr>
                <p:nvPr/>
              </p:nvSpPr>
              <p:spPr>
                <a:xfrm>
                  <a:off x="1400716" y="3834637"/>
                  <a:ext cx="5804725" cy="475273"/>
                </a:xfrm>
                <a:custGeom>
                  <a:avLst/>
                  <a:gdLst>
                    <a:gd name="f0" fmla="val 10800000"/>
                    <a:gd name="f1" fmla="val 5400000"/>
                    <a:gd name="f2" fmla="val 180"/>
                    <a:gd name="f3" fmla="val w"/>
                    <a:gd name="f4" fmla="val h"/>
                    <a:gd name="f5" fmla="val 0"/>
                    <a:gd name="f6" fmla="val 4556757"/>
                    <a:gd name="f7" fmla="val 384114"/>
                    <a:gd name="f8" fmla="+- 0 0 -90"/>
                    <a:gd name="f9" fmla="*/ f3 1 4556757"/>
                    <a:gd name="f10" fmla="*/ f4 1 384114"/>
                    <a:gd name="f11" fmla="+- f7 0 f5"/>
                    <a:gd name="f12" fmla="+- f6 0 f5"/>
                    <a:gd name="f13" fmla="*/ f8 f0 1"/>
                    <a:gd name="f14" fmla="*/ f12 1 4556757"/>
                    <a:gd name="f15" fmla="*/ f11 1 384114"/>
                    <a:gd name="f16" fmla="*/ 0 f12 1"/>
                    <a:gd name="f17" fmla="*/ 0 f11 1"/>
                    <a:gd name="f18" fmla="*/ 4556757 f12 1"/>
                    <a:gd name="f19" fmla="*/ 384114 f11 1"/>
                    <a:gd name="f20" fmla="*/ f13 1 f2"/>
                    <a:gd name="f21" fmla="*/ f16 1 4556757"/>
                    <a:gd name="f22" fmla="*/ f17 1 384114"/>
                    <a:gd name="f23" fmla="*/ f18 1 4556757"/>
                    <a:gd name="f24" fmla="*/ f19 1 38411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556757" h="384114">
                      <a:moveTo>
                        <a:pt x="f5" y="f5"/>
                      </a:moveTo>
                      <a:lnTo>
                        <a:pt x="f6" y="f5"/>
                      </a:lnTo>
                      <a:lnTo>
                        <a:pt x="f6" y="f7"/>
                      </a:lnTo>
                      <a:lnTo>
                        <a:pt x="f5" y="f7"/>
                      </a:lnTo>
                      <a:lnTo>
                        <a:pt x="f5" y="f5"/>
                      </a:lnTo>
                      <a:close/>
                    </a:path>
                  </a:pathLst>
                </a:custGeom>
                <a:noFill/>
                <a:ln cap="flat">
                  <a:noFill/>
                  <a:prstDash val="solid"/>
                </a:ln>
              </p:spPr>
              <p:txBody>
                <a:bodyPr vert="horz" wrap="square" lIns="15245" tIns="15245" rIns="15245" bIns="15245" anchor="ctr" anchorCtr="0" compatLnSpc="1">
                  <a:noAutofit/>
                </a:bodyPr>
                <a:lstStyle/>
                <a:p>
                  <a:pPr marL="0" marR="0" lvl="0" indent="0" algn="l" defTabSz="233364" rtl="0" eaLnBrk="1" fontAlgn="auto" latinLnBrk="0" hangingPunct="1">
                    <a:lnSpc>
                      <a:spcPct val="100000"/>
                    </a:lnSpc>
                    <a:spcBef>
                      <a:spcPts val="0"/>
                    </a:spcBef>
                    <a:spcAft>
                      <a:spcPts val="225"/>
                    </a:spcAft>
                    <a:buClrTx/>
                    <a:buSzTx/>
                    <a:buFontTx/>
                    <a:buNone/>
                    <a:tabLst/>
                    <a:defRPr sz="1800" b="0" i="0" u="none" strike="noStrike" kern="0" cap="none" spc="0" baseline="0">
                      <a:solidFill>
                        <a:srgbClr val="000000"/>
                      </a:solidFill>
                      <a:uFillTx/>
                    </a:defRPr>
                  </a:pPr>
                  <a:r>
                    <a:rPr kumimoji="0" lang="en-GB" sz="1200" b="0" i="0" u="none" strike="noStrike" kern="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The same for all your choices.</a:t>
                  </a:r>
                </a:p>
              </p:txBody>
            </p:sp>
            <p:sp>
              <p:nvSpPr>
                <p:cNvPr id="88" name="Freeform: Shape 87">
                  <a:extLst>
                    <a:ext uri="{FF2B5EF4-FFF2-40B4-BE49-F238E27FC236}">
                      <a16:creationId xmlns:a16="http://schemas.microsoft.com/office/drawing/2014/main" id="{678D98E9-5AA2-A639-7B22-260E59C4C444}"/>
                    </a:ext>
                  </a:extLst>
                </p:cNvPr>
                <p:cNvSpPr>
                  <a:spLocks/>
                </p:cNvSpPr>
                <p:nvPr/>
              </p:nvSpPr>
              <p:spPr>
                <a:xfrm>
                  <a:off x="1394580" y="4469451"/>
                  <a:ext cx="5804725" cy="475273"/>
                </a:xfrm>
                <a:custGeom>
                  <a:avLst/>
                  <a:gdLst>
                    <a:gd name="f0" fmla="val 10800000"/>
                    <a:gd name="f1" fmla="val 5400000"/>
                    <a:gd name="f2" fmla="val 180"/>
                    <a:gd name="f3" fmla="val w"/>
                    <a:gd name="f4" fmla="val h"/>
                    <a:gd name="f5" fmla="val 0"/>
                    <a:gd name="f6" fmla="val 4556757"/>
                    <a:gd name="f7" fmla="val 384114"/>
                    <a:gd name="f8" fmla="+- 0 0 -90"/>
                    <a:gd name="f9" fmla="*/ f3 1 4556757"/>
                    <a:gd name="f10" fmla="*/ f4 1 384114"/>
                    <a:gd name="f11" fmla="+- f7 0 f5"/>
                    <a:gd name="f12" fmla="+- f6 0 f5"/>
                    <a:gd name="f13" fmla="*/ f8 f0 1"/>
                    <a:gd name="f14" fmla="*/ f12 1 4556757"/>
                    <a:gd name="f15" fmla="*/ f11 1 384114"/>
                    <a:gd name="f16" fmla="*/ 0 f12 1"/>
                    <a:gd name="f17" fmla="*/ 0 f11 1"/>
                    <a:gd name="f18" fmla="*/ 4556757 f12 1"/>
                    <a:gd name="f19" fmla="*/ 384114 f11 1"/>
                    <a:gd name="f20" fmla="*/ f13 1 f2"/>
                    <a:gd name="f21" fmla="*/ f16 1 4556757"/>
                    <a:gd name="f22" fmla="*/ f17 1 384114"/>
                    <a:gd name="f23" fmla="*/ f18 1 4556757"/>
                    <a:gd name="f24" fmla="*/ f19 1 38411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556757" h="384114">
                      <a:moveTo>
                        <a:pt x="f5" y="f5"/>
                      </a:moveTo>
                      <a:lnTo>
                        <a:pt x="f6" y="f5"/>
                      </a:lnTo>
                      <a:lnTo>
                        <a:pt x="f6" y="f7"/>
                      </a:lnTo>
                      <a:lnTo>
                        <a:pt x="f5" y="f7"/>
                      </a:lnTo>
                      <a:lnTo>
                        <a:pt x="f5" y="f5"/>
                      </a:lnTo>
                      <a:close/>
                    </a:path>
                  </a:pathLst>
                </a:custGeom>
                <a:noFill/>
                <a:ln cap="flat">
                  <a:noFill/>
                  <a:prstDash val="solid"/>
                </a:ln>
              </p:spPr>
              <p:txBody>
                <a:bodyPr vert="horz" wrap="square" lIns="15245" tIns="15245" rIns="15245" bIns="15245" anchor="ctr" anchorCtr="0" compatLnSpc="1">
                  <a:noAutofit/>
                </a:bodyPr>
                <a:lstStyle/>
                <a:p>
                  <a:pPr marL="0" marR="0" lvl="0" indent="0" algn="l" defTabSz="233364" rtl="0" eaLnBrk="1" fontAlgn="auto" latinLnBrk="0" hangingPunct="1">
                    <a:lnSpc>
                      <a:spcPct val="100000"/>
                    </a:lnSpc>
                    <a:spcBef>
                      <a:spcPts val="0"/>
                    </a:spcBef>
                    <a:spcAft>
                      <a:spcPts val="225"/>
                    </a:spcAft>
                    <a:buClrTx/>
                    <a:buSzTx/>
                    <a:buFontTx/>
                    <a:buNone/>
                    <a:tabLst/>
                    <a:defRPr sz="1800" b="0" i="0" u="none" strike="noStrike" kern="0" cap="none" spc="0" baseline="0">
                      <a:solidFill>
                        <a:srgbClr val="000000"/>
                      </a:solidFill>
                      <a:uFillTx/>
                    </a:defRPr>
                  </a:pPr>
                  <a:r>
                    <a:rPr kumimoji="0" lang="en-GB" sz="1200" b="0" i="0" u="none" strike="noStrike" kern="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There isn’t a spelling or grammar check.</a:t>
                  </a:r>
                </a:p>
              </p:txBody>
            </p:sp>
            <p:sp>
              <p:nvSpPr>
                <p:cNvPr id="89" name="Freeform: Shape 88">
                  <a:extLst>
                    <a:ext uri="{FF2B5EF4-FFF2-40B4-BE49-F238E27FC236}">
                      <a16:creationId xmlns:a16="http://schemas.microsoft.com/office/drawing/2014/main" id="{E7BB8791-6078-AB59-FCAE-879C988DAA57}"/>
                    </a:ext>
                  </a:extLst>
                </p:cNvPr>
                <p:cNvSpPr>
                  <a:spLocks/>
                </p:cNvSpPr>
                <p:nvPr/>
              </p:nvSpPr>
              <p:spPr>
                <a:xfrm>
                  <a:off x="1362972" y="5045964"/>
                  <a:ext cx="5804725" cy="453725"/>
                </a:xfrm>
                <a:custGeom>
                  <a:avLst/>
                  <a:gdLst>
                    <a:gd name="f0" fmla="val 10800000"/>
                    <a:gd name="f1" fmla="val 5400000"/>
                    <a:gd name="f2" fmla="val 180"/>
                    <a:gd name="f3" fmla="val w"/>
                    <a:gd name="f4" fmla="val h"/>
                    <a:gd name="f5" fmla="val 0"/>
                    <a:gd name="f6" fmla="val 4556757"/>
                    <a:gd name="f7" fmla="val 384114"/>
                    <a:gd name="f8" fmla="+- 0 0 -90"/>
                    <a:gd name="f9" fmla="*/ f3 1 4556757"/>
                    <a:gd name="f10" fmla="*/ f4 1 384114"/>
                    <a:gd name="f11" fmla="+- f7 0 f5"/>
                    <a:gd name="f12" fmla="+- f6 0 f5"/>
                    <a:gd name="f13" fmla="*/ f8 f0 1"/>
                    <a:gd name="f14" fmla="*/ f12 1 4556757"/>
                    <a:gd name="f15" fmla="*/ f11 1 384114"/>
                    <a:gd name="f16" fmla="*/ 0 f12 1"/>
                    <a:gd name="f17" fmla="*/ 0 f11 1"/>
                    <a:gd name="f18" fmla="*/ 4556757 f12 1"/>
                    <a:gd name="f19" fmla="*/ 384114 f11 1"/>
                    <a:gd name="f20" fmla="*/ f13 1 f2"/>
                    <a:gd name="f21" fmla="*/ f16 1 4556757"/>
                    <a:gd name="f22" fmla="*/ f17 1 384114"/>
                    <a:gd name="f23" fmla="*/ f18 1 4556757"/>
                    <a:gd name="f24" fmla="*/ f19 1 38411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556757" h="384114">
                      <a:moveTo>
                        <a:pt x="f5" y="f5"/>
                      </a:moveTo>
                      <a:lnTo>
                        <a:pt x="f6" y="f5"/>
                      </a:lnTo>
                      <a:lnTo>
                        <a:pt x="f6" y="f7"/>
                      </a:lnTo>
                      <a:lnTo>
                        <a:pt x="f5" y="f7"/>
                      </a:lnTo>
                      <a:lnTo>
                        <a:pt x="f5" y="f5"/>
                      </a:lnTo>
                      <a:close/>
                    </a:path>
                  </a:pathLst>
                </a:custGeom>
                <a:noFill/>
                <a:ln cap="flat">
                  <a:noFill/>
                  <a:prstDash val="solid"/>
                </a:ln>
              </p:spPr>
              <p:txBody>
                <a:bodyPr vert="horz" wrap="square" lIns="15245" tIns="15245" rIns="15245" bIns="15245" anchor="ctr" anchorCtr="0" compatLnSpc="1">
                  <a:noAutofit/>
                </a:bodyPr>
                <a:lstStyle/>
                <a:p>
                  <a:pPr marL="0" marR="0" lvl="0" indent="0" algn="l" defTabSz="233364" rtl="0" eaLnBrk="1" fontAlgn="auto" latinLnBrk="0" hangingPunct="1">
                    <a:lnSpc>
                      <a:spcPct val="100000"/>
                    </a:lnSpc>
                    <a:spcBef>
                      <a:spcPts val="0"/>
                    </a:spcBef>
                    <a:spcAft>
                      <a:spcPts val="225"/>
                    </a:spcAft>
                    <a:buClrTx/>
                    <a:buSzTx/>
                    <a:buFontTx/>
                    <a:buNone/>
                    <a:tabLst/>
                    <a:defRPr sz="1800" b="0" i="0" u="none" strike="noStrike" kern="0" cap="none" spc="0" baseline="0">
                      <a:solidFill>
                        <a:srgbClr val="000000"/>
                      </a:solidFill>
                      <a:uFillTx/>
                    </a:defRPr>
                  </a:pPr>
                  <a:r>
                    <a:rPr kumimoji="0" lang="en-GB" sz="1200" b="0" i="0" u="none" strike="noStrike" kern="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No formatting allowed.</a:t>
                  </a:r>
                </a:p>
              </p:txBody>
            </p:sp>
            <p:sp>
              <p:nvSpPr>
                <p:cNvPr id="90" name="Freeform: Shape 89">
                  <a:extLst>
                    <a:ext uri="{FF2B5EF4-FFF2-40B4-BE49-F238E27FC236}">
                      <a16:creationId xmlns:a16="http://schemas.microsoft.com/office/drawing/2014/main" id="{FA3F4208-EB5B-A984-D5F5-F829F21F973D}"/>
                    </a:ext>
                  </a:extLst>
                </p:cNvPr>
                <p:cNvSpPr/>
                <p:nvPr/>
              </p:nvSpPr>
              <p:spPr>
                <a:xfrm>
                  <a:off x="1368123" y="5629912"/>
                  <a:ext cx="5804725" cy="453725"/>
                </a:xfrm>
                <a:custGeom>
                  <a:avLst/>
                  <a:gdLst>
                    <a:gd name="f0" fmla="val 10800000"/>
                    <a:gd name="f1" fmla="val 5400000"/>
                    <a:gd name="f2" fmla="val 180"/>
                    <a:gd name="f3" fmla="val w"/>
                    <a:gd name="f4" fmla="val h"/>
                    <a:gd name="f5" fmla="val 0"/>
                    <a:gd name="f6" fmla="val 4556757"/>
                    <a:gd name="f7" fmla="val 384114"/>
                    <a:gd name="f8" fmla="+- 0 0 -90"/>
                    <a:gd name="f9" fmla="*/ f3 1 4556757"/>
                    <a:gd name="f10" fmla="*/ f4 1 384114"/>
                    <a:gd name="f11" fmla="+- f7 0 f5"/>
                    <a:gd name="f12" fmla="+- f6 0 f5"/>
                    <a:gd name="f13" fmla="*/ f8 f0 1"/>
                    <a:gd name="f14" fmla="*/ f12 1 4556757"/>
                    <a:gd name="f15" fmla="*/ f11 1 384114"/>
                    <a:gd name="f16" fmla="*/ 0 f12 1"/>
                    <a:gd name="f17" fmla="*/ 0 f11 1"/>
                    <a:gd name="f18" fmla="*/ 4556757 f12 1"/>
                    <a:gd name="f19" fmla="*/ 384114 f11 1"/>
                    <a:gd name="f20" fmla="*/ f13 1 f2"/>
                    <a:gd name="f21" fmla="*/ f16 1 4556757"/>
                    <a:gd name="f22" fmla="*/ f17 1 384114"/>
                    <a:gd name="f23" fmla="*/ f18 1 4556757"/>
                    <a:gd name="f24" fmla="*/ f19 1 38411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556757" h="384114">
                      <a:moveTo>
                        <a:pt x="f5" y="f5"/>
                      </a:moveTo>
                      <a:lnTo>
                        <a:pt x="f6" y="f5"/>
                      </a:lnTo>
                      <a:lnTo>
                        <a:pt x="f6" y="f7"/>
                      </a:lnTo>
                      <a:lnTo>
                        <a:pt x="f5" y="f7"/>
                      </a:lnTo>
                      <a:lnTo>
                        <a:pt x="f5" y="f5"/>
                      </a:lnTo>
                      <a:close/>
                    </a:path>
                  </a:pathLst>
                </a:custGeom>
                <a:noFill/>
                <a:ln cap="flat">
                  <a:noFill/>
                  <a:prstDash val="solid"/>
                </a:ln>
              </p:spPr>
              <p:txBody>
                <a:bodyPr vert="horz" wrap="square" lIns="15245" tIns="15245" rIns="15245" bIns="15245" anchor="ctr"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132433"/>
                      </a:solidFill>
                      <a:effectLst/>
                      <a:uLnTx/>
                      <a:uFillTx/>
                      <a:latin typeface="Roboto Light" panose="02000000000000000000" pitchFamily="2" charset="0"/>
                      <a:ea typeface="Roboto Light" panose="02000000000000000000" pitchFamily="2" charset="0"/>
                      <a:cs typeface="Roboto Light" panose="02000000000000000000" pitchFamily="2" charset="0"/>
                    </a:rPr>
                    <a:t>Every personal statement is run through </a:t>
                  </a:r>
                  <a:r>
                    <a:rPr kumimoji="0" lang="en-GB" altLang="en-US" sz="1200" b="0" i="0" u="none" strike="noStrike" kern="1200" cap="none" spc="0" normalizeH="0" baseline="0" noProof="0">
                      <a:ln>
                        <a:noFill/>
                      </a:ln>
                      <a:solidFill>
                        <a:srgbClr val="132433"/>
                      </a:solidFill>
                      <a:effectLst/>
                      <a:uLnTx/>
                      <a:uFillTx/>
                      <a:latin typeface="Roboto Light" panose="02000000000000000000" pitchFamily="2" charset="0"/>
                      <a:ea typeface="Roboto Light" panose="02000000000000000000" pitchFamily="2" charset="0"/>
                      <a:cs typeface="Roboto Light" panose="02000000000000000000" pitchFamily="2" charset="0"/>
                    </a:rPr>
                    <a:t>similarity detection </a:t>
                  </a:r>
                  <a:r>
                    <a:rPr kumimoji="0" lang="en-US" altLang="en-US" sz="1200" b="0" i="0" u="none" strike="noStrike" kern="1200" cap="none" spc="0" normalizeH="0" baseline="0" noProof="0">
                      <a:ln>
                        <a:noFill/>
                      </a:ln>
                      <a:solidFill>
                        <a:srgbClr val="132433"/>
                      </a:solidFill>
                      <a:effectLst/>
                      <a:uLnTx/>
                      <a:uFillTx/>
                      <a:latin typeface="Roboto Light" panose="02000000000000000000" pitchFamily="2" charset="0"/>
                      <a:ea typeface="Roboto Light" panose="02000000000000000000" pitchFamily="2" charset="0"/>
                      <a:cs typeface="Roboto Light" panose="02000000000000000000" pitchFamily="2" charset="0"/>
                    </a:rPr>
                    <a:t>software</a:t>
                  </a:r>
                  <a:r>
                    <a:rPr kumimoji="0" lang="en-US" altLang="en-US" sz="1200" b="1" i="0" u="none" strike="noStrike" kern="1200" cap="none" spc="0" normalizeH="0" baseline="0" noProof="0">
                      <a:ln>
                        <a:noFill/>
                      </a:ln>
                      <a:solidFill>
                        <a:srgbClr val="132433"/>
                      </a:solidFill>
                      <a:effectLst/>
                      <a:uLnTx/>
                      <a:uFillTx/>
                      <a:latin typeface="Roboto Light" panose="02000000000000000000" pitchFamily="2" charset="0"/>
                      <a:ea typeface="Roboto Light" panose="02000000000000000000" pitchFamily="2" charset="0"/>
                      <a:cs typeface="Roboto Light" panose="02000000000000000000" pitchFamily="2" charset="0"/>
                    </a:rPr>
                    <a:t>.</a:t>
                  </a:r>
                  <a:endParaRPr kumimoji="0" lang="en-US" altLang="en-US" sz="1200" b="1" i="0" u="none" strike="noStrike" kern="1200" cap="none" spc="0" normalizeH="0" baseline="0" noProof="0">
                    <a:ln>
                      <a:noFill/>
                    </a:ln>
                    <a:solidFill>
                      <a:srgbClr val="595959"/>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grpSp>
          <p:sp>
            <p:nvSpPr>
              <p:cNvPr id="80" name="Rectangle 79" descr="Cheers">
                <a:extLst>
                  <a:ext uri="{FF2B5EF4-FFF2-40B4-BE49-F238E27FC236}">
                    <a16:creationId xmlns:a16="http://schemas.microsoft.com/office/drawing/2014/main" id="{19F960E5-C804-D5CE-5746-10CE68BD168E}"/>
                  </a:ext>
                </a:extLst>
              </p:cNvPr>
              <p:cNvSpPr>
                <a:spLocks/>
              </p:cNvSpPr>
              <p:nvPr/>
            </p:nvSpPr>
            <p:spPr>
              <a:xfrm>
                <a:off x="1025433" y="2754981"/>
                <a:ext cx="269121" cy="261401"/>
              </a:xfrm>
              <a:prstGeom prst="rect">
                <a:avLst/>
              </a:prstGeom>
              <a:blipFill>
                <a:blip r:embed="rId5">
                  <a:alphaModFix/>
                  <a:extLst>
                    <a:ext uri="{96DAC541-7B7A-43D3-8B79-37D633B846F1}">
                      <asvg:svgBlip xmlns:asvg="http://schemas.microsoft.com/office/drawing/2016/SVG/main" xmlns="" r:embed="rId6"/>
                    </a:ext>
                  </a:extLst>
                </a:blip>
                <a:stretch>
                  <a:fillRect/>
                </a:stretch>
              </a:blip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81" name="Rectangle 80" descr="Irritant">
                <a:extLst>
                  <a:ext uri="{FF2B5EF4-FFF2-40B4-BE49-F238E27FC236}">
                    <a16:creationId xmlns:a16="http://schemas.microsoft.com/office/drawing/2014/main" id="{713C174D-D93B-4CE4-9545-1A0F60944A91}"/>
                  </a:ext>
                </a:extLst>
              </p:cNvPr>
              <p:cNvSpPr>
                <a:spLocks/>
              </p:cNvSpPr>
              <p:nvPr/>
            </p:nvSpPr>
            <p:spPr>
              <a:xfrm>
                <a:off x="1013147" y="5129708"/>
                <a:ext cx="269121" cy="261401"/>
              </a:xfrm>
              <a:prstGeom prst="rect">
                <a:avLst/>
              </a:prstGeom>
              <a:blipFill>
                <a:blip r:embed="rId7">
                  <a:alphaModFix/>
                  <a:extLst>
                    <a:ext uri="{96DAC541-7B7A-43D3-8B79-37D633B846F1}">
                      <asvg:svgBlip xmlns:asvg="http://schemas.microsoft.com/office/drawing/2016/SVG/main" xmlns="" r:embed="rId8"/>
                    </a:ext>
                  </a:extLst>
                </a:blip>
                <a:stretch>
                  <a:fillRect/>
                </a:stretch>
              </a:blip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82" name="Rectangle 81" descr="Group">
                <a:extLst>
                  <a:ext uri="{FF2B5EF4-FFF2-40B4-BE49-F238E27FC236}">
                    <a16:creationId xmlns:a16="http://schemas.microsoft.com/office/drawing/2014/main" id="{39E3AD48-638E-A1E3-52A5-E892D66B06A3}"/>
                  </a:ext>
                </a:extLst>
              </p:cNvPr>
              <p:cNvSpPr/>
              <p:nvPr/>
            </p:nvSpPr>
            <p:spPr>
              <a:xfrm>
                <a:off x="1003901" y="3954348"/>
                <a:ext cx="269121" cy="261401"/>
              </a:xfrm>
              <a:prstGeom prst="rect">
                <a:avLst/>
              </a:prstGeom>
              <a:blipFill>
                <a:blip r:embed="rId9">
                  <a:alphaModFix/>
                  <a:extLst>
                    <a:ext uri="{96DAC541-7B7A-43D3-8B79-37D633B846F1}">
                      <asvg:svgBlip xmlns:asvg="http://schemas.microsoft.com/office/drawing/2016/SVG/main" xmlns="" r:embed="rId10"/>
                    </a:ext>
                  </a:extLst>
                </a:blip>
                <a:stretch>
                  <a:fillRect/>
                </a:stretch>
              </a:blip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grpSp>
        <p:grpSp>
          <p:nvGrpSpPr>
            <p:cNvPr id="74" name="Group 73">
              <a:extLst>
                <a:ext uri="{FF2B5EF4-FFF2-40B4-BE49-F238E27FC236}">
                  <a16:creationId xmlns:a16="http://schemas.microsoft.com/office/drawing/2014/main" id="{6E229594-BD30-5C27-B678-82C280CD8929}"/>
                </a:ext>
              </a:extLst>
            </p:cNvPr>
            <p:cNvGrpSpPr/>
            <p:nvPr/>
          </p:nvGrpSpPr>
          <p:grpSpPr>
            <a:xfrm>
              <a:off x="1003900" y="2160887"/>
              <a:ext cx="290654" cy="3803326"/>
              <a:chOff x="1003900" y="2160887"/>
              <a:chExt cx="290654" cy="3803326"/>
            </a:xfrm>
          </p:grpSpPr>
          <p:sp>
            <p:nvSpPr>
              <p:cNvPr id="75" name="Rectangle 74" descr="Gavel">
                <a:extLst>
                  <a:ext uri="{FF2B5EF4-FFF2-40B4-BE49-F238E27FC236}">
                    <a16:creationId xmlns:a16="http://schemas.microsoft.com/office/drawing/2014/main" id="{38F25724-3495-1DC5-4106-F2C8BE58D0C0}"/>
                  </a:ext>
                </a:extLst>
              </p:cNvPr>
              <p:cNvSpPr>
                <a:spLocks/>
              </p:cNvSpPr>
              <p:nvPr/>
            </p:nvSpPr>
            <p:spPr>
              <a:xfrm>
                <a:off x="1025433" y="2160887"/>
                <a:ext cx="269121" cy="261401"/>
              </a:xfrm>
              <a:prstGeom prst="rect">
                <a:avLst/>
              </a:prstGeom>
              <a:blipFill>
                <a:blip r:embed="rId11">
                  <a:alphaModFix/>
                  <a:extLst>
                    <a:ext uri="{96DAC541-7B7A-43D3-8B79-37D633B846F1}">
                      <asvg:svgBlip xmlns:asvg="http://schemas.microsoft.com/office/drawing/2016/SVG/main" xmlns="" r:embed="rId12"/>
                    </a:ext>
                  </a:extLst>
                </a:blip>
                <a:stretch>
                  <a:fillRect/>
                </a:stretch>
              </a:blip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76" name="Rectangle 75" descr="Joker Hat">
                <a:extLst>
                  <a:ext uri="{FF2B5EF4-FFF2-40B4-BE49-F238E27FC236}">
                    <a16:creationId xmlns:a16="http://schemas.microsoft.com/office/drawing/2014/main" id="{AA25E615-07E2-EA8B-D0C7-5F07F40365C7}"/>
                  </a:ext>
                </a:extLst>
              </p:cNvPr>
              <p:cNvSpPr>
                <a:spLocks/>
              </p:cNvSpPr>
              <p:nvPr/>
            </p:nvSpPr>
            <p:spPr>
              <a:xfrm>
                <a:off x="1025433" y="3349075"/>
                <a:ext cx="269121" cy="261401"/>
              </a:xfrm>
              <a:prstGeom prst="rect">
                <a:avLst/>
              </a:prstGeom>
              <a:blipFill>
                <a:blip r:embed="rId13">
                  <a:alphaModFix/>
                  <a:extLst>
                    <a:ext uri="{96DAC541-7B7A-43D3-8B79-37D633B846F1}">
                      <asvg:svgBlip xmlns:asvg="http://schemas.microsoft.com/office/drawing/2016/SVG/main" xmlns="" r:embed="rId14"/>
                    </a:ext>
                  </a:extLst>
                </a:blip>
                <a:stretch>
                  <a:fillRect/>
                </a:stretch>
              </a:blip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77" name="Graphic 29" descr="Close with solid fill">
                <a:extLst>
                  <a:ext uri="{FF2B5EF4-FFF2-40B4-BE49-F238E27FC236}">
                    <a16:creationId xmlns:a16="http://schemas.microsoft.com/office/drawing/2014/main" id="{8DEC6A23-A4B5-0A64-C54D-EB3FD723B491}"/>
                  </a:ext>
                </a:extLst>
              </p:cNvPr>
              <p:cNvSpPr>
                <a:spLocks/>
              </p:cNvSpPr>
              <p:nvPr/>
            </p:nvSpPr>
            <p:spPr>
              <a:xfrm>
                <a:off x="1040744" y="4587606"/>
                <a:ext cx="200934" cy="200934"/>
              </a:xfrm>
              <a:custGeom>
                <a:avLst/>
                <a:gdLst>
                  <a:gd name="connsiteX0" fmla="*/ 200934 w 200934"/>
                  <a:gd name="connsiteY0" fmla="*/ 24123 h 200934"/>
                  <a:gd name="connsiteX1" fmla="*/ 176811 w 200934"/>
                  <a:gd name="connsiteY1" fmla="*/ 0 h 200934"/>
                  <a:gd name="connsiteX2" fmla="*/ 100467 w 200934"/>
                  <a:gd name="connsiteY2" fmla="*/ 76344 h 200934"/>
                  <a:gd name="connsiteX3" fmla="*/ 24123 w 200934"/>
                  <a:gd name="connsiteY3" fmla="*/ 0 h 200934"/>
                  <a:gd name="connsiteX4" fmla="*/ 0 w 200934"/>
                  <a:gd name="connsiteY4" fmla="*/ 24123 h 200934"/>
                  <a:gd name="connsiteX5" fmla="*/ 76344 w 200934"/>
                  <a:gd name="connsiteY5" fmla="*/ 100467 h 200934"/>
                  <a:gd name="connsiteX6" fmla="*/ 0 w 200934"/>
                  <a:gd name="connsiteY6" fmla="*/ 176811 h 200934"/>
                  <a:gd name="connsiteX7" fmla="*/ 24123 w 200934"/>
                  <a:gd name="connsiteY7" fmla="*/ 200934 h 200934"/>
                  <a:gd name="connsiteX8" fmla="*/ 100467 w 200934"/>
                  <a:gd name="connsiteY8" fmla="*/ 124590 h 200934"/>
                  <a:gd name="connsiteX9" fmla="*/ 176811 w 200934"/>
                  <a:gd name="connsiteY9" fmla="*/ 200934 h 200934"/>
                  <a:gd name="connsiteX10" fmla="*/ 200934 w 200934"/>
                  <a:gd name="connsiteY10" fmla="*/ 176811 h 200934"/>
                  <a:gd name="connsiteX11" fmla="*/ 124590 w 200934"/>
                  <a:gd name="connsiteY11" fmla="*/ 100467 h 20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934" h="200934">
                    <a:moveTo>
                      <a:pt x="200934" y="24123"/>
                    </a:moveTo>
                    <a:lnTo>
                      <a:pt x="176811" y="0"/>
                    </a:lnTo>
                    <a:lnTo>
                      <a:pt x="100467" y="76344"/>
                    </a:lnTo>
                    <a:lnTo>
                      <a:pt x="24123" y="0"/>
                    </a:lnTo>
                    <a:lnTo>
                      <a:pt x="0" y="24123"/>
                    </a:lnTo>
                    <a:lnTo>
                      <a:pt x="76344" y="100467"/>
                    </a:lnTo>
                    <a:lnTo>
                      <a:pt x="0" y="176811"/>
                    </a:lnTo>
                    <a:lnTo>
                      <a:pt x="24123" y="200934"/>
                    </a:lnTo>
                    <a:lnTo>
                      <a:pt x="100467" y="124590"/>
                    </a:lnTo>
                    <a:lnTo>
                      <a:pt x="176811" y="200934"/>
                    </a:lnTo>
                    <a:lnTo>
                      <a:pt x="200934" y="176811"/>
                    </a:lnTo>
                    <a:lnTo>
                      <a:pt x="124590" y="100467"/>
                    </a:lnTo>
                    <a:close/>
                  </a:path>
                </a:pathLst>
              </a:custGeom>
              <a:solidFill>
                <a:srgbClr val="FBC651"/>
              </a:solidFill>
              <a:ln w="2778"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3300" b="0" i="0" u="none" strike="noStrike" kern="1200" cap="none" spc="0" normalizeH="0" baseline="0" noProof="0">
                  <a:ln>
                    <a:noFill/>
                  </a:ln>
                  <a:solidFill>
                    <a:srgbClr val="132433"/>
                  </a:solidFill>
                  <a:effectLst/>
                  <a:uLnTx/>
                  <a:uFillTx/>
                  <a:latin typeface="Calibri" panose="020F0502020204030204"/>
                  <a:ea typeface="+mn-ea"/>
                  <a:cs typeface="+mn-cs"/>
                </a:endParaRPr>
              </a:p>
            </p:txBody>
          </p:sp>
          <p:sp>
            <p:nvSpPr>
              <p:cNvPr id="78" name="Rectangle 77" descr="Magnifying glass with solid fill">
                <a:extLst>
                  <a:ext uri="{FF2B5EF4-FFF2-40B4-BE49-F238E27FC236}">
                    <a16:creationId xmlns:a16="http://schemas.microsoft.com/office/drawing/2014/main" id="{734CAAA2-B479-DFCF-53E6-F8F0385CBDD2}"/>
                  </a:ext>
                </a:extLst>
              </p:cNvPr>
              <p:cNvSpPr/>
              <p:nvPr/>
            </p:nvSpPr>
            <p:spPr>
              <a:xfrm>
                <a:off x="1003900" y="5702812"/>
                <a:ext cx="269121" cy="261401"/>
              </a:xfrm>
              <a:prstGeom prst="rect">
                <a:avLst/>
              </a:prstGeom>
              <a:blipFill>
                <a:blip r:embed="rId15">
                  <a:extLst>
                    <a:ext uri="{96DAC541-7B7A-43D3-8B79-37D633B846F1}">
                      <asvg:svgBlip xmlns:asvg="http://schemas.microsoft.com/office/drawing/2016/SVG/main" xmlns="" r:embed="rId16"/>
                    </a:ext>
                  </a:extLst>
                </a:blip>
                <a:stretch>
                  <a:fillRect/>
                </a:stretch>
              </a:blip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grpSp>
      </p:grpSp>
      <p:pic>
        <p:nvPicPr>
          <p:cNvPr id="5" name="Picture 4">
            <a:extLst>
              <a:ext uri="{FF2B5EF4-FFF2-40B4-BE49-F238E27FC236}">
                <a16:creationId xmlns:a16="http://schemas.microsoft.com/office/drawing/2014/main" id="{097D83B3-5A62-EDBA-4A4F-BEAEC10A13F8}"/>
              </a:ext>
            </a:extLst>
          </p:cNvPr>
          <p:cNvPicPr>
            <a:picLocks noChangeAspect="1"/>
          </p:cNvPicPr>
          <p:nvPr/>
        </p:nvPicPr>
        <p:blipFill>
          <a:blip r:embed="rId17"/>
          <a:stretch>
            <a:fillRect/>
          </a:stretch>
        </p:blipFill>
        <p:spPr>
          <a:xfrm>
            <a:off x="73005" y="449246"/>
            <a:ext cx="11766300" cy="1603387"/>
          </a:xfrm>
          <a:prstGeom prst="rect">
            <a:avLst/>
          </a:prstGeom>
        </p:spPr>
      </p:pic>
    </p:spTree>
    <p:custDataLst>
      <p:tags r:id="rId1"/>
    </p:custDataLst>
    <p:extLst>
      <p:ext uri="{BB962C8B-B14F-4D97-AF65-F5344CB8AC3E}">
        <p14:creationId xmlns:p14="http://schemas.microsoft.com/office/powerpoint/2010/main" val="2853569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2AE186-C419-EF1D-445C-E65CD7A1A17A}"/>
              </a:ext>
            </a:extLst>
          </p:cNvPr>
          <p:cNvSpPr>
            <a:spLocks noGrp="1"/>
          </p:cNvSpPr>
          <p:nvPr>
            <p:ph type="title"/>
          </p:nvPr>
        </p:nvSpPr>
        <p:spPr>
          <a:xfrm>
            <a:off x="579602" y="586025"/>
            <a:ext cx="11308789" cy="1002940"/>
          </a:xfrm>
        </p:spPr>
        <p:txBody>
          <a:bodyPr/>
          <a:lstStyle/>
          <a:p>
            <a:r>
              <a:rPr lang="en-GB" sz="6375"/>
              <a:t>What are the </a:t>
            </a:r>
            <a:r>
              <a:rPr lang="en-GB" sz="6375">
                <a:solidFill>
                  <a:schemeClr val="accent6"/>
                </a:solidFill>
              </a:rPr>
              <a:t>questions</a:t>
            </a:r>
            <a:r>
              <a:rPr lang="en-GB" sz="6375"/>
              <a:t>?</a:t>
            </a:r>
          </a:p>
        </p:txBody>
      </p:sp>
      <p:sp>
        <p:nvSpPr>
          <p:cNvPr id="5" name="Text Placeholder 4">
            <a:extLst>
              <a:ext uri="{FF2B5EF4-FFF2-40B4-BE49-F238E27FC236}">
                <a16:creationId xmlns:a16="http://schemas.microsoft.com/office/drawing/2014/main" id="{A0536BC0-AC6C-B3F8-9196-99AAF29E4050}"/>
              </a:ext>
            </a:extLst>
          </p:cNvPr>
          <p:cNvSpPr>
            <a:spLocks noGrp="1"/>
          </p:cNvSpPr>
          <p:nvPr>
            <p:ph type="body" sz="quarter" idx="10"/>
          </p:nvPr>
        </p:nvSpPr>
        <p:spPr/>
        <p:txBody>
          <a:bodyPr/>
          <a:lstStyle/>
          <a:p>
            <a:r>
              <a:rPr lang="en-GB"/>
              <a:t>Public </a:t>
            </a:r>
          </a:p>
        </p:txBody>
      </p:sp>
      <p:graphicFrame>
        <p:nvGraphicFramePr>
          <p:cNvPr id="6" name="Rectangle 1">
            <a:extLst>
              <a:ext uri="{FF2B5EF4-FFF2-40B4-BE49-F238E27FC236}">
                <a16:creationId xmlns:a16="http://schemas.microsoft.com/office/drawing/2014/main" id="{97355E7F-BE8C-ED86-769B-BABCE51AFADC}"/>
              </a:ext>
            </a:extLst>
          </p:cNvPr>
          <p:cNvGraphicFramePr>
            <a:graphicFrameLocks/>
          </p:cNvGraphicFramePr>
          <p:nvPr/>
        </p:nvGraphicFramePr>
        <p:xfrm>
          <a:off x="579602" y="1634443"/>
          <a:ext cx="11140230" cy="47337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E732E5AD-0AA2-D732-F1EB-23F07B65B1B2}"/>
              </a:ext>
            </a:extLst>
          </p:cNvPr>
          <p:cNvSpPr txBox="1"/>
          <p:nvPr/>
        </p:nvSpPr>
        <p:spPr>
          <a:xfrm>
            <a:off x="2196548" y="2116352"/>
            <a:ext cx="942229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132433"/>
                </a:solidFill>
                <a:effectLst/>
                <a:uLnTx/>
                <a:uFillTx/>
                <a:latin typeface="Roboto Light "/>
                <a:ea typeface="+mn-ea"/>
                <a:cs typeface="+mn-cs"/>
              </a:rPr>
              <a:t>Why do you want to study this course or subject?</a:t>
            </a:r>
            <a:endParaRPr kumimoji="0" lang="en-US" sz="2400" b="0" i="0" u="none" strike="noStrike" kern="1200" cap="none" spc="0" normalizeH="0" baseline="0" noProof="0">
              <a:ln>
                <a:noFill/>
              </a:ln>
              <a:solidFill>
                <a:srgbClr val="132433"/>
              </a:solidFill>
              <a:effectLst/>
              <a:uLnTx/>
              <a:uFillTx/>
              <a:latin typeface="Roboto Light "/>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32433"/>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F8A9E3A-51E5-F395-75B5-30FE0255FB20}"/>
              </a:ext>
            </a:extLst>
          </p:cNvPr>
          <p:cNvSpPr txBox="1"/>
          <p:nvPr/>
        </p:nvSpPr>
        <p:spPr>
          <a:xfrm>
            <a:off x="2196548" y="3551315"/>
            <a:ext cx="7752522"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132433"/>
                </a:solidFill>
                <a:effectLst/>
                <a:uLnTx/>
                <a:uFillTx/>
                <a:latin typeface="Roboto Light "/>
                <a:ea typeface="+mn-ea"/>
                <a:cs typeface="+mn-cs"/>
              </a:rPr>
              <a:t>How have your qualifications and studies helped you to prepare for this course or subject?</a:t>
            </a:r>
            <a:endParaRPr kumimoji="0" lang="en-US" sz="2400" b="0" i="0" u="none" strike="noStrike" kern="1200" cap="none" spc="0" normalizeH="0" baseline="0" noProof="0">
              <a:ln>
                <a:noFill/>
              </a:ln>
              <a:solidFill>
                <a:srgbClr val="132433"/>
              </a:solidFill>
              <a:effectLst/>
              <a:uLnTx/>
              <a:uFillTx/>
              <a:latin typeface="Roboto Light "/>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32433"/>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A4A753F-A6F0-D7CB-F158-7ECCE1816BC3}"/>
              </a:ext>
            </a:extLst>
          </p:cNvPr>
          <p:cNvSpPr txBox="1"/>
          <p:nvPr/>
        </p:nvSpPr>
        <p:spPr>
          <a:xfrm>
            <a:off x="2196548" y="5305625"/>
            <a:ext cx="841844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132433"/>
                </a:solidFill>
                <a:effectLst/>
                <a:uLnTx/>
                <a:uFillTx/>
                <a:latin typeface="Roboto Light "/>
                <a:ea typeface="+mn-ea"/>
                <a:cs typeface="+mn-cs"/>
              </a:rPr>
              <a:t>What else have you done to prepare outside of education, and why are these experiences useful?</a:t>
            </a:r>
            <a:endParaRPr kumimoji="0" lang="en-US" sz="2400" b="0" i="0" u="none" strike="noStrike" kern="1200" cap="none" spc="0" normalizeH="0" baseline="0" noProof="0">
              <a:ln>
                <a:noFill/>
              </a:ln>
              <a:solidFill>
                <a:srgbClr val="132433"/>
              </a:solidFill>
              <a:effectLst/>
              <a:uLnTx/>
              <a:uFillTx/>
              <a:latin typeface="Roboto Light "/>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32433"/>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139299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3BFA7E-9A70-CCCE-36CE-9D2DCDF8B6EE}"/>
              </a:ext>
            </a:extLst>
          </p:cNvPr>
          <p:cNvSpPr txBox="1"/>
          <p:nvPr/>
        </p:nvSpPr>
        <p:spPr>
          <a:xfrm>
            <a:off x="746935" y="1490820"/>
            <a:ext cx="6572858" cy="4939814"/>
          </a:xfrm>
          <a:prstGeom prst="rect">
            <a:avLst/>
          </a:prstGeom>
          <a:noFill/>
        </p:spPr>
        <p:txBody>
          <a:bodyPr wrap="square">
            <a:spAutoFit/>
          </a:bodyPr>
          <a:lstStyle/>
          <a:p>
            <a:pPr marL="0" marR="0" lvl="0" indent="0" algn="l" defTabSz="685800" rtl="0" eaLnBrk="1" fontAlgn="auto" latinLnBrk="0" hangingPunct="1">
              <a:lnSpc>
                <a:spcPct val="100000"/>
              </a:lnSpc>
              <a:spcBef>
                <a:spcPts val="600"/>
              </a:spcBef>
              <a:spcAft>
                <a:spcPts val="0"/>
              </a:spcAft>
              <a:buClr>
                <a:srgbClr val="1F2834"/>
              </a:buClr>
              <a:buSzTx/>
              <a:buFont typeface="Wingdings" pitchFamily="2" charset="2"/>
              <a:buNone/>
              <a:tabLst/>
              <a:defRPr/>
            </a:pPr>
            <a:r>
              <a:rPr kumimoji="0" lang="en-GB" sz="1800" b="0"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This could be an audition, interview, portfolio, or a recording.</a:t>
            </a:r>
          </a:p>
          <a:p>
            <a:pPr marL="0" marR="0" lvl="0" indent="0" algn="l" defTabSz="685800" rtl="0" eaLnBrk="1" fontAlgn="auto" latinLnBrk="0" hangingPunct="1">
              <a:lnSpc>
                <a:spcPct val="100000"/>
              </a:lnSpc>
              <a:spcBef>
                <a:spcPts val="600"/>
              </a:spcBef>
              <a:spcAft>
                <a:spcPts val="0"/>
              </a:spcAft>
              <a:buClr>
                <a:srgbClr val="1F2834"/>
              </a:buClr>
              <a:buSzTx/>
              <a:buFont typeface="Wingdings" pitchFamily="2" charset="2"/>
              <a:buNone/>
              <a:tabLst/>
              <a:defRPr/>
            </a:pPr>
            <a:r>
              <a:rPr kumimoji="0" lang="en-GB" sz="1800" b="0"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 </a:t>
            </a:r>
          </a:p>
          <a:p>
            <a:pPr marL="0" marR="0" lvl="0" indent="0" algn="l" defTabSz="685800" rtl="0" eaLnBrk="1" fontAlgn="auto" latinLnBrk="0" hangingPunct="1">
              <a:lnSpc>
                <a:spcPct val="100000"/>
              </a:lnSpc>
              <a:spcBef>
                <a:spcPts val="600"/>
              </a:spcBef>
              <a:spcAft>
                <a:spcPts val="0"/>
              </a:spcAft>
              <a:buClr>
                <a:srgbClr val="1F2834"/>
              </a:buClr>
              <a:buSzTx/>
              <a:buFont typeface="Wingdings" pitchFamily="2" charset="2"/>
              <a:buNone/>
              <a:tabLst/>
              <a:defRPr/>
            </a:pPr>
            <a:r>
              <a:rPr kumimoji="0" lang="en-GB" sz="18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You may have more than one audition/interview, depending on the conservatoire's audition policy.</a:t>
            </a:r>
          </a:p>
          <a:p>
            <a:pPr marL="0" marR="0" lvl="0" indent="0" algn="l" defTabSz="685800" rtl="0" eaLnBrk="1" fontAlgn="auto" latinLnBrk="0" hangingPunct="1">
              <a:lnSpc>
                <a:spcPct val="100000"/>
              </a:lnSpc>
              <a:spcBef>
                <a:spcPts val="600"/>
              </a:spcBef>
              <a:spcAft>
                <a:spcPts val="0"/>
              </a:spcAft>
              <a:buClr>
                <a:srgbClr val="1F2834"/>
              </a:buClr>
              <a:buSzTx/>
              <a:buFont typeface="Wingdings" pitchFamily="2" charset="2"/>
              <a:buNone/>
              <a:tabLst/>
              <a:defRPr/>
            </a:pPr>
            <a:endParaRPr kumimoji="0" lang="en-GB" sz="18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endParaRPr>
          </a:p>
          <a:p>
            <a:pPr marL="171450" marR="0" lvl="0" indent="-171450" algn="l" defTabSz="685800" rtl="0" eaLnBrk="1" fontAlgn="auto" latinLnBrk="0" hangingPunct="1">
              <a:lnSpc>
                <a:spcPct val="100000"/>
              </a:lnSpc>
              <a:spcBef>
                <a:spcPts val="600"/>
              </a:spcBef>
              <a:spcAft>
                <a:spcPts val="0"/>
              </a:spcAft>
              <a:buClr>
                <a:srgbClr val="1F2834"/>
              </a:buClr>
              <a:buSzTx/>
              <a:buFont typeface="Wingdings" panose="05000000000000000000" pitchFamily="2" charset="2"/>
              <a:buChar char="§"/>
              <a:tabLst/>
              <a:defRPr/>
            </a:pPr>
            <a:r>
              <a:rPr kumimoji="0" lang="en-GB" sz="1800" b="1" i="0" u="none" strike="noStrike" kern="1200" cap="none" spc="0" normalizeH="0" baseline="0" noProof="0">
                <a:ln>
                  <a:noFill/>
                </a:ln>
                <a:solidFill>
                  <a:srgbClr val="FF6451"/>
                </a:solidFill>
                <a:effectLst/>
                <a:uLnTx/>
                <a:uFillTx/>
                <a:latin typeface="Roboto Light" panose="02000000000000000000" pitchFamily="2" charset="0"/>
                <a:ea typeface="Roboto Light" panose="02000000000000000000" pitchFamily="2" charset="0"/>
                <a:cs typeface="Roboto Light" panose="02000000000000000000" pitchFamily="2" charset="0"/>
              </a:rPr>
              <a:t>Main specialism </a:t>
            </a:r>
            <a:r>
              <a:rPr kumimoji="0" lang="en-GB" sz="18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 one audition will be needed.</a:t>
            </a:r>
          </a:p>
          <a:p>
            <a:pPr marL="171450" marR="0" lvl="0" indent="-171450" algn="l" defTabSz="685800" rtl="0" eaLnBrk="1" fontAlgn="auto" latinLnBrk="0" hangingPunct="1">
              <a:lnSpc>
                <a:spcPct val="100000"/>
              </a:lnSpc>
              <a:spcBef>
                <a:spcPts val="600"/>
              </a:spcBef>
              <a:spcAft>
                <a:spcPts val="0"/>
              </a:spcAft>
              <a:buClr>
                <a:srgbClr val="1F2834"/>
              </a:buClr>
              <a:buSzTx/>
              <a:buFont typeface="Wingdings" panose="05000000000000000000" pitchFamily="2" charset="2"/>
              <a:buChar char="§"/>
              <a:tabLst/>
              <a:defRPr/>
            </a:pPr>
            <a:r>
              <a:rPr kumimoji="0" lang="en-GB" sz="1800" b="1" i="0" u="none" strike="noStrike" kern="1200" cap="none" spc="0" normalizeH="0" baseline="0" noProof="0">
                <a:ln>
                  <a:noFill/>
                </a:ln>
                <a:solidFill>
                  <a:srgbClr val="FF6451"/>
                </a:solidFill>
                <a:effectLst/>
                <a:uLnTx/>
                <a:uFillTx/>
                <a:latin typeface="Roboto Light" panose="02000000000000000000" pitchFamily="2" charset="0"/>
                <a:ea typeface="Roboto Light" panose="02000000000000000000" pitchFamily="2" charset="0"/>
                <a:cs typeface="Roboto Light" panose="02000000000000000000" pitchFamily="2" charset="0"/>
              </a:rPr>
              <a:t>Joint main specialism </a:t>
            </a:r>
            <a:r>
              <a:rPr kumimoji="0" lang="en-GB" sz="18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 two auditions, one for each specialism, will be needed.</a:t>
            </a:r>
          </a:p>
          <a:p>
            <a:pPr marL="171450" marR="0" lvl="0" indent="-171450" algn="l" defTabSz="685800" rtl="0" eaLnBrk="1" fontAlgn="auto" latinLnBrk="0" hangingPunct="1">
              <a:lnSpc>
                <a:spcPct val="100000"/>
              </a:lnSpc>
              <a:spcBef>
                <a:spcPts val="600"/>
              </a:spcBef>
              <a:spcAft>
                <a:spcPts val="0"/>
              </a:spcAft>
              <a:buClr>
                <a:srgbClr val="1F2834"/>
              </a:buClr>
              <a:buSzTx/>
              <a:buFont typeface="Wingdings" panose="05000000000000000000" pitchFamily="2" charset="2"/>
              <a:buChar char="§"/>
              <a:tabLst/>
              <a:defRPr/>
            </a:pPr>
            <a:r>
              <a:rPr kumimoji="0" lang="en-GB" sz="1800" b="1" i="0" u="none" strike="noStrike" kern="1200" cap="none" spc="0" normalizeH="0" baseline="0" noProof="0">
                <a:ln>
                  <a:noFill/>
                </a:ln>
                <a:solidFill>
                  <a:srgbClr val="FF6451"/>
                </a:solidFill>
                <a:effectLst/>
                <a:uLnTx/>
                <a:uFillTx/>
                <a:latin typeface="Roboto Light" panose="02000000000000000000" pitchFamily="2" charset="0"/>
                <a:ea typeface="Roboto Light" panose="02000000000000000000" pitchFamily="2" charset="0"/>
                <a:cs typeface="Roboto Light" panose="02000000000000000000" pitchFamily="2" charset="0"/>
              </a:rPr>
              <a:t>Secondary specialism </a:t>
            </a:r>
            <a:r>
              <a:rPr kumimoji="0" lang="en-GB" sz="18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 some conservatoires will audition on your main specialism only, whereas others will audition on both your main and secondary specialism.</a:t>
            </a:r>
          </a:p>
          <a:p>
            <a:pPr marL="171450" marR="0" lvl="0" indent="-171450" algn="l" defTabSz="685800" rtl="0" eaLnBrk="1" fontAlgn="auto" latinLnBrk="0" hangingPunct="1">
              <a:lnSpc>
                <a:spcPct val="100000"/>
              </a:lnSpc>
              <a:spcBef>
                <a:spcPts val="600"/>
              </a:spcBef>
              <a:spcAft>
                <a:spcPts val="0"/>
              </a:spcAft>
              <a:buClr>
                <a:srgbClr val="1F2834"/>
              </a:buClr>
              <a:buSzTx/>
              <a:buFont typeface="Wingdings" panose="05000000000000000000" pitchFamily="2" charset="2"/>
              <a:buChar char="§"/>
              <a:tabLst/>
              <a:defRPr/>
            </a:pPr>
            <a:r>
              <a:rPr kumimoji="0" lang="en-GB" sz="1800" b="1" i="0" u="none" strike="noStrike" kern="1200" cap="none" spc="0" normalizeH="0" baseline="0" noProof="0">
                <a:ln>
                  <a:noFill/>
                </a:ln>
                <a:solidFill>
                  <a:srgbClr val="FF6451"/>
                </a:solidFill>
                <a:effectLst/>
                <a:uLnTx/>
                <a:uFillTx/>
                <a:latin typeface="Roboto Light" panose="02000000000000000000" pitchFamily="2" charset="0"/>
                <a:ea typeface="Roboto Light" panose="02000000000000000000" pitchFamily="2" charset="0"/>
                <a:cs typeface="Roboto Light" panose="02000000000000000000" pitchFamily="2" charset="0"/>
              </a:rPr>
              <a:t>Alternative main specialism </a:t>
            </a:r>
            <a:r>
              <a:rPr kumimoji="0" lang="en-GB" sz="18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 two auditions, one for each specialism, will be needed.</a:t>
            </a:r>
          </a:p>
          <a:p>
            <a:pPr marL="0" marR="0" lvl="0" indent="0" algn="l" defTabSz="685800" rtl="0" eaLnBrk="1" fontAlgn="auto" latinLnBrk="0" hangingPunct="1">
              <a:lnSpc>
                <a:spcPct val="100000"/>
              </a:lnSpc>
              <a:spcBef>
                <a:spcPts val="600"/>
              </a:spcBef>
              <a:spcAft>
                <a:spcPts val="0"/>
              </a:spcAft>
              <a:buClr>
                <a:srgbClr val="1F2834"/>
              </a:buClr>
              <a:buSzTx/>
              <a:buFontTx/>
              <a:buNone/>
              <a:tabLst/>
              <a:defRPr/>
            </a:pPr>
            <a:endParaRPr kumimoji="0" lang="en-GB" sz="18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endParaRPr>
          </a:p>
          <a:p>
            <a:pPr marL="0" marR="0" lvl="0" indent="0" algn="l" defTabSz="685800" rtl="0" eaLnBrk="1" fontAlgn="auto" latinLnBrk="0" hangingPunct="1">
              <a:lnSpc>
                <a:spcPct val="100000"/>
              </a:lnSpc>
              <a:spcBef>
                <a:spcPts val="600"/>
              </a:spcBef>
              <a:spcAft>
                <a:spcPts val="0"/>
              </a:spcAft>
              <a:buClr>
                <a:srgbClr val="1F2834"/>
              </a:buClr>
              <a:buSzTx/>
              <a:buFont typeface="Wingdings" pitchFamily="2" charset="2"/>
              <a:buNone/>
              <a:tabLst/>
              <a:defRPr/>
            </a:pPr>
            <a:r>
              <a:rPr kumimoji="0" lang="en-GB" sz="1800" b="0"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UCAS will usually collect assessment fees during application.</a:t>
            </a:r>
            <a:endParaRPr kumimoji="0" lang="en-GB" sz="18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9" name="Text Placeholder 8">
            <a:extLst>
              <a:ext uri="{FF2B5EF4-FFF2-40B4-BE49-F238E27FC236}">
                <a16:creationId xmlns:a16="http://schemas.microsoft.com/office/drawing/2014/main" id="{CB984C77-5787-C486-67DF-AE6A39FB0BA1}"/>
              </a:ext>
            </a:extLst>
          </p:cNvPr>
          <p:cNvSpPr>
            <a:spLocks noGrp="1"/>
          </p:cNvSpPr>
          <p:nvPr>
            <p:ph type="body" sz="quarter" idx="10"/>
          </p:nvPr>
        </p:nvSpPr>
        <p:spPr/>
        <p:txBody>
          <a:bodyPr/>
          <a:lstStyle/>
          <a:p>
            <a:r>
              <a:rPr lang="en-GB"/>
              <a:t>Public</a:t>
            </a:r>
          </a:p>
        </p:txBody>
      </p:sp>
      <p:pic>
        <p:nvPicPr>
          <p:cNvPr id="11" name="Picture Placeholder 9" descr="Seats with people at the movies">
            <a:extLst>
              <a:ext uri="{FF2B5EF4-FFF2-40B4-BE49-F238E27FC236}">
                <a16:creationId xmlns:a16="http://schemas.microsoft.com/office/drawing/2014/main" id="{DAEDCBCC-6C1B-10B8-4E17-E8426A7AC96E}"/>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18939" r="18939"/>
          <a:stretch/>
        </p:blipFill>
        <p:spPr>
          <a:xfrm>
            <a:off x="7573768" y="1392515"/>
            <a:ext cx="4390571" cy="4714086"/>
          </a:xfrm>
          <a:prstGeom prst="rect">
            <a:avLst/>
          </a:prstGeom>
          <a:ln>
            <a:noFill/>
          </a:ln>
        </p:spPr>
      </p:pic>
      <p:pic>
        <p:nvPicPr>
          <p:cNvPr id="5" name="Picture 4">
            <a:extLst>
              <a:ext uri="{FF2B5EF4-FFF2-40B4-BE49-F238E27FC236}">
                <a16:creationId xmlns:a16="http://schemas.microsoft.com/office/drawing/2014/main" id="{35BD2A2B-B8E3-5AD0-3F89-A6C5B91F93C0}"/>
              </a:ext>
            </a:extLst>
          </p:cNvPr>
          <p:cNvPicPr>
            <a:picLocks noChangeAspect="1"/>
          </p:cNvPicPr>
          <p:nvPr/>
        </p:nvPicPr>
        <p:blipFill>
          <a:blip r:embed="rId5"/>
          <a:stretch>
            <a:fillRect/>
          </a:stretch>
        </p:blipFill>
        <p:spPr>
          <a:xfrm>
            <a:off x="128675" y="0"/>
            <a:ext cx="7681626" cy="1609483"/>
          </a:xfrm>
          <a:prstGeom prst="rect">
            <a:avLst/>
          </a:prstGeom>
        </p:spPr>
      </p:pic>
    </p:spTree>
    <p:custDataLst>
      <p:tags r:id="rId1"/>
    </p:custDataLst>
    <p:extLst>
      <p:ext uri="{BB962C8B-B14F-4D97-AF65-F5344CB8AC3E}">
        <p14:creationId xmlns:p14="http://schemas.microsoft.com/office/powerpoint/2010/main" val="170903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C34A-72B1-8EA4-CF05-E59E5E85DB8F}"/>
              </a:ext>
            </a:extLst>
          </p:cNvPr>
          <p:cNvSpPr>
            <a:spLocks noGrp="1"/>
          </p:cNvSpPr>
          <p:nvPr>
            <p:ph type="title"/>
          </p:nvPr>
        </p:nvSpPr>
        <p:spPr>
          <a:xfrm>
            <a:off x="579602" y="586026"/>
            <a:ext cx="11308789" cy="956773"/>
          </a:xfrm>
        </p:spPr>
        <p:txBody>
          <a:bodyPr/>
          <a:lstStyle/>
          <a:p>
            <a:r>
              <a:rPr lang="en-GB" sz="6000">
                <a:latin typeface="Apricus Black" pitchFamily="50" charset="0"/>
              </a:rPr>
              <a:t>Decisions conservatoires can make</a:t>
            </a:r>
          </a:p>
        </p:txBody>
      </p:sp>
      <p:sp>
        <p:nvSpPr>
          <p:cNvPr id="3" name="Text Placeholder 2">
            <a:extLst>
              <a:ext uri="{FF2B5EF4-FFF2-40B4-BE49-F238E27FC236}">
                <a16:creationId xmlns:a16="http://schemas.microsoft.com/office/drawing/2014/main" id="{3CB835CD-DBF1-FCFD-AC16-4CE06D489624}"/>
              </a:ext>
            </a:extLst>
          </p:cNvPr>
          <p:cNvSpPr>
            <a:spLocks noGrp="1"/>
          </p:cNvSpPr>
          <p:nvPr>
            <p:ph type="body" sz="quarter" idx="10"/>
          </p:nvPr>
        </p:nvSpPr>
        <p:spPr/>
        <p:txBody>
          <a:bodyPr/>
          <a:lstStyle/>
          <a:p>
            <a:r>
              <a:rPr lang="en-GB"/>
              <a:t>Public</a:t>
            </a:r>
          </a:p>
        </p:txBody>
      </p:sp>
      <p:sp>
        <p:nvSpPr>
          <p:cNvPr id="5" name="TextBox 4">
            <a:extLst>
              <a:ext uri="{FF2B5EF4-FFF2-40B4-BE49-F238E27FC236}">
                <a16:creationId xmlns:a16="http://schemas.microsoft.com/office/drawing/2014/main" id="{D169E5F2-DCBE-CCBE-306B-E3C328C1B432}"/>
              </a:ext>
            </a:extLst>
          </p:cNvPr>
          <p:cNvSpPr txBox="1"/>
          <p:nvPr/>
        </p:nvSpPr>
        <p:spPr>
          <a:xfrm>
            <a:off x="1070941" y="1729866"/>
            <a:ext cx="4296189" cy="4401205"/>
          </a:xfrm>
          <a:prstGeom prst="rect">
            <a:avLst/>
          </a:prstGeom>
          <a:noFill/>
        </p:spPr>
        <p:txBody>
          <a:bodyPr wrap="square">
            <a:spAutoFit/>
          </a:bodyPr>
          <a:lstStyle/>
          <a:p>
            <a:pPr marL="342900" marR="0" lvl="0" indent="-342900" algn="l" defTabSz="685800" rtl="0" eaLnBrk="1" fontAlgn="auto" latinLnBrk="0" hangingPunct="1">
              <a:lnSpc>
                <a:spcPct val="100000"/>
              </a:lnSpc>
              <a:spcBef>
                <a:spcPts val="750"/>
              </a:spcBef>
              <a:spcAft>
                <a:spcPts val="0"/>
              </a:spcAft>
              <a:buClr>
                <a:srgbClr val="1F2834"/>
              </a:buClr>
              <a:buSzTx/>
              <a:buFont typeface="Arial" panose="020B0604020202020204" pitchFamily="34" charset="0"/>
              <a:buChar char="•"/>
              <a:tabLst/>
              <a:defRPr/>
            </a:pPr>
            <a:r>
              <a:rPr kumimoji="0" lang="en-GB" sz="2000" b="1"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Audition pending (AP) </a:t>
            </a:r>
            <a:r>
              <a:rPr kumimoji="0" lang="en-GB" sz="2000" b="0"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 an invitation to audition, including the date, time and payment.</a:t>
            </a:r>
            <a:endParaRPr kumimoji="0" lang="en-GB" sz="2000" b="1"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endParaRPr>
          </a:p>
          <a:p>
            <a:pPr marL="342900" marR="0" lvl="0" indent="-342900" algn="l" defTabSz="685800" rtl="0" eaLnBrk="1" fontAlgn="auto" latinLnBrk="0" hangingPunct="1">
              <a:lnSpc>
                <a:spcPct val="100000"/>
              </a:lnSpc>
              <a:spcBef>
                <a:spcPts val="750"/>
              </a:spcBef>
              <a:spcAft>
                <a:spcPts val="0"/>
              </a:spcAft>
              <a:buClr>
                <a:srgbClr val="1F2834"/>
              </a:buClr>
              <a:buSzTx/>
              <a:buFont typeface="Arial" panose="020B0604020202020204" pitchFamily="34" charset="0"/>
              <a:buChar char="•"/>
              <a:tabLst/>
              <a:defRPr/>
            </a:pPr>
            <a:r>
              <a:rPr kumimoji="0" lang="en-GB" sz="2000" b="1"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Guaranteed unconditional (GU) </a:t>
            </a:r>
            <a:r>
              <a:rPr kumimoji="0" lang="en-GB" sz="2000" b="0"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 a binding offer that confirms you’ve met the entry requirements.</a:t>
            </a:r>
          </a:p>
          <a:p>
            <a:pPr marL="342900" marR="0" lvl="0" indent="-342900" algn="l" defTabSz="685800" rtl="0" eaLnBrk="1" fontAlgn="auto" latinLnBrk="0" hangingPunct="1">
              <a:lnSpc>
                <a:spcPct val="100000"/>
              </a:lnSpc>
              <a:spcBef>
                <a:spcPts val="750"/>
              </a:spcBef>
              <a:spcAft>
                <a:spcPts val="0"/>
              </a:spcAft>
              <a:buClr>
                <a:srgbClr val="1F2834"/>
              </a:buClr>
              <a:buSzTx/>
              <a:buFont typeface="Arial" panose="020B0604020202020204" pitchFamily="34" charset="0"/>
              <a:buChar char="•"/>
              <a:tabLst/>
              <a:defRPr/>
            </a:pPr>
            <a:r>
              <a:rPr kumimoji="0" lang="en-GB" sz="2000" b="1"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Guaranteed conditional (GC) </a:t>
            </a:r>
            <a:r>
              <a:rPr kumimoji="0" lang="en-GB" sz="2000" b="0"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 an offer that’s guaranteed if you meet certain conditions – usually exam results.</a:t>
            </a:r>
          </a:p>
          <a:p>
            <a:pPr marL="342900" marR="0" lvl="0" indent="-342900" algn="l" defTabSz="685800" rtl="0" eaLnBrk="1" fontAlgn="auto" latinLnBrk="0" hangingPunct="1">
              <a:lnSpc>
                <a:spcPct val="100000"/>
              </a:lnSpc>
              <a:spcBef>
                <a:spcPts val="750"/>
              </a:spcBef>
              <a:spcAft>
                <a:spcPts val="0"/>
              </a:spcAft>
              <a:buClr>
                <a:srgbClr val="1F2834"/>
              </a:buClr>
              <a:buSzTx/>
              <a:buFont typeface="Arial" panose="020B0604020202020204" pitchFamily="34" charset="0"/>
              <a:buChar char="•"/>
              <a:tabLst/>
              <a:defRPr/>
            </a:pPr>
            <a:r>
              <a:rPr kumimoji="0" lang="en-GB" sz="2000" b="1"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Unsuccessful (REJ)</a:t>
            </a:r>
            <a:r>
              <a:rPr kumimoji="0" lang="en-GB" sz="2000" b="0"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 – you haven’t been offered a place.</a:t>
            </a:r>
          </a:p>
        </p:txBody>
      </p:sp>
      <p:sp>
        <p:nvSpPr>
          <p:cNvPr id="7" name="TextBox 6">
            <a:extLst>
              <a:ext uri="{FF2B5EF4-FFF2-40B4-BE49-F238E27FC236}">
                <a16:creationId xmlns:a16="http://schemas.microsoft.com/office/drawing/2014/main" id="{9A1F3A7D-8E89-70B3-5634-D9B43A21C6B9}"/>
              </a:ext>
            </a:extLst>
          </p:cNvPr>
          <p:cNvSpPr txBox="1"/>
          <p:nvPr/>
        </p:nvSpPr>
        <p:spPr>
          <a:xfrm>
            <a:off x="6448011" y="1709759"/>
            <a:ext cx="4485033" cy="4708981"/>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a:ln>
                  <a:noFill/>
                </a:ln>
                <a:solidFill>
                  <a:srgbClr val="333333"/>
                </a:solidFill>
                <a:effectLst/>
                <a:uLnTx/>
                <a:uFillTx/>
                <a:latin typeface="Roboto Light" panose="02000000000000000000" pitchFamily="2" charset="0"/>
                <a:ea typeface="+mn-ea"/>
                <a:cs typeface="+mn-cs"/>
              </a:rPr>
              <a:t>Reserve unconditional (VU) </a:t>
            </a:r>
            <a:r>
              <a:rPr kumimoji="0" lang="en-GB" sz="2000" b="0" i="0" u="none" strike="noStrike" kern="1200" cap="none" spc="0" normalizeH="0" baseline="0" noProof="0">
                <a:ln>
                  <a:noFill/>
                </a:ln>
                <a:solidFill>
                  <a:srgbClr val="333333"/>
                </a:solidFill>
                <a:effectLst/>
                <a:uLnTx/>
                <a:uFillTx/>
                <a:latin typeface="Roboto Light" panose="02000000000000000000" pitchFamily="2" charset="0"/>
                <a:ea typeface="+mn-ea"/>
                <a:cs typeface="+mn-cs"/>
              </a:rPr>
              <a:t>–  you'll be in a pool of reserve  applicants, if a suitable place becomes available on the course they may make you a guaranteed offer.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a:ln>
                  <a:noFill/>
                </a:ln>
                <a:solidFill>
                  <a:srgbClr val="333333"/>
                </a:solidFill>
                <a:effectLst/>
                <a:uLnTx/>
                <a:uFillTx/>
                <a:latin typeface="Roboto Light" panose="02000000000000000000" pitchFamily="2" charset="0"/>
                <a:ea typeface="+mn-ea"/>
                <a:cs typeface="+mn-cs"/>
              </a:rPr>
              <a:t>Reserve conditional (VC)</a:t>
            </a:r>
            <a:r>
              <a:rPr kumimoji="0" lang="en-GB" sz="2000" b="0" i="0" u="none" strike="noStrike" kern="1200" cap="none" spc="0" normalizeH="0" baseline="0" noProof="0">
                <a:ln>
                  <a:noFill/>
                </a:ln>
                <a:solidFill>
                  <a:srgbClr val="333333"/>
                </a:solidFill>
                <a:effectLst/>
                <a:uLnTx/>
                <a:uFillTx/>
                <a:latin typeface="Roboto Light" panose="02000000000000000000" pitchFamily="2" charset="0"/>
                <a:ea typeface="+mn-ea"/>
                <a:cs typeface="+mn-cs"/>
              </a:rPr>
              <a:t> –  you'll be in a pool of reserve  applicants, if a suitable place becomes available on the course they may make you a guaranteed offer subject to you meeting certain conditions.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a:ln>
                  <a:noFill/>
                </a:ln>
                <a:solidFill>
                  <a:srgbClr val="333333"/>
                </a:solidFill>
                <a:effectLst/>
                <a:uLnTx/>
                <a:uFillTx/>
                <a:latin typeface="Roboto Light" panose="02000000000000000000" pitchFamily="2" charset="0"/>
                <a:ea typeface="+mn-ea"/>
                <a:cs typeface="+mn-cs"/>
              </a:rPr>
              <a:t>Withdrawal (W) </a:t>
            </a:r>
            <a:r>
              <a:rPr kumimoji="0" lang="en-GB" sz="2000" b="0" i="0" u="none" strike="noStrike" kern="1200" cap="none" spc="0" normalizeH="0" baseline="0" noProof="0">
                <a:ln>
                  <a:noFill/>
                </a:ln>
                <a:solidFill>
                  <a:srgbClr val="333333"/>
                </a:solidFill>
                <a:effectLst/>
                <a:uLnTx/>
                <a:uFillTx/>
                <a:latin typeface="Roboto Light" panose="02000000000000000000" pitchFamily="2" charset="0"/>
                <a:ea typeface="+mn-ea"/>
                <a:cs typeface="+mn-cs"/>
              </a:rPr>
              <a:t>– this is recorded on your application if you withdraw from a particular conservatoire.</a:t>
            </a:r>
          </a:p>
        </p:txBody>
      </p:sp>
    </p:spTree>
    <p:custDataLst>
      <p:tags r:id="rId1"/>
    </p:custDataLst>
    <p:extLst>
      <p:ext uri="{BB962C8B-B14F-4D97-AF65-F5344CB8AC3E}">
        <p14:creationId xmlns:p14="http://schemas.microsoft.com/office/powerpoint/2010/main" val="2083588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E602E-80EE-2708-C1E1-1B93BC5829E7}"/>
              </a:ext>
            </a:extLst>
          </p:cNvPr>
          <p:cNvSpPr>
            <a:spLocks noGrp="1"/>
          </p:cNvSpPr>
          <p:nvPr>
            <p:ph type="title"/>
          </p:nvPr>
        </p:nvSpPr>
        <p:spPr>
          <a:xfrm>
            <a:off x="883211" y="541182"/>
            <a:ext cx="11308789" cy="956773"/>
          </a:xfrm>
        </p:spPr>
        <p:txBody>
          <a:bodyPr/>
          <a:lstStyle/>
          <a:p>
            <a:r>
              <a:rPr lang="en-GB" sz="6000">
                <a:latin typeface="Apricus Black" pitchFamily="50" charset="0"/>
              </a:rPr>
              <a:t>Replies to offers</a:t>
            </a:r>
            <a:endParaRPr lang="en-US"/>
          </a:p>
        </p:txBody>
      </p:sp>
      <p:sp>
        <p:nvSpPr>
          <p:cNvPr id="3" name="Text Placeholder 2">
            <a:extLst>
              <a:ext uri="{FF2B5EF4-FFF2-40B4-BE49-F238E27FC236}">
                <a16:creationId xmlns:a16="http://schemas.microsoft.com/office/drawing/2014/main" id="{3E54530C-C7EE-718E-9866-101E1BAC7190}"/>
              </a:ext>
            </a:extLst>
          </p:cNvPr>
          <p:cNvSpPr>
            <a:spLocks noGrp="1"/>
          </p:cNvSpPr>
          <p:nvPr>
            <p:ph type="body" sz="quarter" idx="10"/>
          </p:nvPr>
        </p:nvSpPr>
        <p:spPr/>
        <p:txBody>
          <a:bodyPr/>
          <a:lstStyle/>
          <a:p>
            <a:r>
              <a:rPr lang="en-US"/>
              <a:t>Public </a:t>
            </a:r>
          </a:p>
        </p:txBody>
      </p:sp>
      <p:graphicFrame>
        <p:nvGraphicFramePr>
          <p:cNvPr id="6" name="Table 5">
            <a:extLst>
              <a:ext uri="{FF2B5EF4-FFF2-40B4-BE49-F238E27FC236}">
                <a16:creationId xmlns:a16="http://schemas.microsoft.com/office/drawing/2014/main" id="{570CE946-37BA-51DC-22D6-9376703D3740}"/>
              </a:ext>
            </a:extLst>
          </p:cNvPr>
          <p:cNvGraphicFramePr>
            <a:graphicFrameLocks noGrp="1"/>
          </p:cNvGraphicFramePr>
          <p:nvPr/>
        </p:nvGraphicFramePr>
        <p:xfrm>
          <a:off x="809625" y="2358381"/>
          <a:ext cx="10879612" cy="4200797"/>
        </p:xfrm>
        <a:graphic>
          <a:graphicData uri="http://schemas.openxmlformats.org/drawingml/2006/table">
            <a:tbl>
              <a:tblPr/>
              <a:tblGrid>
                <a:gridCol w="3102272">
                  <a:extLst>
                    <a:ext uri="{9D8B030D-6E8A-4147-A177-3AD203B41FA5}">
                      <a16:colId xmlns:a16="http://schemas.microsoft.com/office/drawing/2014/main" val="3723561324"/>
                    </a:ext>
                  </a:extLst>
                </a:gridCol>
                <a:gridCol w="3573335">
                  <a:extLst>
                    <a:ext uri="{9D8B030D-6E8A-4147-A177-3AD203B41FA5}">
                      <a16:colId xmlns:a16="http://schemas.microsoft.com/office/drawing/2014/main" val="280962580"/>
                    </a:ext>
                  </a:extLst>
                </a:gridCol>
                <a:gridCol w="4204005">
                  <a:extLst>
                    <a:ext uri="{9D8B030D-6E8A-4147-A177-3AD203B41FA5}">
                      <a16:colId xmlns:a16="http://schemas.microsoft.com/office/drawing/2014/main" val="1559086744"/>
                    </a:ext>
                  </a:extLst>
                </a:gridCol>
              </a:tblGrid>
              <a:tr h="220607">
                <a:tc gridSpan="2">
                  <a:txBody>
                    <a:bodyPr/>
                    <a:lstStyle/>
                    <a:p>
                      <a:pPr algn="l" fontAlgn="ctr"/>
                      <a:r>
                        <a:rPr lang="en-GB" sz="1200" b="1" i="0" u="none" strike="noStrike">
                          <a:solidFill>
                            <a:srgbClr val="000000"/>
                          </a:solidFill>
                          <a:effectLst/>
                          <a:latin typeface="Roboto Light "/>
                        </a:rPr>
                        <a:t>                                                                              Replies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rowSpan="2">
                  <a:txBody>
                    <a:bodyPr/>
                    <a:lstStyle/>
                    <a:p>
                      <a:pPr algn="l" fontAlgn="b"/>
                      <a:endParaRPr lang="en-GB" sz="1200" b="0" i="0" u="none" strike="noStrike">
                        <a:solidFill>
                          <a:srgbClr val="000000"/>
                        </a:solidFill>
                        <a:effectLst/>
                        <a:latin typeface="Roboto Light "/>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9776444"/>
                  </a:ext>
                </a:extLst>
              </a:tr>
              <a:tr h="266505">
                <a:tc>
                  <a:txBody>
                    <a:bodyPr/>
                    <a:lstStyle/>
                    <a:p>
                      <a:pPr algn="ctr" fontAlgn="b"/>
                      <a:r>
                        <a:rPr lang="en-GB" sz="1200" b="1" i="0" u="none" strike="noStrike">
                          <a:solidFill>
                            <a:srgbClr val="000000"/>
                          </a:solidFill>
                          <a:effectLst/>
                          <a:latin typeface="Roboto Light "/>
                        </a:rPr>
                        <a:t>1st Choice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1" i="0" u="none" strike="noStrike">
                          <a:solidFill>
                            <a:srgbClr val="000000"/>
                          </a:solidFill>
                          <a:effectLst/>
                          <a:latin typeface="Roboto Light "/>
                        </a:rPr>
                        <a:t>2nd Choice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2929134166"/>
                  </a:ext>
                </a:extLst>
              </a:tr>
              <a:tr h="433810">
                <a:tc>
                  <a:txBody>
                    <a:bodyPr/>
                    <a:lstStyle/>
                    <a:p>
                      <a:pPr algn="ctr" fontAlgn="t"/>
                      <a:r>
                        <a:rPr lang="en-GB" sz="1200" b="1" i="0" u="none" strike="noStrike">
                          <a:solidFill>
                            <a:srgbClr val="000000"/>
                          </a:solidFill>
                          <a:effectLst/>
                          <a:latin typeface="Roboto Light "/>
                        </a:rPr>
                        <a:t>Guaranteed Unconditional (GU) </a:t>
                      </a:r>
                    </a:p>
                    <a:p>
                      <a:pPr algn="ctr" fontAlgn="t"/>
                      <a:r>
                        <a:rPr lang="en-GB" sz="1200" b="0" i="0" u="none" strike="noStrike">
                          <a:solidFill>
                            <a:srgbClr val="000000"/>
                          </a:solidFill>
                          <a:effectLst/>
                          <a:latin typeface="Roboto Light "/>
                        </a:rPr>
                        <a:t>offer</a:t>
                      </a:r>
                      <a:r>
                        <a:rPr lang="en-GB" sz="1200" b="1" i="0" u="none" strike="noStrike">
                          <a:solidFill>
                            <a:srgbClr val="000000"/>
                          </a:solidFill>
                          <a:effectLst/>
                          <a:latin typeface="Roboto Light "/>
                        </a:rPr>
                        <a:t> </a:t>
                      </a:r>
                      <a:r>
                        <a:rPr lang="en-GB" sz="1200" b="0" i="0" u="none" strike="noStrike">
                          <a:solidFill>
                            <a:srgbClr val="000000"/>
                          </a:solidFill>
                          <a:effectLst/>
                          <a:latin typeface="Roboto Light "/>
                        </a:rPr>
                        <a:t>accepted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200" b="0" i="0" u="none" strike="noStrike">
                          <a:solidFill>
                            <a:srgbClr val="000000"/>
                          </a:solidFill>
                          <a:effectLst/>
                          <a:latin typeface="Roboto Light "/>
                        </a:rPr>
                        <a:t>Cannot accept a second-choice offer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200" b="0" i="0" u="none" strike="noStrike">
                          <a:solidFill>
                            <a:srgbClr val="000000"/>
                          </a:solidFill>
                          <a:effectLst/>
                          <a:latin typeface="Roboto Light "/>
                        </a:rPr>
                        <a:t>All other offers will need to be declined.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169373"/>
                  </a:ext>
                </a:extLst>
              </a:tr>
              <a:tr h="433810">
                <a:tc>
                  <a:txBody>
                    <a:bodyPr/>
                    <a:lstStyle/>
                    <a:p>
                      <a:pPr lvl="0" algn="ctr">
                        <a:buNone/>
                      </a:pPr>
                      <a:r>
                        <a:rPr lang="en-GB" sz="1200" b="1" i="0" u="none" strike="noStrike" noProof="0">
                          <a:solidFill>
                            <a:srgbClr val="000000"/>
                          </a:solidFill>
                          <a:effectLst/>
                          <a:latin typeface="Roboto Light "/>
                        </a:rPr>
                        <a:t>Guaranteed Conditional (GC) </a:t>
                      </a:r>
                    </a:p>
                    <a:p>
                      <a:pPr lvl="0" algn="ctr">
                        <a:buNone/>
                      </a:pPr>
                      <a:r>
                        <a:rPr lang="en-GB" sz="1200" b="0" i="0" u="none" strike="noStrike" noProof="0">
                          <a:solidFill>
                            <a:srgbClr val="000000"/>
                          </a:solidFill>
                          <a:effectLst/>
                          <a:latin typeface="Roboto Light "/>
                        </a:rPr>
                        <a:t>offer accepted</a:t>
                      </a:r>
                      <a:endParaRPr lang="en-US" sz="1600">
                        <a:latin typeface="Roboto Light "/>
                      </a:endParaRPr>
                    </a:p>
                  </a:txBody>
                  <a:tcPr marL="6350" marR="6350" marT="6350" marB="0" anchor="ctr">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lvl="0" algn="ctr">
                        <a:buNone/>
                      </a:pPr>
                      <a:r>
                        <a:rPr lang="en-GB" sz="1200" b="0" i="0" u="none" strike="noStrike" noProof="0">
                          <a:solidFill>
                            <a:srgbClr val="000000"/>
                          </a:solidFill>
                          <a:effectLst/>
                          <a:latin typeface="Roboto Light "/>
                        </a:rPr>
                        <a:t>Cannot accept a second-choice offer</a:t>
                      </a:r>
                      <a:endParaRPr lang="en-US" sz="1600">
                        <a:latin typeface="Roboto Light "/>
                      </a:endParaRPr>
                    </a:p>
                  </a:txBody>
                  <a:tcPr marL="6350" marR="6350" marT="6350" marB="0" anchor="ctr">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lvl="0" algn="ctr">
                        <a:buNone/>
                      </a:pPr>
                      <a:r>
                        <a:rPr lang="en-GB" sz="1200" b="0" i="0" u="none" strike="noStrike" noProof="0">
                          <a:solidFill>
                            <a:srgbClr val="000000"/>
                          </a:solidFill>
                          <a:effectLst/>
                          <a:latin typeface="Roboto Light "/>
                        </a:rPr>
                        <a:t>You'll be expected to take this place if you meet the conditions. </a:t>
                      </a:r>
                    </a:p>
                    <a:p>
                      <a:pPr lvl="0" algn="ctr">
                        <a:buNone/>
                      </a:pPr>
                      <a:r>
                        <a:rPr lang="en-GB" sz="1200" b="0" i="0" u="none" strike="noStrike" noProof="0">
                          <a:solidFill>
                            <a:srgbClr val="000000"/>
                          </a:solidFill>
                          <a:effectLst/>
                          <a:latin typeface="Roboto Light "/>
                        </a:rPr>
                        <a:t>All other offers will need to be declined.</a:t>
                      </a:r>
                      <a:endParaRPr lang="en-US" sz="1600">
                        <a:latin typeface="Roboto Light "/>
                      </a:endParaRPr>
                    </a:p>
                  </a:txBody>
                  <a:tcPr marL="6350" marR="6350" marT="6350" marB="0" anchor="ctr">
                    <a:lnL w="6350">
                      <a:solidFill>
                        <a:srgbClr val="000000"/>
                      </a:solidFill>
                    </a:lnL>
                    <a:lnR w="6350">
                      <a:solidFill>
                        <a:srgbClr val="000000"/>
                      </a:solidFill>
                    </a:lnR>
                    <a:lnT w="6350">
                      <a:solidFill>
                        <a:srgbClr val="000000"/>
                      </a:solidFill>
                    </a:lnT>
                    <a:lnB w="6350">
                      <a:solidFill>
                        <a:srgbClr val="000000"/>
                      </a:solidFill>
                    </a:lnB>
                    <a:noFill/>
                  </a:tcPr>
                </a:tc>
                <a:extLst>
                  <a:ext uri="{0D108BD9-81ED-4DB2-BD59-A6C34878D82A}">
                    <a16:rowId xmlns:a16="http://schemas.microsoft.com/office/drawing/2014/main" val="1040340064"/>
                  </a:ext>
                </a:extLst>
              </a:tr>
              <a:tr h="433810">
                <a:tc>
                  <a:txBody>
                    <a:bodyPr/>
                    <a:lstStyle/>
                    <a:p>
                      <a:pPr algn="ctr" fontAlgn="t"/>
                      <a:r>
                        <a:rPr lang="en-GB" sz="1200" b="1" i="0" u="none" strike="noStrike">
                          <a:solidFill>
                            <a:srgbClr val="000000"/>
                          </a:solidFill>
                          <a:effectLst/>
                          <a:latin typeface="Roboto Light "/>
                        </a:rPr>
                        <a:t>Reserve Unconditional/Conditional (VU/VC)</a:t>
                      </a:r>
                      <a:r>
                        <a:rPr lang="en-GB" sz="1200" b="0" i="0" u="none" strike="noStrike">
                          <a:solidFill>
                            <a:srgbClr val="000000"/>
                          </a:solidFill>
                          <a:effectLst/>
                          <a:latin typeface="Roboto Light "/>
                        </a:rPr>
                        <a:t> </a:t>
                      </a:r>
                    </a:p>
                    <a:p>
                      <a:pPr algn="ctr" fontAlgn="t"/>
                      <a:r>
                        <a:rPr lang="en-GB" sz="1200" b="0" i="0" u="none" strike="noStrike">
                          <a:solidFill>
                            <a:srgbClr val="000000"/>
                          </a:solidFill>
                          <a:effectLst/>
                          <a:latin typeface="Roboto Light "/>
                        </a:rPr>
                        <a:t>offer accepted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200" b="1" i="0" u="none" strike="noStrike">
                          <a:solidFill>
                            <a:srgbClr val="000000"/>
                          </a:solidFill>
                          <a:effectLst/>
                          <a:latin typeface="Roboto Light "/>
                        </a:rPr>
                        <a:t>Guaranteed Unconditional </a:t>
                      </a:r>
                    </a:p>
                    <a:p>
                      <a:pPr algn="ctr" fontAlgn="t"/>
                      <a:r>
                        <a:rPr lang="en-GB" sz="1200" b="0" i="0" u="none" strike="noStrike">
                          <a:solidFill>
                            <a:srgbClr val="000000"/>
                          </a:solidFill>
                          <a:effectLst/>
                          <a:latin typeface="Roboto Light "/>
                        </a:rPr>
                        <a:t>offer</a:t>
                      </a:r>
                      <a:r>
                        <a:rPr lang="en-GB" sz="1200" b="1" i="0" u="none" strike="noStrike">
                          <a:solidFill>
                            <a:srgbClr val="000000"/>
                          </a:solidFill>
                          <a:effectLst/>
                          <a:latin typeface="Roboto Light "/>
                        </a:rPr>
                        <a:t> </a:t>
                      </a:r>
                      <a:r>
                        <a:rPr lang="en-GB" sz="1200" b="0" i="0" u="none" strike="noStrike">
                          <a:solidFill>
                            <a:srgbClr val="000000"/>
                          </a:solidFill>
                          <a:effectLst/>
                          <a:latin typeface="Roboto Light "/>
                        </a:rPr>
                        <a:t>accepted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200" b="0" i="0" u="none" strike="noStrike">
                          <a:solidFill>
                            <a:srgbClr val="000000"/>
                          </a:solidFill>
                          <a:effectLst/>
                          <a:latin typeface="Roboto Light "/>
                        </a:rPr>
                        <a:t>If you’re unsuccessful at your 1st choice, you’ll be placed at your 2nd choice.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0713049"/>
                  </a:ext>
                </a:extLst>
              </a:tr>
              <a:tr h="647014">
                <a:tc>
                  <a:txBody>
                    <a:bodyPr/>
                    <a:lstStyle/>
                    <a:p>
                      <a:pPr algn="ctr" fontAlgn="t"/>
                      <a:r>
                        <a:rPr lang="en-GB" sz="1200" b="1" i="0" u="none" strike="noStrike">
                          <a:solidFill>
                            <a:srgbClr val="000000"/>
                          </a:solidFill>
                          <a:effectLst/>
                          <a:latin typeface="Roboto Light "/>
                        </a:rPr>
                        <a:t>Reserve Unconditional/Conditional (VU/VC)</a:t>
                      </a:r>
                      <a:r>
                        <a:rPr lang="en-GB" sz="1200" b="0" i="0" u="none" strike="noStrike">
                          <a:solidFill>
                            <a:srgbClr val="000000"/>
                          </a:solidFill>
                          <a:effectLst/>
                          <a:latin typeface="Roboto Light "/>
                        </a:rPr>
                        <a:t> </a:t>
                      </a:r>
                    </a:p>
                    <a:p>
                      <a:pPr algn="ctr" fontAlgn="t"/>
                      <a:r>
                        <a:rPr lang="en-GB" sz="1200" b="0" i="0" u="none" strike="noStrike">
                          <a:solidFill>
                            <a:srgbClr val="000000"/>
                          </a:solidFill>
                          <a:effectLst/>
                          <a:latin typeface="Roboto Light "/>
                        </a:rPr>
                        <a:t>offer accepted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200" b="1" i="0" u="none" strike="noStrike">
                          <a:solidFill>
                            <a:srgbClr val="000000"/>
                          </a:solidFill>
                          <a:effectLst/>
                          <a:latin typeface="Roboto Light "/>
                        </a:rPr>
                        <a:t>Guaranteed Conditional </a:t>
                      </a:r>
                    </a:p>
                    <a:p>
                      <a:pPr algn="ctr" fontAlgn="t"/>
                      <a:r>
                        <a:rPr lang="en-GB" sz="1200" b="0" i="0" u="none" strike="noStrike">
                          <a:solidFill>
                            <a:srgbClr val="000000"/>
                          </a:solidFill>
                          <a:effectLst/>
                          <a:latin typeface="Roboto Light "/>
                        </a:rPr>
                        <a:t>offer accepted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200" b="0" i="0" u="none" strike="noStrike">
                          <a:solidFill>
                            <a:srgbClr val="000000"/>
                          </a:solidFill>
                          <a:effectLst/>
                          <a:latin typeface="Roboto Light "/>
                        </a:rPr>
                        <a:t>If you meet the conditions of your GC second choice and the first choice is unsuccessful, you'll be placed at your second choice.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2333427"/>
                  </a:ext>
                </a:extLst>
              </a:tr>
              <a:tr h="761441">
                <a:tc>
                  <a:txBody>
                    <a:bodyPr/>
                    <a:lstStyle/>
                    <a:p>
                      <a:pPr algn="ctr" fontAlgn="t"/>
                      <a:r>
                        <a:rPr lang="en-GB" sz="1200" b="1" i="0" u="none" strike="noStrike">
                          <a:solidFill>
                            <a:srgbClr val="000000"/>
                          </a:solidFill>
                          <a:effectLst/>
                          <a:latin typeface="Roboto Light "/>
                        </a:rPr>
                        <a:t>Reserve Unconditional/Conditional (VU/VC)</a:t>
                      </a:r>
                      <a:r>
                        <a:rPr lang="en-GB" sz="1200" b="0" i="0" u="none" strike="noStrike">
                          <a:solidFill>
                            <a:srgbClr val="000000"/>
                          </a:solidFill>
                          <a:effectLst/>
                          <a:latin typeface="Roboto Light "/>
                        </a:rPr>
                        <a:t> </a:t>
                      </a:r>
                    </a:p>
                    <a:p>
                      <a:pPr algn="ctr" fontAlgn="t"/>
                      <a:r>
                        <a:rPr lang="en-GB" sz="1200" b="0" i="0" u="none" strike="noStrike">
                          <a:solidFill>
                            <a:srgbClr val="000000"/>
                          </a:solidFill>
                          <a:effectLst/>
                          <a:latin typeface="Roboto Light "/>
                        </a:rPr>
                        <a:t>offer accepted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200" b="1" i="0" u="none" strike="noStrike">
                          <a:solidFill>
                            <a:srgbClr val="000000"/>
                          </a:solidFill>
                          <a:effectLst/>
                          <a:latin typeface="Roboto Light "/>
                        </a:rPr>
                        <a:t>Reserve/Guaranteed </a:t>
                      </a:r>
                      <a:r>
                        <a:rPr lang="en-GB" sz="1200" b="1" i="0" u="none" strike="noStrike" err="1">
                          <a:solidFill>
                            <a:srgbClr val="000000"/>
                          </a:solidFill>
                          <a:effectLst/>
                          <a:latin typeface="Roboto Light "/>
                        </a:rPr>
                        <a:t>Uncondtional</a:t>
                      </a:r>
                      <a:r>
                        <a:rPr lang="en-GB" sz="1200" b="1" i="0" u="none" strike="noStrike">
                          <a:solidFill>
                            <a:srgbClr val="000000"/>
                          </a:solidFill>
                          <a:effectLst/>
                          <a:latin typeface="Roboto Light "/>
                        </a:rPr>
                        <a:t>/Conditional </a:t>
                      </a:r>
                    </a:p>
                    <a:p>
                      <a:pPr algn="ctr" fontAlgn="t"/>
                      <a:r>
                        <a:rPr lang="en-GB" sz="1200" b="0" i="0" u="none" strike="noStrike">
                          <a:solidFill>
                            <a:srgbClr val="000000"/>
                          </a:solidFill>
                          <a:effectLst/>
                          <a:latin typeface="Roboto Light "/>
                        </a:rPr>
                        <a:t>offer accepted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200" b="0" i="0" u="none" strike="noStrike">
                          <a:solidFill>
                            <a:srgbClr val="000000"/>
                          </a:solidFill>
                          <a:effectLst/>
                          <a:latin typeface="Roboto Light "/>
                        </a:rPr>
                        <a:t>If the conservatoire changes a 1st choice reserve guaranteed offer to Guaranteed Unconditional offer (GC1 or GU1), your second choice will automatically be rejected.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2237347"/>
                  </a:ext>
                </a:extLst>
              </a:tr>
              <a:tr h="761440">
                <a:tc>
                  <a:txBody>
                    <a:bodyPr/>
                    <a:lstStyle/>
                    <a:p>
                      <a:pPr lvl="0" algn="ctr">
                        <a:buNone/>
                      </a:pPr>
                      <a:r>
                        <a:rPr lang="en-GB" sz="1200" b="1" i="0" u="none" strike="noStrike" noProof="0">
                          <a:solidFill>
                            <a:srgbClr val="000000"/>
                          </a:solidFill>
                          <a:effectLst/>
                          <a:latin typeface="Roboto Light "/>
                        </a:rPr>
                        <a:t>Reserve Unconditional/Conditional (VU/VC)</a:t>
                      </a:r>
                      <a:r>
                        <a:rPr lang="en-GB" sz="1200" b="0" i="0" u="none" strike="noStrike" noProof="0">
                          <a:solidFill>
                            <a:srgbClr val="000000"/>
                          </a:solidFill>
                          <a:effectLst/>
                          <a:latin typeface="Roboto Light "/>
                        </a:rPr>
                        <a:t> </a:t>
                      </a:r>
                    </a:p>
                    <a:p>
                      <a:pPr lvl="0" algn="ctr">
                        <a:buNone/>
                      </a:pPr>
                      <a:r>
                        <a:rPr lang="en-GB" sz="1200" b="0" i="0" u="none" strike="noStrike" noProof="0">
                          <a:solidFill>
                            <a:srgbClr val="000000"/>
                          </a:solidFill>
                          <a:effectLst/>
                          <a:latin typeface="Roboto Light "/>
                        </a:rPr>
                        <a:t>offer accepted</a:t>
                      </a:r>
                      <a:endParaRPr lang="en-US" sz="1600">
                        <a:latin typeface="Roboto Light "/>
                      </a:endParaRPr>
                    </a:p>
                  </a:txBody>
                  <a:tcPr marL="6350" marR="6350" marT="6350" marB="0" anchor="ctr">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lvl="0" algn="ctr">
                        <a:buNone/>
                      </a:pPr>
                      <a:r>
                        <a:rPr lang="en-GB" sz="1200" b="0" i="0" u="none" strike="noStrike" noProof="0">
                          <a:solidFill>
                            <a:srgbClr val="000000"/>
                          </a:solidFill>
                          <a:effectLst/>
                          <a:latin typeface="Roboto Light "/>
                        </a:rPr>
                        <a:t>No reply made</a:t>
                      </a:r>
                      <a:endParaRPr lang="en-US" sz="1600">
                        <a:latin typeface="Roboto Light "/>
                      </a:endParaRPr>
                    </a:p>
                  </a:txBody>
                  <a:tcPr marL="6350" marR="6350" marT="6350" marB="0" anchor="ctr">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lvl="0" algn="ctr">
                        <a:buNone/>
                      </a:pPr>
                      <a:r>
                        <a:rPr lang="en-GB" sz="1200" b="0" i="0" u="none" strike="noStrike" noProof="0">
                          <a:solidFill>
                            <a:srgbClr val="000000"/>
                          </a:solidFill>
                          <a:effectLst/>
                          <a:latin typeface="Roboto Light "/>
                        </a:rPr>
                        <a:t>If you accept a reserve unconditional (VU) or a reserve conditional (VC) offer as your first choice, you can accept any type of offer as your second choice.</a:t>
                      </a:r>
                      <a:endParaRPr lang="en-US" sz="1600">
                        <a:latin typeface="Roboto Light "/>
                      </a:endParaRPr>
                    </a:p>
                  </a:txBody>
                  <a:tcPr marL="6350" marR="6350" marT="6350" marB="0" anchor="ctr">
                    <a:lnL w="6350">
                      <a:solidFill>
                        <a:srgbClr val="000000"/>
                      </a:solidFill>
                    </a:lnL>
                    <a:lnR w="6350">
                      <a:solidFill>
                        <a:srgbClr val="000000"/>
                      </a:solidFill>
                    </a:lnR>
                    <a:lnT w="6350">
                      <a:solidFill>
                        <a:srgbClr val="000000"/>
                      </a:solidFill>
                    </a:lnT>
                    <a:lnB w="6350">
                      <a:solidFill>
                        <a:srgbClr val="000000"/>
                      </a:solidFill>
                    </a:lnB>
                    <a:noFill/>
                  </a:tcPr>
                </a:tc>
                <a:extLst>
                  <a:ext uri="{0D108BD9-81ED-4DB2-BD59-A6C34878D82A}">
                    <a16:rowId xmlns:a16="http://schemas.microsoft.com/office/drawing/2014/main" val="3715761970"/>
                  </a:ext>
                </a:extLst>
              </a:tr>
            </a:tbl>
          </a:graphicData>
        </a:graphic>
      </p:graphicFrame>
      <p:sp>
        <p:nvSpPr>
          <p:cNvPr id="5" name="TextBox 4">
            <a:extLst>
              <a:ext uri="{FF2B5EF4-FFF2-40B4-BE49-F238E27FC236}">
                <a16:creationId xmlns:a16="http://schemas.microsoft.com/office/drawing/2014/main" id="{BCCF1CD5-E769-6D0E-8826-C55DCCC337BA}"/>
              </a:ext>
            </a:extLst>
          </p:cNvPr>
          <p:cNvSpPr txBox="1"/>
          <p:nvPr/>
        </p:nvSpPr>
        <p:spPr>
          <a:xfrm>
            <a:off x="809625" y="1569320"/>
            <a:ext cx="1117902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333333"/>
                </a:solidFill>
                <a:effectLst/>
                <a:uLnTx/>
                <a:uFillTx/>
                <a:latin typeface="Roboto Light" panose="02000000000000000000" pitchFamily="2" charset="0"/>
                <a:ea typeface="+mn-ea"/>
                <a:cs typeface="+mn-cs"/>
              </a:rPr>
              <a:t>You may only be able to accept one offer as a first choice, or you may be able to accept two offers and state your first and second choices. This depends on the type of offers you have.</a:t>
            </a:r>
          </a:p>
        </p:txBody>
      </p:sp>
    </p:spTree>
    <p:custDataLst>
      <p:tags r:id="rId1"/>
    </p:custDataLst>
    <p:extLst>
      <p:ext uri="{BB962C8B-B14F-4D97-AF65-F5344CB8AC3E}">
        <p14:creationId xmlns:p14="http://schemas.microsoft.com/office/powerpoint/2010/main" val="2836081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5D925-C609-077C-6457-E624A4EF57B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4A4271-2D9D-74C0-2208-7AA86EA6C918}"/>
              </a:ext>
            </a:extLst>
          </p:cNvPr>
          <p:cNvSpPr>
            <a:spLocks noGrp="1"/>
          </p:cNvSpPr>
          <p:nvPr>
            <p:ph type="title"/>
          </p:nvPr>
        </p:nvSpPr>
        <p:spPr>
          <a:xfrm>
            <a:off x="809625" y="790575"/>
            <a:ext cx="11308789" cy="956773"/>
          </a:xfrm>
        </p:spPr>
        <p:txBody>
          <a:bodyPr/>
          <a:lstStyle/>
          <a:p>
            <a:r>
              <a:rPr lang="en-GB" sz="6000" err="1">
                <a:solidFill>
                  <a:schemeClr val="tx1"/>
                </a:solidFill>
              </a:rPr>
              <a:t>Ucas</a:t>
            </a:r>
            <a:r>
              <a:rPr lang="en-GB" sz="6000">
                <a:solidFill>
                  <a:schemeClr val="tx1"/>
                </a:solidFill>
              </a:rPr>
              <a:t> support</a:t>
            </a:r>
            <a:endParaRPr lang="en-GB" sz="6000">
              <a:solidFill>
                <a:schemeClr val="accent6"/>
              </a:solidFill>
            </a:endParaRPr>
          </a:p>
        </p:txBody>
      </p:sp>
      <p:sp>
        <p:nvSpPr>
          <p:cNvPr id="12" name="Text Placeholder 11">
            <a:extLst>
              <a:ext uri="{FF2B5EF4-FFF2-40B4-BE49-F238E27FC236}">
                <a16:creationId xmlns:a16="http://schemas.microsoft.com/office/drawing/2014/main" id="{F0D46A60-0215-B308-F4D5-AC00D83EE454}"/>
              </a:ext>
            </a:extLst>
          </p:cNvPr>
          <p:cNvSpPr>
            <a:spLocks noGrp="1"/>
          </p:cNvSpPr>
          <p:nvPr>
            <p:ph type="body" sz="quarter" idx="10"/>
          </p:nvPr>
        </p:nvSpPr>
        <p:spPr/>
        <p:txBody>
          <a:bodyPr/>
          <a:lstStyle/>
          <a:p>
            <a:r>
              <a:rPr lang="en-GB"/>
              <a:t>Public</a:t>
            </a:r>
          </a:p>
        </p:txBody>
      </p:sp>
      <p:sp>
        <p:nvSpPr>
          <p:cNvPr id="18" name="TextBox 17">
            <a:extLst>
              <a:ext uri="{FF2B5EF4-FFF2-40B4-BE49-F238E27FC236}">
                <a16:creationId xmlns:a16="http://schemas.microsoft.com/office/drawing/2014/main" id="{8371C8A9-324A-4A70-0EFD-F588FC1B8CA9}"/>
              </a:ext>
            </a:extLst>
          </p:cNvPr>
          <p:cNvSpPr txBox="1"/>
          <p:nvPr/>
        </p:nvSpPr>
        <p:spPr>
          <a:xfrm>
            <a:off x="979021" y="2513806"/>
            <a:ext cx="4761178" cy="341632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132433"/>
                </a:solidFill>
                <a:effectLst/>
                <a:uLnTx/>
                <a:uFillTx/>
                <a:latin typeface="Roboto Light "/>
                <a:ea typeface="Roboto" panose="02000000000000000000" pitchFamily="2" charset="0"/>
                <a:cs typeface="Roboto" panose="02000000000000000000" pitchFamily="2" charset="0"/>
              </a:rPr>
              <a:t>UCAS Customer Experience Centre: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132433"/>
                </a:solidFill>
                <a:effectLst/>
                <a:uLnTx/>
                <a:uFillTx/>
                <a:latin typeface="Roboto Light "/>
                <a:ea typeface="Roboto" panose="02000000000000000000" pitchFamily="2" charset="0"/>
                <a:cs typeface="Roboto" panose="02000000000000000000" pitchFamily="2" charset="0"/>
              </a:rPr>
              <a:t>0371 468 0 470</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132433"/>
              </a:solidFill>
              <a:effectLst/>
              <a:uLnTx/>
              <a:uFillTx/>
              <a:latin typeface="Roboto Light "/>
              <a:ea typeface="Roboto" panose="02000000000000000000" pitchFamily="2" charset="0"/>
              <a:cs typeface="Roboto" panose="02000000000000000000" pitchFamily="2"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132433"/>
                </a:solidFill>
                <a:effectLst/>
                <a:uLnTx/>
                <a:uFillTx/>
                <a:latin typeface="Roboto Light "/>
                <a:ea typeface="Roboto" panose="02000000000000000000" pitchFamily="2" charset="0"/>
                <a:cs typeface="Roboto" panose="02000000000000000000" pitchFamily="2" charset="0"/>
              </a:rPr>
              <a:t>From outside the UK: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+44 330 3330 232</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32433"/>
              </a:solidFill>
              <a:effectLst/>
              <a:uLnTx/>
              <a:uFillTx/>
              <a:latin typeface="Roboto Light "/>
              <a:ea typeface="Roboto" panose="02000000000000000000" pitchFamily="2" charset="0"/>
              <a:cs typeface="Roboto" panose="02000000000000000000" pitchFamily="2"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32433"/>
                </a:solidFill>
                <a:effectLst/>
                <a:uLnTx/>
                <a:uFillTx/>
                <a:latin typeface="Roboto Light "/>
                <a:ea typeface="Roboto" panose="02000000000000000000" pitchFamily="2" charset="0"/>
                <a:cs typeface="Roboto" panose="02000000000000000000" pitchFamily="2" charset="0"/>
              </a:rPr>
              <a:t>Monday to Friday</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32433"/>
                </a:solidFill>
                <a:effectLst/>
                <a:uLnTx/>
                <a:uFillTx/>
                <a:latin typeface="Roboto Light "/>
                <a:ea typeface="Roboto" panose="02000000000000000000" pitchFamily="2" charset="0"/>
                <a:cs typeface="Roboto" panose="02000000000000000000" pitchFamily="2" charset="0"/>
              </a:rPr>
              <a:t>08:30 – 18:00 (UK time)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32433"/>
              </a:solidFill>
              <a:effectLst/>
              <a:uLnTx/>
              <a:uFillTx/>
              <a:latin typeface="Roboto "/>
              <a:ea typeface="Roboto" panose="02000000000000000000" pitchFamily="2" charset="0"/>
              <a:cs typeface="Roboto" panose="02000000000000000000" pitchFamily="2"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32433"/>
                </a:solidFill>
                <a:effectLst/>
                <a:uLnTx/>
                <a:uFillTx/>
                <a:latin typeface="Roboto "/>
                <a:ea typeface="+mn-ea"/>
                <a:cs typeface="+mn-cs"/>
              </a:rPr>
              <a:t>We don’t have an email address, but you can direct message on Facebook or Instagram.</a:t>
            </a:r>
            <a:endParaRPr kumimoji="0" lang="en-GB" sz="2000" b="0" i="0" u="none" strike="noStrike" kern="1200" cap="none" spc="0" normalizeH="0" baseline="0" noProof="0">
              <a:ln>
                <a:noFill/>
              </a:ln>
              <a:solidFill>
                <a:srgbClr val="132433"/>
              </a:solidFill>
              <a:effectLst/>
              <a:uLnTx/>
              <a:uFillTx/>
              <a:latin typeface="Roboto "/>
              <a:ea typeface="Roboto" panose="02000000000000000000" pitchFamily="2" charset="0"/>
              <a:cs typeface="Roboto" panose="02000000000000000000" pitchFamily="2" charset="0"/>
            </a:endParaRPr>
          </a:p>
        </p:txBody>
      </p:sp>
      <p:grpSp>
        <p:nvGrpSpPr>
          <p:cNvPr id="2" name="Group 1">
            <a:extLst>
              <a:ext uri="{FF2B5EF4-FFF2-40B4-BE49-F238E27FC236}">
                <a16:creationId xmlns:a16="http://schemas.microsoft.com/office/drawing/2014/main" id="{F87737A4-8F86-E556-F331-3AA8C1CC6C9A}"/>
              </a:ext>
            </a:extLst>
          </p:cNvPr>
          <p:cNvGrpSpPr/>
          <p:nvPr/>
        </p:nvGrpSpPr>
        <p:grpSpPr>
          <a:xfrm>
            <a:off x="5829408" y="2157000"/>
            <a:ext cx="5299509" cy="3284794"/>
            <a:chOff x="5617535" y="1153391"/>
            <a:chExt cx="5299509" cy="3284794"/>
          </a:xfrm>
        </p:grpSpPr>
        <p:pic>
          <p:nvPicPr>
            <p:cNvPr id="33" name="Picture 32">
              <a:extLst>
                <a:ext uri="{FF2B5EF4-FFF2-40B4-BE49-F238E27FC236}">
                  <a16:creationId xmlns:a16="http://schemas.microsoft.com/office/drawing/2014/main" id="{9705F27D-E9D9-D314-B820-7551E1619F5D}"/>
                </a:ext>
              </a:extLst>
            </p:cNvPr>
            <p:cNvPicPr>
              <a:picLocks noChangeAspect="1"/>
            </p:cNvPicPr>
            <p:nvPr/>
          </p:nvPicPr>
          <p:blipFill>
            <a:blip r:embed="rId4"/>
            <a:srcRect b="40926"/>
            <a:stretch>
              <a:fillRect/>
            </a:stretch>
          </p:blipFill>
          <p:spPr>
            <a:xfrm>
              <a:off x="5617535" y="1153391"/>
              <a:ext cx="1593756" cy="3284794"/>
            </a:xfrm>
            <a:prstGeom prst="rect">
              <a:avLst/>
            </a:prstGeom>
          </p:spPr>
        </p:pic>
        <p:sp>
          <p:nvSpPr>
            <p:cNvPr id="34" name="TextBox 33">
              <a:extLst>
                <a:ext uri="{FF2B5EF4-FFF2-40B4-BE49-F238E27FC236}">
                  <a16:creationId xmlns:a16="http://schemas.microsoft.com/office/drawing/2014/main" id="{4FE75070-2431-487A-D68D-23FC85BF4493}"/>
                </a:ext>
              </a:extLst>
            </p:cNvPr>
            <p:cNvSpPr txBox="1"/>
            <p:nvPr/>
          </p:nvSpPr>
          <p:spPr>
            <a:xfrm>
              <a:off x="7099778" y="1510197"/>
              <a:ext cx="2723029"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132433"/>
                  </a:solidFill>
                  <a:effectLst/>
                  <a:uLnTx/>
                  <a:uFillTx/>
                  <a:latin typeface="Roboto" panose="02000000000000000000" pitchFamily="2" charset="0"/>
                  <a:ea typeface="Roboto" panose="02000000000000000000" pitchFamily="2" charset="0"/>
                  <a:cs typeface="Roboto" panose="02000000000000000000" pitchFamily="2" charset="0"/>
                </a:rPr>
                <a:t>@ucas_online</a:t>
              </a:r>
            </a:p>
          </p:txBody>
        </p:sp>
        <p:sp>
          <p:nvSpPr>
            <p:cNvPr id="35" name="TextBox 34">
              <a:extLst>
                <a:ext uri="{FF2B5EF4-FFF2-40B4-BE49-F238E27FC236}">
                  <a16:creationId xmlns:a16="http://schemas.microsoft.com/office/drawing/2014/main" id="{187822B6-C834-BD51-9AC9-1CA5DD531A7D}"/>
                </a:ext>
              </a:extLst>
            </p:cNvPr>
            <p:cNvSpPr txBox="1"/>
            <p:nvPr/>
          </p:nvSpPr>
          <p:spPr>
            <a:xfrm>
              <a:off x="7099778" y="2567200"/>
              <a:ext cx="3817266"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132433"/>
                  </a:solidFill>
                  <a:effectLst/>
                  <a:uLnTx/>
                  <a:uFillTx/>
                  <a:latin typeface="Calibri" panose="020F0502020204030204"/>
                  <a:ea typeface="+mn-ea"/>
                  <a:cs typeface="+mn-cs"/>
                  <a:hlinkClick r:id="rId5"/>
                </a:rPr>
                <a:t> </a:t>
              </a:r>
              <a:r>
                <a:rPr kumimoji="0" lang="en-GB" sz="2400" b="0" i="0" u="none" strike="noStrike" kern="1200" cap="none" spc="0" normalizeH="0" baseline="0" noProof="0">
                  <a:ln>
                    <a:noFill/>
                  </a:ln>
                  <a:solidFill>
                    <a:srgbClr val="132433"/>
                  </a:solidFill>
                  <a:effectLst/>
                  <a:uLnTx/>
                  <a:uFillTx/>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xmlns="" val="tx"/>
                      </a:ext>
                    </a:extLst>
                  </a:hlinkClick>
                </a:rPr>
                <a:t>facebook.com/</a:t>
              </a:r>
              <a:r>
                <a:rPr kumimoji="0" lang="en-GB" sz="2400" b="0" i="0" u="none" strike="noStrike" kern="1200" cap="none" spc="0" normalizeH="0" baseline="0" noProof="0" err="1">
                  <a:ln>
                    <a:noFill/>
                  </a:ln>
                  <a:solidFill>
                    <a:srgbClr val="132433"/>
                  </a:solidFill>
                  <a:effectLst/>
                  <a:uLnTx/>
                  <a:uFillTx/>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xmlns="" val="tx"/>
                      </a:ext>
                    </a:extLst>
                  </a:hlinkClick>
                </a:rPr>
                <a:t>ucasonline</a:t>
              </a:r>
              <a:endParaRPr kumimoji="0" lang="en-GB" sz="2400" b="0" i="0" u="none" strike="noStrike" kern="1200" cap="none" spc="0" normalizeH="0" baseline="0" noProof="0">
                <a:ln>
                  <a:noFill/>
                </a:ln>
                <a:solidFill>
                  <a:srgbClr val="132433"/>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9" name="TextBox 38">
              <a:extLst>
                <a:ext uri="{FF2B5EF4-FFF2-40B4-BE49-F238E27FC236}">
                  <a16:creationId xmlns:a16="http://schemas.microsoft.com/office/drawing/2014/main" id="{7AAF30CE-4A76-A08A-BF81-E48D4077D09D}"/>
                </a:ext>
              </a:extLst>
            </p:cNvPr>
            <p:cNvSpPr txBox="1"/>
            <p:nvPr/>
          </p:nvSpPr>
          <p:spPr>
            <a:xfrm>
              <a:off x="7211291" y="3552600"/>
              <a:ext cx="2723029"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err="1">
                  <a:ln>
                    <a:noFill/>
                  </a:ln>
                  <a:solidFill>
                    <a:srgbClr val="132433"/>
                  </a:solidFill>
                  <a:effectLst/>
                  <a:uLnTx/>
                  <a:uFillTx/>
                  <a:latin typeface="Roboto" panose="02000000000000000000" pitchFamily="2" charset="0"/>
                  <a:ea typeface="Roboto" panose="02000000000000000000" pitchFamily="2" charset="0"/>
                  <a:cs typeface="Roboto" panose="02000000000000000000" pitchFamily="2" charset="0"/>
                  <a:hlinkClick r:id="rId6">
                    <a:extLst>
                      <a:ext uri="{A12FA001-AC4F-418D-AE19-62706E023703}">
                        <ahyp:hlinkClr xmlns:ahyp="http://schemas.microsoft.com/office/drawing/2018/hyperlinkcolor" xmlns="" val="tx"/>
                      </a:ext>
                    </a:extLst>
                  </a:hlinkClick>
                </a:rPr>
                <a:t>ucas_online</a:t>
              </a:r>
              <a:endParaRPr kumimoji="0" lang="en-GB" sz="2400" b="0" i="0" u="none" strike="noStrike" kern="1200" cap="none" spc="0" normalizeH="0" baseline="0" noProof="0">
                <a:ln>
                  <a:noFill/>
                </a:ln>
                <a:solidFill>
                  <a:srgbClr val="132433"/>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Tree>
    <p:custDataLst>
      <p:tags r:id="rId1"/>
    </p:custDataLst>
    <p:extLst>
      <p:ext uri="{BB962C8B-B14F-4D97-AF65-F5344CB8AC3E}">
        <p14:creationId xmlns:p14="http://schemas.microsoft.com/office/powerpoint/2010/main" val="214731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6E5B5-C3C8-C632-8187-983015466CB8}"/>
              </a:ext>
            </a:extLst>
          </p:cNvPr>
          <p:cNvSpPr>
            <a:spLocks noGrp="1"/>
          </p:cNvSpPr>
          <p:nvPr>
            <p:ph type="title"/>
          </p:nvPr>
        </p:nvSpPr>
        <p:spPr>
          <a:xfrm>
            <a:off x="579602" y="586026"/>
            <a:ext cx="11308789" cy="956773"/>
          </a:xfrm>
        </p:spPr>
        <p:txBody>
          <a:bodyPr/>
          <a:lstStyle/>
          <a:p>
            <a:r>
              <a:rPr lang="en-GB" sz="6000">
                <a:latin typeface="Apricus Black" pitchFamily="50" charset="0"/>
              </a:rPr>
              <a:t>What is a conservatoire?</a:t>
            </a:r>
          </a:p>
        </p:txBody>
      </p:sp>
      <p:sp>
        <p:nvSpPr>
          <p:cNvPr id="3" name="Text Placeholder 2">
            <a:extLst>
              <a:ext uri="{FF2B5EF4-FFF2-40B4-BE49-F238E27FC236}">
                <a16:creationId xmlns:a16="http://schemas.microsoft.com/office/drawing/2014/main" id="{172B095E-3ED7-0BCC-5A02-09E6333C2818}"/>
              </a:ext>
            </a:extLst>
          </p:cNvPr>
          <p:cNvSpPr>
            <a:spLocks noGrp="1"/>
          </p:cNvSpPr>
          <p:nvPr>
            <p:ph type="body" sz="quarter" idx="10"/>
          </p:nvPr>
        </p:nvSpPr>
        <p:spPr/>
        <p:txBody>
          <a:bodyPr/>
          <a:lstStyle/>
          <a:p>
            <a:r>
              <a:rPr lang="en-GB"/>
              <a:t>Public</a:t>
            </a:r>
          </a:p>
        </p:txBody>
      </p:sp>
      <p:sp>
        <p:nvSpPr>
          <p:cNvPr id="4" name="TextBox 3">
            <a:extLst>
              <a:ext uri="{FF2B5EF4-FFF2-40B4-BE49-F238E27FC236}">
                <a16:creationId xmlns:a16="http://schemas.microsoft.com/office/drawing/2014/main" id="{CE3382E2-C0EE-7AB1-5C62-0D8422DF09E1}"/>
              </a:ext>
            </a:extLst>
          </p:cNvPr>
          <p:cNvSpPr txBox="1"/>
          <p:nvPr/>
        </p:nvSpPr>
        <p:spPr>
          <a:xfrm>
            <a:off x="695885" y="1613648"/>
            <a:ext cx="10629900" cy="5170646"/>
          </a:xfrm>
          <a:prstGeom prst="rect">
            <a:avLst/>
          </a:prstGeom>
          <a:noFill/>
        </p:spPr>
        <p:txBody>
          <a:bodyPr wrap="square" rtlCol="0">
            <a:spAutoFit/>
          </a:bodyPr>
          <a:lstStyle/>
          <a:p>
            <a:pPr marL="257175" marR="0" lvl="0" indent="-257175" algn="l" defTabSz="914377" rtl="0" eaLnBrk="1" fontAlgn="auto" latinLnBrk="0" hangingPunct="1">
              <a:lnSpc>
                <a:spcPct val="120000"/>
              </a:lnSpc>
              <a:spcBef>
                <a:spcPts val="0"/>
              </a:spcBef>
              <a:spcAft>
                <a:spcPts val="0"/>
              </a:spcAft>
              <a:buClr>
                <a:srgbClr val="F37561"/>
              </a:buClr>
              <a:buSzTx/>
              <a:buFont typeface="Arial" panose="020B0604020202020204" pitchFamily="34" charset="0"/>
              <a:buChar char="•"/>
              <a:tabLst/>
              <a:defRPr/>
            </a:pPr>
            <a:r>
              <a:rPr kumimoji="0" lang="en-GB" sz="2000" b="0" i="0" u="none" strike="noStrike" kern="1200" cap="none" spc="0" normalizeH="0" baseline="0" noProof="0">
                <a:ln>
                  <a:noFill/>
                </a:ln>
                <a:solidFill>
                  <a:srgbClr val="000000"/>
                </a:solidFill>
                <a:effectLst/>
                <a:uLnTx/>
                <a:uFillTx/>
                <a:latin typeface="Roboto Light" panose="02000000000000000000" pitchFamily="2" charset="0"/>
                <a:ea typeface="+mn-ea"/>
                <a:cs typeface="+mn-cs"/>
              </a:rPr>
              <a:t>Conservatoires provide performance-based higher education, including music, drama, screen and production courses – both at undergraduate and postgraduate levels. </a:t>
            </a:r>
            <a:endParaRPr kumimoji="0" lang="en-GB" sz="2000" b="0" i="0" u="none" strike="noStrike" kern="1200" cap="none" spc="0" normalizeH="0" baseline="0" noProof="0">
              <a:ln>
                <a:noFill/>
              </a:ln>
              <a:solidFill>
                <a:srgbClr val="132433"/>
              </a:solidFill>
              <a:effectLst/>
              <a:uLnTx/>
              <a:uFillTx/>
              <a:latin typeface="Roboto Light" panose="02000000000000000000" pitchFamily="2" charset="0"/>
              <a:ea typeface="+mn-ea"/>
              <a:cs typeface="+mn-cs"/>
            </a:endParaRPr>
          </a:p>
          <a:p>
            <a:pPr marL="257175" marR="0" lvl="0" indent="-257175" algn="l" defTabSz="914377" rtl="0" eaLnBrk="1" fontAlgn="auto" latinLnBrk="0" hangingPunct="1">
              <a:lnSpc>
                <a:spcPct val="120000"/>
              </a:lnSpc>
              <a:spcBef>
                <a:spcPts val="0"/>
              </a:spcBef>
              <a:spcAft>
                <a:spcPts val="0"/>
              </a:spcAft>
              <a:buClr>
                <a:srgbClr val="F37561"/>
              </a:buClr>
              <a:buSzTx/>
              <a:buFont typeface="Arial" panose="020B0604020202020204" pitchFamily="34" charset="0"/>
              <a:buChar char="•"/>
              <a:tabLst/>
              <a:defRPr/>
            </a:pPr>
            <a:r>
              <a:rPr kumimoji="0" lang="en-GB" sz="2000" b="0" i="0" u="none" strike="noStrike" kern="1200" cap="none" spc="0" normalizeH="0" baseline="0" noProof="0">
                <a:ln>
                  <a:noFill/>
                </a:ln>
                <a:solidFill>
                  <a:srgbClr val="132433"/>
                </a:solidFill>
                <a:effectLst/>
                <a:uLnTx/>
                <a:uFillTx/>
                <a:latin typeface="Roboto Light" panose="02000000000000000000" pitchFamily="2" charset="0"/>
                <a:ea typeface="+mn-ea"/>
                <a:cs typeface="+mn-cs"/>
                <a:hlinkClick r:id="rId3"/>
              </a:rPr>
              <a:t>UCAS</a:t>
            </a:r>
            <a:r>
              <a:rPr kumimoji="0" lang="en-GB" sz="20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 offers an application route to nine UK conservatoires – each </a:t>
            </a:r>
            <a:r>
              <a:rPr kumimoji="0" lang="en-GB" sz="2000" b="0" i="0" u="none" strike="noStrike" kern="1200" cap="none" spc="0" normalizeH="0" baseline="0" noProof="0">
                <a:ln>
                  <a:noFill/>
                </a:ln>
                <a:solidFill>
                  <a:srgbClr val="333333"/>
                </a:solidFill>
                <a:effectLst/>
                <a:uLnTx/>
                <a:uFillTx/>
                <a:latin typeface="Roboto Light" panose="02000000000000000000" pitchFamily="2" charset="0"/>
                <a:ea typeface="+mn-ea"/>
                <a:cs typeface="+mn-cs"/>
              </a:rPr>
              <a:t>has its own strengths and specialisms, so it’s important you do your research to find the right fit for you:</a:t>
            </a:r>
          </a:p>
          <a:p>
            <a:pPr marL="772109" marR="0" lvl="1" indent="-214313" algn="l" defTabSz="914377" rtl="0" eaLnBrk="1" fontAlgn="auto" latinLnBrk="0" hangingPunct="1">
              <a:lnSpc>
                <a:spcPct val="120000"/>
              </a:lnSpc>
              <a:spcBef>
                <a:spcPts val="0"/>
              </a:spcBef>
              <a:spcAft>
                <a:spcPts val="0"/>
              </a:spcAft>
              <a:buClr>
                <a:srgbClr val="F37561"/>
              </a:buClr>
              <a:buSzPct val="100000"/>
              <a:buFont typeface="Arial" panose="020B0604020202020204" pitchFamily="34" charset="0"/>
              <a:buChar char="•"/>
              <a:tabLst>
                <a:tab pos="135731" algn="l"/>
                <a:tab pos="171450" algn="l"/>
              </a:tabLst>
              <a:defRPr/>
            </a:pPr>
            <a:r>
              <a:rPr kumimoji="0" lang="en-GB" sz="2000" b="0" i="0" u="sng" strike="noStrike" kern="1200" cap="none" spc="0" normalizeH="0" baseline="0" noProof="0">
                <a:ln>
                  <a:noFill/>
                </a:ln>
                <a:solidFill>
                  <a:srgbClr val="1077D0"/>
                </a:solidFill>
                <a:effectLst/>
                <a:uLnTx/>
                <a:uFillTx/>
                <a:latin typeface="Roboto Light" panose="02000000000000000000" pitchFamily="2" charset="0"/>
                <a:ea typeface="+mn-ea"/>
                <a:cs typeface="+mn-cs"/>
                <a:hlinkClick r:id="rId4"/>
              </a:rPr>
              <a:t>Royal Birmingham Conservatoire</a:t>
            </a:r>
            <a:endParaRPr kumimoji="0" lang="en-GB" sz="2000" b="0" i="0" u="none" strike="noStrike" kern="1200" cap="none" spc="0" normalizeH="0" baseline="0" noProof="0">
              <a:ln>
                <a:noFill/>
              </a:ln>
              <a:solidFill>
                <a:srgbClr val="333333"/>
              </a:solidFill>
              <a:effectLst/>
              <a:uLnTx/>
              <a:uFillTx/>
              <a:latin typeface="Roboto Light" panose="02000000000000000000" pitchFamily="2" charset="0"/>
              <a:ea typeface="+mn-ea"/>
              <a:cs typeface="+mn-cs"/>
            </a:endParaRPr>
          </a:p>
          <a:p>
            <a:pPr marL="772109" marR="0" lvl="1" indent="-214313" algn="l" defTabSz="914377" rtl="0" eaLnBrk="1" fontAlgn="auto" latinLnBrk="0" hangingPunct="1">
              <a:lnSpc>
                <a:spcPct val="120000"/>
              </a:lnSpc>
              <a:spcBef>
                <a:spcPts val="0"/>
              </a:spcBef>
              <a:spcAft>
                <a:spcPts val="0"/>
              </a:spcAft>
              <a:buClr>
                <a:srgbClr val="F37561"/>
              </a:buClr>
              <a:buSzPct val="100000"/>
              <a:buFont typeface="Arial" panose="020B0604020202020204" pitchFamily="34" charset="0"/>
              <a:buChar char="•"/>
              <a:tabLst>
                <a:tab pos="135731" algn="l"/>
                <a:tab pos="171450" algn="l"/>
              </a:tabLst>
              <a:defRPr/>
            </a:pPr>
            <a:r>
              <a:rPr kumimoji="0" lang="en-GB" sz="2000" b="0" i="0" u="sng" strike="noStrike" kern="1200" cap="none" spc="0" normalizeH="0" baseline="0" noProof="0">
                <a:ln>
                  <a:noFill/>
                </a:ln>
                <a:solidFill>
                  <a:srgbClr val="333333"/>
                </a:solidFill>
                <a:effectLst/>
                <a:uLnTx/>
                <a:uFillTx/>
                <a:latin typeface="Roboto Light" panose="02000000000000000000" pitchFamily="2" charset="0"/>
                <a:ea typeface="+mn-ea"/>
                <a:cs typeface="+mn-cs"/>
                <a:hlinkClick r:id="rId5"/>
              </a:rPr>
              <a:t>LAMDA </a:t>
            </a:r>
            <a:endParaRPr kumimoji="0" lang="en-GB" sz="2000" b="0" i="0" u="sng" strike="noStrike" kern="1200" cap="none" spc="0" normalizeH="0" baseline="0" noProof="0">
              <a:ln>
                <a:noFill/>
              </a:ln>
              <a:solidFill>
                <a:srgbClr val="333333"/>
              </a:solidFill>
              <a:effectLst/>
              <a:uLnTx/>
              <a:uFillTx/>
              <a:latin typeface="Roboto Light" panose="02000000000000000000" pitchFamily="2" charset="0"/>
              <a:ea typeface="+mn-ea"/>
              <a:cs typeface="+mn-cs"/>
              <a:hlinkClick r:id="rId6"/>
            </a:endParaRPr>
          </a:p>
          <a:p>
            <a:pPr marL="772109" marR="0" lvl="1" indent="-214313" algn="l" defTabSz="914377" rtl="0" eaLnBrk="1" fontAlgn="auto" latinLnBrk="0" hangingPunct="1">
              <a:lnSpc>
                <a:spcPct val="120000"/>
              </a:lnSpc>
              <a:spcBef>
                <a:spcPts val="0"/>
              </a:spcBef>
              <a:spcAft>
                <a:spcPts val="0"/>
              </a:spcAft>
              <a:buClr>
                <a:srgbClr val="F37561"/>
              </a:buClr>
              <a:buSzPct val="100000"/>
              <a:buFont typeface="Arial" panose="020B0604020202020204" pitchFamily="34" charset="0"/>
              <a:buChar char="•"/>
              <a:tabLst>
                <a:tab pos="135731" algn="l"/>
                <a:tab pos="171450" algn="l"/>
              </a:tabLst>
              <a:defRPr/>
            </a:pPr>
            <a:r>
              <a:rPr kumimoji="0" lang="en-GB" sz="2000" b="0" i="0" u="sng" strike="noStrike" kern="1200" cap="none" spc="0" normalizeH="0" baseline="0" noProof="0">
                <a:ln>
                  <a:noFill/>
                </a:ln>
                <a:solidFill>
                  <a:srgbClr val="1077D0"/>
                </a:solidFill>
                <a:effectLst/>
                <a:uLnTx/>
                <a:uFillTx/>
                <a:latin typeface="Roboto Light" panose="02000000000000000000" pitchFamily="2" charset="0"/>
                <a:ea typeface="+mn-ea"/>
                <a:cs typeface="+mn-cs"/>
                <a:hlinkClick r:id="rId6"/>
              </a:rPr>
              <a:t>Leeds Conservatoire</a:t>
            </a:r>
            <a:endParaRPr kumimoji="0" lang="en-GB" sz="2000" b="0" i="0" u="none" strike="noStrike" kern="1200" cap="none" spc="0" normalizeH="0" baseline="0" noProof="0">
              <a:ln>
                <a:noFill/>
              </a:ln>
              <a:solidFill>
                <a:srgbClr val="333333"/>
              </a:solidFill>
              <a:effectLst/>
              <a:uLnTx/>
              <a:uFillTx/>
              <a:latin typeface="Roboto Light" panose="02000000000000000000" pitchFamily="2" charset="0"/>
              <a:ea typeface="+mn-ea"/>
              <a:cs typeface="+mn-cs"/>
            </a:endParaRPr>
          </a:p>
          <a:p>
            <a:pPr marL="772109" marR="0" lvl="1" indent="-214313" algn="l" defTabSz="914377" rtl="0" eaLnBrk="1" fontAlgn="auto" latinLnBrk="0" hangingPunct="1">
              <a:lnSpc>
                <a:spcPct val="120000"/>
              </a:lnSpc>
              <a:spcBef>
                <a:spcPts val="0"/>
              </a:spcBef>
              <a:spcAft>
                <a:spcPts val="0"/>
              </a:spcAft>
              <a:buClr>
                <a:srgbClr val="F37561"/>
              </a:buClr>
              <a:buSzPct val="100000"/>
              <a:buFont typeface="Arial" panose="020B0604020202020204" pitchFamily="34" charset="0"/>
              <a:buChar char="•"/>
              <a:tabLst>
                <a:tab pos="135731" algn="l"/>
                <a:tab pos="171450" algn="l"/>
              </a:tabLst>
              <a:defRPr/>
            </a:pPr>
            <a:r>
              <a:rPr kumimoji="0" lang="en-GB" sz="2000" b="0" i="0" u="sng" strike="noStrike" kern="1200" cap="none" spc="0" normalizeH="0" baseline="0" noProof="0">
                <a:ln>
                  <a:noFill/>
                </a:ln>
                <a:solidFill>
                  <a:srgbClr val="1077D0"/>
                </a:solidFill>
                <a:effectLst/>
                <a:uLnTx/>
                <a:uFillTx/>
                <a:latin typeface="Roboto Light" panose="02000000000000000000" pitchFamily="2" charset="0"/>
                <a:ea typeface="+mn-ea"/>
                <a:cs typeface="+mn-cs"/>
                <a:hlinkClick r:id="rId7"/>
              </a:rPr>
              <a:t>Royal Academy of Music</a:t>
            </a:r>
            <a:endParaRPr kumimoji="0" lang="en-GB" sz="2000" b="0" i="0" u="none" strike="noStrike" kern="1200" cap="none" spc="0" normalizeH="0" baseline="0" noProof="0">
              <a:ln>
                <a:noFill/>
              </a:ln>
              <a:solidFill>
                <a:srgbClr val="333333"/>
              </a:solidFill>
              <a:effectLst/>
              <a:uLnTx/>
              <a:uFillTx/>
              <a:latin typeface="Roboto Light" panose="02000000000000000000" pitchFamily="2" charset="0"/>
              <a:ea typeface="+mn-ea"/>
              <a:cs typeface="+mn-cs"/>
            </a:endParaRPr>
          </a:p>
          <a:p>
            <a:pPr marL="772109" marR="0" lvl="1" indent="-214313" algn="l" defTabSz="914377" rtl="0" eaLnBrk="1" fontAlgn="auto" latinLnBrk="0" hangingPunct="1">
              <a:lnSpc>
                <a:spcPct val="120000"/>
              </a:lnSpc>
              <a:spcBef>
                <a:spcPts val="0"/>
              </a:spcBef>
              <a:spcAft>
                <a:spcPts val="0"/>
              </a:spcAft>
              <a:buClr>
                <a:srgbClr val="F37561"/>
              </a:buClr>
              <a:buSzPct val="100000"/>
              <a:buFont typeface="Arial" panose="020B0604020202020204" pitchFamily="34" charset="0"/>
              <a:buChar char="•"/>
              <a:tabLst>
                <a:tab pos="135731" algn="l"/>
                <a:tab pos="171450" algn="l"/>
              </a:tabLst>
              <a:defRPr/>
            </a:pPr>
            <a:r>
              <a:rPr kumimoji="0" lang="en-GB" sz="2000" b="0" i="0" u="sng" strike="noStrike" kern="1200" cap="none" spc="0" normalizeH="0" baseline="0" noProof="0">
                <a:ln>
                  <a:noFill/>
                </a:ln>
                <a:solidFill>
                  <a:srgbClr val="1077D0"/>
                </a:solidFill>
                <a:effectLst/>
                <a:uLnTx/>
                <a:uFillTx/>
                <a:latin typeface="Roboto Light" panose="02000000000000000000" pitchFamily="2" charset="0"/>
                <a:ea typeface="+mn-ea"/>
                <a:cs typeface="+mn-cs"/>
                <a:hlinkClick r:id="rId8"/>
              </a:rPr>
              <a:t>Royal College of Music</a:t>
            </a:r>
            <a:endParaRPr kumimoji="0" lang="en-GB" sz="2000" b="0" i="0" u="none" strike="noStrike" kern="1200" cap="none" spc="0" normalizeH="0" baseline="0" noProof="0">
              <a:ln>
                <a:noFill/>
              </a:ln>
              <a:solidFill>
                <a:srgbClr val="333333"/>
              </a:solidFill>
              <a:effectLst/>
              <a:uLnTx/>
              <a:uFillTx/>
              <a:latin typeface="Roboto Light" panose="02000000000000000000" pitchFamily="2" charset="0"/>
              <a:ea typeface="+mn-ea"/>
              <a:cs typeface="+mn-cs"/>
            </a:endParaRPr>
          </a:p>
          <a:p>
            <a:pPr marL="772109" marR="0" lvl="1" indent="-214313" algn="l" defTabSz="914377" rtl="0" eaLnBrk="1" fontAlgn="auto" latinLnBrk="0" hangingPunct="1">
              <a:lnSpc>
                <a:spcPct val="120000"/>
              </a:lnSpc>
              <a:spcBef>
                <a:spcPts val="0"/>
              </a:spcBef>
              <a:spcAft>
                <a:spcPts val="0"/>
              </a:spcAft>
              <a:buClr>
                <a:srgbClr val="F37561"/>
              </a:buClr>
              <a:buSzPct val="100000"/>
              <a:buFont typeface="Arial" panose="020B0604020202020204" pitchFamily="34" charset="0"/>
              <a:buChar char="•"/>
              <a:tabLst>
                <a:tab pos="135731" algn="l"/>
                <a:tab pos="171450" algn="l"/>
              </a:tabLst>
              <a:defRPr/>
            </a:pPr>
            <a:r>
              <a:rPr kumimoji="0" lang="en-GB" sz="2000" b="0" i="0" u="sng" strike="noStrike" kern="1200" cap="none" spc="0" normalizeH="0" baseline="0" noProof="0">
                <a:ln>
                  <a:noFill/>
                </a:ln>
                <a:solidFill>
                  <a:srgbClr val="1077D0"/>
                </a:solidFill>
                <a:effectLst/>
                <a:uLnTx/>
                <a:uFillTx/>
                <a:latin typeface="Roboto Light" panose="02000000000000000000" pitchFamily="2" charset="0"/>
                <a:ea typeface="+mn-ea"/>
                <a:cs typeface="+mn-cs"/>
                <a:hlinkClick r:id="rId9"/>
              </a:rPr>
              <a:t>Royal Conservatoire of Scotland</a:t>
            </a:r>
            <a:endParaRPr kumimoji="0" lang="en-GB" sz="2000" b="0" i="0" u="none" strike="noStrike" kern="1200" cap="none" spc="0" normalizeH="0" baseline="0" noProof="0">
              <a:ln>
                <a:noFill/>
              </a:ln>
              <a:solidFill>
                <a:srgbClr val="333333"/>
              </a:solidFill>
              <a:effectLst/>
              <a:uLnTx/>
              <a:uFillTx/>
              <a:latin typeface="Roboto Light" panose="02000000000000000000" pitchFamily="2" charset="0"/>
              <a:ea typeface="+mn-ea"/>
              <a:cs typeface="+mn-cs"/>
            </a:endParaRPr>
          </a:p>
          <a:p>
            <a:pPr marL="772109" marR="0" lvl="1" indent="-214313" algn="l" defTabSz="914377" rtl="0" eaLnBrk="1" fontAlgn="auto" latinLnBrk="0" hangingPunct="1">
              <a:lnSpc>
                <a:spcPct val="120000"/>
              </a:lnSpc>
              <a:spcBef>
                <a:spcPts val="0"/>
              </a:spcBef>
              <a:spcAft>
                <a:spcPts val="0"/>
              </a:spcAft>
              <a:buClr>
                <a:srgbClr val="F37561"/>
              </a:buClr>
              <a:buSzPct val="100000"/>
              <a:buFont typeface="Arial" panose="020B0604020202020204" pitchFamily="34" charset="0"/>
              <a:buChar char="•"/>
              <a:tabLst>
                <a:tab pos="135731" algn="l"/>
                <a:tab pos="171450" algn="l"/>
              </a:tabLst>
              <a:defRPr/>
            </a:pPr>
            <a:r>
              <a:rPr kumimoji="0" lang="en-GB" sz="2000" b="0" i="0" u="sng" strike="noStrike" kern="1200" cap="none" spc="0" normalizeH="0" baseline="0" noProof="0">
                <a:ln>
                  <a:noFill/>
                </a:ln>
                <a:solidFill>
                  <a:srgbClr val="1077D0"/>
                </a:solidFill>
                <a:effectLst/>
                <a:uLnTx/>
                <a:uFillTx/>
                <a:latin typeface="Roboto Light" panose="02000000000000000000" pitchFamily="2" charset="0"/>
                <a:ea typeface="+mn-ea"/>
                <a:cs typeface="+mn-cs"/>
                <a:hlinkClick r:id="rId10"/>
              </a:rPr>
              <a:t>Royal Northern College of Music</a:t>
            </a:r>
            <a:endParaRPr kumimoji="0" lang="en-GB" sz="2000" b="0" i="0" u="none" strike="noStrike" kern="1200" cap="none" spc="0" normalizeH="0" baseline="0" noProof="0">
              <a:ln>
                <a:noFill/>
              </a:ln>
              <a:solidFill>
                <a:srgbClr val="333333"/>
              </a:solidFill>
              <a:effectLst/>
              <a:uLnTx/>
              <a:uFillTx/>
              <a:latin typeface="Roboto Light" panose="02000000000000000000" pitchFamily="2" charset="0"/>
              <a:ea typeface="+mn-ea"/>
              <a:cs typeface="+mn-cs"/>
            </a:endParaRPr>
          </a:p>
          <a:p>
            <a:pPr marL="772109" marR="0" lvl="1" indent="-214313" algn="l" defTabSz="914377" rtl="0" eaLnBrk="1" fontAlgn="auto" latinLnBrk="0" hangingPunct="1">
              <a:lnSpc>
                <a:spcPct val="120000"/>
              </a:lnSpc>
              <a:spcBef>
                <a:spcPts val="0"/>
              </a:spcBef>
              <a:spcAft>
                <a:spcPts val="0"/>
              </a:spcAft>
              <a:buClr>
                <a:srgbClr val="F37561"/>
              </a:buClr>
              <a:buSzPct val="100000"/>
              <a:buFont typeface="Arial" panose="020B0604020202020204" pitchFamily="34" charset="0"/>
              <a:buChar char="•"/>
              <a:tabLst>
                <a:tab pos="135731" algn="l"/>
                <a:tab pos="171450" algn="l"/>
              </a:tabLst>
              <a:defRPr/>
            </a:pPr>
            <a:r>
              <a:rPr kumimoji="0" lang="en-GB" sz="2000" b="0" i="0" u="sng" strike="noStrike" kern="1200" cap="none" spc="0" normalizeH="0" baseline="0" noProof="0">
                <a:ln>
                  <a:noFill/>
                </a:ln>
                <a:solidFill>
                  <a:srgbClr val="1077D0"/>
                </a:solidFill>
                <a:effectLst/>
                <a:uLnTx/>
                <a:uFillTx/>
                <a:latin typeface="Roboto Light" panose="02000000000000000000" pitchFamily="2" charset="0"/>
                <a:ea typeface="+mn-ea"/>
                <a:cs typeface="+mn-cs"/>
                <a:hlinkClick r:id="rId11"/>
              </a:rPr>
              <a:t>Royal Welsh College of Music and Drama</a:t>
            </a:r>
            <a:endParaRPr kumimoji="0" lang="en-GB" sz="2000" b="0" i="0" u="none" strike="noStrike" kern="1200" cap="none" spc="0" normalizeH="0" baseline="0" noProof="0">
              <a:ln>
                <a:noFill/>
              </a:ln>
              <a:solidFill>
                <a:srgbClr val="333333"/>
              </a:solidFill>
              <a:effectLst/>
              <a:uLnTx/>
              <a:uFillTx/>
              <a:latin typeface="Roboto Light" panose="02000000000000000000" pitchFamily="2" charset="0"/>
              <a:ea typeface="+mn-ea"/>
              <a:cs typeface="+mn-cs"/>
            </a:endParaRPr>
          </a:p>
          <a:p>
            <a:pPr marL="772109" marR="0" lvl="1" indent="-214313" algn="l" defTabSz="914377" rtl="0" eaLnBrk="1" fontAlgn="auto" latinLnBrk="0" hangingPunct="1">
              <a:lnSpc>
                <a:spcPct val="120000"/>
              </a:lnSpc>
              <a:spcBef>
                <a:spcPts val="0"/>
              </a:spcBef>
              <a:spcAft>
                <a:spcPts val="0"/>
              </a:spcAft>
              <a:buClr>
                <a:srgbClr val="F37561"/>
              </a:buClr>
              <a:buSzPct val="100000"/>
              <a:buFont typeface="Arial" panose="020B0604020202020204" pitchFamily="34" charset="0"/>
              <a:buChar char="•"/>
              <a:tabLst>
                <a:tab pos="135731" algn="l"/>
                <a:tab pos="171450" algn="l"/>
              </a:tabLst>
              <a:defRPr/>
            </a:pPr>
            <a:r>
              <a:rPr kumimoji="0" lang="en-GB" sz="2000" b="0" i="0" u="sng" strike="noStrike" kern="1200" cap="none" spc="0" normalizeH="0" baseline="0" noProof="0">
                <a:ln>
                  <a:noFill/>
                </a:ln>
                <a:solidFill>
                  <a:srgbClr val="1077D0"/>
                </a:solidFill>
                <a:effectLst/>
                <a:uLnTx/>
                <a:uFillTx/>
                <a:latin typeface="Roboto Light" panose="02000000000000000000" pitchFamily="2" charset="0"/>
                <a:ea typeface="+mn-ea"/>
                <a:cs typeface="+mn-cs"/>
                <a:hlinkClick r:id="rId12"/>
              </a:rPr>
              <a:t>Trinity Laban Conservatoire of Music and Dance</a:t>
            </a:r>
            <a:endParaRPr kumimoji="0" lang="en-GB" sz="2000" b="0" i="0" u="none" strike="noStrike" kern="1200" cap="none" spc="0" normalizeH="0" baseline="0" noProof="0">
              <a:ln>
                <a:noFill/>
              </a:ln>
              <a:solidFill>
                <a:srgbClr val="333333"/>
              </a:solidFill>
              <a:effectLst/>
              <a:uLnTx/>
              <a:uFillTx/>
              <a:latin typeface="Roboto Light" panose="02000000000000000000" pitchFamily="2" charset="0"/>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32433"/>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615849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53CEC454-F243-E426-656F-7C733D0DE542}"/>
              </a:ext>
            </a:extLst>
          </p:cNvPr>
          <p:cNvSpPr/>
          <p:nvPr/>
        </p:nvSpPr>
        <p:spPr>
          <a:xfrm>
            <a:off x="8363535" y="3926004"/>
            <a:ext cx="3634267" cy="2319451"/>
          </a:xfrm>
          <a:custGeom>
            <a:avLst/>
            <a:gdLst>
              <a:gd name="connsiteX0" fmla="*/ 0 w 3634267"/>
              <a:gd name="connsiteY0" fmla="*/ 0 h 2162584"/>
              <a:gd name="connsiteX1" fmla="*/ 3634267 w 3634267"/>
              <a:gd name="connsiteY1" fmla="*/ 0 h 2162584"/>
              <a:gd name="connsiteX2" fmla="*/ 3634267 w 3634267"/>
              <a:gd name="connsiteY2" fmla="*/ 2162584 h 2162584"/>
              <a:gd name="connsiteX3" fmla="*/ 0 w 3634267"/>
              <a:gd name="connsiteY3" fmla="*/ 2162584 h 2162584"/>
              <a:gd name="connsiteX4" fmla="*/ 0 w 3634267"/>
              <a:gd name="connsiteY4" fmla="*/ 0 h 2162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267" h="2162584">
                <a:moveTo>
                  <a:pt x="0" y="0"/>
                </a:moveTo>
                <a:lnTo>
                  <a:pt x="3634267" y="0"/>
                </a:lnTo>
                <a:lnTo>
                  <a:pt x="3634267" y="2162584"/>
                </a:lnTo>
                <a:lnTo>
                  <a:pt x="0" y="2162584"/>
                </a:lnTo>
                <a:lnTo>
                  <a:pt x="0" y="0"/>
                </a:lnTo>
                <a:close/>
              </a:path>
            </a:pathLst>
          </a:custGeom>
          <a:solidFill>
            <a:schemeClr val="accent6"/>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 typeface="+mj-lt"/>
              <a:buNone/>
              <a:tabLst/>
              <a:defRPr/>
            </a:pPr>
            <a:r>
              <a:rPr kumimoji="0" lang="en-GB" sz="1800" b="1"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Teaching staff are working professionals</a:t>
            </a:r>
            <a:r>
              <a:rPr kumimoji="0" lang="en-GB"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p>
          <a:p>
            <a:pPr marL="0" marR="0" lvl="0" indent="0" algn="ctr" defTabSz="533400" rtl="0" eaLnBrk="1" fontAlgn="auto" latinLnBrk="0" hangingPunct="1">
              <a:lnSpc>
                <a:spcPct val="90000"/>
              </a:lnSpc>
              <a:spcBef>
                <a:spcPct val="0"/>
              </a:spcBef>
              <a:spcAft>
                <a:spcPct val="35000"/>
              </a:spcAft>
              <a:buClrTx/>
              <a:buSzTx/>
              <a:buFont typeface="+mj-lt"/>
              <a:buNone/>
              <a:tabLst/>
              <a:defRPr/>
            </a:pPr>
            <a:r>
              <a:rPr kumimoji="0" lang="en-GB" sz="16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Professional musicians teach at conservatoires as part of their portfolios, and many teach at more than one conservatoire. There is a strong emphasis on one-to-one tuition, alongside group work and performances.</a:t>
            </a:r>
          </a:p>
        </p:txBody>
      </p:sp>
      <p:sp>
        <p:nvSpPr>
          <p:cNvPr id="25" name="Freeform: Shape 24">
            <a:extLst>
              <a:ext uri="{FF2B5EF4-FFF2-40B4-BE49-F238E27FC236}">
                <a16:creationId xmlns:a16="http://schemas.microsoft.com/office/drawing/2014/main" id="{BF25D2AC-1384-13B5-679B-2BE0B67484BE}"/>
              </a:ext>
            </a:extLst>
          </p:cNvPr>
          <p:cNvSpPr/>
          <p:nvPr/>
        </p:nvSpPr>
        <p:spPr>
          <a:xfrm>
            <a:off x="4503945" y="3926004"/>
            <a:ext cx="3634267" cy="2319451"/>
          </a:xfrm>
          <a:custGeom>
            <a:avLst/>
            <a:gdLst>
              <a:gd name="connsiteX0" fmla="*/ 0 w 3634267"/>
              <a:gd name="connsiteY0" fmla="*/ 0 h 2162584"/>
              <a:gd name="connsiteX1" fmla="*/ 3634267 w 3634267"/>
              <a:gd name="connsiteY1" fmla="*/ 0 h 2162584"/>
              <a:gd name="connsiteX2" fmla="*/ 3634267 w 3634267"/>
              <a:gd name="connsiteY2" fmla="*/ 2162584 h 2162584"/>
              <a:gd name="connsiteX3" fmla="*/ 0 w 3634267"/>
              <a:gd name="connsiteY3" fmla="*/ 2162584 h 2162584"/>
              <a:gd name="connsiteX4" fmla="*/ 0 w 3634267"/>
              <a:gd name="connsiteY4" fmla="*/ 0 h 2162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267" h="2162584">
                <a:moveTo>
                  <a:pt x="0" y="0"/>
                </a:moveTo>
                <a:lnTo>
                  <a:pt x="3634267" y="0"/>
                </a:lnTo>
                <a:lnTo>
                  <a:pt x="3634267" y="2162584"/>
                </a:lnTo>
                <a:lnTo>
                  <a:pt x="0" y="2162584"/>
                </a:lnTo>
                <a:lnTo>
                  <a:pt x="0" y="0"/>
                </a:lnTo>
                <a:close/>
              </a:path>
            </a:pathLst>
          </a:custGeom>
          <a:solidFill>
            <a:schemeClr val="accent5"/>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 typeface="+mj-lt"/>
              <a:buNone/>
              <a:tabLst/>
              <a:defRPr/>
            </a:pPr>
            <a:r>
              <a:rPr kumimoji="0" lang="en-GB" sz="1800" b="1"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Course structures</a:t>
            </a:r>
            <a:r>
              <a:rPr kumimoji="0" lang="en-GB"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p>
          <a:p>
            <a:pPr marL="0" marR="0" lvl="0" indent="0" algn="ctr" defTabSz="533400" rtl="0" eaLnBrk="1" fontAlgn="auto" latinLnBrk="0" hangingPunct="1">
              <a:lnSpc>
                <a:spcPct val="90000"/>
              </a:lnSpc>
              <a:spcBef>
                <a:spcPct val="0"/>
              </a:spcBef>
              <a:spcAft>
                <a:spcPct val="35000"/>
              </a:spcAft>
              <a:buClrTx/>
              <a:buSzTx/>
              <a:buFont typeface="+mj-lt"/>
              <a:buNone/>
              <a:tabLst/>
              <a:defRPr/>
            </a:pPr>
            <a:r>
              <a:rPr kumimoji="0" lang="en-GB" sz="16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The year is broken down into a block of academic weeks, followed by a block of performance weeks. Performances and workshops are mostly held in the evenings and at weekends meaning graduates are accustomed to expectations of the industry they are going to work in.</a:t>
            </a:r>
          </a:p>
        </p:txBody>
      </p:sp>
      <p:sp>
        <p:nvSpPr>
          <p:cNvPr id="24" name="Freeform: Shape 23">
            <a:extLst>
              <a:ext uri="{FF2B5EF4-FFF2-40B4-BE49-F238E27FC236}">
                <a16:creationId xmlns:a16="http://schemas.microsoft.com/office/drawing/2014/main" id="{926D0844-15C4-90D9-274F-3F08E703D955}"/>
              </a:ext>
            </a:extLst>
          </p:cNvPr>
          <p:cNvSpPr/>
          <p:nvPr/>
        </p:nvSpPr>
        <p:spPr>
          <a:xfrm>
            <a:off x="644355" y="3926004"/>
            <a:ext cx="3634267" cy="2319451"/>
          </a:xfrm>
          <a:custGeom>
            <a:avLst/>
            <a:gdLst>
              <a:gd name="connsiteX0" fmla="*/ 0 w 3634267"/>
              <a:gd name="connsiteY0" fmla="*/ 0 h 2162584"/>
              <a:gd name="connsiteX1" fmla="*/ 3634267 w 3634267"/>
              <a:gd name="connsiteY1" fmla="*/ 0 h 2162584"/>
              <a:gd name="connsiteX2" fmla="*/ 3634267 w 3634267"/>
              <a:gd name="connsiteY2" fmla="*/ 2162584 h 2162584"/>
              <a:gd name="connsiteX3" fmla="*/ 0 w 3634267"/>
              <a:gd name="connsiteY3" fmla="*/ 2162584 h 2162584"/>
              <a:gd name="connsiteX4" fmla="*/ 0 w 3634267"/>
              <a:gd name="connsiteY4" fmla="*/ 0 h 2162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267" h="2162584">
                <a:moveTo>
                  <a:pt x="0" y="0"/>
                </a:moveTo>
                <a:lnTo>
                  <a:pt x="3634267" y="0"/>
                </a:lnTo>
                <a:lnTo>
                  <a:pt x="3634267" y="2162584"/>
                </a:lnTo>
                <a:lnTo>
                  <a:pt x="0" y="2162584"/>
                </a:lnTo>
                <a:lnTo>
                  <a:pt x="0" y="0"/>
                </a:lnTo>
                <a:close/>
              </a:path>
            </a:pathLst>
          </a:custGeom>
          <a:solidFill>
            <a:schemeClr val="accent4"/>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 typeface="+mj-lt"/>
              <a:buNone/>
              <a:tabLst/>
              <a:defRPr/>
            </a:pPr>
            <a:r>
              <a:rPr kumimoji="0" lang="en-GB" sz="1800" b="1"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Practical study is the main focus</a:t>
            </a:r>
            <a:r>
              <a:rPr kumimoji="0" lang="en-GB"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p>
          <a:p>
            <a:pPr marL="0" marR="0" lvl="0" indent="0" algn="ctr" defTabSz="800100" rtl="0" eaLnBrk="1" fontAlgn="auto" latinLnBrk="0" hangingPunct="1">
              <a:lnSpc>
                <a:spcPct val="90000"/>
              </a:lnSpc>
              <a:spcBef>
                <a:spcPct val="0"/>
              </a:spcBef>
              <a:spcAft>
                <a:spcPct val="35000"/>
              </a:spcAft>
              <a:buClrTx/>
              <a:buSzTx/>
              <a:buFont typeface="+mj-lt"/>
              <a:buNone/>
              <a:tabLst/>
              <a:defRPr/>
            </a:pPr>
            <a:r>
              <a:rPr kumimoji="0" lang="en-GB" sz="16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Both conservatoires and universities offer degree-level qualifications, however at a university practical study is typically an element of the course, whereas at a conservatoire it’s the main focus, and at the heart of what students do.</a:t>
            </a:r>
          </a:p>
        </p:txBody>
      </p:sp>
      <p:grpSp>
        <p:nvGrpSpPr>
          <p:cNvPr id="15" name="Group 14">
            <a:extLst>
              <a:ext uri="{FF2B5EF4-FFF2-40B4-BE49-F238E27FC236}">
                <a16:creationId xmlns:a16="http://schemas.microsoft.com/office/drawing/2014/main" id="{8E6F7192-D938-5B00-3A85-BE2CE1277B15}"/>
              </a:ext>
            </a:extLst>
          </p:cNvPr>
          <p:cNvGrpSpPr/>
          <p:nvPr/>
        </p:nvGrpSpPr>
        <p:grpSpPr>
          <a:xfrm>
            <a:off x="6332791" y="1359405"/>
            <a:ext cx="3634267" cy="2319451"/>
            <a:chOff x="1447944" y="959071"/>
            <a:chExt cx="3634267" cy="2162584"/>
          </a:xfrm>
          <a:solidFill>
            <a:schemeClr val="accent3"/>
          </a:solidFill>
        </p:grpSpPr>
        <p:sp>
          <p:nvSpPr>
            <p:cNvPr id="16" name="Rectangle 15">
              <a:extLst>
                <a:ext uri="{FF2B5EF4-FFF2-40B4-BE49-F238E27FC236}">
                  <a16:creationId xmlns:a16="http://schemas.microsoft.com/office/drawing/2014/main" id="{7293645D-945E-8A9E-93EB-36900681EFE3}"/>
                </a:ext>
              </a:extLst>
            </p:cNvPr>
            <p:cNvSpPr/>
            <p:nvPr/>
          </p:nvSpPr>
          <p:spPr>
            <a:xfrm>
              <a:off x="1447944" y="959071"/>
              <a:ext cx="3634267" cy="2162584"/>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0B695D57-FA95-8E84-FA4B-6A42FBD1325B}"/>
                </a:ext>
              </a:extLst>
            </p:cNvPr>
            <p:cNvSpPr txBox="1"/>
            <p:nvPr/>
          </p:nvSpPr>
          <p:spPr>
            <a:xfrm>
              <a:off x="1447944" y="959071"/>
              <a:ext cx="3634267" cy="216258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Specialist focus</a:t>
              </a:r>
              <a:r>
                <a:rPr kumimoji="0" lang="en-GB" sz="1800" b="0" i="0" u="none" strike="noStrike" kern="1200" cap="none" spc="0" normalizeH="0" baseline="0" noProof="0">
                  <a:ln>
                    <a:noFill/>
                  </a:ln>
                  <a:solidFill>
                    <a:srgbClr val="FFFFFF"/>
                  </a:solidFill>
                  <a:effectLst/>
                  <a:uLnTx/>
                  <a:uFillTx/>
                  <a:latin typeface="Calibri" panose="020F0502020204030204"/>
                  <a:ea typeface="Times New Roman" panose="02020603050405020304" pitchFamily="18"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Universities tend to be much larger and will often offer a broad range of courses which could include anything from maths and engineering to art, history and music.</a:t>
              </a:r>
            </a:p>
          </p:txBody>
        </p:sp>
      </p:grpSp>
      <p:sp>
        <p:nvSpPr>
          <p:cNvPr id="3" name="Text Placeholder 2">
            <a:extLst>
              <a:ext uri="{FF2B5EF4-FFF2-40B4-BE49-F238E27FC236}">
                <a16:creationId xmlns:a16="http://schemas.microsoft.com/office/drawing/2014/main" id="{374CBEFF-C005-2285-2F5A-6AFDB29553BA}"/>
              </a:ext>
            </a:extLst>
          </p:cNvPr>
          <p:cNvSpPr>
            <a:spLocks noGrp="1"/>
          </p:cNvSpPr>
          <p:nvPr>
            <p:ph type="body" sz="quarter" idx="10"/>
          </p:nvPr>
        </p:nvSpPr>
        <p:spPr/>
        <p:txBody>
          <a:bodyPr/>
          <a:lstStyle/>
          <a:p>
            <a:r>
              <a:rPr lang="en-GB"/>
              <a:t>Public</a:t>
            </a:r>
          </a:p>
        </p:txBody>
      </p:sp>
      <p:sp>
        <p:nvSpPr>
          <p:cNvPr id="8" name="TextBox 7">
            <a:extLst>
              <a:ext uri="{FF2B5EF4-FFF2-40B4-BE49-F238E27FC236}">
                <a16:creationId xmlns:a16="http://schemas.microsoft.com/office/drawing/2014/main" id="{4F9ECBBA-F611-E98A-46C0-35E375321A94}"/>
              </a:ext>
            </a:extLst>
          </p:cNvPr>
          <p:cNvSpPr txBox="1"/>
          <p:nvPr/>
        </p:nvSpPr>
        <p:spPr>
          <a:xfrm>
            <a:off x="549367" y="203933"/>
            <a:ext cx="10594286"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333333"/>
                </a:solidFill>
                <a:effectLst/>
                <a:uLnTx/>
                <a:uFillTx/>
                <a:latin typeface="Apricus Black" pitchFamily="50" charset="0"/>
                <a:ea typeface="Times New Roman" panose="02020603050405020304" pitchFamily="18" charset="0"/>
                <a:cs typeface="Calibri"/>
              </a:rPr>
              <a:t>What’s the difference to university? </a:t>
            </a:r>
            <a:r>
              <a:rPr kumimoji="0" lang="en-GB" sz="6000" b="0" i="0" u="none" strike="noStrike" kern="1200" cap="none" spc="0" normalizeH="0" baseline="0" noProof="0" dirty="0">
                <a:ln>
                  <a:noFill/>
                </a:ln>
                <a:solidFill>
                  <a:srgbClr val="1F2834"/>
                </a:solidFill>
                <a:effectLst/>
                <a:uLnTx/>
                <a:uFillTx/>
                <a:latin typeface="Apricus Black" pitchFamily="50" charset="0"/>
                <a:ea typeface="Times New Roman" panose="02020603050405020304" pitchFamily="18" charset="0"/>
                <a:cs typeface="Calibri" panose="020F0502020204030204" pitchFamily="34" charset="0"/>
              </a:rPr>
              <a:t/>
            </a:r>
            <a:br>
              <a:rPr kumimoji="0" lang="en-GB" sz="6000" b="0" i="0" u="none" strike="noStrike" kern="1200" cap="none" spc="0" normalizeH="0" baseline="0" noProof="0" dirty="0">
                <a:ln>
                  <a:noFill/>
                </a:ln>
                <a:solidFill>
                  <a:srgbClr val="1F2834"/>
                </a:solidFill>
                <a:effectLst/>
                <a:uLnTx/>
                <a:uFillTx/>
                <a:latin typeface="Apricus Black" pitchFamily="50" charset="0"/>
                <a:ea typeface="Times New Roman" panose="02020603050405020304" pitchFamily="18" charset="0"/>
                <a:cs typeface="Calibri" panose="020F0502020204030204" pitchFamily="34" charset="0"/>
              </a:rPr>
            </a:br>
            <a:endParaRPr kumimoji="0" lang="en-GB" sz="6000" b="0" i="0" u="none" strike="noStrike" kern="1200" cap="none" spc="0" normalizeH="0" baseline="0" noProof="0" dirty="0">
              <a:ln>
                <a:noFill/>
              </a:ln>
              <a:solidFill>
                <a:srgbClr val="132433"/>
              </a:solidFill>
              <a:effectLst/>
              <a:uLnTx/>
              <a:uFillTx/>
              <a:latin typeface="Apricus Black" pitchFamily="50" charset="0"/>
              <a:ea typeface="+mn-ea"/>
              <a:cs typeface="+mn-cs"/>
            </a:endParaRPr>
          </a:p>
        </p:txBody>
      </p:sp>
      <p:sp>
        <p:nvSpPr>
          <p:cNvPr id="19" name="Freeform: Shape 18">
            <a:extLst>
              <a:ext uri="{FF2B5EF4-FFF2-40B4-BE49-F238E27FC236}">
                <a16:creationId xmlns:a16="http://schemas.microsoft.com/office/drawing/2014/main" id="{A9EC0921-CE84-CF7B-0E65-38ED20E78EC3}"/>
              </a:ext>
            </a:extLst>
          </p:cNvPr>
          <p:cNvSpPr/>
          <p:nvPr/>
        </p:nvSpPr>
        <p:spPr>
          <a:xfrm>
            <a:off x="2382127" y="1359405"/>
            <a:ext cx="3634267" cy="2319451"/>
          </a:xfrm>
          <a:custGeom>
            <a:avLst/>
            <a:gdLst>
              <a:gd name="connsiteX0" fmla="*/ 0 w 3634267"/>
              <a:gd name="connsiteY0" fmla="*/ 0 h 2162584"/>
              <a:gd name="connsiteX1" fmla="*/ 3634267 w 3634267"/>
              <a:gd name="connsiteY1" fmla="*/ 0 h 2162584"/>
              <a:gd name="connsiteX2" fmla="*/ 3634267 w 3634267"/>
              <a:gd name="connsiteY2" fmla="*/ 2162584 h 2162584"/>
              <a:gd name="connsiteX3" fmla="*/ 0 w 3634267"/>
              <a:gd name="connsiteY3" fmla="*/ 2162584 h 2162584"/>
              <a:gd name="connsiteX4" fmla="*/ 0 w 3634267"/>
              <a:gd name="connsiteY4" fmla="*/ 0 h 2162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267" h="2162584">
                <a:moveTo>
                  <a:pt x="0" y="0"/>
                </a:moveTo>
                <a:lnTo>
                  <a:pt x="3634267" y="0"/>
                </a:lnTo>
                <a:lnTo>
                  <a:pt x="3634267" y="2162584"/>
                </a:lnTo>
                <a:lnTo>
                  <a:pt x="0" y="2162584"/>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 typeface="+mj-lt"/>
              <a:buNone/>
              <a:tabLst/>
              <a:defRPr/>
            </a:pPr>
            <a:r>
              <a:rPr kumimoji="0" lang="en-GB" sz="18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Facilities</a:t>
            </a:r>
            <a:r>
              <a:rPr kumimoji="0" lang="en-GB" sz="1800" b="0" i="0" u="none" strike="noStrike" kern="1200" cap="none" spc="0" normalizeH="0" baseline="0" noProof="0" dirty="0">
                <a:ln>
                  <a:noFill/>
                </a:ln>
                <a:solidFill>
                  <a:srgbClr val="FFFFFF"/>
                </a:solidFill>
                <a:effectLst/>
                <a:uLnTx/>
                <a:uFillTx/>
                <a:latin typeface="Calibri" panose="020F0502020204030204"/>
                <a:ea typeface="Times New Roman" panose="02020603050405020304" pitchFamily="18" charset="0"/>
                <a:cs typeface="+mn-cs"/>
              </a:rPr>
              <a:t> </a:t>
            </a:r>
          </a:p>
          <a:p>
            <a:pPr marL="0" marR="0" lvl="0" indent="0" algn="ctr" defTabSz="800100" rtl="0" eaLnBrk="1" fontAlgn="auto" latinLnBrk="0" hangingPunct="1">
              <a:lnSpc>
                <a:spcPct val="90000"/>
              </a:lnSpc>
              <a:spcBef>
                <a:spcPct val="0"/>
              </a:spcBef>
              <a:spcAft>
                <a:spcPct val="35000"/>
              </a:spcAft>
              <a:buClrTx/>
              <a:buSzTx/>
              <a:buFont typeface="+mj-lt"/>
              <a:buNone/>
              <a:tabLst/>
              <a:defRPr/>
            </a:pPr>
            <a:r>
              <a:rPr kumimoji="0" lang="en-GB" sz="16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Conservatoires tend to be smaller institutions which are focused on specific areas of study; such as music, dance and drama. They will, therefore, have specialist teaching and facilities dedicated to these areas. </a:t>
            </a:r>
          </a:p>
        </p:txBody>
      </p:sp>
    </p:spTree>
    <p:custDataLst>
      <p:tags r:id="rId1"/>
    </p:custDataLst>
    <p:extLst>
      <p:ext uri="{BB962C8B-B14F-4D97-AF65-F5344CB8AC3E}">
        <p14:creationId xmlns:p14="http://schemas.microsoft.com/office/powerpoint/2010/main" val="3397351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A093AD3-8CCA-BC07-C8B4-07D6AA588EED}"/>
              </a:ext>
            </a:extLst>
          </p:cNvPr>
          <p:cNvSpPr>
            <a:spLocks noGrp="1"/>
          </p:cNvSpPr>
          <p:nvPr>
            <p:ph type="body" sz="quarter" idx="10"/>
          </p:nvPr>
        </p:nvSpPr>
        <p:spPr/>
        <p:txBody>
          <a:bodyPr/>
          <a:lstStyle/>
          <a:p>
            <a:r>
              <a:rPr lang="en-GB"/>
              <a:t>Public</a:t>
            </a:r>
          </a:p>
        </p:txBody>
      </p:sp>
      <p:sp>
        <p:nvSpPr>
          <p:cNvPr id="4" name="Title 3">
            <a:extLst>
              <a:ext uri="{FF2B5EF4-FFF2-40B4-BE49-F238E27FC236}">
                <a16:creationId xmlns:a16="http://schemas.microsoft.com/office/drawing/2014/main" id="{C36DCCB2-9E48-DE9F-600A-7BB9B59A1909}"/>
              </a:ext>
            </a:extLst>
          </p:cNvPr>
          <p:cNvSpPr>
            <a:spLocks noGrp="1"/>
          </p:cNvSpPr>
          <p:nvPr>
            <p:ph type="ctrTitle"/>
          </p:nvPr>
        </p:nvSpPr>
        <p:spPr/>
        <p:txBody>
          <a:bodyPr/>
          <a:lstStyle/>
          <a:p>
            <a:r>
              <a:rPr lang="en-GB">
                <a:latin typeface="Apricus Black" pitchFamily="50" charset="0"/>
              </a:rPr>
              <a:t>MAKING AN APPLICATION</a:t>
            </a:r>
          </a:p>
        </p:txBody>
      </p:sp>
    </p:spTree>
    <p:custDataLst>
      <p:tags r:id="rId1"/>
    </p:custDataLst>
    <p:extLst>
      <p:ext uri="{BB962C8B-B14F-4D97-AF65-F5344CB8AC3E}">
        <p14:creationId xmlns:p14="http://schemas.microsoft.com/office/powerpoint/2010/main" val="4226137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C00486B-A5CB-45D0-D0A3-EB721EEBAC5E}"/>
              </a:ext>
            </a:extLst>
          </p:cNvPr>
          <p:cNvSpPr/>
          <p:nvPr/>
        </p:nvSpPr>
        <p:spPr>
          <a:xfrm>
            <a:off x="6096000" y="1772213"/>
            <a:ext cx="5742280" cy="41223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8">
            <a:extLst>
              <a:ext uri="{FF2B5EF4-FFF2-40B4-BE49-F238E27FC236}">
                <a16:creationId xmlns:a16="http://schemas.microsoft.com/office/drawing/2014/main" id="{006A5235-024A-B3D0-4CA4-D4EFEB14C6A2}"/>
              </a:ext>
            </a:extLst>
          </p:cNvPr>
          <p:cNvSpPr txBox="1">
            <a:spLocks/>
          </p:cNvSpPr>
          <p:nvPr/>
        </p:nvSpPr>
        <p:spPr>
          <a:xfrm>
            <a:off x="648871" y="2058599"/>
            <a:ext cx="5266339" cy="4001095"/>
          </a:xfrm>
          <a:prstGeom prst="rect">
            <a:avLst/>
          </a:prstGeom>
          <a:ln>
            <a:noFill/>
          </a:ln>
        </p:spPr>
        <p:txBody>
          <a:bodyPr vert="horz" wrap="square" lIns="0" tIns="0" rIns="0" bIns="0" rtlCol="0">
            <a:spAutoFit/>
          </a:bodyPr>
          <a:lstStyle>
            <a:lvl1pPr marL="0" indent="0" algn="l" defTabSz="914354" rtl="0" eaLnBrk="1" latinLnBrk="0" hangingPunct="1">
              <a:lnSpc>
                <a:spcPct val="100000"/>
              </a:lnSpc>
              <a:spcBef>
                <a:spcPts val="1000"/>
              </a:spcBef>
              <a:buClr>
                <a:schemeClr val="tx1"/>
              </a:buClr>
              <a:buFont typeface="Wingdings" pitchFamily="2" charset="2"/>
              <a:buNone/>
              <a:defRPr sz="1600" b="0" i="0" kern="1200">
                <a:solidFill>
                  <a:schemeClr val="tx1"/>
                </a:solidFill>
                <a:latin typeface="+mj-lt"/>
                <a:ea typeface="Roboto Light" panose="02000000000000000000" pitchFamily="2" charset="0"/>
                <a:cs typeface="Roboto Light" panose="02000000000000000000" pitchFamily="2" charset="0"/>
              </a:defRPr>
            </a:lvl1pPr>
            <a:lvl2pPr marL="457178" indent="0" algn="l" defTabSz="914354" rtl="0" eaLnBrk="1" latinLnBrk="0" hangingPunct="1">
              <a:lnSpc>
                <a:spcPct val="100000"/>
              </a:lnSpc>
              <a:spcBef>
                <a:spcPts val="500"/>
              </a:spcBef>
              <a:buClr>
                <a:schemeClr val="tx1"/>
              </a:buClr>
              <a:buFont typeface="Wingdings" pitchFamily="2" charset="2"/>
              <a:buNone/>
              <a:defRPr sz="1400" b="0" i="0" kern="1200">
                <a:solidFill>
                  <a:schemeClr val="tx1"/>
                </a:solidFill>
                <a:latin typeface="+mj-lt"/>
                <a:ea typeface="Roboto Light" panose="02000000000000000000" pitchFamily="2" charset="0"/>
                <a:cs typeface="Roboto Light" panose="02000000000000000000" pitchFamily="2" charset="0"/>
              </a:defRPr>
            </a:lvl2pPr>
            <a:lvl3pPr marL="914354" indent="0" algn="l" defTabSz="914354" rtl="0" eaLnBrk="1" latinLnBrk="0" hangingPunct="1">
              <a:lnSpc>
                <a:spcPct val="100000"/>
              </a:lnSpc>
              <a:spcBef>
                <a:spcPts val="500"/>
              </a:spcBef>
              <a:buClr>
                <a:schemeClr val="tx1"/>
              </a:buClr>
              <a:buFont typeface="Wingdings" pitchFamily="2" charset="2"/>
              <a:buNone/>
              <a:defRPr sz="1200" b="0" i="0" kern="1200">
                <a:solidFill>
                  <a:schemeClr val="tx1"/>
                </a:solidFill>
                <a:latin typeface="+mj-lt"/>
                <a:ea typeface="Roboto Light" panose="02000000000000000000" pitchFamily="2" charset="0"/>
                <a:cs typeface="Roboto Light" panose="02000000000000000000" pitchFamily="2" charset="0"/>
              </a:defRPr>
            </a:lvl3pPr>
            <a:lvl4pPr marL="1371532" indent="0" algn="l" defTabSz="914354" rtl="0" eaLnBrk="1" latinLnBrk="0" hangingPunct="1">
              <a:lnSpc>
                <a:spcPct val="100000"/>
              </a:lnSpc>
              <a:spcBef>
                <a:spcPts val="500"/>
              </a:spcBef>
              <a:buClr>
                <a:schemeClr val="tx1"/>
              </a:buClr>
              <a:buFont typeface="Wingdings" pitchFamily="2" charset="2"/>
              <a:buNone/>
              <a:defRPr sz="1000" b="0" i="0" kern="1200">
                <a:solidFill>
                  <a:schemeClr val="tx1"/>
                </a:solidFill>
                <a:latin typeface="+mj-lt"/>
                <a:ea typeface="Roboto Light" panose="02000000000000000000" pitchFamily="2" charset="0"/>
                <a:cs typeface="Roboto Light" panose="02000000000000000000" pitchFamily="2" charset="0"/>
              </a:defRPr>
            </a:lvl4pPr>
            <a:lvl5pPr marL="1828709" indent="0" algn="l" defTabSz="914354" rtl="0" eaLnBrk="1" latinLnBrk="0" hangingPunct="1">
              <a:lnSpc>
                <a:spcPct val="100000"/>
              </a:lnSpc>
              <a:spcBef>
                <a:spcPts val="500"/>
              </a:spcBef>
              <a:buClr>
                <a:schemeClr val="tx1"/>
              </a:buClr>
              <a:buFont typeface="Wingdings" pitchFamily="2" charset="2"/>
              <a:buNone/>
              <a:defRPr sz="1000" b="0" i="0" kern="1200">
                <a:solidFill>
                  <a:schemeClr val="tx1"/>
                </a:solidFill>
                <a:latin typeface="+mj-lt"/>
                <a:ea typeface="Roboto Light" panose="02000000000000000000" pitchFamily="2" charset="0"/>
                <a:cs typeface="Roboto Light" panose="02000000000000000000" pitchFamily="2" charset="0"/>
              </a:defRPr>
            </a:lvl5pPr>
            <a:lvl6pPr marL="2285886" indent="0" algn="l" defTabSz="914354" rtl="0" eaLnBrk="1" latinLnBrk="0" hangingPunct="1">
              <a:lnSpc>
                <a:spcPct val="100000"/>
              </a:lnSpc>
              <a:spcBef>
                <a:spcPts val="500"/>
              </a:spcBef>
              <a:buFont typeface="Wingdings" pitchFamily="2" charset="2"/>
              <a:buNone/>
              <a:defRPr sz="1000" b="0" i="0" kern="1200">
                <a:solidFill>
                  <a:schemeClr val="tx1"/>
                </a:solidFill>
                <a:latin typeface="+mj-lt"/>
                <a:ea typeface="Roboto Light" panose="02000000000000000000" pitchFamily="2" charset="0"/>
                <a:cs typeface="Roboto Light" panose="02000000000000000000" pitchFamily="2" charset="0"/>
              </a:defRPr>
            </a:lvl6pPr>
            <a:lvl7pPr marL="2743062" indent="0" algn="l" defTabSz="914354" rtl="0" eaLnBrk="1" latinLnBrk="0" hangingPunct="1">
              <a:lnSpc>
                <a:spcPct val="100000"/>
              </a:lnSpc>
              <a:spcBef>
                <a:spcPts val="500"/>
              </a:spcBef>
              <a:buFont typeface="Wingdings" pitchFamily="2" charset="2"/>
              <a:buNone/>
              <a:defRPr sz="1000" b="0" i="0" kern="1200">
                <a:solidFill>
                  <a:schemeClr val="tx1"/>
                </a:solidFill>
                <a:latin typeface="+mj-lt"/>
                <a:ea typeface="Roboto Light" panose="02000000000000000000" pitchFamily="2" charset="0"/>
                <a:cs typeface="Roboto Light" panose="02000000000000000000" pitchFamily="2" charset="0"/>
              </a:defRPr>
            </a:lvl7pPr>
            <a:lvl8pPr marL="3200240" indent="0" algn="l" defTabSz="914354" rtl="0" eaLnBrk="1" latinLnBrk="0" hangingPunct="1">
              <a:lnSpc>
                <a:spcPct val="100000"/>
              </a:lnSpc>
              <a:spcBef>
                <a:spcPts val="500"/>
              </a:spcBef>
              <a:buFont typeface="Wingdings" pitchFamily="2" charset="2"/>
              <a:buNone/>
              <a:defRPr sz="1000" b="0" i="0" kern="1200">
                <a:solidFill>
                  <a:schemeClr val="tx1"/>
                </a:solidFill>
                <a:latin typeface="+mj-lt"/>
                <a:ea typeface="Roboto Light" panose="02000000000000000000" pitchFamily="2" charset="0"/>
                <a:cs typeface="Roboto Light" panose="02000000000000000000" pitchFamily="2" charset="0"/>
              </a:defRPr>
            </a:lvl8pPr>
            <a:lvl9pPr marL="3657418" indent="0" algn="l" defTabSz="914354" rtl="0" eaLnBrk="1" latinLnBrk="0" hangingPunct="1">
              <a:lnSpc>
                <a:spcPct val="100000"/>
              </a:lnSpc>
              <a:spcBef>
                <a:spcPts val="500"/>
              </a:spcBef>
              <a:buFont typeface="Wingdings" pitchFamily="2" charset="2"/>
              <a:buNone/>
              <a:defRPr sz="1000" b="0" i="0" kern="1200">
                <a:solidFill>
                  <a:schemeClr val="tx1"/>
                </a:solidFill>
                <a:latin typeface="+mj-lt"/>
                <a:ea typeface="Roboto Light" panose="02000000000000000000" pitchFamily="2" charset="0"/>
                <a:cs typeface="Roboto Light" panose="02000000000000000000" pitchFamily="2" charset="0"/>
              </a:defRPr>
            </a:lvl9pPr>
          </a:lstStyle>
          <a:p>
            <a:pPr marL="0" marR="0" lvl="0" indent="0" algn="l" defTabSz="685800" rtl="0" eaLnBrk="1" fontAlgn="auto" latinLnBrk="0" hangingPunct="1">
              <a:lnSpc>
                <a:spcPct val="100000"/>
              </a:lnSpc>
              <a:spcBef>
                <a:spcPts val="750"/>
              </a:spcBef>
              <a:spcAft>
                <a:spcPts val="0"/>
              </a:spcAft>
              <a:buClr>
                <a:srgbClr val="F37561"/>
              </a:buClr>
              <a:buSzTx/>
              <a:buFont typeface="Wingdings" pitchFamily="2" charset="2"/>
              <a:buNone/>
              <a:tabLst/>
              <a:defRPr/>
            </a:pP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Register with the UCAS Hub to: </a:t>
            </a:r>
          </a:p>
          <a:p>
            <a:pPr marL="342900" marR="0" lvl="0" indent="-342900" algn="l" defTabSz="685800" rtl="0" eaLnBrk="1" fontAlgn="auto" latinLnBrk="0" hangingPunct="1">
              <a:lnSpc>
                <a:spcPct val="100000"/>
              </a:lnSpc>
              <a:spcBef>
                <a:spcPts val="750"/>
              </a:spcBef>
              <a:spcAft>
                <a:spcPts val="0"/>
              </a:spcAft>
              <a:buClr>
                <a:srgbClr val="F37561"/>
              </a:buClr>
              <a:buSzTx/>
              <a:buFont typeface="Arial" panose="020B0604020202020204" pitchFamily="34" charset="0"/>
              <a:buChar char="•"/>
              <a:tabLst/>
              <a:defRPr/>
            </a:pP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explore careers, subjects, places, and apprenticeships </a:t>
            </a:r>
          </a:p>
          <a:p>
            <a:pPr marL="342900" marR="0" lvl="0" indent="-342900" algn="l" defTabSz="685800" rtl="0" eaLnBrk="1" fontAlgn="auto" latinLnBrk="0" hangingPunct="1">
              <a:lnSpc>
                <a:spcPct val="100000"/>
              </a:lnSpc>
              <a:spcBef>
                <a:spcPts val="750"/>
              </a:spcBef>
              <a:spcAft>
                <a:spcPts val="0"/>
              </a:spcAft>
              <a:buClr>
                <a:srgbClr val="F37561"/>
              </a:buClr>
              <a:buSzTx/>
              <a:buFont typeface="Arial" panose="020B0604020202020204" pitchFamily="34" charset="0"/>
              <a:buChar char="•"/>
              <a:tabLst/>
              <a:defRPr/>
            </a:pP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find and favourite courses</a:t>
            </a:r>
          </a:p>
          <a:p>
            <a:pPr marL="342900" marR="0" lvl="0" indent="-342900" algn="l" defTabSz="685800" rtl="0" eaLnBrk="1" fontAlgn="auto" latinLnBrk="0" hangingPunct="1">
              <a:lnSpc>
                <a:spcPct val="100000"/>
              </a:lnSpc>
              <a:spcBef>
                <a:spcPts val="750"/>
              </a:spcBef>
              <a:spcAft>
                <a:spcPts val="0"/>
              </a:spcAft>
              <a:buClr>
                <a:srgbClr val="F37561"/>
              </a:buClr>
              <a:buSzTx/>
              <a:buFont typeface="Arial" panose="020B0604020202020204" pitchFamily="34" charset="0"/>
              <a:buChar char="•"/>
              <a:tabLst/>
              <a:defRPr/>
            </a:pP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search for open days and online events</a:t>
            </a:r>
          </a:p>
          <a:p>
            <a:pPr marL="342900" marR="0" lvl="0" indent="-342900" algn="l" defTabSz="685800" rtl="0" eaLnBrk="1" fontAlgn="auto" latinLnBrk="0" hangingPunct="1">
              <a:lnSpc>
                <a:spcPct val="100000"/>
              </a:lnSpc>
              <a:spcBef>
                <a:spcPts val="750"/>
              </a:spcBef>
              <a:spcAft>
                <a:spcPts val="0"/>
              </a:spcAft>
              <a:buClr>
                <a:srgbClr val="F37561"/>
              </a:buClr>
              <a:buSzTx/>
              <a:buFont typeface="Arial" panose="020B0604020202020204" pitchFamily="34" charset="0"/>
              <a:buChar char="•"/>
              <a:tabLst/>
              <a:defRPr/>
            </a:pP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speak to those in the know using </a:t>
            </a:r>
            <a:r>
              <a:rPr kumimoji="0" lang="en-GB" sz="2000" b="0" i="0" u="none" strike="noStrike" kern="1200" cap="none" spc="0" normalizeH="0" baseline="0" noProof="0" err="1">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hlinkClick r:id="rId4">
                  <a:extLst>
                    <a:ext uri="{A12FA001-AC4F-418D-AE19-62706E023703}">
                      <ahyp:hlinkClr xmlns:ahyp="http://schemas.microsoft.com/office/drawing/2018/hyperlinkcolor" xmlns="" val="tx"/>
                    </a:ext>
                  </a:extLst>
                </a:hlinkClick>
              </a:rPr>
              <a:t>Unibuddy</a:t>
            </a:r>
            <a:endPar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endParaRPr>
          </a:p>
          <a:p>
            <a:pPr marL="342900" marR="0" lvl="0" indent="-342900" algn="l" defTabSz="685800" rtl="0" eaLnBrk="1" fontAlgn="auto" latinLnBrk="0" hangingPunct="1">
              <a:lnSpc>
                <a:spcPct val="100000"/>
              </a:lnSpc>
              <a:spcBef>
                <a:spcPts val="750"/>
              </a:spcBef>
              <a:spcAft>
                <a:spcPts val="0"/>
              </a:spcAft>
              <a:buClr>
                <a:srgbClr val="F37561"/>
              </a:buClr>
              <a:buSzTx/>
              <a:buFont typeface="Arial" panose="020B0604020202020204" pitchFamily="34" charset="0"/>
              <a:buChar char="•"/>
              <a:tabLst/>
              <a:defRPr/>
            </a:pP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speak to  career, higher education, and application specialists by attending the </a:t>
            </a: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hlinkClick r:id="rId5">
                  <a:extLst>
                    <a:ext uri="{A12FA001-AC4F-418D-AE19-62706E023703}">
                      <ahyp:hlinkClr xmlns:ahyp="http://schemas.microsoft.com/office/drawing/2018/hyperlinkcolor" xmlns="" val="tx"/>
                    </a:ext>
                  </a:extLst>
                </a:hlinkClick>
              </a:rPr>
              <a:t>Hub lives</a:t>
            </a: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a:t>
            </a:r>
          </a:p>
          <a:p>
            <a:pPr marL="0" marR="0" lvl="0" indent="0" algn="l" defTabSz="685800" rtl="0" eaLnBrk="1" fontAlgn="auto" latinLnBrk="0" hangingPunct="1">
              <a:lnSpc>
                <a:spcPct val="100000"/>
              </a:lnSpc>
              <a:spcBef>
                <a:spcPts val="750"/>
              </a:spcBef>
              <a:spcAft>
                <a:spcPts val="0"/>
              </a:spcAft>
              <a:buClr>
                <a:srgbClr val="F37561"/>
              </a:buClr>
              <a:buSzTx/>
              <a:buFont typeface="Wingdings" pitchFamily="2" charset="2"/>
              <a:buNone/>
              <a:tabLst/>
              <a:defRPr/>
            </a:pP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See </a:t>
            </a: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hlinkClick r:id="rId6">
                  <a:extLst>
                    <a:ext uri="{A12FA001-AC4F-418D-AE19-62706E023703}">
                      <ahyp:hlinkClr xmlns:ahyp="http://schemas.microsoft.com/office/drawing/2018/hyperlinkcolor" xmlns="" val="tx"/>
                    </a:ext>
                  </a:extLst>
                </a:hlinkClick>
              </a:rPr>
              <a:t>ucas.com/conservatoires</a:t>
            </a: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 for more advice </a:t>
            </a:r>
            <a:r>
              <a:rPr kumimoji="0" lang="en-GB" sz="20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and guidance</a:t>
            </a:r>
            <a:r>
              <a:rPr kumimoji="0" lang="en-GB" sz="16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 </a:t>
            </a:r>
          </a:p>
        </p:txBody>
      </p:sp>
      <p:sp>
        <p:nvSpPr>
          <p:cNvPr id="8" name="Title 1">
            <a:extLst>
              <a:ext uri="{FF2B5EF4-FFF2-40B4-BE49-F238E27FC236}">
                <a16:creationId xmlns:a16="http://schemas.microsoft.com/office/drawing/2014/main" id="{BF76C9A3-86E6-24E4-2E36-1C16BA9EC1C7}"/>
              </a:ext>
            </a:extLst>
          </p:cNvPr>
          <p:cNvSpPr>
            <a:spLocks noGrp="1"/>
          </p:cNvSpPr>
          <p:nvPr>
            <p:ph type="title"/>
          </p:nvPr>
        </p:nvSpPr>
        <p:spPr/>
        <p:txBody>
          <a:bodyPr>
            <a:noAutofit/>
          </a:bodyPr>
          <a:lstStyle/>
          <a:p>
            <a:r>
              <a:rPr lang="en-US" sz="6000">
                <a:latin typeface="Apricus Black" pitchFamily="50" charset="0"/>
              </a:rPr>
              <a:t>Start your research</a:t>
            </a:r>
          </a:p>
        </p:txBody>
      </p:sp>
      <p:sp>
        <p:nvSpPr>
          <p:cNvPr id="12" name="Text Placeholder 11">
            <a:extLst>
              <a:ext uri="{FF2B5EF4-FFF2-40B4-BE49-F238E27FC236}">
                <a16:creationId xmlns:a16="http://schemas.microsoft.com/office/drawing/2014/main" id="{8E5C5AAC-A40F-0D10-F5E9-70A613326AE9}"/>
              </a:ext>
            </a:extLst>
          </p:cNvPr>
          <p:cNvSpPr>
            <a:spLocks noGrp="1"/>
          </p:cNvSpPr>
          <p:nvPr>
            <p:ph type="body" sz="quarter" idx="10"/>
          </p:nvPr>
        </p:nvSpPr>
        <p:spPr/>
        <p:txBody>
          <a:bodyPr/>
          <a:lstStyle/>
          <a:p>
            <a:r>
              <a:rPr lang="en-GB"/>
              <a:t>Public</a:t>
            </a:r>
          </a:p>
        </p:txBody>
      </p:sp>
      <p:sp>
        <p:nvSpPr>
          <p:cNvPr id="2" name="Date Placeholder 1" hidden="1">
            <a:extLst>
              <a:ext uri="{FF2B5EF4-FFF2-40B4-BE49-F238E27FC236}">
                <a16:creationId xmlns:a16="http://schemas.microsoft.com/office/drawing/2014/main" id="{7FD16297-0796-016A-0F43-CEFBC19CD71C}"/>
              </a:ext>
            </a:extLst>
          </p:cNvPr>
          <p:cNvSpPr>
            <a:spLocks noGrp="1"/>
          </p:cNvSpPr>
          <p:nvPr>
            <p:ph type="dt" sz="half" idx="4294967295"/>
          </p:nvPr>
        </p:nvSpPr>
        <p:spPr>
          <a:xfrm>
            <a:off x="9067800" y="6486525"/>
            <a:ext cx="3124200" cy="314325"/>
          </a:xfrm>
          <a:prstGeom prst="rect">
            <a:avLst/>
          </a:prstGeo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13ED7F5-D386-9F4E-93F6-FF04FAB3DF3D}" type="datetime4">
              <a:rPr kumimoji="0" lang="en-GB" sz="1200" b="0" i="0" u="none" strike="noStrike" kern="1200" cap="none" spc="0" normalizeH="0" baseline="0" noProof="0" smtClean="0">
                <a:ln>
                  <a:noFill/>
                </a:ln>
                <a:solidFill>
                  <a:srgbClr val="1F2834"/>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07 July 2025</a:t>
            </a:fld>
            <a:endParaRPr kumimoji="0" lang="en-US" sz="1200" b="0" i="0" u="none" strike="noStrike" kern="1200" cap="none" spc="0" normalizeH="0" baseline="0" noProof="0">
              <a:ln>
                <a:noFill/>
              </a:ln>
              <a:solidFill>
                <a:srgbClr val="1F2834"/>
              </a:solidFill>
              <a:effectLst/>
              <a:uLnTx/>
              <a:uFillTx/>
              <a:latin typeface="Calibri" panose="020F0502020204030204"/>
              <a:ea typeface="+mn-ea"/>
              <a:cs typeface="+mn-cs"/>
            </a:endParaRPr>
          </a:p>
        </p:txBody>
      </p:sp>
      <p:sp>
        <p:nvSpPr>
          <p:cNvPr id="3" name="Slide Number Placeholder 2" hidden="1">
            <a:extLst>
              <a:ext uri="{FF2B5EF4-FFF2-40B4-BE49-F238E27FC236}">
                <a16:creationId xmlns:a16="http://schemas.microsoft.com/office/drawing/2014/main" id="{82F2BDF9-E61A-C116-BBE8-86D0FAE41AE8}"/>
              </a:ext>
            </a:extLst>
          </p:cNvPr>
          <p:cNvSpPr>
            <a:spLocks noGrp="1"/>
          </p:cNvSpPr>
          <p:nvPr>
            <p:ph type="sldNum" sz="quarter" idx="4294967295"/>
          </p:nvPr>
        </p:nvSpPr>
        <p:spPr>
          <a:xfrm>
            <a:off x="11458575" y="6486525"/>
            <a:ext cx="733425" cy="301625"/>
          </a:xfrm>
          <a:prstGeom prst="rect">
            <a:avLst/>
          </a:prstGeo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1F2834"/>
                </a:solidFill>
                <a:effectLst/>
                <a:uLnTx/>
                <a:uFillTx/>
                <a:latin typeface="Calibri" panose="020F0502020204030204"/>
                <a:ea typeface="+mn-ea"/>
                <a:cs typeface="+mn-cs"/>
              </a:rPr>
              <a:t>|   </a:t>
            </a:r>
            <a:fld id="{D7A593A7-184A-6D43-8A36-702213271FF9}" type="slidenum">
              <a:rPr kumimoji="0" lang="en-US" sz="1200" b="0" i="0" u="none" strike="noStrike" kern="1200" cap="none" spc="0" normalizeH="0" baseline="0" noProof="0" smtClean="0">
                <a:ln>
                  <a:noFill/>
                </a:ln>
                <a:solidFill>
                  <a:srgbClr val="1F2834"/>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srgbClr val="1F2834"/>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73C2AA05-79BB-F82A-977A-3E03BBB8F9EF}"/>
              </a:ext>
            </a:extLst>
          </p:cNvPr>
          <p:cNvGrpSpPr/>
          <p:nvPr/>
        </p:nvGrpSpPr>
        <p:grpSpPr>
          <a:xfrm>
            <a:off x="6096000" y="1772213"/>
            <a:ext cx="5742280" cy="4122381"/>
            <a:chOff x="6096000" y="1772213"/>
            <a:chExt cx="5742280" cy="4122381"/>
          </a:xfrm>
        </p:grpSpPr>
        <p:grpSp>
          <p:nvGrpSpPr>
            <p:cNvPr id="9" name="Group 8">
              <a:extLst>
                <a:ext uri="{FF2B5EF4-FFF2-40B4-BE49-F238E27FC236}">
                  <a16:creationId xmlns:a16="http://schemas.microsoft.com/office/drawing/2014/main" id="{E5B6A398-9A03-161C-BADF-3FF9EDD36956}"/>
                </a:ext>
              </a:extLst>
            </p:cNvPr>
            <p:cNvGrpSpPr/>
            <p:nvPr/>
          </p:nvGrpSpPr>
          <p:grpSpPr>
            <a:xfrm>
              <a:off x="6096000" y="1772213"/>
              <a:ext cx="5742280" cy="4122381"/>
              <a:chOff x="1859690" y="132329"/>
              <a:chExt cx="8015416" cy="6459086"/>
            </a:xfrm>
          </p:grpSpPr>
          <p:grpSp>
            <p:nvGrpSpPr>
              <p:cNvPr id="10" name="Group 9">
                <a:extLst>
                  <a:ext uri="{FF2B5EF4-FFF2-40B4-BE49-F238E27FC236}">
                    <a16:creationId xmlns:a16="http://schemas.microsoft.com/office/drawing/2014/main" id="{0930C614-1AA5-BBFC-6A37-A449F24135A1}"/>
                  </a:ext>
                </a:extLst>
              </p:cNvPr>
              <p:cNvGrpSpPr>
                <a:grpSpLocks/>
              </p:cNvGrpSpPr>
              <p:nvPr/>
            </p:nvGrpSpPr>
            <p:grpSpPr>
              <a:xfrm>
                <a:off x="1859690" y="2280305"/>
                <a:ext cx="8015416" cy="4311110"/>
                <a:chOff x="0" y="169117"/>
                <a:chExt cx="9144000" cy="4725824"/>
              </a:xfrm>
            </p:grpSpPr>
            <p:pic>
              <p:nvPicPr>
                <p:cNvPr id="13" name="Picture 12">
                  <a:extLst>
                    <a:ext uri="{FF2B5EF4-FFF2-40B4-BE49-F238E27FC236}">
                      <a16:creationId xmlns:a16="http://schemas.microsoft.com/office/drawing/2014/main" id="{1EAD1D45-11B9-CAA4-1968-9995ECFFE1F0}"/>
                    </a:ext>
                  </a:extLst>
                </p:cNvPr>
                <p:cNvPicPr>
                  <a:picLocks noChangeAspect="1"/>
                </p:cNvPicPr>
                <p:nvPr/>
              </p:nvPicPr>
              <p:blipFill rotWithShape="1">
                <a:blip r:embed="rId7"/>
                <a:srcRect l="2871" t="3841" r="3414"/>
                <a:stretch/>
              </p:blipFill>
              <p:spPr>
                <a:xfrm>
                  <a:off x="186700" y="169117"/>
                  <a:ext cx="8957300" cy="2427513"/>
                </a:xfrm>
                <a:prstGeom prst="rect">
                  <a:avLst/>
                </a:prstGeom>
              </p:spPr>
            </p:pic>
            <p:pic>
              <p:nvPicPr>
                <p:cNvPr id="14" name="Picture 13">
                  <a:extLst>
                    <a:ext uri="{FF2B5EF4-FFF2-40B4-BE49-F238E27FC236}">
                      <a16:creationId xmlns:a16="http://schemas.microsoft.com/office/drawing/2014/main" id="{639D7CD4-E48A-61C7-850C-7F02DEE9DC04}"/>
                    </a:ext>
                  </a:extLst>
                </p:cNvPr>
                <p:cNvPicPr>
                  <a:picLocks noChangeAspect="1"/>
                </p:cNvPicPr>
                <p:nvPr/>
              </p:nvPicPr>
              <p:blipFill>
                <a:blip r:embed="rId8"/>
                <a:srcRect b="3307"/>
                <a:stretch/>
              </p:blipFill>
              <p:spPr>
                <a:xfrm>
                  <a:off x="0" y="2571750"/>
                  <a:ext cx="9144000" cy="2323191"/>
                </a:xfrm>
                <a:prstGeom prst="rect">
                  <a:avLst/>
                </a:prstGeom>
              </p:spPr>
            </p:pic>
          </p:grpSp>
          <p:pic>
            <p:nvPicPr>
              <p:cNvPr id="11" name="Picture 10">
                <a:extLst>
                  <a:ext uri="{FF2B5EF4-FFF2-40B4-BE49-F238E27FC236}">
                    <a16:creationId xmlns:a16="http://schemas.microsoft.com/office/drawing/2014/main" id="{9BAD02AA-5C97-1DC5-2482-1C7E07830F8D}"/>
                  </a:ext>
                </a:extLst>
              </p:cNvPr>
              <p:cNvPicPr>
                <a:picLocks noChangeAspect="1"/>
              </p:cNvPicPr>
              <p:nvPr/>
            </p:nvPicPr>
            <p:blipFill rotWithShape="1">
              <a:blip r:embed="rId9"/>
              <a:srcRect l="18462" t="788" r="19003" b="51720"/>
              <a:stretch/>
            </p:blipFill>
            <p:spPr>
              <a:xfrm>
                <a:off x="2023346" y="132329"/>
                <a:ext cx="7080948" cy="2540931"/>
              </a:xfrm>
              <a:prstGeom prst="rect">
                <a:avLst/>
              </a:prstGeom>
            </p:spPr>
          </p:pic>
        </p:grpSp>
        <p:pic>
          <p:nvPicPr>
            <p:cNvPr id="17" name="Picture 16">
              <a:extLst>
                <a:ext uri="{FF2B5EF4-FFF2-40B4-BE49-F238E27FC236}">
                  <a16:creationId xmlns:a16="http://schemas.microsoft.com/office/drawing/2014/main" id="{C5A76844-F105-0114-01B3-A67BB83E7F4B}"/>
                </a:ext>
              </a:extLst>
            </p:cNvPr>
            <p:cNvPicPr>
              <a:picLocks noChangeAspect="1"/>
            </p:cNvPicPr>
            <p:nvPr/>
          </p:nvPicPr>
          <p:blipFill>
            <a:blip r:embed="rId10"/>
            <a:stretch>
              <a:fillRect/>
            </a:stretch>
          </p:blipFill>
          <p:spPr>
            <a:xfrm>
              <a:off x="6318028" y="2635960"/>
              <a:ext cx="4863253" cy="738730"/>
            </a:xfrm>
            <a:prstGeom prst="rect">
              <a:avLst/>
            </a:prstGeom>
          </p:spPr>
        </p:pic>
      </p:grpSp>
    </p:spTree>
    <p:custDataLst>
      <p:tags r:id="rId1"/>
    </p:custDataLst>
    <p:extLst>
      <p:ext uri="{BB962C8B-B14F-4D97-AF65-F5344CB8AC3E}">
        <p14:creationId xmlns:p14="http://schemas.microsoft.com/office/powerpoint/2010/main" val="521716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25F989-066B-406B-4D67-9E0DCD7CB9E0}"/>
              </a:ext>
            </a:extLst>
          </p:cNvPr>
          <p:cNvSpPr>
            <a:spLocks noGrp="1"/>
          </p:cNvSpPr>
          <p:nvPr>
            <p:ph type="title"/>
          </p:nvPr>
        </p:nvSpPr>
        <p:spPr/>
        <p:txBody>
          <a:bodyPr/>
          <a:lstStyle/>
          <a:p>
            <a:r>
              <a:rPr lang="en-GB" sz="6000">
                <a:latin typeface="Apricus Black" pitchFamily="50" charset="0"/>
              </a:rPr>
              <a:t>When to apply for 2026 entry</a:t>
            </a:r>
          </a:p>
        </p:txBody>
      </p:sp>
      <p:sp>
        <p:nvSpPr>
          <p:cNvPr id="6" name="Text Placeholder 5">
            <a:extLst>
              <a:ext uri="{FF2B5EF4-FFF2-40B4-BE49-F238E27FC236}">
                <a16:creationId xmlns:a16="http://schemas.microsoft.com/office/drawing/2014/main" id="{2BDAE171-5F54-10FC-6EE3-615C626E9AAD}"/>
              </a:ext>
            </a:extLst>
          </p:cNvPr>
          <p:cNvSpPr>
            <a:spLocks noGrp="1"/>
          </p:cNvSpPr>
          <p:nvPr>
            <p:ph type="body" sz="quarter" idx="10"/>
          </p:nvPr>
        </p:nvSpPr>
        <p:spPr/>
        <p:txBody>
          <a:bodyPr/>
          <a:lstStyle/>
          <a:p>
            <a:r>
              <a:rPr lang="en-GB"/>
              <a:t>Public</a:t>
            </a:r>
          </a:p>
        </p:txBody>
      </p:sp>
      <p:graphicFrame>
        <p:nvGraphicFramePr>
          <p:cNvPr id="9" name="Content Placeholder 2">
            <a:extLst>
              <a:ext uri="{FF2B5EF4-FFF2-40B4-BE49-F238E27FC236}">
                <a16:creationId xmlns:a16="http://schemas.microsoft.com/office/drawing/2014/main" id="{C6BC2EE8-965C-2279-E025-02D5B599A43B}"/>
              </a:ext>
            </a:extLst>
          </p:cNvPr>
          <p:cNvGraphicFramePr>
            <a:graphicFrameLocks/>
          </p:cNvGraphicFramePr>
          <p:nvPr/>
        </p:nvGraphicFramePr>
        <p:xfrm>
          <a:off x="997346" y="1689100"/>
          <a:ext cx="10508853" cy="445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052961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84D5ABB1-7CE9-E9EB-0143-2248367A7D2D}"/>
              </a:ext>
            </a:extLst>
          </p:cNvPr>
          <p:cNvSpPr>
            <a:spLocks noGrp="1"/>
          </p:cNvSpPr>
          <p:nvPr>
            <p:ph type="title"/>
          </p:nvPr>
        </p:nvSpPr>
        <p:spPr>
          <a:xfrm>
            <a:off x="579602" y="586026"/>
            <a:ext cx="11308789" cy="1695437"/>
          </a:xfrm>
        </p:spPr>
        <p:txBody>
          <a:bodyPr/>
          <a:lstStyle/>
          <a:p>
            <a:r>
              <a:rPr lang="en-GB" sz="6000">
                <a:latin typeface="Apricus Black" pitchFamily="50" charset="0"/>
              </a:rPr>
              <a:t>Starting an application</a:t>
            </a:r>
            <a:br>
              <a:rPr lang="en-GB" sz="6000">
                <a:latin typeface="Apricus Black" pitchFamily="50" charset="0"/>
              </a:rPr>
            </a:br>
            <a:endParaRPr lang="en-GB" sz="6000">
              <a:latin typeface="Apricus Black" pitchFamily="50" charset="0"/>
            </a:endParaRPr>
          </a:p>
        </p:txBody>
      </p:sp>
      <p:sp>
        <p:nvSpPr>
          <p:cNvPr id="19" name="Text Placeholder 18">
            <a:extLst>
              <a:ext uri="{FF2B5EF4-FFF2-40B4-BE49-F238E27FC236}">
                <a16:creationId xmlns:a16="http://schemas.microsoft.com/office/drawing/2014/main" id="{35CA4A89-4F4F-9139-43B5-BD63B113D730}"/>
              </a:ext>
            </a:extLst>
          </p:cNvPr>
          <p:cNvSpPr>
            <a:spLocks noGrp="1"/>
          </p:cNvSpPr>
          <p:nvPr>
            <p:ph type="body" sz="quarter" idx="10"/>
          </p:nvPr>
        </p:nvSpPr>
        <p:spPr/>
        <p:txBody>
          <a:bodyPr/>
          <a:lstStyle/>
          <a:p>
            <a:r>
              <a:rPr lang="en-GB"/>
              <a:t>Public</a:t>
            </a:r>
          </a:p>
        </p:txBody>
      </p:sp>
      <p:pic>
        <p:nvPicPr>
          <p:cNvPr id="21" name="Picture 20">
            <a:extLst>
              <a:ext uri="{FF2B5EF4-FFF2-40B4-BE49-F238E27FC236}">
                <a16:creationId xmlns:a16="http://schemas.microsoft.com/office/drawing/2014/main" id="{C79F6293-11DF-13EC-2476-867723A1D198}"/>
              </a:ext>
            </a:extLst>
          </p:cNvPr>
          <p:cNvPicPr>
            <a:picLocks noChangeAspect="1"/>
          </p:cNvPicPr>
          <p:nvPr/>
        </p:nvPicPr>
        <p:blipFill>
          <a:blip r:embed="rId3"/>
          <a:stretch>
            <a:fillRect/>
          </a:stretch>
        </p:blipFill>
        <p:spPr>
          <a:xfrm>
            <a:off x="1820949" y="4424829"/>
            <a:ext cx="8550101" cy="1826553"/>
          </a:xfrm>
          <a:prstGeom prst="rect">
            <a:avLst/>
          </a:prstGeom>
        </p:spPr>
      </p:pic>
      <p:sp>
        <p:nvSpPr>
          <p:cNvPr id="22" name="TextBox 21">
            <a:extLst>
              <a:ext uri="{FF2B5EF4-FFF2-40B4-BE49-F238E27FC236}">
                <a16:creationId xmlns:a16="http://schemas.microsoft.com/office/drawing/2014/main" id="{B2FB8E5D-9478-40E5-6488-414347D284A9}"/>
              </a:ext>
            </a:extLst>
          </p:cNvPr>
          <p:cNvSpPr txBox="1"/>
          <p:nvPr/>
        </p:nvSpPr>
        <p:spPr>
          <a:xfrm>
            <a:off x="1124442" y="2073664"/>
            <a:ext cx="9943113" cy="1910779"/>
          </a:xfrm>
          <a:prstGeom prst="rect">
            <a:avLst/>
          </a:prstGeom>
          <a:noFill/>
        </p:spPr>
        <p:txBody>
          <a:bodyPr wrap="square" lIns="91440" tIns="45720" rIns="91440" bIns="45720" anchor="t">
            <a:spAutoFit/>
          </a:bodyPr>
          <a:lstStyle/>
          <a:p>
            <a:pPr marL="342900" marR="0" lvl="0" indent="-342900" algn="l" defTabSz="457200" rtl="0" eaLnBrk="1" fontAlgn="auto" latinLnBrk="0" hangingPunct="1">
              <a:lnSpc>
                <a:spcPct val="120000"/>
              </a:lnSpc>
              <a:spcBef>
                <a:spcPts val="0"/>
              </a:spcBef>
              <a:spcAft>
                <a:spcPts val="0"/>
              </a:spcAft>
              <a:buClr>
                <a:srgbClr val="00AEEF"/>
              </a:buClr>
              <a:buSzTx/>
              <a:buFont typeface="Arial" panose="020B0604020202020204" pitchFamily="34" charset="0"/>
              <a:buChar char="•"/>
              <a:tabLst/>
              <a:defRPr/>
            </a:pPr>
            <a:r>
              <a:rPr kumimoji="0" lang="en-GB" sz="20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To start an application, you need to register with </a:t>
            </a:r>
            <a:r>
              <a:rPr kumimoji="0" lang="en-GB" sz="2000" b="1" i="0" u="none" strike="noStrike" kern="1200" cap="none" spc="0" normalizeH="0" baseline="0" noProof="0">
                <a:ln>
                  <a:noFill/>
                </a:ln>
                <a:solidFill>
                  <a:srgbClr val="00AEEF"/>
                </a:solidFill>
                <a:effectLst/>
                <a:uLnTx/>
                <a:uFillTx/>
                <a:latin typeface="Roboto Light" panose="02000000000000000000" pitchFamily="2" charset="0"/>
                <a:ea typeface="Roboto Light" panose="02000000000000000000" pitchFamily="2" charset="0"/>
                <a:cs typeface="Roboto Light" panose="02000000000000000000" pitchFamily="2" charset="0"/>
              </a:rPr>
              <a:t>ucas.com</a:t>
            </a:r>
            <a:r>
              <a:rPr kumimoji="0" lang="en-GB" sz="2000" b="1" i="0" u="none" strike="noStrike" kern="1200" cap="none" spc="0" normalizeH="0" baseline="0" noProof="0">
                <a:ln>
                  <a:noFill/>
                </a:ln>
                <a:solidFill>
                  <a:srgbClr val="132433"/>
                </a:solidFill>
                <a:effectLst/>
                <a:uLnTx/>
                <a:uFillTx/>
                <a:latin typeface="Roboto Light" panose="02000000000000000000" pitchFamily="2" charset="0"/>
                <a:ea typeface="Roboto Light" panose="02000000000000000000" pitchFamily="2" charset="0"/>
                <a:cs typeface="Roboto Light" panose="02000000000000000000" pitchFamily="2" charset="0"/>
              </a:rPr>
              <a:t>.</a:t>
            </a:r>
            <a:endParaRPr kumimoji="0" lang="en-GB" sz="2000" b="1" i="0" u="none" strike="noStrike" kern="1200" cap="none" spc="0" normalizeH="0" baseline="0" noProof="0">
              <a:ln>
                <a:noFill/>
              </a:ln>
              <a:solidFill>
                <a:srgbClr val="00AEEF"/>
              </a:solidFill>
              <a:effectLst/>
              <a:uLnTx/>
              <a:uFillTx/>
              <a:latin typeface="Roboto Light" panose="02000000000000000000" pitchFamily="2" charset="0"/>
              <a:ea typeface="Roboto Light" panose="02000000000000000000" pitchFamily="2" charset="0"/>
              <a:cs typeface="Roboto Light" panose="02000000000000000000" pitchFamily="2" charset="0"/>
            </a:endParaRPr>
          </a:p>
          <a:p>
            <a:pPr marL="342900" marR="0" lvl="0" indent="-342900" algn="l" defTabSz="457200" rtl="0" eaLnBrk="1" fontAlgn="auto" latinLnBrk="0" hangingPunct="1">
              <a:lnSpc>
                <a:spcPct val="120000"/>
              </a:lnSpc>
              <a:spcBef>
                <a:spcPts val="0"/>
              </a:spcBef>
              <a:spcAft>
                <a:spcPts val="0"/>
              </a:spcAft>
              <a:buClr>
                <a:srgbClr val="00AEEF"/>
              </a:buClr>
              <a:buSzTx/>
              <a:buFont typeface="Arial" panose="020B0604020202020204" pitchFamily="34" charset="0"/>
              <a:buChar char="•"/>
              <a:tabLst/>
              <a:defRPr/>
            </a:pPr>
            <a:r>
              <a:rPr kumimoji="0" lang="en-GB" sz="20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You can register at any time.</a:t>
            </a:r>
          </a:p>
          <a:p>
            <a:pPr marL="342900" marR="0" lvl="0" indent="-342900" algn="l" defTabSz="457200" rtl="0" eaLnBrk="1" fontAlgn="auto" latinLnBrk="0" hangingPunct="1">
              <a:lnSpc>
                <a:spcPct val="120000"/>
              </a:lnSpc>
              <a:spcBef>
                <a:spcPts val="0"/>
              </a:spcBef>
              <a:spcAft>
                <a:spcPts val="0"/>
              </a:spcAft>
              <a:buClr>
                <a:srgbClr val="00AEEF"/>
              </a:buClr>
              <a:buSzTx/>
              <a:buFont typeface="Arial" panose="020B0604020202020204" pitchFamily="34" charset="0"/>
              <a:buChar char="•"/>
              <a:tabLst/>
              <a:defRPr/>
            </a:pPr>
            <a:r>
              <a:rPr kumimoji="0" lang="en-GB" sz="20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From </a:t>
            </a:r>
            <a:r>
              <a:rPr kumimoji="0" lang="en-GB" sz="2000" b="1" i="0" u="none" strike="noStrike" kern="1200" cap="none" spc="0" normalizeH="0" baseline="0" noProof="0">
                <a:ln>
                  <a:noFill/>
                </a:ln>
                <a:solidFill>
                  <a:srgbClr val="00AEEF"/>
                </a:solidFill>
                <a:effectLst/>
                <a:uLnTx/>
                <a:uFillTx/>
                <a:latin typeface="Roboto Light" panose="02000000000000000000" pitchFamily="2" charset="0"/>
                <a:ea typeface="Roboto Light" panose="02000000000000000000" pitchFamily="2" charset="0"/>
                <a:cs typeface="Roboto Light" panose="02000000000000000000" pitchFamily="2" charset="0"/>
              </a:rPr>
              <a:t>10 July 2025 </a:t>
            </a:r>
            <a:r>
              <a:rPr kumimoji="0" lang="en-GB" sz="20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you’ll be able to start a conservatoire application for 2026 entry.</a:t>
            </a:r>
          </a:p>
          <a:p>
            <a:pPr marL="342900" marR="0" lvl="0" indent="-342900" algn="l" defTabSz="457200" rtl="0" eaLnBrk="1" fontAlgn="auto" latinLnBrk="0" hangingPunct="1">
              <a:lnSpc>
                <a:spcPct val="120000"/>
              </a:lnSpc>
              <a:spcBef>
                <a:spcPts val="0"/>
              </a:spcBef>
              <a:spcAft>
                <a:spcPts val="0"/>
              </a:spcAft>
              <a:buClr>
                <a:srgbClr val="00AEEF"/>
              </a:buClr>
              <a:buSzTx/>
              <a:buFont typeface="Arial" panose="020B0604020202020204" pitchFamily="34" charset="0"/>
              <a:buChar char="•"/>
              <a:tabLst/>
              <a:defRPr/>
            </a:pPr>
            <a:r>
              <a:rPr kumimoji="0" lang="en-GB" sz="20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Courses are listed in our </a:t>
            </a:r>
            <a:r>
              <a:rPr kumimoji="0" lang="en-GB" sz="20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hlinkClick r:id="rId4">
                  <a:extLst>
                    <a:ext uri="{A12FA001-AC4F-418D-AE19-62706E023703}">
                      <ahyp:hlinkClr xmlns:ahyp="http://schemas.microsoft.com/office/drawing/2018/hyperlinkcolor" xmlns="" val="tx"/>
                    </a:ext>
                  </a:extLst>
                </a:hlinkClick>
              </a:rPr>
              <a:t>search tool</a:t>
            </a:r>
            <a:r>
              <a:rPr kumimoji="0" lang="en-GB" sz="20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a:t>
            </a:r>
          </a:p>
          <a:p>
            <a:pPr marL="342900" marR="0" lvl="0" indent="-342900" algn="l" defTabSz="457200" rtl="0" eaLnBrk="1" fontAlgn="auto" latinLnBrk="0" hangingPunct="1">
              <a:lnSpc>
                <a:spcPct val="120000"/>
              </a:lnSpc>
              <a:spcBef>
                <a:spcPts val="0"/>
              </a:spcBef>
              <a:spcAft>
                <a:spcPts val="0"/>
              </a:spcAft>
              <a:buClr>
                <a:srgbClr val="00AEEF"/>
              </a:buClr>
              <a:buSzTx/>
              <a:buFont typeface="Arial" panose="020B0604020202020204" pitchFamily="34" charset="0"/>
              <a:buChar char="•"/>
              <a:tabLst/>
              <a:defRPr/>
            </a:pPr>
            <a:r>
              <a:rPr kumimoji="0" lang="en-GB" sz="20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Use the </a:t>
            </a:r>
            <a:r>
              <a:rPr kumimoji="0" lang="en-GB" sz="2000" b="0" i="0" u="none" strike="noStrike" kern="1200" cap="none" spc="0" normalizeH="0" baseline="0" noProof="0">
                <a:ln>
                  <a:noFill/>
                </a:ln>
                <a:solidFill>
                  <a:srgbClr val="00AEEF"/>
                </a:solidFill>
                <a:effectLst/>
                <a:uLnTx/>
                <a:uFillTx/>
                <a:latin typeface="Roboto Light" panose="02000000000000000000" pitchFamily="2" charset="0"/>
                <a:ea typeface="Roboto Light" panose="02000000000000000000" pitchFamily="2" charset="0"/>
                <a:cs typeface="Roboto Light" panose="02000000000000000000" pitchFamily="2" charset="0"/>
              </a:rPr>
              <a:t>‘</a:t>
            </a:r>
            <a:r>
              <a:rPr kumimoji="0" lang="en-GB" sz="2000" b="1" i="0" u="none" strike="noStrike" kern="1200" cap="none" spc="0" normalizeH="0" baseline="0" noProof="0">
                <a:ln>
                  <a:noFill/>
                </a:ln>
                <a:solidFill>
                  <a:srgbClr val="00AEEF"/>
                </a:solidFill>
                <a:effectLst/>
                <a:uLnTx/>
                <a:uFillTx/>
                <a:latin typeface="Roboto Light" panose="02000000000000000000" pitchFamily="2" charset="0"/>
                <a:ea typeface="Roboto Light" panose="02000000000000000000" pitchFamily="2" charset="0"/>
                <a:cs typeface="Roboto Light" panose="02000000000000000000" pitchFamily="2" charset="0"/>
              </a:rPr>
              <a:t>conservatoire filter’ </a:t>
            </a:r>
            <a:r>
              <a:rPr kumimoji="0" lang="en-GB" sz="20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to see conservatoire courses only. </a:t>
            </a:r>
          </a:p>
        </p:txBody>
      </p:sp>
    </p:spTree>
    <p:custDataLst>
      <p:tags r:id="rId1"/>
    </p:custDataLst>
    <p:extLst>
      <p:ext uri="{BB962C8B-B14F-4D97-AF65-F5344CB8AC3E}">
        <p14:creationId xmlns:p14="http://schemas.microsoft.com/office/powerpoint/2010/main" val="3131656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DB5667-AF8B-F0A6-CFFE-58287794374E}"/>
              </a:ext>
            </a:extLst>
          </p:cNvPr>
          <p:cNvPicPr>
            <a:picLocks noChangeAspect="1"/>
          </p:cNvPicPr>
          <p:nvPr/>
        </p:nvPicPr>
        <p:blipFill>
          <a:blip r:embed="rId3"/>
          <a:srcRect l="2885" t="3161" r="5530" b="6243"/>
          <a:stretch/>
        </p:blipFill>
        <p:spPr>
          <a:xfrm>
            <a:off x="658548" y="840831"/>
            <a:ext cx="2832411" cy="2836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itle 3">
            <a:extLst>
              <a:ext uri="{FF2B5EF4-FFF2-40B4-BE49-F238E27FC236}">
                <a16:creationId xmlns:a16="http://schemas.microsoft.com/office/drawing/2014/main" id="{E27BB529-265F-C8D1-DB4E-1227C3A366A0}"/>
              </a:ext>
            </a:extLst>
          </p:cNvPr>
          <p:cNvSpPr>
            <a:spLocks noGrp="1"/>
          </p:cNvSpPr>
          <p:nvPr>
            <p:ph type="title"/>
          </p:nvPr>
        </p:nvSpPr>
        <p:spPr>
          <a:xfrm>
            <a:off x="6096000" y="217173"/>
            <a:ext cx="11308789" cy="910607"/>
          </a:xfrm>
        </p:spPr>
        <p:txBody>
          <a:bodyPr/>
          <a:lstStyle/>
          <a:p>
            <a:r>
              <a:rPr lang="en-GB"/>
              <a:t>KEY FACTS</a:t>
            </a:r>
          </a:p>
        </p:txBody>
      </p:sp>
      <p:sp>
        <p:nvSpPr>
          <p:cNvPr id="5" name="Text Placeholder 4">
            <a:extLst>
              <a:ext uri="{FF2B5EF4-FFF2-40B4-BE49-F238E27FC236}">
                <a16:creationId xmlns:a16="http://schemas.microsoft.com/office/drawing/2014/main" id="{5A2C59D4-2364-B5D4-B49F-93E91E5B030C}"/>
              </a:ext>
            </a:extLst>
          </p:cNvPr>
          <p:cNvSpPr>
            <a:spLocks noGrp="1"/>
          </p:cNvSpPr>
          <p:nvPr>
            <p:ph type="body" sz="quarter" idx="10"/>
          </p:nvPr>
        </p:nvSpPr>
        <p:spPr/>
        <p:txBody>
          <a:bodyPr/>
          <a:lstStyle/>
          <a:p>
            <a:r>
              <a:rPr lang="en-GB"/>
              <a:t>Public</a:t>
            </a:r>
          </a:p>
        </p:txBody>
      </p:sp>
      <p:pic>
        <p:nvPicPr>
          <p:cNvPr id="7" name="Picture 6">
            <a:extLst>
              <a:ext uri="{FF2B5EF4-FFF2-40B4-BE49-F238E27FC236}">
                <a16:creationId xmlns:a16="http://schemas.microsoft.com/office/drawing/2014/main" id="{609ED3DA-8879-FE4C-167B-88192849BA8C}"/>
              </a:ext>
            </a:extLst>
          </p:cNvPr>
          <p:cNvPicPr>
            <a:picLocks noChangeAspect="1"/>
          </p:cNvPicPr>
          <p:nvPr/>
        </p:nvPicPr>
        <p:blipFill rotWithShape="1">
          <a:blip r:embed="rId4"/>
          <a:srcRect l="1382" t="2169" r="3216" b="10306"/>
          <a:stretch/>
        </p:blipFill>
        <p:spPr>
          <a:xfrm>
            <a:off x="2420226" y="2600482"/>
            <a:ext cx="3517907" cy="33383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05D40514-D5BC-F533-F662-EFF720DA4AED}"/>
              </a:ext>
            </a:extLst>
          </p:cNvPr>
          <p:cNvSpPr txBox="1"/>
          <p:nvPr/>
        </p:nvSpPr>
        <p:spPr>
          <a:xfrm>
            <a:off x="6500832" y="1127780"/>
            <a:ext cx="5500668" cy="5619487"/>
          </a:xfrm>
          <a:prstGeom prst="rect">
            <a:avLst/>
          </a:prstGeom>
          <a:noFill/>
        </p:spPr>
        <p:txBody>
          <a:bodyPr wrap="square">
            <a:spAutoFit/>
          </a:bodyPr>
          <a:lstStyle/>
          <a:p>
            <a:pPr marL="342900" marR="0" lvl="0" indent="-342900" algn="l" defTabSz="914400" rtl="0" eaLnBrk="1" fontAlgn="auto" latinLnBrk="0" hangingPunct="1">
              <a:lnSpc>
                <a:spcPct val="120000"/>
              </a:lnSpc>
              <a:spcBef>
                <a:spcPts val="600"/>
              </a:spcBef>
              <a:spcAft>
                <a:spcPts val="0"/>
              </a:spcAft>
              <a:buClr>
                <a:srgbClr val="00AEEF"/>
              </a:buClr>
              <a:buSzTx/>
              <a:buFont typeface="Arial" panose="020B0604020202020204" pitchFamily="34" charset="0"/>
              <a:buChar char="•"/>
              <a:tabLst>
                <a:tab pos="180975" algn="l"/>
              </a:tabLst>
              <a:defRPr/>
            </a:pP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You can add up to </a:t>
            </a:r>
            <a:r>
              <a:rPr kumimoji="0" lang="en-GB" sz="2000" b="1"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6</a:t>
            </a: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 </a:t>
            </a:r>
            <a:r>
              <a:rPr kumimoji="0" lang="en-GB" sz="2000" b="1"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choices </a:t>
            </a: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for a conservatoire application.</a:t>
            </a:r>
          </a:p>
          <a:p>
            <a:pPr marL="342900" marR="0" lvl="0" indent="-342900" algn="l" defTabSz="914400" rtl="0" eaLnBrk="1" fontAlgn="auto" latinLnBrk="0" hangingPunct="1">
              <a:lnSpc>
                <a:spcPct val="120000"/>
              </a:lnSpc>
              <a:spcBef>
                <a:spcPts val="600"/>
              </a:spcBef>
              <a:spcAft>
                <a:spcPts val="0"/>
              </a:spcAft>
              <a:buClr>
                <a:srgbClr val="00AEEF"/>
              </a:buClr>
              <a:buSzTx/>
              <a:buFont typeface="Arial" panose="020B0604020202020204" pitchFamily="34" charset="0"/>
              <a:buChar char="•"/>
              <a:tabLst>
                <a:tab pos="180975" algn="l"/>
              </a:tabLst>
              <a:defRPr/>
            </a:pP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Applying </a:t>
            </a:r>
            <a:r>
              <a:rPr kumimoji="0" lang="en-GB" sz="2000" b="1"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costs</a:t>
            </a: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 £28.95 for 6 choices.</a:t>
            </a:r>
          </a:p>
          <a:p>
            <a:pPr marL="342900" marR="0" lvl="0" indent="-342900" algn="l" defTabSz="914400" rtl="0" eaLnBrk="1" fontAlgn="auto" latinLnBrk="0" hangingPunct="1">
              <a:lnSpc>
                <a:spcPct val="120000"/>
              </a:lnSpc>
              <a:spcBef>
                <a:spcPts val="600"/>
              </a:spcBef>
              <a:spcAft>
                <a:spcPts val="0"/>
              </a:spcAft>
              <a:buClr>
                <a:srgbClr val="00AEEF"/>
              </a:buClr>
              <a:buSzTx/>
              <a:buFont typeface="Arial" panose="020B0604020202020204" pitchFamily="34" charset="0"/>
              <a:buChar char="•"/>
              <a:tabLst>
                <a:tab pos="180975" algn="l"/>
              </a:tabLst>
              <a:defRPr/>
            </a:pP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Apply by the relevant </a:t>
            </a:r>
            <a:r>
              <a:rPr kumimoji="0" lang="en-GB" sz="2000" b="1"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equal consideration date </a:t>
            </a: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for your specialist area.</a:t>
            </a:r>
          </a:p>
          <a:p>
            <a:pPr marL="342900" marR="0" lvl="0" indent="-342900" algn="l" defTabSz="914400" rtl="0" eaLnBrk="1" fontAlgn="auto" latinLnBrk="0" hangingPunct="1">
              <a:lnSpc>
                <a:spcPct val="120000"/>
              </a:lnSpc>
              <a:spcBef>
                <a:spcPts val="600"/>
              </a:spcBef>
              <a:spcAft>
                <a:spcPts val="0"/>
              </a:spcAft>
              <a:buClr>
                <a:srgbClr val="00AEEF"/>
              </a:buClr>
              <a:buSzTx/>
              <a:buFont typeface="Arial" panose="020B0604020202020204" pitchFamily="34" charset="0"/>
              <a:buChar char="•"/>
              <a:tabLst>
                <a:tab pos="180975" algn="l"/>
              </a:tabLst>
              <a:defRPr/>
            </a:pP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It’s likely you’ll need to attend an </a:t>
            </a:r>
            <a:r>
              <a:rPr kumimoji="0" lang="en-GB" sz="2000" b="1"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audition or interview. </a:t>
            </a:r>
          </a:p>
          <a:p>
            <a:pPr marL="342900" marR="0" lvl="0" indent="-342900" algn="l" defTabSz="914400" rtl="0" eaLnBrk="1" fontAlgn="auto" latinLnBrk="0" hangingPunct="1">
              <a:lnSpc>
                <a:spcPct val="120000"/>
              </a:lnSpc>
              <a:spcBef>
                <a:spcPts val="600"/>
              </a:spcBef>
              <a:spcAft>
                <a:spcPts val="0"/>
              </a:spcAft>
              <a:buClr>
                <a:srgbClr val="00AEEF"/>
              </a:buClr>
              <a:buSzTx/>
              <a:buFont typeface="Arial" panose="020B0604020202020204" pitchFamily="34" charset="0"/>
              <a:buChar char="•"/>
              <a:tabLst>
                <a:tab pos="180975" algn="l"/>
              </a:tabLst>
              <a:defRPr/>
            </a:pP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There’s usually a fee for this which UCAS collects during the application. In some cases, you’ll need to pay the conservatoire directly.</a:t>
            </a:r>
          </a:p>
          <a:p>
            <a:pPr marL="342900" marR="0" lvl="0" indent="-342900" algn="l" defTabSz="914400" rtl="0" eaLnBrk="1" fontAlgn="auto" latinLnBrk="0" hangingPunct="1">
              <a:lnSpc>
                <a:spcPct val="120000"/>
              </a:lnSpc>
              <a:spcBef>
                <a:spcPts val="600"/>
              </a:spcBef>
              <a:spcAft>
                <a:spcPts val="0"/>
              </a:spcAft>
              <a:buClr>
                <a:srgbClr val="00AEEF"/>
              </a:buClr>
              <a:buSzTx/>
              <a:buFont typeface="Arial" panose="020B0604020202020204" pitchFamily="34" charset="0"/>
              <a:buChar char="•"/>
              <a:tabLst>
                <a:tab pos="180975" algn="l"/>
              </a:tabLst>
              <a:defRPr/>
            </a:pP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You can apply through both the Undergraduate and Conservatoire applications at the same time.</a:t>
            </a:r>
          </a:p>
        </p:txBody>
      </p:sp>
    </p:spTree>
    <p:custDataLst>
      <p:tags r:id="rId1"/>
    </p:custDataLst>
    <p:extLst>
      <p:ext uri="{BB962C8B-B14F-4D97-AF65-F5344CB8AC3E}">
        <p14:creationId xmlns:p14="http://schemas.microsoft.com/office/powerpoint/2010/main" val="1422630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3B36BA-8011-FB02-8E28-DF7FF65F19EE}"/>
              </a:ext>
            </a:extLst>
          </p:cNvPr>
          <p:cNvSpPr>
            <a:spLocks noGrp="1"/>
          </p:cNvSpPr>
          <p:nvPr>
            <p:ph type="title"/>
          </p:nvPr>
        </p:nvSpPr>
        <p:spPr>
          <a:xfrm>
            <a:off x="651307" y="439556"/>
            <a:ext cx="11308789" cy="910607"/>
          </a:xfrm>
        </p:spPr>
        <p:txBody>
          <a:bodyPr/>
          <a:lstStyle/>
          <a:p>
            <a:r>
              <a:rPr lang="en-GB"/>
              <a:t>Making an application</a:t>
            </a:r>
          </a:p>
        </p:txBody>
      </p:sp>
      <p:sp>
        <p:nvSpPr>
          <p:cNvPr id="5" name="Text Placeholder 4">
            <a:extLst>
              <a:ext uri="{FF2B5EF4-FFF2-40B4-BE49-F238E27FC236}">
                <a16:creationId xmlns:a16="http://schemas.microsoft.com/office/drawing/2014/main" id="{12504F3C-BB9A-BE92-A7CF-AD738B5A3AD0}"/>
              </a:ext>
            </a:extLst>
          </p:cNvPr>
          <p:cNvSpPr>
            <a:spLocks noGrp="1"/>
          </p:cNvSpPr>
          <p:nvPr>
            <p:ph type="body" sz="quarter" idx="10"/>
          </p:nvPr>
        </p:nvSpPr>
        <p:spPr/>
        <p:txBody>
          <a:bodyPr/>
          <a:lstStyle/>
          <a:p>
            <a:r>
              <a:rPr lang="en-GB"/>
              <a:t>Public</a:t>
            </a:r>
          </a:p>
        </p:txBody>
      </p:sp>
      <p:sp>
        <p:nvSpPr>
          <p:cNvPr id="8" name="TextBox 7">
            <a:extLst>
              <a:ext uri="{FF2B5EF4-FFF2-40B4-BE49-F238E27FC236}">
                <a16:creationId xmlns:a16="http://schemas.microsoft.com/office/drawing/2014/main" id="{FC68F890-95A9-1F46-9FDA-FEF0219AFFD5}"/>
              </a:ext>
            </a:extLst>
          </p:cNvPr>
          <p:cNvSpPr txBox="1"/>
          <p:nvPr/>
        </p:nvSpPr>
        <p:spPr>
          <a:xfrm>
            <a:off x="651307" y="1707785"/>
            <a:ext cx="6097656" cy="4539704"/>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
                <a:srgbClr val="00AEEF"/>
              </a:buClr>
              <a:buSzTx/>
              <a:buFontTx/>
              <a:buNone/>
              <a:tabLst>
                <a:tab pos="1701798" algn="l"/>
                <a:tab pos="2954334" algn="l"/>
              </a:tabLst>
              <a:defRPr/>
            </a:pPr>
            <a:r>
              <a:rPr kumimoji="0" lang="en-GB" sz="18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Sections to be completed:</a:t>
            </a:r>
          </a:p>
          <a:p>
            <a:pPr marL="285750" marR="0" lvl="0" indent="-285750" algn="l" defTabSz="914400" rtl="0" eaLnBrk="1" fontAlgn="auto" latinLnBrk="0" hangingPunct="1">
              <a:lnSpc>
                <a:spcPct val="100000"/>
              </a:lnSpc>
              <a:spcBef>
                <a:spcPts val="300"/>
              </a:spcBef>
              <a:spcAft>
                <a:spcPts val="300"/>
              </a:spcAft>
              <a:buClr>
                <a:srgbClr val="00AEEF"/>
              </a:buClr>
              <a:buSzTx/>
              <a:buFont typeface="Arial" panose="020B0604020202020204" pitchFamily="34" charset="0"/>
              <a:buChar char="•"/>
              <a:tabLst>
                <a:tab pos="1701798" algn="l"/>
                <a:tab pos="2954334" algn="l"/>
              </a:tabLst>
              <a:defRPr/>
            </a:pPr>
            <a:r>
              <a:rPr kumimoji="0" lang="en-GB" sz="18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Personal details</a:t>
            </a:r>
          </a:p>
          <a:p>
            <a:pPr marL="285750" marR="0" lvl="0" indent="-285750" algn="l" defTabSz="914400" rtl="0" eaLnBrk="1" fontAlgn="auto" latinLnBrk="0" hangingPunct="1">
              <a:lnSpc>
                <a:spcPct val="100000"/>
              </a:lnSpc>
              <a:spcBef>
                <a:spcPts val="300"/>
              </a:spcBef>
              <a:spcAft>
                <a:spcPts val="300"/>
              </a:spcAft>
              <a:buClr>
                <a:srgbClr val="00AEEF"/>
              </a:buClr>
              <a:buSzTx/>
              <a:buFont typeface="Arial" panose="020B0604020202020204" pitchFamily="34" charset="0"/>
              <a:buChar char="•"/>
              <a:tabLst>
                <a:tab pos="1701798" algn="l"/>
                <a:tab pos="2954334" algn="l"/>
              </a:tabLst>
              <a:defRPr/>
            </a:pPr>
            <a:r>
              <a:rPr kumimoji="0" lang="en-GB" sz="18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Contact and residency details</a:t>
            </a:r>
          </a:p>
          <a:p>
            <a:pPr marL="285750" marR="0" lvl="0" indent="-285750" algn="l" defTabSz="914400" rtl="0" eaLnBrk="1" fontAlgn="auto" latinLnBrk="0" hangingPunct="1">
              <a:lnSpc>
                <a:spcPct val="100000"/>
              </a:lnSpc>
              <a:spcBef>
                <a:spcPts val="300"/>
              </a:spcBef>
              <a:spcAft>
                <a:spcPts val="300"/>
              </a:spcAft>
              <a:buClr>
                <a:srgbClr val="00AEEF"/>
              </a:buClr>
              <a:buSzTx/>
              <a:buFont typeface="Arial" panose="020B0604020202020204" pitchFamily="34" charset="0"/>
              <a:buChar char="•"/>
              <a:tabLst>
                <a:tab pos="1701798" algn="l"/>
                <a:tab pos="2954334" algn="l"/>
              </a:tabLst>
              <a:defRPr/>
            </a:pPr>
            <a:r>
              <a:rPr kumimoji="0" lang="en-GB" sz="18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Nationality details</a:t>
            </a:r>
          </a:p>
          <a:p>
            <a:pPr marL="285750" marR="0" lvl="0" indent="-285750" algn="l" defTabSz="914400" rtl="0" eaLnBrk="1" fontAlgn="auto" latinLnBrk="0" hangingPunct="1">
              <a:lnSpc>
                <a:spcPct val="100000"/>
              </a:lnSpc>
              <a:spcBef>
                <a:spcPts val="300"/>
              </a:spcBef>
              <a:spcAft>
                <a:spcPts val="300"/>
              </a:spcAft>
              <a:buClr>
                <a:srgbClr val="00AEEF"/>
              </a:buClr>
              <a:buSzTx/>
              <a:buFont typeface="Arial" panose="020B0604020202020204" pitchFamily="34" charset="0"/>
              <a:buChar char="•"/>
              <a:tabLst>
                <a:tab pos="1701798" algn="l"/>
                <a:tab pos="2954334" algn="l"/>
              </a:tabLst>
              <a:defRPr/>
            </a:pPr>
            <a:r>
              <a:rPr kumimoji="0" lang="en-GB" sz="18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English language skills</a:t>
            </a:r>
          </a:p>
          <a:p>
            <a:pPr marL="285750" marR="0" lvl="0" indent="-285750" algn="l" defTabSz="914400" rtl="0" eaLnBrk="1" fontAlgn="auto" latinLnBrk="0" hangingPunct="1">
              <a:lnSpc>
                <a:spcPct val="100000"/>
              </a:lnSpc>
              <a:spcBef>
                <a:spcPts val="300"/>
              </a:spcBef>
              <a:spcAft>
                <a:spcPts val="300"/>
              </a:spcAft>
              <a:buClr>
                <a:srgbClr val="00AEEF"/>
              </a:buClr>
              <a:buSzTx/>
              <a:buFont typeface="Arial" panose="020B0604020202020204" pitchFamily="34" charset="0"/>
              <a:buChar char="•"/>
              <a:tabLst>
                <a:tab pos="1701798" algn="l"/>
                <a:tab pos="2954334" algn="l"/>
              </a:tabLst>
              <a:defRPr/>
            </a:pPr>
            <a:r>
              <a:rPr kumimoji="0" lang="en-GB" sz="18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Finance and funding </a:t>
            </a:r>
          </a:p>
          <a:p>
            <a:pPr marL="285750" marR="0" lvl="0" indent="-285750" algn="l" defTabSz="914400" rtl="0" eaLnBrk="1" fontAlgn="auto" latinLnBrk="0" hangingPunct="1">
              <a:lnSpc>
                <a:spcPct val="100000"/>
              </a:lnSpc>
              <a:spcBef>
                <a:spcPts val="300"/>
              </a:spcBef>
              <a:spcAft>
                <a:spcPts val="300"/>
              </a:spcAft>
              <a:buClr>
                <a:srgbClr val="00AEEF"/>
              </a:buClr>
              <a:buSzTx/>
              <a:buFont typeface="Arial" panose="020B0604020202020204" pitchFamily="34" charset="0"/>
              <a:buChar char="•"/>
              <a:tabLst>
                <a:tab pos="1701798" algn="l"/>
                <a:tab pos="2954334" algn="l"/>
              </a:tabLst>
              <a:defRPr/>
            </a:pPr>
            <a:r>
              <a:rPr kumimoji="0" lang="en-GB" sz="18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Diversity &amp; inclusion (for students with a UK home address)</a:t>
            </a:r>
          </a:p>
          <a:p>
            <a:pPr marL="285750" marR="0" lvl="0" indent="-285750" algn="l" defTabSz="914400" rtl="0" eaLnBrk="1" fontAlgn="auto" latinLnBrk="0" hangingPunct="1">
              <a:lnSpc>
                <a:spcPct val="100000"/>
              </a:lnSpc>
              <a:spcBef>
                <a:spcPts val="300"/>
              </a:spcBef>
              <a:spcAft>
                <a:spcPts val="300"/>
              </a:spcAft>
              <a:buClr>
                <a:srgbClr val="00AEEF"/>
              </a:buClr>
              <a:buSzTx/>
              <a:buFont typeface="Arial" panose="020B0604020202020204" pitchFamily="34" charset="0"/>
              <a:buChar char="•"/>
              <a:tabLst>
                <a:tab pos="1701798" algn="l"/>
                <a:tab pos="2954334" algn="l"/>
              </a:tabLst>
              <a:defRPr/>
            </a:pPr>
            <a:r>
              <a:rPr kumimoji="0" lang="en-GB" sz="18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More about you</a:t>
            </a:r>
          </a:p>
          <a:p>
            <a:pPr marL="285750" marR="0" lvl="0" indent="-285750" algn="l" defTabSz="914400" rtl="0" eaLnBrk="1" fontAlgn="auto" latinLnBrk="0" hangingPunct="1">
              <a:lnSpc>
                <a:spcPct val="100000"/>
              </a:lnSpc>
              <a:spcBef>
                <a:spcPts val="300"/>
              </a:spcBef>
              <a:spcAft>
                <a:spcPts val="300"/>
              </a:spcAft>
              <a:buClr>
                <a:srgbClr val="00AEEF"/>
              </a:buClr>
              <a:buSzTx/>
              <a:buFont typeface="Arial" panose="020B0604020202020204" pitchFamily="34" charset="0"/>
              <a:buChar char="•"/>
              <a:tabLst>
                <a:tab pos="1701798" algn="l"/>
                <a:tab pos="2954334" algn="l"/>
              </a:tabLst>
              <a:defRPr/>
            </a:pPr>
            <a:r>
              <a:rPr kumimoji="0" lang="en-GB" sz="18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Education</a:t>
            </a:r>
          </a:p>
          <a:p>
            <a:pPr marL="285750" marR="0" lvl="0" indent="-285750" algn="l" defTabSz="914400" rtl="0" eaLnBrk="1" fontAlgn="auto" latinLnBrk="0" hangingPunct="1">
              <a:lnSpc>
                <a:spcPct val="100000"/>
              </a:lnSpc>
              <a:spcBef>
                <a:spcPts val="300"/>
              </a:spcBef>
              <a:spcAft>
                <a:spcPts val="300"/>
              </a:spcAft>
              <a:buClr>
                <a:srgbClr val="00AEEF"/>
              </a:buClr>
              <a:buSzTx/>
              <a:buFont typeface="Arial" panose="020B0604020202020204" pitchFamily="34" charset="0"/>
              <a:buChar char="•"/>
              <a:tabLst>
                <a:tab pos="1701798" algn="l"/>
                <a:tab pos="2954334" algn="l"/>
              </a:tabLst>
              <a:defRPr/>
            </a:pPr>
            <a:r>
              <a:rPr kumimoji="0" lang="en-GB" sz="18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Personal statement </a:t>
            </a:r>
          </a:p>
          <a:p>
            <a:pPr marL="285750" marR="0" lvl="0" indent="-285750" algn="l" defTabSz="914400" rtl="0" eaLnBrk="1" fontAlgn="auto" latinLnBrk="0" hangingPunct="1">
              <a:lnSpc>
                <a:spcPct val="100000"/>
              </a:lnSpc>
              <a:spcBef>
                <a:spcPts val="300"/>
              </a:spcBef>
              <a:spcAft>
                <a:spcPts val="300"/>
              </a:spcAft>
              <a:buClr>
                <a:srgbClr val="00AEEF"/>
              </a:buClr>
              <a:buSzTx/>
              <a:buFont typeface="Arial" panose="020B0604020202020204" pitchFamily="34" charset="0"/>
              <a:buChar char="•"/>
              <a:tabLst>
                <a:tab pos="1701798" algn="l"/>
                <a:tab pos="2954334" algn="l"/>
              </a:tabLst>
              <a:defRPr/>
            </a:pPr>
            <a:r>
              <a:rPr kumimoji="0" lang="en-GB" sz="18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References </a:t>
            </a:r>
          </a:p>
          <a:p>
            <a:pPr marL="285750" marR="0" lvl="0" indent="-285750" algn="l" defTabSz="914400" rtl="0" eaLnBrk="1" fontAlgn="auto" latinLnBrk="0" hangingPunct="1">
              <a:lnSpc>
                <a:spcPct val="100000"/>
              </a:lnSpc>
              <a:spcBef>
                <a:spcPts val="300"/>
              </a:spcBef>
              <a:spcAft>
                <a:spcPts val="300"/>
              </a:spcAft>
              <a:buClr>
                <a:srgbClr val="00AEEF"/>
              </a:buClr>
              <a:buSzTx/>
              <a:buFont typeface="Arial" panose="020B0604020202020204" pitchFamily="34" charset="0"/>
              <a:buChar char="•"/>
              <a:tabLst>
                <a:tab pos="1701798" algn="l"/>
                <a:tab pos="2954334" algn="l"/>
              </a:tabLst>
              <a:defRPr/>
            </a:pPr>
            <a:r>
              <a:rPr kumimoji="0" lang="en-GB" sz="18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Choices – make up to six </a:t>
            </a:r>
          </a:p>
        </p:txBody>
      </p:sp>
      <p:pic>
        <p:nvPicPr>
          <p:cNvPr id="3" name="Picture 2">
            <a:extLst>
              <a:ext uri="{FF2B5EF4-FFF2-40B4-BE49-F238E27FC236}">
                <a16:creationId xmlns:a16="http://schemas.microsoft.com/office/drawing/2014/main" id="{6528ADB8-029F-E8F9-DC94-1C1C9A72AD77}"/>
              </a:ext>
            </a:extLst>
          </p:cNvPr>
          <p:cNvPicPr>
            <a:picLocks noChangeAspect="1"/>
          </p:cNvPicPr>
          <p:nvPr/>
        </p:nvPicPr>
        <p:blipFill>
          <a:blip r:embed="rId3"/>
          <a:stretch>
            <a:fillRect/>
          </a:stretch>
        </p:blipFill>
        <p:spPr>
          <a:xfrm>
            <a:off x="6748963" y="299700"/>
            <a:ext cx="4200674" cy="3745523"/>
          </a:xfrm>
          <a:prstGeom prst="rect">
            <a:avLst/>
          </a:prstGeom>
        </p:spPr>
      </p:pic>
      <p:pic>
        <p:nvPicPr>
          <p:cNvPr id="9" name="Picture 8">
            <a:extLst>
              <a:ext uri="{FF2B5EF4-FFF2-40B4-BE49-F238E27FC236}">
                <a16:creationId xmlns:a16="http://schemas.microsoft.com/office/drawing/2014/main" id="{ED08ECCF-ADF1-C420-29FB-2F7C08FCD064}"/>
              </a:ext>
            </a:extLst>
          </p:cNvPr>
          <p:cNvPicPr>
            <a:picLocks noChangeAspect="1"/>
          </p:cNvPicPr>
          <p:nvPr/>
        </p:nvPicPr>
        <p:blipFill>
          <a:blip r:embed="rId4"/>
          <a:stretch>
            <a:fillRect/>
          </a:stretch>
        </p:blipFill>
        <p:spPr>
          <a:xfrm>
            <a:off x="6748963" y="4018038"/>
            <a:ext cx="4200674" cy="2660908"/>
          </a:xfrm>
          <a:prstGeom prst="rect">
            <a:avLst/>
          </a:prstGeom>
        </p:spPr>
      </p:pic>
    </p:spTree>
    <p:custDataLst>
      <p:tags r:id="rId1"/>
    </p:custDataLst>
    <p:extLst>
      <p:ext uri="{BB962C8B-B14F-4D97-AF65-F5344CB8AC3E}">
        <p14:creationId xmlns:p14="http://schemas.microsoft.com/office/powerpoint/2010/main" val="37433854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CAS Slate and Coral">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8445 UCAS Document Templates - Powerpoint V07" id="{5B3A03E0-8EE5-B340-A099-9175F8BF513D}" vid="{8FABE7ED-1BAF-5740-A46E-417CE60330C9}"/>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UCAS Slate and Coral">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point Deck - Compatible" id="{9F526028-14FB-894B-B131-EDFD8406882E}" vid="{84DD4469-1CE0-5D41-AA3E-D1A210CF3C14}"/>
    </a:ext>
  </a:extLst>
</a:theme>
</file>

<file path=ppt/theme/theme3.xml><?xml version="1.0" encoding="utf-8"?>
<a:theme xmlns:a="http://schemas.openxmlformats.org/drawingml/2006/main" name="1_UCAS Slate and Magenta">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8445 UCAS Document Templates - Powerpoint V07" id="{5B3A03E0-8EE5-B340-A099-9175F8BF513D}" vid="{A7CCE0D0-BDAD-644C-9479-AF65D7CCCDEF}"/>
    </a:ext>
  </a:extLst>
</a:theme>
</file>

<file path=ppt/theme/theme4.xml><?xml version="1.0" encoding="utf-8"?>
<a:theme xmlns:a="http://schemas.openxmlformats.org/drawingml/2006/main" name="UCAS Slate and Cyan">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8445 UCAS Document Templates - Powerpoint V07" id="{5B3A03E0-8EE5-B340-A099-9175F8BF513D}" vid="{E8AE293E-2383-1B4F-B462-D454B6A65483}"/>
    </a:ext>
  </a:extLst>
</a:theme>
</file>

<file path=ppt/theme/theme5.xml><?xml version="1.0" encoding="utf-8"?>
<a:theme xmlns:a="http://schemas.openxmlformats.org/drawingml/2006/main" name="1_UCAS Slate and Yellow">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8445 UCAS Document Templates - Powerpoint V07" id="{5B3A03E0-8EE5-B340-A099-9175F8BF513D}" vid="{196CAE21-F7BD-0B44-8AF3-AC02C63F4FC1}"/>
    </a:ext>
  </a:extLst>
</a:theme>
</file>

<file path=ppt/theme/theme6.xml><?xml version="1.0" encoding="utf-8"?>
<a:theme xmlns:a="http://schemas.openxmlformats.org/drawingml/2006/main" name="1_UCAS Slate and Lilac">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 POINT DECK MASTER DN" id="{E2947AF7-C717-A542-8061-8BF48F966159}" vid="{CA16B464-EC1B-6A42-B804-53A7351EC84A}"/>
    </a:ext>
  </a:extLst>
</a:theme>
</file>

<file path=ppt/theme/theme7.xml><?xml version="1.0" encoding="utf-8"?>
<a:theme xmlns:a="http://schemas.openxmlformats.org/drawingml/2006/main" name="UCAS Slate and Peppermint">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8445 UCAS Document Templates - Powerpoint V07" id="{5B3A03E0-8EE5-B340-A099-9175F8BF513D}" vid="{E2289450-322D-EE4C-AD95-867EA6EB086C}"/>
    </a:ext>
  </a:extLst>
</a:theme>
</file>

<file path=ppt/theme/theme8.xml><?xml version="1.0" encoding="utf-8"?>
<a:theme xmlns:a="http://schemas.openxmlformats.org/drawingml/2006/main" name="UCAS Slate and Green">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8445 UCAS Document Templates - Powerpoint V07" id="{5B3A03E0-8EE5-B340-A099-9175F8BF513D}" vid="{2B344D79-6C9C-1A4A-89BE-BA5FF72A4F76}"/>
    </a:ext>
  </a:extLst>
</a:theme>
</file>

<file path=ppt/theme/theme9.xml><?xml version="1.0" encoding="utf-8"?>
<a:theme xmlns:a="http://schemas.openxmlformats.org/drawingml/2006/main" name="UCAS Slate and Magenta">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 POINT DECK MASTER DN" id="{E2947AF7-C717-A542-8061-8BF48F966159}" vid="{9C97008C-28F8-144D-A282-9412039DD63C}"/>
    </a:ext>
  </a:extLst>
</a:theme>
</file>

<file path=docProps/app.xml><?xml version="1.0" encoding="utf-8"?>
<Properties xmlns="http://schemas.openxmlformats.org/officeDocument/2006/extended-properties" xmlns:vt="http://schemas.openxmlformats.org/officeDocument/2006/docPropsVTypes">
  <TotalTime>1</TotalTime>
  <Words>1426</Words>
  <Application>Microsoft Office PowerPoint</Application>
  <PresentationFormat>Widescreen</PresentationFormat>
  <Paragraphs>189</Paragraphs>
  <Slides>16</Slides>
  <Notes>5</Notes>
  <HiddenSlides>0</HiddenSlides>
  <MMClips>0</MMClips>
  <ScaleCrop>false</ScaleCrop>
  <HeadingPairs>
    <vt:vector size="6" baseType="variant">
      <vt:variant>
        <vt:lpstr>Fonts Used</vt:lpstr>
      </vt:variant>
      <vt:variant>
        <vt:i4>14</vt:i4>
      </vt:variant>
      <vt:variant>
        <vt:lpstr>Theme</vt:lpstr>
      </vt:variant>
      <vt:variant>
        <vt:i4>9</vt:i4>
      </vt:variant>
      <vt:variant>
        <vt:lpstr>Slide Titles</vt:lpstr>
      </vt:variant>
      <vt:variant>
        <vt:i4>16</vt:i4>
      </vt:variant>
    </vt:vector>
  </HeadingPairs>
  <TitlesOfParts>
    <vt:vector size="39" baseType="lpstr">
      <vt:lpstr>Apricus</vt:lpstr>
      <vt:lpstr>Apricus Black</vt:lpstr>
      <vt:lpstr>Aptos</vt:lpstr>
      <vt:lpstr>Arial</vt:lpstr>
      <vt:lpstr>Bahnschrift</vt:lpstr>
      <vt:lpstr>Bahnschrift SemiBold Condensed</vt:lpstr>
      <vt:lpstr>Calibri</vt:lpstr>
      <vt:lpstr>Roboto</vt:lpstr>
      <vt:lpstr>Roboto </vt:lpstr>
      <vt:lpstr>Roboto Light</vt:lpstr>
      <vt:lpstr>Roboto Light </vt:lpstr>
      <vt:lpstr>Segoe UI</vt:lpstr>
      <vt:lpstr>Times New Roman</vt:lpstr>
      <vt:lpstr>Wingdings</vt:lpstr>
      <vt:lpstr>UCAS Slate and Coral</vt:lpstr>
      <vt:lpstr>1_UCAS Slate and Coral</vt:lpstr>
      <vt:lpstr>1_UCAS Slate and Magenta</vt:lpstr>
      <vt:lpstr>UCAS Slate and Cyan</vt:lpstr>
      <vt:lpstr>1_UCAS Slate and Yellow</vt:lpstr>
      <vt:lpstr>1_UCAS Slate and Lilac</vt:lpstr>
      <vt:lpstr>UCAS Slate and Peppermint</vt:lpstr>
      <vt:lpstr>UCAS Slate and Green</vt:lpstr>
      <vt:lpstr>UCAS Slate and Magenta</vt:lpstr>
      <vt:lpstr>APPLYING TO A CONSERVATOIRE</vt:lpstr>
      <vt:lpstr>What is a conservatoire?</vt:lpstr>
      <vt:lpstr>PowerPoint Presentation</vt:lpstr>
      <vt:lpstr>MAKING AN APPLICATION</vt:lpstr>
      <vt:lpstr>Start your research</vt:lpstr>
      <vt:lpstr>When to apply for 2026 entry</vt:lpstr>
      <vt:lpstr>Starting an application </vt:lpstr>
      <vt:lpstr>KEY FACTS</vt:lpstr>
      <vt:lpstr>Making an application</vt:lpstr>
      <vt:lpstr>PowerPoint Presentation</vt:lpstr>
      <vt:lpstr>PowerPoint Presentation</vt:lpstr>
      <vt:lpstr>What are the questions?</vt:lpstr>
      <vt:lpstr>PowerPoint Presentation</vt:lpstr>
      <vt:lpstr>Decisions conservatoires can make</vt:lpstr>
      <vt:lpstr>Replies to offers</vt:lpstr>
      <vt:lpstr>Ucas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TO A CONSERVATOIRE</dc:title>
  <dc:creator>Ross Sanger</dc:creator>
  <cp:lastModifiedBy>Alison MUMMERY</cp:lastModifiedBy>
  <cp:revision>2</cp:revision>
  <dcterms:created xsi:type="dcterms:W3CDTF">2025-06-30T12:01:41Z</dcterms:created>
  <dcterms:modified xsi:type="dcterms:W3CDTF">2025-07-07T13:45:39Z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19c747e-0609-44bc-a84a-379ba7e92455_Enabled">
    <vt:lpwstr>true</vt:lpwstr>
  </property>
  <property fmtid="{D5CDD505-2E9C-101B-9397-08002B2CF9AE}" pid="3" name="MSIP_Label_119c747e-0609-44bc-a84a-379ba7e92455_SetDate">
    <vt:lpwstr>2025-06-30T12:05:43Z</vt:lpwstr>
  </property>
  <property fmtid="{D5CDD505-2E9C-101B-9397-08002B2CF9AE}" pid="4" name="MSIP_Label_119c747e-0609-44bc-a84a-379ba7e92455_Method">
    <vt:lpwstr>Standard</vt:lpwstr>
  </property>
  <property fmtid="{D5CDD505-2E9C-101B-9397-08002B2CF9AE}" pid="5" name="MSIP_Label_119c747e-0609-44bc-a84a-379ba7e92455_Name">
    <vt:lpwstr>Confidential</vt:lpwstr>
  </property>
  <property fmtid="{D5CDD505-2E9C-101B-9397-08002B2CF9AE}" pid="6" name="MSIP_Label_119c747e-0609-44bc-a84a-379ba7e92455_SiteId">
    <vt:lpwstr>c62bca44-70cb-457b-a355-deaa5cb7e689</vt:lpwstr>
  </property>
  <property fmtid="{D5CDD505-2E9C-101B-9397-08002B2CF9AE}" pid="7" name="MSIP_Label_119c747e-0609-44bc-a84a-379ba7e92455_ActionId">
    <vt:lpwstr>c381c725-b166-4adc-8913-3880e22262d2</vt:lpwstr>
  </property>
  <property fmtid="{D5CDD505-2E9C-101B-9397-08002B2CF9AE}" pid="8" name="MSIP_Label_119c747e-0609-44bc-a84a-379ba7e92455_ContentBits">
    <vt:lpwstr>0</vt:lpwstr>
  </property>
</Properties>
</file>