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 id="2147483684" r:id="rId7"/>
  </p:sldMasterIdLst>
  <p:notesMasterIdLst>
    <p:notesMasterId r:id="rId42"/>
  </p:notesMasterIdLst>
  <p:sldIdLst>
    <p:sldId id="256" r:id="rId8"/>
    <p:sldId id="269" r:id="rId9"/>
    <p:sldId id="333" r:id="rId10"/>
    <p:sldId id="352" r:id="rId11"/>
    <p:sldId id="353" r:id="rId12"/>
    <p:sldId id="354" r:id="rId13"/>
    <p:sldId id="355" r:id="rId14"/>
    <p:sldId id="332" r:id="rId15"/>
    <p:sldId id="346" r:id="rId16"/>
    <p:sldId id="297" r:id="rId17"/>
    <p:sldId id="334" r:id="rId18"/>
    <p:sldId id="343" r:id="rId19"/>
    <p:sldId id="345" r:id="rId20"/>
    <p:sldId id="342" r:id="rId21"/>
    <p:sldId id="338" r:id="rId22"/>
    <p:sldId id="335" r:id="rId23"/>
    <p:sldId id="336" r:id="rId24"/>
    <p:sldId id="337" r:id="rId25"/>
    <p:sldId id="340" r:id="rId26"/>
    <p:sldId id="301" r:id="rId27"/>
    <p:sldId id="339" r:id="rId28"/>
    <p:sldId id="351" r:id="rId29"/>
    <p:sldId id="347" r:id="rId30"/>
    <p:sldId id="341" r:id="rId31"/>
    <p:sldId id="348" r:id="rId32"/>
    <p:sldId id="277" r:id="rId33"/>
    <p:sldId id="291" r:id="rId34"/>
    <p:sldId id="316" r:id="rId35"/>
    <p:sldId id="317" r:id="rId36"/>
    <p:sldId id="318" r:id="rId37"/>
    <p:sldId id="320" r:id="rId38"/>
    <p:sldId id="321" r:id="rId39"/>
    <p:sldId id="322" r:id="rId40"/>
    <p:sldId id="324"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4E948B-D4CE-45E3-94CE-5560E3B079B2}" v="8" dt="2023-06-13T19:02:22.9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0588" autoAdjust="0"/>
  </p:normalViewPr>
  <p:slideViewPr>
    <p:cSldViewPr snapToGrid="0">
      <p:cViewPr varScale="1">
        <p:scale>
          <a:sx n="37" d="100"/>
          <a:sy n="37" d="100"/>
        </p:scale>
        <p:origin x="11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079E14-6310-4BA7-B250-4707F4F92CD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BCFDDBDE-724E-467D-94F5-38879B4A83C2}">
      <dgm:prSet/>
      <dgm:spPr/>
      <dgm:t>
        <a:bodyPr/>
        <a:lstStyle/>
        <a:p>
          <a:r>
            <a:rPr lang="en-GB" b="1" dirty="0"/>
            <a:t>CAMHS School in-Reach</a:t>
          </a:r>
          <a:endParaRPr lang="en-GB" dirty="0"/>
        </a:p>
      </dgm:t>
    </dgm:pt>
    <dgm:pt modelId="{EF28B331-A212-4EC4-BF08-061F0890193B}" type="parTrans" cxnId="{22D31BE7-91BB-490F-8E67-D119B1C437C5}">
      <dgm:prSet/>
      <dgm:spPr/>
      <dgm:t>
        <a:bodyPr/>
        <a:lstStyle/>
        <a:p>
          <a:endParaRPr lang="en-GB"/>
        </a:p>
      </dgm:t>
    </dgm:pt>
    <dgm:pt modelId="{F4DCE009-A9C6-471F-8181-18280FF0C4A3}" type="sibTrans" cxnId="{22D31BE7-91BB-490F-8E67-D119B1C437C5}">
      <dgm:prSet/>
      <dgm:spPr/>
      <dgm:t>
        <a:bodyPr/>
        <a:lstStyle/>
        <a:p>
          <a:endParaRPr lang="en-GB"/>
        </a:p>
      </dgm:t>
    </dgm:pt>
    <dgm:pt modelId="{CCB279B5-F71A-4E29-87DA-9DE1E77EA59E}" type="pres">
      <dgm:prSet presAssocID="{2C079E14-6310-4BA7-B250-4707F4F92CD8}" presName="compositeShape" presStyleCnt="0">
        <dgm:presLayoutVars>
          <dgm:chMax val="7"/>
          <dgm:dir/>
          <dgm:resizeHandles val="exact"/>
        </dgm:presLayoutVars>
      </dgm:prSet>
      <dgm:spPr/>
      <dgm:t>
        <a:bodyPr/>
        <a:lstStyle/>
        <a:p>
          <a:endParaRPr lang="en-US"/>
        </a:p>
      </dgm:t>
    </dgm:pt>
    <dgm:pt modelId="{C8133F9B-0C5F-4832-B222-BFD8DFFBC2BC}" type="pres">
      <dgm:prSet presAssocID="{BCFDDBDE-724E-467D-94F5-38879B4A83C2}" presName="circ1TxSh" presStyleLbl="vennNode1" presStyleIdx="0" presStyleCnt="1" custScaleX="469037"/>
      <dgm:spPr/>
      <dgm:t>
        <a:bodyPr/>
        <a:lstStyle/>
        <a:p>
          <a:endParaRPr lang="en-US"/>
        </a:p>
      </dgm:t>
    </dgm:pt>
  </dgm:ptLst>
  <dgm:cxnLst>
    <dgm:cxn modelId="{610769BA-3AC2-449C-BDED-AD0FD092ABEE}" type="presOf" srcId="{BCFDDBDE-724E-467D-94F5-38879B4A83C2}" destId="{C8133F9B-0C5F-4832-B222-BFD8DFFBC2BC}" srcOrd="0" destOrd="0" presId="urn:microsoft.com/office/officeart/2005/8/layout/venn1"/>
    <dgm:cxn modelId="{22D31BE7-91BB-490F-8E67-D119B1C437C5}" srcId="{2C079E14-6310-4BA7-B250-4707F4F92CD8}" destId="{BCFDDBDE-724E-467D-94F5-38879B4A83C2}" srcOrd="0" destOrd="0" parTransId="{EF28B331-A212-4EC4-BF08-061F0890193B}" sibTransId="{F4DCE009-A9C6-471F-8181-18280FF0C4A3}"/>
    <dgm:cxn modelId="{9B7E1DEF-57DF-41DC-9F15-953A2CCD270F}" type="presOf" srcId="{2C079E14-6310-4BA7-B250-4707F4F92CD8}" destId="{CCB279B5-F71A-4E29-87DA-9DE1E77EA59E}" srcOrd="0" destOrd="0" presId="urn:microsoft.com/office/officeart/2005/8/layout/venn1"/>
    <dgm:cxn modelId="{AC8C9093-08ED-467D-A364-BD4A80DCF356}" type="presParOf" srcId="{CCB279B5-F71A-4E29-87DA-9DE1E77EA59E}" destId="{C8133F9B-0C5F-4832-B222-BFD8DFFBC2BC}"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C079E14-6310-4BA7-B250-4707F4F92CD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BCFDDBDE-724E-467D-94F5-38879B4A83C2}">
      <dgm:prSet/>
      <dgm:spPr/>
      <dgm:t>
        <a:bodyPr/>
        <a:lstStyle/>
        <a:p>
          <a:r>
            <a:rPr lang="en-GB" b="1" dirty="0"/>
            <a:t>CAMHS School in-Reach</a:t>
          </a:r>
          <a:endParaRPr lang="en-GB" dirty="0"/>
        </a:p>
      </dgm:t>
    </dgm:pt>
    <dgm:pt modelId="{EF28B331-A212-4EC4-BF08-061F0890193B}" type="parTrans" cxnId="{22D31BE7-91BB-490F-8E67-D119B1C437C5}">
      <dgm:prSet/>
      <dgm:spPr/>
      <dgm:t>
        <a:bodyPr/>
        <a:lstStyle/>
        <a:p>
          <a:endParaRPr lang="en-GB"/>
        </a:p>
      </dgm:t>
    </dgm:pt>
    <dgm:pt modelId="{F4DCE009-A9C6-471F-8181-18280FF0C4A3}" type="sibTrans" cxnId="{22D31BE7-91BB-490F-8E67-D119B1C437C5}">
      <dgm:prSet/>
      <dgm:spPr/>
      <dgm:t>
        <a:bodyPr/>
        <a:lstStyle/>
        <a:p>
          <a:endParaRPr lang="en-GB"/>
        </a:p>
      </dgm:t>
    </dgm:pt>
    <dgm:pt modelId="{CCB279B5-F71A-4E29-87DA-9DE1E77EA59E}" type="pres">
      <dgm:prSet presAssocID="{2C079E14-6310-4BA7-B250-4707F4F92CD8}" presName="compositeShape" presStyleCnt="0">
        <dgm:presLayoutVars>
          <dgm:chMax val="7"/>
          <dgm:dir/>
          <dgm:resizeHandles val="exact"/>
        </dgm:presLayoutVars>
      </dgm:prSet>
      <dgm:spPr/>
      <dgm:t>
        <a:bodyPr/>
        <a:lstStyle/>
        <a:p>
          <a:endParaRPr lang="en-US"/>
        </a:p>
      </dgm:t>
    </dgm:pt>
    <dgm:pt modelId="{C8133F9B-0C5F-4832-B222-BFD8DFFBC2BC}" type="pres">
      <dgm:prSet presAssocID="{BCFDDBDE-724E-467D-94F5-38879B4A83C2}" presName="circ1TxSh" presStyleLbl="vennNode1" presStyleIdx="0" presStyleCnt="1" custScaleX="469037"/>
      <dgm:spPr/>
      <dgm:t>
        <a:bodyPr/>
        <a:lstStyle/>
        <a:p>
          <a:endParaRPr lang="en-US"/>
        </a:p>
      </dgm:t>
    </dgm:pt>
  </dgm:ptLst>
  <dgm:cxnLst>
    <dgm:cxn modelId="{610769BA-3AC2-449C-BDED-AD0FD092ABEE}" type="presOf" srcId="{BCFDDBDE-724E-467D-94F5-38879B4A83C2}" destId="{C8133F9B-0C5F-4832-B222-BFD8DFFBC2BC}" srcOrd="0" destOrd="0" presId="urn:microsoft.com/office/officeart/2005/8/layout/venn1"/>
    <dgm:cxn modelId="{22D31BE7-91BB-490F-8E67-D119B1C437C5}" srcId="{2C079E14-6310-4BA7-B250-4707F4F92CD8}" destId="{BCFDDBDE-724E-467D-94F5-38879B4A83C2}" srcOrd="0" destOrd="0" parTransId="{EF28B331-A212-4EC4-BF08-061F0890193B}" sibTransId="{F4DCE009-A9C6-471F-8181-18280FF0C4A3}"/>
    <dgm:cxn modelId="{9B7E1DEF-57DF-41DC-9F15-953A2CCD270F}" type="presOf" srcId="{2C079E14-6310-4BA7-B250-4707F4F92CD8}" destId="{CCB279B5-F71A-4E29-87DA-9DE1E77EA59E}" srcOrd="0" destOrd="0" presId="urn:microsoft.com/office/officeart/2005/8/layout/venn1"/>
    <dgm:cxn modelId="{AC8C9093-08ED-467D-A364-BD4A80DCF356}" type="presParOf" srcId="{CCB279B5-F71A-4E29-87DA-9DE1E77EA59E}" destId="{C8133F9B-0C5F-4832-B222-BFD8DFFBC2BC}"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C079E14-6310-4BA7-B250-4707F4F92CD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BCFDDBDE-724E-467D-94F5-38879B4A83C2}">
      <dgm:prSet/>
      <dgm:spPr/>
      <dgm:t>
        <a:bodyPr/>
        <a:lstStyle/>
        <a:p>
          <a:r>
            <a:rPr lang="en-GB" b="1" dirty="0"/>
            <a:t>CAMHS School in-Reach</a:t>
          </a:r>
          <a:endParaRPr lang="en-GB" dirty="0"/>
        </a:p>
      </dgm:t>
    </dgm:pt>
    <dgm:pt modelId="{EF28B331-A212-4EC4-BF08-061F0890193B}" type="parTrans" cxnId="{22D31BE7-91BB-490F-8E67-D119B1C437C5}">
      <dgm:prSet/>
      <dgm:spPr/>
      <dgm:t>
        <a:bodyPr/>
        <a:lstStyle/>
        <a:p>
          <a:endParaRPr lang="en-GB"/>
        </a:p>
      </dgm:t>
    </dgm:pt>
    <dgm:pt modelId="{F4DCE009-A9C6-471F-8181-18280FF0C4A3}" type="sibTrans" cxnId="{22D31BE7-91BB-490F-8E67-D119B1C437C5}">
      <dgm:prSet/>
      <dgm:spPr/>
      <dgm:t>
        <a:bodyPr/>
        <a:lstStyle/>
        <a:p>
          <a:endParaRPr lang="en-GB"/>
        </a:p>
      </dgm:t>
    </dgm:pt>
    <dgm:pt modelId="{CCB279B5-F71A-4E29-87DA-9DE1E77EA59E}" type="pres">
      <dgm:prSet presAssocID="{2C079E14-6310-4BA7-B250-4707F4F92CD8}" presName="compositeShape" presStyleCnt="0">
        <dgm:presLayoutVars>
          <dgm:chMax val="7"/>
          <dgm:dir/>
          <dgm:resizeHandles val="exact"/>
        </dgm:presLayoutVars>
      </dgm:prSet>
      <dgm:spPr/>
      <dgm:t>
        <a:bodyPr/>
        <a:lstStyle/>
        <a:p>
          <a:endParaRPr lang="en-US"/>
        </a:p>
      </dgm:t>
    </dgm:pt>
    <dgm:pt modelId="{C8133F9B-0C5F-4832-B222-BFD8DFFBC2BC}" type="pres">
      <dgm:prSet presAssocID="{BCFDDBDE-724E-467D-94F5-38879B4A83C2}" presName="circ1TxSh" presStyleLbl="vennNode1" presStyleIdx="0" presStyleCnt="1" custScaleX="469037"/>
      <dgm:spPr/>
      <dgm:t>
        <a:bodyPr/>
        <a:lstStyle/>
        <a:p>
          <a:endParaRPr lang="en-US"/>
        </a:p>
      </dgm:t>
    </dgm:pt>
  </dgm:ptLst>
  <dgm:cxnLst>
    <dgm:cxn modelId="{610769BA-3AC2-449C-BDED-AD0FD092ABEE}" type="presOf" srcId="{BCFDDBDE-724E-467D-94F5-38879B4A83C2}" destId="{C8133F9B-0C5F-4832-B222-BFD8DFFBC2BC}" srcOrd="0" destOrd="0" presId="urn:microsoft.com/office/officeart/2005/8/layout/venn1"/>
    <dgm:cxn modelId="{22D31BE7-91BB-490F-8E67-D119B1C437C5}" srcId="{2C079E14-6310-4BA7-B250-4707F4F92CD8}" destId="{BCFDDBDE-724E-467D-94F5-38879B4A83C2}" srcOrd="0" destOrd="0" parTransId="{EF28B331-A212-4EC4-BF08-061F0890193B}" sibTransId="{F4DCE009-A9C6-471F-8181-18280FF0C4A3}"/>
    <dgm:cxn modelId="{9B7E1DEF-57DF-41DC-9F15-953A2CCD270F}" type="presOf" srcId="{2C079E14-6310-4BA7-B250-4707F4F92CD8}" destId="{CCB279B5-F71A-4E29-87DA-9DE1E77EA59E}" srcOrd="0" destOrd="0" presId="urn:microsoft.com/office/officeart/2005/8/layout/venn1"/>
    <dgm:cxn modelId="{AC8C9093-08ED-467D-A364-BD4A80DCF356}" type="presParOf" srcId="{CCB279B5-F71A-4E29-87DA-9DE1E77EA59E}" destId="{C8133F9B-0C5F-4832-B222-BFD8DFFBC2BC}"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C079E14-6310-4BA7-B250-4707F4F92CD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BCFDDBDE-724E-467D-94F5-38879B4A83C2}">
      <dgm:prSet/>
      <dgm:spPr/>
      <dgm:t>
        <a:bodyPr/>
        <a:lstStyle/>
        <a:p>
          <a:r>
            <a:rPr lang="en-GB" b="1" dirty="0"/>
            <a:t>CAMHS School in-Reach</a:t>
          </a:r>
          <a:endParaRPr lang="en-GB" dirty="0"/>
        </a:p>
      </dgm:t>
    </dgm:pt>
    <dgm:pt modelId="{EF28B331-A212-4EC4-BF08-061F0890193B}" type="parTrans" cxnId="{22D31BE7-91BB-490F-8E67-D119B1C437C5}">
      <dgm:prSet/>
      <dgm:spPr/>
      <dgm:t>
        <a:bodyPr/>
        <a:lstStyle/>
        <a:p>
          <a:endParaRPr lang="en-GB"/>
        </a:p>
      </dgm:t>
    </dgm:pt>
    <dgm:pt modelId="{F4DCE009-A9C6-471F-8181-18280FF0C4A3}" type="sibTrans" cxnId="{22D31BE7-91BB-490F-8E67-D119B1C437C5}">
      <dgm:prSet/>
      <dgm:spPr/>
      <dgm:t>
        <a:bodyPr/>
        <a:lstStyle/>
        <a:p>
          <a:endParaRPr lang="en-GB"/>
        </a:p>
      </dgm:t>
    </dgm:pt>
    <dgm:pt modelId="{CCB279B5-F71A-4E29-87DA-9DE1E77EA59E}" type="pres">
      <dgm:prSet presAssocID="{2C079E14-6310-4BA7-B250-4707F4F92CD8}" presName="compositeShape" presStyleCnt="0">
        <dgm:presLayoutVars>
          <dgm:chMax val="7"/>
          <dgm:dir/>
          <dgm:resizeHandles val="exact"/>
        </dgm:presLayoutVars>
      </dgm:prSet>
      <dgm:spPr/>
      <dgm:t>
        <a:bodyPr/>
        <a:lstStyle/>
        <a:p>
          <a:endParaRPr lang="en-US"/>
        </a:p>
      </dgm:t>
    </dgm:pt>
    <dgm:pt modelId="{C8133F9B-0C5F-4832-B222-BFD8DFFBC2BC}" type="pres">
      <dgm:prSet presAssocID="{BCFDDBDE-724E-467D-94F5-38879B4A83C2}" presName="circ1TxSh" presStyleLbl="vennNode1" presStyleIdx="0" presStyleCnt="1" custScaleX="469037"/>
      <dgm:spPr/>
      <dgm:t>
        <a:bodyPr/>
        <a:lstStyle/>
        <a:p>
          <a:endParaRPr lang="en-US"/>
        </a:p>
      </dgm:t>
    </dgm:pt>
  </dgm:ptLst>
  <dgm:cxnLst>
    <dgm:cxn modelId="{610769BA-3AC2-449C-BDED-AD0FD092ABEE}" type="presOf" srcId="{BCFDDBDE-724E-467D-94F5-38879B4A83C2}" destId="{C8133F9B-0C5F-4832-B222-BFD8DFFBC2BC}" srcOrd="0" destOrd="0" presId="urn:microsoft.com/office/officeart/2005/8/layout/venn1"/>
    <dgm:cxn modelId="{22D31BE7-91BB-490F-8E67-D119B1C437C5}" srcId="{2C079E14-6310-4BA7-B250-4707F4F92CD8}" destId="{BCFDDBDE-724E-467D-94F5-38879B4A83C2}" srcOrd="0" destOrd="0" parTransId="{EF28B331-A212-4EC4-BF08-061F0890193B}" sibTransId="{F4DCE009-A9C6-471F-8181-18280FF0C4A3}"/>
    <dgm:cxn modelId="{9B7E1DEF-57DF-41DC-9F15-953A2CCD270F}" type="presOf" srcId="{2C079E14-6310-4BA7-B250-4707F4F92CD8}" destId="{CCB279B5-F71A-4E29-87DA-9DE1E77EA59E}" srcOrd="0" destOrd="0" presId="urn:microsoft.com/office/officeart/2005/8/layout/venn1"/>
    <dgm:cxn modelId="{AC8C9093-08ED-467D-A364-BD4A80DCF356}" type="presParOf" srcId="{CCB279B5-F71A-4E29-87DA-9DE1E77EA59E}" destId="{C8133F9B-0C5F-4832-B222-BFD8DFFBC2BC}"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0A8179E-1E30-4163-993C-7147961B395D}"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GB"/>
        </a:p>
      </dgm:t>
    </dgm:pt>
    <dgm:pt modelId="{275CCAD7-661A-4657-8CFF-55B449BCE417}">
      <dgm:prSet phldrT="[Text]"/>
      <dgm:spPr/>
      <dgm:t>
        <a:bodyPr/>
        <a:lstStyle/>
        <a:p>
          <a:r>
            <a:rPr lang="en-GB" dirty="0"/>
            <a:t>Things I enjoy</a:t>
          </a:r>
        </a:p>
      </dgm:t>
    </dgm:pt>
    <dgm:pt modelId="{C9919ABE-4766-4FB2-A86A-ACC5874830FD}" type="parTrans" cxnId="{B951F18A-89F6-4C05-9B90-E571B088A0C5}">
      <dgm:prSet/>
      <dgm:spPr/>
      <dgm:t>
        <a:bodyPr/>
        <a:lstStyle/>
        <a:p>
          <a:endParaRPr lang="en-GB"/>
        </a:p>
      </dgm:t>
    </dgm:pt>
    <dgm:pt modelId="{CFF1B9AF-EE24-45C0-8D6F-969DF8FF62B1}" type="sibTrans" cxnId="{B951F18A-89F6-4C05-9B90-E571B088A0C5}">
      <dgm:prSet/>
      <dgm:spPr/>
      <dgm:t>
        <a:bodyPr/>
        <a:lstStyle/>
        <a:p>
          <a:endParaRPr lang="en-GB"/>
        </a:p>
      </dgm:t>
    </dgm:pt>
    <dgm:pt modelId="{0EB44CD5-7BDC-4B44-90D9-933728CAFA73}">
      <dgm:prSet phldrT="[Text]"/>
      <dgm:spPr/>
      <dgm:t>
        <a:bodyPr/>
        <a:lstStyle/>
        <a:p>
          <a:r>
            <a:rPr lang="en-GB" dirty="0"/>
            <a:t>Activities which give a sense of achievement.</a:t>
          </a:r>
        </a:p>
      </dgm:t>
    </dgm:pt>
    <dgm:pt modelId="{25EE52D6-6E5B-4352-B7D1-B0C3312414F1}" type="parTrans" cxnId="{2EA38BFA-015D-49EB-9480-0B1765B4CBD7}">
      <dgm:prSet/>
      <dgm:spPr/>
      <dgm:t>
        <a:bodyPr/>
        <a:lstStyle/>
        <a:p>
          <a:endParaRPr lang="en-GB"/>
        </a:p>
      </dgm:t>
    </dgm:pt>
    <dgm:pt modelId="{F78AEF13-0809-401E-A594-3E1DDA7126C1}" type="sibTrans" cxnId="{2EA38BFA-015D-49EB-9480-0B1765B4CBD7}">
      <dgm:prSet/>
      <dgm:spPr/>
      <dgm:t>
        <a:bodyPr/>
        <a:lstStyle/>
        <a:p>
          <a:endParaRPr lang="en-GB"/>
        </a:p>
      </dgm:t>
    </dgm:pt>
    <dgm:pt modelId="{1C45409A-B542-47CD-A565-C3DD21E2C58F}">
      <dgm:prSet phldrT="[Text]"/>
      <dgm:spPr/>
      <dgm:t>
        <a:bodyPr/>
        <a:lstStyle/>
        <a:p>
          <a:r>
            <a:rPr lang="en-GB" dirty="0"/>
            <a:t>Physical exercise</a:t>
          </a:r>
        </a:p>
      </dgm:t>
    </dgm:pt>
    <dgm:pt modelId="{4F4DC3A2-D9EB-4D33-9369-42C2E0464BA4}" type="parTrans" cxnId="{401948EF-E67B-493C-A2D6-670E6B44B7A0}">
      <dgm:prSet/>
      <dgm:spPr/>
      <dgm:t>
        <a:bodyPr/>
        <a:lstStyle/>
        <a:p>
          <a:endParaRPr lang="en-GB"/>
        </a:p>
      </dgm:t>
    </dgm:pt>
    <dgm:pt modelId="{099F8916-AB97-4D55-83AA-43CEF2C656B5}" type="sibTrans" cxnId="{401948EF-E67B-493C-A2D6-670E6B44B7A0}">
      <dgm:prSet/>
      <dgm:spPr/>
      <dgm:t>
        <a:bodyPr/>
        <a:lstStyle/>
        <a:p>
          <a:endParaRPr lang="en-GB"/>
        </a:p>
      </dgm:t>
    </dgm:pt>
    <dgm:pt modelId="{5D8F638E-3383-4455-A828-76637030451B}">
      <dgm:prSet phldrT="[Text]"/>
      <dgm:spPr/>
      <dgm:t>
        <a:bodyPr/>
        <a:lstStyle/>
        <a:p>
          <a:r>
            <a:rPr lang="en-GB" dirty="0"/>
            <a:t>Social activities</a:t>
          </a:r>
        </a:p>
      </dgm:t>
    </dgm:pt>
    <dgm:pt modelId="{FF58CBFB-5C2A-447D-98EF-10020D445B88}" type="parTrans" cxnId="{16967C5C-44A1-4B04-9BE2-47B6ABBE8D6A}">
      <dgm:prSet/>
      <dgm:spPr/>
      <dgm:t>
        <a:bodyPr/>
        <a:lstStyle/>
        <a:p>
          <a:endParaRPr lang="en-GB"/>
        </a:p>
      </dgm:t>
    </dgm:pt>
    <dgm:pt modelId="{5F6BBA36-9CC2-4044-BFA4-02A9E18DDA42}" type="sibTrans" cxnId="{16967C5C-44A1-4B04-9BE2-47B6ABBE8D6A}">
      <dgm:prSet/>
      <dgm:spPr/>
      <dgm:t>
        <a:bodyPr/>
        <a:lstStyle/>
        <a:p>
          <a:endParaRPr lang="en-GB"/>
        </a:p>
      </dgm:t>
    </dgm:pt>
    <dgm:pt modelId="{ACBD38EC-7F49-49E7-8789-B5937FFDDC2F}" type="pres">
      <dgm:prSet presAssocID="{60A8179E-1E30-4163-993C-7147961B395D}" presName="diagram" presStyleCnt="0">
        <dgm:presLayoutVars>
          <dgm:dir/>
          <dgm:resizeHandles val="exact"/>
        </dgm:presLayoutVars>
      </dgm:prSet>
      <dgm:spPr/>
      <dgm:t>
        <a:bodyPr/>
        <a:lstStyle/>
        <a:p>
          <a:endParaRPr lang="en-US"/>
        </a:p>
      </dgm:t>
    </dgm:pt>
    <dgm:pt modelId="{6BC66CCB-AB7A-4040-B676-869321F35BCD}" type="pres">
      <dgm:prSet presAssocID="{275CCAD7-661A-4657-8CFF-55B449BCE417}" presName="node" presStyleLbl="node1" presStyleIdx="0" presStyleCnt="4" custScaleX="141429">
        <dgm:presLayoutVars>
          <dgm:bulletEnabled val="1"/>
        </dgm:presLayoutVars>
      </dgm:prSet>
      <dgm:spPr/>
      <dgm:t>
        <a:bodyPr/>
        <a:lstStyle/>
        <a:p>
          <a:endParaRPr lang="en-US"/>
        </a:p>
      </dgm:t>
    </dgm:pt>
    <dgm:pt modelId="{67892A6E-E8BE-4E60-A986-31E01C9E1DE3}" type="pres">
      <dgm:prSet presAssocID="{CFF1B9AF-EE24-45C0-8D6F-969DF8FF62B1}" presName="sibTrans" presStyleCnt="0"/>
      <dgm:spPr/>
    </dgm:pt>
    <dgm:pt modelId="{1AAF1013-7F44-41AE-A601-B909FF32F4AF}" type="pres">
      <dgm:prSet presAssocID="{0EB44CD5-7BDC-4B44-90D9-933728CAFA73}" presName="node" presStyleLbl="node1" presStyleIdx="1" presStyleCnt="4" custScaleX="128817">
        <dgm:presLayoutVars>
          <dgm:bulletEnabled val="1"/>
        </dgm:presLayoutVars>
      </dgm:prSet>
      <dgm:spPr/>
      <dgm:t>
        <a:bodyPr/>
        <a:lstStyle/>
        <a:p>
          <a:endParaRPr lang="en-US"/>
        </a:p>
      </dgm:t>
    </dgm:pt>
    <dgm:pt modelId="{81C6620C-5073-4609-A4B6-964628428A00}" type="pres">
      <dgm:prSet presAssocID="{F78AEF13-0809-401E-A594-3E1DDA7126C1}" presName="sibTrans" presStyleCnt="0"/>
      <dgm:spPr/>
    </dgm:pt>
    <dgm:pt modelId="{BEB59105-59E1-4CAB-8FC0-F65F0EED54CA}" type="pres">
      <dgm:prSet presAssocID="{1C45409A-B542-47CD-A565-C3DD21E2C58F}" presName="node" presStyleLbl="node1" presStyleIdx="2" presStyleCnt="4" custScaleX="101877">
        <dgm:presLayoutVars>
          <dgm:bulletEnabled val="1"/>
        </dgm:presLayoutVars>
      </dgm:prSet>
      <dgm:spPr/>
      <dgm:t>
        <a:bodyPr/>
        <a:lstStyle/>
        <a:p>
          <a:endParaRPr lang="en-US"/>
        </a:p>
      </dgm:t>
    </dgm:pt>
    <dgm:pt modelId="{3BFC5A71-B4D3-4EE7-A29F-4CD71FA14B92}" type="pres">
      <dgm:prSet presAssocID="{099F8916-AB97-4D55-83AA-43CEF2C656B5}" presName="sibTrans" presStyleCnt="0"/>
      <dgm:spPr/>
    </dgm:pt>
    <dgm:pt modelId="{50FC22C1-357C-42B2-AE93-E8C293FB9686}" type="pres">
      <dgm:prSet presAssocID="{5D8F638E-3383-4455-A828-76637030451B}" presName="node" presStyleLbl="node1" presStyleIdx="3" presStyleCnt="4" custScaleX="120981">
        <dgm:presLayoutVars>
          <dgm:bulletEnabled val="1"/>
        </dgm:presLayoutVars>
      </dgm:prSet>
      <dgm:spPr/>
      <dgm:t>
        <a:bodyPr/>
        <a:lstStyle/>
        <a:p>
          <a:endParaRPr lang="en-US"/>
        </a:p>
      </dgm:t>
    </dgm:pt>
  </dgm:ptLst>
  <dgm:cxnLst>
    <dgm:cxn modelId="{16967C5C-44A1-4B04-9BE2-47B6ABBE8D6A}" srcId="{60A8179E-1E30-4163-993C-7147961B395D}" destId="{5D8F638E-3383-4455-A828-76637030451B}" srcOrd="3" destOrd="0" parTransId="{FF58CBFB-5C2A-447D-98EF-10020D445B88}" sibTransId="{5F6BBA36-9CC2-4044-BFA4-02A9E18DDA42}"/>
    <dgm:cxn modelId="{401948EF-E67B-493C-A2D6-670E6B44B7A0}" srcId="{60A8179E-1E30-4163-993C-7147961B395D}" destId="{1C45409A-B542-47CD-A565-C3DD21E2C58F}" srcOrd="2" destOrd="0" parTransId="{4F4DC3A2-D9EB-4D33-9369-42C2E0464BA4}" sibTransId="{099F8916-AB97-4D55-83AA-43CEF2C656B5}"/>
    <dgm:cxn modelId="{2AEE8B7F-606A-4DE1-9E58-8841A6413352}" type="presOf" srcId="{0EB44CD5-7BDC-4B44-90D9-933728CAFA73}" destId="{1AAF1013-7F44-41AE-A601-B909FF32F4AF}" srcOrd="0" destOrd="0" presId="urn:microsoft.com/office/officeart/2005/8/layout/default"/>
    <dgm:cxn modelId="{B951F18A-89F6-4C05-9B90-E571B088A0C5}" srcId="{60A8179E-1E30-4163-993C-7147961B395D}" destId="{275CCAD7-661A-4657-8CFF-55B449BCE417}" srcOrd="0" destOrd="0" parTransId="{C9919ABE-4766-4FB2-A86A-ACC5874830FD}" sibTransId="{CFF1B9AF-EE24-45C0-8D6F-969DF8FF62B1}"/>
    <dgm:cxn modelId="{CA4C0139-952C-4235-90B9-E1F0EBD2A27A}" type="presOf" srcId="{5D8F638E-3383-4455-A828-76637030451B}" destId="{50FC22C1-357C-42B2-AE93-E8C293FB9686}" srcOrd="0" destOrd="0" presId="urn:microsoft.com/office/officeart/2005/8/layout/default"/>
    <dgm:cxn modelId="{321EC497-68F3-4EA6-BFF2-8D93E9E6508C}" type="presOf" srcId="{60A8179E-1E30-4163-993C-7147961B395D}" destId="{ACBD38EC-7F49-49E7-8789-B5937FFDDC2F}" srcOrd="0" destOrd="0" presId="urn:microsoft.com/office/officeart/2005/8/layout/default"/>
    <dgm:cxn modelId="{3D741A08-E43A-43C6-BC8C-25B3041D84A9}" type="presOf" srcId="{275CCAD7-661A-4657-8CFF-55B449BCE417}" destId="{6BC66CCB-AB7A-4040-B676-869321F35BCD}" srcOrd="0" destOrd="0" presId="urn:microsoft.com/office/officeart/2005/8/layout/default"/>
    <dgm:cxn modelId="{90992885-9957-4CEA-9B0B-841F2BEBEDDE}" type="presOf" srcId="{1C45409A-B542-47CD-A565-C3DD21E2C58F}" destId="{BEB59105-59E1-4CAB-8FC0-F65F0EED54CA}" srcOrd="0" destOrd="0" presId="urn:microsoft.com/office/officeart/2005/8/layout/default"/>
    <dgm:cxn modelId="{2EA38BFA-015D-49EB-9480-0B1765B4CBD7}" srcId="{60A8179E-1E30-4163-993C-7147961B395D}" destId="{0EB44CD5-7BDC-4B44-90D9-933728CAFA73}" srcOrd="1" destOrd="0" parTransId="{25EE52D6-6E5B-4352-B7D1-B0C3312414F1}" sibTransId="{F78AEF13-0809-401E-A594-3E1DDA7126C1}"/>
    <dgm:cxn modelId="{92AEFED6-20F9-434B-86D1-D42A7D00EE79}" type="presParOf" srcId="{ACBD38EC-7F49-49E7-8789-B5937FFDDC2F}" destId="{6BC66CCB-AB7A-4040-B676-869321F35BCD}" srcOrd="0" destOrd="0" presId="urn:microsoft.com/office/officeart/2005/8/layout/default"/>
    <dgm:cxn modelId="{01183DEF-1C56-43B7-971A-EC175166A5EE}" type="presParOf" srcId="{ACBD38EC-7F49-49E7-8789-B5937FFDDC2F}" destId="{67892A6E-E8BE-4E60-A986-31E01C9E1DE3}" srcOrd="1" destOrd="0" presId="urn:microsoft.com/office/officeart/2005/8/layout/default"/>
    <dgm:cxn modelId="{2EF40B21-211F-4E25-9459-818675E74970}" type="presParOf" srcId="{ACBD38EC-7F49-49E7-8789-B5937FFDDC2F}" destId="{1AAF1013-7F44-41AE-A601-B909FF32F4AF}" srcOrd="2" destOrd="0" presId="urn:microsoft.com/office/officeart/2005/8/layout/default"/>
    <dgm:cxn modelId="{A8179C89-81E0-4657-9332-D48401D5A5F6}" type="presParOf" srcId="{ACBD38EC-7F49-49E7-8789-B5937FFDDC2F}" destId="{81C6620C-5073-4609-A4B6-964628428A00}" srcOrd="3" destOrd="0" presId="urn:microsoft.com/office/officeart/2005/8/layout/default"/>
    <dgm:cxn modelId="{B510FA25-330A-45A4-ADAE-19452D5C4FE6}" type="presParOf" srcId="{ACBD38EC-7F49-49E7-8789-B5937FFDDC2F}" destId="{BEB59105-59E1-4CAB-8FC0-F65F0EED54CA}" srcOrd="4" destOrd="0" presId="urn:microsoft.com/office/officeart/2005/8/layout/default"/>
    <dgm:cxn modelId="{F0D17269-9D68-48CB-919E-F0B4F10FA7C4}" type="presParOf" srcId="{ACBD38EC-7F49-49E7-8789-B5937FFDDC2F}" destId="{3BFC5A71-B4D3-4EE7-A29F-4CD71FA14B92}" srcOrd="5" destOrd="0" presId="urn:microsoft.com/office/officeart/2005/8/layout/default"/>
    <dgm:cxn modelId="{6DA3A335-75AF-4A44-B6CD-9D9F3E9F04AB}" type="presParOf" srcId="{ACBD38EC-7F49-49E7-8789-B5937FFDDC2F}" destId="{50FC22C1-357C-42B2-AE93-E8C293FB9686}" srcOrd="6"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C079E14-6310-4BA7-B250-4707F4F92CD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BCFDDBDE-724E-467D-94F5-38879B4A83C2}">
      <dgm:prSet/>
      <dgm:spPr/>
      <dgm:t>
        <a:bodyPr/>
        <a:lstStyle/>
        <a:p>
          <a:r>
            <a:rPr lang="en-GB" b="1" dirty="0"/>
            <a:t>CAMHS School in-Reach</a:t>
          </a:r>
          <a:endParaRPr lang="en-GB" dirty="0"/>
        </a:p>
      </dgm:t>
    </dgm:pt>
    <dgm:pt modelId="{EF28B331-A212-4EC4-BF08-061F0890193B}" type="parTrans" cxnId="{22D31BE7-91BB-490F-8E67-D119B1C437C5}">
      <dgm:prSet/>
      <dgm:spPr/>
      <dgm:t>
        <a:bodyPr/>
        <a:lstStyle/>
        <a:p>
          <a:endParaRPr lang="en-GB"/>
        </a:p>
      </dgm:t>
    </dgm:pt>
    <dgm:pt modelId="{F4DCE009-A9C6-471F-8181-18280FF0C4A3}" type="sibTrans" cxnId="{22D31BE7-91BB-490F-8E67-D119B1C437C5}">
      <dgm:prSet/>
      <dgm:spPr/>
      <dgm:t>
        <a:bodyPr/>
        <a:lstStyle/>
        <a:p>
          <a:endParaRPr lang="en-GB"/>
        </a:p>
      </dgm:t>
    </dgm:pt>
    <dgm:pt modelId="{CCB279B5-F71A-4E29-87DA-9DE1E77EA59E}" type="pres">
      <dgm:prSet presAssocID="{2C079E14-6310-4BA7-B250-4707F4F92CD8}" presName="compositeShape" presStyleCnt="0">
        <dgm:presLayoutVars>
          <dgm:chMax val="7"/>
          <dgm:dir/>
          <dgm:resizeHandles val="exact"/>
        </dgm:presLayoutVars>
      </dgm:prSet>
      <dgm:spPr/>
      <dgm:t>
        <a:bodyPr/>
        <a:lstStyle/>
        <a:p>
          <a:endParaRPr lang="en-US"/>
        </a:p>
      </dgm:t>
    </dgm:pt>
    <dgm:pt modelId="{C8133F9B-0C5F-4832-B222-BFD8DFFBC2BC}" type="pres">
      <dgm:prSet presAssocID="{BCFDDBDE-724E-467D-94F5-38879B4A83C2}" presName="circ1TxSh" presStyleLbl="vennNode1" presStyleIdx="0" presStyleCnt="1" custScaleX="469037"/>
      <dgm:spPr/>
      <dgm:t>
        <a:bodyPr/>
        <a:lstStyle/>
        <a:p>
          <a:endParaRPr lang="en-US"/>
        </a:p>
      </dgm:t>
    </dgm:pt>
  </dgm:ptLst>
  <dgm:cxnLst>
    <dgm:cxn modelId="{610769BA-3AC2-449C-BDED-AD0FD092ABEE}" type="presOf" srcId="{BCFDDBDE-724E-467D-94F5-38879B4A83C2}" destId="{C8133F9B-0C5F-4832-B222-BFD8DFFBC2BC}" srcOrd="0" destOrd="0" presId="urn:microsoft.com/office/officeart/2005/8/layout/venn1"/>
    <dgm:cxn modelId="{22D31BE7-91BB-490F-8E67-D119B1C437C5}" srcId="{2C079E14-6310-4BA7-B250-4707F4F92CD8}" destId="{BCFDDBDE-724E-467D-94F5-38879B4A83C2}" srcOrd="0" destOrd="0" parTransId="{EF28B331-A212-4EC4-BF08-061F0890193B}" sibTransId="{F4DCE009-A9C6-471F-8181-18280FF0C4A3}"/>
    <dgm:cxn modelId="{9B7E1DEF-57DF-41DC-9F15-953A2CCD270F}" type="presOf" srcId="{2C079E14-6310-4BA7-B250-4707F4F92CD8}" destId="{CCB279B5-F71A-4E29-87DA-9DE1E77EA59E}" srcOrd="0" destOrd="0" presId="urn:microsoft.com/office/officeart/2005/8/layout/venn1"/>
    <dgm:cxn modelId="{AC8C9093-08ED-467D-A364-BD4A80DCF356}" type="presParOf" srcId="{CCB279B5-F71A-4E29-87DA-9DE1E77EA59E}" destId="{C8133F9B-0C5F-4832-B222-BFD8DFFBC2BC}"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C079E14-6310-4BA7-B250-4707F4F92CD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BCFDDBDE-724E-467D-94F5-38879B4A83C2}">
      <dgm:prSet/>
      <dgm:spPr/>
      <dgm:t>
        <a:bodyPr/>
        <a:lstStyle/>
        <a:p>
          <a:r>
            <a:rPr lang="en-GB" b="1" dirty="0"/>
            <a:t>CAMHS School in-Reach</a:t>
          </a:r>
          <a:endParaRPr lang="en-GB" dirty="0"/>
        </a:p>
      </dgm:t>
    </dgm:pt>
    <dgm:pt modelId="{EF28B331-A212-4EC4-BF08-061F0890193B}" type="parTrans" cxnId="{22D31BE7-91BB-490F-8E67-D119B1C437C5}">
      <dgm:prSet/>
      <dgm:spPr/>
      <dgm:t>
        <a:bodyPr/>
        <a:lstStyle/>
        <a:p>
          <a:endParaRPr lang="en-GB"/>
        </a:p>
      </dgm:t>
    </dgm:pt>
    <dgm:pt modelId="{F4DCE009-A9C6-471F-8181-18280FF0C4A3}" type="sibTrans" cxnId="{22D31BE7-91BB-490F-8E67-D119B1C437C5}">
      <dgm:prSet/>
      <dgm:spPr/>
      <dgm:t>
        <a:bodyPr/>
        <a:lstStyle/>
        <a:p>
          <a:endParaRPr lang="en-GB"/>
        </a:p>
      </dgm:t>
    </dgm:pt>
    <dgm:pt modelId="{CCB279B5-F71A-4E29-87DA-9DE1E77EA59E}" type="pres">
      <dgm:prSet presAssocID="{2C079E14-6310-4BA7-B250-4707F4F92CD8}" presName="compositeShape" presStyleCnt="0">
        <dgm:presLayoutVars>
          <dgm:chMax val="7"/>
          <dgm:dir/>
          <dgm:resizeHandles val="exact"/>
        </dgm:presLayoutVars>
      </dgm:prSet>
      <dgm:spPr/>
      <dgm:t>
        <a:bodyPr/>
        <a:lstStyle/>
        <a:p>
          <a:endParaRPr lang="en-US"/>
        </a:p>
      </dgm:t>
    </dgm:pt>
    <dgm:pt modelId="{C8133F9B-0C5F-4832-B222-BFD8DFFBC2BC}" type="pres">
      <dgm:prSet presAssocID="{BCFDDBDE-724E-467D-94F5-38879B4A83C2}" presName="circ1TxSh" presStyleLbl="vennNode1" presStyleIdx="0" presStyleCnt="1" custScaleX="469037"/>
      <dgm:spPr/>
      <dgm:t>
        <a:bodyPr/>
        <a:lstStyle/>
        <a:p>
          <a:endParaRPr lang="en-US"/>
        </a:p>
      </dgm:t>
    </dgm:pt>
  </dgm:ptLst>
  <dgm:cxnLst>
    <dgm:cxn modelId="{610769BA-3AC2-449C-BDED-AD0FD092ABEE}" type="presOf" srcId="{BCFDDBDE-724E-467D-94F5-38879B4A83C2}" destId="{C8133F9B-0C5F-4832-B222-BFD8DFFBC2BC}" srcOrd="0" destOrd="0" presId="urn:microsoft.com/office/officeart/2005/8/layout/venn1"/>
    <dgm:cxn modelId="{22D31BE7-91BB-490F-8E67-D119B1C437C5}" srcId="{2C079E14-6310-4BA7-B250-4707F4F92CD8}" destId="{BCFDDBDE-724E-467D-94F5-38879B4A83C2}" srcOrd="0" destOrd="0" parTransId="{EF28B331-A212-4EC4-BF08-061F0890193B}" sibTransId="{F4DCE009-A9C6-471F-8181-18280FF0C4A3}"/>
    <dgm:cxn modelId="{9B7E1DEF-57DF-41DC-9F15-953A2CCD270F}" type="presOf" srcId="{2C079E14-6310-4BA7-B250-4707F4F92CD8}" destId="{CCB279B5-F71A-4E29-87DA-9DE1E77EA59E}" srcOrd="0" destOrd="0" presId="urn:microsoft.com/office/officeart/2005/8/layout/venn1"/>
    <dgm:cxn modelId="{AC8C9093-08ED-467D-A364-BD4A80DCF356}" type="presParOf" srcId="{CCB279B5-F71A-4E29-87DA-9DE1E77EA59E}" destId="{C8133F9B-0C5F-4832-B222-BFD8DFFBC2BC}"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C079E14-6310-4BA7-B250-4707F4F92CD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BCFDDBDE-724E-467D-94F5-38879B4A83C2}">
      <dgm:prSet/>
      <dgm:spPr/>
      <dgm:t>
        <a:bodyPr/>
        <a:lstStyle/>
        <a:p>
          <a:r>
            <a:rPr lang="en-GB" b="1" dirty="0"/>
            <a:t>CAMHS School in-Reach</a:t>
          </a:r>
          <a:endParaRPr lang="en-GB" dirty="0"/>
        </a:p>
      </dgm:t>
    </dgm:pt>
    <dgm:pt modelId="{EF28B331-A212-4EC4-BF08-061F0890193B}" type="parTrans" cxnId="{22D31BE7-91BB-490F-8E67-D119B1C437C5}">
      <dgm:prSet/>
      <dgm:spPr/>
      <dgm:t>
        <a:bodyPr/>
        <a:lstStyle/>
        <a:p>
          <a:endParaRPr lang="en-GB"/>
        </a:p>
      </dgm:t>
    </dgm:pt>
    <dgm:pt modelId="{F4DCE009-A9C6-471F-8181-18280FF0C4A3}" type="sibTrans" cxnId="{22D31BE7-91BB-490F-8E67-D119B1C437C5}">
      <dgm:prSet/>
      <dgm:spPr/>
      <dgm:t>
        <a:bodyPr/>
        <a:lstStyle/>
        <a:p>
          <a:endParaRPr lang="en-GB"/>
        </a:p>
      </dgm:t>
    </dgm:pt>
    <dgm:pt modelId="{CCB279B5-F71A-4E29-87DA-9DE1E77EA59E}" type="pres">
      <dgm:prSet presAssocID="{2C079E14-6310-4BA7-B250-4707F4F92CD8}" presName="compositeShape" presStyleCnt="0">
        <dgm:presLayoutVars>
          <dgm:chMax val="7"/>
          <dgm:dir/>
          <dgm:resizeHandles val="exact"/>
        </dgm:presLayoutVars>
      </dgm:prSet>
      <dgm:spPr/>
      <dgm:t>
        <a:bodyPr/>
        <a:lstStyle/>
        <a:p>
          <a:endParaRPr lang="en-US"/>
        </a:p>
      </dgm:t>
    </dgm:pt>
    <dgm:pt modelId="{C8133F9B-0C5F-4832-B222-BFD8DFFBC2BC}" type="pres">
      <dgm:prSet presAssocID="{BCFDDBDE-724E-467D-94F5-38879B4A83C2}" presName="circ1TxSh" presStyleLbl="vennNode1" presStyleIdx="0" presStyleCnt="1" custScaleX="469037"/>
      <dgm:spPr/>
      <dgm:t>
        <a:bodyPr/>
        <a:lstStyle/>
        <a:p>
          <a:endParaRPr lang="en-US"/>
        </a:p>
      </dgm:t>
    </dgm:pt>
  </dgm:ptLst>
  <dgm:cxnLst>
    <dgm:cxn modelId="{610769BA-3AC2-449C-BDED-AD0FD092ABEE}" type="presOf" srcId="{BCFDDBDE-724E-467D-94F5-38879B4A83C2}" destId="{C8133F9B-0C5F-4832-B222-BFD8DFFBC2BC}" srcOrd="0" destOrd="0" presId="urn:microsoft.com/office/officeart/2005/8/layout/venn1"/>
    <dgm:cxn modelId="{22D31BE7-91BB-490F-8E67-D119B1C437C5}" srcId="{2C079E14-6310-4BA7-B250-4707F4F92CD8}" destId="{BCFDDBDE-724E-467D-94F5-38879B4A83C2}" srcOrd="0" destOrd="0" parTransId="{EF28B331-A212-4EC4-BF08-061F0890193B}" sibTransId="{F4DCE009-A9C6-471F-8181-18280FF0C4A3}"/>
    <dgm:cxn modelId="{9B7E1DEF-57DF-41DC-9F15-953A2CCD270F}" type="presOf" srcId="{2C079E14-6310-4BA7-B250-4707F4F92CD8}" destId="{CCB279B5-F71A-4E29-87DA-9DE1E77EA59E}" srcOrd="0" destOrd="0" presId="urn:microsoft.com/office/officeart/2005/8/layout/venn1"/>
    <dgm:cxn modelId="{AC8C9093-08ED-467D-A364-BD4A80DCF356}" type="presParOf" srcId="{CCB279B5-F71A-4E29-87DA-9DE1E77EA59E}" destId="{C8133F9B-0C5F-4832-B222-BFD8DFFBC2BC}"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C079E14-6310-4BA7-B250-4707F4F92CD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BCFDDBDE-724E-467D-94F5-38879B4A83C2}">
      <dgm:prSet/>
      <dgm:spPr/>
      <dgm:t>
        <a:bodyPr/>
        <a:lstStyle/>
        <a:p>
          <a:r>
            <a:rPr lang="en-GB" b="1" dirty="0"/>
            <a:t>CAMHS School in-Reach</a:t>
          </a:r>
          <a:endParaRPr lang="en-GB" dirty="0"/>
        </a:p>
      </dgm:t>
    </dgm:pt>
    <dgm:pt modelId="{EF28B331-A212-4EC4-BF08-061F0890193B}" type="parTrans" cxnId="{22D31BE7-91BB-490F-8E67-D119B1C437C5}">
      <dgm:prSet/>
      <dgm:spPr/>
      <dgm:t>
        <a:bodyPr/>
        <a:lstStyle/>
        <a:p>
          <a:endParaRPr lang="en-GB"/>
        </a:p>
      </dgm:t>
    </dgm:pt>
    <dgm:pt modelId="{F4DCE009-A9C6-471F-8181-18280FF0C4A3}" type="sibTrans" cxnId="{22D31BE7-91BB-490F-8E67-D119B1C437C5}">
      <dgm:prSet/>
      <dgm:spPr/>
      <dgm:t>
        <a:bodyPr/>
        <a:lstStyle/>
        <a:p>
          <a:endParaRPr lang="en-GB"/>
        </a:p>
      </dgm:t>
    </dgm:pt>
    <dgm:pt modelId="{CCB279B5-F71A-4E29-87DA-9DE1E77EA59E}" type="pres">
      <dgm:prSet presAssocID="{2C079E14-6310-4BA7-B250-4707F4F92CD8}" presName="compositeShape" presStyleCnt="0">
        <dgm:presLayoutVars>
          <dgm:chMax val="7"/>
          <dgm:dir/>
          <dgm:resizeHandles val="exact"/>
        </dgm:presLayoutVars>
      </dgm:prSet>
      <dgm:spPr/>
      <dgm:t>
        <a:bodyPr/>
        <a:lstStyle/>
        <a:p>
          <a:endParaRPr lang="en-US"/>
        </a:p>
      </dgm:t>
    </dgm:pt>
    <dgm:pt modelId="{C8133F9B-0C5F-4832-B222-BFD8DFFBC2BC}" type="pres">
      <dgm:prSet presAssocID="{BCFDDBDE-724E-467D-94F5-38879B4A83C2}" presName="circ1TxSh" presStyleLbl="vennNode1" presStyleIdx="0" presStyleCnt="1" custScaleX="469037"/>
      <dgm:spPr/>
      <dgm:t>
        <a:bodyPr/>
        <a:lstStyle/>
        <a:p>
          <a:endParaRPr lang="en-US"/>
        </a:p>
      </dgm:t>
    </dgm:pt>
  </dgm:ptLst>
  <dgm:cxnLst>
    <dgm:cxn modelId="{610769BA-3AC2-449C-BDED-AD0FD092ABEE}" type="presOf" srcId="{BCFDDBDE-724E-467D-94F5-38879B4A83C2}" destId="{C8133F9B-0C5F-4832-B222-BFD8DFFBC2BC}" srcOrd="0" destOrd="0" presId="urn:microsoft.com/office/officeart/2005/8/layout/venn1"/>
    <dgm:cxn modelId="{22D31BE7-91BB-490F-8E67-D119B1C437C5}" srcId="{2C079E14-6310-4BA7-B250-4707F4F92CD8}" destId="{BCFDDBDE-724E-467D-94F5-38879B4A83C2}" srcOrd="0" destOrd="0" parTransId="{EF28B331-A212-4EC4-BF08-061F0890193B}" sibTransId="{F4DCE009-A9C6-471F-8181-18280FF0C4A3}"/>
    <dgm:cxn modelId="{9B7E1DEF-57DF-41DC-9F15-953A2CCD270F}" type="presOf" srcId="{2C079E14-6310-4BA7-B250-4707F4F92CD8}" destId="{CCB279B5-F71A-4E29-87DA-9DE1E77EA59E}" srcOrd="0" destOrd="0" presId="urn:microsoft.com/office/officeart/2005/8/layout/venn1"/>
    <dgm:cxn modelId="{AC8C9093-08ED-467D-A364-BD4A80DCF356}" type="presParOf" srcId="{CCB279B5-F71A-4E29-87DA-9DE1E77EA59E}" destId="{C8133F9B-0C5F-4832-B222-BFD8DFFBC2BC}" srcOrd="0"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079E14-6310-4BA7-B250-4707F4F92CD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BCFDDBDE-724E-467D-94F5-38879B4A83C2}">
      <dgm:prSet/>
      <dgm:spPr/>
      <dgm:t>
        <a:bodyPr/>
        <a:lstStyle/>
        <a:p>
          <a:r>
            <a:rPr lang="en-GB" b="1" dirty="0"/>
            <a:t>CAMHS School in-Reach</a:t>
          </a:r>
          <a:endParaRPr lang="en-GB" dirty="0"/>
        </a:p>
      </dgm:t>
    </dgm:pt>
    <dgm:pt modelId="{EF28B331-A212-4EC4-BF08-061F0890193B}" type="parTrans" cxnId="{22D31BE7-91BB-490F-8E67-D119B1C437C5}">
      <dgm:prSet/>
      <dgm:spPr/>
      <dgm:t>
        <a:bodyPr/>
        <a:lstStyle/>
        <a:p>
          <a:endParaRPr lang="en-GB"/>
        </a:p>
      </dgm:t>
    </dgm:pt>
    <dgm:pt modelId="{F4DCE009-A9C6-471F-8181-18280FF0C4A3}" type="sibTrans" cxnId="{22D31BE7-91BB-490F-8E67-D119B1C437C5}">
      <dgm:prSet/>
      <dgm:spPr/>
      <dgm:t>
        <a:bodyPr/>
        <a:lstStyle/>
        <a:p>
          <a:endParaRPr lang="en-GB"/>
        </a:p>
      </dgm:t>
    </dgm:pt>
    <dgm:pt modelId="{CCB279B5-F71A-4E29-87DA-9DE1E77EA59E}" type="pres">
      <dgm:prSet presAssocID="{2C079E14-6310-4BA7-B250-4707F4F92CD8}" presName="compositeShape" presStyleCnt="0">
        <dgm:presLayoutVars>
          <dgm:chMax val="7"/>
          <dgm:dir/>
          <dgm:resizeHandles val="exact"/>
        </dgm:presLayoutVars>
      </dgm:prSet>
      <dgm:spPr/>
      <dgm:t>
        <a:bodyPr/>
        <a:lstStyle/>
        <a:p>
          <a:endParaRPr lang="en-US"/>
        </a:p>
      </dgm:t>
    </dgm:pt>
    <dgm:pt modelId="{C8133F9B-0C5F-4832-B222-BFD8DFFBC2BC}" type="pres">
      <dgm:prSet presAssocID="{BCFDDBDE-724E-467D-94F5-38879B4A83C2}" presName="circ1TxSh" presStyleLbl="vennNode1" presStyleIdx="0" presStyleCnt="1" custScaleX="469037"/>
      <dgm:spPr/>
      <dgm:t>
        <a:bodyPr/>
        <a:lstStyle/>
        <a:p>
          <a:endParaRPr lang="en-US"/>
        </a:p>
      </dgm:t>
    </dgm:pt>
  </dgm:ptLst>
  <dgm:cxnLst>
    <dgm:cxn modelId="{610769BA-3AC2-449C-BDED-AD0FD092ABEE}" type="presOf" srcId="{BCFDDBDE-724E-467D-94F5-38879B4A83C2}" destId="{C8133F9B-0C5F-4832-B222-BFD8DFFBC2BC}" srcOrd="0" destOrd="0" presId="urn:microsoft.com/office/officeart/2005/8/layout/venn1"/>
    <dgm:cxn modelId="{22D31BE7-91BB-490F-8E67-D119B1C437C5}" srcId="{2C079E14-6310-4BA7-B250-4707F4F92CD8}" destId="{BCFDDBDE-724E-467D-94F5-38879B4A83C2}" srcOrd="0" destOrd="0" parTransId="{EF28B331-A212-4EC4-BF08-061F0890193B}" sibTransId="{F4DCE009-A9C6-471F-8181-18280FF0C4A3}"/>
    <dgm:cxn modelId="{9B7E1DEF-57DF-41DC-9F15-953A2CCD270F}" type="presOf" srcId="{2C079E14-6310-4BA7-B250-4707F4F92CD8}" destId="{CCB279B5-F71A-4E29-87DA-9DE1E77EA59E}" srcOrd="0" destOrd="0" presId="urn:microsoft.com/office/officeart/2005/8/layout/venn1"/>
    <dgm:cxn modelId="{AC8C9093-08ED-467D-A364-BD4A80DCF356}" type="presParOf" srcId="{CCB279B5-F71A-4E29-87DA-9DE1E77EA59E}" destId="{C8133F9B-0C5F-4832-B222-BFD8DFFBC2BC}"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079E14-6310-4BA7-B250-4707F4F92CD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BCFDDBDE-724E-467D-94F5-38879B4A83C2}">
      <dgm:prSet/>
      <dgm:spPr/>
      <dgm:t>
        <a:bodyPr/>
        <a:lstStyle/>
        <a:p>
          <a:r>
            <a:rPr lang="en-GB" b="1" dirty="0"/>
            <a:t>CAMHS School in-Reach</a:t>
          </a:r>
          <a:endParaRPr lang="en-GB" dirty="0"/>
        </a:p>
      </dgm:t>
    </dgm:pt>
    <dgm:pt modelId="{EF28B331-A212-4EC4-BF08-061F0890193B}" type="parTrans" cxnId="{22D31BE7-91BB-490F-8E67-D119B1C437C5}">
      <dgm:prSet/>
      <dgm:spPr/>
      <dgm:t>
        <a:bodyPr/>
        <a:lstStyle/>
        <a:p>
          <a:endParaRPr lang="en-GB"/>
        </a:p>
      </dgm:t>
    </dgm:pt>
    <dgm:pt modelId="{F4DCE009-A9C6-471F-8181-18280FF0C4A3}" type="sibTrans" cxnId="{22D31BE7-91BB-490F-8E67-D119B1C437C5}">
      <dgm:prSet/>
      <dgm:spPr/>
      <dgm:t>
        <a:bodyPr/>
        <a:lstStyle/>
        <a:p>
          <a:endParaRPr lang="en-GB"/>
        </a:p>
      </dgm:t>
    </dgm:pt>
    <dgm:pt modelId="{CCB279B5-F71A-4E29-87DA-9DE1E77EA59E}" type="pres">
      <dgm:prSet presAssocID="{2C079E14-6310-4BA7-B250-4707F4F92CD8}" presName="compositeShape" presStyleCnt="0">
        <dgm:presLayoutVars>
          <dgm:chMax val="7"/>
          <dgm:dir/>
          <dgm:resizeHandles val="exact"/>
        </dgm:presLayoutVars>
      </dgm:prSet>
      <dgm:spPr/>
      <dgm:t>
        <a:bodyPr/>
        <a:lstStyle/>
        <a:p>
          <a:endParaRPr lang="en-US"/>
        </a:p>
      </dgm:t>
    </dgm:pt>
    <dgm:pt modelId="{C8133F9B-0C5F-4832-B222-BFD8DFFBC2BC}" type="pres">
      <dgm:prSet presAssocID="{BCFDDBDE-724E-467D-94F5-38879B4A83C2}" presName="circ1TxSh" presStyleLbl="vennNode1" presStyleIdx="0" presStyleCnt="1" custScaleX="469037"/>
      <dgm:spPr/>
      <dgm:t>
        <a:bodyPr/>
        <a:lstStyle/>
        <a:p>
          <a:endParaRPr lang="en-US"/>
        </a:p>
      </dgm:t>
    </dgm:pt>
  </dgm:ptLst>
  <dgm:cxnLst>
    <dgm:cxn modelId="{610769BA-3AC2-449C-BDED-AD0FD092ABEE}" type="presOf" srcId="{BCFDDBDE-724E-467D-94F5-38879B4A83C2}" destId="{C8133F9B-0C5F-4832-B222-BFD8DFFBC2BC}" srcOrd="0" destOrd="0" presId="urn:microsoft.com/office/officeart/2005/8/layout/venn1"/>
    <dgm:cxn modelId="{22D31BE7-91BB-490F-8E67-D119B1C437C5}" srcId="{2C079E14-6310-4BA7-B250-4707F4F92CD8}" destId="{BCFDDBDE-724E-467D-94F5-38879B4A83C2}" srcOrd="0" destOrd="0" parTransId="{EF28B331-A212-4EC4-BF08-061F0890193B}" sibTransId="{F4DCE009-A9C6-471F-8181-18280FF0C4A3}"/>
    <dgm:cxn modelId="{9B7E1DEF-57DF-41DC-9F15-953A2CCD270F}" type="presOf" srcId="{2C079E14-6310-4BA7-B250-4707F4F92CD8}" destId="{CCB279B5-F71A-4E29-87DA-9DE1E77EA59E}" srcOrd="0" destOrd="0" presId="urn:microsoft.com/office/officeart/2005/8/layout/venn1"/>
    <dgm:cxn modelId="{AC8C9093-08ED-467D-A364-BD4A80DCF356}" type="presParOf" srcId="{CCB279B5-F71A-4E29-87DA-9DE1E77EA59E}" destId="{C8133F9B-0C5F-4832-B222-BFD8DFFBC2BC}"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079E14-6310-4BA7-B250-4707F4F92CD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BCFDDBDE-724E-467D-94F5-38879B4A83C2}">
      <dgm:prSet/>
      <dgm:spPr/>
      <dgm:t>
        <a:bodyPr/>
        <a:lstStyle/>
        <a:p>
          <a:r>
            <a:rPr lang="en-GB" b="1" dirty="0"/>
            <a:t>CAMHS School in-Reach</a:t>
          </a:r>
          <a:endParaRPr lang="en-GB" dirty="0"/>
        </a:p>
      </dgm:t>
    </dgm:pt>
    <dgm:pt modelId="{EF28B331-A212-4EC4-BF08-061F0890193B}" type="parTrans" cxnId="{22D31BE7-91BB-490F-8E67-D119B1C437C5}">
      <dgm:prSet/>
      <dgm:spPr/>
      <dgm:t>
        <a:bodyPr/>
        <a:lstStyle/>
        <a:p>
          <a:endParaRPr lang="en-GB"/>
        </a:p>
      </dgm:t>
    </dgm:pt>
    <dgm:pt modelId="{F4DCE009-A9C6-471F-8181-18280FF0C4A3}" type="sibTrans" cxnId="{22D31BE7-91BB-490F-8E67-D119B1C437C5}">
      <dgm:prSet/>
      <dgm:spPr/>
      <dgm:t>
        <a:bodyPr/>
        <a:lstStyle/>
        <a:p>
          <a:endParaRPr lang="en-GB"/>
        </a:p>
      </dgm:t>
    </dgm:pt>
    <dgm:pt modelId="{CCB279B5-F71A-4E29-87DA-9DE1E77EA59E}" type="pres">
      <dgm:prSet presAssocID="{2C079E14-6310-4BA7-B250-4707F4F92CD8}" presName="compositeShape" presStyleCnt="0">
        <dgm:presLayoutVars>
          <dgm:chMax val="7"/>
          <dgm:dir/>
          <dgm:resizeHandles val="exact"/>
        </dgm:presLayoutVars>
      </dgm:prSet>
      <dgm:spPr/>
      <dgm:t>
        <a:bodyPr/>
        <a:lstStyle/>
        <a:p>
          <a:endParaRPr lang="en-US"/>
        </a:p>
      </dgm:t>
    </dgm:pt>
    <dgm:pt modelId="{C8133F9B-0C5F-4832-B222-BFD8DFFBC2BC}" type="pres">
      <dgm:prSet presAssocID="{BCFDDBDE-724E-467D-94F5-38879B4A83C2}" presName="circ1TxSh" presStyleLbl="vennNode1" presStyleIdx="0" presStyleCnt="1" custScaleX="469037"/>
      <dgm:spPr/>
      <dgm:t>
        <a:bodyPr/>
        <a:lstStyle/>
        <a:p>
          <a:endParaRPr lang="en-US"/>
        </a:p>
      </dgm:t>
    </dgm:pt>
  </dgm:ptLst>
  <dgm:cxnLst>
    <dgm:cxn modelId="{610769BA-3AC2-449C-BDED-AD0FD092ABEE}" type="presOf" srcId="{BCFDDBDE-724E-467D-94F5-38879B4A83C2}" destId="{C8133F9B-0C5F-4832-B222-BFD8DFFBC2BC}" srcOrd="0" destOrd="0" presId="urn:microsoft.com/office/officeart/2005/8/layout/venn1"/>
    <dgm:cxn modelId="{22D31BE7-91BB-490F-8E67-D119B1C437C5}" srcId="{2C079E14-6310-4BA7-B250-4707F4F92CD8}" destId="{BCFDDBDE-724E-467D-94F5-38879B4A83C2}" srcOrd="0" destOrd="0" parTransId="{EF28B331-A212-4EC4-BF08-061F0890193B}" sibTransId="{F4DCE009-A9C6-471F-8181-18280FF0C4A3}"/>
    <dgm:cxn modelId="{9B7E1DEF-57DF-41DC-9F15-953A2CCD270F}" type="presOf" srcId="{2C079E14-6310-4BA7-B250-4707F4F92CD8}" destId="{CCB279B5-F71A-4E29-87DA-9DE1E77EA59E}" srcOrd="0" destOrd="0" presId="urn:microsoft.com/office/officeart/2005/8/layout/venn1"/>
    <dgm:cxn modelId="{AC8C9093-08ED-467D-A364-BD4A80DCF356}" type="presParOf" srcId="{CCB279B5-F71A-4E29-87DA-9DE1E77EA59E}" destId="{C8133F9B-0C5F-4832-B222-BFD8DFFBC2BC}"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079E14-6310-4BA7-B250-4707F4F92CD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BCFDDBDE-724E-467D-94F5-38879B4A83C2}">
      <dgm:prSet/>
      <dgm:spPr/>
      <dgm:t>
        <a:bodyPr/>
        <a:lstStyle/>
        <a:p>
          <a:r>
            <a:rPr lang="en-GB" b="1" dirty="0"/>
            <a:t>CAMHS School in-Reach</a:t>
          </a:r>
          <a:endParaRPr lang="en-GB" dirty="0"/>
        </a:p>
      </dgm:t>
    </dgm:pt>
    <dgm:pt modelId="{EF28B331-A212-4EC4-BF08-061F0890193B}" type="parTrans" cxnId="{22D31BE7-91BB-490F-8E67-D119B1C437C5}">
      <dgm:prSet/>
      <dgm:spPr/>
      <dgm:t>
        <a:bodyPr/>
        <a:lstStyle/>
        <a:p>
          <a:endParaRPr lang="en-GB"/>
        </a:p>
      </dgm:t>
    </dgm:pt>
    <dgm:pt modelId="{F4DCE009-A9C6-471F-8181-18280FF0C4A3}" type="sibTrans" cxnId="{22D31BE7-91BB-490F-8E67-D119B1C437C5}">
      <dgm:prSet/>
      <dgm:spPr/>
      <dgm:t>
        <a:bodyPr/>
        <a:lstStyle/>
        <a:p>
          <a:endParaRPr lang="en-GB"/>
        </a:p>
      </dgm:t>
    </dgm:pt>
    <dgm:pt modelId="{CCB279B5-F71A-4E29-87DA-9DE1E77EA59E}" type="pres">
      <dgm:prSet presAssocID="{2C079E14-6310-4BA7-B250-4707F4F92CD8}" presName="compositeShape" presStyleCnt="0">
        <dgm:presLayoutVars>
          <dgm:chMax val="7"/>
          <dgm:dir/>
          <dgm:resizeHandles val="exact"/>
        </dgm:presLayoutVars>
      </dgm:prSet>
      <dgm:spPr/>
      <dgm:t>
        <a:bodyPr/>
        <a:lstStyle/>
        <a:p>
          <a:endParaRPr lang="en-US"/>
        </a:p>
      </dgm:t>
    </dgm:pt>
    <dgm:pt modelId="{C8133F9B-0C5F-4832-B222-BFD8DFFBC2BC}" type="pres">
      <dgm:prSet presAssocID="{BCFDDBDE-724E-467D-94F5-38879B4A83C2}" presName="circ1TxSh" presStyleLbl="vennNode1" presStyleIdx="0" presStyleCnt="1" custScaleX="469037"/>
      <dgm:spPr/>
      <dgm:t>
        <a:bodyPr/>
        <a:lstStyle/>
        <a:p>
          <a:endParaRPr lang="en-US"/>
        </a:p>
      </dgm:t>
    </dgm:pt>
  </dgm:ptLst>
  <dgm:cxnLst>
    <dgm:cxn modelId="{610769BA-3AC2-449C-BDED-AD0FD092ABEE}" type="presOf" srcId="{BCFDDBDE-724E-467D-94F5-38879B4A83C2}" destId="{C8133F9B-0C5F-4832-B222-BFD8DFFBC2BC}" srcOrd="0" destOrd="0" presId="urn:microsoft.com/office/officeart/2005/8/layout/venn1"/>
    <dgm:cxn modelId="{22D31BE7-91BB-490F-8E67-D119B1C437C5}" srcId="{2C079E14-6310-4BA7-B250-4707F4F92CD8}" destId="{BCFDDBDE-724E-467D-94F5-38879B4A83C2}" srcOrd="0" destOrd="0" parTransId="{EF28B331-A212-4EC4-BF08-061F0890193B}" sibTransId="{F4DCE009-A9C6-471F-8181-18280FF0C4A3}"/>
    <dgm:cxn modelId="{9B7E1DEF-57DF-41DC-9F15-953A2CCD270F}" type="presOf" srcId="{2C079E14-6310-4BA7-B250-4707F4F92CD8}" destId="{CCB279B5-F71A-4E29-87DA-9DE1E77EA59E}" srcOrd="0" destOrd="0" presId="urn:microsoft.com/office/officeart/2005/8/layout/venn1"/>
    <dgm:cxn modelId="{AC8C9093-08ED-467D-A364-BD4A80DCF356}" type="presParOf" srcId="{CCB279B5-F71A-4E29-87DA-9DE1E77EA59E}" destId="{C8133F9B-0C5F-4832-B222-BFD8DFFBC2BC}"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C079E14-6310-4BA7-B250-4707F4F92CD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BCFDDBDE-724E-467D-94F5-38879B4A83C2}">
      <dgm:prSet/>
      <dgm:spPr/>
      <dgm:t>
        <a:bodyPr/>
        <a:lstStyle/>
        <a:p>
          <a:r>
            <a:rPr lang="en-GB" b="1" dirty="0"/>
            <a:t>CAMHS School in-Reach</a:t>
          </a:r>
          <a:endParaRPr lang="en-GB" dirty="0"/>
        </a:p>
      </dgm:t>
    </dgm:pt>
    <dgm:pt modelId="{EF28B331-A212-4EC4-BF08-061F0890193B}" type="parTrans" cxnId="{22D31BE7-91BB-490F-8E67-D119B1C437C5}">
      <dgm:prSet/>
      <dgm:spPr/>
      <dgm:t>
        <a:bodyPr/>
        <a:lstStyle/>
        <a:p>
          <a:endParaRPr lang="en-GB"/>
        </a:p>
      </dgm:t>
    </dgm:pt>
    <dgm:pt modelId="{F4DCE009-A9C6-471F-8181-18280FF0C4A3}" type="sibTrans" cxnId="{22D31BE7-91BB-490F-8E67-D119B1C437C5}">
      <dgm:prSet/>
      <dgm:spPr/>
      <dgm:t>
        <a:bodyPr/>
        <a:lstStyle/>
        <a:p>
          <a:endParaRPr lang="en-GB"/>
        </a:p>
      </dgm:t>
    </dgm:pt>
    <dgm:pt modelId="{CCB279B5-F71A-4E29-87DA-9DE1E77EA59E}" type="pres">
      <dgm:prSet presAssocID="{2C079E14-6310-4BA7-B250-4707F4F92CD8}" presName="compositeShape" presStyleCnt="0">
        <dgm:presLayoutVars>
          <dgm:chMax val="7"/>
          <dgm:dir/>
          <dgm:resizeHandles val="exact"/>
        </dgm:presLayoutVars>
      </dgm:prSet>
      <dgm:spPr/>
      <dgm:t>
        <a:bodyPr/>
        <a:lstStyle/>
        <a:p>
          <a:endParaRPr lang="en-US"/>
        </a:p>
      </dgm:t>
    </dgm:pt>
    <dgm:pt modelId="{C8133F9B-0C5F-4832-B222-BFD8DFFBC2BC}" type="pres">
      <dgm:prSet presAssocID="{BCFDDBDE-724E-467D-94F5-38879B4A83C2}" presName="circ1TxSh" presStyleLbl="vennNode1" presStyleIdx="0" presStyleCnt="1" custScaleX="469037"/>
      <dgm:spPr/>
      <dgm:t>
        <a:bodyPr/>
        <a:lstStyle/>
        <a:p>
          <a:endParaRPr lang="en-US"/>
        </a:p>
      </dgm:t>
    </dgm:pt>
  </dgm:ptLst>
  <dgm:cxnLst>
    <dgm:cxn modelId="{610769BA-3AC2-449C-BDED-AD0FD092ABEE}" type="presOf" srcId="{BCFDDBDE-724E-467D-94F5-38879B4A83C2}" destId="{C8133F9B-0C5F-4832-B222-BFD8DFFBC2BC}" srcOrd="0" destOrd="0" presId="urn:microsoft.com/office/officeart/2005/8/layout/venn1"/>
    <dgm:cxn modelId="{22D31BE7-91BB-490F-8E67-D119B1C437C5}" srcId="{2C079E14-6310-4BA7-B250-4707F4F92CD8}" destId="{BCFDDBDE-724E-467D-94F5-38879B4A83C2}" srcOrd="0" destOrd="0" parTransId="{EF28B331-A212-4EC4-BF08-061F0890193B}" sibTransId="{F4DCE009-A9C6-471F-8181-18280FF0C4A3}"/>
    <dgm:cxn modelId="{9B7E1DEF-57DF-41DC-9F15-953A2CCD270F}" type="presOf" srcId="{2C079E14-6310-4BA7-B250-4707F4F92CD8}" destId="{CCB279B5-F71A-4E29-87DA-9DE1E77EA59E}" srcOrd="0" destOrd="0" presId="urn:microsoft.com/office/officeart/2005/8/layout/venn1"/>
    <dgm:cxn modelId="{AC8C9093-08ED-467D-A364-BD4A80DCF356}" type="presParOf" srcId="{CCB279B5-F71A-4E29-87DA-9DE1E77EA59E}" destId="{C8133F9B-0C5F-4832-B222-BFD8DFFBC2BC}"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C079E14-6310-4BA7-B250-4707F4F92CD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BCFDDBDE-724E-467D-94F5-38879B4A83C2}">
      <dgm:prSet/>
      <dgm:spPr/>
      <dgm:t>
        <a:bodyPr/>
        <a:lstStyle/>
        <a:p>
          <a:r>
            <a:rPr lang="en-GB" b="1" dirty="0"/>
            <a:t>CAMHS School in-Reach</a:t>
          </a:r>
          <a:endParaRPr lang="en-GB" dirty="0"/>
        </a:p>
      </dgm:t>
    </dgm:pt>
    <dgm:pt modelId="{EF28B331-A212-4EC4-BF08-061F0890193B}" type="parTrans" cxnId="{22D31BE7-91BB-490F-8E67-D119B1C437C5}">
      <dgm:prSet/>
      <dgm:spPr/>
      <dgm:t>
        <a:bodyPr/>
        <a:lstStyle/>
        <a:p>
          <a:endParaRPr lang="en-GB"/>
        </a:p>
      </dgm:t>
    </dgm:pt>
    <dgm:pt modelId="{F4DCE009-A9C6-471F-8181-18280FF0C4A3}" type="sibTrans" cxnId="{22D31BE7-91BB-490F-8E67-D119B1C437C5}">
      <dgm:prSet/>
      <dgm:spPr/>
      <dgm:t>
        <a:bodyPr/>
        <a:lstStyle/>
        <a:p>
          <a:endParaRPr lang="en-GB"/>
        </a:p>
      </dgm:t>
    </dgm:pt>
    <dgm:pt modelId="{CCB279B5-F71A-4E29-87DA-9DE1E77EA59E}" type="pres">
      <dgm:prSet presAssocID="{2C079E14-6310-4BA7-B250-4707F4F92CD8}" presName="compositeShape" presStyleCnt="0">
        <dgm:presLayoutVars>
          <dgm:chMax val="7"/>
          <dgm:dir/>
          <dgm:resizeHandles val="exact"/>
        </dgm:presLayoutVars>
      </dgm:prSet>
      <dgm:spPr/>
      <dgm:t>
        <a:bodyPr/>
        <a:lstStyle/>
        <a:p>
          <a:endParaRPr lang="en-US"/>
        </a:p>
      </dgm:t>
    </dgm:pt>
    <dgm:pt modelId="{C8133F9B-0C5F-4832-B222-BFD8DFFBC2BC}" type="pres">
      <dgm:prSet presAssocID="{BCFDDBDE-724E-467D-94F5-38879B4A83C2}" presName="circ1TxSh" presStyleLbl="vennNode1" presStyleIdx="0" presStyleCnt="1" custScaleX="469037"/>
      <dgm:spPr/>
      <dgm:t>
        <a:bodyPr/>
        <a:lstStyle/>
        <a:p>
          <a:endParaRPr lang="en-US"/>
        </a:p>
      </dgm:t>
    </dgm:pt>
  </dgm:ptLst>
  <dgm:cxnLst>
    <dgm:cxn modelId="{610769BA-3AC2-449C-BDED-AD0FD092ABEE}" type="presOf" srcId="{BCFDDBDE-724E-467D-94F5-38879B4A83C2}" destId="{C8133F9B-0C5F-4832-B222-BFD8DFFBC2BC}" srcOrd="0" destOrd="0" presId="urn:microsoft.com/office/officeart/2005/8/layout/venn1"/>
    <dgm:cxn modelId="{22D31BE7-91BB-490F-8E67-D119B1C437C5}" srcId="{2C079E14-6310-4BA7-B250-4707F4F92CD8}" destId="{BCFDDBDE-724E-467D-94F5-38879B4A83C2}" srcOrd="0" destOrd="0" parTransId="{EF28B331-A212-4EC4-BF08-061F0890193B}" sibTransId="{F4DCE009-A9C6-471F-8181-18280FF0C4A3}"/>
    <dgm:cxn modelId="{9B7E1DEF-57DF-41DC-9F15-953A2CCD270F}" type="presOf" srcId="{2C079E14-6310-4BA7-B250-4707F4F92CD8}" destId="{CCB279B5-F71A-4E29-87DA-9DE1E77EA59E}" srcOrd="0" destOrd="0" presId="urn:microsoft.com/office/officeart/2005/8/layout/venn1"/>
    <dgm:cxn modelId="{AC8C9093-08ED-467D-A364-BD4A80DCF356}" type="presParOf" srcId="{CCB279B5-F71A-4E29-87DA-9DE1E77EA59E}" destId="{C8133F9B-0C5F-4832-B222-BFD8DFFBC2BC}"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C079E14-6310-4BA7-B250-4707F4F92CD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BCFDDBDE-724E-467D-94F5-38879B4A83C2}">
      <dgm:prSet/>
      <dgm:spPr/>
      <dgm:t>
        <a:bodyPr/>
        <a:lstStyle/>
        <a:p>
          <a:r>
            <a:rPr lang="en-GB" b="1" dirty="0"/>
            <a:t>CAMHS School in-Reach</a:t>
          </a:r>
          <a:endParaRPr lang="en-GB" dirty="0"/>
        </a:p>
      </dgm:t>
    </dgm:pt>
    <dgm:pt modelId="{EF28B331-A212-4EC4-BF08-061F0890193B}" type="parTrans" cxnId="{22D31BE7-91BB-490F-8E67-D119B1C437C5}">
      <dgm:prSet/>
      <dgm:spPr/>
      <dgm:t>
        <a:bodyPr/>
        <a:lstStyle/>
        <a:p>
          <a:endParaRPr lang="en-GB"/>
        </a:p>
      </dgm:t>
    </dgm:pt>
    <dgm:pt modelId="{F4DCE009-A9C6-471F-8181-18280FF0C4A3}" type="sibTrans" cxnId="{22D31BE7-91BB-490F-8E67-D119B1C437C5}">
      <dgm:prSet/>
      <dgm:spPr/>
      <dgm:t>
        <a:bodyPr/>
        <a:lstStyle/>
        <a:p>
          <a:endParaRPr lang="en-GB"/>
        </a:p>
      </dgm:t>
    </dgm:pt>
    <dgm:pt modelId="{CCB279B5-F71A-4E29-87DA-9DE1E77EA59E}" type="pres">
      <dgm:prSet presAssocID="{2C079E14-6310-4BA7-B250-4707F4F92CD8}" presName="compositeShape" presStyleCnt="0">
        <dgm:presLayoutVars>
          <dgm:chMax val="7"/>
          <dgm:dir/>
          <dgm:resizeHandles val="exact"/>
        </dgm:presLayoutVars>
      </dgm:prSet>
      <dgm:spPr/>
      <dgm:t>
        <a:bodyPr/>
        <a:lstStyle/>
        <a:p>
          <a:endParaRPr lang="en-US"/>
        </a:p>
      </dgm:t>
    </dgm:pt>
    <dgm:pt modelId="{C8133F9B-0C5F-4832-B222-BFD8DFFBC2BC}" type="pres">
      <dgm:prSet presAssocID="{BCFDDBDE-724E-467D-94F5-38879B4A83C2}" presName="circ1TxSh" presStyleLbl="vennNode1" presStyleIdx="0" presStyleCnt="1" custScaleX="469037"/>
      <dgm:spPr/>
      <dgm:t>
        <a:bodyPr/>
        <a:lstStyle/>
        <a:p>
          <a:endParaRPr lang="en-US"/>
        </a:p>
      </dgm:t>
    </dgm:pt>
  </dgm:ptLst>
  <dgm:cxnLst>
    <dgm:cxn modelId="{610769BA-3AC2-449C-BDED-AD0FD092ABEE}" type="presOf" srcId="{BCFDDBDE-724E-467D-94F5-38879B4A83C2}" destId="{C8133F9B-0C5F-4832-B222-BFD8DFFBC2BC}" srcOrd="0" destOrd="0" presId="urn:microsoft.com/office/officeart/2005/8/layout/venn1"/>
    <dgm:cxn modelId="{22D31BE7-91BB-490F-8E67-D119B1C437C5}" srcId="{2C079E14-6310-4BA7-B250-4707F4F92CD8}" destId="{BCFDDBDE-724E-467D-94F5-38879B4A83C2}" srcOrd="0" destOrd="0" parTransId="{EF28B331-A212-4EC4-BF08-061F0890193B}" sibTransId="{F4DCE009-A9C6-471F-8181-18280FF0C4A3}"/>
    <dgm:cxn modelId="{9B7E1DEF-57DF-41DC-9F15-953A2CCD270F}" type="presOf" srcId="{2C079E14-6310-4BA7-B250-4707F4F92CD8}" destId="{CCB279B5-F71A-4E29-87DA-9DE1E77EA59E}" srcOrd="0" destOrd="0" presId="urn:microsoft.com/office/officeart/2005/8/layout/venn1"/>
    <dgm:cxn modelId="{AC8C9093-08ED-467D-A364-BD4A80DCF356}" type="presParOf" srcId="{CCB279B5-F71A-4E29-87DA-9DE1E77EA59E}" destId="{C8133F9B-0C5F-4832-B222-BFD8DFFBC2BC}"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C079E14-6310-4BA7-B250-4707F4F92CD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BCFDDBDE-724E-467D-94F5-38879B4A83C2}">
      <dgm:prSet/>
      <dgm:spPr/>
      <dgm:t>
        <a:bodyPr/>
        <a:lstStyle/>
        <a:p>
          <a:r>
            <a:rPr lang="en-GB" b="1" dirty="0"/>
            <a:t>CAMHS School in-Reach</a:t>
          </a:r>
          <a:endParaRPr lang="en-GB" dirty="0"/>
        </a:p>
      </dgm:t>
    </dgm:pt>
    <dgm:pt modelId="{EF28B331-A212-4EC4-BF08-061F0890193B}" type="parTrans" cxnId="{22D31BE7-91BB-490F-8E67-D119B1C437C5}">
      <dgm:prSet/>
      <dgm:spPr/>
      <dgm:t>
        <a:bodyPr/>
        <a:lstStyle/>
        <a:p>
          <a:endParaRPr lang="en-GB"/>
        </a:p>
      </dgm:t>
    </dgm:pt>
    <dgm:pt modelId="{F4DCE009-A9C6-471F-8181-18280FF0C4A3}" type="sibTrans" cxnId="{22D31BE7-91BB-490F-8E67-D119B1C437C5}">
      <dgm:prSet/>
      <dgm:spPr/>
      <dgm:t>
        <a:bodyPr/>
        <a:lstStyle/>
        <a:p>
          <a:endParaRPr lang="en-GB"/>
        </a:p>
      </dgm:t>
    </dgm:pt>
    <dgm:pt modelId="{CCB279B5-F71A-4E29-87DA-9DE1E77EA59E}" type="pres">
      <dgm:prSet presAssocID="{2C079E14-6310-4BA7-B250-4707F4F92CD8}" presName="compositeShape" presStyleCnt="0">
        <dgm:presLayoutVars>
          <dgm:chMax val="7"/>
          <dgm:dir/>
          <dgm:resizeHandles val="exact"/>
        </dgm:presLayoutVars>
      </dgm:prSet>
      <dgm:spPr/>
      <dgm:t>
        <a:bodyPr/>
        <a:lstStyle/>
        <a:p>
          <a:endParaRPr lang="en-US"/>
        </a:p>
      </dgm:t>
    </dgm:pt>
    <dgm:pt modelId="{C8133F9B-0C5F-4832-B222-BFD8DFFBC2BC}" type="pres">
      <dgm:prSet presAssocID="{BCFDDBDE-724E-467D-94F5-38879B4A83C2}" presName="circ1TxSh" presStyleLbl="vennNode1" presStyleIdx="0" presStyleCnt="1" custScaleX="469037"/>
      <dgm:spPr/>
      <dgm:t>
        <a:bodyPr/>
        <a:lstStyle/>
        <a:p>
          <a:endParaRPr lang="en-US"/>
        </a:p>
      </dgm:t>
    </dgm:pt>
  </dgm:ptLst>
  <dgm:cxnLst>
    <dgm:cxn modelId="{610769BA-3AC2-449C-BDED-AD0FD092ABEE}" type="presOf" srcId="{BCFDDBDE-724E-467D-94F5-38879B4A83C2}" destId="{C8133F9B-0C5F-4832-B222-BFD8DFFBC2BC}" srcOrd="0" destOrd="0" presId="urn:microsoft.com/office/officeart/2005/8/layout/venn1"/>
    <dgm:cxn modelId="{22D31BE7-91BB-490F-8E67-D119B1C437C5}" srcId="{2C079E14-6310-4BA7-B250-4707F4F92CD8}" destId="{BCFDDBDE-724E-467D-94F5-38879B4A83C2}" srcOrd="0" destOrd="0" parTransId="{EF28B331-A212-4EC4-BF08-061F0890193B}" sibTransId="{F4DCE009-A9C6-471F-8181-18280FF0C4A3}"/>
    <dgm:cxn modelId="{9B7E1DEF-57DF-41DC-9F15-953A2CCD270F}" type="presOf" srcId="{2C079E14-6310-4BA7-B250-4707F4F92CD8}" destId="{CCB279B5-F71A-4E29-87DA-9DE1E77EA59E}" srcOrd="0" destOrd="0" presId="urn:microsoft.com/office/officeart/2005/8/layout/venn1"/>
    <dgm:cxn modelId="{AC8C9093-08ED-467D-A364-BD4A80DCF356}" type="presParOf" srcId="{CCB279B5-F71A-4E29-87DA-9DE1E77EA59E}" destId="{C8133F9B-0C5F-4832-B222-BFD8DFFBC2BC}"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33F9B-0C5F-4832-B222-BFD8DFFBC2BC}">
      <dsp:nvSpPr>
        <dsp:cNvPr id="0" name=""/>
        <dsp:cNvSpPr/>
      </dsp:nvSpPr>
      <dsp:spPr>
        <a:xfrm>
          <a:off x="4489730" y="0"/>
          <a:ext cx="3120681" cy="66533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GB" sz="1700" b="1" kern="1200" dirty="0"/>
            <a:t>CAMHS School in-Reach</a:t>
          </a:r>
          <a:endParaRPr lang="en-GB" sz="1700" kern="1200" dirty="0"/>
        </a:p>
      </dsp:txBody>
      <dsp:txXfrm>
        <a:off x="4946743" y="97436"/>
        <a:ext cx="2206655" cy="47046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33F9B-0C5F-4832-B222-BFD8DFFBC2BC}">
      <dsp:nvSpPr>
        <dsp:cNvPr id="0" name=""/>
        <dsp:cNvSpPr/>
      </dsp:nvSpPr>
      <dsp:spPr>
        <a:xfrm>
          <a:off x="4489730" y="0"/>
          <a:ext cx="3120681" cy="66533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GB" sz="1700" b="1" kern="1200" dirty="0"/>
            <a:t>CAMHS School in-Reach</a:t>
          </a:r>
          <a:endParaRPr lang="en-GB" sz="1700" kern="1200" dirty="0"/>
        </a:p>
      </dsp:txBody>
      <dsp:txXfrm>
        <a:off x="4946743" y="97436"/>
        <a:ext cx="2206655" cy="47046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33F9B-0C5F-4832-B222-BFD8DFFBC2BC}">
      <dsp:nvSpPr>
        <dsp:cNvPr id="0" name=""/>
        <dsp:cNvSpPr/>
      </dsp:nvSpPr>
      <dsp:spPr>
        <a:xfrm>
          <a:off x="4489730" y="0"/>
          <a:ext cx="3120681" cy="66533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GB" sz="1700" b="1" kern="1200" dirty="0"/>
            <a:t>CAMHS School in-Reach</a:t>
          </a:r>
          <a:endParaRPr lang="en-GB" sz="1700" kern="1200" dirty="0"/>
        </a:p>
      </dsp:txBody>
      <dsp:txXfrm>
        <a:off x="4946743" y="97436"/>
        <a:ext cx="2206655" cy="47046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33F9B-0C5F-4832-B222-BFD8DFFBC2BC}">
      <dsp:nvSpPr>
        <dsp:cNvPr id="0" name=""/>
        <dsp:cNvSpPr/>
      </dsp:nvSpPr>
      <dsp:spPr>
        <a:xfrm>
          <a:off x="4489730" y="0"/>
          <a:ext cx="3120681" cy="66533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GB" sz="1700" b="1" kern="1200" dirty="0"/>
            <a:t>CAMHS School in-Reach</a:t>
          </a:r>
          <a:endParaRPr lang="en-GB" sz="1700" kern="1200" dirty="0"/>
        </a:p>
      </dsp:txBody>
      <dsp:txXfrm>
        <a:off x="4946743" y="97436"/>
        <a:ext cx="2206655" cy="47046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66CCB-AB7A-4040-B676-869321F35BCD}">
      <dsp:nvSpPr>
        <dsp:cNvPr id="0" name=""/>
        <dsp:cNvSpPr/>
      </dsp:nvSpPr>
      <dsp:spPr>
        <a:xfrm>
          <a:off x="326067" y="283"/>
          <a:ext cx="4406535" cy="1869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GB" sz="3700" kern="1200" dirty="0"/>
            <a:t>Things I enjoy</a:t>
          </a:r>
        </a:p>
      </dsp:txBody>
      <dsp:txXfrm>
        <a:off x="326067" y="283"/>
        <a:ext cx="4406535" cy="1869433"/>
      </dsp:txXfrm>
    </dsp:sp>
    <dsp:sp modelId="{1AAF1013-7F44-41AE-A601-B909FF32F4AF}">
      <dsp:nvSpPr>
        <dsp:cNvPr id="0" name=""/>
        <dsp:cNvSpPr/>
      </dsp:nvSpPr>
      <dsp:spPr>
        <a:xfrm>
          <a:off x="5044175" y="283"/>
          <a:ext cx="4013580" cy="1869433"/>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GB" sz="3700" kern="1200" dirty="0"/>
            <a:t>Activities which give a sense of achievement.</a:t>
          </a:r>
        </a:p>
      </dsp:txBody>
      <dsp:txXfrm>
        <a:off x="5044175" y="283"/>
        <a:ext cx="4013580" cy="1869433"/>
      </dsp:txXfrm>
    </dsp:sp>
    <dsp:sp modelId="{BEB59105-59E1-4CAB-8FC0-F65F0EED54CA}">
      <dsp:nvSpPr>
        <dsp:cNvPr id="0" name=""/>
        <dsp:cNvSpPr/>
      </dsp:nvSpPr>
      <dsp:spPr>
        <a:xfrm>
          <a:off x="1064306" y="2181289"/>
          <a:ext cx="3174204" cy="1869433"/>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GB" sz="3700" kern="1200" dirty="0"/>
            <a:t>Physical exercise</a:t>
          </a:r>
        </a:p>
      </dsp:txBody>
      <dsp:txXfrm>
        <a:off x="1064306" y="2181289"/>
        <a:ext cx="3174204" cy="1869433"/>
      </dsp:txXfrm>
    </dsp:sp>
    <dsp:sp modelId="{50FC22C1-357C-42B2-AE93-E8C293FB9686}">
      <dsp:nvSpPr>
        <dsp:cNvPr id="0" name=""/>
        <dsp:cNvSpPr/>
      </dsp:nvSpPr>
      <dsp:spPr>
        <a:xfrm>
          <a:off x="4550083" y="2181289"/>
          <a:ext cx="3769432" cy="186943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GB" sz="3700" kern="1200" dirty="0"/>
            <a:t>Social activities</a:t>
          </a:r>
        </a:p>
      </dsp:txBody>
      <dsp:txXfrm>
        <a:off x="4550083" y="2181289"/>
        <a:ext cx="3769432" cy="186943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33F9B-0C5F-4832-B222-BFD8DFFBC2BC}">
      <dsp:nvSpPr>
        <dsp:cNvPr id="0" name=""/>
        <dsp:cNvSpPr/>
      </dsp:nvSpPr>
      <dsp:spPr>
        <a:xfrm>
          <a:off x="4489730" y="0"/>
          <a:ext cx="3120681" cy="66533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GB" sz="1700" b="1" kern="1200" dirty="0"/>
            <a:t>CAMHS School in-Reach</a:t>
          </a:r>
          <a:endParaRPr lang="en-GB" sz="1700" kern="1200" dirty="0"/>
        </a:p>
      </dsp:txBody>
      <dsp:txXfrm>
        <a:off x="4946743" y="97436"/>
        <a:ext cx="2206655" cy="47046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33F9B-0C5F-4832-B222-BFD8DFFBC2BC}">
      <dsp:nvSpPr>
        <dsp:cNvPr id="0" name=""/>
        <dsp:cNvSpPr/>
      </dsp:nvSpPr>
      <dsp:spPr>
        <a:xfrm>
          <a:off x="4489730" y="0"/>
          <a:ext cx="3120681" cy="66533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GB" sz="1700" b="1" kern="1200" dirty="0"/>
            <a:t>CAMHS School in-Reach</a:t>
          </a:r>
          <a:endParaRPr lang="en-GB" sz="1700" kern="1200" dirty="0"/>
        </a:p>
      </dsp:txBody>
      <dsp:txXfrm>
        <a:off x="4946743" y="97436"/>
        <a:ext cx="2206655" cy="47046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33F9B-0C5F-4832-B222-BFD8DFFBC2BC}">
      <dsp:nvSpPr>
        <dsp:cNvPr id="0" name=""/>
        <dsp:cNvSpPr/>
      </dsp:nvSpPr>
      <dsp:spPr>
        <a:xfrm>
          <a:off x="4489730" y="0"/>
          <a:ext cx="3120681" cy="66533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GB" sz="1700" b="1" kern="1200" dirty="0"/>
            <a:t>CAMHS School in-Reach</a:t>
          </a:r>
          <a:endParaRPr lang="en-GB" sz="1700" kern="1200" dirty="0"/>
        </a:p>
      </dsp:txBody>
      <dsp:txXfrm>
        <a:off x="4946743" y="97436"/>
        <a:ext cx="2206655" cy="47046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33F9B-0C5F-4832-B222-BFD8DFFBC2BC}">
      <dsp:nvSpPr>
        <dsp:cNvPr id="0" name=""/>
        <dsp:cNvSpPr/>
      </dsp:nvSpPr>
      <dsp:spPr>
        <a:xfrm>
          <a:off x="4489730" y="0"/>
          <a:ext cx="3120681" cy="66533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GB" sz="1700" b="1" kern="1200" dirty="0"/>
            <a:t>CAMHS School in-Reach</a:t>
          </a:r>
          <a:endParaRPr lang="en-GB" sz="1700" kern="1200" dirty="0"/>
        </a:p>
      </dsp:txBody>
      <dsp:txXfrm>
        <a:off x="4946743" y="97436"/>
        <a:ext cx="2206655" cy="4704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33F9B-0C5F-4832-B222-BFD8DFFBC2BC}">
      <dsp:nvSpPr>
        <dsp:cNvPr id="0" name=""/>
        <dsp:cNvSpPr/>
      </dsp:nvSpPr>
      <dsp:spPr>
        <a:xfrm>
          <a:off x="4489730" y="0"/>
          <a:ext cx="3120681" cy="66533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GB" sz="1700" b="1" kern="1200" dirty="0"/>
            <a:t>CAMHS School in-Reach</a:t>
          </a:r>
          <a:endParaRPr lang="en-GB" sz="1700" kern="1200" dirty="0"/>
        </a:p>
      </dsp:txBody>
      <dsp:txXfrm>
        <a:off x="4946743" y="97436"/>
        <a:ext cx="2206655" cy="4704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33F9B-0C5F-4832-B222-BFD8DFFBC2BC}">
      <dsp:nvSpPr>
        <dsp:cNvPr id="0" name=""/>
        <dsp:cNvSpPr/>
      </dsp:nvSpPr>
      <dsp:spPr>
        <a:xfrm>
          <a:off x="4489730" y="0"/>
          <a:ext cx="3120681" cy="66533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GB" sz="1700" b="1" kern="1200" dirty="0"/>
            <a:t>CAMHS School in-Reach</a:t>
          </a:r>
          <a:endParaRPr lang="en-GB" sz="1700" kern="1200" dirty="0"/>
        </a:p>
      </dsp:txBody>
      <dsp:txXfrm>
        <a:off x="4946743" y="97436"/>
        <a:ext cx="2206655" cy="4704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33F9B-0C5F-4832-B222-BFD8DFFBC2BC}">
      <dsp:nvSpPr>
        <dsp:cNvPr id="0" name=""/>
        <dsp:cNvSpPr/>
      </dsp:nvSpPr>
      <dsp:spPr>
        <a:xfrm>
          <a:off x="4489730" y="0"/>
          <a:ext cx="3120681" cy="66533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GB" sz="1700" b="1" kern="1200" dirty="0"/>
            <a:t>CAMHS School in-Reach</a:t>
          </a:r>
          <a:endParaRPr lang="en-GB" sz="1700" kern="1200" dirty="0"/>
        </a:p>
      </dsp:txBody>
      <dsp:txXfrm>
        <a:off x="4946743" y="97436"/>
        <a:ext cx="2206655" cy="4704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33F9B-0C5F-4832-B222-BFD8DFFBC2BC}">
      <dsp:nvSpPr>
        <dsp:cNvPr id="0" name=""/>
        <dsp:cNvSpPr/>
      </dsp:nvSpPr>
      <dsp:spPr>
        <a:xfrm>
          <a:off x="4489730" y="0"/>
          <a:ext cx="3120681" cy="66533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GB" sz="1700" b="1" kern="1200" dirty="0"/>
            <a:t>CAMHS School in-Reach</a:t>
          </a:r>
          <a:endParaRPr lang="en-GB" sz="1700" kern="1200" dirty="0"/>
        </a:p>
      </dsp:txBody>
      <dsp:txXfrm>
        <a:off x="4946743" y="97436"/>
        <a:ext cx="2206655" cy="4704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33F9B-0C5F-4832-B222-BFD8DFFBC2BC}">
      <dsp:nvSpPr>
        <dsp:cNvPr id="0" name=""/>
        <dsp:cNvSpPr/>
      </dsp:nvSpPr>
      <dsp:spPr>
        <a:xfrm>
          <a:off x="4489730" y="0"/>
          <a:ext cx="3120681" cy="66533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GB" sz="1700" b="1" kern="1200" dirty="0"/>
            <a:t>CAMHS School in-Reach</a:t>
          </a:r>
          <a:endParaRPr lang="en-GB" sz="1700" kern="1200" dirty="0"/>
        </a:p>
      </dsp:txBody>
      <dsp:txXfrm>
        <a:off x="4946743" y="97436"/>
        <a:ext cx="2206655" cy="4704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33F9B-0C5F-4832-B222-BFD8DFFBC2BC}">
      <dsp:nvSpPr>
        <dsp:cNvPr id="0" name=""/>
        <dsp:cNvSpPr/>
      </dsp:nvSpPr>
      <dsp:spPr>
        <a:xfrm>
          <a:off x="4489730" y="0"/>
          <a:ext cx="3120681" cy="66533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GB" sz="1700" b="1" kern="1200" dirty="0"/>
            <a:t>CAMHS School in-Reach</a:t>
          </a:r>
          <a:endParaRPr lang="en-GB" sz="1700" kern="1200" dirty="0"/>
        </a:p>
      </dsp:txBody>
      <dsp:txXfrm>
        <a:off x="4946743" y="97436"/>
        <a:ext cx="2206655" cy="4704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33F9B-0C5F-4832-B222-BFD8DFFBC2BC}">
      <dsp:nvSpPr>
        <dsp:cNvPr id="0" name=""/>
        <dsp:cNvSpPr/>
      </dsp:nvSpPr>
      <dsp:spPr>
        <a:xfrm>
          <a:off x="4489730" y="0"/>
          <a:ext cx="3120681" cy="66533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GB" sz="1700" b="1" kern="1200" dirty="0"/>
            <a:t>CAMHS School in-Reach</a:t>
          </a:r>
          <a:endParaRPr lang="en-GB" sz="1700" kern="1200" dirty="0"/>
        </a:p>
      </dsp:txBody>
      <dsp:txXfrm>
        <a:off x="4946743" y="97436"/>
        <a:ext cx="2206655" cy="47046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33F9B-0C5F-4832-B222-BFD8DFFBC2BC}">
      <dsp:nvSpPr>
        <dsp:cNvPr id="0" name=""/>
        <dsp:cNvSpPr/>
      </dsp:nvSpPr>
      <dsp:spPr>
        <a:xfrm>
          <a:off x="4489730" y="0"/>
          <a:ext cx="3120681" cy="66533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GB" sz="1700" b="1" kern="1200" dirty="0"/>
            <a:t>CAMHS School in-Reach</a:t>
          </a:r>
          <a:endParaRPr lang="en-GB" sz="1700" kern="1200" dirty="0"/>
        </a:p>
      </dsp:txBody>
      <dsp:txXfrm>
        <a:off x="4946743" y="97436"/>
        <a:ext cx="2206655" cy="47046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CA7BBE-4D78-491B-AA46-F14350450809}" type="datetimeFigureOut">
              <a:rPr lang="en-GB" smtClean="0"/>
              <a:t>15/06/2023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D90821-945A-4B95-A267-B38226810354}" type="slidenum">
              <a:rPr lang="en-GB" smtClean="0"/>
              <a:t>‹#›</a:t>
            </a:fld>
            <a:endParaRPr lang="en-GB"/>
          </a:p>
        </p:txBody>
      </p:sp>
    </p:spTree>
    <p:extLst>
      <p:ext uri="{BB962C8B-B14F-4D97-AF65-F5344CB8AC3E}">
        <p14:creationId xmlns:p14="http://schemas.microsoft.com/office/powerpoint/2010/main" val="1455351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mind.org.uk/for-young-people/feelings-and-experiences/exam-stress/#SupportFromSchoolOrColleg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mind.org.uk/for-young-people/feelings-and-experiences/confidence-and-self-estee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Johnny</a:t>
            </a:r>
          </a:p>
        </p:txBody>
      </p:sp>
      <p:sp>
        <p:nvSpPr>
          <p:cNvPr id="4" name="Slide Number Placeholder 3"/>
          <p:cNvSpPr>
            <a:spLocks noGrp="1"/>
          </p:cNvSpPr>
          <p:nvPr>
            <p:ph type="sldNum" sz="quarter" idx="10"/>
          </p:nvPr>
        </p:nvSpPr>
        <p:spPr/>
        <p:txBody>
          <a:bodyPr/>
          <a:lstStyle/>
          <a:p>
            <a:fld id="{57D90821-945A-4B95-A267-B38226810354}" type="slidenum">
              <a:rPr lang="en-GB" smtClean="0"/>
              <a:t>2</a:t>
            </a:fld>
            <a:endParaRPr lang="en-GB"/>
          </a:p>
        </p:txBody>
      </p:sp>
    </p:spTree>
    <p:extLst>
      <p:ext uri="{BB962C8B-B14F-4D97-AF65-F5344CB8AC3E}">
        <p14:creationId xmlns:p14="http://schemas.microsoft.com/office/powerpoint/2010/main" val="1534034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u="none" strike="noStrike" dirty="0">
                <a:solidFill>
                  <a:srgbClr val="FFFFFF"/>
                </a:solidFill>
                <a:effectLst/>
                <a:latin typeface="Trebuchet MS" panose="020B0603020202020204" pitchFamily="34" charset="0"/>
              </a:rPr>
              <a:t>Helping your young person to identify and evaluate their anxious thoughts around exams . Questions you can ask your young person..</a:t>
            </a:r>
            <a:endParaRPr lang="en-GB" dirty="0"/>
          </a:p>
        </p:txBody>
      </p:sp>
      <p:sp>
        <p:nvSpPr>
          <p:cNvPr id="4" name="Slide Number Placeholder 3"/>
          <p:cNvSpPr>
            <a:spLocks noGrp="1"/>
          </p:cNvSpPr>
          <p:nvPr>
            <p:ph type="sldNum" sz="quarter" idx="5"/>
          </p:nvPr>
        </p:nvSpPr>
        <p:spPr/>
        <p:txBody>
          <a:bodyPr/>
          <a:lstStyle/>
          <a:p>
            <a:fld id="{57D90821-945A-4B95-A267-B38226810354}" type="slidenum">
              <a:rPr lang="en-GB" smtClean="0"/>
              <a:t>16</a:t>
            </a:fld>
            <a:endParaRPr lang="en-GB"/>
          </a:p>
        </p:txBody>
      </p:sp>
    </p:spTree>
    <p:extLst>
      <p:ext uri="{BB962C8B-B14F-4D97-AF65-F5344CB8AC3E}">
        <p14:creationId xmlns:p14="http://schemas.microsoft.com/office/powerpoint/2010/main" val="2282328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lnSpc>
                <a:spcPct val="115000"/>
              </a:lnSpc>
              <a:spcAft>
                <a:spcPts val="1000"/>
              </a:spcAft>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When you’re stressed or feeling low you might stop doing things that lift your spirits. </a:t>
            </a:r>
            <a:b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This can be a vicious circle and make you feel even worse. </a:t>
            </a:r>
            <a:r>
              <a:rPr lang="en-GB" sz="1200" dirty="0">
                <a:latin typeface="Calibri" panose="020F0502020204030204" pitchFamily="34" charset="0"/>
                <a:ea typeface="Calibri" panose="020F0502020204030204" pitchFamily="34" charset="0"/>
                <a:cs typeface="Times New Roman" panose="02020603050405020304" pitchFamily="18" charset="0"/>
              </a:rPr>
              <a:t>Remember to try to keep a good balance of activities from across the Fabulous Four, and keep it realistic – don’t overstretch yourself</a:t>
            </a:r>
          </a:p>
          <a:p>
            <a:r>
              <a:rPr lang="en-US" dirty="0"/>
              <a:t>Encourage your child to complete homework and coursework in a timely manner, but also encourage them to rest, have fun and enjoy their hobbies.</a:t>
            </a:r>
            <a:endParaRPr lang="en-GB" dirty="0"/>
          </a:p>
          <a:p>
            <a:r>
              <a:rPr lang="en-US" dirty="0"/>
              <a:t>Encourage your child to engage in activities that involve going outside and avoid overuse of screens – this can apply to leisure pursuits as well as revision techniques. </a:t>
            </a:r>
          </a:p>
          <a:p>
            <a:r>
              <a:rPr lang="en-US" dirty="0"/>
              <a:t>Plan something nice and fun for the weekends before, during and after GCSE season – this will help your child start each week on a positive note and also give them something to look forward to. </a:t>
            </a:r>
          </a:p>
          <a:p>
            <a:pPr algn="l">
              <a:lnSpc>
                <a:spcPct val="115000"/>
              </a:lnSpc>
              <a:spcAft>
                <a:spcPts val="10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7D90821-945A-4B95-A267-B38226810354}" type="slidenum">
              <a:rPr lang="en-GB" smtClean="0"/>
              <a:t>19</a:t>
            </a:fld>
            <a:endParaRPr lang="en-GB"/>
          </a:p>
        </p:txBody>
      </p:sp>
    </p:spTree>
    <p:extLst>
      <p:ext uri="{BB962C8B-B14F-4D97-AF65-F5344CB8AC3E}">
        <p14:creationId xmlns:p14="http://schemas.microsoft.com/office/powerpoint/2010/main" val="726761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Weird graphic </a:t>
            </a:r>
          </a:p>
        </p:txBody>
      </p:sp>
      <p:sp>
        <p:nvSpPr>
          <p:cNvPr id="4" name="Slide Number Placeholder 3"/>
          <p:cNvSpPr>
            <a:spLocks noGrp="1"/>
          </p:cNvSpPr>
          <p:nvPr>
            <p:ph type="sldNum" sz="quarter" idx="5"/>
          </p:nvPr>
        </p:nvSpPr>
        <p:spPr/>
        <p:txBody>
          <a:bodyPr/>
          <a:lstStyle/>
          <a:p>
            <a:fld id="{57D90821-945A-4B95-A267-B38226810354}" type="slidenum">
              <a:rPr lang="en-GB" smtClean="0"/>
              <a:t>20</a:t>
            </a:fld>
            <a:endParaRPr lang="en-GB"/>
          </a:p>
        </p:txBody>
      </p:sp>
    </p:spTree>
    <p:extLst>
      <p:ext uri="{BB962C8B-B14F-4D97-AF65-F5344CB8AC3E}">
        <p14:creationId xmlns:p14="http://schemas.microsoft.com/office/powerpoint/2010/main" val="455034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Change the colours on this one </a:t>
            </a:r>
          </a:p>
        </p:txBody>
      </p:sp>
      <p:sp>
        <p:nvSpPr>
          <p:cNvPr id="4" name="Slide Number Placeholder 3"/>
          <p:cNvSpPr>
            <a:spLocks noGrp="1"/>
          </p:cNvSpPr>
          <p:nvPr>
            <p:ph type="sldNum" sz="quarter" idx="5"/>
          </p:nvPr>
        </p:nvSpPr>
        <p:spPr/>
        <p:txBody>
          <a:bodyPr/>
          <a:lstStyle/>
          <a:p>
            <a:fld id="{57D90821-945A-4B95-A267-B38226810354}" type="slidenum">
              <a:rPr lang="en-GB" smtClean="0"/>
              <a:t>24</a:t>
            </a:fld>
            <a:endParaRPr lang="en-GB"/>
          </a:p>
        </p:txBody>
      </p:sp>
    </p:spTree>
    <p:extLst>
      <p:ext uri="{BB962C8B-B14F-4D97-AF65-F5344CB8AC3E}">
        <p14:creationId xmlns:p14="http://schemas.microsoft.com/office/powerpoint/2010/main" val="1270665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Exams should not…</a:t>
            </a:r>
          </a:p>
          <a:p>
            <a:endParaRPr lang="en-GB" dirty="0"/>
          </a:p>
          <a:p>
            <a:r>
              <a:rPr lang="en-US" dirty="0"/>
              <a:t>Talk and work with the school so everyone concerned can be offering the support that’s needed.</a:t>
            </a:r>
            <a:endParaRPr lang="en-GB" dirty="0"/>
          </a:p>
          <a:p>
            <a:r>
              <a:rPr lang="en-US" dirty="0"/>
              <a:t>Spend time with your child to understand what concerns them most about GCSEs. If your child can pinpoint what’s bothering them most, you can take specific steps to help them.</a:t>
            </a:r>
            <a:endParaRPr lang="en-GB" dirty="0"/>
          </a:p>
          <a:p>
            <a:r>
              <a:rPr lang="en-US" dirty="0"/>
              <a:t>Make sure you haven’t projected any of your own anxieties about GCSEs on to your child. </a:t>
            </a:r>
          </a:p>
          <a:p>
            <a:endParaRPr lang="en-GB" dirty="0"/>
          </a:p>
        </p:txBody>
      </p:sp>
      <p:sp>
        <p:nvSpPr>
          <p:cNvPr id="4" name="Slide Number Placeholder 3"/>
          <p:cNvSpPr>
            <a:spLocks noGrp="1"/>
          </p:cNvSpPr>
          <p:nvPr>
            <p:ph type="sldNum" sz="quarter" idx="5"/>
          </p:nvPr>
        </p:nvSpPr>
        <p:spPr/>
        <p:txBody>
          <a:bodyPr/>
          <a:lstStyle/>
          <a:p>
            <a:fld id="{57D90821-945A-4B95-A267-B38226810354}" type="slidenum">
              <a:rPr lang="en-GB" smtClean="0"/>
              <a:t>25</a:t>
            </a:fld>
            <a:endParaRPr lang="en-GB"/>
          </a:p>
        </p:txBody>
      </p:sp>
    </p:spTree>
    <p:extLst>
      <p:ext uri="{BB962C8B-B14F-4D97-AF65-F5344CB8AC3E}">
        <p14:creationId xmlns:p14="http://schemas.microsoft.com/office/powerpoint/2010/main" val="2206220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Creation of planners to help regulate use of time – put in reminders and etc.  Currently referred to a lot at GCSE – but useful</a:t>
            </a:r>
            <a:r>
              <a:rPr lang="en-GB" baseline="0" dirty="0"/>
              <a:t> at KS3 as well – but also as a tool to manage all sorts of projects.  Starting early is key and following through with those who need it.</a:t>
            </a:r>
            <a:endParaRPr lang="en-GB" dirty="0"/>
          </a:p>
        </p:txBody>
      </p:sp>
      <p:sp>
        <p:nvSpPr>
          <p:cNvPr id="4" name="Slide Number Placeholder 3"/>
          <p:cNvSpPr>
            <a:spLocks noGrp="1"/>
          </p:cNvSpPr>
          <p:nvPr>
            <p:ph type="sldNum" sz="quarter" idx="10"/>
          </p:nvPr>
        </p:nvSpPr>
        <p:spPr/>
        <p:txBody>
          <a:bodyPr/>
          <a:lstStyle/>
          <a:p>
            <a:fld id="{57D90821-945A-4B95-A267-B38226810354}" type="slidenum">
              <a:rPr lang="en-GB" smtClean="0"/>
              <a:t>26</a:t>
            </a:fld>
            <a:endParaRPr lang="en-GB"/>
          </a:p>
        </p:txBody>
      </p:sp>
    </p:spTree>
    <p:extLst>
      <p:ext uri="{BB962C8B-B14F-4D97-AF65-F5344CB8AC3E}">
        <p14:creationId xmlns:p14="http://schemas.microsoft.com/office/powerpoint/2010/main" val="3776367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555555"/>
                </a:solidFill>
                <a:effectLst/>
                <a:latin typeface="MindMeridian-Regular"/>
              </a:rPr>
              <a:t>Lots of us know what it's like to feel stressed, but it's not easy to describe what stress is.</a:t>
            </a:r>
          </a:p>
          <a:p>
            <a:pPr algn="l"/>
            <a:r>
              <a:rPr lang="en-US" b="0" i="0" dirty="0">
                <a:solidFill>
                  <a:srgbClr val="555555"/>
                </a:solidFill>
                <a:effectLst/>
                <a:latin typeface="MindMeridian-Regular"/>
              </a:rPr>
              <a:t>There's no single definition of stress, and it might feel different for you than it does for someone else. How we experience stress can feel different at different times. It can also depend on what's causing it.</a:t>
            </a:r>
          </a:p>
          <a:p>
            <a:pPr algn="l"/>
            <a:r>
              <a:rPr lang="en-US" b="0" i="0" dirty="0">
                <a:solidFill>
                  <a:srgbClr val="555555"/>
                </a:solidFill>
                <a:effectLst/>
                <a:latin typeface="MindMeridian-Display"/>
              </a:rPr>
              <a:t>Exam stress can be more than feeling nervous on the day of an exam.</a:t>
            </a:r>
            <a:r>
              <a:rPr lang="en-US" b="0" i="0" dirty="0">
                <a:solidFill>
                  <a:srgbClr val="555555"/>
                </a:solidFill>
                <a:effectLst/>
                <a:latin typeface="MindMeridian-Regular"/>
              </a:rPr>
              <a:t> It can also be how you feel building up to exams, during exams and when waiting for results.</a:t>
            </a:r>
          </a:p>
          <a:p>
            <a:endParaRPr lang="en-GB" dirty="0"/>
          </a:p>
          <a:p>
            <a:pPr algn="l"/>
            <a:r>
              <a:rPr lang="en-US" b="0" i="0" dirty="0">
                <a:solidFill>
                  <a:srgbClr val="555555"/>
                </a:solidFill>
                <a:effectLst/>
                <a:latin typeface="MindMeridian-Display"/>
              </a:rPr>
              <a:t>Young people we spoke to described exam stress as:</a:t>
            </a:r>
            <a:endParaRPr lang="en-US" b="0" i="0" dirty="0">
              <a:solidFill>
                <a:srgbClr val="555555"/>
              </a:solidFill>
              <a:effectLst/>
              <a:latin typeface="MindMeridian-Regular"/>
            </a:endParaRPr>
          </a:p>
          <a:p>
            <a:pPr algn="l">
              <a:buFont typeface="Arial" panose="020B0604020202020204" pitchFamily="34" charset="0"/>
              <a:buChar char="•"/>
            </a:pPr>
            <a:r>
              <a:rPr lang="en-US" b="0" i="0" dirty="0">
                <a:solidFill>
                  <a:srgbClr val="555555"/>
                </a:solidFill>
                <a:effectLst/>
                <a:latin typeface="MindMeridian-Regular"/>
              </a:rPr>
              <a:t>“Like a weight placed on top of you. While you want to succeed, I find it really difficult to because of the pressure.”</a:t>
            </a:r>
          </a:p>
          <a:p>
            <a:pPr algn="l">
              <a:buFont typeface="Arial" panose="020B0604020202020204" pitchFamily="34" charset="0"/>
              <a:buChar char="•"/>
            </a:pPr>
            <a:r>
              <a:rPr lang="en-US" b="0" i="0" dirty="0">
                <a:solidFill>
                  <a:srgbClr val="555555"/>
                </a:solidFill>
                <a:effectLst/>
                <a:latin typeface="MindMeridian-Regular"/>
              </a:rPr>
              <a:t>“Where I'm constantly feeling overwhelmed by the idea of studying or doing the exams and it causes me to lose focus. This lack of focus leads to me feeling like I'm going to fail and adds to the stress – like a snowball effect.”</a:t>
            </a:r>
          </a:p>
          <a:p>
            <a:pPr algn="l">
              <a:buFont typeface="Arial" panose="020B0604020202020204" pitchFamily="34" charset="0"/>
              <a:buChar char="•"/>
            </a:pPr>
            <a:r>
              <a:rPr lang="en-US" b="0" i="0" dirty="0">
                <a:solidFill>
                  <a:srgbClr val="555555"/>
                </a:solidFill>
                <a:effectLst/>
                <a:latin typeface="MindMeridian-Regular"/>
              </a:rPr>
              <a:t>“Knowing you have so much to do in so little time. Imagining how you know you're going to fail and feeling so stupid because you simply can't remember anything.”</a:t>
            </a:r>
          </a:p>
          <a:p>
            <a:endParaRPr lang="en-GB" dirty="0"/>
          </a:p>
        </p:txBody>
      </p:sp>
      <p:sp>
        <p:nvSpPr>
          <p:cNvPr id="4" name="Slide Number Placeholder 3"/>
          <p:cNvSpPr>
            <a:spLocks noGrp="1"/>
          </p:cNvSpPr>
          <p:nvPr>
            <p:ph type="sldNum" sz="quarter" idx="5"/>
          </p:nvPr>
        </p:nvSpPr>
        <p:spPr/>
        <p:txBody>
          <a:bodyPr/>
          <a:lstStyle/>
          <a:p>
            <a:fld id="{57D90821-945A-4B95-A267-B38226810354}" type="slidenum">
              <a:rPr lang="en-GB" smtClean="0"/>
              <a:t>4</a:t>
            </a:fld>
            <a:endParaRPr lang="en-GB"/>
          </a:p>
        </p:txBody>
      </p:sp>
    </p:spTree>
    <p:extLst>
      <p:ext uri="{BB962C8B-B14F-4D97-AF65-F5344CB8AC3E}">
        <p14:creationId xmlns:p14="http://schemas.microsoft.com/office/powerpoint/2010/main" val="4088645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555555"/>
                </a:solidFill>
                <a:effectLst/>
                <a:latin typeface="MindMeridian-Regular"/>
              </a:rPr>
              <a:t>Exams can be stressful on their own, but other things might cause you to feel worse. These might include:</a:t>
            </a:r>
          </a:p>
          <a:p>
            <a:pPr algn="l">
              <a:buFont typeface="Arial" panose="020B0604020202020204" pitchFamily="34" charset="0"/>
              <a:buChar char="•"/>
            </a:pPr>
            <a:r>
              <a:rPr lang="en-US" b="0" i="0" dirty="0">
                <a:solidFill>
                  <a:srgbClr val="555555"/>
                </a:solidFill>
                <a:effectLst/>
                <a:latin typeface="MindMeridian-Display"/>
              </a:rPr>
              <a:t>Feeling like you're not ready or prepared</a:t>
            </a:r>
            <a:r>
              <a:rPr lang="en-US" b="0" i="0" dirty="0">
                <a:solidFill>
                  <a:srgbClr val="555555"/>
                </a:solidFill>
                <a:effectLst/>
                <a:latin typeface="MindMeridian-Regular"/>
              </a:rPr>
              <a:t> for exams, like leaving revision too late.</a:t>
            </a:r>
          </a:p>
          <a:p>
            <a:pPr algn="l">
              <a:buFont typeface="Arial" panose="020B0604020202020204" pitchFamily="34" charset="0"/>
              <a:buChar char="•"/>
            </a:pPr>
            <a:r>
              <a:rPr lang="en-US" b="0" i="0" dirty="0">
                <a:solidFill>
                  <a:srgbClr val="555555"/>
                </a:solidFill>
                <a:effectLst/>
                <a:latin typeface="MindMeridian-Display"/>
              </a:rPr>
              <a:t>Worrying about how you'll feel and perform</a:t>
            </a:r>
            <a:r>
              <a:rPr lang="en-US" b="0" i="0" dirty="0">
                <a:solidFill>
                  <a:srgbClr val="555555"/>
                </a:solidFill>
                <a:effectLst/>
                <a:latin typeface="MindMeridian-Regular"/>
              </a:rPr>
              <a:t> during the exam, especially when you don't know what will be in it.</a:t>
            </a:r>
          </a:p>
          <a:p>
            <a:pPr algn="l">
              <a:buFont typeface="Arial" panose="020B0604020202020204" pitchFamily="34" charset="0"/>
              <a:buChar char="•"/>
            </a:pPr>
            <a:r>
              <a:rPr lang="en-US" b="0" i="0" dirty="0">
                <a:solidFill>
                  <a:srgbClr val="555555"/>
                </a:solidFill>
                <a:effectLst/>
                <a:latin typeface="MindMeridian-Display"/>
              </a:rPr>
              <a:t>Pressure from others,</a:t>
            </a:r>
            <a:r>
              <a:rPr lang="en-US" b="0" i="0" dirty="0">
                <a:solidFill>
                  <a:srgbClr val="555555"/>
                </a:solidFill>
                <a:effectLst/>
                <a:latin typeface="MindMeridian-Regular"/>
              </a:rPr>
              <a:t> like parents, carers or teachers.</a:t>
            </a:r>
          </a:p>
          <a:p>
            <a:pPr algn="l">
              <a:buFont typeface="Arial" panose="020B0604020202020204" pitchFamily="34" charset="0"/>
              <a:buChar char="•"/>
            </a:pPr>
            <a:r>
              <a:rPr lang="en-US" b="0" i="0" dirty="0">
                <a:solidFill>
                  <a:srgbClr val="555555"/>
                </a:solidFill>
                <a:effectLst/>
                <a:latin typeface="MindMeridian-Display"/>
              </a:rPr>
              <a:t>Pressure from yourself</a:t>
            </a:r>
            <a:r>
              <a:rPr lang="en-US" b="0" i="0" dirty="0">
                <a:solidFill>
                  <a:srgbClr val="555555"/>
                </a:solidFill>
                <a:effectLst/>
                <a:latin typeface="MindMeridian-Regular"/>
              </a:rPr>
              <a:t> to get certain grades.</a:t>
            </a:r>
          </a:p>
          <a:p>
            <a:pPr algn="l">
              <a:buFont typeface="Arial" panose="020B0604020202020204" pitchFamily="34" charset="0"/>
              <a:buChar char="•"/>
            </a:pPr>
            <a:r>
              <a:rPr lang="en-US" b="0" i="0" dirty="0">
                <a:solidFill>
                  <a:srgbClr val="555555"/>
                </a:solidFill>
                <a:effectLst/>
                <a:latin typeface="MindMeridian-Display"/>
              </a:rPr>
              <a:t>Comparing yourself to others</a:t>
            </a:r>
            <a:r>
              <a:rPr lang="en-US" b="0" i="0" dirty="0">
                <a:solidFill>
                  <a:srgbClr val="555555"/>
                </a:solidFill>
                <a:effectLst/>
                <a:latin typeface="MindMeridian-Regular"/>
              </a:rPr>
              <a:t>, like believing you have to get the same results as your friends.</a:t>
            </a:r>
          </a:p>
          <a:p>
            <a:pPr algn="l">
              <a:buFont typeface="Arial" panose="020B0604020202020204" pitchFamily="34" charset="0"/>
              <a:buChar char="•"/>
            </a:pPr>
            <a:r>
              <a:rPr lang="en-US" b="0" i="0" dirty="0">
                <a:solidFill>
                  <a:srgbClr val="555555"/>
                </a:solidFill>
                <a:effectLst/>
                <a:latin typeface="MindMeridian-Display"/>
              </a:rPr>
              <a:t>Worrying about the future</a:t>
            </a:r>
            <a:r>
              <a:rPr lang="en-US" b="0" i="0" dirty="0">
                <a:solidFill>
                  <a:srgbClr val="555555"/>
                </a:solidFill>
                <a:effectLst/>
                <a:latin typeface="MindMeridian-Regular"/>
              </a:rPr>
              <a:t>, like getting into university or getting a job.</a:t>
            </a:r>
          </a:p>
          <a:p>
            <a:pPr algn="l">
              <a:buFont typeface="Arial" panose="020B0604020202020204" pitchFamily="34" charset="0"/>
              <a:buChar char="•"/>
            </a:pPr>
            <a:r>
              <a:rPr lang="en-US" b="0" i="0" dirty="0">
                <a:solidFill>
                  <a:srgbClr val="555555"/>
                </a:solidFill>
                <a:effectLst/>
                <a:latin typeface="MindMeridian-Display"/>
              </a:rPr>
              <a:t>Coping with life changes</a:t>
            </a:r>
            <a:r>
              <a:rPr lang="en-US" b="0" i="0" dirty="0">
                <a:solidFill>
                  <a:srgbClr val="555555"/>
                </a:solidFill>
                <a:effectLst/>
                <a:latin typeface="MindMeridian-Regular"/>
              </a:rPr>
              <a:t>, like moving from secondary school to college.</a:t>
            </a:r>
          </a:p>
          <a:p>
            <a:pPr algn="l">
              <a:buFont typeface="Arial" panose="020B0604020202020204" pitchFamily="34" charset="0"/>
              <a:buChar char="•"/>
            </a:pPr>
            <a:r>
              <a:rPr lang="en-US" b="0" i="0" dirty="0">
                <a:solidFill>
                  <a:srgbClr val="555555"/>
                </a:solidFill>
                <a:effectLst/>
                <a:latin typeface="MindMeridian-Display"/>
              </a:rPr>
              <a:t>Having difficulties at home or in your relationships</a:t>
            </a:r>
            <a:r>
              <a:rPr lang="en-US" b="0" i="0" dirty="0">
                <a:solidFill>
                  <a:srgbClr val="555555"/>
                </a:solidFill>
                <a:effectLst/>
                <a:latin typeface="MindMeridian-Regular"/>
              </a:rPr>
              <a:t> with family, friends or partners.</a:t>
            </a:r>
          </a:p>
          <a:p>
            <a:pPr algn="l">
              <a:buFont typeface="Arial" panose="020B0604020202020204" pitchFamily="34" charset="0"/>
              <a:buChar char="•"/>
            </a:pPr>
            <a:r>
              <a:rPr lang="en-US" b="0" i="0" dirty="0">
                <a:solidFill>
                  <a:srgbClr val="555555"/>
                </a:solidFill>
                <a:effectLst/>
                <a:latin typeface="MindMeridian-Display"/>
              </a:rPr>
              <a:t>Having caring responsibilities</a:t>
            </a:r>
            <a:r>
              <a:rPr lang="en-US" b="0" i="0" dirty="0">
                <a:solidFill>
                  <a:srgbClr val="555555"/>
                </a:solidFill>
                <a:effectLst/>
                <a:latin typeface="MindMeridian-Regular"/>
              </a:rPr>
              <a:t> for a family member or someone you live with.</a:t>
            </a:r>
          </a:p>
          <a:p>
            <a:pPr algn="l">
              <a:buFont typeface="Arial" panose="020B0604020202020204" pitchFamily="34" charset="0"/>
              <a:buChar char="•"/>
            </a:pPr>
            <a:r>
              <a:rPr lang="en-US" b="0" i="0" dirty="0">
                <a:solidFill>
                  <a:srgbClr val="555555"/>
                </a:solidFill>
                <a:effectLst/>
                <a:latin typeface="MindMeridian-Display"/>
              </a:rPr>
              <a:t>Coping with physical or mental health problems</a:t>
            </a:r>
            <a:r>
              <a:rPr lang="en-US" b="0" i="0" dirty="0">
                <a:solidFill>
                  <a:srgbClr val="555555"/>
                </a:solidFill>
                <a:effectLst/>
                <a:latin typeface="MindMeridian-Regular"/>
              </a:rPr>
              <a:t>, which could include worries about arranging </a:t>
            </a:r>
            <a:r>
              <a:rPr lang="en-US" b="0" i="0" u="sng" dirty="0">
                <a:solidFill>
                  <a:srgbClr val="1300C1"/>
                </a:solidFill>
                <a:effectLst/>
                <a:latin typeface="MindMeridian-Regular"/>
                <a:hlinkClick r:id="rId3" tooltip="Reasonable adjustments"/>
              </a:rPr>
              <a:t>reasonable adjustments</a:t>
            </a:r>
            <a:r>
              <a:rPr lang="en-US" b="0" i="0" dirty="0">
                <a:solidFill>
                  <a:srgbClr val="555555"/>
                </a:solidFill>
                <a:effectLst/>
                <a:latin typeface="MindMeridian-Regular"/>
              </a:rPr>
              <a:t> for your exams.</a:t>
            </a:r>
          </a:p>
          <a:p>
            <a:pPr algn="l"/>
            <a:r>
              <a:rPr lang="en-US" b="0" i="0" dirty="0">
                <a:solidFill>
                  <a:srgbClr val="555555"/>
                </a:solidFill>
                <a:effectLst/>
                <a:latin typeface="MindMeridian-Regular"/>
              </a:rPr>
              <a:t>You may also feel stressed for reasons that aren't listed here. </a:t>
            </a:r>
            <a:r>
              <a:rPr lang="en-US" b="0" i="0" dirty="0">
                <a:solidFill>
                  <a:srgbClr val="555555"/>
                </a:solidFill>
                <a:effectLst/>
                <a:latin typeface="MindMeridian-Display"/>
              </a:rPr>
              <a:t>We're all different and that's okay.</a:t>
            </a:r>
            <a:endParaRPr lang="en-US" b="0" i="0" dirty="0">
              <a:solidFill>
                <a:srgbClr val="555555"/>
              </a:solidFill>
              <a:effectLst/>
              <a:latin typeface="MindMeridian-Regular"/>
            </a:endParaRPr>
          </a:p>
          <a:p>
            <a:pPr algn="l"/>
            <a:r>
              <a:rPr lang="en-US" b="0" i="0" dirty="0">
                <a:solidFill>
                  <a:srgbClr val="1300C1"/>
                </a:solidFill>
                <a:effectLst/>
                <a:latin typeface="MindMeridian-Display"/>
              </a:rPr>
              <a:t>Exam stress for me came from a fear about my future. For me it felt like there were multiple sources placing pressure on me.</a:t>
            </a:r>
            <a:endParaRPr lang="en-US" b="0" i="0" dirty="0">
              <a:solidFill>
                <a:srgbClr val="555555"/>
              </a:solidFill>
              <a:effectLst/>
              <a:latin typeface="MindMeridian-Regular"/>
            </a:endParaRPr>
          </a:p>
          <a:p>
            <a:pPr algn="l"/>
            <a:r>
              <a:rPr lang="en-US" b="0" i="0" dirty="0">
                <a:solidFill>
                  <a:srgbClr val="1300C1"/>
                </a:solidFill>
                <a:effectLst/>
                <a:latin typeface="MindMeridian-Display"/>
              </a:rPr>
              <a:t>How might exam stress affect me?</a:t>
            </a:r>
          </a:p>
          <a:p>
            <a:pPr algn="l"/>
            <a:r>
              <a:rPr lang="en-US" b="0" i="0" dirty="0">
                <a:solidFill>
                  <a:srgbClr val="555555"/>
                </a:solidFill>
                <a:effectLst/>
                <a:latin typeface="MindMeridian-Regular"/>
              </a:rPr>
              <a:t>Exam stress can affect how we feel, think and behave. You might experience different things before, during and after your exams.</a:t>
            </a:r>
          </a:p>
          <a:p>
            <a:pPr algn="l"/>
            <a:r>
              <a:rPr lang="en-US" b="0" i="0" dirty="0">
                <a:solidFill>
                  <a:srgbClr val="555555"/>
                </a:solidFill>
                <a:effectLst/>
                <a:latin typeface="MindMeridian-Regular"/>
              </a:rPr>
              <a:t>Emotions or </a:t>
            </a:r>
            <a:r>
              <a:rPr lang="en-US" b="0" i="0" dirty="0" err="1">
                <a:solidFill>
                  <a:srgbClr val="555555"/>
                </a:solidFill>
                <a:effectLst/>
                <a:latin typeface="MindMeridian-Regular"/>
              </a:rPr>
              <a:t>feelings</a:t>
            </a:r>
            <a:r>
              <a:rPr lang="en-US" b="0" i="0" dirty="0" err="1">
                <a:solidFill>
                  <a:srgbClr val="1300C1"/>
                </a:solidFill>
                <a:effectLst/>
                <a:latin typeface="Material Icons"/>
              </a:rPr>
              <a:t>add</a:t>
            </a:r>
            <a:endParaRPr lang="en-US" b="0" i="0" dirty="0">
              <a:solidFill>
                <a:srgbClr val="555555"/>
              </a:solidFill>
              <a:effectLst/>
              <a:latin typeface="MindMeridian-Regular"/>
            </a:endParaRPr>
          </a:p>
          <a:p>
            <a:pPr algn="l"/>
            <a:r>
              <a:rPr lang="en-US" b="0" i="0" dirty="0">
                <a:solidFill>
                  <a:srgbClr val="555555"/>
                </a:solidFill>
                <a:effectLst/>
                <a:latin typeface="MindMeridian-Regular"/>
              </a:rPr>
              <a:t>Physical feelings</a:t>
            </a:r>
          </a:p>
          <a:p>
            <a:endParaRPr lang="en-GB" dirty="0"/>
          </a:p>
        </p:txBody>
      </p:sp>
      <p:sp>
        <p:nvSpPr>
          <p:cNvPr id="4" name="Slide Number Placeholder 3"/>
          <p:cNvSpPr>
            <a:spLocks noGrp="1"/>
          </p:cNvSpPr>
          <p:nvPr>
            <p:ph type="sldNum" sz="quarter" idx="5"/>
          </p:nvPr>
        </p:nvSpPr>
        <p:spPr/>
        <p:txBody>
          <a:bodyPr/>
          <a:lstStyle/>
          <a:p>
            <a:fld id="{57D90821-945A-4B95-A267-B38226810354}" type="slidenum">
              <a:rPr lang="en-GB" smtClean="0"/>
              <a:t>5</a:t>
            </a:fld>
            <a:endParaRPr lang="en-GB"/>
          </a:p>
        </p:txBody>
      </p:sp>
    </p:spTree>
    <p:extLst>
      <p:ext uri="{BB962C8B-B14F-4D97-AF65-F5344CB8AC3E}">
        <p14:creationId xmlns:p14="http://schemas.microsoft.com/office/powerpoint/2010/main" val="2359813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300C1"/>
                </a:solidFill>
                <a:effectLst/>
                <a:latin typeface="MindMeridian-Display"/>
              </a:rPr>
              <a:t/>
            </a:r>
            <a:br>
              <a:rPr lang="en-US" b="0" i="0" dirty="0">
                <a:solidFill>
                  <a:srgbClr val="1300C1"/>
                </a:solidFill>
                <a:effectLst/>
                <a:latin typeface="MindMeridian-Display"/>
              </a:rPr>
            </a:br>
            <a:r>
              <a:rPr lang="en-US" b="0" i="0" dirty="0">
                <a:solidFill>
                  <a:srgbClr val="1300C1"/>
                </a:solidFill>
                <a:effectLst/>
                <a:latin typeface="MindMeridian-Display"/>
              </a:rPr>
              <a:t>Feeling under pressure</a:t>
            </a:r>
          </a:p>
          <a:p>
            <a:pPr algn="l"/>
            <a:r>
              <a:rPr lang="en-US" b="0" i="0" dirty="0">
                <a:solidFill>
                  <a:srgbClr val="555555"/>
                </a:solidFill>
                <a:effectLst/>
                <a:latin typeface="MindMeridian-Regular"/>
              </a:rPr>
              <a:t>You may feel like other people are putting a lot of pressure on you. Or you may be putting pressure on yourself.</a:t>
            </a:r>
          </a:p>
          <a:p>
            <a:pPr algn="l"/>
            <a:r>
              <a:rPr lang="en-US" b="0" i="0" dirty="0">
                <a:solidFill>
                  <a:srgbClr val="555555"/>
                </a:solidFill>
                <a:effectLst/>
                <a:latin typeface="MindMeridian-Regular"/>
              </a:rPr>
              <a:t>Expectations and pressure can be hard to manage. If you're struggling, try thinking about the following:</a:t>
            </a:r>
            <a:br>
              <a:rPr lang="en-US" b="0" i="0" dirty="0">
                <a:solidFill>
                  <a:srgbClr val="555555"/>
                </a:solidFill>
                <a:effectLst/>
                <a:latin typeface="MindMeridian-Regular"/>
              </a:rPr>
            </a:br>
            <a:r>
              <a:rPr lang="en-US" b="0" i="0" dirty="0">
                <a:solidFill>
                  <a:srgbClr val="555555"/>
                </a:solidFill>
                <a:effectLst/>
                <a:latin typeface="MindMeridian-Regular"/>
              </a:rPr>
              <a:t/>
            </a:r>
            <a:br>
              <a:rPr lang="en-US" b="0" i="0" dirty="0">
                <a:solidFill>
                  <a:srgbClr val="555555"/>
                </a:solidFill>
                <a:effectLst/>
                <a:latin typeface="MindMeridian-Regular"/>
              </a:rPr>
            </a:br>
            <a:endParaRPr lang="en-US" b="0" i="0" dirty="0">
              <a:solidFill>
                <a:srgbClr val="555555"/>
              </a:solidFill>
              <a:effectLst/>
              <a:latin typeface="MindMeridian-Regular"/>
            </a:endParaRPr>
          </a:p>
          <a:p>
            <a:pPr algn="l">
              <a:buFont typeface="Arial" panose="020B0604020202020204" pitchFamily="34" charset="0"/>
              <a:buChar char="•"/>
            </a:pPr>
            <a:r>
              <a:rPr lang="en-US" b="0" i="0" dirty="0">
                <a:solidFill>
                  <a:srgbClr val="555555"/>
                </a:solidFill>
                <a:effectLst/>
                <a:latin typeface="MindMeridian-Display"/>
              </a:rPr>
              <a:t>Where is the pressure is coming from?</a:t>
            </a:r>
            <a:r>
              <a:rPr lang="en-US" b="0" i="0" dirty="0">
                <a:solidFill>
                  <a:srgbClr val="555555"/>
                </a:solidFill>
                <a:effectLst/>
                <a:latin typeface="MindMeridian-Regular"/>
              </a:rPr>
              <a:t> It might be from yourself, a parent, family member, or carer. Maybe your school is putting pressure on you to do well.</a:t>
            </a:r>
          </a:p>
          <a:p>
            <a:pPr algn="l">
              <a:buFont typeface="Arial" panose="020B0604020202020204" pitchFamily="34" charset="0"/>
              <a:buChar char="•"/>
            </a:pPr>
            <a:r>
              <a:rPr lang="en-US" b="0" i="0" dirty="0">
                <a:solidFill>
                  <a:srgbClr val="555555"/>
                </a:solidFill>
                <a:effectLst/>
                <a:latin typeface="MindMeridian-Display"/>
              </a:rPr>
              <a:t>What could others do to help?</a:t>
            </a:r>
            <a:r>
              <a:rPr lang="en-US" b="0" i="0" dirty="0">
                <a:solidFill>
                  <a:srgbClr val="555555"/>
                </a:solidFill>
                <a:effectLst/>
                <a:latin typeface="MindMeridian-Regular"/>
              </a:rPr>
              <a:t> Let them know how you're feeling and what you'd like from them, like help with managing revision.</a:t>
            </a:r>
          </a:p>
          <a:p>
            <a:pPr algn="l">
              <a:buFont typeface="Arial" panose="020B0604020202020204" pitchFamily="34" charset="0"/>
              <a:buChar char="•"/>
            </a:pPr>
            <a:r>
              <a:rPr lang="en-US" b="0" i="0" dirty="0">
                <a:solidFill>
                  <a:srgbClr val="555555"/>
                </a:solidFill>
                <a:effectLst/>
                <a:latin typeface="MindMeridian-Display"/>
              </a:rPr>
              <a:t>Am I comparing myself to others?</a:t>
            </a:r>
            <a:r>
              <a:rPr lang="en-US" b="0" i="0" dirty="0">
                <a:solidFill>
                  <a:srgbClr val="555555"/>
                </a:solidFill>
                <a:effectLst/>
                <a:latin typeface="MindMeridian-Regular"/>
              </a:rPr>
              <a:t> People around us can influence the way we feel about ourselves. Focus on what you can do and believe in your own abilities. For more information, see our page on </a:t>
            </a:r>
            <a:r>
              <a:rPr lang="en-US" b="0" i="0" u="sng" dirty="0">
                <a:solidFill>
                  <a:srgbClr val="1300C1"/>
                </a:solidFill>
                <a:effectLst/>
                <a:latin typeface="MindMeridian-Regular"/>
                <a:hlinkClick r:id="rId3" tooltip="Confidence and self-esteem"/>
              </a:rPr>
              <a:t>confidence and self-esteem</a:t>
            </a:r>
            <a:r>
              <a:rPr lang="en-US" b="0" i="0" dirty="0">
                <a:solidFill>
                  <a:srgbClr val="555555"/>
                </a:solidFill>
                <a:effectLst/>
                <a:latin typeface="MindMeridian-Regular"/>
              </a:rPr>
              <a:t>.</a:t>
            </a:r>
          </a:p>
          <a:p>
            <a:endParaRPr lang="en-GB" dirty="0"/>
          </a:p>
        </p:txBody>
      </p:sp>
      <p:sp>
        <p:nvSpPr>
          <p:cNvPr id="4" name="Slide Number Placeholder 3"/>
          <p:cNvSpPr>
            <a:spLocks noGrp="1"/>
          </p:cNvSpPr>
          <p:nvPr>
            <p:ph type="sldNum" sz="quarter" idx="5"/>
          </p:nvPr>
        </p:nvSpPr>
        <p:spPr/>
        <p:txBody>
          <a:bodyPr/>
          <a:lstStyle/>
          <a:p>
            <a:fld id="{57D90821-945A-4B95-A267-B38226810354}" type="slidenum">
              <a:rPr lang="en-GB" smtClean="0"/>
              <a:t>6</a:t>
            </a:fld>
            <a:endParaRPr lang="en-GB"/>
          </a:p>
        </p:txBody>
      </p:sp>
    </p:spTree>
    <p:extLst>
      <p:ext uri="{BB962C8B-B14F-4D97-AF65-F5344CB8AC3E}">
        <p14:creationId xmlns:p14="http://schemas.microsoft.com/office/powerpoint/2010/main" val="1150306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D90821-945A-4B95-A267-B38226810354}" type="slidenum">
              <a:rPr lang="en-GB" smtClean="0"/>
              <a:t>7</a:t>
            </a:fld>
            <a:endParaRPr lang="en-GB"/>
          </a:p>
        </p:txBody>
      </p:sp>
    </p:spTree>
    <p:extLst>
      <p:ext uri="{BB962C8B-B14F-4D97-AF65-F5344CB8AC3E}">
        <p14:creationId xmlns:p14="http://schemas.microsoft.com/office/powerpoint/2010/main" val="103497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solidFill>
                  <a:srgbClr val="333333"/>
                </a:solidFill>
                <a:latin typeface="Calibri" panose="020F0502020204030204" pitchFamily="34" charset="0"/>
                <a:ea typeface="Times New Roman" panose="02020603050405020304" pitchFamily="18" charset="0"/>
              </a:rPr>
              <a:t>The word stress is usually used to describe the feelings that people experience when the demands made on them are greater than their ability to cope. At such times people can often feel </a:t>
            </a:r>
            <a:r>
              <a:rPr lang="en-GB" sz="1200" b="1" i="1" dirty="0">
                <a:solidFill>
                  <a:srgbClr val="FF0000"/>
                </a:solidFill>
                <a:latin typeface="Calibri" panose="020F0502020204030204" pitchFamily="34" charset="0"/>
                <a:ea typeface="Times New Roman" panose="02020603050405020304" pitchFamily="18" charset="0"/>
              </a:rPr>
              <a:t>overloaded</a:t>
            </a:r>
            <a:r>
              <a:rPr lang="en-GB" sz="1200" i="1" dirty="0">
                <a:solidFill>
                  <a:srgbClr val="333333"/>
                </a:solidFill>
                <a:latin typeface="Calibri" panose="020F0502020204030204" pitchFamily="34" charset="0"/>
                <a:ea typeface="Times New Roman" panose="02020603050405020304" pitchFamily="18" charset="0"/>
              </a:rPr>
              <a:t>, under tremendous pressure and very </a:t>
            </a:r>
            <a:r>
              <a:rPr lang="en-GB" sz="1200" b="1" i="1" dirty="0">
                <a:solidFill>
                  <a:srgbClr val="FF0000"/>
                </a:solidFill>
                <a:latin typeface="Calibri" panose="020F0502020204030204" pitchFamily="34" charset="0"/>
                <a:ea typeface="Times New Roman" panose="02020603050405020304" pitchFamily="18" charset="0"/>
              </a:rPr>
              <a:t>tense or emotional</a:t>
            </a:r>
            <a:r>
              <a:rPr lang="en-GB" sz="1200" i="1" dirty="0">
                <a:solidFill>
                  <a:srgbClr val="333333"/>
                </a:solidFill>
                <a:latin typeface="Calibri" panose="020F0502020204030204" pitchFamily="34" charset="0"/>
                <a:ea typeface="Times New Roman" panose="02020603050405020304" pitchFamily="18" charset="0"/>
              </a:rPr>
              <a:t>. Stress affects everyone, young and old and is a </a:t>
            </a:r>
            <a:r>
              <a:rPr lang="en-GB" sz="1200" b="1" i="1" dirty="0">
                <a:solidFill>
                  <a:srgbClr val="FF0000"/>
                </a:solidFill>
                <a:highlight>
                  <a:srgbClr val="FFFF00"/>
                </a:highlight>
                <a:latin typeface="Calibri" panose="020F0502020204030204" pitchFamily="34" charset="0"/>
                <a:ea typeface="Times New Roman" panose="02020603050405020304" pitchFamily="18" charset="0"/>
              </a:rPr>
              <a:t>completely normal reaction </a:t>
            </a:r>
            <a:r>
              <a:rPr lang="en-GB" sz="1200" i="1" dirty="0">
                <a:solidFill>
                  <a:srgbClr val="333333"/>
                </a:solidFill>
                <a:latin typeface="Calibri" panose="020F0502020204030204" pitchFamily="34" charset="0"/>
                <a:ea typeface="Times New Roman" panose="02020603050405020304" pitchFamily="18" charset="0"/>
              </a:rPr>
              <a:t>that all human beings will experience from time to time when faced with situations that they feel under pressure in.” Anxiety UK.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ysClr val="windowText" lastClr="000000"/>
                </a:solidFill>
                <a:effectLst/>
                <a:uLnTx/>
                <a:uFillTx/>
                <a:latin typeface="Calibri" panose="020F0502020204030204"/>
                <a:ea typeface="+mn-ea"/>
                <a:cs typeface="+mn-cs"/>
              </a:rPr>
              <a:t>Stress is a  physical reaction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ysClr val="windowText" lastClr="000000"/>
                </a:solidFill>
                <a:effectLst/>
                <a:uLnTx/>
                <a:uFillTx/>
                <a:latin typeface="Calibri" panose="020F0502020204030204"/>
                <a:ea typeface="+mn-ea"/>
                <a:cs typeface="+mn-cs"/>
              </a:rPr>
              <a:t>Survival mechanism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ysClr val="windowText" lastClr="000000"/>
                </a:solidFill>
                <a:effectLst/>
                <a:uLnTx/>
                <a:uFillTx/>
                <a:latin typeface="Calibri" panose="020F0502020204030204"/>
                <a:ea typeface="+mn-ea"/>
                <a:cs typeface="+mn-cs"/>
              </a:rPr>
              <a:t>Fight or flight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ysClr val="windowText" lastClr="000000"/>
                </a:solidFill>
                <a:effectLst/>
                <a:uLnTx/>
                <a:uFillTx/>
                <a:latin typeface="Calibri" panose="020F0502020204030204"/>
                <a:ea typeface="+mn-ea"/>
                <a:cs typeface="+mn-cs"/>
              </a:rPr>
              <a:t>emergency state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ysClr val="windowText" lastClr="000000"/>
                </a:solidFill>
                <a:effectLst/>
                <a:uLnTx/>
                <a:uFillTx/>
                <a:latin typeface="Calibri" panose="020F0502020204030204"/>
                <a:ea typeface="+mn-ea"/>
                <a:cs typeface="+mn-cs"/>
              </a:rPr>
              <a:t>Less able to think clearly,  to learn or remember</a:t>
            </a:r>
            <a:endParaRPr kumimoji="0" lang="en-GB" sz="11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dirty="0">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57D90821-945A-4B95-A267-B38226810354}" type="slidenum">
              <a:rPr lang="en-GB" smtClean="0"/>
              <a:t>8</a:t>
            </a:fld>
            <a:endParaRPr lang="en-GB"/>
          </a:p>
        </p:txBody>
      </p:sp>
    </p:spTree>
    <p:extLst>
      <p:ext uri="{BB962C8B-B14F-4D97-AF65-F5344CB8AC3E}">
        <p14:creationId xmlns:p14="http://schemas.microsoft.com/office/powerpoint/2010/main" val="2725960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a:solidFill>
                  <a:schemeClr val="tx1"/>
                </a:solidFill>
                <a:latin typeface="+mn-lt"/>
                <a:ea typeface="+mn-ea"/>
                <a:cs typeface="+mn-cs"/>
              </a:rPr>
              <a:t>Normalise</a:t>
            </a:r>
            <a:r>
              <a:rPr lang="en-US" sz="1200" b="0" i="0" u="none" strike="noStrike" kern="1200" baseline="0" dirty="0">
                <a:solidFill>
                  <a:schemeClr val="tx1"/>
                </a:solidFill>
                <a:latin typeface="+mn-lt"/>
                <a:ea typeface="+mn-ea"/>
                <a:cs typeface="+mn-cs"/>
              </a:rPr>
              <a:t> the feelings of stress and show that there are times that you are stressed as well. Role </a:t>
            </a:r>
            <a:r>
              <a:rPr lang="en-US" sz="1200" b="0" i="0" u="none" strike="noStrike" kern="1200" baseline="0" dirty="0" err="1">
                <a:solidFill>
                  <a:schemeClr val="tx1"/>
                </a:solidFill>
                <a:latin typeface="+mn-lt"/>
                <a:ea typeface="+mn-ea"/>
                <a:cs typeface="+mn-cs"/>
              </a:rPr>
              <a:t>modeliing</a:t>
            </a:r>
            <a:r>
              <a:rPr lang="en-US" sz="1200" b="0" i="0" u="none" strike="noStrike" kern="1200" baseline="0" dirty="0">
                <a:solidFill>
                  <a:schemeClr val="tx1"/>
                </a:solidFill>
                <a:latin typeface="+mn-lt"/>
                <a:ea typeface="+mn-ea"/>
                <a:cs typeface="+mn-cs"/>
              </a:rPr>
              <a:t> will allow your YP to share their worries more </a:t>
            </a:r>
            <a:r>
              <a:rPr lang="en-US" sz="1200" b="0" i="0" u="none" strike="noStrike" kern="1200" baseline="0" dirty="0" err="1">
                <a:solidFill>
                  <a:schemeClr val="tx1"/>
                </a:solidFill>
                <a:latin typeface="+mn-lt"/>
                <a:ea typeface="+mn-ea"/>
                <a:cs typeface="+mn-cs"/>
              </a:rPr>
              <a:t>freely.While</a:t>
            </a:r>
            <a:r>
              <a:rPr lang="en-US" sz="1200" b="0" i="0" u="none" strike="noStrike" kern="1200" baseline="0" dirty="0">
                <a:solidFill>
                  <a:schemeClr val="tx1"/>
                </a:solidFill>
                <a:latin typeface="+mn-lt"/>
                <a:ea typeface="+mn-ea"/>
                <a:cs typeface="+mn-cs"/>
              </a:rPr>
              <a:t> many young people enjoy the challenge of taking their GCSEs, there are others who will feel incredibly daunted by them, and it’s important this isn’t dismissed.</a:t>
            </a:r>
          </a:p>
          <a:p>
            <a:r>
              <a:rPr lang="en-GB" sz="1200" dirty="0"/>
              <a:t>Exam stress</a:t>
            </a:r>
          </a:p>
          <a:p>
            <a:r>
              <a:rPr lang="en-GB" sz="1200" dirty="0"/>
              <a:t>The world of work</a:t>
            </a:r>
          </a:p>
          <a:p>
            <a:r>
              <a:rPr lang="en-GB" sz="1200" dirty="0"/>
              <a:t>Parental pressures</a:t>
            </a:r>
          </a:p>
          <a:p>
            <a:r>
              <a:rPr lang="en-GB" sz="1200" dirty="0"/>
              <a:t>Image &amp; the way you look</a:t>
            </a:r>
          </a:p>
          <a:p>
            <a:r>
              <a:rPr lang="en-GB" sz="1200" dirty="0"/>
              <a:t>Social relationships</a:t>
            </a:r>
          </a:p>
          <a:p>
            <a:pPr marL="571500" marR="0" lvl="0" indent="-5715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sysClr val="windowText" lastClr="000000"/>
                </a:solidFill>
                <a:effectLst/>
                <a:uLnTx/>
                <a:uFillTx/>
              </a:rPr>
              <a:t>Peer pressure</a:t>
            </a:r>
          </a:p>
          <a:p>
            <a:pPr marL="571500" marR="0" lvl="0" indent="-5715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sysClr val="windowText" lastClr="000000"/>
                </a:solidFill>
                <a:effectLst/>
                <a:uLnTx/>
                <a:uFillTx/>
              </a:rPr>
              <a:t>Lack of time</a:t>
            </a:r>
          </a:p>
          <a:p>
            <a:pPr marL="571500" marR="0" lvl="0" indent="-5715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sysClr val="windowText" lastClr="000000"/>
                </a:solidFill>
                <a:effectLst/>
                <a:uLnTx/>
                <a:uFillTx/>
              </a:rPr>
              <a:t>Lack of sleep</a:t>
            </a:r>
          </a:p>
          <a:p>
            <a:pPr marL="571500" marR="0" lvl="0" indent="-5715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sysClr val="windowText" lastClr="000000"/>
                </a:solidFill>
                <a:effectLst/>
                <a:uLnTx/>
                <a:uFillTx/>
              </a:rPr>
              <a:t>Expectations of others</a:t>
            </a:r>
          </a:p>
          <a:p>
            <a:pPr marR="0" lvl="0" defTabSz="914400" eaLnBrk="1" fontAlgn="auto" latinLnBrk="0" hangingPunct="1">
              <a:lnSpc>
                <a:spcPct val="100000"/>
              </a:lnSpc>
              <a:spcBef>
                <a:spcPts val="0"/>
              </a:spcBef>
              <a:spcAft>
                <a:spcPts val="0"/>
              </a:spcAft>
              <a:buClrTx/>
              <a:buSzTx/>
              <a:tabLst/>
              <a:defRPr/>
            </a:pPr>
            <a:endParaRPr kumimoji="0" lang="en-GB" sz="1200" b="0" i="0" u="none" strike="noStrike" kern="0" cap="none" spc="0" normalizeH="0" baseline="0" noProof="0" dirty="0">
              <a:ln>
                <a:noFill/>
              </a:ln>
              <a:solidFill>
                <a:sysClr val="windowText" lastClr="000000"/>
              </a:solidFill>
              <a:effectLst/>
              <a:uLnTx/>
              <a:uFillTx/>
            </a:endParaRPr>
          </a:p>
          <a:p>
            <a:pPr marR="0" lvl="0" defTabSz="914400" eaLnBrk="1" fontAlgn="auto" latinLnBrk="0" hangingPunct="1">
              <a:lnSpc>
                <a:spcPct val="100000"/>
              </a:lnSpc>
              <a:spcBef>
                <a:spcPts val="0"/>
              </a:spcBef>
              <a:spcAft>
                <a:spcPts val="0"/>
              </a:spcAft>
              <a:buClrTx/>
              <a:buSzTx/>
              <a:tabLst/>
              <a:defRPr/>
            </a:pPr>
            <a:r>
              <a:rPr kumimoji="0" lang="en-GB" sz="1200" b="0" i="0" u="none" strike="noStrike" kern="0" cap="none" spc="0" normalizeH="0" baseline="0" noProof="0" dirty="0">
                <a:ln>
                  <a:noFill/>
                </a:ln>
                <a:solidFill>
                  <a:sysClr val="windowText" lastClr="000000"/>
                </a:solidFill>
                <a:effectLst/>
                <a:uLnTx/>
                <a:uFillTx/>
              </a:rPr>
              <a:t>Many, many more…</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Exam nerves are normal and are actually helpful.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b="0" i="1" u="none" strike="noStrike" kern="1200" cap="none" spc="0" normalizeH="0" baseline="0" noProof="0" dirty="0">
                <a:ln>
                  <a:noFill/>
                </a:ln>
                <a:solidFill>
                  <a:srgbClr val="FF0000"/>
                </a:solidFill>
                <a:effectLst/>
                <a:uLnTx/>
                <a:uFillTx/>
                <a:latin typeface="Calibri" panose="020F0502020204030204"/>
                <a:ea typeface="+mn-ea"/>
                <a:cs typeface="+mn-cs"/>
              </a:rPr>
              <a:t>‘Research shows that moderate levels of anxiety actually energise test takers…and contribute to their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1" u="none" strike="noStrike" kern="1200" cap="none" spc="0" normalizeH="0" baseline="0" noProof="0" dirty="0">
              <a:ln>
                <a:noFill/>
              </a:ln>
              <a:solidFill>
                <a:srgbClr val="FF0000"/>
              </a:solidFill>
              <a:effectLst/>
              <a:uLnTx/>
              <a:uFillTx/>
              <a:latin typeface="Calibri" panose="020F0502020204030204"/>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Being prepared will help her to feel less nervous.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b="0" i="1" u="none" strike="noStrike" kern="1200" cap="none" spc="0" normalizeH="0" baseline="0" noProof="0" dirty="0">
                <a:ln>
                  <a:noFill/>
                </a:ln>
                <a:solidFill>
                  <a:srgbClr val="FF0000"/>
                </a:solidFill>
                <a:effectLst/>
                <a:uLnTx/>
                <a:uFillTx/>
                <a:latin typeface="Calibri" panose="020F0502020204030204"/>
                <a:ea typeface="+mn-ea"/>
                <a:cs typeface="+mn-cs"/>
              </a:rPr>
              <a:t>“Of course you’re nervous for the test – you’re not ready. It’s as if you’re showing up for opening night without knowing your lines or having gone to rehearsal. When you study your anxiety will go down.”</a:t>
            </a: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defTabSz="914400" eaLnBrk="1" fontAlgn="auto" latinLnBrk="0" hangingPunct="1">
              <a:lnSpc>
                <a:spcPct val="100000"/>
              </a:lnSpc>
              <a:spcBef>
                <a:spcPts val="0"/>
              </a:spcBef>
              <a:spcAft>
                <a:spcPts val="0"/>
              </a:spcAft>
              <a:buClrTx/>
              <a:buSzTx/>
              <a:tabLst/>
              <a:defRPr/>
            </a:pPr>
            <a:endParaRPr kumimoji="0" lang="en-GB" sz="1200" b="0" i="0" u="none" strike="noStrike" kern="0" cap="none" spc="0" normalizeH="0" baseline="0" noProof="0" dirty="0">
              <a:ln>
                <a:noFill/>
              </a:ln>
              <a:solidFill>
                <a:sysClr val="windowText" lastClr="000000"/>
              </a:solidFill>
              <a:effectLst/>
              <a:uLnTx/>
              <a:uFillTx/>
            </a:endParaRPr>
          </a:p>
          <a:p>
            <a:endParaRPr lang="en-GB" sz="1200" dirty="0"/>
          </a:p>
          <a:p>
            <a:endParaRPr lang="en-US"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57D90821-945A-4B95-A267-B38226810354}" type="slidenum">
              <a:rPr lang="en-GB" smtClean="0"/>
              <a:t>9</a:t>
            </a:fld>
            <a:endParaRPr lang="en-GB"/>
          </a:p>
        </p:txBody>
      </p:sp>
    </p:spTree>
    <p:extLst>
      <p:ext uri="{BB962C8B-B14F-4D97-AF65-F5344CB8AC3E}">
        <p14:creationId xmlns:p14="http://schemas.microsoft.com/office/powerpoint/2010/main" val="3167244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D904BC-C1E2-45D8-B8E5-77BD48FC24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1412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D90821-945A-4B95-A267-B38226810354}" type="slidenum">
              <a:rPr lang="en-GB" smtClean="0"/>
              <a:t>12</a:t>
            </a:fld>
            <a:endParaRPr lang="en-GB"/>
          </a:p>
        </p:txBody>
      </p:sp>
    </p:spTree>
    <p:extLst>
      <p:ext uri="{BB962C8B-B14F-4D97-AF65-F5344CB8AC3E}">
        <p14:creationId xmlns:p14="http://schemas.microsoft.com/office/powerpoint/2010/main" val="726934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EEA5CF2-E9D9-4D2F-B8E7-D28CAB4A6F33}" type="datetimeFigureOut">
              <a:rPr lang="en-GB" smtClean="0"/>
              <a:t>15/06/2023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C9611F-B4F6-4278-A3A3-688259F92469}" type="slidenum">
              <a:rPr lang="en-GB" smtClean="0"/>
              <a:t>‹#›</a:t>
            </a:fld>
            <a:endParaRPr lang="en-GB"/>
          </a:p>
        </p:txBody>
      </p:sp>
    </p:spTree>
    <p:extLst>
      <p:ext uri="{BB962C8B-B14F-4D97-AF65-F5344CB8AC3E}">
        <p14:creationId xmlns:p14="http://schemas.microsoft.com/office/powerpoint/2010/main" val="1644822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EA5CF2-E9D9-4D2F-B8E7-D28CAB4A6F33}" type="datetimeFigureOut">
              <a:rPr lang="en-GB" smtClean="0"/>
              <a:t>15/06/2023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C9611F-B4F6-4278-A3A3-688259F92469}" type="slidenum">
              <a:rPr lang="en-GB" smtClean="0"/>
              <a:t>‹#›</a:t>
            </a:fld>
            <a:endParaRPr lang="en-GB"/>
          </a:p>
        </p:txBody>
      </p:sp>
    </p:spTree>
    <p:extLst>
      <p:ext uri="{BB962C8B-B14F-4D97-AF65-F5344CB8AC3E}">
        <p14:creationId xmlns:p14="http://schemas.microsoft.com/office/powerpoint/2010/main" val="234271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EA5CF2-E9D9-4D2F-B8E7-D28CAB4A6F33}" type="datetimeFigureOut">
              <a:rPr lang="en-GB" smtClean="0"/>
              <a:t>15/06/2023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C9611F-B4F6-4278-A3A3-688259F92469}" type="slidenum">
              <a:rPr lang="en-GB" smtClean="0"/>
              <a:t>‹#›</a:t>
            </a:fld>
            <a:endParaRPr lang="en-GB"/>
          </a:p>
        </p:txBody>
      </p:sp>
    </p:spTree>
    <p:extLst>
      <p:ext uri="{BB962C8B-B14F-4D97-AF65-F5344CB8AC3E}">
        <p14:creationId xmlns:p14="http://schemas.microsoft.com/office/powerpoint/2010/main" val="1886008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847A8-F71A-4570-88B2-824F9E0F95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829C026-4184-4013-9F1C-AD6618DFEF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57B6E4D-8458-4249-B399-FFE221F70A4A}"/>
              </a:ext>
            </a:extLst>
          </p:cNvPr>
          <p:cNvSpPr>
            <a:spLocks noGrp="1"/>
          </p:cNvSpPr>
          <p:nvPr>
            <p:ph type="dt" sz="half" idx="10"/>
          </p:nvPr>
        </p:nvSpPr>
        <p:spPr/>
        <p:txBody>
          <a:bodyPr/>
          <a:lstStyle/>
          <a:p>
            <a:fld id="{8CAB6D24-92D6-4CEC-8E50-86E652555B9E}" type="datetimeFigureOut">
              <a:rPr lang="en-GB" smtClean="0"/>
              <a:t>15/06/2023</a:t>
            </a:fld>
            <a:endParaRPr lang="en-GB"/>
          </a:p>
        </p:txBody>
      </p:sp>
      <p:sp>
        <p:nvSpPr>
          <p:cNvPr id="5" name="Footer Placeholder 4">
            <a:extLst>
              <a:ext uri="{FF2B5EF4-FFF2-40B4-BE49-F238E27FC236}">
                <a16:creationId xmlns:a16="http://schemas.microsoft.com/office/drawing/2014/main" id="{363DECCB-9577-4A9F-968C-5C9A43274F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FD6D13-6359-4D35-95CD-7B7E3BCBF3DF}"/>
              </a:ext>
            </a:extLst>
          </p:cNvPr>
          <p:cNvSpPr>
            <a:spLocks noGrp="1"/>
          </p:cNvSpPr>
          <p:nvPr>
            <p:ph type="sldNum" sz="quarter" idx="12"/>
          </p:nvPr>
        </p:nvSpPr>
        <p:spPr/>
        <p:txBody>
          <a:bodyPr/>
          <a:lstStyle/>
          <a:p>
            <a:fld id="{FEE3BE06-C10D-4CAA-8FCF-1D6CB41655B6}" type="slidenum">
              <a:rPr lang="en-GB" smtClean="0"/>
              <a:t>‹#›</a:t>
            </a:fld>
            <a:endParaRPr lang="en-GB"/>
          </a:p>
        </p:txBody>
      </p:sp>
    </p:spTree>
    <p:extLst>
      <p:ext uri="{BB962C8B-B14F-4D97-AF65-F5344CB8AC3E}">
        <p14:creationId xmlns:p14="http://schemas.microsoft.com/office/powerpoint/2010/main" val="202218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396B-217F-4F3B-AA25-64711EB9A8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DDF3DA-5DD1-40CB-BE50-31654830DF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AF4E2E-6814-4D6D-843B-840C60E6FD63}"/>
              </a:ext>
            </a:extLst>
          </p:cNvPr>
          <p:cNvSpPr>
            <a:spLocks noGrp="1"/>
          </p:cNvSpPr>
          <p:nvPr>
            <p:ph type="dt" sz="half" idx="10"/>
          </p:nvPr>
        </p:nvSpPr>
        <p:spPr/>
        <p:txBody>
          <a:bodyPr/>
          <a:lstStyle/>
          <a:p>
            <a:fld id="{8CAB6D24-92D6-4CEC-8E50-86E652555B9E}" type="datetimeFigureOut">
              <a:rPr lang="en-GB" smtClean="0"/>
              <a:t>15/06/2023</a:t>
            </a:fld>
            <a:endParaRPr lang="en-GB"/>
          </a:p>
        </p:txBody>
      </p:sp>
      <p:sp>
        <p:nvSpPr>
          <p:cNvPr id="5" name="Footer Placeholder 4">
            <a:extLst>
              <a:ext uri="{FF2B5EF4-FFF2-40B4-BE49-F238E27FC236}">
                <a16:creationId xmlns:a16="http://schemas.microsoft.com/office/drawing/2014/main" id="{6FCB1FAA-A1A4-4540-BF76-6B507FC684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2E4D18-E2E9-48C4-A22C-935724F48ED9}"/>
              </a:ext>
            </a:extLst>
          </p:cNvPr>
          <p:cNvSpPr>
            <a:spLocks noGrp="1"/>
          </p:cNvSpPr>
          <p:nvPr>
            <p:ph type="sldNum" sz="quarter" idx="12"/>
          </p:nvPr>
        </p:nvSpPr>
        <p:spPr/>
        <p:txBody>
          <a:bodyPr/>
          <a:lstStyle/>
          <a:p>
            <a:fld id="{FEE3BE06-C10D-4CAA-8FCF-1D6CB41655B6}" type="slidenum">
              <a:rPr lang="en-GB" smtClean="0"/>
              <a:t>‹#›</a:t>
            </a:fld>
            <a:endParaRPr lang="en-GB"/>
          </a:p>
        </p:txBody>
      </p:sp>
    </p:spTree>
    <p:extLst>
      <p:ext uri="{BB962C8B-B14F-4D97-AF65-F5344CB8AC3E}">
        <p14:creationId xmlns:p14="http://schemas.microsoft.com/office/powerpoint/2010/main" val="2040628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9E064-3321-4485-9F87-2E1982C1F6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8894287-143A-49D5-ADB5-92DB5EDED0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BB8062-5FF6-4E84-8707-3093BD4047FB}"/>
              </a:ext>
            </a:extLst>
          </p:cNvPr>
          <p:cNvSpPr>
            <a:spLocks noGrp="1"/>
          </p:cNvSpPr>
          <p:nvPr>
            <p:ph type="dt" sz="half" idx="10"/>
          </p:nvPr>
        </p:nvSpPr>
        <p:spPr/>
        <p:txBody>
          <a:bodyPr/>
          <a:lstStyle/>
          <a:p>
            <a:fld id="{8CAB6D24-92D6-4CEC-8E50-86E652555B9E}" type="datetimeFigureOut">
              <a:rPr lang="en-GB" smtClean="0"/>
              <a:t>15/06/2023</a:t>
            </a:fld>
            <a:endParaRPr lang="en-GB"/>
          </a:p>
        </p:txBody>
      </p:sp>
      <p:sp>
        <p:nvSpPr>
          <p:cNvPr id="5" name="Footer Placeholder 4">
            <a:extLst>
              <a:ext uri="{FF2B5EF4-FFF2-40B4-BE49-F238E27FC236}">
                <a16:creationId xmlns:a16="http://schemas.microsoft.com/office/drawing/2014/main" id="{68F86232-F8A0-4167-9195-51BF8D39B6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40C9E7-51DD-48C1-9A90-94906ED360D2}"/>
              </a:ext>
            </a:extLst>
          </p:cNvPr>
          <p:cNvSpPr>
            <a:spLocks noGrp="1"/>
          </p:cNvSpPr>
          <p:nvPr>
            <p:ph type="sldNum" sz="quarter" idx="12"/>
          </p:nvPr>
        </p:nvSpPr>
        <p:spPr/>
        <p:txBody>
          <a:bodyPr/>
          <a:lstStyle/>
          <a:p>
            <a:fld id="{FEE3BE06-C10D-4CAA-8FCF-1D6CB41655B6}" type="slidenum">
              <a:rPr lang="en-GB" smtClean="0"/>
              <a:t>‹#›</a:t>
            </a:fld>
            <a:endParaRPr lang="en-GB"/>
          </a:p>
        </p:txBody>
      </p:sp>
    </p:spTree>
    <p:extLst>
      <p:ext uri="{BB962C8B-B14F-4D97-AF65-F5344CB8AC3E}">
        <p14:creationId xmlns:p14="http://schemas.microsoft.com/office/powerpoint/2010/main" val="1303321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F847E-F23B-4938-8DEF-A0BC08060E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393223-390A-4103-9D2E-6230420762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1A26684-BD60-48B3-A051-4A8FD17092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089F5CB-DB53-4EEE-8834-31BEF7D6F90F}"/>
              </a:ext>
            </a:extLst>
          </p:cNvPr>
          <p:cNvSpPr>
            <a:spLocks noGrp="1"/>
          </p:cNvSpPr>
          <p:nvPr>
            <p:ph type="dt" sz="half" idx="10"/>
          </p:nvPr>
        </p:nvSpPr>
        <p:spPr/>
        <p:txBody>
          <a:bodyPr/>
          <a:lstStyle/>
          <a:p>
            <a:fld id="{8CAB6D24-92D6-4CEC-8E50-86E652555B9E}" type="datetimeFigureOut">
              <a:rPr lang="en-GB" smtClean="0"/>
              <a:t>15/06/2023</a:t>
            </a:fld>
            <a:endParaRPr lang="en-GB"/>
          </a:p>
        </p:txBody>
      </p:sp>
      <p:sp>
        <p:nvSpPr>
          <p:cNvPr id="6" name="Footer Placeholder 5">
            <a:extLst>
              <a:ext uri="{FF2B5EF4-FFF2-40B4-BE49-F238E27FC236}">
                <a16:creationId xmlns:a16="http://schemas.microsoft.com/office/drawing/2014/main" id="{BD5EEDF9-1F14-4312-9C46-B9CCE303D2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1445FE-E87F-4334-A64F-4666B4ACDB3F}"/>
              </a:ext>
            </a:extLst>
          </p:cNvPr>
          <p:cNvSpPr>
            <a:spLocks noGrp="1"/>
          </p:cNvSpPr>
          <p:nvPr>
            <p:ph type="sldNum" sz="quarter" idx="12"/>
          </p:nvPr>
        </p:nvSpPr>
        <p:spPr/>
        <p:txBody>
          <a:bodyPr/>
          <a:lstStyle/>
          <a:p>
            <a:fld id="{FEE3BE06-C10D-4CAA-8FCF-1D6CB41655B6}" type="slidenum">
              <a:rPr lang="en-GB" smtClean="0"/>
              <a:t>‹#›</a:t>
            </a:fld>
            <a:endParaRPr lang="en-GB"/>
          </a:p>
        </p:txBody>
      </p:sp>
    </p:spTree>
    <p:extLst>
      <p:ext uri="{BB962C8B-B14F-4D97-AF65-F5344CB8AC3E}">
        <p14:creationId xmlns:p14="http://schemas.microsoft.com/office/powerpoint/2010/main" val="1631315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B8E45-52C5-4ABF-9080-267DC0E6895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3F8B50-7D7C-43DD-92CB-A36EC5CF74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023D0A-ECF1-4C0F-B6E8-C299B6EE1B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480C34E-E959-4BA0-B6AE-64109BA6F2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561D29-13FC-4082-A880-410C477D33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41F3A58-3595-4FA7-AAFF-F713256514D3}"/>
              </a:ext>
            </a:extLst>
          </p:cNvPr>
          <p:cNvSpPr>
            <a:spLocks noGrp="1"/>
          </p:cNvSpPr>
          <p:nvPr>
            <p:ph type="dt" sz="half" idx="10"/>
          </p:nvPr>
        </p:nvSpPr>
        <p:spPr/>
        <p:txBody>
          <a:bodyPr/>
          <a:lstStyle/>
          <a:p>
            <a:fld id="{8CAB6D24-92D6-4CEC-8E50-86E652555B9E}" type="datetimeFigureOut">
              <a:rPr lang="en-GB" smtClean="0"/>
              <a:t>15/06/2023</a:t>
            </a:fld>
            <a:endParaRPr lang="en-GB"/>
          </a:p>
        </p:txBody>
      </p:sp>
      <p:sp>
        <p:nvSpPr>
          <p:cNvPr id="8" name="Footer Placeholder 7">
            <a:extLst>
              <a:ext uri="{FF2B5EF4-FFF2-40B4-BE49-F238E27FC236}">
                <a16:creationId xmlns:a16="http://schemas.microsoft.com/office/drawing/2014/main" id="{5CC80A70-8599-476B-8B19-43496495A7C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316412A-09C8-4A8E-B1EC-CEDB8DBEE6C4}"/>
              </a:ext>
            </a:extLst>
          </p:cNvPr>
          <p:cNvSpPr>
            <a:spLocks noGrp="1"/>
          </p:cNvSpPr>
          <p:nvPr>
            <p:ph type="sldNum" sz="quarter" idx="12"/>
          </p:nvPr>
        </p:nvSpPr>
        <p:spPr/>
        <p:txBody>
          <a:bodyPr/>
          <a:lstStyle/>
          <a:p>
            <a:fld id="{FEE3BE06-C10D-4CAA-8FCF-1D6CB41655B6}" type="slidenum">
              <a:rPr lang="en-GB" smtClean="0"/>
              <a:t>‹#›</a:t>
            </a:fld>
            <a:endParaRPr lang="en-GB"/>
          </a:p>
        </p:txBody>
      </p:sp>
    </p:spTree>
    <p:extLst>
      <p:ext uri="{BB962C8B-B14F-4D97-AF65-F5344CB8AC3E}">
        <p14:creationId xmlns:p14="http://schemas.microsoft.com/office/powerpoint/2010/main" val="1679761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14CBC-DF06-47E5-9943-64587B0FD01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1A0D6F6-9FBE-40C2-9A88-D7DA31E9D2A9}"/>
              </a:ext>
            </a:extLst>
          </p:cNvPr>
          <p:cNvSpPr>
            <a:spLocks noGrp="1"/>
          </p:cNvSpPr>
          <p:nvPr>
            <p:ph type="dt" sz="half" idx="10"/>
          </p:nvPr>
        </p:nvSpPr>
        <p:spPr/>
        <p:txBody>
          <a:bodyPr/>
          <a:lstStyle/>
          <a:p>
            <a:fld id="{8CAB6D24-92D6-4CEC-8E50-86E652555B9E}" type="datetimeFigureOut">
              <a:rPr lang="en-GB" smtClean="0"/>
              <a:t>15/06/2023</a:t>
            </a:fld>
            <a:endParaRPr lang="en-GB"/>
          </a:p>
        </p:txBody>
      </p:sp>
      <p:sp>
        <p:nvSpPr>
          <p:cNvPr id="4" name="Footer Placeholder 3">
            <a:extLst>
              <a:ext uri="{FF2B5EF4-FFF2-40B4-BE49-F238E27FC236}">
                <a16:creationId xmlns:a16="http://schemas.microsoft.com/office/drawing/2014/main" id="{96F5797C-4B6E-4EE8-9155-E6107BA02D3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686DEE9-5F27-44E1-969E-32CCF36B61CD}"/>
              </a:ext>
            </a:extLst>
          </p:cNvPr>
          <p:cNvSpPr>
            <a:spLocks noGrp="1"/>
          </p:cNvSpPr>
          <p:nvPr>
            <p:ph type="sldNum" sz="quarter" idx="12"/>
          </p:nvPr>
        </p:nvSpPr>
        <p:spPr/>
        <p:txBody>
          <a:bodyPr/>
          <a:lstStyle/>
          <a:p>
            <a:fld id="{FEE3BE06-C10D-4CAA-8FCF-1D6CB41655B6}" type="slidenum">
              <a:rPr lang="en-GB" smtClean="0"/>
              <a:t>‹#›</a:t>
            </a:fld>
            <a:endParaRPr lang="en-GB"/>
          </a:p>
        </p:txBody>
      </p:sp>
    </p:spTree>
    <p:extLst>
      <p:ext uri="{BB962C8B-B14F-4D97-AF65-F5344CB8AC3E}">
        <p14:creationId xmlns:p14="http://schemas.microsoft.com/office/powerpoint/2010/main" val="3438342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53D0C3-AE2C-4217-BD5A-C78C3CF24BD6}"/>
              </a:ext>
            </a:extLst>
          </p:cNvPr>
          <p:cNvSpPr>
            <a:spLocks noGrp="1"/>
          </p:cNvSpPr>
          <p:nvPr>
            <p:ph type="dt" sz="half" idx="10"/>
          </p:nvPr>
        </p:nvSpPr>
        <p:spPr/>
        <p:txBody>
          <a:bodyPr/>
          <a:lstStyle/>
          <a:p>
            <a:fld id="{8CAB6D24-92D6-4CEC-8E50-86E652555B9E}" type="datetimeFigureOut">
              <a:rPr lang="en-GB" smtClean="0"/>
              <a:t>15/06/2023</a:t>
            </a:fld>
            <a:endParaRPr lang="en-GB"/>
          </a:p>
        </p:txBody>
      </p:sp>
      <p:sp>
        <p:nvSpPr>
          <p:cNvPr id="3" name="Footer Placeholder 2">
            <a:extLst>
              <a:ext uri="{FF2B5EF4-FFF2-40B4-BE49-F238E27FC236}">
                <a16:creationId xmlns:a16="http://schemas.microsoft.com/office/drawing/2014/main" id="{4AE48B72-9F2F-4C78-B113-B6A02D16203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BF9F215-AEFE-4ED3-A6C8-299948333A9E}"/>
              </a:ext>
            </a:extLst>
          </p:cNvPr>
          <p:cNvSpPr>
            <a:spLocks noGrp="1"/>
          </p:cNvSpPr>
          <p:nvPr>
            <p:ph type="sldNum" sz="quarter" idx="12"/>
          </p:nvPr>
        </p:nvSpPr>
        <p:spPr/>
        <p:txBody>
          <a:bodyPr/>
          <a:lstStyle/>
          <a:p>
            <a:fld id="{FEE3BE06-C10D-4CAA-8FCF-1D6CB41655B6}" type="slidenum">
              <a:rPr lang="en-GB" smtClean="0"/>
              <a:t>‹#›</a:t>
            </a:fld>
            <a:endParaRPr lang="en-GB"/>
          </a:p>
        </p:txBody>
      </p:sp>
    </p:spTree>
    <p:extLst>
      <p:ext uri="{BB962C8B-B14F-4D97-AF65-F5344CB8AC3E}">
        <p14:creationId xmlns:p14="http://schemas.microsoft.com/office/powerpoint/2010/main" val="2106906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E14A1-F275-47DC-8282-3306325A6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A0C5A1F-F9DB-436B-AB95-FBF82A9036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AFA1C69-EEE7-41FF-B4A8-639FE6AF26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D3D757-439B-4BE2-808A-D60EAC707D03}"/>
              </a:ext>
            </a:extLst>
          </p:cNvPr>
          <p:cNvSpPr>
            <a:spLocks noGrp="1"/>
          </p:cNvSpPr>
          <p:nvPr>
            <p:ph type="dt" sz="half" idx="10"/>
          </p:nvPr>
        </p:nvSpPr>
        <p:spPr/>
        <p:txBody>
          <a:bodyPr/>
          <a:lstStyle/>
          <a:p>
            <a:fld id="{8CAB6D24-92D6-4CEC-8E50-86E652555B9E}" type="datetimeFigureOut">
              <a:rPr lang="en-GB" smtClean="0"/>
              <a:t>15/06/2023</a:t>
            </a:fld>
            <a:endParaRPr lang="en-GB"/>
          </a:p>
        </p:txBody>
      </p:sp>
      <p:sp>
        <p:nvSpPr>
          <p:cNvPr id="6" name="Footer Placeholder 5">
            <a:extLst>
              <a:ext uri="{FF2B5EF4-FFF2-40B4-BE49-F238E27FC236}">
                <a16:creationId xmlns:a16="http://schemas.microsoft.com/office/drawing/2014/main" id="{F19702C4-0598-4853-B784-1C5DEA7CE3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FA2E308-20F5-47A1-A190-8C4D4FBBECE1}"/>
              </a:ext>
            </a:extLst>
          </p:cNvPr>
          <p:cNvSpPr>
            <a:spLocks noGrp="1"/>
          </p:cNvSpPr>
          <p:nvPr>
            <p:ph type="sldNum" sz="quarter" idx="12"/>
          </p:nvPr>
        </p:nvSpPr>
        <p:spPr/>
        <p:txBody>
          <a:bodyPr/>
          <a:lstStyle/>
          <a:p>
            <a:fld id="{FEE3BE06-C10D-4CAA-8FCF-1D6CB41655B6}" type="slidenum">
              <a:rPr lang="en-GB" smtClean="0"/>
              <a:t>‹#›</a:t>
            </a:fld>
            <a:endParaRPr lang="en-GB"/>
          </a:p>
        </p:txBody>
      </p:sp>
    </p:spTree>
    <p:extLst>
      <p:ext uri="{BB962C8B-B14F-4D97-AF65-F5344CB8AC3E}">
        <p14:creationId xmlns:p14="http://schemas.microsoft.com/office/powerpoint/2010/main" val="1918451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EA5CF2-E9D9-4D2F-B8E7-D28CAB4A6F33}" type="datetimeFigureOut">
              <a:rPr lang="en-GB" smtClean="0"/>
              <a:t>15/06/2023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C9611F-B4F6-4278-A3A3-688259F92469}" type="slidenum">
              <a:rPr lang="en-GB" smtClean="0"/>
              <a:t>‹#›</a:t>
            </a:fld>
            <a:endParaRPr lang="en-GB"/>
          </a:p>
        </p:txBody>
      </p:sp>
    </p:spTree>
    <p:extLst>
      <p:ext uri="{BB962C8B-B14F-4D97-AF65-F5344CB8AC3E}">
        <p14:creationId xmlns:p14="http://schemas.microsoft.com/office/powerpoint/2010/main" val="3324101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7ECD0-4116-4D60-825C-88E66E7652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8B66C1C-7E7D-4441-B8D0-4FA52D327B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189C587-ABD1-4FE3-9450-A9D12187A3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4DD330-F0D7-4FF9-9DE5-86183FD64610}"/>
              </a:ext>
            </a:extLst>
          </p:cNvPr>
          <p:cNvSpPr>
            <a:spLocks noGrp="1"/>
          </p:cNvSpPr>
          <p:nvPr>
            <p:ph type="dt" sz="half" idx="10"/>
          </p:nvPr>
        </p:nvSpPr>
        <p:spPr/>
        <p:txBody>
          <a:bodyPr/>
          <a:lstStyle/>
          <a:p>
            <a:fld id="{8CAB6D24-92D6-4CEC-8E50-86E652555B9E}" type="datetimeFigureOut">
              <a:rPr lang="en-GB" smtClean="0"/>
              <a:t>15/06/2023</a:t>
            </a:fld>
            <a:endParaRPr lang="en-GB"/>
          </a:p>
        </p:txBody>
      </p:sp>
      <p:sp>
        <p:nvSpPr>
          <p:cNvPr id="6" name="Footer Placeholder 5">
            <a:extLst>
              <a:ext uri="{FF2B5EF4-FFF2-40B4-BE49-F238E27FC236}">
                <a16:creationId xmlns:a16="http://schemas.microsoft.com/office/drawing/2014/main" id="{DD27CC3D-04DD-4007-8336-90BE38DF9D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D1AD71-A95C-4C93-92F9-1AA9901177B3}"/>
              </a:ext>
            </a:extLst>
          </p:cNvPr>
          <p:cNvSpPr>
            <a:spLocks noGrp="1"/>
          </p:cNvSpPr>
          <p:nvPr>
            <p:ph type="sldNum" sz="quarter" idx="12"/>
          </p:nvPr>
        </p:nvSpPr>
        <p:spPr/>
        <p:txBody>
          <a:bodyPr/>
          <a:lstStyle/>
          <a:p>
            <a:fld id="{FEE3BE06-C10D-4CAA-8FCF-1D6CB41655B6}" type="slidenum">
              <a:rPr lang="en-GB" smtClean="0"/>
              <a:t>‹#›</a:t>
            </a:fld>
            <a:endParaRPr lang="en-GB"/>
          </a:p>
        </p:txBody>
      </p:sp>
    </p:spTree>
    <p:extLst>
      <p:ext uri="{BB962C8B-B14F-4D97-AF65-F5344CB8AC3E}">
        <p14:creationId xmlns:p14="http://schemas.microsoft.com/office/powerpoint/2010/main" val="2461252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A6E61-DAC4-4803-9B1A-636E37E382C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4649D0-FFDB-440E-B0DE-731482F260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D3E742-0230-4F55-943C-75D8EE560CDE}"/>
              </a:ext>
            </a:extLst>
          </p:cNvPr>
          <p:cNvSpPr>
            <a:spLocks noGrp="1"/>
          </p:cNvSpPr>
          <p:nvPr>
            <p:ph type="dt" sz="half" idx="10"/>
          </p:nvPr>
        </p:nvSpPr>
        <p:spPr/>
        <p:txBody>
          <a:bodyPr/>
          <a:lstStyle/>
          <a:p>
            <a:fld id="{8CAB6D24-92D6-4CEC-8E50-86E652555B9E}" type="datetimeFigureOut">
              <a:rPr lang="en-GB" smtClean="0"/>
              <a:t>15/06/2023</a:t>
            </a:fld>
            <a:endParaRPr lang="en-GB"/>
          </a:p>
        </p:txBody>
      </p:sp>
      <p:sp>
        <p:nvSpPr>
          <p:cNvPr id="5" name="Footer Placeholder 4">
            <a:extLst>
              <a:ext uri="{FF2B5EF4-FFF2-40B4-BE49-F238E27FC236}">
                <a16:creationId xmlns:a16="http://schemas.microsoft.com/office/drawing/2014/main" id="{FBE7D2FF-9DF2-474B-A6A7-759197306C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B40D37-EE4F-4CF5-B308-83FCD97D16D5}"/>
              </a:ext>
            </a:extLst>
          </p:cNvPr>
          <p:cNvSpPr>
            <a:spLocks noGrp="1"/>
          </p:cNvSpPr>
          <p:nvPr>
            <p:ph type="sldNum" sz="quarter" idx="12"/>
          </p:nvPr>
        </p:nvSpPr>
        <p:spPr/>
        <p:txBody>
          <a:bodyPr/>
          <a:lstStyle/>
          <a:p>
            <a:fld id="{FEE3BE06-C10D-4CAA-8FCF-1D6CB41655B6}" type="slidenum">
              <a:rPr lang="en-GB" smtClean="0"/>
              <a:t>‹#›</a:t>
            </a:fld>
            <a:endParaRPr lang="en-GB"/>
          </a:p>
        </p:txBody>
      </p:sp>
    </p:spTree>
    <p:extLst>
      <p:ext uri="{BB962C8B-B14F-4D97-AF65-F5344CB8AC3E}">
        <p14:creationId xmlns:p14="http://schemas.microsoft.com/office/powerpoint/2010/main" val="3462400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EFB133-015B-491F-A433-6C48020549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8CBA7D-20A5-48CA-8C9E-4055FDD910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E04ED3-1D0C-4793-964A-7E3C8CC4A829}"/>
              </a:ext>
            </a:extLst>
          </p:cNvPr>
          <p:cNvSpPr>
            <a:spLocks noGrp="1"/>
          </p:cNvSpPr>
          <p:nvPr>
            <p:ph type="dt" sz="half" idx="10"/>
          </p:nvPr>
        </p:nvSpPr>
        <p:spPr/>
        <p:txBody>
          <a:bodyPr/>
          <a:lstStyle/>
          <a:p>
            <a:fld id="{8CAB6D24-92D6-4CEC-8E50-86E652555B9E}" type="datetimeFigureOut">
              <a:rPr lang="en-GB" smtClean="0"/>
              <a:t>15/06/2023</a:t>
            </a:fld>
            <a:endParaRPr lang="en-GB"/>
          </a:p>
        </p:txBody>
      </p:sp>
      <p:sp>
        <p:nvSpPr>
          <p:cNvPr id="5" name="Footer Placeholder 4">
            <a:extLst>
              <a:ext uri="{FF2B5EF4-FFF2-40B4-BE49-F238E27FC236}">
                <a16:creationId xmlns:a16="http://schemas.microsoft.com/office/drawing/2014/main" id="{50B4B750-22B7-421C-B8D5-88C8F53B8F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7B8937-EDF3-4BE3-B102-2567C747F517}"/>
              </a:ext>
            </a:extLst>
          </p:cNvPr>
          <p:cNvSpPr>
            <a:spLocks noGrp="1"/>
          </p:cNvSpPr>
          <p:nvPr>
            <p:ph type="sldNum" sz="quarter" idx="12"/>
          </p:nvPr>
        </p:nvSpPr>
        <p:spPr/>
        <p:txBody>
          <a:bodyPr/>
          <a:lstStyle/>
          <a:p>
            <a:fld id="{FEE3BE06-C10D-4CAA-8FCF-1D6CB41655B6}" type="slidenum">
              <a:rPr lang="en-GB" smtClean="0"/>
              <a:t>‹#›</a:t>
            </a:fld>
            <a:endParaRPr lang="en-GB"/>
          </a:p>
        </p:txBody>
      </p:sp>
    </p:spTree>
    <p:extLst>
      <p:ext uri="{BB962C8B-B14F-4D97-AF65-F5344CB8AC3E}">
        <p14:creationId xmlns:p14="http://schemas.microsoft.com/office/powerpoint/2010/main" val="15069397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ADB4F71-F783-4050-B13A-66806A27A4ED}" type="datetimeFigureOut">
              <a:rPr lang="en-GB" smtClean="0"/>
              <a:t>15/06/2023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9871C2-7984-4A5E-92AA-856A500AE412}" type="slidenum">
              <a:rPr lang="en-GB" smtClean="0"/>
              <a:t>‹#›</a:t>
            </a:fld>
            <a:endParaRPr lang="en-GB"/>
          </a:p>
        </p:txBody>
      </p:sp>
    </p:spTree>
    <p:extLst>
      <p:ext uri="{BB962C8B-B14F-4D97-AF65-F5344CB8AC3E}">
        <p14:creationId xmlns:p14="http://schemas.microsoft.com/office/powerpoint/2010/main" val="10060261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DB4F71-F783-4050-B13A-66806A27A4ED}" type="datetimeFigureOut">
              <a:rPr lang="en-GB" smtClean="0"/>
              <a:t>15/06/2023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9871C2-7984-4A5E-92AA-856A500AE412}" type="slidenum">
              <a:rPr lang="en-GB" smtClean="0"/>
              <a:t>‹#›</a:t>
            </a:fld>
            <a:endParaRPr lang="en-GB"/>
          </a:p>
        </p:txBody>
      </p:sp>
    </p:spTree>
    <p:extLst>
      <p:ext uri="{BB962C8B-B14F-4D97-AF65-F5344CB8AC3E}">
        <p14:creationId xmlns:p14="http://schemas.microsoft.com/office/powerpoint/2010/main" val="1089028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DB4F71-F783-4050-B13A-66806A27A4ED}" type="datetimeFigureOut">
              <a:rPr lang="en-GB" smtClean="0"/>
              <a:t>15/06/2023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9871C2-7984-4A5E-92AA-856A500AE412}" type="slidenum">
              <a:rPr lang="en-GB" smtClean="0"/>
              <a:t>‹#›</a:t>
            </a:fld>
            <a:endParaRPr lang="en-GB"/>
          </a:p>
        </p:txBody>
      </p:sp>
    </p:spTree>
    <p:extLst>
      <p:ext uri="{BB962C8B-B14F-4D97-AF65-F5344CB8AC3E}">
        <p14:creationId xmlns:p14="http://schemas.microsoft.com/office/powerpoint/2010/main" val="574290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ADB4F71-F783-4050-B13A-66806A27A4ED}" type="datetimeFigureOut">
              <a:rPr lang="en-GB" smtClean="0"/>
              <a:t>15/06/2023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9871C2-7984-4A5E-92AA-856A500AE412}" type="slidenum">
              <a:rPr lang="en-GB" smtClean="0"/>
              <a:t>‹#›</a:t>
            </a:fld>
            <a:endParaRPr lang="en-GB"/>
          </a:p>
        </p:txBody>
      </p:sp>
    </p:spTree>
    <p:extLst>
      <p:ext uri="{BB962C8B-B14F-4D97-AF65-F5344CB8AC3E}">
        <p14:creationId xmlns:p14="http://schemas.microsoft.com/office/powerpoint/2010/main" val="129643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ADB4F71-F783-4050-B13A-66806A27A4ED}" type="datetimeFigureOut">
              <a:rPr lang="en-GB" smtClean="0"/>
              <a:t>15/06/2023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B9871C2-7984-4A5E-92AA-856A500AE412}" type="slidenum">
              <a:rPr lang="en-GB" smtClean="0"/>
              <a:t>‹#›</a:t>
            </a:fld>
            <a:endParaRPr lang="en-GB"/>
          </a:p>
        </p:txBody>
      </p:sp>
    </p:spTree>
    <p:extLst>
      <p:ext uri="{BB962C8B-B14F-4D97-AF65-F5344CB8AC3E}">
        <p14:creationId xmlns:p14="http://schemas.microsoft.com/office/powerpoint/2010/main" val="25573550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ADB4F71-F783-4050-B13A-66806A27A4ED}" type="datetimeFigureOut">
              <a:rPr lang="en-GB" smtClean="0"/>
              <a:t>15/06/2023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B9871C2-7984-4A5E-92AA-856A500AE412}" type="slidenum">
              <a:rPr lang="en-GB" smtClean="0"/>
              <a:t>‹#›</a:t>
            </a:fld>
            <a:endParaRPr lang="en-GB"/>
          </a:p>
        </p:txBody>
      </p:sp>
    </p:spTree>
    <p:extLst>
      <p:ext uri="{BB962C8B-B14F-4D97-AF65-F5344CB8AC3E}">
        <p14:creationId xmlns:p14="http://schemas.microsoft.com/office/powerpoint/2010/main" val="27204687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DB4F71-F783-4050-B13A-66806A27A4ED}" type="datetimeFigureOut">
              <a:rPr lang="en-GB" smtClean="0"/>
              <a:t>15/06/2023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B9871C2-7984-4A5E-92AA-856A500AE412}" type="slidenum">
              <a:rPr lang="en-GB" smtClean="0"/>
              <a:t>‹#›</a:t>
            </a:fld>
            <a:endParaRPr lang="en-GB"/>
          </a:p>
        </p:txBody>
      </p:sp>
    </p:spTree>
    <p:extLst>
      <p:ext uri="{BB962C8B-B14F-4D97-AF65-F5344CB8AC3E}">
        <p14:creationId xmlns:p14="http://schemas.microsoft.com/office/powerpoint/2010/main" val="3860782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EA5CF2-E9D9-4D2F-B8E7-D28CAB4A6F33}" type="datetimeFigureOut">
              <a:rPr lang="en-GB" smtClean="0"/>
              <a:t>15/06/2023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C9611F-B4F6-4278-A3A3-688259F92469}" type="slidenum">
              <a:rPr lang="en-GB" smtClean="0"/>
              <a:t>‹#›</a:t>
            </a:fld>
            <a:endParaRPr lang="en-GB"/>
          </a:p>
        </p:txBody>
      </p:sp>
    </p:spTree>
    <p:extLst>
      <p:ext uri="{BB962C8B-B14F-4D97-AF65-F5344CB8AC3E}">
        <p14:creationId xmlns:p14="http://schemas.microsoft.com/office/powerpoint/2010/main" val="3676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DB4F71-F783-4050-B13A-66806A27A4ED}" type="datetimeFigureOut">
              <a:rPr lang="en-GB" smtClean="0"/>
              <a:t>15/06/2023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9871C2-7984-4A5E-92AA-856A500AE412}" type="slidenum">
              <a:rPr lang="en-GB" smtClean="0"/>
              <a:t>‹#›</a:t>
            </a:fld>
            <a:endParaRPr lang="en-GB"/>
          </a:p>
        </p:txBody>
      </p:sp>
    </p:spTree>
    <p:extLst>
      <p:ext uri="{BB962C8B-B14F-4D97-AF65-F5344CB8AC3E}">
        <p14:creationId xmlns:p14="http://schemas.microsoft.com/office/powerpoint/2010/main" val="9889339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DB4F71-F783-4050-B13A-66806A27A4ED}" type="datetimeFigureOut">
              <a:rPr lang="en-GB" smtClean="0"/>
              <a:t>15/06/2023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9871C2-7984-4A5E-92AA-856A500AE412}" type="slidenum">
              <a:rPr lang="en-GB" smtClean="0"/>
              <a:t>‹#›</a:t>
            </a:fld>
            <a:endParaRPr lang="en-GB"/>
          </a:p>
        </p:txBody>
      </p:sp>
    </p:spTree>
    <p:extLst>
      <p:ext uri="{BB962C8B-B14F-4D97-AF65-F5344CB8AC3E}">
        <p14:creationId xmlns:p14="http://schemas.microsoft.com/office/powerpoint/2010/main" val="5786645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DB4F71-F783-4050-B13A-66806A27A4ED}" type="datetimeFigureOut">
              <a:rPr lang="en-GB" smtClean="0"/>
              <a:t>15/06/2023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9871C2-7984-4A5E-92AA-856A500AE412}" type="slidenum">
              <a:rPr lang="en-GB" smtClean="0"/>
              <a:t>‹#›</a:t>
            </a:fld>
            <a:endParaRPr lang="en-GB"/>
          </a:p>
        </p:txBody>
      </p:sp>
    </p:spTree>
    <p:extLst>
      <p:ext uri="{BB962C8B-B14F-4D97-AF65-F5344CB8AC3E}">
        <p14:creationId xmlns:p14="http://schemas.microsoft.com/office/powerpoint/2010/main" val="3203060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DB4F71-F783-4050-B13A-66806A27A4ED}" type="datetimeFigureOut">
              <a:rPr lang="en-GB" smtClean="0"/>
              <a:t>15/06/2023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9871C2-7984-4A5E-92AA-856A500AE412}" type="slidenum">
              <a:rPr lang="en-GB" smtClean="0"/>
              <a:t>‹#›</a:t>
            </a:fld>
            <a:endParaRPr lang="en-GB"/>
          </a:p>
        </p:txBody>
      </p:sp>
    </p:spTree>
    <p:extLst>
      <p:ext uri="{BB962C8B-B14F-4D97-AF65-F5344CB8AC3E}">
        <p14:creationId xmlns:p14="http://schemas.microsoft.com/office/powerpoint/2010/main" val="1513591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6AB316C-F00E-42EE-BBDE-E190BC588E06}" type="datetimeFigureOut">
              <a:rPr lang="en-GB" smtClean="0"/>
              <a:pPr/>
              <a:t>15/06/2023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8465E7-287C-401A-8FEF-7992A8232606}" type="slidenum">
              <a:rPr lang="en-GB" smtClean="0"/>
              <a:pPr/>
              <a:t>‹#›</a:t>
            </a:fld>
            <a:endParaRPr lang="en-GB"/>
          </a:p>
        </p:txBody>
      </p:sp>
    </p:spTree>
    <p:extLst>
      <p:ext uri="{BB962C8B-B14F-4D97-AF65-F5344CB8AC3E}">
        <p14:creationId xmlns:p14="http://schemas.microsoft.com/office/powerpoint/2010/main" val="20925189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6AB316C-F00E-42EE-BBDE-E190BC588E06}" type="datetimeFigureOut">
              <a:rPr lang="en-GB" smtClean="0"/>
              <a:pPr/>
              <a:t>15/06/2023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8465E7-287C-401A-8FEF-7992A8232606}" type="slidenum">
              <a:rPr lang="en-GB" smtClean="0"/>
              <a:pPr/>
              <a:t>‹#›</a:t>
            </a:fld>
            <a:endParaRPr lang="en-GB"/>
          </a:p>
        </p:txBody>
      </p:sp>
    </p:spTree>
    <p:extLst>
      <p:ext uri="{BB962C8B-B14F-4D97-AF65-F5344CB8AC3E}">
        <p14:creationId xmlns:p14="http://schemas.microsoft.com/office/powerpoint/2010/main" val="14493742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AB316C-F00E-42EE-BBDE-E190BC588E06}" type="datetimeFigureOut">
              <a:rPr lang="en-GB" smtClean="0"/>
              <a:pPr/>
              <a:t>15/06/2023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8465E7-287C-401A-8FEF-7992A8232606}" type="slidenum">
              <a:rPr lang="en-GB" smtClean="0"/>
              <a:pPr/>
              <a:t>‹#›</a:t>
            </a:fld>
            <a:endParaRPr lang="en-GB"/>
          </a:p>
        </p:txBody>
      </p:sp>
    </p:spTree>
    <p:extLst>
      <p:ext uri="{BB962C8B-B14F-4D97-AF65-F5344CB8AC3E}">
        <p14:creationId xmlns:p14="http://schemas.microsoft.com/office/powerpoint/2010/main" val="4454421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6AB316C-F00E-42EE-BBDE-E190BC588E06}" type="datetimeFigureOut">
              <a:rPr lang="en-GB" smtClean="0"/>
              <a:pPr/>
              <a:t>15/06/2023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8465E7-287C-401A-8FEF-7992A8232606}" type="slidenum">
              <a:rPr lang="en-GB" smtClean="0"/>
              <a:pPr/>
              <a:t>‹#›</a:t>
            </a:fld>
            <a:endParaRPr lang="en-GB"/>
          </a:p>
        </p:txBody>
      </p:sp>
    </p:spTree>
    <p:extLst>
      <p:ext uri="{BB962C8B-B14F-4D97-AF65-F5344CB8AC3E}">
        <p14:creationId xmlns:p14="http://schemas.microsoft.com/office/powerpoint/2010/main" val="35941027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6AB316C-F00E-42EE-BBDE-E190BC588E06}" type="datetimeFigureOut">
              <a:rPr lang="en-GB" smtClean="0"/>
              <a:pPr/>
              <a:t>15/06/2023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38465E7-287C-401A-8FEF-7992A8232606}" type="slidenum">
              <a:rPr lang="en-GB" smtClean="0"/>
              <a:pPr/>
              <a:t>‹#›</a:t>
            </a:fld>
            <a:endParaRPr lang="en-GB"/>
          </a:p>
        </p:txBody>
      </p:sp>
    </p:spTree>
    <p:extLst>
      <p:ext uri="{BB962C8B-B14F-4D97-AF65-F5344CB8AC3E}">
        <p14:creationId xmlns:p14="http://schemas.microsoft.com/office/powerpoint/2010/main" val="37058979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6AB316C-F00E-42EE-BBDE-E190BC588E06}" type="datetimeFigureOut">
              <a:rPr lang="en-GB" smtClean="0"/>
              <a:pPr/>
              <a:t>15/06/2023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38465E7-287C-401A-8FEF-7992A8232606}" type="slidenum">
              <a:rPr lang="en-GB" smtClean="0"/>
              <a:pPr/>
              <a:t>‹#›</a:t>
            </a:fld>
            <a:endParaRPr lang="en-GB"/>
          </a:p>
        </p:txBody>
      </p:sp>
    </p:spTree>
    <p:extLst>
      <p:ext uri="{BB962C8B-B14F-4D97-AF65-F5344CB8AC3E}">
        <p14:creationId xmlns:p14="http://schemas.microsoft.com/office/powerpoint/2010/main" val="2484267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EEA5CF2-E9D9-4D2F-B8E7-D28CAB4A6F33}" type="datetimeFigureOut">
              <a:rPr lang="en-GB" smtClean="0"/>
              <a:t>15/06/2023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C9611F-B4F6-4278-A3A3-688259F92469}" type="slidenum">
              <a:rPr lang="en-GB" smtClean="0"/>
              <a:t>‹#›</a:t>
            </a:fld>
            <a:endParaRPr lang="en-GB"/>
          </a:p>
        </p:txBody>
      </p:sp>
    </p:spTree>
    <p:extLst>
      <p:ext uri="{BB962C8B-B14F-4D97-AF65-F5344CB8AC3E}">
        <p14:creationId xmlns:p14="http://schemas.microsoft.com/office/powerpoint/2010/main" val="16550117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AB316C-F00E-42EE-BBDE-E190BC588E06}" type="datetimeFigureOut">
              <a:rPr lang="en-GB" smtClean="0"/>
              <a:pPr/>
              <a:t>15/06/2023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38465E7-287C-401A-8FEF-7992A8232606}" type="slidenum">
              <a:rPr lang="en-GB" smtClean="0"/>
              <a:pPr/>
              <a:t>‹#›</a:t>
            </a:fld>
            <a:endParaRPr lang="en-GB"/>
          </a:p>
        </p:txBody>
      </p:sp>
    </p:spTree>
    <p:extLst>
      <p:ext uri="{BB962C8B-B14F-4D97-AF65-F5344CB8AC3E}">
        <p14:creationId xmlns:p14="http://schemas.microsoft.com/office/powerpoint/2010/main" val="7830423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AB316C-F00E-42EE-BBDE-E190BC588E06}" type="datetimeFigureOut">
              <a:rPr lang="en-GB" smtClean="0"/>
              <a:pPr/>
              <a:t>15/06/2023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8465E7-287C-401A-8FEF-7992A8232606}" type="slidenum">
              <a:rPr lang="en-GB" smtClean="0"/>
              <a:pPr/>
              <a:t>‹#›</a:t>
            </a:fld>
            <a:endParaRPr lang="en-GB"/>
          </a:p>
        </p:txBody>
      </p:sp>
    </p:spTree>
    <p:extLst>
      <p:ext uri="{BB962C8B-B14F-4D97-AF65-F5344CB8AC3E}">
        <p14:creationId xmlns:p14="http://schemas.microsoft.com/office/powerpoint/2010/main" val="24759957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AB316C-F00E-42EE-BBDE-E190BC588E06}" type="datetimeFigureOut">
              <a:rPr lang="en-GB" smtClean="0"/>
              <a:pPr/>
              <a:t>15/06/2023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8465E7-287C-401A-8FEF-7992A8232606}" type="slidenum">
              <a:rPr lang="en-GB" smtClean="0"/>
              <a:pPr/>
              <a:t>‹#›</a:t>
            </a:fld>
            <a:endParaRPr lang="en-GB"/>
          </a:p>
        </p:txBody>
      </p:sp>
    </p:spTree>
    <p:extLst>
      <p:ext uri="{BB962C8B-B14F-4D97-AF65-F5344CB8AC3E}">
        <p14:creationId xmlns:p14="http://schemas.microsoft.com/office/powerpoint/2010/main" val="30285995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6AB316C-F00E-42EE-BBDE-E190BC588E06}" type="datetimeFigureOut">
              <a:rPr lang="en-GB" smtClean="0"/>
              <a:pPr/>
              <a:t>15/06/2023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8465E7-287C-401A-8FEF-7992A8232606}" type="slidenum">
              <a:rPr lang="en-GB" smtClean="0"/>
              <a:pPr/>
              <a:t>‹#›</a:t>
            </a:fld>
            <a:endParaRPr lang="en-GB"/>
          </a:p>
        </p:txBody>
      </p:sp>
    </p:spTree>
    <p:extLst>
      <p:ext uri="{BB962C8B-B14F-4D97-AF65-F5344CB8AC3E}">
        <p14:creationId xmlns:p14="http://schemas.microsoft.com/office/powerpoint/2010/main" val="21458400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6AB316C-F00E-42EE-BBDE-E190BC588E06}" type="datetimeFigureOut">
              <a:rPr lang="en-GB" smtClean="0"/>
              <a:pPr/>
              <a:t>15/06/2023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8465E7-287C-401A-8FEF-7992A8232606}" type="slidenum">
              <a:rPr lang="en-GB" smtClean="0"/>
              <a:pPr/>
              <a:t>‹#›</a:t>
            </a:fld>
            <a:endParaRPr lang="en-GB"/>
          </a:p>
        </p:txBody>
      </p:sp>
    </p:spTree>
    <p:extLst>
      <p:ext uri="{BB962C8B-B14F-4D97-AF65-F5344CB8AC3E}">
        <p14:creationId xmlns:p14="http://schemas.microsoft.com/office/powerpoint/2010/main" val="4083087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EEA5CF2-E9D9-4D2F-B8E7-D28CAB4A6F33}" type="datetimeFigureOut">
              <a:rPr lang="en-GB" smtClean="0"/>
              <a:t>15/06/2023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C9611F-B4F6-4278-A3A3-688259F92469}" type="slidenum">
              <a:rPr lang="en-GB" smtClean="0"/>
              <a:t>‹#›</a:t>
            </a:fld>
            <a:endParaRPr lang="en-GB"/>
          </a:p>
        </p:txBody>
      </p:sp>
    </p:spTree>
    <p:extLst>
      <p:ext uri="{BB962C8B-B14F-4D97-AF65-F5344CB8AC3E}">
        <p14:creationId xmlns:p14="http://schemas.microsoft.com/office/powerpoint/2010/main" val="4181360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EEA5CF2-E9D9-4D2F-B8E7-D28CAB4A6F33}" type="datetimeFigureOut">
              <a:rPr lang="en-GB" smtClean="0"/>
              <a:t>15/06/2023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C9611F-B4F6-4278-A3A3-688259F92469}" type="slidenum">
              <a:rPr lang="en-GB" smtClean="0"/>
              <a:t>‹#›</a:t>
            </a:fld>
            <a:endParaRPr lang="en-GB"/>
          </a:p>
        </p:txBody>
      </p:sp>
    </p:spTree>
    <p:extLst>
      <p:ext uri="{BB962C8B-B14F-4D97-AF65-F5344CB8AC3E}">
        <p14:creationId xmlns:p14="http://schemas.microsoft.com/office/powerpoint/2010/main" val="2369421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EA5CF2-E9D9-4D2F-B8E7-D28CAB4A6F33}" type="datetimeFigureOut">
              <a:rPr lang="en-GB" smtClean="0"/>
              <a:t>15/06/2023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C9611F-B4F6-4278-A3A3-688259F92469}" type="slidenum">
              <a:rPr lang="en-GB" smtClean="0"/>
              <a:t>‹#›</a:t>
            </a:fld>
            <a:endParaRPr lang="en-GB"/>
          </a:p>
        </p:txBody>
      </p:sp>
    </p:spTree>
    <p:extLst>
      <p:ext uri="{BB962C8B-B14F-4D97-AF65-F5344CB8AC3E}">
        <p14:creationId xmlns:p14="http://schemas.microsoft.com/office/powerpoint/2010/main" val="1003831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EA5CF2-E9D9-4D2F-B8E7-D28CAB4A6F33}" type="datetimeFigureOut">
              <a:rPr lang="en-GB" smtClean="0"/>
              <a:t>15/06/2023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C9611F-B4F6-4278-A3A3-688259F92469}" type="slidenum">
              <a:rPr lang="en-GB" smtClean="0"/>
              <a:t>‹#›</a:t>
            </a:fld>
            <a:endParaRPr lang="en-GB"/>
          </a:p>
        </p:txBody>
      </p:sp>
    </p:spTree>
    <p:extLst>
      <p:ext uri="{BB962C8B-B14F-4D97-AF65-F5344CB8AC3E}">
        <p14:creationId xmlns:p14="http://schemas.microsoft.com/office/powerpoint/2010/main" val="3496026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EA5CF2-E9D9-4D2F-B8E7-D28CAB4A6F33}" type="datetimeFigureOut">
              <a:rPr lang="en-GB" smtClean="0"/>
              <a:t>15/06/2023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C9611F-B4F6-4278-A3A3-688259F92469}" type="slidenum">
              <a:rPr lang="en-GB" smtClean="0"/>
              <a:t>‹#›</a:t>
            </a:fld>
            <a:endParaRPr lang="en-GB"/>
          </a:p>
        </p:txBody>
      </p:sp>
    </p:spTree>
    <p:extLst>
      <p:ext uri="{BB962C8B-B14F-4D97-AF65-F5344CB8AC3E}">
        <p14:creationId xmlns:p14="http://schemas.microsoft.com/office/powerpoint/2010/main" val="316475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EA5CF2-E9D9-4D2F-B8E7-D28CAB4A6F33}" type="datetimeFigureOut">
              <a:rPr lang="en-GB" smtClean="0"/>
              <a:t>15/06/2023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C9611F-B4F6-4278-A3A3-688259F92469}" type="slidenum">
              <a:rPr lang="en-GB" smtClean="0"/>
              <a:t>‹#›</a:t>
            </a:fld>
            <a:endParaRPr lang="en-GB"/>
          </a:p>
        </p:txBody>
      </p:sp>
    </p:spTree>
    <p:extLst>
      <p:ext uri="{BB962C8B-B14F-4D97-AF65-F5344CB8AC3E}">
        <p14:creationId xmlns:p14="http://schemas.microsoft.com/office/powerpoint/2010/main" val="2997051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7BDE8D-7C7A-4515-AFBE-AA09F3BF07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BF5F202-9D6A-4FB6-99FA-6D91626891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9B9384-3A83-4935-98E5-6AA8C61A29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AB6D24-92D6-4CEC-8E50-86E652555B9E}" type="datetimeFigureOut">
              <a:rPr lang="en-GB" smtClean="0"/>
              <a:t>15/06/2023</a:t>
            </a:fld>
            <a:endParaRPr lang="en-GB"/>
          </a:p>
        </p:txBody>
      </p:sp>
      <p:sp>
        <p:nvSpPr>
          <p:cNvPr id="5" name="Footer Placeholder 4">
            <a:extLst>
              <a:ext uri="{FF2B5EF4-FFF2-40B4-BE49-F238E27FC236}">
                <a16:creationId xmlns:a16="http://schemas.microsoft.com/office/drawing/2014/main" id="{D046ABC6-E25D-4859-9E3A-1D9433210D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7CF4346-4B03-4344-A966-9E921E7C2C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E3BE06-C10D-4CAA-8FCF-1D6CB41655B6}" type="slidenum">
              <a:rPr lang="en-GB" smtClean="0"/>
              <a:t>‹#›</a:t>
            </a:fld>
            <a:endParaRPr lang="en-GB"/>
          </a:p>
        </p:txBody>
      </p:sp>
    </p:spTree>
    <p:extLst>
      <p:ext uri="{BB962C8B-B14F-4D97-AF65-F5344CB8AC3E}">
        <p14:creationId xmlns:p14="http://schemas.microsoft.com/office/powerpoint/2010/main" val="2071762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DB4F71-F783-4050-B13A-66806A27A4ED}" type="datetimeFigureOut">
              <a:rPr lang="en-GB" smtClean="0"/>
              <a:t>15/06/2023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9871C2-7984-4A5E-92AA-856A500AE412}" type="slidenum">
              <a:rPr lang="en-GB" smtClean="0"/>
              <a:t>‹#›</a:t>
            </a:fld>
            <a:endParaRPr lang="en-GB"/>
          </a:p>
        </p:txBody>
      </p:sp>
    </p:spTree>
    <p:extLst>
      <p:ext uri="{BB962C8B-B14F-4D97-AF65-F5344CB8AC3E}">
        <p14:creationId xmlns:p14="http://schemas.microsoft.com/office/powerpoint/2010/main" val="9218933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AB316C-F00E-42EE-BBDE-E190BC588E06}" type="datetimeFigureOut">
              <a:rPr lang="en-GB" smtClean="0"/>
              <a:pPr/>
              <a:t>15/06/2023</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465E7-287C-401A-8FEF-7992A8232606}" type="slidenum">
              <a:rPr lang="en-GB" smtClean="0"/>
              <a:pPr/>
              <a:t>‹#›</a:t>
            </a:fld>
            <a:endParaRPr lang="en-GB"/>
          </a:p>
        </p:txBody>
      </p:sp>
    </p:spTree>
    <p:extLst>
      <p:ext uri="{BB962C8B-B14F-4D97-AF65-F5344CB8AC3E}">
        <p14:creationId xmlns:p14="http://schemas.microsoft.com/office/powerpoint/2010/main" val="30682872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8.png"/><Relationship Id="rId4" Type="http://schemas.openxmlformats.org/officeDocument/2006/relationships/diagramLayout" Target="../diagrams/layout5.xml"/><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8.png"/><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13.xml"/><Relationship Id="rId13" Type="http://schemas.openxmlformats.org/officeDocument/2006/relationships/image" Target="../media/image8.png"/><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8.png"/><Relationship Id="rId2" Type="http://schemas.openxmlformats.org/officeDocument/2006/relationships/diagramData" Target="../diagrams/data14.xml"/><Relationship Id="rId1" Type="http://schemas.openxmlformats.org/officeDocument/2006/relationships/slideLayout" Target="../slideLayouts/slideLayout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 Id="rId9" Type="http://schemas.openxmlformats.org/officeDocument/2006/relationships/image" Target="../media/image8.png"/></Relationships>
</file>

<file path=ppt/slides/_rels/slide25.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2.jpeg"/><Relationship Id="rId7" Type="http://schemas.openxmlformats.org/officeDocument/2006/relationships/diagramColors" Target="../diagrams/colors17.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 Id="rId9"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8" Type="http://schemas.openxmlformats.org/officeDocument/2006/relationships/hyperlink" Target="https://www.kooth.com/" TargetMode="External"/><Relationship Id="rId3" Type="http://schemas.openxmlformats.org/officeDocument/2006/relationships/image" Target="../media/image35.jpeg"/><Relationship Id="rId7" Type="http://schemas.openxmlformats.org/officeDocument/2006/relationships/hyperlink" Target="https://www.childline.org.uk/toolbox/for-me/" TargetMode="External"/><Relationship Id="rId2" Type="http://schemas.openxmlformats.org/officeDocument/2006/relationships/image" Target="../media/image34.png"/><Relationship Id="rId1" Type="http://schemas.openxmlformats.org/officeDocument/2006/relationships/slideLayout" Target="../slideLayouts/slideLayout2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39.jp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A292AEA-2528-46C0-B426-95822B6141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8B7B198-E4DF-43CD-AD8C-1998843237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1" name="Freeform: Shape 10">
            <a:extLst>
              <a:ext uri="{FF2B5EF4-FFF2-40B4-BE49-F238E27FC236}">
                <a16:creationId xmlns:a16="http://schemas.microsoft.com/office/drawing/2014/main" id="{2BE67753-EA0E-4819-8D22-0B6600CF72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76D63AC-0421-45EC-B383-E79A61A78C6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4" name="Freeform: Shape 13">
              <a:extLst>
                <a:ext uri="{FF2B5EF4-FFF2-40B4-BE49-F238E27FC236}">
                  <a16:creationId xmlns:a16="http://schemas.microsoft.com/office/drawing/2014/main" id="{B997A32E-7032-4107-9C8B-99DB59EDD5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43BB27F-1470-42CA-91FF-D94BC691C8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E997B002-17FD-47B3-A06A-76802FE15C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E401EA35-9D2E-43B7-860F-EBB8A6C3E0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F8C44827-3D81-4FF9-B4A5-5650D1B20A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F613D97F-F6DF-4D32-AD91-209A80E7A2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82B0ED5C-927D-4C5F-8F27-1B403820B9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p:cNvSpPr>
            <a:spLocks noGrp="1"/>
          </p:cNvSpPr>
          <p:nvPr>
            <p:ph type="ctrTitle"/>
          </p:nvPr>
        </p:nvSpPr>
        <p:spPr>
          <a:xfrm>
            <a:off x="3502731" y="1542402"/>
            <a:ext cx="5186842" cy="2387918"/>
          </a:xfrm>
        </p:spPr>
        <p:txBody>
          <a:bodyPr anchor="b">
            <a:normAutofit/>
          </a:bodyPr>
          <a:lstStyle/>
          <a:p>
            <a:r>
              <a:rPr lang="en-GB" sz="5200">
                <a:solidFill>
                  <a:schemeClr val="tx2"/>
                </a:solidFill>
              </a:rPr>
              <a:t>Supporting your child with exam stress/ studying</a:t>
            </a:r>
          </a:p>
        </p:txBody>
      </p:sp>
      <p:grpSp>
        <p:nvGrpSpPr>
          <p:cNvPr id="22" name="Group 21">
            <a:extLst>
              <a:ext uri="{FF2B5EF4-FFF2-40B4-BE49-F238E27FC236}">
                <a16:creationId xmlns:a16="http://schemas.microsoft.com/office/drawing/2014/main" id="{87F87F1B-42BA-4AC7-A4E2-41544DDB2CE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3" name="Freeform: Shape 22">
              <a:extLst>
                <a:ext uri="{FF2B5EF4-FFF2-40B4-BE49-F238E27FC236}">
                  <a16:creationId xmlns:a16="http://schemas.microsoft.com/office/drawing/2014/main" id="{68B53067-4E48-4E71-A6A9-A8CAABAFBF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06D1A0D3-4BB8-41D9-9CE7-2884C83F44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81E20F06-3B09-4B89-A36B-AB8BFBCCA5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6" name="Freeform: Shape 25">
              <a:extLst>
                <a:ext uri="{FF2B5EF4-FFF2-40B4-BE49-F238E27FC236}">
                  <a16:creationId xmlns:a16="http://schemas.microsoft.com/office/drawing/2014/main" id="{DAE6C3D7-7D5B-4926-877D-45F117BB6B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67346A5-7569-4F15-AB5D-BE3DADF192C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29" name="Freeform: Shape 28">
              <a:extLst>
                <a:ext uri="{FF2B5EF4-FFF2-40B4-BE49-F238E27FC236}">
                  <a16:creationId xmlns:a16="http://schemas.microsoft.com/office/drawing/2014/main" id="{E1951533-A568-4765-AB1F-F71D9AFDEA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A7214F52-4F3F-4C96-A62E-F1401D6C04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23146A1-291C-4FA0-AB5B-EB04D42398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2" name="Freeform: Shape 31">
              <a:extLst>
                <a:ext uri="{FF2B5EF4-FFF2-40B4-BE49-F238E27FC236}">
                  <a16:creationId xmlns:a16="http://schemas.microsoft.com/office/drawing/2014/main" id="{62977932-2B03-4899-8306-5002CEE68E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10295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51560" y="742864"/>
            <a:ext cx="8229600" cy="1143000"/>
          </a:xfrm>
        </p:spPr>
        <p:txBody>
          <a:bodyPr>
            <a:normAutofit fontScale="90000"/>
          </a:bodyPr>
          <a:lstStyle/>
          <a:p>
            <a:pPr eaLnBrk="1" hangingPunct="1">
              <a:defRPr/>
            </a:pPr>
            <a:r>
              <a:rPr lang="en-GB" b="1" dirty="0">
                <a:latin typeface="+mn-lt"/>
                <a:cs typeface="+mj-cs"/>
              </a:rPr>
              <a:t>The Thinking Brain </a:t>
            </a:r>
            <a:r>
              <a:rPr lang="en-GB" b="1" dirty="0">
                <a:latin typeface="+mn-lt"/>
              </a:rPr>
              <a:t>&amp;</a:t>
            </a:r>
            <a:r>
              <a:rPr lang="en-GB" b="1" dirty="0">
                <a:latin typeface="+mn-lt"/>
                <a:cs typeface="+mj-cs"/>
              </a:rPr>
              <a:t> The Alarm Brain</a:t>
            </a:r>
          </a:p>
        </p:txBody>
      </p:sp>
      <p:sp>
        <p:nvSpPr>
          <p:cNvPr id="19459" name="Rectangle 3"/>
          <p:cNvSpPr>
            <a:spLocks noGrp="1" noChangeArrowheads="1"/>
          </p:cNvSpPr>
          <p:nvPr>
            <p:ph idx="1"/>
          </p:nvPr>
        </p:nvSpPr>
        <p:spPr/>
        <p:txBody>
          <a:bodyPr/>
          <a:lstStyle/>
          <a:p>
            <a:pPr marL="0" indent="0">
              <a:buNone/>
              <a:defRPr/>
            </a:pPr>
            <a:endParaRPr lang="en-GB" dirty="0">
              <a:cs typeface="+mn-cs"/>
            </a:endParaRPr>
          </a:p>
          <a:p>
            <a:pPr eaLnBrk="1" hangingPunct="1">
              <a:defRPr/>
            </a:pPr>
            <a:endParaRPr lang="en-GB" dirty="0">
              <a:cs typeface="+mn-cs"/>
            </a:endParaRPr>
          </a:p>
          <a:p>
            <a:pPr eaLnBrk="1" hangingPunct="1">
              <a:defRPr/>
            </a:pPr>
            <a:endParaRPr lang="en-GB" dirty="0">
              <a:cs typeface="+mn-cs"/>
            </a:endParaRPr>
          </a:p>
          <a:p>
            <a:pPr eaLnBrk="1" hangingPunct="1">
              <a:defRPr/>
            </a:pPr>
            <a:endParaRPr lang="en-GB" dirty="0">
              <a:cs typeface="+mn-cs"/>
            </a:endParaRPr>
          </a:p>
        </p:txBody>
      </p:sp>
      <p:sp>
        <p:nvSpPr>
          <p:cNvPr id="2" name="Cloud Callout 1"/>
          <p:cNvSpPr/>
          <p:nvPr/>
        </p:nvSpPr>
        <p:spPr>
          <a:xfrm>
            <a:off x="1685488" y="1772816"/>
            <a:ext cx="4276841" cy="3346650"/>
          </a:xfrm>
          <a:prstGeom prst="cloudCallout">
            <a:avLst>
              <a:gd name="adj1" fmla="val -45615"/>
              <a:gd name="adj2" fmla="val 75540"/>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Thinking Brain</a:t>
            </a:r>
            <a:endParaRPr kumimoji="0" lang="en-US" sz="1800" b="1" i="1"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In the frontal part of our brain, thoughts &amp; positive feeling for other people are created. This part of the brain holds helpful resources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(problem solving skills / planning / other experiences)</a:t>
            </a:r>
          </a:p>
        </p:txBody>
      </p:sp>
      <p:sp>
        <p:nvSpPr>
          <p:cNvPr id="3" name="Cloud Callout 2"/>
          <p:cNvSpPr/>
          <p:nvPr/>
        </p:nvSpPr>
        <p:spPr>
          <a:xfrm>
            <a:off x="6312024" y="1844824"/>
            <a:ext cx="4194489" cy="2952328"/>
          </a:xfrm>
          <a:prstGeom prst="cloudCallout">
            <a:avLst>
              <a:gd name="adj1" fmla="val 41099"/>
              <a:gd name="adj2" fmla="val 84321"/>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Alarm Brain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This part of the brain monitors dangerous and uncomfortable feelings / situations</a:t>
            </a:r>
          </a:p>
        </p:txBody>
      </p:sp>
      <p:sp>
        <p:nvSpPr>
          <p:cNvPr id="7" name="Text Box 2"/>
          <p:cNvSpPr txBox="1">
            <a:spLocks noChangeArrowheads="1"/>
          </p:cNvSpPr>
          <p:nvPr/>
        </p:nvSpPr>
        <p:spPr bwMode="auto">
          <a:xfrm>
            <a:off x="1676400" y="6304280"/>
            <a:ext cx="2187352" cy="37338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Century Gothic" panose="020B0502020202020204" pitchFamily="34" charset="0"/>
                <a:ea typeface="MS Mincho"/>
                <a:cs typeface="Times New Roman" panose="02020603050405020304" pitchFamily="18" charset="0"/>
              </a:rPr>
              <a:t>www.cwmt.org.uk</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S Mincho"/>
              <a:cs typeface="Times New Roman" panose="02020603050405020304" pitchFamily="18" charset="0"/>
            </a:endParaRPr>
          </a:p>
        </p:txBody>
      </p:sp>
    </p:spTree>
    <p:extLst>
      <p:ext uri="{BB962C8B-B14F-4D97-AF65-F5344CB8AC3E}">
        <p14:creationId xmlns:p14="http://schemas.microsoft.com/office/powerpoint/2010/main" val="2650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F18D3-5566-4ABC-80CD-B98F76A236F3}"/>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1FA007FC-B627-44E6-B871-3C7950458054}"/>
              </a:ext>
            </a:extLst>
          </p:cNvPr>
          <p:cNvSpPr>
            <a:spLocks noGrp="1"/>
          </p:cNvSpPr>
          <p:nvPr>
            <p:ph type="subTitle" idx="1"/>
          </p:nvPr>
        </p:nvSpPr>
        <p:spPr/>
        <p:txBody>
          <a:bodyPr/>
          <a:lstStyle/>
          <a:p>
            <a:endParaRPr lang="en-GB" dirty="0"/>
          </a:p>
        </p:txBody>
      </p:sp>
      <p:pic>
        <p:nvPicPr>
          <p:cNvPr id="4" name="Picture 3">
            <a:extLst>
              <a:ext uri="{FF2B5EF4-FFF2-40B4-BE49-F238E27FC236}">
                <a16:creationId xmlns:a16="http://schemas.microsoft.com/office/drawing/2014/main" id="{767653C1-0E38-4369-A137-6FE8BA93D1B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64100" y="5672831"/>
            <a:ext cx="2450237" cy="665338"/>
          </a:xfrm>
          <a:prstGeom prst="rect">
            <a:avLst/>
          </a:prstGeom>
          <a:noFill/>
          <a:ln>
            <a:noFill/>
          </a:ln>
        </p:spPr>
      </p:pic>
      <p:graphicFrame>
        <p:nvGraphicFramePr>
          <p:cNvPr id="6" name="Diagram 5">
            <a:extLst>
              <a:ext uri="{FF2B5EF4-FFF2-40B4-BE49-F238E27FC236}">
                <a16:creationId xmlns:a16="http://schemas.microsoft.com/office/drawing/2014/main" id="{C18B81AD-F086-40C1-A979-490352AC511D}"/>
              </a:ext>
            </a:extLst>
          </p:cNvPr>
          <p:cNvGraphicFramePr/>
          <p:nvPr/>
        </p:nvGraphicFramePr>
        <p:xfrm>
          <a:off x="0" y="5672831"/>
          <a:ext cx="12100142" cy="665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a:extLst>
              <a:ext uri="{FF2B5EF4-FFF2-40B4-BE49-F238E27FC236}">
                <a16:creationId xmlns:a16="http://schemas.microsoft.com/office/drawing/2014/main" id="{3D808E30-AE7A-407F-ADE2-61DFEF97534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334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C18B81AD-F086-40C1-A979-490352AC511D}"/>
              </a:ext>
            </a:extLst>
          </p:cNvPr>
          <p:cNvGraphicFramePr/>
          <p:nvPr>
            <p:extLst>
              <p:ext uri="{D42A27DB-BD31-4B8C-83A1-F6EECF244321}">
                <p14:modId xmlns:p14="http://schemas.microsoft.com/office/powerpoint/2010/main" val="3773249300"/>
              </p:ext>
            </p:extLst>
          </p:nvPr>
        </p:nvGraphicFramePr>
        <p:xfrm>
          <a:off x="0" y="5672831"/>
          <a:ext cx="12100142" cy="665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2DDF18D3-5566-4ABC-80CD-B98F76A236F3}"/>
              </a:ext>
            </a:extLst>
          </p:cNvPr>
          <p:cNvSpPr>
            <a:spLocks noGrp="1"/>
          </p:cNvSpPr>
          <p:nvPr>
            <p:ph type="ctrTitle"/>
          </p:nvPr>
        </p:nvSpPr>
        <p:spPr>
          <a:xfrm>
            <a:off x="974271" y="1122363"/>
            <a:ext cx="10243457" cy="993516"/>
          </a:xfrm>
        </p:spPr>
        <p:txBody>
          <a:bodyPr>
            <a:noAutofit/>
          </a:bodyPr>
          <a:lstStyle/>
          <a:p>
            <a:r>
              <a:rPr lang="en-GB" sz="5400" b="1" dirty="0">
                <a:solidFill>
                  <a:srgbClr val="FF0000"/>
                </a:solidFill>
              </a:rPr>
              <a:t>STOP</a:t>
            </a:r>
            <a:r>
              <a:rPr lang="en-GB" sz="5400" b="1" dirty="0"/>
              <a:t>……. Before you do anything…..</a:t>
            </a:r>
          </a:p>
        </p:txBody>
      </p:sp>
      <p:sp>
        <p:nvSpPr>
          <p:cNvPr id="3" name="Subtitle 2">
            <a:extLst>
              <a:ext uri="{FF2B5EF4-FFF2-40B4-BE49-F238E27FC236}">
                <a16:creationId xmlns:a16="http://schemas.microsoft.com/office/drawing/2014/main" id="{1FA007FC-B627-44E6-B871-3C7950458054}"/>
              </a:ext>
            </a:extLst>
          </p:cNvPr>
          <p:cNvSpPr>
            <a:spLocks noGrp="1"/>
          </p:cNvSpPr>
          <p:nvPr>
            <p:ph type="subTitle" idx="1"/>
          </p:nvPr>
        </p:nvSpPr>
        <p:spPr>
          <a:xfrm>
            <a:off x="1524000" y="2115879"/>
            <a:ext cx="9144000" cy="3141921"/>
          </a:xfrm>
        </p:spPr>
        <p:txBody>
          <a:bodyPr/>
          <a:lstStyle/>
          <a:p>
            <a:endParaRPr lang="en-GB" dirty="0"/>
          </a:p>
        </p:txBody>
      </p:sp>
      <p:pic>
        <p:nvPicPr>
          <p:cNvPr id="7" name="Picture 6">
            <a:extLst>
              <a:ext uri="{FF2B5EF4-FFF2-40B4-BE49-F238E27FC236}">
                <a16:creationId xmlns:a16="http://schemas.microsoft.com/office/drawing/2014/main" id="{E299C8AC-307D-4079-A4A5-AE545EA516A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998920"/>
            <a:ext cx="3253563" cy="3338623"/>
          </a:xfrm>
          <a:prstGeom prst="rect">
            <a:avLst/>
          </a:prstGeom>
        </p:spPr>
      </p:pic>
      <p:pic>
        <p:nvPicPr>
          <p:cNvPr id="8" name="Picture 7">
            <a:extLst>
              <a:ext uri="{FF2B5EF4-FFF2-40B4-BE49-F238E27FC236}">
                <a16:creationId xmlns:a16="http://schemas.microsoft.com/office/drawing/2014/main" id="{1D41D694-932D-40EE-9930-75022881D00E}"/>
              </a:ext>
            </a:extLst>
          </p:cNvPr>
          <p:cNvPicPr>
            <a:picLocks noChangeAspect="1"/>
          </p:cNvPicPr>
          <p:nvPr/>
        </p:nvPicPr>
        <p:blipFill>
          <a:blip r:embed="rId9"/>
          <a:stretch>
            <a:fillRect/>
          </a:stretch>
        </p:blipFill>
        <p:spPr>
          <a:xfrm>
            <a:off x="4473526" y="2115880"/>
            <a:ext cx="6489470" cy="3221664"/>
          </a:xfrm>
          <a:prstGeom prst="rect">
            <a:avLst/>
          </a:prstGeom>
        </p:spPr>
      </p:pic>
      <p:pic>
        <p:nvPicPr>
          <p:cNvPr id="6146" name="Picture 2">
            <a:extLst>
              <a:ext uri="{FF2B5EF4-FFF2-40B4-BE49-F238E27FC236}">
                <a16:creationId xmlns:a16="http://schemas.microsoft.com/office/drawing/2014/main" id="{D0543703-91EB-4986-A7B1-844F845AE04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20325" y="5638800"/>
            <a:ext cx="1971675"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50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F18D3-5566-4ABC-80CD-B98F76A236F3}"/>
              </a:ext>
            </a:extLst>
          </p:cNvPr>
          <p:cNvSpPr>
            <a:spLocks noGrp="1"/>
          </p:cNvSpPr>
          <p:nvPr>
            <p:ph type="ctrTitle"/>
          </p:nvPr>
        </p:nvSpPr>
        <p:spPr>
          <a:xfrm>
            <a:off x="1524000" y="1122363"/>
            <a:ext cx="9144000" cy="993516"/>
          </a:xfrm>
        </p:spPr>
        <p:txBody>
          <a:bodyPr/>
          <a:lstStyle/>
          <a:p>
            <a:endParaRPr lang="en-GB" dirty="0"/>
          </a:p>
        </p:txBody>
      </p:sp>
      <p:sp>
        <p:nvSpPr>
          <p:cNvPr id="3" name="Subtitle 2">
            <a:extLst>
              <a:ext uri="{FF2B5EF4-FFF2-40B4-BE49-F238E27FC236}">
                <a16:creationId xmlns:a16="http://schemas.microsoft.com/office/drawing/2014/main" id="{1FA007FC-B627-44E6-B871-3C7950458054}"/>
              </a:ext>
            </a:extLst>
          </p:cNvPr>
          <p:cNvSpPr>
            <a:spLocks noGrp="1"/>
          </p:cNvSpPr>
          <p:nvPr>
            <p:ph type="subTitle" idx="1"/>
          </p:nvPr>
        </p:nvSpPr>
        <p:spPr>
          <a:xfrm>
            <a:off x="1524000" y="2115879"/>
            <a:ext cx="9144000" cy="3141921"/>
          </a:xfrm>
        </p:spPr>
        <p:txBody>
          <a:bodyPr/>
          <a:lstStyle/>
          <a:p>
            <a:endParaRPr lang="en-GB" dirty="0"/>
          </a:p>
        </p:txBody>
      </p:sp>
      <p:pic>
        <p:nvPicPr>
          <p:cNvPr id="4" name="Picture 3">
            <a:extLst>
              <a:ext uri="{FF2B5EF4-FFF2-40B4-BE49-F238E27FC236}">
                <a16:creationId xmlns:a16="http://schemas.microsoft.com/office/drawing/2014/main" id="{767653C1-0E38-4369-A137-6FE8BA93D1B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64100" y="5672831"/>
            <a:ext cx="2450237" cy="665338"/>
          </a:xfrm>
          <a:prstGeom prst="rect">
            <a:avLst/>
          </a:prstGeom>
          <a:noFill/>
          <a:ln>
            <a:noFill/>
          </a:ln>
        </p:spPr>
      </p:pic>
      <p:graphicFrame>
        <p:nvGraphicFramePr>
          <p:cNvPr id="6" name="Diagram 5">
            <a:extLst>
              <a:ext uri="{FF2B5EF4-FFF2-40B4-BE49-F238E27FC236}">
                <a16:creationId xmlns:a16="http://schemas.microsoft.com/office/drawing/2014/main" id="{C18B81AD-F086-40C1-A979-490352AC511D}"/>
              </a:ext>
            </a:extLst>
          </p:cNvPr>
          <p:cNvGraphicFramePr/>
          <p:nvPr/>
        </p:nvGraphicFramePr>
        <p:xfrm>
          <a:off x="0" y="5672831"/>
          <a:ext cx="12100142" cy="665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218" name="Picture 2">
            <a:extLst>
              <a:ext uri="{FF2B5EF4-FFF2-40B4-BE49-F238E27FC236}">
                <a16:creationId xmlns:a16="http://schemas.microsoft.com/office/drawing/2014/main" id="{16B006C4-91E2-450B-AE4E-C5BF70BB3CC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225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F18D3-5566-4ABC-80CD-B98F76A236F3}"/>
              </a:ext>
            </a:extLst>
          </p:cNvPr>
          <p:cNvSpPr>
            <a:spLocks noGrp="1"/>
          </p:cNvSpPr>
          <p:nvPr>
            <p:ph type="ctrTitle"/>
          </p:nvPr>
        </p:nvSpPr>
        <p:spPr>
          <a:xfrm>
            <a:off x="1524000" y="1122363"/>
            <a:ext cx="9144000" cy="993516"/>
          </a:xfrm>
        </p:spPr>
        <p:txBody>
          <a:bodyPr/>
          <a:lstStyle/>
          <a:p>
            <a:endParaRPr lang="en-GB" dirty="0"/>
          </a:p>
        </p:txBody>
      </p:sp>
      <p:sp>
        <p:nvSpPr>
          <p:cNvPr id="3" name="Subtitle 2">
            <a:extLst>
              <a:ext uri="{FF2B5EF4-FFF2-40B4-BE49-F238E27FC236}">
                <a16:creationId xmlns:a16="http://schemas.microsoft.com/office/drawing/2014/main" id="{1FA007FC-B627-44E6-B871-3C7950458054}"/>
              </a:ext>
            </a:extLst>
          </p:cNvPr>
          <p:cNvSpPr>
            <a:spLocks noGrp="1"/>
          </p:cNvSpPr>
          <p:nvPr>
            <p:ph type="subTitle" idx="1"/>
          </p:nvPr>
        </p:nvSpPr>
        <p:spPr>
          <a:xfrm>
            <a:off x="627321" y="2115879"/>
            <a:ext cx="10668000" cy="2489181"/>
          </a:xfrm>
        </p:spPr>
        <p:txBody>
          <a:bodyPr/>
          <a:lstStyle/>
          <a:p>
            <a:endParaRPr lang="en-GB" dirty="0"/>
          </a:p>
        </p:txBody>
      </p:sp>
      <p:pic>
        <p:nvPicPr>
          <p:cNvPr id="4" name="Picture 3">
            <a:extLst>
              <a:ext uri="{FF2B5EF4-FFF2-40B4-BE49-F238E27FC236}">
                <a16:creationId xmlns:a16="http://schemas.microsoft.com/office/drawing/2014/main" id="{767653C1-0E38-4369-A137-6FE8BA93D1B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64100" y="5672831"/>
            <a:ext cx="2450237" cy="665338"/>
          </a:xfrm>
          <a:prstGeom prst="rect">
            <a:avLst/>
          </a:prstGeom>
          <a:noFill/>
          <a:ln>
            <a:noFill/>
          </a:ln>
        </p:spPr>
      </p:pic>
      <p:graphicFrame>
        <p:nvGraphicFramePr>
          <p:cNvPr id="6" name="Diagram 5">
            <a:extLst>
              <a:ext uri="{FF2B5EF4-FFF2-40B4-BE49-F238E27FC236}">
                <a16:creationId xmlns:a16="http://schemas.microsoft.com/office/drawing/2014/main" id="{C18B81AD-F086-40C1-A979-490352AC511D}"/>
              </a:ext>
            </a:extLst>
          </p:cNvPr>
          <p:cNvGraphicFramePr/>
          <p:nvPr/>
        </p:nvGraphicFramePr>
        <p:xfrm>
          <a:off x="0" y="5672831"/>
          <a:ext cx="12100142" cy="665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42" name="Picture 2">
            <a:extLst>
              <a:ext uri="{FF2B5EF4-FFF2-40B4-BE49-F238E27FC236}">
                <a16:creationId xmlns:a16="http://schemas.microsoft.com/office/drawing/2014/main" id="{C1C7476C-629B-429D-B7F2-2ADA7696B8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191999" cy="6870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003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F18D3-5566-4ABC-80CD-B98F76A236F3}"/>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1FA007FC-B627-44E6-B871-3C7950458054}"/>
              </a:ext>
            </a:extLst>
          </p:cNvPr>
          <p:cNvSpPr>
            <a:spLocks noGrp="1"/>
          </p:cNvSpPr>
          <p:nvPr>
            <p:ph type="subTitle" idx="1"/>
          </p:nvPr>
        </p:nvSpPr>
        <p:spPr/>
        <p:txBody>
          <a:bodyPr/>
          <a:lstStyle/>
          <a:p>
            <a:endParaRPr lang="en-GB" dirty="0"/>
          </a:p>
        </p:txBody>
      </p:sp>
      <p:pic>
        <p:nvPicPr>
          <p:cNvPr id="4" name="Picture 3">
            <a:extLst>
              <a:ext uri="{FF2B5EF4-FFF2-40B4-BE49-F238E27FC236}">
                <a16:creationId xmlns:a16="http://schemas.microsoft.com/office/drawing/2014/main" id="{767653C1-0E38-4369-A137-6FE8BA93D1B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64100" y="5672831"/>
            <a:ext cx="2450237" cy="665338"/>
          </a:xfrm>
          <a:prstGeom prst="rect">
            <a:avLst/>
          </a:prstGeom>
          <a:noFill/>
          <a:ln>
            <a:noFill/>
          </a:ln>
        </p:spPr>
      </p:pic>
      <p:graphicFrame>
        <p:nvGraphicFramePr>
          <p:cNvPr id="6" name="Diagram 5">
            <a:extLst>
              <a:ext uri="{FF2B5EF4-FFF2-40B4-BE49-F238E27FC236}">
                <a16:creationId xmlns:a16="http://schemas.microsoft.com/office/drawing/2014/main" id="{C18B81AD-F086-40C1-A979-490352AC511D}"/>
              </a:ext>
            </a:extLst>
          </p:cNvPr>
          <p:cNvGraphicFramePr/>
          <p:nvPr/>
        </p:nvGraphicFramePr>
        <p:xfrm>
          <a:off x="0" y="5672831"/>
          <a:ext cx="12100142" cy="665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a:extLst>
              <a:ext uri="{FF2B5EF4-FFF2-40B4-BE49-F238E27FC236}">
                <a16:creationId xmlns:a16="http://schemas.microsoft.com/office/drawing/2014/main" id="{4390660F-880B-4270-9D15-A42BE73D7F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627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C18B81AD-F086-40C1-A979-490352AC511D}"/>
              </a:ext>
            </a:extLst>
          </p:cNvPr>
          <p:cNvGraphicFramePr/>
          <p:nvPr>
            <p:extLst>
              <p:ext uri="{D42A27DB-BD31-4B8C-83A1-F6EECF244321}">
                <p14:modId xmlns:p14="http://schemas.microsoft.com/office/powerpoint/2010/main" val="1256710208"/>
              </p:ext>
            </p:extLst>
          </p:nvPr>
        </p:nvGraphicFramePr>
        <p:xfrm>
          <a:off x="0" y="5672831"/>
          <a:ext cx="12100142" cy="665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2DDF18D3-5566-4ABC-80CD-B98F76A236F3}"/>
              </a:ext>
            </a:extLst>
          </p:cNvPr>
          <p:cNvSpPr>
            <a:spLocks noGrp="1"/>
          </p:cNvSpPr>
          <p:nvPr>
            <p:ph type="ctrTitle"/>
          </p:nvPr>
        </p:nvSpPr>
        <p:spPr>
          <a:xfrm>
            <a:off x="1524000" y="1845016"/>
            <a:ext cx="9144000" cy="227972"/>
          </a:xfrm>
        </p:spPr>
        <p:txBody>
          <a:bodyPr>
            <a:normAutofit fontScale="90000"/>
          </a:bodyPr>
          <a:lstStyle/>
          <a:p>
            <a:r>
              <a:rPr lang="en-GB" dirty="0"/>
              <a:t>Helpful techniques to try:</a:t>
            </a:r>
          </a:p>
        </p:txBody>
      </p:sp>
      <p:sp>
        <p:nvSpPr>
          <p:cNvPr id="3" name="Subtitle 2">
            <a:extLst>
              <a:ext uri="{FF2B5EF4-FFF2-40B4-BE49-F238E27FC236}">
                <a16:creationId xmlns:a16="http://schemas.microsoft.com/office/drawing/2014/main" id="{1FA007FC-B627-44E6-B871-3C7950458054}"/>
              </a:ext>
            </a:extLst>
          </p:cNvPr>
          <p:cNvSpPr>
            <a:spLocks noGrp="1"/>
          </p:cNvSpPr>
          <p:nvPr>
            <p:ph type="subTitle" idx="1"/>
          </p:nvPr>
        </p:nvSpPr>
        <p:spPr>
          <a:xfrm>
            <a:off x="1524000" y="2488019"/>
            <a:ext cx="9144000" cy="2769781"/>
          </a:xfrm>
        </p:spPr>
        <p:txBody>
          <a:bodyPr/>
          <a:lstStyle/>
          <a:p>
            <a:pPr algn="l" rtl="0" fontAlgn="base">
              <a:buFont typeface="Arial" panose="020B0604020202020204" pitchFamily="34" charset="0"/>
              <a:buChar char="•"/>
            </a:pPr>
            <a:r>
              <a:rPr lang="en-GB" b="0" i="0" u="none" strike="noStrike" dirty="0">
                <a:effectLst/>
                <a:latin typeface="Trebuchet MS" panose="020B0603020202020204" pitchFamily="34" charset="0"/>
              </a:rPr>
              <a:t>Is there anyone you know who isn’t worried about their exams?  What would they be thinking?</a:t>
            </a:r>
            <a:r>
              <a:rPr lang="en-US" b="0" i="0" dirty="0">
                <a:effectLst/>
                <a:latin typeface="Trebuchet MS" panose="020B0603020202020204" pitchFamily="34" charset="0"/>
              </a:rPr>
              <a:t>​</a:t>
            </a:r>
          </a:p>
          <a:p>
            <a:pPr algn="l" rtl="0" fontAlgn="base"/>
            <a:endParaRPr lang="en-US" b="0" i="0" dirty="0">
              <a:effectLst/>
              <a:latin typeface="Arial" panose="020B0604020202020204" pitchFamily="34" charset="0"/>
            </a:endParaRPr>
          </a:p>
          <a:p>
            <a:pPr algn="l" rtl="0" fontAlgn="base">
              <a:buFont typeface="Arial" panose="020B0604020202020204" pitchFamily="34" charset="0"/>
              <a:buChar char="•"/>
            </a:pPr>
            <a:r>
              <a:rPr lang="en-GB" b="0" i="0" u="none" strike="noStrike" dirty="0">
                <a:effectLst/>
                <a:latin typeface="Trebuchet MS" panose="020B0603020202020204" pitchFamily="34" charset="0"/>
              </a:rPr>
              <a:t>What would you tell a friend in this situation?</a:t>
            </a:r>
            <a:r>
              <a:rPr lang="en-US" b="0" i="0" dirty="0">
                <a:effectLst/>
                <a:latin typeface="Trebuchet MS" panose="020B0603020202020204" pitchFamily="34" charset="0"/>
              </a:rPr>
              <a:t>​</a:t>
            </a:r>
          </a:p>
          <a:p>
            <a:pPr algn="l" rtl="0" fontAlgn="base"/>
            <a:endParaRPr lang="en-US" b="0" i="0" dirty="0">
              <a:effectLst/>
              <a:latin typeface="Arial" panose="020B0604020202020204" pitchFamily="34" charset="0"/>
            </a:endParaRPr>
          </a:p>
          <a:p>
            <a:pPr algn="l" rtl="0" fontAlgn="base">
              <a:buFont typeface="Arial" panose="020B0604020202020204" pitchFamily="34" charset="0"/>
              <a:buChar char="•"/>
            </a:pPr>
            <a:r>
              <a:rPr lang="en-GB" b="0" i="0" u="none" strike="noStrike" dirty="0">
                <a:effectLst/>
                <a:latin typeface="Trebuchet MS" panose="020B0603020202020204" pitchFamily="34" charset="0"/>
              </a:rPr>
              <a:t>What would your friend say to you in this situation?</a:t>
            </a:r>
            <a:r>
              <a:rPr lang="en-US" b="0" i="0" dirty="0">
                <a:effectLst/>
                <a:latin typeface="Trebuchet MS" panose="020B0603020202020204" pitchFamily="34" charset="0"/>
              </a:rPr>
              <a:t>​</a:t>
            </a:r>
            <a:endParaRPr lang="en-US" b="0" i="0" dirty="0">
              <a:effectLst/>
              <a:latin typeface="Arial" panose="020B0604020202020204" pitchFamily="34" charset="0"/>
            </a:endParaRPr>
          </a:p>
          <a:p>
            <a:pPr algn="l" rtl="0" fontAlgn="base"/>
            <a:endParaRPr lang="en-US" b="0" i="0" dirty="0">
              <a:effectLst/>
              <a:latin typeface="Arial" panose="020B0604020202020204" pitchFamily="34" charset="0"/>
            </a:endParaRPr>
          </a:p>
          <a:p>
            <a:endParaRPr lang="en-GB" dirty="0"/>
          </a:p>
        </p:txBody>
      </p:sp>
      <p:pic>
        <p:nvPicPr>
          <p:cNvPr id="7170" name="Picture 2">
            <a:extLst>
              <a:ext uri="{FF2B5EF4-FFF2-40B4-BE49-F238E27FC236}">
                <a16:creationId xmlns:a16="http://schemas.microsoft.com/office/drawing/2014/main" id="{F5C3CCED-2C9D-4117-85A7-783EBBDCEC2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20325" y="5638800"/>
            <a:ext cx="1971675"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066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C18B81AD-F086-40C1-A979-490352AC511D}"/>
              </a:ext>
            </a:extLst>
          </p:cNvPr>
          <p:cNvGraphicFramePr/>
          <p:nvPr>
            <p:extLst>
              <p:ext uri="{D42A27DB-BD31-4B8C-83A1-F6EECF244321}">
                <p14:modId xmlns:p14="http://schemas.microsoft.com/office/powerpoint/2010/main" val="4248271871"/>
              </p:ext>
            </p:extLst>
          </p:nvPr>
        </p:nvGraphicFramePr>
        <p:xfrm>
          <a:off x="0" y="5672831"/>
          <a:ext cx="12100142" cy="665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2DDF18D3-5566-4ABC-80CD-B98F76A236F3}"/>
              </a:ext>
            </a:extLst>
          </p:cNvPr>
          <p:cNvSpPr>
            <a:spLocks noGrp="1"/>
          </p:cNvSpPr>
          <p:nvPr>
            <p:ph type="ctrTitle"/>
          </p:nvPr>
        </p:nvSpPr>
        <p:spPr>
          <a:xfrm>
            <a:off x="1524000" y="1409081"/>
            <a:ext cx="9144000" cy="366195"/>
          </a:xfrm>
        </p:spPr>
        <p:txBody>
          <a:bodyPr>
            <a:normAutofit fontScale="90000"/>
          </a:bodyPr>
          <a:lstStyle/>
          <a:p>
            <a:r>
              <a:rPr lang="en-GB" dirty="0"/>
              <a:t>Helping to problem solve:</a:t>
            </a:r>
          </a:p>
        </p:txBody>
      </p:sp>
      <p:sp>
        <p:nvSpPr>
          <p:cNvPr id="3" name="Subtitle 2">
            <a:extLst>
              <a:ext uri="{FF2B5EF4-FFF2-40B4-BE49-F238E27FC236}">
                <a16:creationId xmlns:a16="http://schemas.microsoft.com/office/drawing/2014/main" id="{1FA007FC-B627-44E6-B871-3C7950458054}"/>
              </a:ext>
            </a:extLst>
          </p:cNvPr>
          <p:cNvSpPr>
            <a:spLocks noGrp="1"/>
          </p:cNvSpPr>
          <p:nvPr>
            <p:ph type="subTitle" idx="1"/>
          </p:nvPr>
        </p:nvSpPr>
        <p:spPr>
          <a:xfrm>
            <a:off x="1524000" y="2190307"/>
            <a:ext cx="9144000" cy="3067493"/>
          </a:xfrm>
        </p:spPr>
        <p:txBody>
          <a:bodyPr>
            <a:normAutofit lnSpcReduction="10000"/>
          </a:bodyPr>
          <a:lstStyle/>
          <a:p>
            <a:pPr algn="l" rtl="0" fontAlgn="base">
              <a:buFont typeface="Arial" panose="020B0604020202020204" pitchFamily="34" charset="0"/>
              <a:buChar char="•"/>
            </a:pPr>
            <a:r>
              <a:rPr lang="en-GB" b="0" i="0" u="none" strike="noStrike" dirty="0">
                <a:effectLst/>
                <a:latin typeface="Trebuchet MS" panose="020B0603020202020204" pitchFamily="34" charset="0"/>
              </a:rPr>
              <a:t> What is the actual problem?</a:t>
            </a:r>
            <a:r>
              <a:rPr lang="en-US" b="0" i="0" dirty="0">
                <a:effectLst/>
                <a:latin typeface="Trebuchet MS" panose="020B0603020202020204" pitchFamily="34" charset="0"/>
              </a:rPr>
              <a:t>​</a:t>
            </a:r>
            <a:endParaRPr lang="en-US" b="0" i="0" dirty="0">
              <a:effectLst/>
              <a:latin typeface="Arial" panose="020B0604020202020204" pitchFamily="34" charset="0"/>
            </a:endParaRPr>
          </a:p>
          <a:p>
            <a:pPr algn="l" rtl="0" fontAlgn="base">
              <a:buFont typeface="Arial" panose="020B0604020202020204" pitchFamily="34" charset="0"/>
              <a:buChar char="•"/>
            </a:pPr>
            <a:r>
              <a:rPr lang="en-GB" b="0" i="0" u="none" strike="noStrike" dirty="0">
                <a:effectLst/>
                <a:latin typeface="Trebuchet MS" panose="020B0603020202020204" pitchFamily="34" charset="0"/>
              </a:rPr>
              <a:t> Encourage the teenager to think of as many solutions as they   can, even ones that seem crazy </a:t>
            </a:r>
            <a:r>
              <a:rPr lang="en-US" b="0" i="0" dirty="0">
                <a:effectLst/>
                <a:latin typeface="Trebuchet MS" panose="020B0603020202020204" pitchFamily="34" charset="0"/>
              </a:rPr>
              <a:t>​</a:t>
            </a:r>
            <a:endParaRPr lang="en-US" b="0" i="0" dirty="0">
              <a:effectLst/>
              <a:latin typeface="Arial" panose="020B0604020202020204" pitchFamily="34" charset="0"/>
            </a:endParaRPr>
          </a:p>
          <a:p>
            <a:pPr algn="l" rtl="0" fontAlgn="base">
              <a:buFont typeface="Arial" panose="020B0604020202020204" pitchFamily="34" charset="0"/>
              <a:buChar char="•"/>
            </a:pPr>
            <a:r>
              <a:rPr lang="en-GB" b="0" i="0" u="none" strike="noStrike" dirty="0">
                <a:effectLst/>
                <a:latin typeface="Trebuchet MS" panose="020B0603020202020204" pitchFamily="34" charset="0"/>
              </a:rPr>
              <a:t> Help them to work out which solution is best  - consider the pros and cons and immediate and long-term consequences</a:t>
            </a:r>
            <a:r>
              <a:rPr lang="en-US" b="0" i="0" dirty="0">
                <a:effectLst/>
                <a:latin typeface="Trebuchet MS" panose="020B0603020202020204" pitchFamily="34" charset="0"/>
              </a:rPr>
              <a:t>​</a:t>
            </a:r>
            <a:endParaRPr lang="en-US" b="0" i="0" dirty="0">
              <a:effectLst/>
              <a:latin typeface="Arial" panose="020B0604020202020204" pitchFamily="34" charset="0"/>
            </a:endParaRPr>
          </a:p>
          <a:p>
            <a:pPr algn="l" rtl="0" fontAlgn="base">
              <a:buFont typeface="Arial" panose="020B0604020202020204" pitchFamily="34" charset="0"/>
              <a:buChar char="•"/>
            </a:pPr>
            <a:r>
              <a:rPr lang="en-GB" b="0" i="0" u="none" strike="noStrike" dirty="0">
                <a:effectLst/>
                <a:latin typeface="Trebuchet MS" panose="020B0603020202020204" pitchFamily="34" charset="0"/>
              </a:rPr>
              <a:t> Rate each idea</a:t>
            </a:r>
            <a:r>
              <a:rPr lang="en-US" b="0" i="0" dirty="0">
                <a:effectLst/>
                <a:latin typeface="Trebuchet MS" panose="020B0603020202020204" pitchFamily="34" charset="0"/>
              </a:rPr>
              <a:t>​</a:t>
            </a:r>
            <a:endParaRPr lang="en-US" b="0" i="0" dirty="0">
              <a:effectLst/>
              <a:latin typeface="Arial" panose="020B0604020202020204" pitchFamily="34" charset="0"/>
            </a:endParaRPr>
          </a:p>
          <a:p>
            <a:pPr algn="l" rtl="0" fontAlgn="base">
              <a:buFont typeface="Arial" panose="020B0604020202020204" pitchFamily="34" charset="0"/>
              <a:buChar char="•"/>
            </a:pPr>
            <a:r>
              <a:rPr lang="en-GB" b="0" i="0" u="none" strike="noStrike" dirty="0">
                <a:effectLst/>
                <a:latin typeface="Trebuchet MS" panose="020B0603020202020204" pitchFamily="34" charset="0"/>
              </a:rPr>
              <a:t> Make a plan and have a go </a:t>
            </a:r>
            <a:r>
              <a:rPr lang="en-US" b="0" i="0" dirty="0">
                <a:effectLst/>
                <a:latin typeface="Trebuchet MS" panose="020B0603020202020204" pitchFamily="34" charset="0"/>
              </a:rPr>
              <a:t>​</a:t>
            </a:r>
            <a:endParaRPr lang="en-US" b="0" i="0" dirty="0">
              <a:effectLst/>
              <a:latin typeface="Arial" panose="020B0604020202020204" pitchFamily="34" charset="0"/>
            </a:endParaRPr>
          </a:p>
          <a:p>
            <a:pPr algn="l" rtl="0" fontAlgn="base">
              <a:buFont typeface="Arial" panose="020B0604020202020204" pitchFamily="34" charset="0"/>
              <a:buChar char="•"/>
            </a:pPr>
            <a:r>
              <a:rPr lang="en-GB" b="0" i="0" u="none" strike="noStrike" dirty="0">
                <a:effectLst/>
                <a:latin typeface="Trebuchet MS" panose="020B0603020202020204" pitchFamily="34" charset="0"/>
              </a:rPr>
              <a:t> Review if something has worked – if not try out other solutions</a:t>
            </a:r>
            <a:endParaRPr lang="en-US" b="0" i="0" dirty="0">
              <a:effectLst/>
              <a:latin typeface="Arial" panose="020B0604020202020204" pitchFamily="34" charset="0"/>
            </a:endParaRPr>
          </a:p>
          <a:p>
            <a:endParaRPr lang="en-GB" dirty="0"/>
          </a:p>
        </p:txBody>
      </p:sp>
      <p:pic>
        <p:nvPicPr>
          <p:cNvPr id="8194" name="Picture 2">
            <a:extLst>
              <a:ext uri="{FF2B5EF4-FFF2-40B4-BE49-F238E27FC236}">
                <a16:creationId xmlns:a16="http://schemas.microsoft.com/office/drawing/2014/main" id="{1F8DA60E-92E8-4E1D-BCCF-7031F164AF0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20325" y="5638800"/>
            <a:ext cx="1971675"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658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F18D3-5566-4ABC-80CD-B98F76A236F3}"/>
              </a:ext>
            </a:extLst>
          </p:cNvPr>
          <p:cNvSpPr>
            <a:spLocks noGrp="1"/>
          </p:cNvSpPr>
          <p:nvPr>
            <p:ph type="ctrTitle"/>
          </p:nvPr>
        </p:nvSpPr>
        <p:spPr>
          <a:xfrm>
            <a:off x="1524000" y="1122363"/>
            <a:ext cx="9144000" cy="1913782"/>
          </a:xfrm>
        </p:spPr>
        <p:txBody>
          <a:bodyPr/>
          <a:lstStyle/>
          <a:p>
            <a:endParaRPr lang="en-GB" dirty="0"/>
          </a:p>
        </p:txBody>
      </p:sp>
      <p:sp>
        <p:nvSpPr>
          <p:cNvPr id="3" name="Subtitle 2">
            <a:extLst>
              <a:ext uri="{FF2B5EF4-FFF2-40B4-BE49-F238E27FC236}">
                <a16:creationId xmlns:a16="http://schemas.microsoft.com/office/drawing/2014/main" id="{1FA007FC-B627-44E6-B871-3C7950458054}"/>
              </a:ext>
            </a:extLst>
          </p:cNvPr>
          <p:cNvSpPr>
            <a:spLocks noGrp="1"/>
          </p:cNvSpPr>
          <p:nvPr>
            <p:ph type="subTitle" idx="1"/>
          </p:nvPr>
        </p:nvSpPr>
        <p:spPr/>
        <p:txBody>
          <a:bodyPr/>
          <a:lstStyle/>
          <a:p>
            <a:endParaRPr lang="en-GB" dirty="0"/>
          </a:p>
        </p:txBody>
      </p:sp>
      <p:pic>
        <p:nvPicPr>
          <p:cNvPr id="4" name="Picture 3">
            <a:extLst>
              <a:ext uri="{FF2B5EF4-FFF2-40B4-BE49-F238E27FC236}">
                <a16:creationId xmlns:a16="http://schemas.microsoft.com/office/drawing/2014/main" id="{767653C1-0E38-4369-A137-6FE8BA93D1B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64100" y="5672831"/>
            <a:ext cx="2450237" cy="665338"/>
          </a:xfrm>
          <a:prstGeom prst="rect">
            <a:avLst/>
          </a:prstGeom>
          <a:noFill/>
          <a:ln>
            <a:noFill/>
          </a:ln>
        </p:spPr>
      </p:pic>
      <p:graphicFrame>
        <p:nvGraphicFramePr>
          <p:cNvPr id="6" name="Diagram 5">
            <a:extLst>
              <a:ext uri="{FF2B5EF4-FFF2-40B4-BE49-F238E27FC236}">
                <a16:creationId xmlns:a16="http://schemas.microsoft.com/office/drawing/2014/main" id="{C18B81AD-F086-40C1-A979-490352AC511D}"/>
              </a:ext>
            </a:extLst>
          </p:cNvPr>
          <p:cNvGraphicFramePr/>
          <p:nvPr/>
        </p:nvGraphicFramePr>
        <p:xfrm>
          <a:off x="0" y="5672831"/>
          <a:ext cx="12100142" cy="665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a:extLst>
              <a:ext uri="{FF2B5EF4-FFF2-40B4-BE49-F238E27FC236}">
                <a16:creationId xmlns:a16="http://schemas.microsoft.com/office/drawing/2014/main" id="{4FCE96D7-54DF-4C1D-BE95-A42FA37CA7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468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C18B81AD-F086-40C1-A979-490352AC511D}"/>
              </a:ext>
            </a:extLst>
          </p:cNvPr>
          <p:cNvGraphicFramePr/>
          <p:nvPr>
            <p:extLst>
              <p:ext uri="{D42A27DB-BD31-4B8C-83A1-F6EECF244321}">
                <p14:modId xmlns:p14="http://schemas.microsoft.com/office/powerpoint/2010/main" val="4149406772"/>
              </p:ext>
            </p:extLst>
          </p:nvPr>
        </p:nvGraphicFramePr>
        <p:xfrm>
          <a:off x="0" y="5672831"/>
          <a:ext cx="12100142" cy="665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2DDF18D3-5566-4ABC-80CD-B98F76A236F3}"/>
              </a:ext>
            </a:extLst>
          </p:cNvPr>
          <p:cNvSpPr>
            <a:spLocks noGrp="1"/>
          </p:cNvSpPr>
          <p:nvPr>
            <p:ph type="ctrTitle"/>
          </p:nvPr>
        </p:nvSpPr>
        <p:spPr>
          <a:xfrm>
            <a:off x="1757916" y="1056976"/>
            <a:ext cx="9144000" cy="2064644"/>
          </a:xfrm>
        </p:spPr>
        <p:txBody>
          <a:bodyPr>
            <a:normAutofit fontScale="90000"/>
          </a:bodyPr>
          <a:lstStyle/>
          <a:p>
            <a:pPr marL="0" marR="0" lvl="0" indent="0" defTabSz="914400" rtl="0" eaLnBrk="1" fontAlgn="auto" latinLnBrk="0" hangingPunct="1">
              <a:lnSpc>
                <a:spcPct val="115000"/>
              </a:lnSpc>
              <a:spcBef>
                <a:spcPts val="0"/>
              </a:spcBef>
              <a:spcAft>
                <a:spcPts val="1000"/>
              </a:spcAft>
              <a:tabLst/>
              <a:defRPr/>
            </a:pPr>
            <a:r>
              <a:rPr kumimoji="0" lang="en-GB" sz="53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Daily Activities: the Fabulous Four</a:t>
            </a:r>
            <a:r>
              <a:rPr kumimoji="0" lang="en-GB" sz="3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r>
            <a:br>
              <a:rPr kumimoji="0" lang="en-GB" sz="3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GB" sz="6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r>
            <a:br>
              <a:rPr kumimoji="0" lang="en-GB" sz="6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lang="en-GB" dirty="0"/>
          </a:p>
        </p:txBody>
      </p:sp>
      <p:graphicFrame>
        <p:nvGraphicFramePr>
          <p:cNvPr id="7" name="Diagram 6">
            <a:extLst>
              <a:ext uri="{FF2B5EF4-FFF2-40B4-BE49-F238E27FC236}">
                <a16:creationId xmlns:a16="http://schemas.microsoft.com/office/drawing/2014/main" id="{B758E715-97AD-47F4-93BF-41CBF1820F37}"/>
              </a:ext>
            </a:extLst>
          </p:cNvPr>
          <p:cNvGraphicFramePr/>
          <p:nvPr>
            <p:extLst>
              <p:ext uri="{D42A27DB-BD31-4B8C-83A1-F6EECF244321}">
                <p14:modId xmlns:p14="http://schemas.microsoft.com/office/powerpoint/2010/main" val="2176574118"/>
              </p:ext>
            </p:extLst>
          </p:nvPr>
        </p:nvGraphicFramePr>
        <p:xfrm>
          <a:off x="1358159" y="1403497"/>
          <a:ext cx="9383823" cy="405100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9218" name="Picture 2">
            <a:extLst>
              <a:ext uri="{FF2B5EF4-FFF2-40B4-BE49-F238E27FC236}">
                <a16:creationId xmlns:a16="http://schemas.microsoft.com/office/drawing/2014/main" id="{E20A8565-A81D-46EF-B5BD-3994A584542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20325" y="5638800"/>
            <a:ext cx="1971675"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980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9">
            <a:extLst>
              <a:ext uri="{FF2B5EF4-FFF2-40B4-BE49-F238E27FC236}">
                <a16:creationId xmlns:a16="http://schemas.microsoft.com/office/drawing/2014/main" id="{18873D23-2DCF-4B31-A009-95721C06E8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1">
            <a:extLst>
              <a:ext uri="{FF2B5EF4-FFF2-40B4-BE49-F238E27FC236}">
                <a16:creationId xmlns:a16="http://schemas.microsoft.com/office/drawing/2014/main" id="{C13EF075-D4EF-4929-ADBC-91B27DA199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8" name="Group 13">
            <a:extLst>
              <a:ext uri="{FF2B5EF4-FFF2-40B4-BE49-F238E27FC236}">
                <a16:creationId xmlns:a16="http://schemas.microsoft.com/office/drawing/2014/main" id="{DAA26DFA-AAB2-4973-9C17-16D587C7B19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9" name="Freeform: Shape 14">
              <a:extLst>
                <a:ext uri="{FF2B5EF4-FFF2-40B4-BE49-F238E27FC236}">
                  <a16:creationId xmlns:a16="http://schemas.microsoft.com/office/drawing/2014/main" id="{3F407F11-7321-4BF6-8536-CCE8E34245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15">
              <a:extLst>
                <a:ext uri="{FF2B5EF4-FFF2-40B4-BE49-F238E27FC236}">
                  <a16:creationId xmlns:a16="http://schemas.microsoft.com/office/drawing/2014/main" id="{06AC5DCC-C3CC-4FD5-AD4E-13A1BE5F7F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16">
              <a:extLst>
                <a:ext uri="{FF2B5EF4-FFF2-40B4-BE49-F238E27FC236}">
                  <a16:creationId xmlns:a16="http://schemas.microsoft.com/office/drawing/2014/main" id="{4BBCC2F4-EFA7-4AF4-B538-AC4022D90F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17">
              <a:extLst>
                <a:ext uri="{FF2B5EF4-FFF2-40B4-BE49-F238E27FC236}">
                  <a16:creationId xmlns:a16="http://schemas.microsoft.com/office/drawing/2014/main" id="{2A9D1364-B6A3-44CB-9FBA-C528F0CE90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Title 4">
            <a:extLst>
              <a:ext uri="{FF2B5EF4-FFF2-40B4-BE49-F238E27FC236}">
                <a16:creationId xmlns:a16="http://schemas.microsoft.com/office/drawing/2014/main" id="{8F8C8C58-2F4A-59AE-CDD2-5A570E74AABB}"/>
              </a:ext>
            </a:extLst>
          </p:cNvPr>
          <p:cNvSpPr>
            <a:spLocks noGrp="1"/>
          </p:cNvSpPr>
          <p:nvPr>
            <p:ph type="title"/>
          </p:nvPr>
        </p:nvSpPr>
        <p:spPr>
          <a:xfrm>
            <a:off x="640080" y="1243013"/>
            <a:ext cx="3855720" cy="4371974"/>
          </a:xfrm>
        </p:spPr>
        <p:txBody>
          <a:bodyPr>
            <a:normAutofit/>
          </a:bodyPr>
          <a:lstStyle/>
          <a:p>
            <a:pPr marL="0" indent="0"/>
            <a:r>
              <a:rPr lang="en-GB" sz="3600" dirty="0">
                <a:solidFill>
                  <a:schemeClr val="tx2"/>
                </a:solidFill>
                <a:latin typeface="inherit"/>
              </a:rPr>
              <a:t/>
            </a:r>
            <a:br>
              <a:rPr lang="en-GB" sz="3600" dirty="0">
                <a:solidFill>
                  <a:schemeClr val="tx2"/>
                </a:solidFill>
                <a:latin typeface="inherit"/>
              </a:rPr>
            </a:br>
            <a:r>
              <a:rPr lang="en-GB" sz="3600" dirty="0">
                <a:solidFill>
                  <a:schemeClr val="tx2"/>
                </a:solidFill>
              </a:rPr>
              <a:t>“Nothing worth having was ever achieved </a:t>
            </a:r>
            <a:r>
              <a:rPr lang="en-GB" sz="3600" b="1" dirty="0">
                <a:solidFill>
                  <a:schemeClr val="tx2"/>
                </a:solidFill>
              </a:rPr>
              <a:t>without effort</a:t>
            </a:r>
            <a:r>
              <a:rPr lang="en-GB" sz="3600" dirty="0">
                <a:solidFill>
                  <a:schemeClr val="tx2"/>
                </a:solidFill>
              </a:rPr>
              <a:t>”</a:t>
            </a:r>
            <a:br>
              <a:rPr lang="en-GB" sz="3600" dirty="0">
                <a:solidFill>
                  <a:schemeClr val="tx2"/>
                </a:solidFill>
              </a:rPr>
            </a:br>
            <a:r>
              <a:rPr lang="en-GB" sz="3600" dirty="0">
                <a:solidFill>
                  <a:schemeClr val="tx2"/>
                </a:solidFill>
              </a:rPr>
              <a:t/>
            </a:r>
            <a:br>
              <a:rPr lang="en-GB" sz="3600" dirty="0">
                <a:solidFill>
                  <a:schemeClr val="tx2"/>
                </a:solidFill>
              </a:rPr>
            </a:br>
            <a:r>
              <a:rPr lang="en-GB" sz="3600" dirty="0">
                <a:solidFill>
                  <a:schemeClr val="tx2"/>
                </a:solidFill>
              </a:rPr>
              <a:t>Theodore Roosevelt</a:t>
            </a:r>
            <a:br>
              <a:rPr lang="en-GB" sz="3600" dirty="0">
                <a:solidFill>
                  <a:schemeClr val="tx2"/>
                </a:solidFill>
              </a:rPr>
            </a:br>
            <a:endParaRPr lang="en-GB" sz="3600" dirty="0">
              <a:solidFill>
                <a:schemeClr val="tx2"/>
              </a:solidFill>
            </a:endParaRPr>
          </a:p>
        </p:txBody>
      </p:sp>
      <p:pic>
        <p:nvPicPr>
          <p:cNvPr id="7" name="Content Placeholder 6" descr="Celebrating graduation day">
            <a:extLst>
              <a:ext uri="{FF2B5EF4-FFF2-40B4-BE49-F238E27FC236}">
                <a16:creationId xmlns:a16="http://schemas.microsoft.com/office/drawing/2014/main" id="{2FD0D4C0-0723-9A3B-E170-00882295BAA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134934" y="1011238"/>
            <a:ext cx="4210219" cy="4286903"/>
          </a:xfrm>
        </p:spPr>
      </p:pic>
    </p:spTree>
    <p:extLst>
      <p:ext uri="{BB962C8B-B14F-4D97-AF65-F5344CB8AC3E}">
        <p14:creationId xmlns:p14="http://schemas.microsoft.com/office/powerpoint/2010/main" val="2662429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EC939F4-36C9-4712-A9F9-D051818B952E}"/>
              </a:ext>
            </a:extLst>
          </p:cNvPr>
          <p:cNvPicPr>
            <a:picLocks noGrp="1" noChangeAspect="1"/>
          </p:cNvPicPr>
          <p:nvPr>
            <p:ph idx="1"/>
          </p:nvPr>
        </p:nvPicPr>
        <p:blipFill rotWithShape="1">
          <a:blip r:embed="rId3"/>
          <a:srcRect l="9453" t="58913" r="21973" b="10624"/>
          <a:stretch/>
        </p:blipFill>
        <p:spPr>
          <a:xfrm>
            <a:off x="466680" y="1869575"/>
            <a:ext cx="11258639" cy="2665512"/>
          </a:xfrm>
          <a:prstGeom prst="rect">
            <a:avLst/>
          </a:prstGeom>
        </p:spPr>
      </p:pic>
    </p:spTree>
    <p:extLst>
      <p:ext uri="{BB962C8B-B14F-4D97-AF65-F5344CB8AC3E}">
        <p14:creationId xmlns:p14="http://schemas.microsoft.com/office/powerpoint/2010/main" val="1352123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C18B81AD-F086-40C1-A979-490352AC511D}"/>
              </a:ext>
            </a:extLst>
          </p:cNvPr>
          <p:cNvGraphicFramePr/>
          <p:nvPr>
            <p:extLst>
              <p:ext uri="{D42A27DB-BD31-4B8C-83A1-F6EECF244321}">
                <p14:modId xmlns:p14="http://schemas.microsoft.com/office/powerpoint/2010/main" val="4021834133"/>
              </p:ext>
            </p:extLst>
          </p:nvPr>
        </p:nvGraphicFramePr>
        <p:xfrm>
          <a:off x="0" y="5672831"/>
          <a:ext cx="12100142" cy="665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2DDF18D3-5566-4ABC-80CD-B98F76A236F3}"/>
              </a:ext>
            </a:extLst>
          </p:cNvPr>
          <p:cNvSpPr>
            <a:spLocks noGrp="1"/>
          </p:cNvSpPr>
          <p:nvPr>
            <p:ph type="ctrTitle"/>
          </p:nvPr>
        </p:nvSpPr>
        <p:spPr>
          <a:xfrm>
            <a:off x="1524000" y="1122363"/>
            <a:ext cx="9144000" cy="993516"/>
          </a:xfrm>
        </p:spPr>
        <p:txBody>
          <a:bodyPr/>
          <a:lstStyle/>
          <a:p>
            <a:r>
              <a:rPr lang="en-GB" dirty="0"/>
              <a:t>Top Tips</a:t>
            </a:r>
          </a:p>
        </p:txBody>
      </p:sp>
      <p:sp>
        <p:nvSpPr>
          <p:cNvPr id="3" name="Subtitle 2">
            <a:extLst>
              <a:ext uri="{FF2B5EF4-FFF2-40B4-BE49-F238E27FC236}">
                <a16:creationId xmlns:a16="http://schemas.microsoft.com/office/drawing/2014/main" id="{1FA007FC-B627-44E6-B871-3C7950458054}"/>
              </a:ext>
            </a:extLst>
          </p:cNvPr>
          <p:cNvSpPr>
            <a:spLocks noGrp="1"/>
          </p:cNvSpPr>
          <p:nvPr>
            <p:ph type="subTitle" idx="1"/>
          </p:nvPr>
        </p:nvSpPr>
        <p:spPr>
          <a:xfrm>
            <a:off x="1524000" y="2115879"/>
            <a:ext cx="9144000" cy="3141921"/>
          </a:xfrm>
        </p:spPr>
        <p:txBody>
          <a:bodyPr>
            <a:normAutofit lnSpcReduction="10000"/>
          </a:bodyPr>
          <a:lstStyle/>
          <a:p>
            <a:pPr marL="428625" marR="0" lvl="0" indent="-42862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effectLst/>
                <a:uLnTx/>
                <a:uFillTx/>
                <a:latin typeface="Trebuchet MS" panose="020B0603020202020204" pitchFamily="34" charset="0"/>
              </a:rPr>
              <a:t>Ask questions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effectLst/>
              <a:uLnTx/>
              <a:uFillTx/>
              <a:latin typeface="Trebuchet MS" panose="020B0603020202020204" pitchFamily="34" charset="0"/>
            </a:endParaRPr>
          </a:p>
          <a:p>
            <a:pPr marL="428625" marR="0" lvl="0" indent="-42862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effectLst/>
                <a:uLnTx/>
                <a:uFillTx/>
                <a:latin typeface="Trebuchet MS" panose="020B0603020202020204" pitchFamily="34" charset="0"/>
              </a:rPr>
              <a:t>Challenge unhelpful thoughts</a:t>
            </a:r>
          </a:p>
          <a:p>
            <a:pPr marL="428625" marR="0" lvl="0" indent="-42862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effectLst/>
              <a:uLnTx/>
              <a:uFillTx/>
              <a:latin typeface="Trebuchet MS" panose="020B0603020202020204" pitchFamily="34" charset="0"/>
            </a:endParaRPr>
          </a:p>
          <a:p>
            <a:pPr marL="428625" marR="0" lvl="0" indent="-42862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effectLst/>
                <a:uLnTx/>
                <a:uFillTx/>
                <a:latin typeface="Trebuchet MS" panose="020B0603020202020204" pitchFamily="34" charset="0"/>
              </a:rPr>
              <a:t>Positive and forward-thinking support</a:t>
            </a:r>
          </a:p>
          <a:p>
            <a:pPr marL="428625" marR="0" lvl="0" indent="-42862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effectLst/>
              <a:uLnTx/>
              <a:uFillTx/>
              <a:latin typeface="Trebuchet MS" panose="020B0603020202020204" pitchFamily="34" charset="0"/>
            </a:endParaRPr>
          </a:p>
          <a:p>
            <a:pPr marL="428625" marR="0" lvl="0" indent="-42862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effectLst/>
                <a:uLnTx/>
                <a:uFillTx/>
                <a:latin typeface="Trebuchet MS" panose="020B0603020202020204" pitchFamily="34" charset="0"/>
              </a:rPr>
              <a:t>Problem solving approach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effectLst/>
              <a:uLnTx/>
              <a:uFillTx/>
              <a:latin typeface="Trebuchet MS" panose="020B0603020202020204" pitchFamily="34" charset="0"/>
            </a:endParaRPr>
          </a:p>
          <a:p>
            <a:pPr marL="428625" marR="0" lvl="0" indent="-42862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effectLst/>
                <a:uLnTx/>
                <a:uFillTx/>
                <a:latin typeface="Trebuchet MS" panose="020B0603020202020204" pitchFamily="34" charset="0"/>
              </a:rPr>
              <a:t>Then…. let go, distract and do something you enjoy..</a:t>
            </a:r>
            <a:endParaRPr lang="en-GB" dirty="0">
              <a:latin typeface="Trebuchet MS" panose="020B0603020202020204" pitchFamily="34" charset="0"/>
            </a:endParaRPr>
          </a:p>
        </p:txBody>
      </p:sp>
      <p:pic>
        <p:nvPicPr>
          <p:cNvPr id="10242" name="Picture 2">
            <a:extLst>
              <a:ext uri="{FF2B5EF4-FFF2-40B4-BE49-F238E27FC236}">
                <a16:creationId xmlns:a16="http://schemas.microsoft.com/office/drawing/2014/main" id="{8599BA80-F239-4301-8768-F89451D92C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20325" y="5638800"/>
            <a:ext cx="1971675"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246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D171DE4-CD98-4354-98E0-C48734A4400F}"/>
              </a:ext>
            </a:extLst>
          </p:cNvPr>
          <p:cNvSpPr>
            <a:spLocks noGrp="1"/>
          </p:cNvSpPr>
          <p:nvPr>
            <p:ph type="title"/>
          </p:nvPr>
        </p:nvSpPr>
        <p:spPr/>
        <p:txBody>
          <a:bodyPr>
            <a:normAutofit/>
          </a:bodyPr>
          <a:lstStyle/>
          <a:p>
            <a:r>
              <a:rPr lang="en-GB" sz="3200" b="1" dirty="0"/>
              <a:t>Useful apps for young people to support their mental health </a:t>
            </a:r>
          </a:p>
        </p:txBody>
      </p:sp>
      <p:sp>
        <p:nvSpPr>
          <p:cNvPr id="3" name="Content Placeholder 2">
            <a:extLst>
              <a:ext uri="{FF2B5EF4-FFF2-40B4-BE49-F238E27FC236}">
                <a16:creationId xmlns:a16="http://schemas.microsoft.com/office/drawing/2014/main" id="{337A6638-EC2A-47D6-A289-91329B1E9CDA}"/>
              </a:ext>
            </a:extLst>
          </p:cNvPr>
          <p:cNvSpPr>
            <a:spLocks noGrp="1"/>
          </p:cNvSpPr>
          <p:nvPr>
            <p:ph sz="half" idx="1"/>
          </p:nvPr>
        </p:nvSpPr>
        <p:spPr>
          <a:xfrm>
            <a:off x="838200" y="1825624"/>
            <a:ext cx="5562600" cy="7481661"/>
          </a:xfrm>
        </p:spPr>
        <p:txBody>
          <a:bodyPr>
            <a:noAutofit/>
          </a:bodyPr>
          <a:lstStyle/>
          <a:p>
            <a:r>
              <a:rPr lang="en-GB" dirty="0"/>
              <a:t>Calm ​</a:t>
            </a:r>
          </a:p>
          <a:p>
            <a:r>
              <a:rPr lang="en-GB" dirty="0"/>
              <a:t>Headspace ​</a:t>
            </a:r>
          </a:p>
          <a:p>
            <a:r>
              <a:rPr lang="en-GB" dirty="0"/>
              <a:t>Mindshift ​</a:t>
            </a:r>
          </a:p>
          <a:p>
            <a:r>
              <a:rPr lang="en-GB" dirty="0"/>
              <a:t>Childline (live chat for mental health support)</a:t>
            </a:r>
          </a:p>
          <a:p>
            <a:r>
              <a:rPr lang="en-GB" dirty="0"/>
              <a:t>Catch It (support with mood)​</a:t>
            </a:r>
          </a:p>
          <a:p>
            <a:r>
              <a:rPr lang="en-GB" dirty="0"/>
              <a:t>Stop, Breathe, Think (meditations and mindfulness)​</a:t>
            </a:r>
          </a:p>
          <a:p>
            <a:r>
              <a:rPr lang="en-GB" dirty="0"/>
              <a:t>Think Ninja</a:t>
            </a:r>
          </a:p>
        </p:txBody>
      </p:sp>
      <p:sp>
        <p:nvSpPr>
          <p:cNvPr id="5" name="TextBox 4">
            <a:extLst>
              <a:ext uri="{FF2B5EF4-FFF2-40B4-BE49-F238E27FC236}">
                <a16:creationId xmlns:a16="http://schemas.microsoft.com/office/drawing/2014/main" id="{9417542C-B0C8-496B-A96B-A28C56BD9EBD}"/>
              </a:ext>
            </a:extLst>
          </p:cNvPr>
          <p:cNvSpPr txBox="1"/>
          <p:nvPr/>
        </p:nvSpPr>
        <p:spPr>
          <a:xfrm>
            <a:off x="3049361" y="3244334"/>
            <a:ext cx="6098720" cy="369332"/>
          </a:xfrm>
          <a:prstGeom prst="rect">
            <a:avLst/>
          </a:prstGeom>
          <a:noFill/>
        </p:spPr>
        <p:txBody>
          <a:bodyPr wrap="square">
            <a:spAutoFit/>
          </a:bodyPr>
          <a:lstStyle/>
          <a:p>
            <a:r>
              <a:rPr lang="en-GB" dirty="0"/>
              <a:t> </a:t>
            </a:r>
          </a:p>
        </p:txBody>
      </p:sp>
      <p:sp>
        <p:nvSpPr>
          <p:cNvPr id="7" name="TextBox 6">
            <a:extLst>
              <a:ext uri="{FF2B5EF4-FFF2-40B4-BE49-F238E27FC236}">
                <a16:creationId xmlns:a16="http://schemas.microsoft.com/office/drawing/2014/main" id="{0513C897-5686-4EC9-B999-969018C507C6}"/>
              </a:ext>
            </a:extLst>
          </p:cNvPr>
          <p:cNvSpPr txBox="1"/>
          <p:nvPr/>
        </p:nvSpPr>
        <p:spPr>
          <a:xfrm>
            <a:off x="3049361" y="3244334"/>
            <a:ext cx="6098720" cy="369332"/>
          </a:xfrm>
          <a:prstGeom prst="rect">
            <a:avLst/>
          </a:prstGeom>
          <a:noFill/>
        </p:spPr>
        <p:txBody>
          <a:bodyPr wrap="square">
            <a:spAutoFit/>
          </a:bodyPr>
          <a:lstStyle/>
          <a:p>
            <a:r>
              <a:rPr lang="en-GB" dirty="0"/>
              <a:t> </a:t>
            </a:r>
          </a:p>
        </p:txBody>
      </p:sp>
      <p:pic>
        <p:nvPicPr>
          <p:cNvPr id="3076" name="Picture 4">
            <a:extLst>
              <a:ext uri="{FF2B5EF4-FFF2-40B4-BE49-F238E27FC236}">
                <a16:creationId xmlns:a16="http://schemas.microsoft.com/office/drawing/2014/main" id="{AFCC903E-2159-469A-9C53-33F307146C5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0188465" y="3622579"/>
            <a:ext cx="1387297" cy="14063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75FD236F-9491-46FA-A149-B732C846BA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2467" y="3588224"/>
            <a:ext cx="1387297" cy="144065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4E5CFB7D-C90C-44FC-A706-F7C1EC8ED5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1595" y="1863757"/>
            <a:ext cx="1322505" cy="128770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73A02214-75AC-4125-81A1-71F66DC097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9738" y="1879734"/>
            <a:ext cx="1322505" cy="132250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a:extLst>
              <a:ext uri="{FF2B5EF4-FFF2-40B4-BE49-F238E27FC236}">
                <a16:creationId xmlns:a16="http://schemas.microsoft.com/office/drawing/2014/main" id="{C23811C6-6EE5-42FF-9D10-D1F5DD06D0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596" y="1905818"/>
            <a:ext cx="1444296" cy="120358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a:extLst>
              <a:ext uri="{FF2B5EF4-FFF2-40B4-BE49-F238E27FC236}">
                <a16:creationId xmlns:a16="http://schemas.microsoft.com/office/drawing/2014/main" id="{290CBB65-F2E8-434B-8732-612F223A2B0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97622" y="3613666"/>
            <a:ext cx="1326144" cy="1262994"/>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a:extLst>
              <a:ext uri="{FF2B5EF4-FFF2-40B4-BE49-F238E27FC236}">
                <a16:creationId xmlns:a16="http://schemas.microsoft.com/office/drawing/2014/main" id="{46ECFE1D-0E69-4F9B-9C78-F6A1087C347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13354" y="5270353"/>
            <a:ext cx="1387296" cy="1371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172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F18D3-5566-4ABC-80CD-B98F76A236F3}"/>
              </a:ext>
            </a:extLst>
          </p:cNvPr>
          <p:cNvSpPr>
            <a:spLocks noGrp="1"/>
          </p:cNvSpPr>
          <p:nvPr>
            <p:ph type="ctrTitle"/>
          </p:nvPr>
        </p:nvSpPr>
        <p:spPr>
          <a:xfrm>
            <a:off x="1524000" y="1122363"/>
            <a:ext cx="9144000" cy="993516"/>
          </a:xfrm>
        </p:spPr>
        <p:txBody>
          <a:bodyPr/>
          <a:lstStyle/>
          <a:p>
            <a:endParaRPr lang="en-GB" dirty="0"/>
          </a:p>
        </p:txBody>
      </p:sp>
      <p:sp>
        <p:nvSpPr>
          <p:cNvPr id="3" name="Subtitle 2">
            <a:extLst>
              <a:ext uri="{FF2B5EF4-FFF2-40B4-BE49-F238E27FC236}">
                <a16:creationId xmlns:a16="http://schemas.microsoft.com/office/drawing/2014/main" id="{1FA007FC-B627-44E6-B871-3C7950458054}"/>
              </a:ext>
            </a:extLst>
          </p:cNvPr>
          <p:cNvSpPr>
            <a:spLocks noGrp="1"/>
          </p:cNvSpPr>
          <p:nvPr>
            <p:ph type="subTitle" idx="1"/>
          </p:nvPr>
        </p:nvSpPr>
        <p:spPr>
          <a:xfrm>
            <a:off x="340243" y="382773"/>
            <a:ext cx="11419366" cy="4875028"/>
          </a:xfrm>
        </p:spPr>
        <p:txBody>
          <a:bodyPr>
            <a:normAutofit/>
          </a:bodyPr>
          <a:lstStyle/>
          <a:p>
            <a:pPr marR="0" lvl="0" algn="l" defTabSz="685800" rtl="0" eaLnBrk="1" fontAlgn="auto" latinLnBrk="0" hangingPunct="1">
              <a:lnSpc>
                <a:spcPct val="100000"/>
              </a:lnSpc>
              <a:spcBef>
                <a:spcPts val="0"/>
              </a:spcBef>
              <a:spcAft>
                <a:spcPts val="0"/>
              </a:spcAft>
              <a:buClrTx/>
              <a:buSzTx/>
              <a:tabLst/>
              <a:defRPr/>
            </a:pPr>
            <a:endParaRPr lang="en-GB" dirty="0"/>
          </a:p>
        </p:txBody>
      </p:sp>
      <p:pic>
        <p:nvPicPr>
          <p:cNvPr id="4" name="Picture 3">
            <a:extLst>
              <a:ext uri="{FF2B5EF4-FFF2-40B4-BE49-F238E27FC236}">
                <a16:creationId xmlns:a16="http://schemas.microsoft.com/office/drawing/2014/main" id="{767653C1-0E38-4369-A137-6FE8BA93D1B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64100" y="5672831"/>
            <a:ext cx="2450237" cy="665338"/>
          </a:xfrm>
          <a:prstGeom prst="rect">
            <a:avLst/>
          </a:prstGeom>
          <a:noFill/>
          <a:ln>
            <a:noFill/>
          </a:ln>
        </p:spPr>
      </p:pic>
      <p:graphicFrame>
        <p:nvGraphicFramePr>
          <p:cNvPr id="6" name="Diagram 5">
            <a:extLst>
              <a:ext uri="{FF2B5EF4-FFF2-40B4-BE49-F238E27FC236}">
                <a16:creationId xmlns:a16="http://schemas.microsoft.com/office/drawing/2014/main" id="{C18B81AD-F086-40C1-A979-490352AC511D}"/>
              </a:ext>
            </a:extLst>
          </p:cNvPr>
          <p:cNvGraphicFramePr/>
          <p:nvPr/>
        </p:nvGraphicFramePr>
        <p:xfrm>
          <a:off x="0" y="5672831"/>
          <a:ext cx="12100142" cy="665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Content Placeholder 3">
            <a:extLst>
              <a:ext uri="{FF2B5EF4-FFF2-40B4-BE49-F238E27FC236}">
                <a16:creationId xmlns:a16="http://schemas.microsoft.com/office/drawing/2014/main" id="{3FE0C772-1997-4EDB-B7DB-902897A94612}"/>
              </a:ext>
            </a:extLst>
          </p:cNvPr>
          <p:cNvPicPr>
            <a:picLocks noGrp="1" noChangeAspect="1"/>
          </p:cNvPicPr>
          <p:nvPr>
            <p:ph idx="1"/>
          </p:nvPr>
        </p:nvPicPr>
        <p:blipFill rotWithShape="1">
          <a:blip r:embed="rId8"/>
          <a:srcRect l="20136" t="17991" r="39546" b="1424"/>
          <a:stretch/>
        </p:blipFill>
        <p:spPr>
          <a:xfrm>
            <a:off x="0" y="0"/>
            <a:ext cx="12224107" cy="6858000"/>
          </a:xfrm>
          <a:prstGeom prst="rect">
            <a:avLst/>
          </a:prstGeom>
        </p:spPr>
      </p:pic>
    </p:spTree>
    <p:extLst>
      <p:ext uri="{BB962C8B-B14F-4D97-AF65-F5344CB8AC3E}">
        <p14:creationId xmlns:p14="http://schemas.microsoft.com/office/powerpoint/2010/main" val="1152802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C18B81AD-F086-40C1-A979-490352AC511D}"/>
              </a:ext>
            </a:extLst>
          </p:cNvPr>
          <p:cNvGraphicFramePr/>
          <p:nvPr>
            <p:extLst>
              <p:ext uri="{D42A27DB-BD31-4B8C-83A1-F6EECF244321}">
                <p14:modId xmlns:p14="http://schemas.microsoft.com/office/powerpoint/2010/main" val="2982911409"/>
              </p:ext>
            </p:extLst>
          </p:nvPr>
        </p:nvGraphicFramePr>
        <p:xfrm>
          <a:off x="0" y="5672831"/>
          <a:ext cx="12100142" cy="665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2DDF18D3-5566-4ABC-80CD-B98F76A236F3}"/>
              </a:ext>
            </a:extLst>
          </p:cNvPr>
          <p:cNvSpPr>
            <a:spLocks noGrp="1"/>
          </p:cNvSpPr>
          <p:nvPr>
            <p:ph type="ctrTitle"/>
          </p:nvPr>
        </p:nvSpPr>
        <p:spPr>
          <a:xfrm>
            <a:off x="1524000" y="1122363"/>
            <a:ext cx="9144000" cy="993516"/>
          </a:xfrm>
        </p:spPr>
        <p:txBody>
          <a:bodyPr/>
          <a:lstStyle/>
          <a:p>
            <a:endParaRPr lang="en-GB" dirty="0"/>
          </a:p>
        </p:txBody>
      </p:sp>
      <p:sp>
        <p:nvSpPr>
          <p:cNvPr id="3" name="Subtitle 2">
            <a:extLst>
              <a:ext uri="{FF2B5EF4-FFF2-40B4-BE49-F238E27FC236}">
                <a16:creationId xmlns:a16="http://schemas.microsoft.com/office/drawing/2014/main" id="{1FA007FC-B627-44E6-B871-3C7950458054}"/>
              </a:ext>
            </a:extLst>
          </p:cNvPr>
          <p:cNvSpPr>
            <a:spLocks noGrp="1"/>
          </p:cNvSpPr>
          <p:nvPr>
            <p:ph type="subTitle" idx="1"/>
          </p:nvPr>
        </p:nvSpPr>
        <p:spPr>
          <a:xfrm>
            <a:off x="1524000" y="2115879"/>
            <a:ext cx="9144000" cy="3141921"/>
          </a:xfrm>
        </p:spPr>
        <p:txBody>
          <a:bodyPr/>
          <a:lstStyle/>
          <a:p>
            <a:endParaRPr lang="en-GB" dirty="0"/>
          </a:p>
        </p:txBody>
      </p:sp>
      <p:pic>
        <p:nvPicPr>
          <p:cNvPr id="6146" name="Picture 2">
            <a:extLst>
              <a:ext uri="{FF2B5EF4-FFF2-40B4-BE49-F238E27FC236}">
                <a16:creationId xmlns:a16="http://schemas.microsoft.com/office/drawing/2014/main" id="{48CE568A-3083-4162-B602-14615D3AEB2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
            <a:ext cx="12192000" cy="5369442"/>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a:extLst>
              <a:ext uri="{FF2B5EF4-FFF2-40B4-BE49-F238E27FC236}">
                <a16:creationId xmlns:a16="http://schemas.microsoft.com/office/drawing/2014/main" id="{66804B66-F179-49DE-A3DB-470A87089A4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20325" y="5638799"/>
            <a:ext cx="1971675"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888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F18D3-5566-4ABC-80CD-B98F76A236F3}"/>
              </a:ext>
            </a:extLst>
          </p:cNvPr>
          <p:cNvSpPr>
            <a:spLocks noGrp="1"/>
          </p:cNvSpPr>
          <p:nvPr>
            <p:ph type="ctrTitle"/>
          </p:nvPr>
        </p:nvSpPr>
        <p:spPr>
          <a:xfrm>
            <a:off x="1524000" y="1122363"/>
            <a:ext cx="9144000" cy="993516"/>
          </a:xfrm>
        </p:spPr>
        <p:txBody>
          <a:bodyPr>
            <a:normAutofit fontScale="90000"/>
          </a:bodyPr>
          <a:lstStyle/>
          <a:p>
            <a:r>
              <a:rPr lang="en-GB" sz="6000" b="1" dirty="0">
                <a:solidFill>
                  <a:srgbClr val="002060"/>
                </a:solidFill>
                <a:latin typeface="+mn-lt"/>
              </a:rPr>
              <a:t>What if you are worried for your child?</a:t>
            </a:r>
            <a:endParaRPr lang="en-GB" dirty="0">
              <a:solidFill>
                <a:srgbClr val="002060"/>
              </a:solidFill>
            </a:endParaRPr>
          </a:p>
        </p:txBody>
      </p:sp>
      <p:sp>
        <p:nvSpPr>
          <p:cNvPr id="3" name="Subtitle 2">
            <a:extLst>
              <a:ext uri="{FF2B5EF4-FFF2-40B4-BE49-F238E27FC236}">
                <a16:creationId xmlns:a16="http://schemas.microsoft.com/office/drawing/2014/main" id="{1FA007FC-B627-44E6-B871-3C7950458054}"/>
              </a:ext>
            </a:extLst>
          </p:cNvPr>
          <p:cNvSpPr>
            <a:spLocks noGrp="1"/>
          </p:cNvSpPr>
          <p:nvPr>
            <p:ph type="subTitle" idx="1"/>
          </p:nvPr>
        </p:nvSpPr>
        <p:spPr>
          <a:xfrm>
            <a:off x="1524000" y="2115879"/>
            <a:ext cx="9144000" cy="3141921"/>
          </a:xfrm>
        </p:spPr>
        <p:txBody>
          <a:bodyPr>
            <a:normAutofit/>
          </a:bodyPr>
          <a:lstStyle/>
          <a:p>
            <a:pPr marR="0" lvl="0" algn="l" defTabSz="685800" rtl="0" eaLnBrk="1" fontAlgn="auto" latinLnBrk="0" hangingPunct="1">
              <a:lnSpc>
                <a:spcPct val="100000"/>
              </a:lnSpc>
              <a:spcBef>
                <a:spcPts val="0"/>
              </a:spcBef>
              <a:spcAft>
                <a:spcPts val="0"/>
              </a:spcAft>
              <a:buClrTx/>
              <a:buSzTx/>
              <a:tabLst/>
              <a:defRPr/>
            </a:pPr>
            <a:endParaRPr lang="en-GB" dirty="0"/>
          </a:p>
        </p:txBody>
      </p:sp>
      <p:pic>
        <p:nvPicPr>
          <p:cNvPr id="4" name="Picture 3">
            <a:extLst>
              <a:ext uri="{FF2B5EF4-FFF2-40B4-BE49-F238E27FC236}">
                <a16:creationId xmlns:a16="http://schemas.microsoft.com/office/drawing/2014/main" id="{767653C1-0E38-4369-A137-6FE8BA93D1B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64100" y="5672831"/>
            <a:ext cx="2450237" cy="665338"/>
          </a:xfrm>
          <a:prstGeom prst="rect">
            <a:avLst/>
          </a:prstGeom>
          <a:noFill/>
          <a:ln>
            <a:noFill/>
          </a:ln>
        </p:spPr>
      </p:pic>
      <p:graphicFrame>
        <p:nvGraphicFramePr>
          <p:cNvPr id="6" name="Diagram 5">
            <a:extLst>
              <a:ext uri="{FF2B5EF4-FFF2-40B4-BE49-F238E27FC236}">
                <a16:creationId xmlns:a16="http://schemas.microsoft.com/office/drawing/2014/main" id="{C18B81AD-F086-40C1-A979-490352AC511D}"/>
              </a:ext>
            </a:extLst>
          </p:cNvPr>
          <p:cNvGraphicFramePr/>
          <p:nvPr/>
        </p:nvGraphicFramePr>
        <p:xfrm>
          <a:off x="0" y="5672831"/>
          <a:ext cx="12100142" cy="665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a:extLst>
              <a:ext uri="{FF2B5EF4-FFF2-40B4-BE49-F238E27FC236}">
                <a16:creationId xmlns:a16="http://schemas.microsoft.com/office/drawing/2014/main" id="{FAB87910-6BB0-4F0C-903D-6943E24A2785}"/>
              </a:ext>
            </a:extLst>
          </p:cNvPr>
          <p:cNvPicPr>
            <a:picLocks noChangeAspect="1"/>
          </p:cNvPicPr>
          <p:nvPr/>
        </p:nvPicPr>
        <p:blipFill rotWithShape="1">
          <a:blip r:embed="rId9"/>
          <a:srcRect l="6875" t="37279" r="29385" b="19419"/>
          <a:stretch/>
        </p:blipFill>
        <p:spPr>
          <a:xfrm>
            <a:off x="862648" y="2115879"/>
            <a:ext cx="10491152" cy="3556953"/>
          </a:xfrm>
          <a:prstGeom prst="rect">
            <a:avLst/>
          </a:prstGeom>
        </p:spPr>
      </p:pic>
    </p:spTree>
    <p:extLst>
      <p:ext uri="{BB962C8B-B14F-4D97-AF65-F5344CB8AC3E}">
        <p14:creationId xmlns:p14="http://schemas.microsoft.com/office/powerpoint/2010/main" val="2771979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02680845"/>
              </p:ext>
            </p:extLst>
          </p:nvPr>
        </p:nvGraphicFramePr>
        <p:xfrm>
          <a:off x="537028" y="1088574"/>
          <a:ext cx="11146971" cy="5571699"/>
        </p:xfrm>
        <a:graphic>
          <a:graphicData uri="http://schemas.openxmlformats.org/drawingml/2006/table">
            <a:tbl>
              <a:tblPr firstRow="1" bandRow="1">
                <a:tableStyleId>{21E4AEA4-8DFA-4A89-87EB-49C32662AFE0}</a:tableStyleId>
              </a:tblPr>
              <a:tblGrid>
                <a:gridCol w="1619645">
                  <a:extLst>
                    <a:ext uri="{9D8B030D-6E8A-4147-A177-3AD203B41FA5}">
                      <a16:colId xmlns:a16="http://schemas.microsoft.com/office/drawing/2014/main" val="2913756060"/>
                    </a:ext>
                  </a:extLst>
                </a:gridCol>
                <a:gridCol w="1524372">
                  <a:extLst>
                    <a:ext uri="{9D8B030D-6E8A-4147-A177-3AD203B41FA5}">
                      <a16:colId xmlns:a16="http://schemas.microsoft.com/office/drawing/2014/main" val="2333399577"/>
                    </a:ext>
                  </a:extLst>
                </a:gridCol>
                <a:gridCol w="1468523">
                  <a:extLst>
                    <a:ext uri="{9D8B030D-6E8A-4147-A177-3AD203B41FA5}">
                      <a16:colId xmlns:a16="http://schemas.microsoft.com/office/drawing/2014/main" val="4287302897"/>
                    </a:ext>
                  </a:extLst>
                </a:gridCol>
                <a:gridCol w="1345324">
                  <a:extLst>
                    <a:ext uri="{9D8B030D-6E8A-4147-A177-3AD203B41FA5}">
                      <a16:colId xmlns:a16="http://schemas.microsoft.com/office/drawing/2014/main" val="2704502627"/>
                    </a:ext>
                  </a:extLst>
                </a:gridCol>
                <a:gridCol w="1282902">
                  <a:extLst>
                    <a:ext uri="{9D8B030D-6E8A-4147-A177-3AD203B41FA5}">
                      <a16:colId xmlns:a16="http://schemas.microsoft.com/office/drawing/2014/main" val="3141817888"/>
                    </a:ext>
                  </a:extLst>
                </a:gridCol>
                <a:gridCol w="1333826">
                  <a:extLst>
                    <a:ext uri="{9D8B030D-6E8A-4147-A177-3AD203B41FA5}">
                      <a16:colId xmlns:a16="http://schemas.microsoft.com/office/drawing/2014/main" val="149679910"/>
                    </a:ext>
                  </a:extLst>
                </a:gridCol>
                <a:gridCol w="1333826">
                  <a:extLst>
                    <a:ext uri="{9D8B030D-6E8A-4147-A177-3AD203B41FA5}">
                      <a16:colId xmlns:a16="http://schemas.microsoft.com/office/drawing/2014/main" val="4087296021"/>
                    </a:ext>
                  </a:extLst>
                </a:gridCol>
                <a:gridCol w="1238553">
                  <a:extLst>
                    <a:ext uri="{9D8B030D-6E8A-4147-A177-3AD203B41FA5}">
                      <a16:colId xmlns:a16="http://schemas.microsoft.com/office/drawing/2014/main" val="1433990864"/>
                    </a:ext>
                  </a:extLst>
                </a:gridCol>
              </a:tblGrid>
              <a:tr h="795957">
                <a:tc>
                  <a:txBody>
                    <a:bodyPr/>
                    <a:lstStyle/>
                    <a:p>
                      <a:endParaRPr lang="en-GB" sz="2400" b="1"/>
                    </a:p>
                  </a:txBody>
                  <a:tcPr/>
                </a:tc>
                <a:tc>
                  <a:txBody>
                    <a:bodyPr/>
                    <a:lstStyle/>
                    <a:p>
                      <a:r>
                        <a:rPr lang="en-GB" sz="2800"/>
                        <a:t>Mon</a:t>
                      </a:r>
                    </a:p>
                  </a:txBody>
                  <a:tcPr/>
                </a:tc>
                <a:tc>
                  <a:txBody>
                    <a:bodyPr/>
                    <a:lstStyle/>
                    <a:p>
                      <a:r>
                        <a:rPr lang="en-GB" sz="2800"/>
                        <a:t>Tues</a:t>
                      </a:r>
                    </a:p>
                  </a:txBody>
                  <a:tcPr/>
                </a:tc>
                <a:tc>
                  <a:txBody>
                    <a:bodyPr/>
                    <a:lstStyle/>
                    <a:p>
                      <a:r>
                        <a:rPr lang="en-GB" sz="2800"/>
                        <a:t>Wed</a:t>
                      </a:r>
                    </a:p>
                  </a:txBody>
                  <a:tcPr/>
                </a:tc>
                <a:tc>
                  <a:txBody>
                    <a:bodyPr/>
                    <a:lstStyle/>
                    <a:p>
                      <a:r>
                        <a:rPr lang="en-GB" sz="2800" err="1"/>
                        <a:t>Thur</a:t>
                      </a:r>
                      <a:endParaRPr lang="en-GB" sz="2800"/>
                    </a:p>
                  </a:txBody>
                  <a:tcPr/>
                </a:tc>
                <a:tc>
                  <a:txBody>
                    <a:bodyPr/>
                    <a:lstStyle/>
                    <a:p>
                      <a:r>
                        <a:rPr lang="en-GB" sz="2800"/>
                        <a:t>Fri</a:t>
                      </a:r>
                    </a:p>
                  </a:txBody>
                  <a:tcPr/>
                </a:tc>
                <a:tc>
                  <a:txBody>
                    <a:bodyPr/>
                    <a:lstStyle/>
                    <a:p>
                      <a:r>
                        <a:rPr lang="en-GB" sz="2800"/>
                        <a:t>Sat</a:t>
                      </a:r>
                    </a:p>
                  </a:txBody>
                  <a:tcPr/>
                </a:tc>
                <a:tc>
                  <a:txBody>
                    <a:bodyPr/>
                    <a:lstStyle/>
                    <a:p>
                      <a:r>
                        <a:rPr lang="en-GB" sz="2800"/>
                        <a:t>Sun</a:t>
                      </a:r>
                    </a:p>
                  </a:txBody>
                  <a:tcPr/>
                </a:tc>
                <a:extLst>
                  <a:ext uri="{0D108BD9-81ED-4DB2-BD59-A6C34878D82A}">
                    <a16:rowId xmlns:a16="http://schemas.microsoft.com/office/drawing/2014/main" val="1012072251"/>
                  </a:ext>
                </a:extLst>
              </a:tr>
              <a:tr h="795957">
                <a:tc>
                  <a:txBody>
                    <a:bodyPr/>
                    <a:lstStyle/>
                    <a:p>
                      <a:r>
                        <a:rPr lang="en-GB" sz="2400"/>
                        <a:t>8-10am</a:t>
                      </a:r>
                      <a:endParaRPr lang="en-GB" sz="2400" b="1"/>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954012823"/>
                  </a:ext>
                </a:extLst>
              </a:tr>
              <a:tr h="795957">
                <a:tc>
                  <a:txBody>
                    <a:bodyPr/>
                    <a:lstStyle/>
                    <a:p>
                      <a:r>
                        <a:rPr lang="en-GB" sz="2400"/>
                        <a:t>10-12</a:t>
                      </a:r>
                      <a:endParaRPr lang="en-GB" sz="2400" b="1"/>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716474114"/>
                  </a:ext>
                </a:extLst>
              </a:tr>
              <a:tr h="795957">
                <a:tc>
                  <a:txBody>
                    <a:bodyPr/>
                    <a:lstStyle/>
                    <a:p>
                      <a:r>
                        <a:rPr lang="en-GB" sz="2400"/>
                        <a:t>1-3pm</a:t>
                      </a:r>
                      <a:endParaRPr lang="en-GB" sz="2400" b="1"/>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528510018"/>
                  </a:ext>
                </a:extLst>
              </a:tr>
              <a:tr h="795957">
                <a:tc>
                  <a:txBody>
                    <a:bodyPr/>
                    <a:lstStyle/>
                    <a:p>
                      <a:r>
                        <a:rPr lang="en-GB" sz="2400"/>
                        <a:t>3-5pm</a:t>
                      </a:r>
                      <a:endParaRPr lang="en-GB" sz="2400" b="1"/>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705675700"/>
                  </a:ext>
                </a:extLst>
              </a:tr>
              <a:tr h="795957">
                <a:tc>
                  <a:txBody>
                    <a:bodyPr/>
                    <a:lstStyle/>
                    <a:p>
                      <a:r>
                        <a:rPr lang="en-GB" sz="2400"/>
                        <a:t>6-8pm</a:t>
                      </a:r>
                      <a:endParaRPr lang="en-GB" sz="2400" b="1"/>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78409722"/>
                  </a:ext>
                </a:extLst>
              </a:tr>
              <a:tr h="795957">
                <a:tc>
                  <a:txBody>
                    <a:bodyPr/>
                    <a:lstStyle/>
                    <a:p>
                      <a:r>
                        <a:rPr lang="en-GB" sz="2400"/>
                        <a:t>8-10pm</a:t>
                      </a:r>
                      <a:endParaRPr lang="en-GB" sz="2400" b="1"/>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950325567"/>
                  </a:ext>
                </a:extLst>
              </a:tr>
            </a:tbl>
          </a:graphicData>
        </a:graphic>
      </p:graphicFrame>
    </p:spTree>
    <p:extLst>
      <p:ext uri="{BB962C8B-B14F-4D97-AF65-F5344CB8AC3E}">
        <p14:creationId xmlns:p14="http://schemas.microsoft.com/office/powerpoint/2010/main" val="1048166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7C85B0-6DB9-4620-9830-AF4459A83CD9}"/>
              </a:ext>
            </a:extLst>
          </p:cNvPr>
          <p:cNvSpPr txBox="1"/>
          <p:nvPr/>
        </p:nvSpPr>
        <p:spPr>
          <a:xfrm>
            <a:off x="300111" y="152909"/>
            <a:ext cx="11591778" cy="9294852"/>
          </a:xfrm>
          <a:prstGeom prst="rect">
            <a:avLst/>
          </a:prstGeom>
          <a:noFill/>
        </p:spPr>
        <p:txBody>
          <a:bodyPr wrap="square" rtlCol="0">
            <a:spAutoFit/>
          </a:bodyPr>
          <a:lstStyle/>
          <a:p>
            <a:pPr algn="ctr"/>
            <a:r>
              <a:rPr lang="en-GB" sz="5400" b="1" u="sng" dirty="0"/>
              <a:t>Creating the right environment</a:t>
            </a:r>
          </a:p>
          <a:p>
            <a:pPr algn="ctr"/>
            <a:endParaRPr lang="en-GB" u="sng" dirty="0"/>
          </a:p>
          <a:p>
            <a:pPr marL="457200" indent="-457200">
              <a:buFont typeface="Wingdings" panose="05000000000000000000" pitchFamily="2" charset="2"/>
              <a:buChar char="ü"/>
            </a:pPr>
            <a:r>
              <a:rPr lang="en-GB" sz="3200" dirty="0"/>
              <a:t>Provide a calm, quiet, clear place to study</a:t>
            </a:r>
          </a:p>
          <a:p>
            <a:pPr marL="457200" indent="-457200">
              <a:buFont typeface="Wingdings" panose="05000000000000000000" pitchFamily="2" charset="2"/>
              <a:buChar char="ü"/>
            </a:pPr>
            <a:endParaRPr lang="en-GB" sz="3200" dirty="0"/>
          </a:p>
          <a:p>
            <a:pPr marL="457200" indent="-457200">
              <a:buFont typeface="Wingdings" panose="05000000000000000000" pitchFamily="2" charset="2"/>
              <a:buChar char="ü"/>
            </a:pPr>
            <a:r>
              <a:rPr lang="en-GB" sz="3200" dirty="0"/>
              <a:t>Make sure they have all the resources that they </a:t>
            </a:r>
          </a:p>
          <a:p>
            <a:r>
              <a:rPr lang="en-GB" sz="3200" dirty="0"/>
              <a:t>      need</a:t>
            </a:r>
          </a:p>
          <a:p>
            <a:endParaRPr lang="en-GB" sz="3200" dirty="0"/>
          </a:p>
          <a:p>
            <a:pPr marL="457200" indent="-457200">
              <a:buFont typeface="Wingdings" panose="05000000000000000000" pitchFamily="2" charset="2"/>
              <a:buChar char="ü"/>
            </a:pPr>
            <a:r>
              <a:rPr lang="en-GB" sz="3200" dirty="0"/>
              <a:t>Ensure the calendar isn’t packed with extra-curricular activities and busy weekends during exams</a:t>
            </a:r>
          </a:p>
          <a:p>
            <a:pPr marL="457200" indent="-457200">
              <a:buFont typeface="Wingdings" panose="05000000000000000000" pitchFamily="2" charset="2"/>
              <a:buChar char="ü"/>
            </a:pPr>
            <a:endParaRPr lang="en-GB" sz="3200" dirty="0"/>
          </a:p>
          <a:p>
            <a:pPr marL="457200" indent="-457200">
              <a:buFont typeface="Wingdings" panose="05000000000000000000" pitchFamily="2" charset="2"/>
              <a:buChar char="ü"/>
            </a:pPr>
            <a:r>
              <a:rPr lang="en-GB" sz="3200" dirty="0"/>
              <a:t>Keep an eye on how the phone is being used</a:t>
            </a:r>
          </a:p>
          <a:p>
            <a:pPr marL="457200" indent="-457200">
              <a:buFont typeface="Wingdings" panose="05000000000000000000" pitchFamily="2" charset="2"/>
              <a:buChar char="ü"/>
            </a:pPr>
            <a:endParaRPr lang="en-GB" sz="3200" dirty="0"/>
          </a:p>
          <a:p>
            <a:pPr marL="457200" indent="-457200">
              <a:buFont typeface="Wingdings" panose="05000000000000000000" pitchFamily="2" charset="2"/>
              <a:buChar char="ü"/>
            </a:pPr>
            <a:r>
              <a:rPr lang="en-GB" sz="3200" dirty="0"/>
              <a:t>Try to pick your battles!</a:t>
            </a:r>
          </a:p>
          <a:p>
            <a:endParaRPr lang="en-GB" sz="3200" dirty="0"/>
          </a:p>
          <a:p>
            <a:endParaRPr lang="en-GB" sz="3200" dirty="0"/>
          </a:p>
          <a:p>
            <a:pPr marL="457200" indent="-457200">
              <a:buFont typeface="Wingdings" panose="05000000000000000000" pitchFamily="2" charset="2"/>
              <a:buChar char="ü"/>
            </a:pPr>
            <a:endParaRPr lang="en-GB" sz="3200" dirty="0"/>
          </a:p>
          <a:p>
            <a:pPr marL="457200" indent="-457200">
              <a:buFont typeface="Wingdings" panose="05000000000000000000" pitchFamily="2" charset="2"/>
              <a:buChar char="ü"/>
            </a:pPr>
            <a:endParaRPr lang="en-GB" sz="3200" dirty="0"/>
          </a:p>
          <a:p>
            <a:pPr marL="457200" indent="-457200">
              <a:buFont typeface="Wingdings" panose="05000000000000000000" pitchFamily="2" charset="2"/>
              <a:buChar char="ü"/>
            </a:pPr>
            <a:endParaRPr lang="en-GB" sz="3200" dirty="0"/>
          </a:p>
        </p:txBody>
      </p:sp>
      <p:pic>
        <p:nvPicPr>
          <p:cNvPr id="3" name="Picture 2">
            <a:extLst>
              <a:ext uri="{FF2B5EF4-FFF2-40B4-BE49-F238E27FC236}">
                <a16:creationId xmlns:a16="http://schemas.microsoft.com/office/drawing/2014/main" id="{6B28C34D-F383-4CEE-9EC3-719CF6AF723C}"/>
              </a:ext>
            </a:extLst>
          </p:cNvPr>
          <p:cNvPicPr>
            <a:picLocks noChangeAspect="1"/>
          </p:cNvPicPr>
          <p:nvPr/>
        </p:nvPicPr>
        <p:blipFill>
          <a:blip r:embed="rId2"/>
          <a:stretch>
            <a:fillRect/>
          </a:stretch>
        </p:blipFill>
        <p:spPr>
          <a:xfrm>
            <a:off x="9330914" y="1473860"/>
            <a:ext cx="2495550" cy="1838325"/>
          </a:xfrm>
          <a:prstGeom prst="rect">
            <a:avLst/>
          </a:prstGeom>
        </p:spPr>
      </p:pic>
    </p:spTree>
    <p:extLst>
      <p:ext uri="{BB962C8B-B14F-4D97-AF65-F5344CB8AC3E}">
        <p14:creationId xmlns:p14="http://schemas.microsoft.com/office/powerpoint/2010/main" val="3742854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8398" y="217757"/>
            <a:ext cx="3118850" cy="3686015"/>
          </a:xfrm>
        </p:spPr>
        <p:txBody>
          <a:bodyPr vert="horz" lIns="91440" tIns="45720" rIns="91440" bIns="45720" rtlCol="0" anchor="b">
            <a:normAutofit/>
          </a:bodyPr>
          <a:lstStyle/>
          <a:p>
            <a:r>
              <a:rPr lang="en-US" sz="5300" dirty="0" err="1">
                <a:solidFill>
                  <a:schemeClr val="tx1">
                    <a:lumMod val="85000"/>
                    <a:lumOff val="15000"/>
                  </a:schemeClr>
                </a:solidFill>
              </a:rPr>
              <a:t>Organise</a:t>
            </a:r>
            <a:r>
              <a:rPr lang="en-US" sz="5300" dirty="0">
                <a:solidFill>
                  <a:schemeClr val="tx1">
                    <a:lumMod val="85000"/>
                    <a:lumOff val="15000"/>
                  </a:schemeClr>
                </a:solidFill>
              </a:rPr>
              <a:t> Yourself</a:t>
            </a: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42800" y="1751747"/>
            <a:ext cx="6740863" cy="368086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467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800" dirty="0">
                <a:solidFill>
                  <a:schemeClr val="tx2"/>
                </a:solidFill>
                <a:latin typeface="Arial Rounded MT Bold" pitchFamily="34" charset="0"/>
              </a:rPr>
              <a:t>Exercise.…</a:t>
            </a:r>
            <a:endParaRPr lang="en-US" sz="3800" dirty="0">
              <a:solidFill>
                <a:schemeClr val="tx2"/>
              </a:solidFill>
              <a:latin typeface="Arial Rounded MT Bold" pitchFamily="34" charset="0"/>
            </a:endParaRPr>
          </a:p>
        </p:txBody>
      </p:sp>
      <p:sp>
        <p:nvSpPr>
          <p:cNvPr id="3" name="Content Placeholder 2"/>
          <p:cNvSpPr>
            <a:spLocks noGrp="1"/>
          </p:cNvSpPr>
          <p:nvPr>
            <p:ph idx="1"/>
          </p:nvPr>
        </p:nvSpPr>
        <p:spPr/>
        <p:txBody>
          <a:bodyPr vert="horz" lIns="91440" tIns="45720" rIns="91440" bIns="45720" rtlCol="0">
            <a:normAutofit/>
          </a:bodyPr>
          <a:lstStyle/>
          <a:p>
            <a:pPr marL="0" indent="0">
              <a:buNone/>
            </a:pPr>
            <a:r>
              <a:rPr lang="en-GB" sz="2000" dirty="0">
                <a:solidFill>
                  <a:srgbClr val="0070C0"/>
                </a:solidFill>
                <a:latin typeface="Arial Rounded MT Bold" pitchFamily="34" charset="0"/>
              </a:rPr>
              <a:t>Exercise can help boost energy levels, clear the mind and relieve stress. </a:t>
            </a:r>
          </a:p>
          <a:p>
            <a:pPr marL="0" indent="0">
              <a:buNone/>
            </a:pPr>
            <a:endParaRPr lang="en-GB" sz="2000" dirty="0">
              <a:solidFill>
                <a:srgbClr val="0070C0"/>
              </a:solidFill>
              <a:latin typeface="Arial Rounded MT Bold" pitchFamily="34" charset="0"/>
            </a:endParaRPr>
          </a:p>
          <a:p>
            <a:pPr marL="0" indent="0">
              <a:buNone/>
            </a:pPr>
            <a:r>
              <a:rPr lang="en-GB" sz="2000" dirty="0">
                <a:solidFill>
                  <a:srgbClr val="0070C0"/>
                </a:solidFill>
                <a:latin typeface="Arial Rounded MT Bold" pitchFamily="34" charset="0"/>
              </a:rPr>
              <a:t>Walking, cycling, swimming, football and dancing around the room are all effective…..  Just get moving…!</a:t>
            </a:r>
          </a:p>
          <a:p>
            <a:endParaRPr lang="en-US" sz="2000" dirty="0">
              <a:solidFill>
                <a:srgbClr val="0070C0"/>
              </a:solidFill>
              <a:latin typeface="Arial Rounded MT Bold" pitchFamily="34" charset="0"/>
            </a:endParaRPr>
          </a:p>
        </p:txBody>
      </p:sp>
      <p:pic>
        <p:nvPicPr>
          <p:cNvPr id="4" name="Picture 3" descr="https://edc2.healthtap.com/ht-staging/user_answer/avatars/350668/large/open-uri20120811-32683-gr0z26.jpeg?1386594736"/>
          <p:cNvPicPr/>
          <p:nvPr/>
        </p:nvPicPr>
        <p:blipFill>
          <a:blip r:embed="rId2" cstate="print"/>
          <a:srcRect/>
          <a:stretch>
            <a:fillRect/>
          </a:stretch>
        </p:blipFill>
        <p:spPr bwMode="auto">
          <a:xfrm>
            <a:off x="3287688" y="3717033"/>
            <a:ext cx="5616624" cy="2162175"/>
          </a:xfrm>
          <a:prstGeom prst="rect">
            <a:avLst/>
          </a:prstGeom>
          <a:noFill/>
          <a:ln w="9525">
            <a:noFill/>
            <a:miter lim="800000"/>
            <a:headEnd/>
            <a:tailEnd/>
          </a:ln>
        </p:spPr>
      </p:pic>
    </p:spTree>
    <p:extLst>
      <p:ext uri="{BB962C8B-B14F-4D97-AF65-F5344CB8AC3E}">
        <p14:creationId xmlns:p14="http://schemas.microsoft.com/office/powerpoint/2010/main" val="1222720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F18D3-5566-4ABC-80CD-B98F76A236F3}"/>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1FA007FC-B627-44E6-B871-3C7950458054}"/>
              </a:ext>
            </a:extLst>
          </p:cNvPr>
          <p:cNvSpPr>
            <a:spLocks noGrp="1"/>
          </p:cNvSpPr>
          <p:nvPr>
            <p:ph type="subTitle" idx="1"/>
          </p:nvPr>
        </p:nvSpPr>
        <p:spPr/>
        <p:txBody>
          <a:bodyPr/>
          <a:lstStyle/>
          <a:p>
            <a:endParaRPr lang="en-GB" dirty="0"/>
          </a:p>
        </p:txBody>
      </p:sp>
      <p:pic>
        <p:nvPicPr>
          <p:cNvPr id="4" name="Picture 3">
            <a:extLst>
              <a:ext uri="{FF2B5EF4-FFF2-40B4-BE49-F238E27FC236}">
                <a16:creationId xmlns:a16="http://schemas.microsoft.com/office/drawing/2014/main" id="{767653C1-0E38-4369-A137-6FE8BA93D1B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64100" y="5672831"/>
            <a:ext cx="2450237" cy="665338"/>
          </a:xfrm>
          <a:prstGeom prst="rect">
            <a:avLst/>
          </a:prstGeom>
          <a:noFill/>
          <a:ln>
            <a:noFill/>
          </a:ln>
        </p:spPr>
      </p:pic>
      <p:graphicFrame>
        <p:nvGraphicFramePr>
          <p:cNvPr id="6" name="Diagram 5">
            <a:extLst>
              <a:ext uri="{FF2B5EF4-FFF2-40B4-BE49-F238E27FC236}">
                <a16:creationId xmlns:a16="http://schemas.microsoft.com/office/drawing/2014/main" id="{C18B81AD-F086-40C1-A979-490352AC511D}"/>
              </a:ext>
            </a:extLst>
          </p:cNvPr>
          <p:cNvGraphicFramePr/>
          <p:nvPr/>
        </p:nvGraphicFramePr>
        <p:xfrm>
          <a:off x="0" y="5672831"/>
          <a:ext cx="12100142" cy="665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a:extLst>
              <a:ext uri="{FF2B5EF4-FFF2-40B4-BE49-F238E27FC236}">
                <a16:creationId xmlns:a16="http://schemas.microsoft.com/office/drawing/2014/main" id="{C437824E-7C64-4C87-B93C-B0E10039708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192000" cy="6783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041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363272" cy="1143000"/>
          </a:xfrm>
        </p:spPr>
        <p:txBody>
          <a:bodyPr>
            <a:noAutofit/>
          </a:bodyPr>
          <a:lstStyle/>
          <a:p>
            <a:pPr algn="l"/>
            <a:r>
              <a:rPr lang="en-GB" sz="3800">
                <a:solidFill>
                  <a:schemeClr val="tx2"/>
                </a:solidFill>
                <a:latin typeface="Arial Rounded MT Bold" pitchFamily="34" charset="0"/>
              </a:rPr>
              <a:t>Remember to Take </a:t>
            </a:r>
            <a:r>
              <a:rPr lang="en-GB" sz="3800" dirty="0">
                <a:solidFill>
                  <a:schemeClr val="tx2"/>
                </a:solidFill>
                <a:latin typeface="Arial Rounded MT Bold" pitchFamily="34" charset="0"/>
              </a:rPr>
              <a:t>T</a:t>
            </a:r>
            <a:r>
              <a:rPr lang="en-GB" sz="3800">
                <a:solidFill>
                  <a:schemeClr val="tx2"/>
                </a:solidFill>
                <a:latin typeface="Arial Rounded MT Bold" pitchFamily="34" charset="0"/>
              </a:rPr>
              <a:t>ime to Relax</a:t>
            </a:r>
            <a:r>
              <a:rPr lang="en-GB" sz="3800" dirty="0">
                <a:solidFill>
                  <a:schemeClr val="tx2"/>
                </a:solidFill>
                <a:latin typeface="Arial Rounded MT Bold" pitchFamily="34" charset="0"/>
              </a:rPr>
              <a:t>…</a:t>
            </a:r>
            <a:endParaRPr lang="en-US" sz="3800" dirty="0">
              <a:solidFill>
                <a:schemeClr val="tx2"/>
              </a:solidFill>
              <a:latin typeface="Arial Rounded MT Bold" pitchFamily="34" charset="0"/>
            </a:endParaRPr>
          </a:p>
        </p:txBody>
      </p:sp>
      <p:sp>
        <p:nvSpPr>
          <p:cNvPr id="3" name="Content Placeholder 2"/>
          <p:cNvSpPr>
            <a:spLocks noGrp="1"/>
          </p:cNvSpPr>
          <p:nvPr>
            <p:ph idx="1"/>
          </p:nvPr>
        </p:nvSpPr>
        <p:spPr/>
        <p:txBody>
          <a:bodyPr vert="horz" lIns="91440" tIns="45720" rIns="91440" bIns="45720" rtlCol="0">
            <a:normAutofit/>
          </a:bodyPr>
          <a:lstStyle/>
          <a:p>
            <a:r>
              <a:rPr lang="en-GB" sz="2000" dirty="0">
                <a:solidFill>
                  <a:srgbClr val="0070C0"/>
                </a:solidFill>
                <a:latin typeface="Arial Rounded MT Bold" pitchFamily="34" charset="0"/>
              </a:rPr>
              <a:t>Meet with friends</a:t>
            </a:r>
          </a:p>
          <a:p>
            <a:r>
              <a:rPr lang="en-GB" sz="2000" dirty="0">
                <a:solidFill>
                  <a:srgbClr val="0070C0"/>
                </a:solidFill>
                <a:latin typeface="Arial Rounded MT Bold" pitchFamily="34" charset="0"/>
              </a:rPr>
              <a:t>Watch funny TV shows or films</a:t>
            </a:r>
          </a:p>
          <a:p>
            <a:r>
              <a:rPr lang="en-GB" sz="2000" dirty="0">
                <a:solidFill>
                  <a:srgbClr val="0070C0"/>
                </a:solidFill>
                <a:latin typeface="Arial Rounded MT Bold" pitchFamily="34" charset="0"/>
              </a:rPr>
              <a:t>Dance around the room to music</a:t>
            </a:r>
          </a:p>
          <a:p>
            <a:r>
              <a:rPr lang="en-GB" sz="2000" dirty="0">
                <a:solidFill>
                  <a:srgbClr val="0070C0"/>
                </a:solidFill>
                <a:latin typeface="Arial Rounded MT Bold" pitchFamily="34" charset="0"/>
              </a:rPr>
              <a:t>Go for a walk...go for a run...go to the gym</a:t>
            </a:r>
            <a:r>
              <a:rPr lang="is-IS" sz="2000" dirty="0">
                <a:solidFill>
                  <a:srgbClr val="0070C0"/>
                </a:solidFill>
                <a:latin typeface="Arial Rounded MT Bold" pitchFamily="34" charset="0"/>
              </a:rPr>
              <a:t>…</a:t>
            </a:r>
            <a:r>
              <a:rPr lang="en-GB" sz="2000" dirty="0">
                <a:solidFill>
                  <a:srgbClr val="0070C0"/>
                </a:solidFill>
                <a:latin typeface="Arial Rounded MT Bold" pitchFamily="34" charset="0"/>
              </a:rPr>
              <a:t>do sport do something you enjoy</a:t>
            </a:r>
          </a:p>
          <a:p>
            <a:r>
              <a:rPr lang="en-GB" sz="2000" dirty="0">
                <a:solidFill>
                  <a:srgbClr val="0070C0"/>
                </a:solidFill>
                <a:latin typeface="Arial Rounded MT Bold" pitchFamily="34" charset="0"/>
              </a:rPr>
              <a:t>Unplug your phone for 30 minutes...</a:t>
            </a:r>
          </a:p>
          <a:p>
            <a:r>
              <a:rPr lang="en-GB" sz="2000" dirty="0">
                <a:solidFill>
                  <a:srgbClr val="0070C0"/>
                </a:solidFill>
                <a:latin typeface="Arial Rounded MT Bold" pitchFamily="34" charset="0"/>
              </a:rPr>
              <a:t>Throw socks against the wall</a:t>
            </a:r>
            <a:r>
              <a:rPr lang="is-IS" sz="2000" dirty="0">
                <a:solidFill>
                  <a:srgbClr val="0070C0"/>
                </a:solidFill>
                <a:latin typeface="Arial Rounded MT Bold" pitchFamily="34" charset="0"/>
              </a:rPr>
              <a:t>…</a:t>
            </a:r>
            <a:endParaRPr lang="en-GB" sz="2000" dirty="0">
              <a:solidFill>
                <a:srgbClr val="0070C0"/>
              </a:solidFill>
              <a:latin typeface="Arial Rounded MT Bold" pitchFamily="34" charset="0"/>
            </a:endParaRPr>
          </a:p>
          <a:p>
            <a:r>
              <a:rPr lang="en-GB" sz="2000" dirty="0">
                <a:solidFill>
                  <a:srgbClr val="0070C0"/>
                </a:solidFill>
                <a:latin typeface="Arial Rounded MT Bold" pitchFamily="34" charset="0"/>
              </a:rPr>
              <a:t>Draw, doodle, write your thoughts down..</a:t>
            </a:r>
          </a:p>
          <a:p>
            <a:r>
              <a:rPr lang="en-GB" sz="2000" dirty="0">
                <a:solidFill>
                  <a:srgbClr val="0070C0"/>
                </a:solidFill>
                <a:latin typeface="Arial Rounded MT Bold" pitchFamily="34" charset="0"/>
              </a:rPr>
              <a:t>Have a bubble bath...paint your nails...</a:t>
            </a:r>
            <a:endParaRPr lang="en-US" sz="2000" dirty="0">
              <a:solidFill>
                <a:srgbClr val="0070C0"/>
              </a:solidFill>
              <a:latin typeface="Arial Rounded MT Bold" pitchFamily="34" charset="0"/>
            </a:endParaRPr>
          </a:p>
        </p:txBody>
      </p:sp>
      <p:pic>
        <p:nvPicPr>
          <p:cNvPr id="4" name="Picture 3" descr="http://attackattackoh.com/wp-content/uploads/2014/01/Relaxing-kratom.jpg"/>
          <p:cNvPicPr/>
          <p:nvPr/>
        </p:nvPicPr>
        <p:blipFill>
          <a:blip r:embed="rId2" cstate="screen">
            <a:extLst>
              <a:ext uri="{28A0092B-C50C-407E-A947-70E740481C1C}">
                <a14:useLocalDpi xmlns:a14="http://schemas.microsoft.com/office/drawing/2010/main"/>
              </a:ext>
            </a:extLst>
          </a:blip>
          <a:srcRect/>
          <a:stretch>
            <a:fillRect/>
          </a:stretch>
        </p:blipFill>
        <p:spPr bwMode="auto">
          <a:xfrm>
            <a:off x="7752185" y="4293096"/>
            <a:ext cx="2691383" cy="2304256"/>
          </a:xfrm>
          <a:prstGeom prst="rect">
            <a:avLst/>
          </a:prstGeom>
          <a:noFill/>
          <a:ln w="9525">
            <a:noFill/>
            <a:miter lim="800000"/>
            <a:headEnd/>
            <a:tailEnd/>
          </a:ln>
        </p:spPr>
      </p:pic>
    </p:spTree>
    <p:extLst>
      <p:ext uri="{BB962C8B-B14F-4D97-AF65-F5344CB8AC3E}">
        <p14:creationId xmlns:p14="http://schemas.microsoft.com/office/powerpoint/2010/main" val="1832312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90214" y="1458902"/>
            <a:ext cx="7278537" cy="5158480"/>
          </a:xfrm>
          <a:prstGeom prst="rect">
            <a:avLst/>
          </a:prstGeom>
        </p:spPr>
      </p:pic>
      <p:sp>
        <p:nvSpPr>
          <p:cNvPr id="2" name="TextBox 1"/>
          <p:cNvSpPr txBox="1"/>
          <p:nvPr/>
        </p:nvSpPr>
        <p:spPr>
          <a:xfrm>
            <a:off x="4033799" y="382730"/>
            <a:ext cx="4267643"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0" cap="none" spc="0" normalizeH="0" baseline="0" noProof="0" dirty="0">
                <a:ln>
                  <a:noFill/>
                </a:ln>
                <a:solidFill>
                  <a:srgbClr val="C0504D"/>
                </a:solidFill>
                <a:effectLst/>
                <a:uLnTx/>
                <a:uFillTx/>
                <a:latin typeface="Calibri"/>
                <a:ea typeface="+mn-ea"/>
                <a:cs typeface="+mn-cs"/>
              </a:rPr>
              <a:t>Eating &amp; Sleeping</a:t>
            </a:r>
          </a:p>
        </p:txBody>
      </p:sp>
    </p:spTree>
    <p:extLst>
      <p:ext uri="{BB962C8B-B14F-4D97-AF65-F5344CB8AC3E}">
        <p14:creationId xmlns:p14="http://schemas.microsoft.com/office/powerpoint/2010/main" val="10133330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802" y="188641"/>
            <a:ext cx="3845379" cy="1450757"/>
          </a:xfrm>
        </p:spPr>
        <p:txBody>
          <a:bodyPr>
            <a:normAutofit/>
          </a:bodyPr>
          <a:lstStyle/>
          <a:p>
            <a:r>
              <a:rPr lang="en-GB">
                <a:latin typeface="Arial Rounded MT Bold" pitchFamily="34" charset="0"/>
              </a:rPr>
              <a:t>Hydrate Your Brain….</a:t>
            </a:r>
            <a:endParaRPr lang="en-US" dirty="0">
              <a:latin typeface="Arial Rounded MT Bold" pitchFamily="34" charset="0"/>
            </a:endParaRPr>
          </a:p>
        </p:txBody>
      </p:sp>
      <p:sp>
        <p:nvSpPr>
          <p:cNvPr id="3" name="Content Placeholder 2"/>
          <p:cNvSpPr>
            <a:spLocks noGrp="1"/>
          </p:cNvSpPr>
          <p:nvPr>
            <p:ph idx="1"/>
          </p:nvPr>
        </p:nvSpPr>
        <p:spPr>
          <a:xfrm>
            <a:off x="6332764" y="2198914"/>
            <a:ext cx="3845379" cy="3670180"/>
          </a:xfrm>
        </p:spPr>
        <p:txBody>
          <a:bodyPr vert="horz" lIns="91440" tIns="45720" rIns="91440" bIns="45720" rtlCol="0">
            <a:normAutofit/>
          </a:bodyPr>
          <a:lstStyle/>
          <a:p>
            <a:r>
              <a:rPr lang="en-GB" sz="1700">
                <a:latin typeface="Arial Rounded MT Bold" pitchFamily="34" charset="0"/>
              </a:rPr>
              <a:t>The recommended fluid intake for women is 1.6 litres and 2 litres for men</a:t>
            </a:r>
          </a:p>
          <a:p>
            <a:endParaRPr lang="en-GB" sz="1700">
              <a:latin typeface="Arial Rounded MT Bold" pitchFamily="34" charset="0"/>
            </a:endParaRPr>
          </a:p>
          <a:p>
            <a:r>
              <a:rPr lang="en-GB" sz="1700">
                <a:latin typeface="Arial Rounded MT Bold" pitchFamily="34" charset="0"/>
              </a:rPr>
              <a:t>So around 8 glasses of fluid a day…water is best</a:t>
            </a:r>
          </a:p>
          <a:p>
            <a:endParaRPr lang="en-GB" sz="1700">
              <a:latin typeface="Arial Rounded MT Bold" pitchFamily="34" charset="0"/>
            </a:endParaRPr>
          </a:p>
          <a:p>
            <a:r>
              <a:rPr lang="en-GB" sz="1700">
                <a:latin typeface="Arial Rounded MT Bold" pitchFamily="34" charset="0"/>
              </a:rPr>
              <a:t>Signs of dehydration are thirst, headaches, feeling lethargic, darker urine and poor concentration..</a:t>
            </a:r>
          </a:p>
          <a:p>
            <a:endParaRPr lang="en-GB" sz="1700">
              <a:latin typeface="Arial Rounded MT Bold" pitchFamily="34" charset="0"/>
            </a:endParaRPr>
          </a:p>
        </p:txBody>
      </p:sp>
      <p:pic>
        <p:nvPicPr>
          <p:cNvPr id="4" name="Picture 3" descr="https://dentistbrampton.files.wordpress.com/2014/09/bigstock-drinking-water-splashing-64301497.jpg"/>
          <p:cNvPicPr/>
          <p:nvPr/>
        </p:nvPicPr>
        <p:blipFill>
          <a:blip r:embed="rId2" cstate="screen">
            <a:extLst>
              <a:ext uri="{28A0092B-C50C-407E-A947-70E740481C1C}">
                <a14:useLocalDpi xmlns:a14="http://schemas.microsoft.com/office/drawing/2010/main"/>
              </a:ext>
            </a:extLst>
          </a:blip>
          <a:stretch>
            <a:fillRect/>
          </a:stretch>
        </p:blipFill>
        <p:spPr bwMode="auto">
          <a:xfrm>
            <a:off x="1532965" y="2676115"/>
            <a:ext cx="4562149" cy="2111038"/>
          </a:xfrm>
          <a:prstGeom prst="rect">
            <a:avLst/>
          </a:prstGeom>
          <a:noFill/>
        </p:spPr>
      </p:pic>
    </p:spTree>
    <p:extLst>
      <p:ext uri="{BB962C8B-B14F-4D97-AF65-F5344CB8AC3E}">
        <p14:creationId xmlns:p14="http://schemas.microsoft.com/office/powerpoint/2010/main" val="3499029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solidFill>
                  <a:schemeClr val="tx2"/>
                </a:solidFill>
                <a:latin typeface="Arial Rounded MT Bold" pitchFamily="34" charset="0"/>
              </a:rPr>
              <a:t>Rest Your Brain….</a:t>
            </a:r>
            <a:endParaRPr lang="en-US" dirty="0">
              <a:solidFill>
                <a:schemeClr val="tx2"/>
              </a:solidFill>
              <a:latin typeface="Arial Rounded MT Bold" pitchFamily="34" charset="0"/>
            </a:endParaRPr>
          </a:p>
        </p:txBody>
      </p:sp>
      <p:sp>
        <p:nvSpPr>
          <p:cNvPr id="3" name="Content Placeholder 2"/>
          <p:cNvSpPr>
            <a:spLocks noGrp="1"/>
          </p:cNvSpPr>
          <p:nvPr>
            <p:ph idx="1"/>
          </p:nvPr>
        </p:nvSpPr>
        <p:spPr/>
        <p:txBody>
          <a:bodyPr vert="horz" lIns="91440" tIns="45720" rIns="91440" bIns="45720" rtlCol="0">
            <a:normAutofit/>
          </a:bodyPr>
          <a:lstStyle/>
          <a:p>
            <a:r>
              <a:rPr lang="en-GB" sz="2000" dirty="0">
                <a:solidFill>
                  <a:srgbClr val="0070C0"/>
                </a:solidFill>
                <a:latin typeface="Arial Rounded MT Bold" pitchFamily="34" charset="0"/>
              </a:rPr>
              <a:t>Stop revising an hour before bed</a:t>
            </a:r>
          </a:p>
          <a:p>
            <a:r>
              <a:rPr lang="en-GB" sz="2000" dirty="0">
                <a:solidFill>
                  <a:srgbClr val="0070C0"/>
                </a:solidFill>
                <a:latin typeface="Arial Rounded MT Bold" pitchFamily="34" charset="0"/>
              </a:rPr>
              <a:t>Aim for 9-10 hours sleep a night</a:t>
            </a:r>
          </a:p>
          <a:p>
            <a:r>
              <a:rPr lang="en-GB" sz="2000" dirty="0">
                <a:solidFill>
                  <a:srgbClr val="0070C0"/>
                </a:solidFill>
                <a:latin typeface="Arial Rounded MT Bold" pitchFamily="34" charset="0"/>
              </a:rPr>
              <a:t>Turn off gadgets an hour before bedtime</a:t>
            </a:r>
          </a:p>
          <a:p>
            <a:r>
              <a:rPr lang="en-GB" sz="2000" dirty="0">
                <a:solidFill>
                  <a:srgbClr val="0070C0"/>
                </a:solidFill>
                <a:latin typeface="Arial Rounded MT Bold" pitchFamily="34" charset="0"/>
              </a:rPr>
              <a:t>Have a relaxing bath</a:t>
            </a:r>
          </a:p>
          <a:p>
            <a:r>
              <a:rPr lang="en-GB" sz="2000" dirty="0">
                <a:solidFill>
                  <a:srgbClr val="0070C0"/>
                </a:solidFill>
                <a:latin typeface="Arial Rounded MT Bold" pitchFamily="34" charset="0"/>
              </a:rPr>
              <a:t>Read a book rather than an e-reader or tablet</a:t>
            </a:r>
          </a:p>
          <a:p>
            <a:r>
              <a:rPr lang="en-GB" sz="2000" dirty="0">
                <a:solidFill>
                  <a:srgbClr val="0070C0"/>
                </a:solidFill>
                <a:latin typeface="Arial Rounded MT Bold" pitchFamily="34" charset="0"/>
              </a:rPr>
              <a:t>Listen to relaxing music</a:t>
            </a:r>
          </a:p>
          <a:p>
            <a:endParaRPr lang="en-US" sz="2000" dirty="0">
              <a:solidFill>
                <a:srgbClr val="0070C0"/>
              </a:solidFill>
              <a:latin typeface="Arial Rounded MT Bold" pitchFamily="34" charset="0"/>
            </a:endParaRPr>
          </a:p>
        </p:txBody>
      </p:sp>
      <p:pic>
        <p:nvPicPr>
          <p:cNvPr id="4" name="Picture 3" descr="http://blog.lib.umn.edu/meyer769/psy_1001/homer-sleeping.jpg"/>
          <p:cNvPicPr/>
          <p:nvPr/>
        </p:nvPicPr>
        <p:blipFill>
          <a:blip r:embed="rId2" cstate="print"/>
          <a:srcRect/>
          <a:stretch>
            <a:fillRect/>
          </a:stretch>
        </p:blipFill>
        <p:spPr bwMode="auto">
          <a:xfrm>
            <a:off x="3719736" y="4225139"/>
            <a:ext cx="4286250" cy="1895475"/>
          </a:xfrm>
          <a:prstGeom prst="rect">
            <a:avLst/>
          </a:prstGeom>
          <a:noFill/>
          <a:ln w="9525">
            <a:noFill/>
            <a:miter lim="800000"/>
            <a:headEnd/>
            <a:tailEnd/>
          </a:ln>
        </p:spPr>
      </p:pic>
    </p:spTree>
    <p:extLst>
      <p:ext uri="{BB962C8B-B14F-4D97-AF65-F5344CB8AC3E}">
        <p14:creationId xmlns:p14="http://schemas.microsoft.com/office/powerpoint/2010/main" val="250519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5119"/>
            <a:ext cx="10515600" cy="1325563"/>
          </a:xfrm>
        </p:spPr>
        <p:txBody>
          <a:bodyPr/>
          <a:lstStyle/>
          <a:p>
            <a:pPr algn="ctr"/>
            <a:r>
              <a:rPr lang="en-GB" dirty="0"/>
              <a:t>Useful Apps </a:t>
            </a:r>
          </a:p>
        </p:txBody>
      </p:sp>
      <p:sp>
        <p:nvSpPr>
          <p:cNvPr id="4" name="Text Box 4"/>
          <p:cNvSpPr txBox="1">
            <a:spLocks noGrp="1"/>
          </p:cNvSpPr>
          <p:nvPr>
            <p:ph idx="1"/>
          </p:nvPr>
        </p:nvSpPr>
        <p:spPr>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6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Mindfulness / Relaxation</a:t>
            </a: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4"/>
          <p:cNvSpPr txBox="1"/>
          <p:nvPr/>
        </p:nvSpPr>
        <p:spPr>
          <a:xfrm rot="21308985">
            <a:off x="4910138" y="3238500"/>
            <a:ext cx="2371725" cy="3810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Mindfulness / Relaxation</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3040902" y="4143560"/>
            <a:ext cx="2046987" cy="868707"/>
          </a:xfrm>
          <a:prstGeom prst="rect">
            <a:avLst/>
          </a:prstGeom>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3709192" y="1918566"/>
            <a:ext cx="1248703" cy="1008112"/>
          </a:xfrm>
          <a:prstGeom prst="rect">
            <a:avLst/>
          </a:prstGeom>
        </p:spPr>
      </p:pic>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7123593" y="2204864"/>
            <a:ext cx="1008112" cy="1040020"/>
          </a:xfrm>
          <a:prstGeom prst="rect">
            <a:avLst/>
          </a:prstGeom>
        </p:spPr>
      </p:pic>
      <p:pic>
        <p:nvPicPr>
          <p:cNvPr id="9" name="Picture 8"/>
          <p:cNvPicPr/>
          <p:nvPr/>
        </p:nvPicPr>
        <p:blipFill>
          <a:blip r:embed="rId5">
            <a:extLst>
              <a:ext uri="{28A0092B-C50C-407E-A947-70E740481C1C}">
                <a14:useLocalDpi xmlns:a14="http://schemas.microsoft.com/office/drawing/2010/main" val="0"/>
              </a:ext>
            </a:extLst>
          </a:blip>
          <a:stretch>
            <a:fillRect/>
          </a:stretch>
        </p:blipFill>
        <p:spPr>
          <a:xfrm>
            <a:off x="8625103" y="2809239"/>
            <a:ext cx="1071297" cy="1555865"/>
          </a:xfrm>
          <a:prstGeom prst="rect">
            <a:avLst/>
          </a:prstGeom>
        </p:spPr>
      </p:pic>
      <p:pic>
        <p:nvPicPr>
          <p:cNvPr id="10" name="Picture 9" descr="https://i2.wp.com/www.mindcharity.co.uk/wp-content/uploads/2015/07/daylio.png?ssl=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90222" y="2927495"/>
            <a:ext cx="1153851" cy="1216065"/>
          </a:xfrm>
          <a:prstGeom prst="rect">
            <a:avLst/>
          </a:prstGeom>
          <a:noFill/>
          <a:ln>
            <a:noFill/>
          </a:ln>
        </p:spPr>
      </p:pic>
      <p:sp>
        <p:nvSpPr>
          <p:cNvPr id="11" name="Rectangle 10"/>
          <p:cNvSpPr/>
          <p:nvPr/>
        </p:nvSpPr>
        <p:spPr>
          <a:xfrm>
            <a:off x="5879976" y="5287488"/>
            <a:ext cx="450418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https://www.childline.org.uk/toolbox/for-me/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p:cNvSpPr/>
          <p:nvPr/>
        </p:nvSpPr>
        <p:spPr>
          <a:xfrm>
            <a:off x="2189451" y="5523326"/>
            <a:ext cx="253595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https://www.kooth.com/</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rotWithShape="1">
          <a:blip r:embed="rId9">
            <a:extLst>
              <a:ext uri="{28A0092B-C50C-407E-A947-70E740481C1C}">
                <a14:useLocalDpi xmlns:a14="http://schemas.microsoft.com/office/drawing/2010/main" val="0"/>
              </a:ext>
            </a:extLst>
          </a:blip>
          <a:srcRect l="4025" t="8409" b="11721"/>
          <a:stretch/>
        </p:blipFill>
        <p:spPr>
          <a:xfrm>
            <a:off x="1398806" y="2450174"/>
            <a:ext cx="1661756" cy="1037193"/>
          </a:xfrm>
          <a:prstGeom prst="rect">
            <a:avLst/>
          </a:prstGeom>
        </p:spPr>
      </p:pic>
    </p:spTree>
    <p:extLst>
      <p:ext uri="{BB962C8B-B14F-4D97-AF65-F5344CB8AC3E}">
        <p14:creationId xmlns:p14="http://schemas.microsoft.com/office/powerpoint/2010/main" val="1402973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51B6AD-3D5F-5C27-32C8-09F49F83A392}"/>
              </a:ext>
            </a:extLst>
          </p:cNvPr>
          <p:cNvSpPr>
            <a:spLocks noGrp="1"/>
          </p:cNvSpPr>
          <p:nvPr>
            <p:ph type="title"/>
          </p:nvPr>
        </p:nvSpPr>
        <p:spPr>
          <a:xfrm>
            <a:off x="640080" y="325369"/>
            <a:ext cx="4368602" cy="1956841"/>
          </a:xfrm>
        </p:spPr>
        <p:txBody>
          <a:bodyPr anchor="b">
            <a:normAutofit/>
          </a:bodyPr>
          <a:lstStyle/>
          <a:p>
            <a:r>
              <a:rPr lang="en-GB" sz="5400" dirty="0"/>
              <a:t>What is Stress?</a:t>
            </a:r>
          </a:p>
        </p:txBody>
      </p:sp>
      <p:sp>
        <p:nvSpPr>
          <p:cNvPr id="10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tress">
            <a:extLst>
              <a:ext uri="{FF2B5EF4-FFF2-40B4-BE49-F238E27FC236}">
                <a16:creationId xmlns:a16="http://schemas.microsoft.com/office/drawing/2014/main" id="{95578070-DFA7-1A61-0D7C-F9C38A7A44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136" r="11636"/>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2AB5E3B7-6504-8625-9D43-46C120BABA2B}"/>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691675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64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291A74-709A-C0C8-97E4-34B510E81BB8}"/>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What causes exam stress?</a:t>
            </a:r>
          </a:p>
        </p:txBody>
      </p:sp>
      <p:pic>
        <p:nvPicPr>
          <p:cNvPr id="2050" name="Picture 2" descr="Top 5 tips for surviving the upcoming exam stress - Education Today News">
            <a:extLst>
              <a:ext uri="{FF2B5EF4-FFF2-40B4-BE49-F238E27FC236}">
                <a16:creationId xmlns:a16="http://schemas.microsoft.com/office/drawing/2014/main" id="{8405F6E8-E0FA-0B8F-D7E1-9AC020F502E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038600" y="1414610"/>
            <a:ext cx="7188199" cy="4025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903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12 Proven Ways Successful People Deal With the Pressure to Perform ...">
            <a:extLst>
              <a:ext uri="{FF2B5EF4-FFF2-40B4-BE49-F238E27FC236}">
                <a16:creationId xmlns:a16="http://schemas.microsoft.com/office/drawing/2014/main" id="{3CB1E3A6-1888-688A-B490-1E636A501BAF}"/>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3" name="Rectangle 4102">
            <a:extLst>
              <a:ext uri="{FF2B5EF4-FFF2-40B4-BE49-F238E27FC236}">
                <a16:creationId xmlns:a16="http://schemas.microsoft.com/office/drawing/2014/main"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423B07-00C8-7EF2-8AB7-0E1FF502C699}"/>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Pressure</a:t>
            </a:r>
          </a:p>
        </p:txBody>
      </p:sp>
      <p:cxnSp>
        <p:nvCxnSpPr>
          <p:cNvPr id="4105" name="Straight Connector 4104">
            <a:extLst>
              <a:ext uri="{FF2B5EF4-FFF2-40B4-BE49-F238E27FC236}">
                <a16:creationId xmlns:a16="http://schemas.microsoft.com/office/drawing/2014/main"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4107" name="Straight Connector 4106">
            <a:extLst>
              <a:ext uri="{FF2B5EF4-FFF2-40B4-BE49-F238E27FC236}">
                <a16:creationId xmlns:a16="http://schemas.microsoft.com/office/drawing/2014/main"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1392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1" name="Freeform: Shape 3080">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3" name="Rectangle 3082">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Rectangle 3084">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7" name="Freeform: Shape 3086">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89" name="Isosceles Triangle 3088">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Burn-Out in the IT Industry - Bz Skits - Medium">
            <a:extLst>
              <a:ext uri="{FF2B5EF4-FFF2-40B4-BE49-F238E27FC236}">
                <a16:creationId xmlns:a16="http://schemas.microsoft.com/office/drawing/2014/main" id="{3FEC76D1-6A1E-926F-1D80-DDD61DA0462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777345" y="643467"/>
            <a:ext cx="8637309" cy="55710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091" name="Isosceles Triangle 3090">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2809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C18B81AD-F086-40C1-A979-490352AC511D}"/>
              </a:ext>
            </a:extLst>
          </p:cNvPr>
          <p:cNvGraphicFramePr/>
          <p:nvPr>
            <p:extLst>
              <p:ext uri="{D42A27DB-BD31-4B8C-83A1-F6EECF244321}">
                <p14:modId xmlns:p14="http://schemas.microsoft.com/office/powerpoint/2010/main" val="32943054"/>
              </p:ext>
            </p:extLst>
          </p:nvPr>
        </p:nvGraphicFramePr>
        <p:xfrm>
          <a:off x="0" y="5672831"/>
          <a:ext cx="12100142" cy="665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2DDF18D3-5566-4ABC-80CD-B98F76A236F3}"/>
              </a:ext>
            </a:extLst>
          </p:cNvPr>
          <p:cNvSpPr>
            <a:spLocks noGrp="1"/>
          </p:cNvSpPr>
          <p:nvPr>
            <p:ph type="ctrTitle"/>
          </p:nvPr>
        </p:nvSpPr>
        <p:spPr>
          <a:xfrm>
            <a:off x="1524000" y="1122363"/>
            <a:ext cx="9144000" cy="1578307"/>
          </a:xfrm>
        </p:spPr>
        <p:txBody>
          <a:bodyPr>
            <a:normAutofit fontScale="90000"/>
          </a:bodyPr>
          <a:lstStyle/>
          <a:p>
            <a:r>
              <a:rPr kumimoji="0" lang="en-GB" sz="6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What is the difference between stress and anxiety?</a:t>
            </a:r>
            <a:br>
              <a:rPr kumimoji="0" lang="en-GB" sz="6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br>
            <a:endParaRPr lang="en-GB" dirty="0"/>
          </a:p>
        </p:txBody>
      </p:sp>
      <p:sp>
        <p:nvSpPr>
          <p:cNvPr id="3" name="Subtitle 2">
            <a:extLst>
              <a:ext uri="{FF2B5EF4-FFF2-40B4-BE49-F238E27FC236}">
                <a16:creationId xmlns:a16="http://schemas.microsoft.com/office/drawing/2014/main" id="{1FA007FC-B627-44E6-B871-3C7950458054}"/>
              </a:ext>
            </a:extLst>
          </p:cNvPr>
          <p:cNvSpPr>
            <a:spLocks noGrp="1"/>
          </p:cNvSpPr>
          <p:nvPr>
            <p:ph type="subTitle" idx="1"/>
          </p:nvPr>
        </p:nvSpPr>
        <p:spPr>
          <a:xfrm>
            <a:off x="1524000" y="1977656"/>
            <a:ext cx="9144000" cy="3280144"/>
          </a:xfrm>
        </p:spPr>
        <p:txBody>
          <a:bodyPr/>
          <a:lstStyle/>
          <a:p>
            <a:r>
              <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GB" sz="4000" b="0" i="1"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“With stress, we know what’s worrying us but with anxiety you become less aware of what you’re anxious about [in the moment] and the reaction becomes the problem. You start to feel anxious about being anxious.”</a:t>
            </a:r>
            <a:endParaRPr kumimoji="0" lang="en-GB"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endParaRPr lang="en-GB" dirty="0"/>
          </a:p>
        </p:txBody>
      </p:sp>
      <p:pic>
        <p:nvPicPr>
          <p:cNvPr id="5122" name="Picture 2">
            <a:extLst>
              <a:ext uri="{FF2B5EF4-FFF2-40B4-BE49-F238E27FC236}">
                <a16:creationId xmlns:a16="http://schemas.microsoft.com/office/drawing/2014/main" id="{0D6619F3-87DC-4E7B-BCE7-09D0A1C40F8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20325" y="5638800"/>
            <a:ext cx="1971675"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46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F18D3-5566-4ABC-80CD-B98F76A236F3}"/>
              </a:ext>
            </a:extLst>
          </p:cNvPr>
          <p:cNvSpPr>
            <a:spLocks noGrp="1"/>
          </p:cNvSpPr>
          <p:nvPr>
            <p:ph type="ctrTitle"/>
          </p:nvPr>
        </p:nvSpPr>
        <p:spPr>
          <a:xfrm>
            <a:off x="1524000" y="1122363"/>
            <a:ext cx="9144000" cy="993516"/>
          </a:xfrm>
        </p:spPr>
        <p:txBody>
          <a:bodyPr>
            <a:noAutofit/>
          </a:bodyPr>
          <a:lstStyle/>
          <a:p>
            <a:r>
              <a:rPr lang="en-GB" sz="5400" b="1" dirty="0">
                <a:solidFill>
                  <a:schemeClr val="tx2"/>
                </a:solidFill>
                <a:latin typeface="+mn-lt"/>
              </a:rPr>
              <a:t>What causes stress for young people?</a:t>
            </a:r>
            <a:endParaRPr lang="en-GB" sz="5400" dirty="0">
              <a:solidFill>
                <a:schemeClr val="tx2"/>
              </a:solidFill>
            </a:endParaRPr>
          </a:p>
        </p:txBody>
      </p:sp>
      <p:sp>
        <p:nvSpPr>
          <p:cNvPr id="3" name="Subtitle 2">
            <a:extLst>
              <a:ext uri="{FF2B5EF4-FFF2-40B4-BE49-F238E27FC236}">
                <a16:creationId xmlns:a16="http://schemas.microsoft.com/office/drawing/2014/main" id="{1FA007FC-B627-44E6-B871-3C7950458054}"/>
              </a:ext>
            </a:extLst>
          </p:cNvPr>
          <p:cNvSpPr>
            <a:spLocks noGrp="1"/>
          </p:cNvSpPr>
          <p:nvPr>
            <p:ph type="subTitle" idx="1"/>
          </p:nvPr>
        </p:nvSpPr>
        <p:spPr>
          <a:xfrm>
            <a:off x="1524000" y="3429000"/>
            <a:ext cx="9144000" cy="1828800"/>
          </a:xfrm>
        </p:spPr>
        <p:txBody>
          <a:bodyPr/>
          <a:lstStyle/>
          <a:p>
            <a:r>
              <a:rPr lang="en-GB" sz="2400" b="1" dirty="0">
                <a:solidFill>
                  <a:schemeClr val="accent2"/>
                </a:solidFill>
                <a:latin typeface="+mn-lt"/>
              </a:rPr>
              <a:t/>
            </a:r>
            <a:br>
              <a:rPr lang="en-GB" sz="2400" b="1" dirty="0">
                <a:solidFill>
                  <a:schemeClr val="accent2"/>
                </a:solidFill>
                <a:latin typeface="+mn-lt"/>
              </a:rPr>
            </a:br>
            <a:r>
              <a:rPr lang="en-GB" sz="5400" b="1" dirty="0">
                <a:solidFill>
                  <a:srgbClr val="7030A0"/>
                </a:solidFill>
              </a:rPr>
              <a:t>What causes stress for you?</a:t>
            </a:r>
            <a:endParaRPr lang="en-GB" sz="5400" dirty="0">
              <a:solidFill>
                <a:srgbClr val="7030A0"/>
              </a:solidFill>
            </a:endParaRPr>
          </a:p>
        </p:txBody>
      </p:sp>
      <p:graphicFrame>
        <p:nvGraphicFramePr>
          <p:cNvPr id="6" name="Diagram 5">
            <a:extLst>
              <a:ext uri="{FF2B5EF4-FFF2-40B4-BE49-F238E27FC236}">
                <a16:creationId xmlns:a16="http://schemas.microsoft.com/office/drawing/2014/main" id="{C18B81AD-F086-40C1-A979-490352AC511D}"/>
              </a:ext>
            </a:extLst>
          </p:cNvPr>
          <p:cNvGraphicFramePr/>
          <p:nvPr/>
        </p:nvGraphicFramePr>
        <p:xfrm>
          <a:off x="0" y="5672831"/>
          <a:ext cx="12100142" cy="665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a:extLst>
              <a:ext uri="{FF2B5EF4-FFF2-40B4-BE49-F238E27FC236}">
                <a16:creationId xmlns:a16="http://schemas.microsoft.com/office/drawing/2014/main" id="{B7D1C516-A505-468D-A2FC-E3568132EA9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20325" y="5638800"/>
            <a:ext cx="1971675"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38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7E0AFC18CD52429362F32C42253408" ma:contentTypeVersion="12" ma:contentTypeDescription="Create a new document." ma:contentTypeScope="" ma:versionID="66adaf9e0017affc4f826f7f7049e634">
  <xsd:schema xmlns:xsd="http://www.w3.org/2001/XMLSchema" xmlns:xs="http://www.w3.org/2001/XMLSchema" xmlns:p="http://schemas.microsoft.com/office/2006/metadata/properties" xmlns:ns2="d92aacf5-03e7-48da-ab7d-f379127b2d31" xmlns:ns3="556d9460-6a65-4417-a390-26bf979e1634" targetNamespace="http://schemas.microsoft.com/office/2006/metadata/properties" ma:root="true" ma:fieldsID="e2b6ea41e1ad5e24d41d65b642fdf08c" ns2:_="" ns3:_="">
    <xsd:import namespace="d92aacf5-03e7-48da-ab7d-f379127b2d31"/>
    <xsd:import namespace="556d9460-6a65-4417-a390-26bf979e163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2aacf5-03e7-48da-ab7d-f379127b2d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6d9460-6a65-4417-a390-26bf979e163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B4FB7B3-46DC-40CE-9057-4D052CC511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2aacf5-03e7-48da-ab7d-f379127b2d31"/>
    <ds:schemaRef ds:uri="556d9460-6a65-4417-a390-26bf979e16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2E0D0B-C627-4F14-91C5-364A98D0F8CF}">
  <ds:schemaRefs>
    <ds:schemaRef ds:uri="http://schemas.microsoft.com/sharepoint/v3/contenttype/forms"/>
  </ds:schemaRefs>
</ds:datastoreItem>
</file>

<file path=customXml/itemProps3.xml><?xml version="1.0" encoding="utf-8"?>
<ds:datastoreItem xmlns:ds="http://schemas.openxmlformats.org/officeDocument/2006/customXml" ds:itemID="{5CF60030-2BE2-4375-B0C3-5E1E1CE10361}">
  <ds:schemaRefs>
    <ds:schemaRef ds:uri="http://purl.org/dc/terms/"/>
    <ds:schemaRef ds:uri="http://schemas.openxmlformats.org/package/2006/metadata/core-properties"/>
    <ds:schemaRef ds:uri="556d9460-6a65-4417-a390-26bf979e1634"/>
    <ds:schemaRef ds:uri="http://schemas.microsoft.com/office/2006/documentManagement/types"/>
    <ds:schemaRef ds:uri="http://schemas.microsoft.com/office/infopath/2007/PartnerControls"/>
    <ds:schemaRef ds:uri="http://purl.org/dc/elements/1.1/"/>
    <ds:schemaRef ds:uri="http://purl.org/dc/dcmitype/"/>
    <ds:schemaRef ds:uri="d92aacf5-03e7-48da-ab7d-f379127b2d3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5057</TotalTime>
  <Words>1161</Words>
  <Application>Microsoft Office PowerPoint</Application>
  <PresentationFormat>Widescreen</PresentationFormat>
  <Paragraphs>221</Paragraphs>
  <Slides>34</Slides>
  <Notes>15</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34</vt:i4>
      </vt:variant>
    </vt:vector>
  </HeadingPairs>
  <TitlesOfParts>
    <vt:vector size="51" baseType="lpstr">
      <vt:lpstr>Arial</vt:lpstr>
      <vt:lpstr>Arial Rounded MT Bold</vt:lpstr>
      <vt:lpstr>Calibri</vt:lpstr>
      <vt:lpstr>Calibri Light</vt:lpstr>
      <vt:lpstr>Century Gothic</vt:lpstr>
      <vt:lpstr>inherit</vt:lpstr>
      <vt:lpstr>Material Icons</vt:lpstr>
      <vt:lpstr>MindMeridian-Display</vt:lpstr>
      <vt:lpstr>MindMeridian-Regular</vt:lpstr>
      <vt:lpstr>MS Mincho</vt:lpstr>
      <vt:lpstr>Times New Roman</vt:lpstr>
      <vt:lpstr>Trebuchet MS</vt:lpstr>
      <vt:lpstr>Wingdings</vt:lpstr>
      <vt:lpstr>Office Theme</vt:lpstr>
      <vt:lpstr>1_Office Theme</vt:lpstr>
      <vt:lpstr>2_Office Theme</vt:lpstr>
      <vt:lpstr>3_Office Theme</vt:lpstr>
      <vt:lpstr>Supporting your child with exam stress/ studying</vt:lpstr>
      <vt:lpstr> “Nothing worth having was ever achieved without effort”  Theodore Roosevelt </vt:lpstr>
      <vt:lpstr>PowerPoint Presentation</vt:lpstr>
      <vt:lpstr>What is Stress?</vt:lpstr>
      <vt:lpstr>What causes exam stress?</vt:lpstr>
      <vt:lpstr>Pressure</vt:lpstr>
      <vt:lpstr>PowerPoint Presentation</vt:lpstr>
      <vt:lpstr>What is the difference between stress and anxiety? </vt:lpstr>
      <vt:lpstr>What causes stress for young people?</vt:lpstr>
      <vt:lpstr>The Thinking Brain &amp; The Alarm Brain</vt:lpstr>
      <vt:lpstr>PowerPoint Presentation</vt:lpstr>
      <vt:lpstr>STOP……. Before you do anything…..</vt:lpstr>
      <vt:lpstr>PowerPoint Presentation</vt:lpstr>
      <vt:lpstr>PowerPoint Presentation</vt:lpstr>
      <vt:lpstr>PowerPoint Presentation</vt:lpstr>
      <vt:lpstr>Helpful techniques to try:</vt:lpstr>
      <vt:lpstr>Helping to problem solve:</vt:lpstr>
      <vt:lpstr>PowerPoint Presentation</vt:lpstr>
      <vt:lpstr>Daily Activities: the Fabulous Four  </vt:lpstr>
      <vt:lpstr>PowerPoint Presentation</vt:lpstr>
      <vt:lpstr>Top Tips</vt:lpstr>
      <vt:lpstr>Useful apps for young people to support their mental health </vt:lpstr>
      <vt:lpstr>PowerPoint Presentation</vt:lpstr>
      <vt:lpstr>PowerPoint Presentation</vt:lpstr>
      <vt:lpstr>What if you are worried for your child?</vt:lpstr>
      <vt:lpstr>PowerPoint Presentation</vt:lpstr>
      <vt:lpstr>PowerPoint Presentation</vt:lpstr>
      <vt:lpstr>Organise Yourself</vt:lpstr>
      <vt:lpstr>Exercise.…</vt:lpstr>
      <vt:lpstr>Remember to Take Time to Relax…</vt:lpstr>
      <vt:lpstr>PowerPoint Presentation</vt:lpstr>
      <vt:lpstr>Hydrate Your Brain….</vt:lpstr>
      <vt:lpstr>Rest Your Brain….</vt:lpstr>
      <vt:lpstr>Useful Apps </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VESPA</dc:title>
  <dc:creator>Mr J Hammond</dc:creator>
  <cp:lastModifiedBy>Alison DRISCOLL</cp:lastModifiedBy>
  <cp:revision>46</cp:revision>
  <dcterms:created xsi:type="dcterms:W3CDTF">2019-08-29T11:32:41Z</dcterms:created>
  <dcterms:modified xsi:type="dcterms:W3CDTF">2023-06-15T15:34:36Z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0x0101003D7E0AFC18CD52429362F32C42253408</vt:lpwstr>
  </property>
</Properties>
</file>