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0.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7.xml" ContentType="application/vnd.openxmlformats-officedocument.presentationml.tags+xml"/>
  <Override PartName="/ppt/tags/tag9.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8.xml" ContentType="application/vnd.openxmlformats-officedocument.presentationml.tags+xml"/>
  <Override PartName="/ppt/tags/tag16.xml" ContentType="application/vnd.openxmlformats-officedocument.presentationml.tags+xml"/>
  <Override PartName="/ppt/tags/tag2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6.xml" ContentType="application/vnd.openxmlformats-officedocument.presentationml.tags+xml"/>
  <Override PartName="/ppt/tags/tag23.xml" ContentType="application/vnd.openxmlformats-officedocument.presentationml.tags+xml"/>
  <Override PartName="/ppt/tags/tag19.xml" ContentType="application/vnd.openxmlformats-officedocument.presentationml.tags+xml"/>
  <Override PartName="/ppt/tags/tag24.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1548" r:id="rId2"/>
    <p:sldId id="1527" r:id="rId3"/>
    <p:sldId id="1526" r:id="rId4"/>
    <p:sldId id="1529" r:id="rId5"/>
    <p:sldId id="1533" r:id="rId6"/>
    <p:sldId id="1579" r:id="rId7"/>
    <p:sldId id="1603" r:id="rId8"/>
    <p:sldId id="1604" r:id="rId9"/>
    <p:sldId id="1605" r:id="rId10"/>
    <p:sldId id="1606" r:id="rId11"/>
    <p:sldId id="1578" r:id="rId12"/>
    <p:sldId id="1607" r:id="rId13"/>
    <p:sldId id="1608" r:id="rId14"/>
    <p:sldId id="1610" r:id="rId15"/>
    <p:sldId id="1611" r:id="rId16"/>
    <p:sldId id="1523" r:id="rId17"/>
    <p:sldId id="1612" r:id="rId18"/>
    <p:sldId id="1613" r:id="rId19"/>
    <p:sldId id="1614" r:id="rId20"/>
    <p:sldId id="1615" r:id="rId21"/>
    <p:sldId id="1616" r:id="rId22"/>
    <p:sldId id="1544" r:id="rId23"/>
    <p:sldId id="1618" r:id="rId24"/>
    <p:sldId id="1619" r:id="rId25"/>
    <p:sldId id="1524" r:id="rId26"/>
    <p:sldId id="160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782"/>
    <a:srgbClr val="F7A601"/>
    <a:srgbClr val="EBEB12"/>
    <a:srgbClr val="FFFF00"/>
    <a:srgbClr val="7C7C7C"/>
    <a:srgbClr val="AFABAB"/>
    <a:srgbClr val="672994"/>
    <a:srgbClr val="F5DBE7"/>
    <a:srgbClr val="852569"/>
    <a:srgbClr val="429D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39AE1-6C5D-9B81-FC59-F8ED96C39459}" v="1670" dt="2025-06-01T16:17:41.688"/>
    <p1510:client id="{4319C67F-BBCD-AB88-071D-64E95D9E33C9}" v="539" dt="2025-06-01T18:11:56.097"/>
    <p1510:client id="{6545406D-32C9-55AB-2FAD-A42AA8A50D4A}" v="624" dt="2025-06-01T18:27:38.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56B0DD3-CF05-A003-478F-4FB3AF640384}"/>
    <pc:docChg chg="modSld">
      <pc:chgData name="" userId="" providerId="" clId="Web-{356B0DD3-CF05-A003-478F-4FB3AF640384}" dt="2025-04-14T16:11:30.388" v="1" actId="20577"/>
      <pc:docMkLst>
        <pc:docMk/>
      </pc:docMkLst>
      <pc:sldChg chg="modSp">
        <pc:chgData name="" userId="" providerId="" clId="Web-{356B0DD3-CF05-A003-478F-4FB3AF640384}" dt="2025-04-14T16:11:30.388" v="1" actId="20577"/>
        <pc:sldMkLst>
          <pc:docMk/>
          <pc:sldMk cId="561261130" sldId="1474"/>
        </pc:sldMkLst>
        <pc:spChg chg="mod">
          <ac:chgData name="" userId="" providerId="" clId="Web-{356B0DD3-CF05-A003-478F-4FB3AF640384}" dt="2025-04-14T16:11:30.388" v="1" actId="20577"/>
          <ac:spMkLst>
            <pc:docMk/>
            <pc:sldMk cId="561261130" sldId="1474"/>
            <ac:spMk id="4" creationId="{A6D3FD5C-A2DD-2B5F-EA91-0994D9FFBF11}"/>
          </ac:spMkLst>
        </pc:spChg>
      </pc:sldChg>
    </pc:docChg>
  </pc:docChgLst>
  <pc:docChgLst>
    <pc:chgData name="Higham, Melissa" userId="S::melissa.higham@liv-coll.ac.uk::8b450654-2cc8-4c84-ae70-aed05bd8025c" providerId="AD" clId="Web-{CA505EB2-0F0C-4AB9-8915-4453F7AD0AED}"/>
    <pc:docChg chg="addSld delSld modSld sldOrd">
      <pc:chgData name="Higham, Melissa" userId="S::melissa.higham@liv-coll.ac.uk::8b450654-2cc8-4c84-ae70-aed05bd8025c" providerId="AD" clId="Web-{CA505EB2-0F0C-4AB9-8915-4453F7AD0AED}" dt="2025-04-15T16:10:22.803" v="1508" actId="1076"/>
      <pc:docMkLst>
        <pc:docMk/>
      </pc:docMkLst>
      <pc:sldChg chg="modSp">
        <pc:chgData name="Higham, Melissa" userId="S::melissa.higham@liv-coll.ac.uk::8b450654-2cc8-4c84-ae70-aed05bd8025c" providerId="AD" clId="Web-{CA505EB2-0F0C-4AB9-8915-4453F7AD0AED}" dt="2025-04-15T15:34:11.807" v="4" actId="1076"/>
        <pc:sldMkLst>
          <pc:docMk/>
          <pc:sldMk cId="1184006079" sldId="389"/>
        </pc:sldMkLst>
        <pc:spChg chg="mod">
          <ac:chgData name="Higham, Melissa" userId="S::melissa.higham@liv-coll.ac.uk::8b450654-2cc8-4c84-ae70-aed05bd8025c" providerId="AD" clId="Web-{CA505EB2-0F0C-4AB9-8915-4453F7AD0AED}" dt="2025-04-15T15:34:11.807" v="4" actId="1076"/>
          <ac:spMkLst>
            <pc:docMk/>
            <pc:sldMk cId="1184006079" sldId="389"/>
            <ac:spMk id="10" creationId="{595A9A35-D54F-CE40-81EA-F996576E9793}"/>
          </ac:spMkLst>
        </pc:spChg>
      </pc:sldChg>
      <pc:sldChg chg="modSp">
        <pc:chgData name="Higham, Melissa" userId="S::melissa.higham@liv-coll.ac.uk::8b450654-2cc8-4c84-ae70-aed05bd8025c" providerId="AD" clId="Web-{CA505EB2-0F0C-4AB9-8915-4453F7AD0AED}" dt="2025-04-15T15:35:13.765" v="10" actId="20577"/>
        <pc:sldMkLst>
          <pc:docMk/>
          <pc:sldMk cId="561261130" sldId="1474"/>
        </pc:sldMkLst>
        <pc:spChg chg="mod">
          <ac:chgData name="Higham, Melissa" userId="S::melissa.higham@liv-coll.ac.uk::8b450654-2cc8-4c84-ae70-aed05bd8025c" providerId="AD" clId="Web-{CA505EB2-0F0C-4AB9-8915-4453F7AD0AED}" dt="2025-04-15T15:35:13.765" v="10" actId="20577"/>
          <ac:spMkLst>
            <pc:docMk/>
            <pc:sldMk cId="561261130" sldId="1474"/>
            <ac:spMk id="4" creationId="{A6D3FD5C-A2DD-2B5F-EA91-0994D9FFBF11}"/>
          </ac:spMkLst>
        </pc:spChg>
      </pc:sldChg>
      <pc:sldChg chg="addSp delSp">
        <pc:chgData name="Higham, Melissa" userId="S::melissa.higham@liv-coll.ac.uk::8b450654-2cc8-4c84-ae70-aed05bd8025c" providerId="AD" clId="Web-{CA505EB2-0F0C-4AB9-8915-4453F7AD0AED}" dt="2025-04-15T15:34:24.043" v="8"/>
        <pc:sldMkLst>
          <pc:docMk/>
          <pc:sldMk cId="1292783541" sldId="1475"/>
        </pc:sldMkLst>
        <pc:spChg chg="add">
          <ac:chgData name="Higham, Melissa" userId="S::melissa.higham@liv-coll.ac.uk::8b450654-2cc8-4c84-ae70-aed05bd8025c" providerId="AD" clId="Web-{CA505EB2-0F0C-4AB9-8915-4453F7AD0AED}" dt="2025-04-15T15:34:24.043" v="8"/>
          <ac:spMkLst>
            <pc:docMk/>
            <pc:sldMk cId="1292783541" sldId="1475"/>
            <ac:spMk id="5" creationId="{F4DE035C-F5B7-2129-5A5E-CE9509F88D77}"/>
          </ac:spMkLst>
        </pc:spChg>
        <pc:spChg chg="del">
          <ac:chgData name="Higham, Melissa" userId="S::melissa.higham@liv-coll.ac.uk::8b450654-2cc8-4c84-ae70-aed05bd8025c" providerId="AD" clId="Web-{CA505EB2-0F0C-4AB9-8915-4453F7AD0AED}" dt="2025-04-15T15:34:23.449" v="7"/>
          <ac:spMkLst>
            <pc:docMk/>
            <pc:sldMk cId="1292783541" sldId="1475"/>
            <ac:spMk id="10" creationId="{855862A7-8F02-3474-0D5D-B5FB2E323DBE}"/>
          </ac:spMkLst>
        </pc:spChg>
        <pc:spChg chg="add del">
          <ac:chgData name="Higham, Melissa" userId="S::melissa.higham@liv-coll.ac.uk::8b450654-2cc8-4c84-ae70-aed05bd8025c" providerId="AD" clId="Web-{CA505EB2-0F0C-4AB9-8915-4453F7AD0AED}" dt="2025-04-15T15:34:20.605" v="6"/>
          <ac:spMkLst>
            <pc:docMk/>
            <pc:sldMk cId="1292783541" sldId="1475"/>
            <ac:spMk id="14" creationId="{992E6091-1E31-92C4-420A-27050ACF7F4A}"/>
          </ac:spMkLst>
        </pc:spChg>
      </pc:sldChg>
      <pc:sldChg chg="modSp">
        <pc:chgData name="Higham, Melissa" userId="S::melissa.higham@liv-coll.ac.uk::8b450654-2cc8-4c84-ae70-aed05bd8025c" providerId="AD" clId="Web-{CA505EB2-0F0C-4AB9-8915-4453F7AD0AED}" dt="2025-04-15T15:36:14.145" v="60" actId="20577"/>
        <pc:sldMkLst>
          <pc:docMk/>
          <pc:sldMk cId="4088904821" sldId="1476"/>
        </pc:sldMkLst>
        <pc:spChg chg="mod">
          <ac:chgData name="Higham, Melissa" userId="S::melissa.higham@liv-coll.ac.uk::8b450654-2cc8-4c84-ae70-aed05bd8025c" providerId="AD" clId="Web-{CA505EB2-0F0C-4AB9-8915-4453F7AD0AED}" dt="2025-04-15T15:36:14.145" v="60" actId="20577"/>
          <ac:spMkLst>
            <pc:docMk/>
            <pc:sldMk cId="4088904821" sldId="1476"/>
            <ac:spMk id="3" creationId="{112ECCEB-D606-8F6C-4D6F-5CFF21DDC8A2}"/>
          </ac:spMkLst>
        </pc:spChg>
        <pc:spChg chg="mod">
          <ac:chgData name="Higham, Melissa" userId="S::melissa.higham@liv-coll.ac.uk::8b450654-2cc8-4c84-ae70-aed05bd8025c" providerId="AD" clId="Web-{CA505EB2-0F0C-4AB9-8915-4453F7AD0AED}" dt="2025-04-15T15:35:27.532" v="38" actId="20577"/>
          <ac:spMkLst>
            <pc:docMk/>
            <pc:sldMk cId="4088904821" sldId="1476"/>
            <ac:spMk id="16" creationId="{6D29717F-66CB-2AA1-B399-BFFDD8A56B07}"/>
          </ac:spMkLst>
        </pc:spChg>
      </pc:sldChg>
      <pc:sldChg chg="del">
        <pc:chgData name="Higham, Melissa" userId="S::melissa.higham@liv-coll.ac.uk::8b450654-2cc8-4c84-ae70-aed05bd8025c" providerId="AD" clId="Web-{CA505EB2-0F0C-4AB9-8915-4453F7AD0AED}" dt="2025-04-15T15:35:16.875" v="11"/>
        <pc:sldMkLst>
          <pc:docMk/>
          <pc:sldMk cId="4222249992" sldId="1485"/>
        </pc:sldMkLst>
      </pc:sldChg>
      <pc:sldChg chg="modSp">
        <pc:chgData name="Higham, Melissa" userId="S::melissa.higham@liv-coll.ac.uk::8b450654-2cc8-4c84-ae70-aed05bd8025c" providerId="AD" clId="Web-{CA505EB2-0F0C-4AB9-8915-4453F7AD0AED}" dt="2025-04-15T15:59:23.580" v="1228" actId="20577"/>
        <pc:sldMkLst>
          <pc:docMk/>
          <pc:sldMk cId="4046358785" sldId="1492"/>
        </pc:sldMkLst>
        <pc:spChg chg="mod">
          <ac:chgData name="Higham, Melissa" userId="S::melissa.higham@liv-coll.ac.uk::8b450654-2cc8-4c84-ae70-aed05bd8025c" providerId="AD" clId="Web-{CA505EB2-0F0C-4AB9-8915-4453F7AD0AED}" dt="2025-04-15T15:59:23.580" v="1228" actId="20577"/>
          <ac:spMkLst>
            <pc:docMk/>
            <pc:sldMk cId="4046358785" sldId="1492"/>
            <ac:spMk id="3" creationId="{CD2CAE1E-8626-D9A8-FFA5-5BE13037B40D}"/>
          </ac:spMkLst>
        </pc:spChg>
      </pc:sldChg>
      <pc:sldChg chg="modSp">
        <pc:chgData name="Higham, Melissa" userId="S::melissa.higham@liv-coll.ac.uk::8b450654-2cc8-4c84-ae70-aed05bd8025c" providerId="AD" clId="Web-{CA505EB2-0F0C-4AB9-8915-4453F7AD0AED}" dt="2025-04-15T16:00:42.196" v="1264" actId="20577"/>
        <pc:sldMkLst>
          <pc:docMk/>
          <pc:sldMk cId="2390858857" sldId="1493"/>
        </pc:sldMkLst>
        <pc:spChg chg="mod">
          <ac:chgData name="Higham, Melissa" userId="S::melissa.higham@liv-coll.ac.uk::8b450654-2cc8-4c84-ae70-aed05bd8025c" providerId="AD" clId="Web-{CA505EB2-0F0C-4AB9-8915-4453F7AD0AED}" dt="2025-04-15T16:00:42.196" v="1264" actId="20577"/>
          <ac:spMkLst>
            <pc:docMk/>
            <pc:sldMk cId="2390858857" sldId="1493"/>
            <ac:spMk id="3" creationId="{C382F3D0-4DFF-E0E9-412A-872545195C8C}"/>
          </ac:spMkLst>
        </pc:spChg>
      </pc:sldChg>
      <pc:sldChg chg="modSp ord">
        <pc:chgData name="Higham, Melissa" userId="S::melissa.higham@liv-coll.ac.uk::8b450654-2cc8-4c84-ae70-aed05bd8025c" providerId="AD" clId="Web-{CA505EB2-0F0C-4AB9-8915-4453F7AD0AED}" dt="2025-04-15T16:02:19.641" v="1301" actId="20577"/>
        <pc:sldMkLst>
          <pc:docMk/>
          <pc:sldMk cId="2357658248" sldId="1494"/>
        </pc:sldMkLst>
        <pc:spChg chg="mod">
          <ac:chgData name="Higham, Melissa" userId="S::melissa.higham@liv-coll.ac.uk::8b450654-2cc8-4c84-ae70-aed05bd8025c" providerId="AD" clId="Web-{CA505EB2-0F0C-4AB9-8915-4453F7AD0AED}" dt="2025-04-15T16:02:19.641" v="1301" actId="20577"/>
          <ac:spMkLst>
            <pc:docMk/>
            <pc:sldMk cId="2357658248" sldId="1494"/>
            <ac:spMk id="3" creationId="{517018A7-84B3-C04C-6E1F-7101779F79CB}"/>
          </ac:spMkLst>
        </pc:spChg>
      </pc:sldChg>
      <pc:sldChg chg="modSp">
        <pc:chgData name="Higham, Melissa" userId="S::melissa.higham@liv-coll.ac.uk::8b450654-2cc8-4c84-ae70-aed05bd8025c" providerId="AD" clId="Web-{CA505EB2-0F0C-4AB9-8915-4453F7AD0AED}" dt="2025-04-15T16:04:35.651" v="1311" actId="1076"/>
        <pc:sldMkLst>
          <pc:docMk/>
          <pc:sldMk cId="109148949" sldId="1495"/>
        </pc:sldMkLst>
        <pc:spChg chg="mod">
          <ac:chgData name="Higham, Melissa" userId="S::melissa.higham@liv-coll.ac.uk::8b450654-2cc8-4c84-ae70-aed05bd8025c" providerId="AD" clId="Web-{CA505EB2-0F0C-4AB9-8915-4453F7AD0AED}" dt="2025-04-15T16:04:35.651" v="1311" actId="1076"/>
          <ac:spMkLst>
            <pc:docMk/>
            <pc:sldMk cId="109148949" sldId="1495"/>
            <ac:spMk id="4" creationId="{BFAE7A7A-4F04-47FD-DEFC-EE91425742C4}"/>
          </ac:spMkLst>
        </pc:spChg>
      </pc:sldChg>
      <pc:sldChg chg="modSp">
        <pc:chgData name="Higham, Melissa" userId="S::melissa.higham@liv-coll.ac.uk::8b450654-2cc8-4c84-ae70-aed05bd8025c" providerId="AD" clId="Web-{CA505EB2-0F0C-4AB9-8915-4453F7AD0AED}" dt="2025-04-15T15:57:39.807" v="1185" actId="20577"/>
        <pc:sldMkLst>
          <pc:docMk/>
          <pc:sldMk cId="1683184333" sldId="1496"/>
        </pc:sldMkLst>
        <pc:spChg chg="mod">
          <ac:chgData name="Higham, Melissa" userId="S::melissa.higham@liv-coll.ac.uk::8b450654-2cc8-4c84-ae70-aed05bd8025c" providerId="AD" clId="Web-{CA505EB2-0F0C-4AB9-8915-4453F7AD0AED}" dt="2025-04-15T15:55:50.329" v="1160" actId="20577"/>
          <ac:spMkLst>
            <pc:docMk/>
            <pc:sldMk cId="1683184333" sldId="1496"/>
            <ac:spMk id="3" creationId="{2011FF6D-EDBE-FCD1-2FAD-596E480CEE4A}"/>
          </ac:spMkLst>
        </pc:spChg>
        <pc:spChg chg="mod">
          <ac:chgData name="Higham, Melissa" userId="S::melissa.higham@liv-coll.ac.uk::8b450654-2cc8-4c84-ae70-aed05bd8025c" providerId="AD" clId="Web-{CA505EB2-0F0C-4AB9-8915-4453F7AD0AED}" dt="2025-04-15T15:57:39.807" v="1185" actId="20577"/>
          <ac:spMkLst>
            <pc:docMk/>
            <pc:sldMk cId="1683184333" sldId="1496"/>
            <ac:spMk id="16" creationId="{3AF0F626-1A28-65F7-5DDC-17AA7A3B3E65}"/>
          </ac:spMkLst>
        </pc:spChg>
      </pc:sldChg>
      <pc:sldChg chg="modSp del">
        <pc:chgData name="Higham, Melissa" userId="S::melissa.higham@liv-coll.ac.uk::8b450654-2cc8-4c84-ae70-aed05bd8025c" providerId="AD" clId="Web-{CA505EB2-0F0C-4AB9-8915-4453F7AD0AED}" dt="2025-04-15T15:57:25.868" v="1168"/>
        <pc:sldMkLst>
          <pc:docMk/>
          <pc:sldMk cId="1472725029" sldId="1497"/>
        </pc:sldMkLst>
        <pc:spChg chg="mod">
          <ac:chgData name="Higham, Melissa" userId="S::melissa.higham@liv-coll.ac.uk::8b450654-2cc8-4c84-ae70-aed05bd8025c" providerId="AD" clId="Web-{CA505EB2-0F0C-4AB9-8915-4453F7AD0AED}" dt="2025-04-15T15:56:54.162" v="1167" actId="20577"/>
          <ac:spMkLst>
            <pc:docMk/>
            <pc:sldMk cId="1472725029" sldId="1497"/>
            <ac:spMk id="3" creationId="{7EACF827-F606-475C-0179-486F71D7DBE7}"/>
          </ac:spMkLst>
        </pc:spChg>
      </pc:sldChg>
      <pc:sldChg chg="modSp">
        <pc:chgData name="Higham, Melissa" userId="S::melissa.higham@liv-coll.ac.uk::8b450654-2cc8-4c84-ae70-aed05bd8025c" providerId="AD" clId="Web-{CA505EB2-0F0C-4AB9-8915-4453F7AD0AED}" dt="2025-04-15T15:37:22.103" v="141" actId="20577"/>
        <pc:sldMkLst>
          <pc:docMk/>
          <pc:sldMk cId="3389975167" sldId="1498"/>
        </pc:sldMkLst>
        <pc:spChg chg="mod">
          <ac:chgData name="Higham, Melissa" userId="S::melissa.higham@liv-coll.ac.uk::8b450654-2cc8-4c84-ae70-aed05bd8025c" providerId="AD" clId="Web-{CA505EB2-0F0C-4AB9-8915-4453F7AD0AED}" dt="2025-04-15T15:37:22.103" v="141" actId="20577"/>
          <ac:spMkLst>
            <pc:docMk/>
            <pc:sldMk cId="3389975167" sldId="1498"/>
            <ac:spMk id="3" creationId="{124D8609-8B63-EBC1-F16E-BFEDBD32A647}"/>
          </ac:spMkLst>
        </pc:spChg>
        <pc:spChg chg="mod">
          <ac:chgData name="Higham, Melissa" userId="S::melissa.higham@liv-coll.ac.uk::8b450654-2cc8-4c84-ae70-aed05bd8025c" providerId="AD" clId="Web-{CA505EB2-0F0C-4AB9-8915-4453F7AD0AED}" dt="2025-04-15T15:36:45.022" v="102" actId="20577"/>
          <ac:spMkLst>
            <pc:docMk/>
            <pc:sldMk cId="3389975167" sldId="1498"/>
            <ac:spMk id="16" creationId="{CCDE2B68-EB6C-34C7-91FC-A02D46DC2503}"/>
          </ac:spMkLst>
        </pc:spChg>
      </pc:sldChg>
      <pc:sldChg chg="modSp ord">
        <pc:chgData name="Higham, Melissa" userId="S::melissa.higham@liv-coll.ac.uk::8b450654-2cc8-4c84-ae70-aed05bd8025c" providerId="AD" clId="Web-{CA505EB2-0F0C-4AB9-8915-4453F7AD0AED}" dt="2025-04-15T15:43:36.445" v="670" actId="20577"/>
        <pc:sldMkLst>
          <pc:docMk/>
          <pc:sldMk cId="684495832" sldId="1499"/>
        </pc:sldMkLst>
        <pc:spChg chg="mod">
          <ac:chgData name="Higham, Melissa" userId="S::melissa.higham@liv-coll.ac.uk::8b450654-2cc8-4c84-ae70-aed05bd8025c" providerId="AD" clId="Web-{CA505EB2-0F0C-4AB9-8915-4453F7AD0AED}" dt="2025-04-15T15:43:36.445" v="670" actId="20577"/>
          <ac:spMkLst>
            <pc:docMk/>
            <pc:sldMk cId="684495832" sldId="1499"/>
            <ac:spMk id="3" creationId="{9543E221-E427-D2AC-95B9-668F0652B032}"/>
          </ac:spMkLst>
        </pc:spChg>
        <pc:spChg chg="mod">
          <ac:chgData name="Higham, Melissa" userId="S::melissa.higham@liv-coll.ac.uk::8b450654-2cc8-4c84-ae70-aed05bd8025c" providerId="AD" clId="Web-{CA505EB2-0F0C-4AB9-8915-4453F7AD0AED}" dt="2025-04-15T15:37:44.855" v="163" actId="20577"/>
          <ac:spMkLst>
            <pc:docMk/>
            <pc:sldMk cId="684495832" sldId="1499"/>
            <ac:spMk id="16" creationId="{7BE138F0-CFC6-65F5-3770-1F12769BAFE3}"/>
          </ac:spMkLst>
        </pc:spChg>
      </pc:sldChg>
      <pc:sldChg chg="del">
        <pc:chgData name="Higham, Melissa" userId="S::melissa.higham@liv-coll.ac.uk::8b450654-2cc8-4c84-ae70-aed05bd8025c" providerId="AD" clId="Web-{CA505EB2-0F0C-4AB9-8915-4453F7AD0AED}" dt="2025-04-15T15:43:44.476" v="671"/>
        <pc:sldMkLst>
          <pc:docMk/>
          <pc:sldMk cId="1392918337" sldId="1500"/>
        </pc:sldMkLst>
      </pc:sldChg>
      <pc:sldChg chg="modSp">
        <pc:chgData name="Higham, Melissa" userId="S::melissa.higham@liv-coll.ac.uk::8b450654-2cc8-4c84-ae70-aed05bd8025c" providerId="AD" clId="Web-{CA505EB2-0F0C-4AB9-8915-4453F7AD0AED}" dt="2025-04-15T15:45:38.970" v="740" actId="20577"/>
        <pc:sldMkLst>
          <pc:docMk/>
          <pc:sldMk cId="648175270" sldId="1501"/>
        </pc:sldMkLst>
        <pc:spChg chg="mod">
          <ac:chgData name="Higham, Melissa" userId="S::melissa.higham@liv-coll.ac.uk::8b450654-2cc8-4c84-ae70-aed05bd8025c" providerId="AD" clId="Web-{CA505EB2-0F0C-4AB9-8915-4453F7AD0AED}" dt="2025-04-15T15:45:38.970" v="740" actId="20577"/>
          <ac:spMkLst>
            <pc:docMk/>
            <pc:sldMk cId="648175270" sldId="1501"/>
            <ac:spMk id="3" creationId="{387EA538-FA18-3650-6C00-B58FFC09A34C}"/>
          </ac:spMkLst>
        </pc:spChg>
        <pc:spChg chg="mod">
          <ac:chgData name="Higham, Melissa" userId="S::melissa.higham@liv-coll.ac.uk::8b450654-2cc8-4c84-ae70-aed05bd8025c" providerId="AD" clId="Web-{CA505EB2-0F0C-4AB9-8915-4453F7AD0AED}" dt="2025-04-15T15:44:30.183" v="694" actId="20577"/>
          <ac:spMkLst>
            <pc:docMk/>
            <pc:sldMk cId="648175270" sldId="1501"/>
            <ac:spMk id="16" creationId="{C209298E-3EC0-5F16-8140-ADCD19FF2C86}"/>
          </ac:spMkLst>
        </pc:spChg>
      </pc:sldChg>
      <pc:sldChg chg="modSp">
        <pc:chgData name="Higham, Melissa" userId="S::melissa.higham@liv-coll.ac.uk::8b450654-2cc8-4c84-ae70-aed05bd8025c" providerId="AD" clId="Web-{CA505EB2-0F0C-4AB9-8915-4453F7AD0AED}" dt="2025-04-15T16:08:30.263" v="1389" actId="20577"/>
        <pc:sldMkLst>
          <pc:docMk/>
          <pc:sldMk cId="184328819" sldId="1502"/>
        </pc:sldMkLst>
        <pc:spChg chg="mod">
          <ac:chgData name="Higham, Melissa" userId="S::melissa.higham@liv-coll.ac.uk::8b450654-2cc8-4c84-ae70-aed05bd8025c" providerId="AD" clId="Web-{CA505EB2-0F0C-4AB9-8915-4453F7AD0AED}" dt="2025-04-15T16:08:30.263" v="1389" actId="20577"/>
          <ac:spMkLst>
            <pc:docMk/>
            <pc:sldMk cId="184328819" sldId="1502"/>
            <ac:spMk id="3" creationId="{EC0DCCEC-CAC8-52AA-EAA8-E766284D722C}"/>
          </ac:spMkLst>
        </pc:spChg>
        <pc:spChg chg="mod">
          <ac:chgData name="Higham, Melissa" userId="S::melissa.higham@liv-coll.ac.uk::8b450654-2cc8-4c84-ae70-aed05bd8025c" providerId="AD" clId="Web-{CA505EB2-0F0C-4AB9-8915-4453F7AD0AED}" dt="2025-04-15T15:46:02.972" v="749" actId="20577"/>
          <ac:spMkLst>
            <pc:docMk/>
            <pc:sldMk cId="184328819" sldId="1502"/>
            <ac:spMk id="16" creationId="{1344A365-1D9F-69AD-657F-06E4C92DD30D}"/>
          </ac:spMkLst>
        </pc:spChg>
      </pc:sldChg>
      <pc:sldChg chg="del">
        <pc:chgData name="Higham, Melissa" userId="S::melissa.higham@liv-coll.ac.uk::8b450654-2cc8-4c84-ae70-aed05bd8025c" providerId="AD" clId="Web-{CA505EB2-0F0C-4AB9-8915-4453F7AD0AED}" dt="2025-04-15T15:47:04.461" v="792"/>
        <pc:sldMkLst>
          <pc:docMk/>
          <pc:sldMk cId="197605241" sldId="1503"/>
        </pc:sldMkLst>
      </pc:sldChg>
      <pc:sldChg chg="modSp">
        <pc:chgData name="Higham, Melissa" userId="S::melissa.higham@liv-coll.ac.uk::8b450654-2cc8-4c84-ae70-aed05bd8025c" providerId="AD" clId="Web-{CA505EB2-0F0C-4AB9-8915-4453F7AD0AED}" dt="2025-04-15T15:51:46.873" v="996" actId="20577"/>
        <pc:sldMkLst>
          <pc:docMk/>
          <pc:sldMk cId="1332088683" sldId="1504"/>
        </pc:sldMkLst>
        <pc:spChg chg="mod">
          <ac:chgData name="Higham, Melissa" userId="S::melissa.higham@liv-coll.ac.uk::8b450654-2cc8-4c84-ae70-aed05bd8025c" providerId="AD" clId="Web-{CA505EB2-0F0C-4AB9-8915-4453F7AD0AED}" dt="2025-04-15T15:51:46.873" v="996" actId="20577"/>
          <ac:spMkLst>
            <pc:docMk/>
            <pc:sldMk cId="1332088683" sldId="1504"/>
            <ac:spMk id="3" creationId="{15D08755-B9CF-773D-40A6-4026B37CFC08}"/>
          </ac:spMkLst>
        </pc:spChg>
        <pc:spChg chg="mod">
          <ac:chgData name="Higham, Melissa" userId="S::melissa.higham@liv-coll.ac.uk::8b450654-2cc8-4c84-ae70-aed05bd8025c" providerId="AD" clId="Web-{CA505EB2-0F0C-4AB9-8915-4453F7AD0AED}" dt="2025-04-15T15:50:44.478" v="939" actId="20577"/>
          <ac:spMkLst>
            <pc:docMk/>
            <pc:sldMk cId="1332088683" sldId="1504"/>
            <ac:spMk id="16" creationId="{F813DF97-BF41-091A-79EA-13D3EA823502}"/>
          </ac:spMkLst>
        </pc:spChg>
      </pc:sldChg>
      <pc:sldChg chg="modSp ord">
        <pc:chgData name="Higham, Melissa" userId="S::melissa.higham@liv-coll.ac.uk::8b450654-2cc8-4c84-ae70-aed05bd8025c" providerId="AD" clId="Web-{CA505EB2-0F0C-4AB9-8915-4453F7AD0AED}" dt="2025-04-15T16:10:22.803" v="1508" actId="1076"/>
        <pc:sldMkLst>
          <pc:docMk/>
          <pc:sldMk cId="1757195036" sldId="1505"/>
        </pc:sldMkLst>
        <pc:spChg chg="mod">
          <ac:chgData name="Higham, Melissa" userId="S::melissa.higham@liv-coll.ac.uk::8b450654-2cc8-4c84-ae70-aed05bd8025c" providerId="AD" clId="Web-{CA505EB2-0F0C-4AB9-8915-4453F7AD0AED}" dt="2025-04-15T16:10:22.803" v="1508" actId="1076"/>
          <ac:spMkLst>
            <pc:docMk/>
            <pc:sldMk cId="1757195036" sldId="1505"/>
            <ac:spMk id="3" creationId="{F56CF370-176B-F2F9-1146-63FB00BE0396}"/>
          </ac:spMkLst>
        </pc:spChg>
      </pc:sldChg>
      <pc:sldChg chg="del">
        <pc:chgData name="Higham, Melissa" userId="S::melissa.higham@liv-coll.ac.uk::8b450654-2cc8-4c84-ae70-aed05bd8025c" providerId="AD" clId="Web-{CA505EB2-0F0C-4AB9-8915-4453F7AD0AED}" dt="2025-04-15T15:57:27.259" v="1169"/>
        <pc:sldMkLst>
          <pc:docMk/>
          <pc:sldMk cId="2860709468" sldId="1506"/>
        </pc:sldMkLst>
      </pc:sldChg>
      <pc:sldChg chg="del">
        <pc:chgData name="Higham, Melissa" userId="S::melissa.higham@liv-coll.ac.uk::8b450654-2cc8-4c84-ae70-aed05bd8025c" providerId="AD" clId="Web-{CA505EB2-0F0C-4AB9-8915-4453F7AD0AED}" dt="2025-04-15T15:57:29.321" v="1170"/>
        <pc:sldMkLst>
          <pc:docMk/>
          <pc:sldMk cId="1795034922" sldId="1507"/>
        </pc:sldMkLst>
      </pc:sldChg>
      <pc:sldChg chg="del">
        <pc:chgData name="Higham, Melissa" userId="S::melissa.higham@liv-coll.ac.uk::8b450654-2cc8-4c84-ae70-aed05bd8025c" providerId="AD" clId="Web-{CA505EB2-0F0C-4AB9-8915-4453F7AD0AED}" dt="2025-04-15T15:57:30.681" v="1171"/>
        <pc:sldMkLst>
          <pc:docMk/>
          <pc:sldMk cId="3237169057" sldId="1508"/>
        </pc:sldMkLst>
      </pc:sldChg>
      <pc:sldChg chg="del">
        <pc:chgData name="Higham, Melissa" userId="S::melissa.higham@liv-coll.ac.uk::8b450654-2cc8-4c84-ae70-aed05bd8025c" providerId="AD" clId="Web-{CA505EB2-0F0C-4AB9-8915-4453F7AD0AED}" dt="2025-04-15T15:47:21.696" v="793"/>
        <pc:sldMkLst>
          <pc:docMk/>
          <pc:sldMk cId="990705610" sldId="1509"/>
        </pc:sldMkLst>
      </pc:sldChg>
      <pc:sldChg chg="del">
        <pc:chgData name="Higham, Melissa" userId="S::melissa.higham@liv-coll.ac.uk::8b450654-2cc8-4c84-ae70-aed05bd8025c" providerId="AD" clId="Web-{CA505EB2-0F0C-4AB9-8915-4453F7AD0AED}" dt="2025-04-15T15:57:33.728" v="1172"/>
        <pc:sldMkLst>
          <pc:docMk/>
          <pc:sldMk cId="1391435528" sldId="1510"/>
        </pc:sldMkLst>
      </pc:sldChg>
      <pc:sldChg chg="addSp delSp modSp add replId">
        <pc:chgData name="Higham, Melissa" userId="S::melissa.higham@liv-coll.ac.uk::8b450654-2cc8-4c84-ae70-aed05bd8025c" providerId="AD" clId="Web-{CA505EB2-0F0C-4AB9-8915-4453F7AD0AED}" dt="2025-04-15T15:44:14.698" v="679"/>
        <pc:sldMkLst>
          <pc:docMk/>
          <pc:sldMk cId="1146487088" sldId="1511"/>
        </pc:sldMkLst>
        <pc:spChg chg="del mod">
          <ac:chgData name="Higham, Melissa" userId="S::melissa.higham@liv-coll.ac.uk::8b450654-2cc8-4c84-ae70-aed05bd8025c" providerId="AD" clId="Web-{CA505EB2-0F0C-4AB9-8915-4453F7AD0AED}" dt="2025-04-15T15:40:46.135" v="365"/>
          <ac:spMkLst>
            <pc:docMk/>
            <pc:sldMk cId="1146487088" sldId="1511"/>
            <ac:spMk id="3" creationId="{5D1DD3D7-2881-AFA3-B4BE-413765ECBB07}"/>
          </ac:spMkLst>
        </pc:spChg>
        <pc:spChg chg="mod">
          <ac:chgData name="Higham, Melissa" userId="S::melissa.higham@liv-coll.ac.uk::8b450654-2cc8-4c84-ae70-aed05bd8025c" providerId="AD" clId="Web-{CA505EB2-0F0C-4AB9-8915-4453F7AD0AED}" dt="2025-04-15T15:39:46.067" v="314" actId="20577"/>
          <ac:spMkLst>
            <pc:docMk/>
            <pc:sldMk cId="1146487088" sldId="1511"/>
            <ac:spMk id="16" creationId="{5E710A92-7FB1-EF4E-A842-4F53A54EC3A0}"/>
          </ac:spMkLst>
        </pc:spChg>
        <pc:graphicFrameChg chg="add mod modGraphic">
          <ac:chgData name="Higham, Melissa" userId="S::melissa.higham@liv-coll.ac.uk::8b450654-2cc8-4c84-ae70-aed05bd8025c" providerId="AD" clId="Web-{CA505EB2-0F0C-4AB9-8915-4453F7AD0AED}" dt="2025-04-15T15:44:14.698" v="679"/>
          <ac:graphicFrameMkLst>
            <pc:docMk/>
            <pc:sldMk cId="1146487088" sldId="1511"/>
            <ac:graphicFrameMk id="2" creationId="{D1636BB4-0517-E486-AD1D-83DC7CF6A26E}"/>
          </ac:graphicFrameMkLst>
        </pc:graphicFrameChg>
      </pc:sldChg>
      <pc:sldChg chg="modSp add replId">
        <pc:chgData name="Higham, Melissa" userId="S::melissa.higham@liv-coll.ac.uk::8b450654-2cc8-4c84-ae70-aed05bd8025c" providerId="AD" clId="Web-{CA505EB2-0F0C-4AB9-8915-4453F7AD0AED}" dt="2025-04-15T15:52:41.830" v="1017" actId="20577"/>
        <pc:sldMkLst>
          <pc:docMk/>
          <pc:sldMk cId="2901114678" sldId="1512"/>
        </pc:sldMkLst>
        <pc:spChg chg="mod">
          <ac:chgData name="Higham, Melissa" userId="S::melissa.higham@liv-coll.ac.uk::8b450654-2cc8-4c84-ae70-aed05bd8025c" providerId="AD" clId="Web-{CA505EB2-0F0C-4AB9-8915-4453F7AD0AED}" dt="2025-04-15T15:52:41.830" v="1017" actId="20577"/>
          <ac:spMkLst>
            <pc:docMk/>
            <pc:sldMk cId="2901114678" sldId="1512"/>
            <ac:spMk id="3" creationId="{E2D802B4-600F-452C-F355-6E9B18E9985E}"/>
          </ac:spMkLst>
        </pc:spChg>
        <pc:spChg chg="mod">
          <ac:chgData name="Higham, Melissa" userId="S::melissa.higham@liv-coll.ac.uk::8b450654-2cc8-4c84-ae70-aed05bd8025c" providerId="AD" clId="Web-{CA505EB2-0F0C-4AB9-8915-4453F7AD0AED}" dt="2025-04-15T15:52:12.047" v="1005" actId="20577"/>
          <ac:spMkLst>
            <pc:docMk/>
            <pc:sldMk cId="2901114678" sldId="1512"/>
            <ac:spMk id="16" creationId="{70F50974-745F-7055-873C-69C6C6B8BA71}"/>
          </ac:spMkLst>
        </pc:spChg>
      </pc:sldChg>
      <pc:sldChg chg="add del replId">
        <pc:chgData name="Higham, Melissa" userId="S::melissa.higham@liv-coll.ac.uk::8b450654-2cc8-4c84-ae70-aed05bd8025c" providerId="AD" clId="Web-{CA505EB2-0F0C-4AB9-8915-4453F7AD0AED}" dt="2025-04-15T15:44:18.620" v="680"/>
        <pc:sldMkLst>
          <pc:docMk/>
          <pc:sldMk cId="2995146714" sldId="1512"/>
        </pc:sldMkLst>
      </pc:sldChg>
      <pc:sldChg chg="modSp add replId">
        <pc:chgData name="Higham, Melissa" userId="S::melissa.higham@liv-coll.ac.uk::8b450654-2cc8-4c84-ae70-aed05bd8025c" providerId="AD" clId="Web-{CA505EB2-0F0C-4AB9-8915-4453F7AD0AED}" dt="2025-04-15T16:05:58.939" v="1331" actId="20577"/>
        <pc:sldMkLst>
          <pc:docMk/>
          <pc:sldMk cId="3540523516" sldId="1513"/>
        </pc:sldMkLst>
        <pc:spChg chg="mod">
          <ac:chgData name="Higham, Melissa" userId="S::melissa.higham@liv-coll.ac.uk::8b450654-2cc8-4c84-ae70-aed05bd8025c" providerId="AD" clId="Web-{CA505EB2-0F0C-4AB9-8915-4453F7AD0AED}" dt="2025-04-15T16:05:58.939" v="1331" actId="20577"/>
          <ac:spMkLst>
            <pc:docMk/>
            <pc:sldMk cId="3540523516" sldId="1513"/>
            <ac:spMk id="3" creationId="{55571EF3-4B32-2AA4-1787-866166B56F97}"/>
          </ac:spMkLst>
        </pc:spChg>
        <pc:spChg chg="mod">
          <ac:chgData name="Higham, Melissa" userId="S::melissa.higham@liv-coll.ac.uk::8b450654-2cc8-4c84-ae70-aed05bd8025c" providerId="AD" clId="Web-{CA505EB2-0F0C-4AB9-8915-4453F7AD0AED}" dt="2025-04-15T16:05:37.797" v="1320" actId="20577"/>
          <ac:spMkLst>
            <pc:docMk/>
            <pc:sldMk cId="3540523516" sldId="1513"/>
            <ac:spMk id="16" creationId="{DC215315-D2A7-5190-62F3-BE865FB3FCAB}"/>
          </ac:spMkLst>
        </pc:spChg>
      </pc:sldChg>
      <pc:sldChg chg="modSp add ord replId">
        <pc:chgData name="Higham, Melissa" userId="S::melissa.higham@liv-coll.ac.uk::8b450654-2cc8-4c84-ae70-aed05bd8025c" providerId="AD" clId="Web-{CA505EB2-0F0C-4AB9-8915-4453F7AD0AED}" dt="2025-04-15T16:07:34.884" v="1360" actId="20577"/>
        <pc:sldMkLst>
          <pc:docMk/>
          <pc:sldMk cId="2301072107" sldId="1514"/>
        </pc:sldMkLst>
        <pc:spChg chg="mod">
          <ac:chgData name="Higham, Melissa" userId="S::melissa.higham@liv-coll.ac.uk::8b450654-2cc8-4c84-ae70-aed05bd8025c" providerId="AD" clId="Web-{CA505EB2-0F0C-4AB9-8915-4453F7AD0AED}" dt="2025-04-15T16:07:34.884" v="1360" actId="20577"/>
          <ac:spMkLst>
            <pc:docMk/>
            <pc:sldMk cId="2301072107" sldId="1514"/>
            <ac:spMk id="3" creationId="{247CC76C-EEFC-2642-80BC-4D61AF8F0C8A}"/>
          </ac:spMkLst>
        </pc:spChg>
      </pc:sldChg>
    </pc:docChg>
  </pc:docChgLst>
  <pc:docChgLst>
    <pc:chgData clId="Web-{8722B5BB-33D5-BF15-9863-5DDB0CECB890}"/>
    <pc:docChg chg="modSld">
      <pc:chgData name="" userId="" providerId="" clId="Web-{8722B5BB-33D5-BF15-9863-5DDB0CECB890}" dt="2025-04-14T13:52:56.237" v="2"/>
      <pc:docMkLst>
        <pc:docMk/>
      </pc:docMkLst>
      <pc:sldChg chg="delSp">
        <pc:chgData name="" userId="" providerId="" clId="Web-{8722B5BB-33D5-BF15-9863-5DDB0CECB890}" dt="2025-04-14T13:52:56.237" v="2"/>
        <pc:sldMkLst>
          <pc:docMk/>
          <pc:sldMk cId="561261130" sldId="1474"/>
        </pc:sldMkLst>
        <pc:spChg chg="del">
          <ac:chgData name="" userId="" providerId="" clId="Web-{8722B5BB-33D5-BF15-9863-5DDB0CECB890}" dt="2025-04-14T13:52:56.237" v="1"/>
          <ac:spMkLst>
            <pc:docMk/>
            <pc:sldMk cId="561261130" sldId="1474"/>
            <ac:spMk id="2" creationId="{BB40C6A0-E8CA-9B49-0A85-8A6D344ED3AE}"/>
          </ac:spMkLst>
        </pc:spChg>
        <pc:spChg chg="del">
          <ac:chgData name="" userId="" providerId="" clId="Web-{8722B5BB-33D5-BF15-9863-5DDB0CECB890}" dt="2025-04-14T13:52:56.237" v="2"/>
          <ac:spMkLst>
            <pc:docMk/>
            <pc:sldMk cId="561261130" sldId="1474"/>
            <ac:spMk id="3" creationId="{112ECCEB-D606-8F6C-4D6F-5CFF21DDC8A2}"/>
          </ac:spMkLst>
        </pc:spChg>
        <pc:spChg chg="del">
          <ac:chgData name="" userId="" providerId="" clId="Web-{8722B5BB-33D5-BF15-9863-5DDB0CECB890}" dt="2025-04-14T13:52:56.237" v="0"/>
          <ac:spMkLst>
            <pc:docMk/>
            <pc:sldMk cId="561261130" sldId="1474"/>
            <ac:spMk id="6" creationId="{60F2E14F-9FC3-2C45-33AF-ECA57B541B66}"/>
          </ac:spMkLst>
        </pc:spChg>
      </pc:sldChg>
    </pc:docChg>
  </pc:docChgLst>
  <pc:docChgLst>
    <pc:chgData name="Higham, Melissa" userId="S::melissa.higham@liv-coll.ac.uk::8b450654-2cc8-4c84-ae70-aed05bd8025c" providerId="AD" clId="Web-{332060C1-3080-B37B-C975-4C722951EEDF}"/>
    <pc:docChg chg="addSld delSld modSld">
      <pc:chgData name="Higham, Melissa" userId="S::melissa.higham@liv-coll.ac.uk::8b450654-2cc8-4c84-ae70-aed05bd8025c" providerId="AD" clId="Web-{332060C1-3080-B37B-C975-4C722951EEDF}" dt="2025-05-21T21:02:02.681" v="398" actId="20577"/>
      <pc:docMkLst>
        <pc:docMk/>
      </pc:docMkLst>
      <pc:sldChg chg="add del">
        <pc:chgData name="Higham, Melissa" userId="S::melissa.higham@liv-coll.ac.uk::8b450654-2cc8-4c84-ae70-aed05bd8025c" providerId="AD" clId="Web-{332060C1-3080-B37B-C975-4C722951EEDF}" dt="2025-05-21T20:41:43.814" v="286"/>
        <pc:sldMkLst>
          <pc:docMk/>
          <pc:sldMk cId="1841085100" sldId="721"/>
        </pc:sldMkLst>
      </pc:sldChg>
      <pc:sldChg chg="modSp">
        <pc:chgData name="Higham, Melissa" userId="S::melissa.higham@liv-coll.ac.uk::8b450654-2cc8-4c84-ae70-aed05bd8025c" providerId="AD" clId="Web-{332060C1-3080-B37B-C975-4C722951EEDF}" dt="2025-05-21T20:32:01.130" v="50" actId="1076"/>
        <pc:sldMkLst>
          <pc:docMk/>
          <pc:sldMk cId="33768477" sldId="1527"/>
        </pc:sldMkLst>
        <pc:spChg chg="mod">
          <ac:chgData name="Higham, Melissa" userId="S::melissa.higham@liv-coll.ac.uk::8b450654-2cc8-4c84-ae70-aed05bd8025c" providerId="AD" clId="Web-{332060C1-3080-B37B-C975-4C722951EEDF}" dt="2025-05-21T20:32:01.130" v="50" actId="1076"/>
          <ac:spMkLst>
            <pc:docMk/>
            <pc:sldMk cId="33768477" sldId="1527"/>
            <ac:spMk id="4" creationId="{A6D3FD5C-A2DD-2B5F-EA91-0994D9FFBF11}"/>
          </ac:spMkLst>
        </pc:spChg>
        <pc:spChg chg="mod">
          <ac:chgData name="Higham, Melissa" userId="S::melissa.higham@liv-coll.ac.uk::8b450654-2cc8-4c84-ae70-aed05bd8025c" providerId="AD" clId="Web-{332060C1-3080-B37B-C975-4C722951EEDF}" dt="2025-05-21T20:30:54.723" v="1" actId="20577"/>
          <ac:spMkLst>
            <pc:docMk/>
            <pc:sldMk cId="33768477" sldId="1527"/>
            <ac:spMk id="16" creationId="{6D29717F-66CB-2AA1-B399-BFFDD8A56B07}"/>
          </ac:spMkLst>
        </pc:spChg>
      </pc:sldChg>
      <pc:sldChg chg="del">
        <pc:chgData name="Higham, Melissa" userId="S::melissa.higham@liv-coll.ac.uk::8b450654-2cc8-4c84-ae70-aed05bd8025c" providerId="AD" clId="Web-{332060C1-3080-B37B-C975-4C722951EEDF}" dt="2025-05-21T20:33:32.476" v="51"/>
        <pc:sldMkLst>
          <pc:docMk/>
          <pc:sldMk cId="1118035822" sldId="1528"/>
        </pc:sldMkLst>
      </pc:sldChg>
      <pc:sldChg chg="addSp delSp modSp">
        <pc:chgData name="Higham, Melissa" userId="S::melissa.higham@liv-coll.ac.uk::8b450654-2cc8-4c84-ae70-aed05bd8025c" providerId="AD" clId="Web-{332060C1-3080-B37B-C975-4C722951EEDF}" dt="2025-05-21T20:41:01.781" v="277" actId="1076"/>
        <pc:sldMkLst>
          <pc:docMk/>
          <pc:sldMk cId="318303247" sldId="1529"/>
        </pc:sldMkLst>
        <pc:spChg chg="del mod">
          <ac:chgData name="Higham, Melissa" userId="S::melissa.higham@liv-coll.ac.uk::8b450654-2cc8-4c84-ae70-aed05bd8025c" providerId="AD" clId="Web-{332060C1-3080-B37B-C975-4C722951EEDF}" dt="2025-05-21T20:40:53.781" v="273"/>
          <ac:spMkLst>
            <pc:docMk/>
            <pc:sldMk cId="318303247" sldId="1529"/>
            <ac:spMk id="3" creationId="{2011FF6D-EDBE-FCD1-2FAD-596E480CEE4A}"/>
          </ac:spMkLst>
        </pc:spChg>
        <pc:spChg chg="mod">
          <ac:chgData name="Higham, Melissa" userId="S::melissa.higham@liv-coll.ac.uk::8b450654-2cc8-4c84-ae70-aed05bd8025c" providerId="AD" clId="Web-{332060C1-3080-B37B-C975-4C722951EEDF}" dt="2025-05-21T20:33:40.523" v="56" actId="20577"/>
          <ac:spMkLst>
            <pc:docMk/>
            <pc:sldMk cId="318303247" sldId="1529"/>
            <ac:spMk id="16" creationId="{3AF0F626-1A28-65F7-5DDC-17AA7A3B3E65}"/>
          </ac:spMkLst>
        </pc:spChg>
        <pc:picChg chg="add mod">
          <ac:chgData name="Higham, Melissa" userId="S::melissa.higham@liv-coll.ac.uk::8b450654-2cc8-4c84-ae70-aed05bd8025c" providerId="AD" clId="Web-{332060C1-3080-B37B-C975-4C722951EEDF}" dt="2025-05-21T20:41:01.781" v="277" actId="1076"/>
          <ac:picMkLst>
            <pc:docMk/>
            <pc:sldMk cId="318303247" sldId="1529"/>
            <ac:picMk id="8" creationId="{940D6AAE-408E-31F7-C306-80D9F24E3B8B}"/>
          </ac:picMkLst>
        </pc:picChg>
      </pc:sldChg>
      <pc:sldChg chg="addSp modSp">
        <pc:chgData name="Higham, Melissa" userId="S::melissa.higham@liv-coll.ac.uk::8b450654-2cc8-4c84-ae70-aed05bd8025c" providerId="AD" clId="Web-{332060C1-3080-B37B-C975-4C722951EEDF}" dt="2025-05-21T20:59:59.288" v="350" actId="1076"/>
        <pc:sldMkLst>
          <pc:docMk/>
          <pc:sldMk cId="2375017178" sldId="1530"/>
        </pc:sldMkLst>
        <pc:spChg chg="mod">
          <ac:chgData name="Higham, Melissa" userId="S::melissa.higham@liv-coll.ac.uk::8b450654-2cc8-4c84-ae70-aed05bd8025c" providerId="AD" clId="Web-{332060C1-3080-B37B-C975-4C722951EEDF}" dt="2025-05-21T20:59:46.819" v="347" actId="20577"/>
          <ac:spMkLst>
            <pc:docMk/>
            <pc:sldMk cId="2375017178" sldId="1530"/>
            <ac:spMk id="3" creationId="{2011FF6D-EDBE-FCD1-2FAD-596E480CEE4A}"/>
          </ac:spMkLst>
        </pc:spChg>
        <pc:spChg chg="mod">
          <ac:chgData name="Higham, Melissa" userId="S::melissa.higham@liv-coll.ac.uk::8b450654-2cc8-4c84-ae70-aed05bd8025c" providerId="AD" clId="Web-{332060C1-3080-B37B-C975-4C722951EEDF}" dt="2025-05-21T20:57:55.520" v="312" actId="20577"/>
          <ac:spMkLst>
            <pc:docMk/>
            <pc:sldMk cId="2375017178" sldId="1530"/>
            <ac:spMk id="16" creationId="{3AF0F626-1A28-65F7-5DDC-17AA7A3B3E65}"/>
          </ac:spMkLst>
        </pc:spChg>
        <pc:picChg chg="add mod">
          <ac:chgData name="Higham, Melissa" userId="S::melissa.higham@liv-coll.ac.uk::8b450654-2cc8-4c84-ae70-aed05bd8025c" providerId="AD" clId="Web-{332060C1-3080-B37B-C975-4C722951EEDF}" dt="2025-05-21T20:59:59.288" v="350" actId="1076"/>
          <ac:picMkLst>
            <pc:docMk/>
            <pc:sldMk cId="2375017178" sldId="1530"/>
            <ac:picMk id="8" creationId="{0691F499-A8E5-800A-B4A8-05C5C4FFD352}"/>
          </ac:picMkLst>
        </pc:picChg>
      </pc:sldChg>
      <pc:sldChg chg="addSp delSp modSp">
        <pc:chgData name="Higham, Melissa" userId="S::melissa.higham@liv-coll.ac.uk::8b450654-2cc8-4c84-ae70-aed05bd8025c" providerId="AD" clId="Web-{332060C1-3080-B37B-C975-4C722951EEDF}" dt="2025-05-21T20:39:56.030" v="269" actId="20577"/>
        <pc:sldMkLst>
          <pc:docMk/>
          <pc:sldMk cId="2479780856" sldId="1531"/>
        </pc:sldMkLst>
        <pc:spChg chg="add mod">
          <ac:chgData name="Higham, Melissa" userId="S::melissa.higham@liv-coll.ac.uk::8b450654-2cc8-4c84-ae70-aed05bd8025c" providerId="AD" clId="Web-{332060C1-3080-B37B-C975-4C722951EEDF}" dt="2025-05-21T20:39:56.030" v="269" actId="20577"/>
          <ac:spMkLst>
            <pc:docMk/>
            <pc:sldMk cId="2479780856" sldId="1531"/>
            <ac:spMk id="3" creationId="{571B4F72-601B-BF9D-92DE-E42FF7C06E4D}"/>
          </ac:spMkLst>
        </pc:spChg>
        <pc:spChg chg="mod">
          <ac:chgData name="Higham, Melissa" userId="S::melissa.higham@liv-coll.ac.uk::8b450654-2cc8-4c84-ae70-aed05bd8025c" providerId="AD" clId="Web-{332060C1-3080-B37B-C975-4C722951EEDF}" dt="2025-05-21T20:35:21.212" v="114" actId="20577"/>
          <ac:spMkLst>
            <pc:docMk/>
            <pc:sldMk cId="2479780856" sldId="1531"/>
            <ac:spMk id="16" creationId="{C687B150-6332-2964-7376-F77AE6D51468}"/>
          </ac:spMkLst>
        </pc:spChg>
        <pc:graphicFrameChg chg="del">
          <ac:chgData name="Higham, Melissa" userId="S::melissa.higham@liv-coll.ac.uk::8b450654-2cc8-4c84-ae70-aed05bd8025c" providerId="AD" clId="Web-{332060C1-3080-B37B-C975-4C722951EEDF}" dt="2025-05-21T20:35:23.994" v="115"/>
          <ac:graphicFrameMkLst>
            <pc:docMk/>
            <pc:sldMk cId="2479780856" sldId="1531"/>
            <ac:graphicFrameMk id="9" creationId="{87C3E777-8C84-682B-D96C-C852A9B0B761}"/>
          </ac:graphicFrameMkLst>
        </pc:graphicFrameChg>
      </pc:sldChg>
      <pc:sldChg chg="modSp">
        <pc:chgData name="Higham, Melissa" userId="S::melissa.higham@liv-coll.ac.uk::8b450654-2cc8-4c84-ae70-aed05bd8025c" providerId="AD" clId="Web-{332060C1-3080-B37B-C975-4C722951EEDF}" dt="2025-05-21T20:39:46.452" v="268" actId="1076"/>
        <pc:sldMkLst>
          <pc:docMk/>
          <pc:sldMk cId="646961268" sldId="1532"/>
        </pc:sldMkLst>
        <pc:spChg chg="mod">
          <ac:chgData name="Higham, Melissa" userId="S::melissa.higham@liv-coll.ac.uk::8b450654-2cc8-4c84-ae70-aed05bd8025c" providerId="AD" clId="Web-{332060C1-3080-B37B-C975-4C722951EEDF}" dt="2025-05-21T20:39:46.452" v="268" actId="1076"/>
          <ac:spMkLst>
            <pc:docMk/>
            <pc:sldMk cId="646961268" sldId="1532"/>
            <ac:spMk id="3" creationId="{96C04BF1-524E-3ECF-F004-8120D69669B4}"/>
          </ac:spMkLst>
        </pc:spChg>
        <pc:spChg chg="mod">
          <ac:chgData name="Higham, Melissa" userId="S::melissa.higham@liv-coll.ac.uk::8b450654-2cc8-4c84-ae70-aed05bd8025c" providerId="AD" clId="Web-{332060C1-3080-B37B-C975-4C722951EEDF}" dt="2025-05-21T20:37:50.746" v="208" actId="20577"/>
          <ac:spMkLst>
            <pc:docMk/>
            <pc:sldMk cId="646961268" sldId="1532"/>
            <ac:spMk id="16" creationId="{9F9F56AD-808F-C6AA-E855-5997397BD1D1}"/>
          </ac:spMkLst>
        </pc:spChg>
      </pc:sldChg>
      <pc:sldChg chg="new del">
        <pc:chgData name="Higham, Melissa" userId="S::melissa.higham@liv-coll.ac.uk::8b450654-2cc8-4c84-ae70-aed05bd8025c" providerId="AD" clId="Web-{332060C1-3080-B37B-C975-4C722951EEDF}" dt="2025-05-21T20:40:46.656" v="271"/>
        <pc:sldMkLst>
          <pc:docMk/>
          <pc:sldMk cId="2111909889" sldId="1545"/>
        </pc:sldMkLst>
      </pc:sldChg>
      <pc:sldChg chg="modSp add replId">
        <pc:chgData name="Higham, Melissa" userId="S::melissa.higham@liv-coll.ac.uk::8b450654-2cc8-4c84-ae70-aed05bd8025c" providerId="AD" clId="Web-{332060C1-3080-B37B-C975-4C722951EEDF}" dt="2025-05-21T20:41:23.251" v="283" actId="20577"/>
        <pc:sldMkLst>
          <pc:docMk/>
          <pc:sldMk cId="2673392176" sldId="1545"/>
        </pc:sldMkLst>
        <pc:spChg chg="mod">
          <ac:chgData name="Higham, Melissa" userId="S::melissa.higham@liv-coll.ac.uk::8b450654-2cc8-4c84-ae70-aed05bd8025c" providerId="AD" clId="Web-{332060C1-3080-B37B-C975-4C722951EEDF}" dt="2025-05-21T20:41:23.251" v="283" actId="20577"/>
          <ac:spMkLst>
            <pc:docMk/>
            <pc:sldMk cId="2673392176" sldId="1545"/>
            <ac:spMk id="3" creationId="{74D51C9F-E420-9346-2275-5175BD1A79AB}"/>
          </ac:spMkLst>
        </pc:spChg>
      </pc:sldChg>
      <pc:sldChg chg="addSp delSp modSp add replId">
        <pc:chgData name="Higham, Melissa" userId="S::melissa.higham@liv-coll.ac.uk::8b450654-2cc8-4c84-ae70-aed05bd8025c" providerId="AD" clId="Web-{332060C1-3080-B37B-C975-4C722951EEDF}" dt="2025-05-21T20:42:42.752" v="300" actId="1076"/>
        <pc:sldMkLst>
          <pc:docMk/>
          <pc:sldMk cId="2206168182" sldId="1546"/>
        </pc:sldMkLst>
        <pc:spChg chg="del">
          <ac:chgData name="Higham, Melissa" userId="S::melissa.higham@liv-coll.ac.uk::8b450654-2cc8-4c84-ae70-aed05bd8025c" providerId="AD" clId="Web-{332060C1-3080-B37B-C975-4C722951EEDF}" dt="2025-05-21T20:41:48.782" v="287"/>
          <ac:spMkLst>
            <pc:docMk/>
            <pc:sldMk cId="2206168182" sldId="1546"/>
            <ac:spMk id="3" creationId="{4D94521C-4B1A-4854-EEB5-9B6DA3AA0113}"/>
          </ac:spMkLst>
        </pc:spChg>
        <pc:spChg chg="add del mod">
          <ac:chgData name="Higham, Melissa" userId="S::melissa.higham@liv-coll.ac.uk::8b450654-2cc8-4c84-ae70-aed05bd8025c" providerId="AD" clId="Web-{332060C1-3080-B37B-C975-4C722951EEDF}" dt="2025-05-21T20:42:33.346" v="297"/>
          <ac:spMkLst>
            <pc:docMk/>
            <pc:sldMk cId="2206168182" sldId="1546"/>
            <ac:spMk id="9" creationId="{A0B9C7D4-75FE-753B-12B7-E39CE6E2E596}"/>
          </ac:spMkLst>
        </pc:spChg>
        <pc:spChg chg="add mod">
          <ac:chgData name="Higham, Melissa" userId="S::melissa.higham@liv-coll.ac.uk::8b450654-2cc8-4c84-ae70-aed05bd8025c" providerId="AD" clId="Web-{332060C1-3080-B37B-C975-4C722951EEDF}" dt="2025-05-21T20:42:42.752" v="300" actId="1076"/>
          <ac:spMkLst>
            <pc:docMk/>
            <pc:sldMk cId="2206168182" sldId="1546"/>
            <ac:spMk id="12" creationId="{A0B9C7D4-75FE-753B-12B7-E39CE6E2E596}"/>
          </ac:spMkLst>
        </pc:spChg>
        <pc:picChg chg="add del mod">
          <ac:chgData name="Higham, Melissa" userId="S::melissa.higham@liv-coll.ac.uk::8b450654-2cc8-4c84-ae70-aed05bd8025c" providerId="AD" clId="Web-{332060C1-3080-B37B-C975-4C722951EEDF}" dt="2025-05-21T20:42:27.346" v="294"/>
          <ac:picMkLst>
            <pc:docMk/>
            <pc:sldMk cId="2206168182" sldId="1546"/>
            <ac:picMk id="8" creationId="{032BF99C-02F3-71A4-87B2-0048A4A2B659}"/>
          </ac:picMkLst>
        </pc:picChg>
        <pc:picChg chg="add mod">
          <ac:chgData name="Higham, Melissa" userId="S::melissa.higham@liv-coll.ac.uk::8b450654-2cc8-4c84-ae70-aed05bd8025c" providerId="AD" clId="Web-{332060C1-3080-B37B-C975-4C722951EEDF}" dt="2025-05-21T20:42:36.768" v="299" actId="1076"/>
          <ac:picMkLst>
            <pc:docMk/>
            <pc:sldMk cId="2206168182" sldId="1546"/>
            <ac:picMk id="11" creationId="{0BA435F7-BCBC-3C9A-B67F-0E19E325E551}"/>
          </ac:picMkLst>
        </pc:picChg>
      </pc:sldChg>
      <pc:sldChg chg="addSp modSp add replId">
        <pc:chgData name="Higham, Melissa" userId="S::melissa.higham@liv-coll.ac.uk::8b450654-2cc8-4c84-ae70-aed05bd8025c" providerId="AD" clId="Web-{332060C1-3080-B37B-C975-4C722951EEDF}" dt="2025-05-21T21:02:02.681" v="398" actId="20577"/>
        <pc:sldMkLst>
          <pc:docMk/>
          <pc:sldMk cId="3445554493" sldId="1547"/>
        </pc:sldMkLst>
        <pc:spChg chg="mod">
          <ac:chgData name="Higham, Melissa" userId="S::melissa.higham@liv-coll.ac.uk::8b450654-2cc8-4c84-ae70-aed05bd8025c" providerId="AD" clId="Web-{332060C1-3080-B37B-C975-4C722951EEDF}" dt="2025-05-21T21:02:02.681" v="398" actId="20577"/>
          <ac:spMkLst>
            <pc:docMk/>
            <pc:sldMk cId="3445554493" sldId="1547"/>
            <ac:spMk id="3" creationId="{5138A81B-6307-242E-3B47-7D7122B3FA76}"/>
          </ac:spMkLst>
        </pc:spChg>
        <pc:spChg chg="mod">
          <ac:chgData name="Higham, Melissa" userId="S::melissa.higham@liv-coll.ac.uk::8b450654-2cc8-4c84-ae70-aed05bd8025c" providerId="AD" clId="Web-{332060C1-3080-B37B-C975-4C722951EEDF}" dt="2025-05-21T21:00:16.726" v="356" actId="20577"/>
          <ac:spMkLst>
            <pc:docMk/>
            <pc:sldMk cId="3445554493" sldId="1547"/>
            <ac:spMk id="16" creationId="{3E1A28ED-8768-B51D-39F4-0ACEE3D91A30}"/>
          </ac:spMkLst>
        </pc:spChg>
        <pc:picChg chg="add mod">
          <ac:chgData name="Higham, Melissa" userId="S::melissa.higham@liv-coll.ac.uk::8b450654-2cc8-4c84-ae70-aed05bd8025c" providerId="AD" clId="Web-{332060C1-3080-B37B-C975-4C722951EEDF}" dt="2025-05-21T21:01:56.931" v="397" actId="1076"/>
          <ac:picMkLst>
            <pc:docMk/>
            <pc:sldMk cId="3445554493" sldId="1547"/>
            <ac:picMk id="8" creationId="{FC014377-5405-5BF4-ABDA-7C4BF3DAB1C3}"/>
          </ac:picMkLst>
        </pc:picChg>
      </pc:sldChg>
      <pc:sldMasterChg chg="addSldLayout">
        <pc:chgData name="Higham, Melissa" userId="S::melissa.higham@liv-coll.ac.uk::8b450654-2cc8-4c84-ae70-aed05bd8025c" providerId="AD" clId="Web-{332060C1-3080-B37B-C975-4C722951EEDF}" dt="2025-05-21T20:41:36.266" v="284"/>
        <pc:sldMasterMkLst>
          <pc:docMk/>
          <pc:sldMasterMk cId="2187503516" sldId="2147483684"/>
        </pc:sldMasterMkLst>
        <pc:sldLayoutChg chg="add">
          <pc:chgData name="Higham, Melissa" userId="S::melissa.higham@liv-coll.ac.uk::8b450654-2cc8-4c84-ae70-aed05bd8025c" providerId="AD" clId="Web-{332060C1-3080-B37B-C975-4C722951EEDF}" dt="2025-05-21T20:41:36.266" v="284"/>
          <pc:sldLayoutMkLst>
            <pc:docMk/>
            <pc:sldMasterMk cId="2187503516" sldId="2147483684"/>
            <pc:sldLayoutMk cId="2644561151" sldId="2147483696"/>
          </pc:sldLayoutMkLst>
        </pc:sldLayoutChg>
      </pc:sldMasterChg>
    </pc:docChg>
  </pc:docChgLst>
  <pc:docChgLst>
    <pc:chgData name="Higham, Melissa" userId="S::melissa.higham@liv-coll.ac.uk::8b450654-2cc8-4c84-ae70-aed05bd8025c" providerId="AD" clId="Web-{4C60AFA6-3DA0-7586-19DF-A5C87EA9EE55}"/>
    <pc:docChg chg="addSld delSld modSld sldOrd">
      <pc:chgData name="Higham, Melissa" userId="S::melissa.higham@liv-coll.ac.uk::8b450654-2cc8-4c84-ae70-aed05bd8025c" providerId="AD" clId="Web-{4C60AFA6-3DA0-7586-19DF-A5C87EA9EE55}" dt="2025-05-22T10:17:02.181" v="555" actId="20577"/>
      <pc:docMkLst>
        <pc:docMk/>
      </pc:docMkLst>
      <pc:sldChg chg="del">
        <pc:chgData name="Higham, Melissa" userId="S::melissa.higham@liv-coll.ac.uk::8b450654-2cc8-4c84-ae70-aed05bd8025c" providerId="AD" clId="Web-{4C60AFA6-3DA0-7586-19DF-A5C87EA9EE55}" dt="2025-05-22T09:02:38.623" v="20"/>
        <pc:sldMkLst>
          <pc:docMk/>
          <pc:sldMk cId="3904295857" sldId="1522"/>
        </pc:sldMkLst>
      </pc:sldChg>
      <pc:sldChg chg="modSp">
        <pc:chgData name="Higham, Melissa" userId="S::melissa.higham@liv-coll.ac.uk::8b450654-2cc8-4c84-ae70-aed05bd8025c" providerId="AD" clId="Web-{4C60AFA6-3DA0-7586-19DF-A5C87EA9EE55}" dt="2025-05-22T10:06:41.478" v="200" actId="1076"/>
        <pc:sldMkLst>
          <pc:docMk/>
          <pc:sldMk cId="3082117098" sldId="1523"/>
        </pc:sldMkLst>
        <pc:spChg chg="mod">
          <ac:chgData name="Higham, Melissa" userId="S::melissa.higham@liv-coll.ac.uk::8b450654-2cc8-4c84-ae70-aed05bd8025c" providerId="AD" clId="Web-{4C60AFA6-3DA0-7586-19DF-A5C87EA9EE55}" dt="2025-05-22T10:06:41.478" v="200" actId="1076"/>
          <ac:spMkLst>
            <pc:docMk/>
            <pc:sldMk cId="3082117098" sldId="1523"/>
            <ac:spMk id="17" creationId="{BFEA236C-E934-73A7-AB75-D879E09F4146}"/>
          </ac:spMkLst>
        </pc:spChg>
      </pc:sldChg>
      <pc:sldChg chg="modSp">
        <pc:chgData name="Higham, Melissa" userId="S::melissa.higham@liv-coll.ac.uk::8b450654-2cc8-4c84-ae70-aed05bd8025c" providerId="AD" clId="Web-{4C60AFA6-3DA0-7586-19DF-A5C87EA9EE55}" dt="2025-05-22T10:14:34.146" v="479" actId="20577"/>
        <pc:sldMkLst>
          <pc:docMk/>
          <pc:sldMk cId="3243570843" sldId="1524"/>
        </pc:sldMkLst>
        <pc:spChg chg="mod">
          <ac:chgData name="Higham, Melissa" userId="S::melissa.higham@liv-coll.ac.uk::8b450654-2cc8-4c84-ae70-aed05bd8025c" providerId="AD" clId="Web-{4C60AFA6-3DA0-7586-19DF-A5C87EA9EE55}" dt="2025-05-22T10:14:34.146" v="479" actId="20577"/>
          <ac:spMkLst>
            <pc:docMk/>
            <pc:sldMk cId="3243570843" sldId="1524"/>
            <ac:spMk id="10" creationId="{C9923757-3006-1FB7-BA78-4C428FD0AF36}"/>
          </ac:spMkLst>
        </pc:spChg>
      </pc:sldChg>
      <pc:sldChg chg="del">
        <pc:chgData name="Higham, Melissa" userId="S::melissa.higham@liv-coll.ac.uk::8b450654-2cc8-4c84-ae70-aed05bd8025c" providerId="AD" clId="Web-{4C60AFA6-3DA0-7586-19DF-A5C87EA9EE55}" dt="2025-05-22T10:14:37.021" v="480"/>
        <pc:sldMkLst>
          <pc:docMk/>
          <pc:sldMk cId="3313981710" sldId="1525"/>
        </pc:sldMkLst>
      </pc:sldChg>
      <pc:sldChg chg="delSp modSp">
        <pc:chgData name="Higham, Melissa" userId="S::melissa.higham@liv-coll.ac.uk::8b450654-2cc8-4c84-ae70-aed05bd8025c" providerId="AD" clId="Web-{4C60AFA6-3DA0-7586-19DF-A5C87EA9EE55}" dt="2025-05-22T10:16:07.992" v="543" actId="20577"/>
        <pc:sldMkLst>
          <pc:docMk/>
          <pc:sldMk cId="1029783450" sldId="1526"/>
        </pc:sldMkLst>
        <pc:spChg chg="mod">
          <ac:chgData name="Higham, Melissa" userId="S::melissa.higham@liv-coll.ac.uk::8b450654-2cc8-4c84-ae70-aed05bd8025c" providerId="AD" clId="Web-{4C60AFA6-3DA0-7586-19DF-A5C87EA9EE55}" dt="2025-05-22T10:15:50.430" v="507" actId="20577"/>
          <ac:spMkLst>
            <pc:docMk/>
            <pc:sldMk cId="1029783450" sldId="1526"/>
            <ac:spMk id="8" creationId="{4B9441CE-F78D-0802-D0A9-D66C0F74F90F}"/>
          </ac:spMkLst>
        </pc:spChg>
        <pc:spChg chg="mod">
          <ac:chgData name="Higham, Melissa" userId="S::melissa.higham@liv-coll.ac.uk::8b450654-2cc8-4c84-ae70-aed05bd8025c" providerId="AD" clId="Web-{4C60AFA6-3DA0-7586-19DF-A5C87EA9EE55}" dt="2025-05-22T10:16:07.992" v="543" actId="20577"/>
          <ac:spMkLst>
            <pc:docMk/>
            <pc:sldMk cId="1029783450" sldId="1526"/>
            <ac:spMk id="11" creationId="{A7F768EF-99BB-1795-9831-332CB5BC7AD0}"/>
          </ac:spMkLst>
        </pc:spChg>
        <pc:spChg chg="mod">
          <ac:chgData name="Higham, Melissa" userId="S::melissa.higham@liv-coll.ac.uk::8b450654-2cc8-4c84-ae70-aed05bd8025c" providerId="AD" clId="Web-{4C60AFA6-3DA0-7586-19DF-A5C87EA9EE55}" dt="2025-05-22T10:15:28.491" v="489" actId="20577"/>
          <ac:spMkLst>
            <pc:docMk/>
            <pc:sldMk cId="1029783450" sldId="1526"/>
            <ac:spMk id="12" creationId="{C2F7E909-7606-B050-3BD3-6F32892C8687}"/>
          </ac:spMkLst>
        </pc:spChg>
        <pc:spChg chg="del">
          <ac:chgData name="Higham, Melissa" userId="S::melissa.higham@liv-coll.ac.uk::8b450654-2cc8-4c84-ae70-aed05bd8025c" providerId="AD" clId="Web-{4C60AFA6-3DA0-7586-19DF-A5C87EA9EE55}" dt="2025-05-22T10:15:52.976" v="509"/>
          <ac:spMkLst>
            <pc:docMk/>
            <pc:sldMk cId="1029783450" sldId="1526"/>
            <ac:spMk id="13" creationId="{30B322DA-04B5-9BB6-B6D7-E1813E3C98C8}"/>
          </ac:spMkLst>
        </pc:spChg>
        <pc:spChg chg="del">
          <ac:chgData name="Higham, Melissa" userId="S::melissa.higham@liv-coll.ac.uk::8b450654-2cc8-4c84-ae70-aed05bd8025c" providerId="AD" clId="Web-{4C60AFA6-3DA0-7586-19DF-A5C87EA9EE55}" dt="2025-05-22T10:15:52.430" v="508"/>
          <ac:spMkLst>
            <pc:docMk/>
            <pc:sldMk cId="1029783450" sldId="1526"/>
            <ac:spMk id="15" creationId="{E864CFBF-747D-4D7A-3364-D3A39F9B5489}"/>
          </ac:spMkLst>
        </pc:spChg>
      </pc:sldChg>
      <pc:sldChg chg="modSp">
        <pc:chgData name="Higham, Melissa" userId="S::melissa.higham@liv-coll.ac.uk::8b450654-2cc8-4c84-ae70-aed05bd8025c" providerId="AD" clId="Web-{4C60AFA6-3DA0-7586-19DF-A5C87EA9EE55}" dt="2025-05-22T10:16:17.055" v="546" actId="1076"/>
        <pc:sldMkLst>
          <pc:docMk/>
          <pc:sldMk cId="318303247" sldId="1529"/>
        </pc:sldMkLst>
        <pc:picChg chg="mod modCrop">
          <ac:chgData name="Higham, Melissa" userId="S::melissa.higham@liv-coll.ac.uk::8b450654-2cc8-4c84-ae70-aed05bd8025c" providerId="AD" clId="Web-{4C60AFA6-3DA0-7586-19DF-A5C87EA9EE55}" dt="2025-05-22T10:16:17.055" v="546" actId="1076"/>
          <ac:picMkLst>
            <pc:docMk/>
            <pc:sldMk cId="318303247" sldId="1529"/>
            <ac:picMk id="8" creationId="{940D6AAE-408E-31F7-C306-80D9F24E3B8B}"/>
          </ac:picMkLst>
        </pc:picChg>
      </pc:sldChg>
      <pc:sldChg chg="addSp modSp">
        <pc:chgData name="Higham, Melissa" userId="S::melissa.higham@liv-coll.ac.uk::8b450654-2cc8-4c84-ae70-aed05bd8025c" providerId="AD" clId="Web-{4C60AFA6-3DA0-7586-19DF-A5C87EA9EE55}" dt="2025-05-22T09:07:49.658" v="86" actId="14100"/>
        <pc:sldMkLst>
          <pc:docMk/>
          <pc:sldMk cId="2479780856" sldId="1531"/>
        </pc:sldMkLst>
        <pc:spChg chg="mod">
          <ac:chgData name="Higham, Melissa" userId="S::melissa.higham@liv-coll.ac.uk::8b450654-2cc8-4c84-ae70-aed05bd8025c" providerId="AD" clId="Web-{4C60AFA6-3DA0-7586-19DF-A5C87EA9EE55}" dt="2025-05-22T09:04:32.677" v="31" actId="20577"/>
          <ac:spMkLst>
            <pc:docMk/>
            <pc:sldMk cId="2479780856" sldId="1531"/>
            <ac:spMk id="3" creationId="{571B4F72-601B-BF9D-92DE-E42FF7C06E4D}"/>
          </ac:spMkLst>
        </pc:spChg>
        <pc:spChg chg="add mod">
          <ac:chgData name="Higham, Melissa" userId="S::melissa.higham@liv-coll.ac.uk::8b450654-2cc8-4c84-ae70-aed05bd8025c" providerId="AD" clId="Web-{4C60AFA6-3DA0-7586-19DF-A5C87EA9EE55}" dt="2025-05-22T09:07:49.658" v="86" actId="14100"/>
          <ac:spMkLst>
            <pc:docMk/>
            <pc:sldMk cId="2479780856" sldId="1531"/>
            <ac:spMk id="11" creationId="{2AEA885C-9AA5-BA8F-B662-E970A7FA15A3}"/>
          </ac:spMkLst>
        </pc:spChg>
        <pc:picChg chg="add mod">
          <ac:chgData name="Higham, Melissa" userId="S::melissa.higham@liv-coll.ac.uk::8b450654-2cc8-4c84-ae70-aed05bd8025c" providerId="AD" clId="Web-{4C60AFA6-3DA0-7586-19DF-A5C87EA9EE55}" dt="2025-05-22T09:07:40.142" v="83" actId="1076"/>
          <ac:picMkLst>
            <pc:docMk/>
            <pc:sldMk cId="2479780856" sldId="1531"/>
            <ac:picMk id="9" creationId="{28D8AA52-7980-A3CB-78FF-E2DA7E3E0630}"/>
          </ac:picMkLst>
        </pc:picChg>
      </pc:sldChg>
      <pc:sldChg chg="addSp delSp modSp">
        <pc:chgData name="Higham, Melissa" userId="S::melissa.higham@liv-coll.ac.uk::8b450654-2cc8-4c84-ae70-aed05bd8025c" providerId="AD" clId="Web-{4C60AFA6-3DA0-7586-19DF-A5C87EA9EE55}" dt="2025-05-22T10:17:02.181" v="555" actId="20577"/>
        <pc:sldMkLst>
          <pc:docMk/>
          <pc:sldMk cId="646961268" sldId="1532"/>
        </pc:sldMkLst>
        <pc:spChg chg="mod">
          <ac:chgData name="Higham, Melissa" userId="S::melissa.higham@liv-coll.ac.uk::8b450654-2cc8-4c84-ae70-aed05bd8025c" providerId="AD" clId="Web-{4C60AFA6-3DA0-7586-19DF-A5C87EA9EE55}" dt="2025-05-22T10:17:02.181" v="555" actId="20577"/>
          <ac:spMkLst>
            <pc:docMk/>
            <pc:sldMk cId="646961268" sldId="1532"/>
            <ac:spMk id="3" creationId="{96C04BF1-524E-3ECF-F004-8120D69669B4}"/>
          </ac:spMkLst>
        </pc:spChg>
        <pc:picChg chg="add del mod">
          <ac:chgData name="Higham, Melissa" userId="S::melissa.higham@liv-coll.ac.uk::8b450654-2cc8-4c84-ae70-aed05bd8025c" providerId="AD" clId="Web-{4C60AFA6-3DA0-7586-19DF-A5C87EA9EE55}" dt="2025-05-22T09:09:17.398" v="109"/>
          <ac:picMkLst>
            <pc:docMk/>
            <pc:sldMk cId="646961268" sldId="1532"/>
            <ac:picMk id="8" creationId="{C143EF2B-3998-F031-89EB-42FE7A281B42}"/>
          </ac:picMkLst>
        </pc:picChg>
        <pc:picChg chg="add del mod">
          <ac:chgData name="Higham, Melissa" userId="S::melissa.higham@liv-coll.ac.uk::8b450654-2cc8-4c84-ae70-aed05bd8025c" providerId="AD" clId="Web-{4C60AFA6-3DA0-7586-19DF-A5C87EA9EE55}" dt="2025-05-22T09:09:17.711" v="110"/>
          <ac:picMkLst>
            <pc:docMk/>
            <pc:sldMk cId="646961268" sldId="1532"/>
            <ac:picMk id="9" creationId="{27F6F045-79BC-45E8-F865-D359B2BE9335}"/>
          </ac:picMkLst>
        </pc:picChg>
      </pc:sldChg>
      <pc:sldChg chg="del">
        <pc:chgData name="Higham, Melissa" userId="S::melissa.higham@liv-coll.ac.uk::8b450654-2cc8-4c84-ae70-aed05bd8025c" providerId="AD" clId="Web-{4C60AFA6-3DA0-7586-19DF-A5C87EA9EE55}" dt="2025-05-22T09:10:30.700" v="153"/>
        <pc:sldMkLst>
          <pc:docMk/>
          <pc:sldMk cId="3891055258" sldId="1533"/>
        </pc:sldMkLst>
      </pc:sldChg>
      <pc:sldChg chg="del">
        <pc:chgData name="Higham, Melissa" userId="S::melissa.higham@liv-coll.ac.uk::8b450654-2cc8-4c84-ae70-aed05bd8025c" providerId="AD" clId="Web-{4C60AFA6-3DA0-7586-19DF-A5C87EA9EE55}" dt="2025-05-22T09:10:33.481" v="154"/>
        <pc:sldMkLst>
          <pc:docMk/>
          <pc:sldMk cId="1130045609" sldId="1534"/>
        </pc:sldMkLst>
      </pc:sldChg>
      <pc:sldChg chg="del">
        <pc:chgData name="Higham, Melissa" userId="S::melissa.higham@liv-coll.ac.uk::8b450654-2cc8-4c84-ae70-aed05bd8025c" providerId="AD" clId="Web-{4C60AFA6-3DA0-7586-19DF-A5C87EA9EE55}" dt="2025-05-22T10:05:18.117" v="196"/>
        <pc:sldMkLst>
          <pc:docMk/>
          <pc:sldMk cId="530269729" sldId="1535"/>
        </pc:sldMkLst>
      </pc:sldChg>
      <pc:sldChg chg="modSp">
        <pc:chgData name="Higham, Melissa" userId="S::melissa.higham@liv-coll.ac.uk::8b450654-2cc8-4c84-ae70-aed05bd8025c" providerId="AD" clId="Web-{4C60AFA6-3DA0-7586-19DF-A5C87EA9EE55}" dt="2025-05-22T10:09:27.858" v="248" actId="1076"/>
        <pc:sldMkLst>
          <pc:docMk/>
          <pc:sldMk cId="3384068951" sldId="1536"/>
        </pc:sldMkLst>
        <pc:spChg chg="mod">
          <ac:chgData name="Higham, Melissa" userId="S::melissa.higham@liv-coll.ac.uk::8b450654-2cc8-4c84-ae70-aed05bd8025c" providerId="AD" clId="Web-{4C60AFA6-3DA0-7586-19DF-A5C87EA9EE55}" dt="2025-05-22T10:09:27.858" v="248" actId="1076"/>
          <ac:spMkLst>
            <pc:docMk/>
            <pc:sldMk cId="3384068951" sldId="1536"/>
            <ac:spMk id="17" creationId="{B52FB805-DD2C-68E0-DED0-CCC23F4466FC}"/>
          </ac:spMkLst>
        </pc:spChg>
      </pc:sldChg>
      <pc:sldChg chg="modSp">
        <pc:chgData name="Higham, Melissa" userId="S::melissa.higham@liv-coll.ac.uk::8b450654-2cc8-4c84-ae70-aed05bd8025c" providerId="AD" clId="Web-{4C60AFA6-3DA0-7586-19DF-A5C87EA9EE55}" dt="2025-05-22T10:07:23.105" v="229" actId="20577"/>
        <pc:sldMkLst>
          <pc:docMk/>
          <pc:sldMk cId="745250135" sldId="1537"/>
        </pc:sldMkLst>
        <pc:spChg chg="mod">
          <ac:chgData name="Higham, Melissa" userId="S::melissa.higham@liv-coll.ac.uk::8b450654-2cc8-4c84-ae70-aed05bd8025c" providerId="AD" clId="Web-{4C60AFA6-3DA0-7586-19DF-A5C87EA9EE55}" dt="2025-05-22T10:07:23.105" v="229" actId="20577"/>
          <ac:spMkLst>
            <pc:docMk/>
            <pc:sldMk cId="745250135" sldId="1537"/>
            <ac:spMk id="17" creationId="{A9E6D819-14A9-245F-E29E-070776E2A309}"/>
          </ac:spMkLst>
        </pc:spChg>
      </pc:sldChg>
      <pc:sldChg chg="del">
        <pc:chgData name="Higham, Melissa" userId="S::melissa.higham@liv-coll.ac.uk::8b450654-2cc8-4c84-ae70-aed05bd8025c" providerId="AD" clId="Web-{4C60AFA6-3DA0-7586-19DF-A5C87EA9EE55}" dt="2025-05-22T10:11:12.720" v="255"/>
        <pc:sldMkLst>
          <pc:docMk/>
          <pc:sldMk cId="796973998" sldId="1538"/>
        </pc:sldMkLst>
      </pc:sldChg>
      <pc:sldChg chg="del">
        <pc:chgData name="Higham, Melissa" userId="S::melissa.higham@liv-coll.ac.uk::8b450654-2cc8-4c84-ae70-aed05bd8025c" providerId="AD" clId="Web-{4C60AFA6-3DA0-7586-19DF-A5C87EA9EE55}" dt="2025-05-22T10:11:14.141" v="256"/>
        <pc:sldMkLst>
          <pc:docMk/>
          <pc:sldMk cId="3316479955" sldId="1539"/>
        </pc:sldMkLst>
      </pc:sldChg>
      <pc:sldChg chg="del">
        <pc:chgData name="Higham, Melissa" userId="S::melissa.higham@liv-coll.ac.uk::8b450654-2cc8-4c84-ae70-aed05bd8025c" providerId="AD" clId="Web-{4C60AFA6-3DA0-7586-19DF-A5C87EA9EE55}" dt="2025-05-22T10:11:15.048" v="257"/>
        <pc:sldMkLst>
          <pc:docMk/>
          <pc:sldMk cId="691349690" sldId="1540"/>
        </pc:sldMkLst>
      </pc:sldChg>
      <pc:sldChg chg="del">
        <pc:chgData name="Higham, Melissa" userId="S::melissa.higham@liv-coll.ac.uk::8b450654-2cc8-4c84-ae70-aed05bd8025c" providerId="AD" clId="Web-{4C60AFA6-3DA0-7586-19DF-A5C87EA9EE55}" dt="2025-05-22T10:11:16.095" v="258"/>
        <pc:sldMkLst>
          <pc:docMk/>
          <pc:sldMk cId="4092996962" sldId="1541"/>
        </pc:sldMkLst>
      </pc:sldChg>
      <pc:sldChg chg="del">
        <pc:chgData name="Higham, Melissa" userId="S::melissa.higham@liv-coll.ac.uk::8b450654-2cc8-4c84-ae70-aed05bd8025c" providerId="AD" clId="Web-{4C60AFA6-3DA0-7586-19DF-A5C87EA9EE55}" dt="2025-05-22T10:11:21.079" v="259"/>
        <pc:sldMkLst>
          <pc:docMk/>
          <pc:sldMk cId="366672423" sldId="1543"/>
        </pc:sldMkLst>
      </pc:sldChg>
      <pc:sldChg chg="modSp">
        <pc:chgData name="Higham, Melissa" userId="S::melissa.higham@liv-coll.ac.uk::8b450654-2cc8-4c84-ae70-aed05bd8025c" providerId="AD" clId="Web-{4C60AFA6-3DA0-7586-19DF-A5C87EA9EE55}" dt="2025-05-22T10:12:49.034" v="315" actId="20577"/>
        <pc:sldMkLst>
          <pc:docMk/>
          <pc:sldMk cId="1274024188" sldId="1544"/>
        </pc:sldMkLst>
        <pc:spChg chg="mod">
          <ac:chgData name="Higham, Melissa" userId="S::melissa.higham@liv-coll.ac.uk::8b450654-2cc8-4c84-ae70-aed05bd8025c" providerId="AD" clId="Web-{4C60AFA6-3DA0-7586-19DF-A5C87EA9EE55}" dt="2025-05-22T10:12:49.034" v="315" actId="20577"/>
          <ac:spMkLst>
            <pc:docMk/>
            <pc:sldMk cId="1274024188" sldId="1544"/>
            <ac:spMk id="3" creationId="{0DDD327F-BB5B-0BA1-96AF-3D9F53FB7FBA}"/>
          </ac:spMkLst>
        </pc:spChg>
        <pc:spChg chg="mod">
          <ac:chgData name="Higham, Melissa" userId="S::melissa.higham@liv-coll.ac.uk::8b450654-2cc8-4c84-ae70-aed05bd8025c" providerId="AD" clId="Web-{4C60AFA6-3DA0-7586-19DF-A5C87EA9EE55}" dt="2025-05-22T10:12:44.284" v="312" actId="20577"/>
          <ac:spMkLst>
            <pc:docMk/>
            <pc:sldMk cId="1274024188" sldId="1544"/>
            <ac:spMk id="16" creationId="{2E2C276D-C9EB-B4DF-2F4A-2430A8B9B965}"/>
          </ac:spMkLst>
        </pc:spChg>
      </pc:sldChg>
      <pc:sldChg chg="addSp delSp modSp new ord">
        <pc:chgData name="Higham, Melissa" userId="S::melissa.higham@liv-coll.ac.uk::8b450654-2cc8-4c84-ae70-aed05bd8025c" providerId="AD" clId="Web-{4C60AFA6-3DA0-7586-19DF-A5C87EA9EE55}" dt="2025-05-22T09:02:36.904" v="19" actId="1076"/>
        <pc:sldMkLst>
          <pc:docMk/>
          <pc:sldMk cId="1192330538" sldId="1548"/>
        </pc:sldMkLst>
        <pc:spChg chg="del">
          <ac:chgData name="Higham, Melissa" userId="S::melissa.higham@liv-coll.ac.uk::8b450654-2cc8-4c84-ae70-aed05bd8025c" providerId="AD" clId="Web-{4C60AFA6-3DA0-7586-19DF-A5C87EA9EE55}" dt="2025-05-22T09:01:59.026" v="2"/>
          <ac:spMkLst>
            <pc:docMk/>
            <pc:sldMk cId="1192330538" sldId="1548"/>
            <ac:spMk id="2" creationId="{A31AFAB3-9708-AFBA-0BFC-23B562342273}"/>
          </ac:spMkLst>
        </pc:spChg>
        <pc:spChg chg="add mod">
          <ac:chgData name="Higham, Melissa" userId="S::melissa.higham@liv-coll.ac.uk::8b450654-2cc8-4c84-ae70-aed05bd8025c" providerId="AD" clId="Web-{4C60AFA6-3DA0-7586-19DF-A5C87EA9EE55}" dt="2025-05-22T09:02:36.904" v="19" actId="1076"/>
          <ac:spMkLst>
            <pc:docMk/>
            <pc:sldMk cId="1192330538" sldId="1548"/>
            <ac:spMk id="5" creationId="{BB9385C6-4F11-4C2E-7F7F-1D8C8AD7D18E}"/>
          </ac:spMkLst>
        </pc:spChg>
        <pc:picChg chg="add mod modCrop">
          <ac:chgData name="Higham, Melissa" userId="S::melissa.higham@liv-coll.ac.uk::8b450654-2cc8-4c84-ae70-aed05bd8025c" providerId="AD" clId="Web-{4C60AFA6-3DA0-7586-19DF-A5C87EA9EE55}" dt="2025-05-22T09:02:33.950" v="18" actId="1076"/>
          <ac:picMkLst>
            <pc:docMk/>
            <pc:sldMk cId="1192330538" sldId="1548"/>
            <ac:picMk id="3" creationId="{B1CAD82E-7A0B-3D3D-041B-2EC11151CCCB}"/>
          </ac:picMkLst>
        </pc:picChg>
      </pc:sldChg>
      <pc:sldChg chg="modSp add replId">
        <pc:chgData name="Higham, Melissa" userId="S::melissa.higham@liv-coll.ac.uk::8b450654-2cc8-4c84-ae70-aed05bd8025c" providerId="AD" clId="Web-{4C60AFA6-3DA0-7586-19DF-A5C87EA9EE55}" dt="2025-05-22T09:03:45.627" v="26" actId="1076"/>
        <pc:sldMkLst>
          <pc:docMk/>
          <pc:sldMk cId="3008360534" sldId="1549"/>
        </pc:sldMkLst>
        <pc:spChg chg="mod">
          <ac:chgData name="Higham, Melissa" userId="S::melissa.higham@liv-coll.ac.uk::8b450654-2cc8-4c84-ae70-aed05bd8025c" providerId="AD" clId="Web-{4C60AFA6-3DA0-7586-19DF-A5C87EA9EE55}" dt="2025-05-22T09:03:45.627" v="26" actId="1076"/>
          <ac:spMkLst>
            <pc:docMk/>
            <pc:sldMk cId="3008360534" sldId="1549"/>
            <ac:spMk id="12" creationId="{885BEEDE-5FC5-8B34-ACCE-FEDAEBDCF899}"/>
          </ac:spMkLst>
        </pc:spChg>
      </pc:sldChg>
      <pc:sldChg chg="addSp modSp add replId">
        <pc:chgData name="Higham, Melissa" userId="S::melissa.higham@liv-coll.ac.uk::8b450654-2cc8-4c84-ae70-aed05bd8025c" providerId="AD" clId="Web-{4C60AFA6-3DA0-7586-19DF-A5C87EA9EE55}" dt="2025-05-22T09:07:26.813" v="79" actId="20577"/>
        <pc:sldMkLst>
          <pc:docMk/>
          <pc:sldMk cId="4259079927" sldId="1550"/>
        </pc:sldMkLst>
        <pc:spChg chg="mod">
          <ac:chgData name="Higham, Melissa" userId="S::melissa.higham@liv-coll.ac.uk::8b450654-2cc8-4c84-ae70-aed05bd8025c" providerId="AD" clId="Web-{4C60AFA6-3DA0-7586-19DF-A5C87EA9EE55}" dt="2025-05-22T09:07:26.813" v="79" actId="20577"/>
          <ac:spMkLst>
            <pc:docMk/>
            <pc:sldMk cId="4259079927" sldId="1550"/>
            <ac:spMk id="3" creationId="{AC9D19CB-7129-0A56-B12A-749276C48859}"/>
          </ac:spMkLst>
        </pc:spChg>
        <pc:spChg chg="mod">
          <ac:chgData name="Higham, Melissa" userId="S::melissa.higham@liv-coll.ac.uk::8b450654-2cc8-4c84-ae70-aed05bd8025c" providerId="AD" clId="Web-{4C60AFA6-3DA0-7586-19DF-A5C87EA9EE55}" dt="2025-05-22T09:05:08.835" v="45" actId="20577"/>
          <ac:spMkLst>
            <pc:docMk/>
            <pc:sldMk cId="4259079927" sldId="1550"/>
            <ac:spMk id="16" creationId="{C078109D-89C7-EE4B-F6F9-DE322ADDFA46}"/>
          </ac:spMkLst>
        </pc:spChg>
        <pc:picChg chg="add mod">
          <ac:chgData name="Higham, Melissa" userId="S::melissa.higham@liv-coll.ac.uk::8b450654-2cc8-4c84-ae70-aed05bd8025c" providerId="AD" clId="Web-{4C60AFA6-3DA0-7586-19DF-A5C87EA9EE55}" dt="2025-05-22T09:04:58.522" v="42" actId="1076"/>
          <ac:picMkLst>
            <pc:docMk/>
            <pc:sldMk cId="4259079927" sldId="1550"/>
            <ac:picMk id="8" creationId="{EEA027C2-9B4F-3CA6-9C5C-F6FD36F5BA83}"/>
          </ac:picMkLst>
        </pc:picChg>
      </pc:sldChg>
      <pc:sldChg chg="modSp add replId">
        <pc:chgData name="Higham, Melissa" userId="S::melissa.higham@liv-coll.ac.uk::8b450654-2cc8-4c84-ae70-aed05bd8025c" providerId="AD" clId="Web-{4C60AFA6-3DA0-7586-19DF-A5C87EA9EE55}" dt="2025-05-22T10:16:52.540" v="552" actId="14100"/>
        <pc:sldMkLst>
          <pc:docMk/>
          <pc:sldMk cId="3717647350" sldId="1551"/>
        </pc:sldMkLst>
        <pc:spChg chg="mod">
          <ac:chgData name="Higham, Melissa" userId="S::melissa.higham@liv-coll.ac.uk::8b450654-2cc8-4c84-ae70-aed05bd8025c" providerId="AD" clId="Web-{4C60AFA6-3DA0-7586-19DF-A5C87EA9EE55}" dt="2025-05-22T10:16:52.540" v="552" actId="14100"/>
          <ac:spMkLst>
            <pc:docMk/>
            <pc:sldMk cId="3717647350" sldId="1551"/>
            <ac:spMk id="12" creationId="{EDD55AAE-CAE5-818C-3FB2-E8D07C5A9DD0}"/>
          </ac:spMkLst>
        </pc:spChg>
      </pc:sldChg>
      <pc:sldChg chg="addSp delSp modSp add replId">
        <pc:chgData name="Higham, Melissa" userId="S::melissa.higham@liv-coll.ac.uk::8b450654-2cc8-4c84-ae70-aed05bd8025c" providerId="AD" clId="Web-{4C60AFA6-3DA0-7586-19DF-A5C87EA9EE55}" dt="2025-05-22T09:10:24.106" v="152" actId="1076"/>
        <pc:sldMkLst>
          <pc:docMk/>
          <pc:sldMk cId="1375961777" sldId="1552"/>
        </pc:sldMkLst>
        <pc:spChg chg="del">
          <ac:chgData name="Higham, Melissa" userId="S::melissa.higham@liv-coll.ac.uk::8b450654-2cc8-4c84-ae70-aed05bd8025c" providerId="AD" clId="Web-{4C60AFA6-3DA0-7586-19DF-A5C87EA9EE55}" dt="2025-05-22T09:09:20.445" v="111"/>
          <ac:spMkLst>
            <pc:docMk/>
            <pc:sldMk cId="1375961777" sldId="1552"/>
            <ac:spMk id="3" creationId="{DCAAEDDB-C3F8-D62F-962C-E70F2B575CE3}"/>
          </ac:spMkLst>
        </pc:spChg>
        <pc:spChg chg="add mod">
          <ac:chgData name="Higham, Melissa" userId="S::melissa.higham@liv-coll.ac.uk::8b450654-2cc8-4c84-ae70-aed05bd8025c" providerId="AD" clId="Web-{4C60AFA6-3DA0-7586-19DF-A5C87EA9EE55}" dt="2025-05-22T09:10:13.152" v="147" actId="1076"/>
          <ac:spMkLst>
            <pc:docMk/>
            <pc:sldMk cId="1375961777" sldId="1552"/>
            <ac:spMk id="10" creationId="{471CBEDF-5F36-DA13-ACDB-923C6D34F268}"/>
          </ac:spMkLst>
        </pc:spChg>
        <pc:spChg chg="add mod">
          <ac:chgData name="Higham, Melissa" userId="S::melissa.higham@liv-coll.ac.uk::8b450654-2cc8-4c84-ae70-aed05bd8025c" providerId="AD" clId="Web-{4C60AFA6-3DA0-7586-19DF-A5C87EA9EE55}" dt="2025-05-22T09:10:24.106" v="152" actId="1076"/>
          <ac:spMkLst>
            <pc:docMk/>
            <pc:sldMk cId="1375961777" sldId="1552"/>
            <ac:spMk id="11" creationId="{9D23E277-26E2-D9F0-7C1E-4AC798256490}"/>
          </ac:spMkLst>
        </pc:spChg>
        <pc:picChg chg="mod">
          <ac:chgData name="Higham, Melissa" userId="S::melissa.higham@liv-coll.ac.uk::8b450654-2cc8-4c84-ae70-aed05bd8025c" providerId="AD" clId="Web-{4C60AFA6-3DA0-7586-19DF-A5C87EA9EE55}" dt="2025-05-22T09:09:52.400" v="137" actId="1076"/>
          <ac:picMkLst>
            <pc:docMk/>
            <pc:sldMk cId="1375961777" sldId="1552"/>
            <ac:picMk id="8" creationId="{EC1435FD-49B9-E848-3A19-040A1FA0835D}"/>
          </ac:picMkLst>
        </pc:picChg>
        <pc:picChg chg="mod">
          <ac:chgData name="Higham, Melissa" userId="S::melissa.higham@liv-coll.ac.uk::8b450654-2cc8-4c84-ae70-aed05bd8025c" providerId="AD" clId="Web-{4C60AFA6-3DA0-7586-19DF-A5C87EA9EE55}" dt="2025-05-22T09:10:01.229" v="141" actId="1076"/>
          <ac:picMkLst>
            <pc:docMk/>
            <pc:sldMk cId="1375961777" sldId="1552"/>
            <ac:picMk id="9" creationId="{04756099-A3BB-E52D-16FD-9A905789140D}"/>
          </ac:picMkLst>
        </pc:picChg>
      </pc:sldChg>
      <pc:sldChg chg="addSp delSp modSp add replId">
        <pc:chgData name="Higham, Melissa" userId="S::melissa.higham@liv-coll.ac.uk::8b450654-2cc8-4c84-ae70-aed05bd8025c" providerId="AD" clId="Web-{4C60AFA6-3DA0-7586-19DF-A5C87EA9EE55}" dt="2025-05-22T09:11:25.625" v="172"/>
        <pc:sldMkLst>
          <pc:docMk/>
          <pc:sldMk cId="1609227670" sldId="1553"/>
        </pc:sldMkLst>
        <pc:spChg chg="del">
          <ac:chgData name="Higham, Melissa" userId="S::melissa.higham@liv-coll.ac.uk::8b450654-2cc8-4c84-ae70-aed05bd8025c" providerId="AD" clId="Web-{4C60AFA6-3DA0-7586-19DF-A5C87EA9EE55}" dt="2025-05-22T09:10:44.263" v="158"/>
          <ac:spMkLst>
            <pc:docMk/>
            <pc:sldMk cId="1609227670" sldId="1553"/>
            <ac:spMk id="10" creationId="{BF23D03C-FA67-D7FE-C291-43C31C2A7448}"/>
          </ac:spMkLst>
        </pc:spChg>
        <pc:spChg chg="del">
          <ac:chgData name="Higham, Melissa" userId="S::melissa.higham@liv-coll.ac.uk::8b450654-2cc8-4c84-ae70-aed05bd8025c" providerId="AD" clId="Web-{4C60AFA6-3DA0-7586-19DF-A5C87EA9EE55}" dt="2025-05-22T09:10:44.263" v="157"/>
          <ac:spMkLst>
            <pc:docMk/>
            <pc:sldMk cId="1609227670" sldId="1553"/>
            <ac:spMk id="11" creationId="{958B4654-02A6-0DC2-DF41-921378B785EF}"/>
          </ac:spMkLst>
        </pc:spChg>
        <pc:spChg chg="del">
          <ac:chgData name="Higham, Melissa" userId="S::melissa.higham@liv-coll.ac.uk::8b450654-2cc8-4c84-ae70-aed05bd8025c" providerId="AD" clId="Web-{4C60AFA6-3DA0-7586-19DF-A5C87EA9EE55}" dt="2025-05-22T09:10:44.263" v="160"/>
          <ac:spMkLst>
            <pc:docMk/>
            <pc:sldMk cId="1609227670" sldId="1553"/>
            <ac:spMk id="16" creationId="{D04F1D3A-4011-E840-0A58-B372A861BCBF}"/>
          </ac:spMkLst>
        </pc:spChg>
        <pc:graphicFrameChg chg="add mod modGraphic">
          <ac:chgData name="Higham, Melissa" userId="S::melissa.higham@liv-coll.ac.uk::8b450654-2cc8-4c84-ae70-aed05bd8025c" providerId="AD" clId="Web-{4C60AFA6-3DA0-7586-19DF-A5C87EA9EE55}" dt="2025-05-22T09:11:25.625" v="172"/>
          <ac:graphicFrameMkLst>
            <pc:docMk/>
            <pc:sldMk cId="1609227670" sldId="1553"/>
            <ac:graphicFrameMk id="12" creationId="{ED576306-DD3E-BCAE-D729-999FFB4A40D0}"/>
          </ac:graphicFrameMkLst>
        </pc:graphicFrameChg>
        <pc:picChg chg="del">
          <ac:chgData name="Higham, Melissa" userId="S::melissa.higham@liv-coll.ac.uk::8b450654-2cc8-4c84-ae70-aed05bd8025c" providerId="AD" clId="Web-{4C60AFA6-3DA0-7586-19DF-A5C87EA9EE55}" dt="2025-05-22T09:10:44.263" v="159"/>
          <ac:picMkLst>
            <pc:docMk/>
            <pc:sldMk cId="1609227670" sldId="1553"/>
            <ac:picMk id="8" creationId="{750D100A-FF3B-914D-937B-0B3CF3C608F1}"/>
          </ac:picMkLst>
        </pc:picChg>
        <pc:picChg chg="del">
          <ac:chgData name="Higham, Melissa" userId="S::melissa.higham@liv-coll.ac.uk::8b450654-2cc8-4c84-ae70-aed05bd8025c" providerId="AD" clId="Web-{4C60AFA6-3DA0-7586-19DF-A5C87EA9EE55}" dt="2025-05-22T09:10:41.404" v="156"/>
          <ac:picMkLst>
            <pc:docMk/>
            <pc:sldMk cId="1609227670" sldId="1553"/>
            <ac:picMk id="9" creationId="{C736FD9E-EEDC-DF58-E58F-0635C6DBEDCD}"/>
          </ac:picMkLst>
        </pc:picChg>
      </pc:sldChg>
      <pc:sldChg chg="addSp delSp modSp add replId">
        <pc:chgData name="Higham, Melissa" userId="S::melissa.higham@liv-coll.ac.uk::8b450654-2cc8-4c84-ae70-aed05bd8025c" providerId="AD" clId="Web-{4C60AFA6-3DA0-7586-19DF-A5C87EA9EE55}" dt="2025-05-22T10:09:44.827" v="252" actId="20577"/>
        <pc:sldMkLst>
          <pc:docMk/>
          <pc:sldMk cId="1895492635" sldId="1554"/>
        </pc:sldMkLst>
        <pc:spChg chg="add mod">
          <ac:chgData name="Higham, Melissa" userId="S::melissa.higham@liv-coll.ac.uk::8b450654-2cc8-4c84-ae70-aed05bd8025c" providerId="AD" clId="Web-{4C60AFA6-3DA0-7586-19DF-A5C87EA9EE55}" dt="2025-05-22T10:09:44.827" v="252" actId="20577"/>
          <ac:spMkLst>
            <pc:docMk/>
            <pc:sldMk cId="1895492635" sldId="1554"/>
            <ac:spMk id="8" creationId="{DD9CA4E2-9C6B-29E5-5296-C237A6771E3C}"/>
          </ac:spMkLst>
        </pc:spChg>
        <pc:spChg chg="del mod">
          <ac:chgData name="Higham, Melissa" userId="S::melissa.higham@liv-coll.ac.uk::8b450654-2cc8-4c84-ae70-aed05bd8025c" providerId="AD" clId="Web-{4C60AFA6-3DA0-7586-19DF-A5C87EA9EE55}" dt="2025-05-22T10:06:46.635" v="203"/>
          <ac:spMkLst>
            <pc:docMk/>
            <pc:sldMk cId="1895492635" sldId="1554"/>
            <ac:spMk id="17" creationId="{105756C1-861B-DF7F-C295-F02CC3283A01}"/>
          </ac:spMkLst>
        </pc:spChg>
      </pc:sldChg>
      <pc:sldChg chg="modSp add replId">
        <pc:chgData name="Higham, Melissa" userId="S::melissa.higham@liv-coll.ac.uk::8b450654-2cc8-4c84-ae70-aed05bd8025c" providerId="AD" clId="Web-{4C60AFA6-3DA0-7586-19DF-A5C87EA9EE55}" dt="2025-05-22T10:09:49.483" v="253" actId="20577"/>
        <pc:sldMkLst>
          <pc:docMk/>
          <pc:sldMk cId="3593929652" sldId="1555"/>
        </pc:sldMkLst>
        <pc:spChg chg="mod">
          <ac:chgData name="Higham, Melissa" userId="S::melissa.higham@liv-coll.ac.uk::8b450654-2cc8-4c84-ae70-aed05bd8025c" providerId="AD" clId="Web-{4C60AFA6-3DA0-7586-19DF-A5C87EA9EE55}" dt="2025-05-22T10:09:49.483" v="253" actId="20577"/>
          <ac:spMkLst>
            <pc:docMk/>
            <pc:sldMk cId="3593929652" sldId="1555"/>
            <ac:spMk id="17" creationId="{22C130B7-588A-C5E6-AD82-BB954032C9CC}"/>
          </ac:spMkLst>
        </pc:spChg>
      </pc:sldChg>
      <pc:sldChg chg="modSp add replId">
        <pc:chgData name="Higham, Melissa" userId="S::melissa.higham@liv-coll.ac.uk::8b450654-2cc8-4c84-ae70-aed05bd8025c" providerId="AD" clId="Web-{4C60AFA6-3DA0-7586-19DF-A5C87EA9EE55}" dt="2025-05-22T10:10:00.062" v="254" actId="20577"/>
        <pc:sldMkLst>
          <pc:docMk/>
          <pc:sldMk cId="1621108981" sldId="1556"/>
        </pc:sldMkLst>
        <pc:spChg chg="mod">
          <ac:chgData name="Higham, Melissa" userId="S::melissa.higham@liv-coll.ac.uk::8b450654-2cc8-4c84-ae70-aed05bd8025c" providerId="AD" clId="Web-{4C60AFA6-3DA0-7586-19DF-A5C87EA9EE55}" dt="2025-05-22T10:10:00.062" v="254" actId="20577"/>
          <ac:spMkLst>
            <pc:docMk/>
            <pc:sldMk cId="1621108981" sldId="1556"/>
            <ac:spMk id="17" creationId="{89F3D08F-4E1E-DC01-66A2-FE9594428923}"/>
          </ac:spMkLst>
        </pc:spChg>
      </pc:sldChg>
      <pc:sldChg chg="modSp add replId">
        <pc:chgData name="Higham, Melissa" userId="S::melissa.higham@liv-coll.ac.uk::8b450654-2cc8-4c84-ae70-aed05bd8025c" providerId="AD" clId="Web-{4C60AFA6-3DA0-7586-19DF-A5C87EA9EE55}" dt="2025-05-22T10:14:02.599" v="379" actId="20577"/>
        <pc:sldMkLst>
          <pc:docMk/>
          <pc:sldMk cId="3383117896" sldId="1557"/>
        </pc:sldMkLst>
        <pc:spChg chg="mod">
          <ac:chgData name="Higham, Melissa" userId="S::melissa.higham@liv-coll.ac.uk::8b450654-2cc8-4c84-ae70-aed05bd8025c" providerId="AD" clId="Web-{4C60AFA6-3DA0-7586-19DF-A5C87EA9EE55}" dt="2025-05-22T10:14:02.599" v="379" actId="20577"/>
          <ac:spMkLst>
            <pc:docMk/>
            <pc:sldMk cId="3383117896" sldId="1557"/>
            <ac:spMk id="3" creationId="{4BFEDDB6-92B9-911B-45A3-893499F4F81E}"/>
          </ac:spMkLst>
        </pc:spChg>
        <pc:spChg chg="mod">
          <ac:chgData name="Higham, Melissa" userId="S::melissa.higham@liv-coll.ac.uk::8b450654-2cc8-4c84-ae70-aed05bd8025c" providerId="AD" clId="Web-{4C60AFA6-3DA0-7586-19DF-A5C87EA9EE55}" dt="2025-05-22T10:12:56.160" v="332" actId="20577"/>
          <ac:spMkLst>
            <pc:docMk/>
            <pc:sldMk cId="3383117896" sldId="1557"/>
            <ac:spMk id="16" creationId="{48D24562-E8EC-AA66-12BD-D4757A35B6F5}"/>
          </ac:spMkLst>
        </pc:spChg>
      </pc:sldChg>
      <pc:sldChg chg="add replId">
        <pc:chgData name="Higham, Melissa" userId="S::melissa.higham@liv-coll.ac.uk::8b450654-2cc8-4c84-ae70-aed05bd8025c" providerId="AD" clId="Web-{4C60AFA6-3DA0-7586-19DF-A5C87EA9EE55}" dt="2025-05-22T10:14:42.615" v="481"/>
        <pc:sldMkLst>
          <pc:docMk/>
          <pc:sldMk cId="1045787511" sldId="1558"/>
        </pc:sldMkLst>
      </pc:sldChg>
      <pc:sldChg chg="modSp add replId">
        <pc:chgData name="Higham, Melissa" userId="S::melissa.higham@liv-coll.ac.uk::8b450654-2cc8-4c84-ae70-aed05bd8025c" providerId="AD" clId="Web-{4C60AFA6-3DA0-7586-19DF-A5C87EA9EE55}" dt="2025-05-22T10:16:40.149" v="550" actId="14100"/>
        <pc:sldMkLst>
          <pc:docMk/>
          <pc:sldMk cId="2373386126" sldId="1559"/>
        </pc:sldMkLst>
        <pc:spChg chg="mod">
          <ac:chgData name="Higham, Melissa" userId="S::melissa.higham@liv-coll.ac.uk::8b450654-2cc8-4c84-ae70-aed05bd8025c" providerId="AD" clId="Web-{4C60AFA6-3DA0-7586-19DF-A5C87EA9EE55}" dt="2025-05-22T10:16:40.149" v="550" actId="14100"/>
          <ac:spMkLst>
            <pc:docMk/>
            <pc:sldMk cId="2373386126" sldId="1559"/>
            <ac:spMk id="12" creationId="{797FBAE0-D2D0-A185-2FDE-5996BEFCF866}"/>
          </ac:spMkLst>
        </pc:spChg>
      </pc:sldChg>
    </pc:docChg>
  </pc:docChgLst>
  <pc:docChgLst>
    <pc:chgData name="Higham, Melissa" userId="S::melissa.higham@liv-coll.ac.uk::8b450654-2cc8-4c84-ae70-aed05bd8025c" providerId="AD" clId="Web-{53CDB209-0B75-1074-28C8-847B4A4587EE}"/>
    <pc:docChg chg="addSld delSld modSld sldOrd">
      <pc:chgData name="Higham, Melissa" userId="S::melissa.higham@liv-coll.ac.uk::8b450654-2cc8-4c84-ae70-aed05bd8025c" providerId="AD" clId="Web-{53CDB209-0B75-1074-28C8-847B4A4587EE}" dt="2025-05-22T13:51:44.364" v="1043"/>
      <pc:docMkLst>
        <pc:docMk/>
      </pc:docMkLst>
      <pc:sldChg chg="modSp">
        <pc:chgData name="Higham, Melissa" userId="S::melissa.higham@liv-coll.ac.uk::8b450654-2cc8-4c84-ae70-aed05bd8025c" providerId="AD" clId="Web-{53CDB209-0B75-1074-28C8-847B4A4587EE}" dt="2025-05-22T13:45:24.209" v="940" actId="20577"/>
        <pc:sldMkLst>
          <pc:docMk/>
          <pc:sldMk cId="3082117098" sldId="1523"/>
        </pc:sldMkLst>
        <pc:spChg chg="mod">
          <ac:chgData name="Higham, Melissa" userId="S::melissa.higham@liv-coll.ac.uk::8b450654-2cc8-4c84-ae70-aed05bd8025c" providerId="AD" clId="Web-{53CDB209-0B75-1074-28C8-847B4A4587EE}" dt="2025-05-22T13:45:24.209" v="940" actId="20577"/>
          <ac:spMkLst>
            <pc:docMk/>
            <pc:sldMk cId="3082117098" sldId="1523"/>
            <ac:spMk id="17" creationId="{BFEA236C-E934-73A7-AB75-D879E09F4146}"/>
          </ac:spMkLst>
        </pc:spChg>
      </pc:sldChg>
      <pc:sldChg chg="modSp">
        <pc:chgData name="Higham, Melissa" userId="S::melissa.higham@liv-coll.ac.uk::8b450654-2cc8-4c84-ae70-aed05bd8025c" providerId="AD" clId="Web-{53CDB209-0B75-1074-28C8-847B4A4587EE}" dt="2025-05-22T13:50:06.157" v="1032" actId="20577"/>
        <pc:sldMkLst>
          <pc:docMk/>
          <pc:sldMk cId="3243570843" sldId="1524"/>
        </pc:sldMkLst>
        <pc:spChg chg="mod">
          <ac:chgData name="Higham, Melissa" userId="S::melissa.higham@liv-coll.ac.uk::8b450654-2cc8-4c84-ae70-aed05bd8025c" providerId="AD" clId="Web-{53CDB209-0B75-1074-28C8-847B4A4587EE}" dt="2025-05-22T13:50:06.157" v="1032" actId="20577"/>
          <ac:spMkLst>
            <pc:docMk/>
            <pc:sldMk cId="3243570843" sldId="1524"/>
            <ac:spMk id="10" creationId="{C9923757-3006-1FB7-BA78-4C428FD0AF36}"/>
          </ac:spMkLst>
        </pc:spChg>
      </pc:sldChg>
      <pc:sldChg chg="delSp modSp">
        <pc:chgData name="Higham, Melissa" userId="S::melissa.higham@liv-coll.ac.uk::8b450654-2cc8-4c84-ae70-aed05bd8025c" providerId="AD" clId="Web-{53CDB209-0B75-1074-28C8-847B4A4587EE}" dt="2025-05-22T13:51:44.364" v="1043"/>
        <pc:sldMkLst>
          <pc:docMk/>
          <pc:sldMk cId="1029783450" sldId="1526"/>
        </pc:sldMkLst>
        <pc:spChg chg="mod">
          <ac:chgData name="Higham, Melissa" userId="S::melissa.higham@liv-coll.ac.uk::8b450654-2cc8-4c84-ae70-aed05bd8025c" providerId="AD" clId="Web-{53CDB209-0B75-1074-28C8-847B4A4587EE}" dt="2025-05-22T13:51:34.364" v="1041" actId="20577"/>
          <ac:spMkLst>
            <pc:docMk/>
            <pc:sldMk cId="1029783450" sldId="1526"/>
            <ac:spMk id="8" creationId="{4B9441CE-F78D-0802-D0A9-D66C0F74F90F}"/>
          </ac:spMkLst>
        </pc:spChg>
        <pc:spChg chg="del">
          <ac:chgData name="Higham, Melissa" userId="S::melissa.higham@liv-coll.ac.uk::8b450654-2cc8-4c84-ae70-aed05bd8025c" providerId="AD" clId="Web-{53CDB209-0B75-1074-28C8-847B4A4587EE}" dt="2025-05-22T13:51:40.786" v="1042"/>
          <ac:spMkLst>
            <pc:docMk/>
            <pc:sldMk cId="1029783450" sldId="1526"/>
            <ac:spMk id="9" creationId="{C6A7F23C-2195-05FA-A680-AF96E21EEEDF}"/>
          </ac:spMkLst>
        </pc:spChg>
        <pc:spChg chg="del">
          <ac:chgData name="Higham, Melissa" userId="S::melissa.higham@liv-coll.ac.uk::8b450654-2cc8-4c84-ae70-aed05bd8025c" providerId="AD" clId="Web-{53CDB209-0B75-1074-28C8-847B4A4587EE}" dt="2025-05-22T13:51:44.364" v="1043"/>
          <ac:spMkLst>
            <pc:docMk/>
            <pc:sldMk cId="1029783450" sldId="1526"/>
            <ac:spMk id="11" creationId="{A7F768EF-99BB-1795-9831-332CB5BC7AD0}"/>
          </ac:spMkLst>
        </pc:spChg>
        <pc:spChg chg="mod">
          <ac:chgData name="Higham, Melissa" userId="S::melissa.higham@liv-coll.ac.uk::8b450654-2cc8-4c84-ae70-aed05bd8025c" providerId="AD" clId="Web-{53CDB209-0B75-1074-28C8-847B4A4587EE}" dt="2025-05-22T13:51:18.582" v="1037" actId="20577"/>
          <ac:spMkLst>
            <pc:docMk/>
            <pc:sldMk cId="1029783450" sldId="1526"/>
            <ac:spMk id="12" creationId="{C2F7E909-7606-B050-3BD3-6F32892C8687}"/>
          </ac:spMkLst>
        </pc:spChg>
      </pc:sldChg>
      <pc:sldChg chg="addSp delSp modSp">
        <pc:chgData name="Higham, Melissa" userId="S::melissa.higham@liv-coll.ac.uk::8b450654-2cc8-4c84-ae70-aed05bd8025c" providerId="AD" clId="Web-{53CDB209-0B75-1074-28C8-847B4A4587EE}" dt="2025-05-22T13:21:28.937" v="35" actId="1076"/>
        <pc:sldMkLst>
          <pc:docMk/>
          <pc:sldMk cId="318303247" sldId="1529"/>
        </pc:sldMkLst>
        <pc:spChg chg="add mod">
          <ac:chgData name="Higham, Melissa" userId="S::melissa.higham@liv-coll.ac.uk::8b450654-2cc8-4c84-ae70-aed05bd8025c" providerId="AD" clId="Web-{53CDB209-0B75-1074-28C8-847B4A4587EE}" dt="2025-05-22T13:21:28.937" v="35" actId="1076"/>
          <ac:spMkLst>
            <pc:docMk/>
            <pc:sldMk cId="318303247" sldId="1529"/>
            <ac:spMk id="3" creationId="{8BEA554F-D978-7725-AB93-CB5BEAF8B4F7}"/>
          </ac:spMkLst>
        </pc:spChg>
        <pc:spChg chg="mod">
          <ac:chgData name="Higham, Melissa" userId="S::melissa.higham@liv-coll.ac.uk::8b450654-2cc8-4c84-ae70-aed05bd8025c" providerId="AD" clId="Web-{53CDB209-0B75-1074-28C8-847B4A4587EE}" dt="2025-05-22T13:20:44.357" v="16" actId="20577"/>
          <ac:spMkLst>
            <pc:docMk/>
            <pc:sldMk cId="318303247" sldId="1529"/>
            <ac:spMk id="16" creationId="{3AF0F626-1A28-65F7-5DDC-17AA7A3B3E65}"/>
          </ac:spMkLst>
        </pc:spChg>
        <pc:picChg chg="del">
          <ac:chgData name="Higham, Melissa" userId="S::melissa.higham@liv-coll.ac.uk::8b450654-2cc8-4c84-ae70-aed05bd8025c" providerId="AD" clId="Web-{53CDB209-0B75-1074-28C8-847B4A4587EE}" dt="2025-05-22T13:20:45.373" v="17"/>
          <ac:picMkLst>
            <pc:docMk/>
            <pc:sldMk cId="318303247" sldId="1529"/>
            <ac:picMk id="8" creationId="{940D6AAE-408E-31F7-C306-80D9F24E3B8B}"/>
          </ac:picMkLst>
        </pc:picChg>
      </pc:sldChg>
      <pc:sldChg chg="del">
        <pc:chgData name="Higham, Melissa" userId="S::melissa.higham@liv-coll.ac.uk::8b450654-2cc8-4c84-ae70-aed05bd8025c" providerId="AD" clId="Web-{53CDB209-0B75-1074-28C8-847B4A4587EE}" dt="2025-05-22T13:27:17.466" v="204"/>
        <pc:sldMkLst>
          <pc:docMk/>
          <pc:sldMk cId="2375017178" sldId="1530"/>
        </pc:sldMkLst>
      </pc:sldChg>
      <pc:sldChg chg="del">
        <pc:chgData name="Higham, Melissa" userId="S::melissa.higham@liv-coll.ac.uk::8b450654-2cc8-4c84-ae70-aed05bd8025c" providerId="AD" clId="Web-{53CDB209-0B75-1074-28C8-847B4A4587EE}" dt="2025-05-22T13:27:19.169" v="207"/>
        <pc:sldMkLst>
          <pc:docMk/>
          <pc:sldMk cId="2479780856" sldId="1531"/>
        </pc:sldMkLst>
      </pc:sldChg>
      <pc:sldChg chg="del">
        <pc:chgData name="Higham, Melissa" userId="S::melissa.higham@liv-coll.ac.uk::8b450654-2cc8-4c84-ae70-aed05bd8025c" providerId="AD" clId="Web-{53CDB209-0B75-1074-28C8-847B4A4587EE}" dt="2025-05-22T13:27:21.294" v="211"/>
        <pc:sldMkLst>
          <pc:docMk/>
          <pc:sldMk cId="646961268" sldId="1532"/>
        </pc:sldMkLst>
      </pc:sldChg>
      <pc:sldChg chg="del">
        <pc:chgData name="Higham, Melissa" userId="S::melissa.higham@liv-coll.ac.uk::8b450654-2cc8-4c84-ae70-aed05bd8025c" providerId="AD" clId="Web-{53CDB209-0B75-1074-28C8-847B4A4587EE}" dt="2025-05-22T13:47:58.981" v="1001"/>
        <pc:sldMkLst>
          <pc:docMk/>
          <pc:sldMk cId="3384068951" sldId="1536"/>
        </pc:sldMkLst>
      </pc:sldChg>
      <pc:sldChg chg="modSp">
        <pc:chgData name="Higham, Melissa" userId="S::melissa.higham@liv-coll.ac.uk::8b450654-2cc8-4c84-ae70-aed05bd8025c" providerId="AD" clId="Web-{53CDB209-0B75-1074-28C8-847B4A4587EE}" dt="2025-05-22T13:47:49.121" v="997" actId="1076"/>
        <pc:sldMkLst>
          <pc:docMk/>
          <pc:sldMk cId="745250135" sldId="1537"/>
        </pc:sldMkLst>
        <pc:spChg chg="mod">
          <ac:chgData name="Higham, Melissa" userId="S::melissa.higham@liv-coll.ac.uk::8b450654-2cc8-4c84-ae70-aed05bd8025c" providerId="AD" clId="Web-{53CDB209-0B75-1074-28C8-847B4A4587EE}" dt="2025-05-22T13:47:49.121" v="997" actId="1076"/>
          <ac:spMkLst>
            <pc:docMk/>
            <pc:sldMk cId="745250135" sldId="1537"/>
            <ac:spMk id="11" creationId="{66BEDD46-4778-F9F4-F51C-8ABADDE23187}"/>
          </ac:spMkLst>
        </pc:spChg>
        <pc:spChg chg="mod">
          <ac:chgData name="Higham, Melissa" userId="S::melissa.higham@liv-coll.ac.uk::8b450654-2cc8-4c84-ae70-aed05bd8025c" providerId="AD" clId="Web-{53CDB209-0B75-1074-28C8-847B4A4587EE}" dt="2025-05-22T13:47:41.511" v="995" actId="20577"/>
          <ac:spMkLst>
            <pc:docMk/>
            <pc:sldMk cId="745250135" sldId="1537"/>
            <ac:spMk id="17" creationId="{A9E6D819-14A9-245F-E29E-070776E2A309}"/>
          </ac:spMkLst>
        </pc:spChg>
      </pc:sldChg>
      <pc:sldChg chg="modSp">
        <pc:chgData name="Higham, Melissa" userId="S::melissa.higham@liv-coll.ac.uk::8b450654-2cc8-4c84-ae70-aed05bd8025c" providerId="AD" clId="Web-{53CDB209-0B75-1074-28C8-847B4A4587EE}" dt="2025-05-22T13:48:40.873" v="1008" actId="20577"/>
        <pc:sldMkLst>
          <pc:docMk/>
          <pc:sldMk cId="1274024188" sldId="1544"/>
        </pc:sldMkLst>
        <pc:spChg chg="mod">
          <ac:chgData name="Higham, Melissa" userId="S::melissa.higham@liv-coll.ac.uk::8b450654-2cc8-4c84-ae70-aed05bd8025c" providerId="AD" clId="Web-{53CDB209-0B75-1074-28C8-847B4A4587EE}" dt="2025-05-22T13:48:40.873" v="1008" actId="20577"/>
          <ac:spMkLst>
            <pc:docMk/>
            <pc:sldMk cId="1274024188" sldId="1544"/>
            <ac:spMk id="3" creationId="{0DDD327F-BB5B-0BA1-96AF-3D9F53FB7FBA}"/>
          </ac:spMkLst>
        </pc:spChg>
      </pc:sldChg>
      <pc:sldChg chg="addSp delSp modSp">
        <pc:chgData name="Higham, Melissa" userId="S::melissa.higham@liv-coll.ac.uk::8b450654-2cc8-4c84-ae70-aed05bd8025c" providerId="AD" clId="Web-{53CDB209-0B75-1074-28C8-847B4A4587EE}" dt="2025-05-22T13:22:08.282" v="54"/>
        <pc:sldMkLst>
          <pc:docMk/>
          <pc:sldMk cId="2673392176" sldId="1545"/>
        </pc:sldMkLst>
        <pc:spChg chg="del">
          <ac:chgData name="Higham, Melissa" userId="S::melissa.higham@liv-coll.ac.uk::8b450654-2cc8-4c84-ae70-aed05bd8025c" providerId="AD" clId="Web-{53CDB209-0B75-1074-28C8-847B4A4587EE}" dt="2025-05-22T13:21:51.860" v="50"/>
          <ac:spMkLst>
            <pc:docMk/>
            <pc:sldMk cId="2673392176" sldId="1545"/>
            <ac:spMk id="3" creationId="{74D51C9F-E420-9346-2275-5175BD1A79AB}"/>
          </ac:spMkLst>
        </pc:spChg>
        <pc:spChg chg="add">
          <ac:chgData name="Higham, Melissa" userId="S::melissa.higham@liv-coll.ac.uk::8b450654-2cc8-4c84-ae70-aed05bd8025c" providerId="AD" clId="Web-{53CDB209-0B75-1074-28C8-847B4A4587EE}" dt="2025-05-22T13:22:08.282" v="54"/>
          <ac:spMkLst>
            <pc:docMk/>
            <pc:sldMk cId="2673392176" sldId="1545"/>
            <ac:spMk id="11" creationId="{7DBB990B-C110-434D-96C3-D5CDD98AB4F1}"/>
          </ac:spMkLst>
        </pc:spChg>
        <pc:spChg chg="add">
          <ac:chgData name="Higham, Melissa" userId="S::melissa.higham@liv-coll.ac.uk::8b450654-2cc8-4c84-ae70-aed05bd8025c" providerId="AD" clId="Web-{53CDB209-0B75-1074-28C8-847B4A4587EE}" dt="2025-05-22T13:22:08.282" v="54"/>
          <ac:spMkLst>
            <pc:docMk/>
            <pc:sldMk cId="2673392176" sldId="1545"/>
            <ac:spMk id="12" creationId="{492216DC-7857-4FB1-8027-8110B36CCD73}"/>
          </ac:spMkLst>
        </pc:spChg>
        <pc:spChg chg="add">
          <ac:chgData name="Higham, Melissa" userId="S::melissa.higham@liv-coll.ac.uk::8b450654-2cc8-4c84-ae70-aed05bd8025c" providerId="AD" clId="Web-{53CDB209-0B75-1074-28C8-847B4A4587EE}" dt="2025-05-22T13:22:08.282" v="54"/>
          <ac:spMkLst>
            <pc:docMk/>
            <pc:sldMk cId="2673392176" sldId="1545"/>
            <ac:spMk id="13" creationId="{EECA4520-839E-4518-84D8-5D2A5F7854F4}"/>
          </ac:spMkLst>
        </pc:spChg>
        <pc:spChg chg="mod">
          <ac:chgData name="Higham, Melissa" userId="S::melissa.higham@liv-coll.ac.uk::8b450654-2cc8-4c84-ae70-aed05bd8025c" providerId="AD" clId="Web-{53CDB209-0B75-1074-28C8-847B4A4587EE}" dt="2025-05-22T13:21:50.094" v="49" actId="20577"/>
          <ac:spMkLst>
            <pc:docMk/>
            <pc:sldMk cId="2673392176" sldId="1545"/>
            <ac:spMk id="16" creationId="{03D48C48-1415-5BC5-53C9-F2CE8A603DB6}"/>
          </ac:spMkLst>
        </pc:spChg>
        <pc:spChg chg="add">
          <ac:chgData name="Higham, Melissa" userId="S::melissa.higham@liv-coll.ac.uk::8b450654-2cc8-4c84-ae70-aed05bd8025c" providerId="AD" clId="Web-{53CDB209-0B75-1074-28C8-847B4A4587EE}" dt="2025-05-22T13:22:08.282" v="54"/>
          <ac:spMkLst>
            <pc:docMk/>
            <pc:sldMk cId="2673392176" sldId="1545"/>
            <ac:spMk id="17" creationId="{9AB6BC5E-E472-48E5-B117-297F7CC8334F}"/>
          </ac:spMkLst>
        </pc:spChg>
        <pc:spChg chg="add">
          <ac:chgData name="Higham, Melissa" userId="S::melissa.higham@liv-coll.ac.uk::8b450654-2cc8-4c84-ae70-aed05bd8025c" providerId="AD" clId="Web-{53CDB209-0B75-1074-28C8-847B4A4587EE}" dt="2025-05-22T13:22:08.282" v="54"/>
          <ac:spMkLst>
            <pc:docMk/>
            <pc:sldMk cId="2673392176" sldId="1545"/>
            <ac:spMk id="18" creationId="{1EFC966C-73CC-445D-9B6F-68C907E69009}"/>
          </ac:spMkLst>
        </pc:spChg>
        <pc:spChg chg="add">
          <ac:chgData name="Higham, Melissa" userId="S::melissa.higham@liv-coll.ac.uk::8b450654-2cc8-4c84-ae70-aed05bd8025c" providerId="AD" clId="Web-{53CDB209-0B75-1074-28C8-847B4A4587EE}" dt="2025-05-22T13:22:08.282" v="54"/>
          <ac:spMkLst>
            <pc:docMk/>
            <pc:sldMk cId="2673392176" sldId="1545"/>
            <ac:spMk id="19" creationId="{07AF8BE0-A2AC-4E81-A2AC-6A94E18E7602}"/>
          </ac:spMkLst>
        </pc:spChg>
        <pc:spChg chg="add">
          <ac:chgData name="Higham, Melissa" userId="S::melissa.higham@liv-coll.ac.uk::8b450654-2cc8-4c84-ae70-aed05bd8025c" providerId="AD" clId="Web-{53CDB209-0B75-1074-28C8-847B4A4587EE}" dt="2025-05-22T13:22:08.282" v="54"/>
          <ac:spMkLst>
            <pc:docMk/>
            <pc:sldMk cId="2673392176" sldId="1545"/>
            <ac:spMk id="20" creationId="{3B5D3D2A-CD85-45FB-A3B8-7D497D46C9BF}"/>
          </ac:spMkLst>
        </pc:spChg>
        <pc:picChg chg="add del mod">
          <ac:chgData name="Higham, Melissa" userId="S::melissa.higham@liv-coll.ac.uk::8b450654-2cc8-4c84-ae70-aed05bd8025c" providerId="AD" clId="Web-{53CDB209-0B75-1074-28C8-847B4A4587EE}" dt="2025-05-22T13:22:03.579" v="53"/>
          <ac:picMkLst>
            <pc:docMk/>
            <pc:sldMk cId="2673392176" sldId="1545"/>
            <ac:picMk id="8" creationId="{E6D90864-1F39-A492-A19B-BB97FE5A9953}"/>
          </ac:picMkLst>
        </pc:picChg>
        <pc:picChg chg="add">
          <ac:chgData name="Higham, Melissa" userId="S::melissa.higham@liv-coll.ac.uk::8b450654-2cc8-4c84-ae70-aed05bd8025c" providerId="AD" clId="Web-{53CDB209-0B75-1074-28C8-847B4A4587EE}" dt="2025-05-22T13:22:08.282" v="54"/>
          <ac:picMkLst>
            <pc:docMk/>
            <pc:sldMk cId="2673392176" sldId="1545"/>
            <ac:picMk id="9" creationId="{D619396F-E5E0-46D3-B7E0-0C2BC54963A2}"/>
          </ac:picMkLst>
        </pc:picChg>
        <pc:cxnChg chg="add">
          <ac:chgData name="Higham, Melissa" userId="S::melissa.higham@liv-coll.ac.uk::8b450654-2cc8-4c84-ae70-aed05bd8025c" providerId="AD" clId="Web-{53CDB209-0B75-1074-28C8-847B4A4587EE}" dt="2025-05-22T13:22:08.282" v="54"/>
          <ac:cxnSpMkLst>
            <pc:docMk/>
            <pc:sldMk cId="2673392176" sldId="1545"/>
            <ac:cxnSpMk id="14" creationId="{867AE541-234F-4A77-B792-FDE5367F097E}"/>
          </ac:cxnSpMkLst>
        </pc:cxnChg>
        <pc:cxnChg chg="add">
          <ac:chgData name="Higham, Melissa" userId="S::melissa.higham@liv-coll.ac.uk::8b450654-2cc8-4c84-ae70-aed05bd8025c" providerId="AD" clId="Web-{53CDB209-0B75-1074-28C8-847B4A4587EE}" dt="2025-05-22T13:22:08.282" v="54"/>
          <ac:cxnSpMkLst>
            <pc:docMk/>
            <pc:sldMk cId="2673392176" sldId="1545"/>
            <ac:cxnSpMk id="23" creationId="{279C9FFC-077F-4686-9899-5278D42B8AE0}"/>
          </ac:cxnSpMkLst>
        </pc:cxnChg>
      </pc:sldChg>
      <pc:sldChg chg="addSp delSp modSp">
        <pc:chgData name="Higham, Melissa" userId="S::melissa.higham@liv-coll.ac.uk::8b450654-2cc8-4c84-ae70-aed05bd8025c" providerId="AD" clId="Web-{53CDB209-0B75-1074-28C8-847B4A4587EE}" dt="2025-05-22T13:26:42.527" v="201" actId="1076"/>
        <pc:sldMkLst>
          <pc:docMk/>
          <pc:sldMk cId="2206168182" sldId="1546"/>
        </pc:sldMkLst>
        <pc:spChg chg="add mod">
          <ac:chgData name="Higham, Melissa" userId="S::melissa.higham@liv-coll.ac.uk::8b450654-2cc8-4c84-ae70-aed05bd8025c" providerId="AD" clId="Web-{53CDB209-0B75-1074-28C8-847B4A4587EE}" dt="2025-05-22T13:26:20.604" v="194" actId="20577"/>
          <ac:spMkLst>
            <pc:docMk/>
            <pc:sldMk cId="2206168182" sldId="1546"/>
            <ac:spMk id="3" creationId="{7BBEB9E8-3ABE-0000-F5F9-6AB93B8AF8C4}"/>
          </ac:spMkLst>
        </pc:spChg>
        <pc:spChg chg="del">
          <ac:chgData name="Higham, Melissa" userId="S::melissa.higham@liv-coll.ac.uk::8b450654-2cc8-4c84-ae70-aed05bd8025c" providerId="AD" clId="Web-{53CDB209-0B75-1074-28C8-847B4A4587EE}" dt="2025-05-22T13:25:57.197" v="185"/>
          <ac:spMkLst>
            <pc:docMk/>
            <pc:sldMk cId="2206168182" sldId="1546"/>
            <ac:spMk id="12" creationId="{A0B9C7D4-75FE-753B-12B7-E39CE6E2E596}"/>
          </ac:spMkLst>
        </pc:spChg>
        <pc:spChg chg="mod">
          <ac:chgData name="Higham, Melissa" userId="S::melissa.higham@liv-coll.ac.uk::8b450654-2cc8-4c84-ae70-aed05bd8025c" providerId="AD" clId="Web-{53CDB209-0B75-1074-28C8-847B4A4587EE}" dt="2025-05-22T13:25:53.525" v="183" actId="20577"/>
          <ac:spMkLst>
            <pc:docMk/>
            <pc:sldMk cId="2206168182" sldId="1546"/>
            <ac:spMk id="16" creationId="{FE0D4167-DC0C-A4F7-41A8-404A22A89B17}"/>
          </ac:spMkLst>
        </pc:spChg>
        <pc:picChg chg="add mod modCrop">
          <ac:chgData name="Higham, Melissa" userId="S::melissa.higham@liv-coll.ac.uk::8b450654-2cc8-4c84-ae70-aed05bd8025c" providerId="AD" clId="Web-{53CDB209-0B75-1074-28C8-847B4A4587EE}" dt="2025-05-22T13:26:42.527" v="201" actId="1076"/>
          <ac:picMkLst>
            <pc:docMk/>
            <pc:sldMk cId="2206168182" sldId="1546"/>
            <ac:picMk id="8" creationId="{AEB420B0-9CCC-E034-54CB-C994CFFA7900}"/>
          </ac:picMkLst>
        </pc:picChg>
        <pc:picChg chg="del">
          <ac:chgData name="Higham, Melissa" userId="S::melissa.higham@liv-coll.ac.uk::8b450654-2cc8-4c84-ae70-aed05bd8025c" providerId="AD" clId="Web-{53CDB209-0B75-1074-28C8-847B4A4587EE}" dt="2025-05-22T13:25:54.306" v="184"/>
          <ac:picMkLst>
            <pc:docMk/>
            <pc:sldMk cId="2206168182" sldId="1546"/>
            <ac:picMk id="11" creationId="{0BA435F7-BCBC-3C9A-B67F-0E19E325E551}"/>
          </ac:picMkLst>
        </pc:picChg>
      </pc:sldChg>
      <pc:sldChg chg="del">
        <pc:chgData name="Higham, Melissa" userId="S::melissa.higham@liv-coll.ac.uk::8b450654-2cc8-4c84-ae70-aed05bd8025c" providerId="AD" clId="Web-{53CDB209-0B75-1074-28C8-847B4A4587EE}" dt="2025-05-22T13:27:17.950" v="205"/>
        <pc:sldMkLst>
          <pc:docMk/>
          <pc:sldMk cId="3445554493" sldId="1547"/>
        </pc:sldMkLst>
      </pc:sldChg>
      <pc:sldChg chg="modSp">
        <pc:chgData name="Higham, Melissa" userId="S::melissa.higham@liv-coll.ac.uk::8b450654-2cc8-4c84-ae70-aed05bd8025c" providerId="AD" clId="Web-{53CDB209-0B75-1074-28C8-847B4A4587EE}" dt="2025-05-22T13:20:14.263" v="7" actId="1076"/>
        <pc:sldMkLst>
          <pc:docMk/>
          <pc:sldMk cId="1192330538" sldId="1548"/>
        </pc:sldMkLst>
        <pc:spChg chg="mod">
          <ac:chgData name="Higham, Melissa" userId="S::melissa.higham@liv-coll.ac.uk::8b450654-2cc8-4c84-ae70-aed05bd8025c" providerId="AD" clId="Web-{53CDB209-0B75-1074-28C8-847B4A4587EE}" dt="2025-05-22T13:20:14.263" v="7" actId="1076"/>
          <ac:spMkLst>
            <pc:docMk/>
            <pc:sldMk cId="1192330538" sldId="1548"/>
            <ac:spMk id="5" creationId="{BB9385C6-4F11-4C2E-7F7F-1D8C8AD7D18E}"/>
          </ac:spMkLst>
        </pc:spChg>
      </pc:sldChg>
      <pc:sldChg chg="del">
        <pc:chgData name="Higham, Melissa" userId="S::melissa.higham@liv-coll.ac.uk::8b450654-2cc8-4c84-ae70-aed05bd8025c" providerId="AD" clId="Web-{53CDB209-0B75-1074-28C8-847B4A4587EE}" dt="2025-05-22T13:27:18.325" v="206"/>
        <pc:sldMkLst>
          <pc:docMk/>
          <pc:sldMk cId="3008360534" sldId="1549"/>
        </pc:sldMkLst>
      </pc:sldChg>
      <pc:sldChg chg="del">
        <pc:chgData name="Higham, Melissa" userId="S::melissa.higham@liv-coll.ac.uk::8b450654-2cc8-4c84-ae70-aed05bd8025c" providerId="AD" clId="Web-{53CDB209-0B75-1074-28C8-847B4A4587EE}" dt="2025-05-22T13:27:20.325" v="209"/>
        <pc:sldMkLst>
          <pc:docMk/>
          <pc:sldMk cId="4259079927" sldId="1550"/>
        </pc:sldMkLst>
      </pc:sldChg>
      <pc:sldChg chg="del">
        <pc:chgData name="Higham, Melissa" userId="S::melissa.higham@liv-coll.ac.uk::8b450654-2cc8-4c84-ae70-aed05bd8025c" providerId="AD" clId="Web-{53CDB209-0B75-1074-28C8-847B4A4587EE}" dt="2025-05-22T13:27:20.810" v="210"/>
        <pc:sldMkLst>
          <pc:docMk/>
          <pc:sldMk cId="3717647350" sldId="1551"/>
        </pc:sldMkLst>
      </pc:sldChg>
      <pc:sldChg chg="del">
        <pc:chgData name="Higham, Melissa" userId="S::melissa.higham@liv-coll.ac.uk::8b450654-2cc8-4c84-ae70-aed05bd8025c" providerId="AD" clId="Web-{53CDB209-0B75-1074-28C8-847B4A4587EE}" dt="2025-05-22T13:27:22.232" v="212"/>
        <pc:sldMkLst>
          <pc:docMk/>
          <pc:sldMk cId="1375961777" sldId="1552"/>
        </pc:sldMkLst>
      </pc:sldChg>
      <pc:sldChg chg="del">
        <pc:chgData name="Higham, Melissa" userId="S::melissa.higham@liv-coll.ac.uk::8b450654-2cc8-4c84-ae70-aed05bd8025c" providerId="AD" clId="Web-{53CDB209-0B75-1074-28C8-847B4A4587EE}" dt="2025-05-22T13:27:22.888" v="213"/>
        <pc:sldMkLst>
          <pc:docMk/>
          <pc:sldMk cId="1609227670" sldId="1553"/>
        </pc:sldMkLst>
      </pc:sldChg>
      <pc:sldChg chg="modSp">
        <pc:chgData name="Higham, Melissa" userId="S::melissa.higham@liv-coll.ac.uk::8b450654-2cc8-4c84-ae70-aed05bd8025c" providerId="AD" clId="Web-{53CDB209-0B75-1074-28C8-847B4A4587EE}" dt="2025-05-22T13:45:59.461" v="963" actId="20577"/>
        <pc:sldMkLst>
          <pc:docMk/>
          <pc:sldMk cId="1895492635" sldId="1554"/>
        </pc:sldMkLst>
        <pc:spChg chg="mod">
          <ac:chgData name="Higham, Melissa" userId="S::melissa.higham@liv-coll.ac.uk::8b450654-2cc8-4c84-ae70-aed05bd8025c" providerId="AD" clId="Web-{53CDB209-0B75-1074-28C8-847B4A4587EE}" dt="2025-05-22T13:45:59.461" v="963" actId="20577"/>
          <ac:spMkLst>
            <pc:docMk/>
            <pc:sldMk cId="1895492635" sldId="1554"/>
            <ac:spMk id="8" creationId="{DD9CA4E2-9C6B-29E5-5296-C237A6771E3C}"/>
          </ac:spMkLst>
        </pc:spChg>
      </pc:sldChg>
      <pc:sldChg chg="del">
        <pc:chgData name="Higham, Melissa" userId="S::melissa.higham@liv-coll.ac.uk::8b450654-2cc8-4c84-ae70-aed05bd8025c" providerId="AD" clId="Web-{53CDB209-0B75-1074-28C8-847B4A4587EE}" dt="2025-05-22T13:47:58.043" v="1000"/>
        <pc:sldMkLst>
          <pc:docMk/>
          <pc:sldMk cId="3593929652" sldId="1555"/>
        </pc:sldMkLst>
      </pc:sldChg>
      <pc:sldChg chg="del">
        <pc:chgData name="Higham, Melissa" userId="S::melissa.higham@liv-coll.ac.uk::8b450654-2cc8-4c84-ae70-aed05bd8025c" providerId="AD" clId="Web-{53CDB209-0B75-1074-28C8-847B4A4587EE}" dt="2025-05-22T13:47:59.746" v="1002"/>
        <pc:sldMkLst>
          <pc:docMk/>
          <pc:sldMk cId="1621108981" sldId="1556"/>
        </pc:sldMkLst>
      </pc:sldChg>
      <pc:sldChg chg="modSp">
        <pc:chgData name="Higham, Melissa" userId="S::melissa.higham@liv-coll.ac.uk::8b450654-2cc8-4c84-ae70-aed05bd8025c" providerId="AD" clId="Web-{53CDB209-0B75-1074-28C8-847B4A4587EE}" dt="2025-05-22T13:49:01.686" v="1022" actId="1076"/>
        <pc:sldMkLst>
          <pc:docMk/>
          <pc:sldMk cId="3383117896" sldId="1557"/>
        </pc:sldMkLst>
        <pc:spChg chg="mod">
          <ac:chgData name="Higham, Melissa" userId="S::melissa.higham@liv-coll.ac.uk::8b450654-2cc8-4c84-ae70-aed05bd8025c" providerId="AD" clId="Web-{53CDB209-0B75-1074-28C8-847B4A4587EE}" dt="2025-05-22T13:49:01.686" v="1022" actId="1076"/>
          <ac:spMkLst>
            <pc:docMk/>
            <pc:sldMk cId="3383117896" sldId="1557"/>
            <ac:spMk id="3" creationId="{4BFEDDB6-92B9-911B-45A3-893499F4F81E}"/>
          </ac:spMkLst>
        </pc:spChg>
      </pc:sldChg>
      <pc:sldChg chg="addSp delSp">
        <pc:chgData name="Higham, Melissa" userId="S::melissa.higham@liv-coll.ac.uk::8b450654-2cc8-4c84-ae70-aed05bd8025c" providerId="AD" clId="Web-{53CDB209-0B75-1074-28C8-847B4A4587EE}" dt="2025-05-22T13:20:20.528" v="9"/>
        <pc:sldMkLst>
          <pc:docMk/>
          <pc:sldMk cId="1045787511" sldId="1558"/>
        </pc:sldMkLst>
        <pc:spChg chg="add">
          <ac:chgData name="Higham, Melissa" userId="S::melissa.higham@liv-coll.ac.uk::8b450654-2cc8-4c84-ae70-aed05bd8025c" providerId="AD" clId="Web-{53CDB209-0B75-1074-28C8-847B4A4587EE}" dt="2025-05-22T13:20:20.528" v="9"/>
          <ac:spMkLst>
            <pc:docMk/>
            <pc:sldMk cId="1045787511" sldId="1558"/>
            <ac:spMk id="4" creationId="{CF12E54B-23D5-F38C-F45A-763E2D435723}"/>
          </ac:spMkLst>
        </pc:spChg>
        <pc:spChg chg="del">
          <ac:chgData name="Higham, Melissa" userId="S::melissa.higham@liv-coll.ac.uk::8b450654-2cc8-4c84-ae70-aed05bd8025c" providerId="AD" clId="Web-{53CDB209-0B75-1074-28C8-847B4A4587EE}" dt="2025-05-22T13:20:20.153" v="8"/>
          <ac:spMkLst>
            <pc:docMk/>
            <pc:sldMk cId="1045787511" sldId="1558"/>
            <ac:spMk id="5" creationId="{CF788C7C-20A4-7E51-9235-EB71A0AF329C}"/>
          </ac:spMkLst>
        </pc:spChg>
      </pc:sldChg>
      <pc:sldChg chg="del">
        <pc:chgData name="Higham, Melissa" userId="S::melissa.higham@liv-coll.ac.uk::8b450654-2cc8-4c84-ae70-aed05bd8025c" providerId="AD" clId="Web-{53CDB209-0B75-1074-28C8-847B4A4587EE}" dt="2025-05-22T13:27:19.763" v="208"/>
        <pc:sldMkLst>
          <pc:docMk/>
          <pc:sldMk cId="2373386126" sldId="1559"/>
        </pc:sldMkLst>
      </pc:sldChg>
      <pc:sldChg chg="delSp modSp add ord replId">
        <pc:chgData name="Higham, Melissa" userId="S::melissa.higham@liv-coll.ac.uk::8b450654-2cc8-4c84-ae70-aed05bd8025c" providerId="AD" clId="Web-{53CDB209-0B75-1074-28C8-847B4A4587EE}" dt="2025-05-22T13:22:36.362" v="66"/>
        <pc:sldMkLst>
          <pc:docMk/>
          <pc:sldMk cId="2891756546" sldId="1560"/>
        </pc:sldMkLst>
        <pc:spChg chg="del mod">
          <ac:chgData name="Higham, Melissa" userId="S::melissa.higham@liv-coll.ac.uk::8b450654-2cc8-4c84-ae70-aed05bd8025c" providerId="AD" clId="Web-{53CDB209-0B75-1074-28C8-847B4A4587EE}" dt="2025-05-22T13:22:23.314" v="60"/>
          <ac:spMkLst>
            <pc:docMk/>
            <pc:sldMk cId="2891756546" sldId="1560"/>
            <ac:spMk id="11" creationId="{391D267B-193C-36FA-649E-4BBC9D1FBFCB}"/>
          </ac:spMkLst>
        </pc:spChg>
        <pc:spChg chg="del">
          <ac:chgData name="Higham, Melissa" userId="S::melissa.higham@liv-coll.ac.uk::8b450654-2cc8-4c84-ae70-aed05bd8025c" providerId="AD" clId="Web-{53CDB209-0B75-1074-28C8-847B4A4587EE}" dt="2025-05-22T13:22:18.767" v="58"/>
          <ac:spMkLst>
            <pc:docMk/>
            <pc:sldMk cId="2891756546" sldId="1560"/>
            <ac:spMk id="12" creationId="{B89D743C-D1C7-3E5E-839F-AD7A7512DD5E}"/>
          </ac:spMkLst>
        </pc:spChg>
        <pc:spChg chg="del">
          <ac:chgData name="Higham, Melissa" userId="S::melissa.higham@liv-coll.ac.uk::8b450654-2cc8-4c84-ae70-aed05bd8025c" providerId="AD" clId="Web-{53CDB209-0B75-1074-28C8-847B4A4587EE}" dt="2025-05-22T13:22:28.361" v="63"/>
          <ac:spMkLst>
            <pc:docMk/>
            <pc:sldMk cId="2891756546" sldId="1560"/>
            <ac:spMk id="13" creationId="{08F9383F-35D9-D4EE-52C4-CF556143FD94}"/>
          </ac:spMkLst>
        </pc:spChg>
        <pc:spChg chg="del">
          <ac:chgData name="Higham, Melissa" userId="S::melissa.higham@liv-coll.ac.uk::8b450654-2cc8-4c84-ae70-aed05bd8025c" providerId="AD" clId="Web-{53CDB209-0B75-1074-28C8-847B4A4587EE}" dt="2025-05-22T13:22:29.471" v="64"/>
          <ac:spMkLst>
            <pc:docMk/>
            <pc:sldMk cId="2891756546" sldId="1560"/>
            <ac:spMk id="17" creationId="{06FE55FC-998A-24E8-8B5A-B0F50278B0F8}"/>
          </ac:spMkLst>
        </pc:spChg>
        <pc:spChg chg="del">
          <ac:chgData name="Higham, Melissa" userId="S::melissa.higham@liv-coll.ac.uk::8b450654-2cc8-4c84-ae70-aed05bd8025c" providerId="AD" clId="Web-{53CDB209-0B75-1074-28C8-847B4A4587EE}" dt="2025-05-22T13:22:26.252" v="62"/>
          <ac:spMkLst>
            <pc:docMk/>
            <pc:sldMk cId="2891756546" sldId="1560"/>
            <ac:spMk id="18" creationId="{AB4BFD64-03C9-A9F4-995E-9B750A829470}"/>
          </ac:spMkLst>
        </pc:spChg>
        <pc:spChg chg="del">
          <ac:chgData name="Higham, Melissa" userId="S::melissa.higham@liv-coll.ac.uk::8b450654-2cc8-4c84-ae70-aed05bd8025c" providerId="AD" clId="Web-{53CDB209-0B75-1074-28C8-847B4A4587EE}" dt="2025-05-22T13:22:24.971" v="61"/>
          <ac:spMkLst>
            <pc:docMk/>
            <pc:sldMk cId="2891756546" sldId="1560"/>
            <ac:spMk id="19" creationId="{8474DE07-DC02-42E1-B184-6861996E4066}"/>
          </ac:spMkLst>
        </pc:spChg>
        <pc:spChg chg="del">
          <ac:chgData name="Higham, Melissa" userId="S::melissa.higham@liv-coll.ac.uk::8b450654-2cc8-4c84-ae70-aed05bd8025c" providerId="AD" clId="Web-{53CDB209-0B75-1074-28C8-847B4A4587EE}" dt="2025-05-22T13:22:32.846" v="65"/>
          <ac:spMkLst>
            <pc:docMk/>
            <pc:sldMk cId="2891756546" sldId="1560"/>
            <ac:spMk id="20" creationId="{C07EC085-7A17-945D-53BC-D3D9CD67E156}"/>
          </ac:spMkLst>
        </pc:spChg>
      </pc:sldChg>
      <pc:sldChg chg="new del">
        <pc:chgData name="Higham, Melissa" userId="S::melissa.higham@liv-coll.ac.uk::8b450654-2cc8-4c84-ae70-aed05bd8025c" providerId="AD" clId="Web-{53CDB209-0B75-1074-28C8-847B4A4587EE}" dt="2025-05-22T13:22:15.189" v="56"/>
        <pc:sldMkLst>
          <pc:docMk/>
          <pc:sldMk cId="3093892800" sldId="1560"/>
        </pc:sldMkLst>
      </pc:sldChg>
      <pc:sldChg chg="addSp delSp modSp add replId">
        <pc:chgData name="Higham, Melissa" userId="S::melissa.higham@liv-coll.ac.uk::8b450654-2cc8-4c84-ae70-aed05bd8025c" providerId="AD" clId="Web-{53CDB209-0B75-1074-28C8-847B4A4587EE}" dt="2025-05-22T13:23:51.802" v="116" actId="14100"/>
        <pc:sldMkLst>
          <pc:docMk/>
          <pc:sldMk cId="2999542329" sldId="1561"/>
        </pc:sldMkLst>
        <pc:spChg chg="del">
          <ac:chgData name="Higham, Melissa" userId="S::melissa.higham@liv-coll.ac.uk::8b450654-2cc8-4c84-ae70-aed05bd8025c" providerId="AD" clId="Web-{53CDB209-0B75-1074-28C8-847B4A4587EE}" dt="2025-05-22T13:22:42.409" v="80"/>
          <ac:spMkLst>
            <pc:docMk/>
            <pc:sldMk cId="2999542329" sldId="1561"/>
            <ac:spMk id="11" creationId="{EFCF5CF8-C143-079A-457E-05452647BAD9}"/>
          </ac:spMkLst>
        </pc:spChg>
        <pc:spChg chg="del">
          <ac:chgData name="Higham, Melissa" userId="S::melissa.higham@liv-coll.ac.uk::8b450654-2cc8-4c84-ae70-aed05bd8025c" providerId="AD" clId="Web-{53CDB209-0B75-1074-28C8-847B4A4587EE}" dt="2025-05-22T13:22:42.409" v="79"/>
          <ac:spMkLst>
            <pc:docMk/>
            <pc:sldMk cId="2999542329" sldId="1561"/>
            <ac:spMk id="12" creationId="{7C135075-189A-1DF0-5DD1-80ECC05C7185}"/>
          </ac:spMkLst>
        </pc:spChg>
        <pc:spChg chg="del">
          <ac:chgData name="Higham, Melissa" userId="S::melissa.higham@liv-coll.ac.uk::8b450654-2cc8-4c84-ae70-aed05bd8025c" providerId="AD" clId="Web-{53CDB209-0B75-1074-28C8-847B4A4587EE}" dt="2025-05-22T13:22:42.409" v="78"/>
          <ac:spMkLst>
            <pc:docMk/>
            <pc:sldMk cId="2999542329" sldId="1561"/>
            <ac:spMk id="13" creationId="{869C0AB1-4B22-BC3A-569B-4707B5A98C44}"/>
          </ac:spMkLst>
        </pc:spChg>
        <pc:spChg chg="mod">
          <ac:chgData name="Higham, Melissa" userId="S::melissa.higham@liv-coll.ac.uk::8b450654-2cc8-4c84-ae70-aed05bd8025c" providerId="AD" clId="Web-{53CDB209-0B75-1074-28C8-847B4A4587EE}" dt="2025-05-22T13:23:36.723" v="111" actId="20577"/>
          <ac:spMkLst>
            <pc:docMk/>
            <pc:sldMk cId="2999542329" sldId="1561"/>
            <ac:spMk id="16" creationId="{B5867E53-67CF-F5BA-D03A-BF9813E4EB24}"/>
          </ac:spMkLst>
        </pc:spChg>
        <pc:spChg chg="del">
          <ac:chgData name="Higham, Melissa" userId="S::melissa.higham@liv-coll.ac.uk::8b450654-2cc8-4c84-ae70-aed05bd8025c" providerId="AD" clId="Web-{53CDB209-0B75-1074-28C8-847B4A4587EE}" dt="2025-05-22T13:22:42.409" v="75"/>
          <ac:spMkLst>
            <pc:docMk/>
            <pc:sldMk cId="2999542329" sldId="1561"/>
            <ac:spMk id="17" creationId="{9BC2FDC8-188C-677A-CDE0-44C096E36305}"/>
          </ac:spMkLst>
        </pc:spChg>
        <pc:spChg chg="del">
          <ac:chgData name="Higham, Melissa" userId="S::melissa.higham@liv-coll.ac.uk::8b450654-2cc8-4c84-ae70-aed05bd8025c" providerId="AD" clId="Web-{53CDB209-0B75-1074-28C8-847B4A4587EE}" dt="2025-05-22T13:22:42.409" v="74"/>
          <ac:spMkLst>
            <pc:docMk/>
            <pc:sldMk cId="2999542329" sldId="1561"/>
            <ac:spMk id="18" creationId="{B122A5BB-C338-B21B-10E4-ED43D003AF54}"/>
          </ac:spMkLst>
        </pc:spChg>
        <pc:spChg chg="del">
          <ac:chgData name="Higham, Melissa" userId="S::melissa.higham@liv-coll.ac.uk::8b450654-2cc8-4c84-ae70-aed05bd8025c" providerId="AD" clId="Web-{53CDB209-0B75-1074-28C8-847B4A4587EE}" dt="2025-05-22T13:22:42.409" v="73"/>
          <ac:spMkLst>
            <pc:docMk/>
            <pc:sldMk cId="2999542329" sldId="1561"/>
            <ac:spMk id="19" creationId="{73C7CFB6-5C7B-AA62-5C3D-D42E71CA4813}"/>
          </ac:spMkLst>
        </pc:spChg>
        <pc:spChg chg="del">
          <ac:chgData name="Higham, Melissa" userId="S::melissa.higham@liv-coll.ac.uk::8b450654-2cc8-4c84-ae70-aed05bd8025c" providerId="AD" clId="Web-{53CDB209-0B75-1074-28C8-847B4A4587EE}" dt="2025-05-22T13:22:42.409" v="72"/>
          <ac:spMkLst>
            <pc:docMk/>
            <pc:sldMk cId="2999542329" sldId="1561"/>
            <ac:spMk id="20" creationId="{D57C58DC-8BF0-8CAA-783A-86F96AD04F5C}"/>
          </ac:spMkLst>
        </pc:spChg>
        <pc:graphicFrameChg chg="add mod">
          <ac:chgData name="Higham, Melissa" userId="S::melissa.higham@liv-coll.ac.uk::8b450654-2cc8-4c84-ae70-aed05bd8025c" providerId="AD" clId="Web-{53CDB209-0B75-1074-28C8-847B4A4587EE}" dt="2025-05-22T13:23:49.911" v="115" actId="1076"/>
          <ac:graphicFrameMkLst>
            <pc:docMk/>
            <pc:sldMk cId="2999542329" sldId="1561"/>
            <ac:graphicFrameMk id="25" creationId="{CF993ED8-55A0-74E1-DD6B-07C5438F494F}"/>
          </ac:graphicFrameMkLst>
        </pc:graphicFrameChg>
        <pc:picChg chg="add mod modCrop">
          <ac:chgData name="Higham, Melissa" userId="S::melissa.higham@liv-coll.ac.uk::8b450654-2cc8-4c84-ae70-aed05bd8025c" providerId="AD" clId="Web-{53CDB209-0B75-1074-28C8-847B4A4587EE}" dt="2025-05-22T13:23:51.802" v="116" actId="14100"/>
          <ac:picMkLst>
            <pc:docMk/>
            <pc:sldMk cId="2999542329" sldId="1561"/>
            <ac:picMk id="3" creationId="{92DB32F8-2788-6282-7D9E-5DCE925C11EA}"/>
          </ac:picMkLst>
        </pc:picChg>
        <pc:picChg chg="del">
          <ac:chgData name="Higham, Melissa" userId="S::melissa.higham@liv-coll.ac.uk::8b450654-2cc8-4c84-ae70-aed05bd8025c" providerId="AD" clId="Web-{53CDB209-0B75-1074-28C8-847B4A4587EE}" dt="2025-05-22T13:22:42.409" v="82"/>
          <ac:picMkLst>
            <pc:docMk/>
            <pc:sldMk cId="2999542329" sldId="1561"/>
            <ac:picMk id="9" creationId="{3D1880AC-386F-87FF-1699-A547916A1730}"/>
          </ac:picMkLst>
        </pc:picChg>
        <pc:cxnChg chg="del">
          <ac:chgData name="Higham, Melissa" userId="S::melissa.higham@liv-coll.ac.uk::8b450654-2cc8-4c84-ae70-aed05bd8025c" providerId="AD" clId="Web-{53CDB209-0B75-1074-28C8-847B4A4587EE}" dt="2025-05-22T13:22:42.409" v="81"/>
          <ac:cxnSpMkLst>
            <pc:docMk/>
            <pc:sldMk cId="2999542329" sldId="1561"/>
            <ac:cxnSpMk id="10" creationId="{D2FC89E8-AAC0-F0BE-D34F-56695A1B30CC}"/>
          </ac:cxnSpMkLst>
        </pc:cxnChg>
        <pc:cxnChg chg="del">
          <ac:chgData name="Higham, Melissa" userId="S::melissa.higham@liv-coll.ac.uk::8b450654-2cc8-4c84-ae70-aed05bd8025c" providerId="AD" clId="Web-{53CDB209-0B75-1074-28C8-847B4A4587EE}" dt="2025-05-22T13:22:42.409" v="77"/>
          <ac:cxnSpMkLst>
            <pc:docMk/>
            <pc:sldMk cId="2999542329" sldId="1561"/>
            <ac:cxnSpMk id="14" creationId="{60980997-D2E3-E2FB-1F1E-8A59088599CA}"/>
          </ac:cxnSpMkLst>
        </pc:cxnChg>
        <pc:cxnChg chg="del">
          <ac:chgData name="Higham, Melissa" userId="S::melissa.higham@liv-coll.ac.uk::8b450654-2cc8-4c84-ae70-aed05bd8025c" providerId="AD" clId="Web-{53CDB209-0B75-1074-28C8-847B4A4587EE}" dt="2025-05-22T13:22:42.409" v="76"/>
          <ac:cxnSpMkLst>
            <pc:docMk/>
            <pc:sldMk cId="2999542329" sldId="1561"/>
            <ac:cxnSpMk id="15" creationId="{D9540EEF-74E4-2ECD-2691-B14A675B037E}"/>
          </ac:cxnSpMkLst>
        </pc:cxnChg>
        <pc:cxnChg chg="del">
          <ac:chgData name="Higham, Melissa" userId="S::melissa.higham@liv-coll.ac.uk::8b450654-2cc8-4c84-ae70-aed05bd8025c" providerId="AD" clId="Web-{53CDB209-0B75-1074-28C8-847B4A4587EE}" dt="2025-05-22T13:22:42.409" v="71"/>
          <ac:cxnSpMkLst>
            <pc:docMk/>
            <pc:sldMk cId="2999542329" sldId="1561"/>
            <ac:cxnSpMk id="21" creationId="{640825C0-6B91-A772-5E9B-2FBDD57E03A9}"/>
          </ac:cxnSpMkLst>
        </pc:cxnChg>
        <pc:cxnChg chg="del">
          <ac:chgData name="Higham, Melissa" userId="S::melissa.higham@liv-coll.ac.uk::8b450654-2cc8-4c84-ae70-aed05bd8025c" providerId="AD" clId="Web-{53CDB209-0B75-1074-28C8-847B4A4587EE}" dt="2025-05-22T13:22:42.409" v="70"/>
          <ac:cxnSpMkLst>
            <pc:docMk/>
            <pc:sldMk cId="2999542329" sldId="1561"/>
            <ac:cxnSpMk id="22" creationId="{F69786A5-CEB9-C2FF-135A-B333B8F3BF3F}"/>
          </ac:cxnSpMkLst>
        </pc:cxnChg>
        <pc:cxnChg chg="del">
          <ac:chgData name="Higham, Melissa" userId="S::melissa.higham@liv-coll.ac.uk::8b450654-2cc8-4c84-ae70-aed05bd8025c" providerId="AD" clId="Web-{53CDB209-0B75-1074-28C8-847B4A4587EE}" dt="2025-05-22T13:22:42.409" v="69"/>
          <ac:cxnSpMkLst>
            <pc:docMk/>
            <pc:sldMk cId="2999542329" sldId="1561"/>
            <ac:cxnSpMk id="23" creationId="{4AB507CB-A187-8CA0-83F0-6A3FC3445EDC}"/>
          </ac:cxnSpMkLst>
        </pc:cxnChg>
        <pc:cxnChg chg="del">
          <ac:chgData name="Higham, Melissa" userId="S::melissa.higham@liv-coll.ac.uk::8b450654-2cc8-4c84-ae70-aed05bd8025c" providerId="AD" clId="Web-{53CDB209-0B75-1074-28C8-847B4A4587EE}" dt="2025-05-22T13:22:42.409" v="68"/>
          <ac:cxnSpMkLst>
            <pc:docMk/>
            <pc:sldMk cId="2999542329" sldId="1561"/>
            <ac:cxnSpMk id="24" creationId="{9F17BF22-7A9D-AB8A-34D7-C69972690D0F}"/>
          </ac:cxnSpMkLst>
        </pc:cxnChg>
      </pc:sldChg>
      <pc:sldChg chg="addSp delSp modSp add replId">
        <pc:chgData name="Higham, Melissa" userId="S::melissa.higham@liv-coll.ac.uk::8b450654-2cc8-4c84-ae70-aed05bd8025c" providerId="AD" clId="Web-{53CDB209-0B75-1074-28C8-847B4A4587EE}" dt="2025-05-22T13:24:15.350" v="128"/>
        <pc:sldMkLst>
          <pc:docMk/>
          <pc:sldMk cId="2318407124" sldId="1562"/>
        </pc:sldMkLst>
        <pc:graphicFrameChg chg="add del mod">
          <ac:chgData name="Higham, Melissa" userId="S::melissa.higham@liv-coll.ac.uk::8b450654-2cc8-4c84-ae70-aed05bd8025c" providerId="AD" clId="Web-{53CDB209-0B75-1074-28C8-847B4A4587EE}" dt="2025-05-22T13:24:03.802" v="120"/>
          <ac:graphicFrameMkLst>
            <pc:docMk/>
            <pc:sldMk cId="2318407124" sldId="1562"/>
            <ac:graphicFrameMk id="9" creationId="{BB8250A2-F11B-20B2-2FD2-24BA58D7EDA4}"/>
          </ac:graphicFrameMkLst>
        </pc:graphicFrameChg>
        <pc:graphicFrameChg chg="add mod modGraphic">
          <ac:chgData name="Higham, Melissa" userId="S::melissa.higham@liv-coll.ac.uk::8b450654-2cc8-4c84-ae70-aed05bd8025c" providerId="AD" clId="Web-{53CDB209-0B75-1074-28C8-847B4A4587EE}" dt="2025-05-22T13:24:15.350" v="128"/>
          <ac:graphicFrameMkLst>
            <pc:docMk/>
            <pc:sldMk cId="2318407124" sldId="1562"/>
            <ac:graphicFrameMk id="11" creationId="{103B390A-7AE7-5D68-83FD-36BCA7B771A1}"/>
          </ac:graphicFrameMkLst>
        </pc:graphicFrameChg>
        <pc:graphicFrameChg chg="del">
          <ac:chgData name="Higham, Melissa" userId="S::melissa.higham@liv-coll.ac.uk::8b450654-2cc8-4c84-ae70-aed05bd8025c" providerId="AD" clId="Web-{53CDB209-0B75-1074-28C8-847B4A4587EE}" dt="2025-05-22T13:24:01.818" v="118"/>
          <ac:graphicFrameMkLst>
            <pc:docMk/>
            <pc:sldMk cId="2318407124" sldId="1562"/>
            <ac:graphicFrameMk id="25" creationId="{AFCFEA7D-4404-9FC9-9179-325EA569AFD3}"/>
          </ac:graphicFrameMkLst>
        </pc:graphicFrameChg>
      </pc:sldChg>
      <pc:sldChg chg="addSp delSp modSp add replId">
        <pc:chgData name="Higham, Melissa" userId="S::melissa.higham@liv-coll.ac.uk::8b450654-2cc8-4c84-ae70-aed05bd8025c" providerId="AD" clId="Web-{53CDB209-0B75-1074-28C8-847B4A4587EE}" dt="2025-05-22T13:24:28.381" v="132" actId="1076"/>
        <pc:sldMkLst>
          <pc:docMk/>
          <pc:sldMk cId="942167810" sldId="1563"/>
        </pc:sldMkLst>
        <pc:graphicFrameChg chg="add mod">
          <ac:chgData name="Higham, Melissa" userId="S::melissa.higham@liv-coll.ac.uk::8b450654-2cc8-4c84-ae70-aed05bd8025c" providerId="AD" clId="Web-{53CDB209-0B75-1074-28C8-847B4A4587EE}" dt="2025-05-22T13:24:28.381" v="132" actId="1076"/>
          <ac:graphicFrameMkLst>
            <pc:docMk/>
            <pc:sldMk cId="942167810" sldId="1563"/>
            <ac:graphicFrameMk id="9" creationId="{D2BC9B62-A970-18E1-12DB-F528FF5C0F61}"/>
          </ac:graphicFrameMkLst>
        </pc:graphicFrameChg>
        <pc:graphicFrameChg chg="del">
          <ac:chgData name="Higham, Melissa" userId="S::melissa.higham@liv-coll.ac.uk::8b450654-2cc8-4c84-ae70-aed05bd8025c" providerId="AD" clId="Web-{53CDB209-0B75-1074-28C8-847B4A4587EE}" dt="2025-05-22T13:24:24.647" v="130"/>
          <ac:graphicFrameMkLst>
            <pc:docMk/>
            <pc:sldMk cId="942167810" sldId="1563"/>
            <ac:graphicFrameMk id="11" creationId="{0AC40516-C707-8757-DD97-53A7C62EDB82}"/>
          </ac:graphicFrameMkLst>
        </pc:graphicFrameChg>
      </pc:sldChg>
      <pc:sldChg chg="addSp delSp modSp add replId">
        <pc:chgData name="Higham, Melissa" userId="S::melissa.higham@liv-coll.ac.uk::8b450654-2cc8-4c84-ae70-aed05bd8025c" providerId="AD" clId="Web-{53CDB209-0B75-1074-28C8-847B4A4587EE}" dt="2025-05-22T13:24:40.085" v="136" actId="1076"/>
        <pc:sldMkLst>
          <pc:docMk/>
          <pc:sldMk cId="3576473731" sldId="1564"/>
        </pc:sldMkLst>
        <pc:graphicFrameChg chg="del">
          <ac:chgData name="Higham, Melissa" userId="S::melissa.higham@liv-coll.ac.uk::8b450654-2cc8-4c84-ae70-aed05bd8025c" providerId="AD" clId="Web-{53CDB209-0B75-1074-28C8-847B4A4587EE}" dt="2025-05-22T13:24:35.382" v="134"/>
          <ac:graphicFrameMkLst>
            <pc:docMk/>
            <pc:sldMk cId="3576473731" sldId="1564"/>
            <ac:graphicFrameMk id="9" creationId="{1C4D1B17-FFF9-CAC3-61CD-A9E5920A4D7B}"/>
          </ac:graphicFrameMkLst>
        </pc:graphicFrameChg>
        <pc:graphicFrameChg chg="add mod">
          <ac:chgData name="Higham, Melissa" userId="S::melissa.higham@liv-coll.ac.uk::8b450654-2cc8-4c84-ae70-aed05bd8025c" providerId="AD" clId="Web-{53CDB209-0B75-1074-28C8-847B4A4587EE}" dt="2025-05-22T13:24:40.085" v="136" actId="1076"/>
          <ac:graphicFrameMkLst>
            <pc:docMk/>
            <pc:sldMk cId="3576473731" sldId="1564"/>
            <ac:graphicFrameMk id="10" creationId="{C5A8B87F-EF64-3844-3E4E-531D80933387}"/>
          </ac:graphicFrameMkLst>
        </pc:graphicFrameChg>
      </pc:sldChg>
      <pc:sldChg chg="addSp delSp modSp add replId">
        <pc:chgData name="Higham, Melissa" userId="S::melissa.higham@liv-coll.ac.uk::8b450654-2cc8-4c84-ae70-aed05bd8025c" providerId="AD" clId="Web-{53CDB209-0B75-1074-28C8-847B4A4587EE}" dt="2025-05-22T13:24:51.289" v="140" actId="1076"/>
        <pc:sldMkLst>
          <pc:docMk/>
          <pc:sldMk cId="509432457" sldId="1565"/>
        </pc:sldMkLst>
        <pc:graphicFrameChg chg="add mod">
          <ac:chgData name="Higham, Melissa" userId="S::melissa.higham@liv-coll.ac.uk::8b450654-2cc8-4c84-ae70-aed05bd8025c" providerId="AD" clId="Web-{53CDB209-0B75-1074-28C8-847B4A4587EE}" dt="2025-05-22T13:24:51.289" v="140" actId="1076"/>
          <ac:graphicFrameMkLst>
            <pc:docMk/>
            <pc:sldMk cId="509432457" sldId="1565"/>
            <ac:graphicFrameMk id="9" creationId="{B30FF712-F182-601A-30FA-3602E1A8DEEA}"/>
          </ac:graphicFrameMkLst>
        </pc:graphicFrameChg>
        <pc:graphicFrameChg chg="del">
          <ac:chgData name="Higham, Melissa" userId="S::melissa.higham@liv-coll.ac.uk::8b450654-2cc8-4c84-ae70-aed05bd8025c" providerId="AD" clId="Web-{53CDB209-0B75-1074-28C8-847B4A4587EE}" dt="2025-05-22T13:24:46.413" v="138"/>
          <ac:graphicFrameMkLst>
            <pc:docMk/>
            <pc:sldMk cId="509432457" sldId="1565"/>
            <ac:graphicFrameMk id="10" creationId="{C88097BC-A7D2-4616-EBA6-9FC93AE45FE5}"/>
          </ac:graphicFrameMkLst>
        </pc:graphicFrameChg>
      </pc:sldChg>
      <pc:sldChg chg="addSp delSp modSp add replId">
        <pc:chgData name="Higham, Melissa" userId="S::melissa.higham@liv-coll.ac.uk::8b450654-2cc8-4c84-ae70-aed05bd8025c" providerId="AD" clId="Web-{53CDB209-0B75-1074-28C8-847B4A4587EE}" dt="2025-05-22T13:25:07.899" v="144" actId="1076"/>
        <pc:sldMkLst>
          <pc:docMk/>
          <pc:sldMk cId="3692054595" sldId="1566"/>
        </pc:sldMkLst>
        <pc:graphicFrameChg chg="del">
          <ac:chgData name="Higham, Melissa" userId="S::melissa.higham@liv-coll.ac.uk::8b450654-2cc8-4c84-ae70-aed05bd8025c" providerId="AD" clId="Web-{53CDB209-0B75-1074-28C8-847B4A4587EE}" dt="2025-05-22T13:25:02.180" v="142"/>
          <ac:graphicFrameMkLst>
            <pc:docMk/>
            <pc:sldMk cId="3692054595" sldId="1566"/>
            <ac:graphicFrameMk id="9" creationId="{1366B259-7C12-7E60-F836-FE3EE417369A}"/>
          </ac:graphicFrameMkLst>
        </pc:graphicFrameChg>
        <pc:graphicFrameChg chg="add mod">
          <ac:chgData name="Higham, Melissa" userId="S::melissa.higham@liv-coll.ac.uk::8b450654-2cc8-4c84-ae70-aed05bd8025c" providerId="AD" clId="Web-{53CDB209-0B75-1074-28C8-847B4A4587EE}" dt="2025-05-22T13:25:07.899" v="144" actId="1076"/>
          <ac:graphicFrameMkLst>
            <pc:docMk/>
            <pc:sldMk cId="3692054595" sldId="1566"/>
            <ac:graphicFrameMk id="10" creationId="{EC2D19D3-9972-86AE-AC45-02445823F5F4}"/>
          </ac:graphicFrameMkLst>
        </pc:graphicFrameChg>
      </pc:sldChg>
      <pc:sldChg chg="addSp delSp modSp add replId">
        <pc:chgData name="Higham, Melissa" userId="S::melissa.higham@liv-coll.ac.uk::8b450654-2cc8-4c84-ae70-aed05bd8025c" providerId="AD" clId="Web-{53CDB209-0B75-1074-28C8-847B4A4587EE}" dt="2025-05-22T13:25:32.853" v="165" actId="1076"/>
        <pc:sldMkLst>
          <pc:docMk/>
          <pc:sldMk cId="322246766" sldId="1567"/>
        </pc:sldMkLst>
        <pc:graphicFrameChg chg="add mod modGraphic">
          <ac:chgData name="Higham, Melissa" userId="S::melissa.higham@liv-coll.ac.uk::8b450654-2cc8-4c84-ae70-aed05bd8025c" providerId="AD" clId="Web-{53CDB209-0B75-1074-28C8-847B4A4587EE}" dt="2025-05-22T13:25:32.853" v="165" actId="1076"/>
          <ac:graphicFrameMkLst>
            <pc:docMk/>
            <pc:sldMk cId="322246766" sldId="1567"/>
            <ac:graphicFrameMk id="9" creationId="{89CD6D2F-6ADE-9589-9BF5-5AF7C5738746}"/>
          </ac:graphicFrameMkLst>
        </pc:graphicFrameChg>
        <pc:graphicFrameChg chg="del">
          <ac:chgData name="Higham, Melissa" userId="S::melissa.higham@liv-coll.ac.uk::8b450654-2cc8-4c84-ae70-aed05bd8025c" providerId="AD" clId="Web-{53CDB209-0B75-1074-28C8-847B4A4587EE}" dt="2025-05-22T13:25:16.789" v="146"/>
          <ac:graphicFrameMkLst>
            <pc:docMk/>
            <pc:sldMk cId="322246766" sldId="1567"/>
            <ac:graphicFrameMk id="10" creationId="{7C8172D5-48FE-866A-E225-4D77E2D1767C}"/>
          </ac:graphicFrameMkLst>
        </pc:graphicFrameChg>
      </pc:sldChg>
      <pc:sldChg chg="addSp delSp modSp add replId">
        <pc:chgData name="Higham, Melissa" userId="S::melissa.higham@liv-coll.ac.uk::8b450654-2cc8-4c84-ae70-aed05bd8025c" providerId="AD" clId="Web-{53CDB209-0B75-1074-28C8-847B4A4587EE}" dt="2025-05-22T13:28:31.437" v="271" actId="1076"/>
        <pc:sldMkLst>
          <pc:docMk/>
          <pc:sldMk cId="43826486" sldId="1568"/>
        </pc:sldMkLst>
        <pc:spChg chg="mod">
          <ac:chgData name="Higham, Melissa" userId="S::melissa.higham@liv-coll.ac.uk::8b450654-2cc8-4c84-ae70-aed05bd8025c" providerId="AD" clId="Web-{53CDB209-0B75-1074-28C8-847B4A4587EE}" dt="2025-05-22T13:28:27.843" v="269" actId="14100"/>
          <ac:spMkLst>
            <pc:docMk/>
            <pc:sldMk cId="43826486" sldId="1568"/>
            <ac:spMk id="3" creationId="{152FD727-AF76-6A03-E50C-78E20E51F666}"/>
          </ac:spMkLst>
        </pc:spChg>
        <pc:spChg chg="mod">
          <ac:chgData name="Higham, Melissa" userId="S::melissa.higham@liv-coll.ac.uk::8b450654-2cc8-4c84-ae70-aed05bd8025c" providerId="AD" clId="Web-{53CDB209-0B75-1074-28C8-847B4A4587EE}" dt="2025-05-22T13:27:33.420" v="222" actId="20577"/>
          <ac:spMkLst>
            <pc:docMk/>
            <pc:sldMk cId="43826486" sldId="1568"/>
            <ac:spMk id="16" creationId="{19304413-C3BC-0978-9C7A-AC27CB94E0F6}"/>
          </ac:spMkLst>
        </pc:spChg>
        <pc:picChg chg="del">
          <ac:chgData name="Higham, Melissa" userId="S::melissa.higham@liv-coll.ac.uk::8b450654-2cc8-4c84-ae70-aed05bd8025c" providerId="AD" clId="Web-{53CDB209-0B75-1074-28C8-847B4A4587EE}" dt="2025-05-22T13:28:06.233" v="257"/>
          <ac:picMkLst>
            <pc:docMk/>
            <pc:sldMk cId="43826486" sldId="1568"/>
            <ac:picMk id="8" creationId="{6E49F590-AF17-3244-7711-61B0A4AE0684}"/>
          </ac:picMkLst>
        </pc:picChg>
        <pc:picChg chg="add mod">
          <ac:chgData name="Higham, Melissa" userId="S::melissa.higham@liv-coll.ac.uk::8b450654-2cc8-4c84-ae70-aed05bd8025c" providerId="AD" clId="Web-{53CDB209-0B75-1074-28C8-847B4A4587EE}" dt="2025-05-22T13:28:31.437" v="271" actId="1076"/>
          <ac:picMkLst>
            <pc:docMk/>
            <pc:sldMk cId="43826486" sldId="1568"/>
            <ac:picMk id="9" creationId="{36312782-22EA-569A-87C4-B192384842B3}"/>
          </ac:picMkLst>
        </pc:picChg>
      </pc:sldChg>
      <pc:sldChg chg="add del replId">
        <pc:chgData name="Higham, Melissa" userId="S::melissa.higham@liv-coll.ac.uk::8b450654-2cc8-4c84-ae70-aed05bd8025c" providerId="AD" clId="Web-{53CDB209-0B75-1074-28C8-847B4A4587EE}" dt="2025-05-22T13:25:42.040" v="167"/>
        <pc:sldMkLst>
          <pc:docMk/>
          <pc:sldMk cId="2226888071" sldId="1568"/>
        </pc:sldMkLst>
      </pc:sldChg>
      <pc:sldChg chg="new del">
        <pc:chgData name="Higham, Melissa" userId="S::melissa.higham@liv-coll.ac.uk::8b450654-2cc8-4c84-ae70-aed05bd8025c" providerId="AD" clId="Web-{53CDB209-0B75-1074-28C8-847B4A4587EE}" dt="2025-05-22T13:27:16.622" v="203"/>
        <pc:sldMkLst>
          <pc:docMk/>
          <pc:sldMk cId="2397272773" sldId="1568"/>
        </pc:sldMkLst>
      </pc:sldChg>
      <pc:sldChg chg="new del">
        <pc:chgData name="Higham, Melissa" userId="S::melissa.higham@liv-coll.ac.uk::8b450654-2cc8-4c84-ae70-aed05bd8025c" providerId="AD" clId="Web-{53CDB209-0B75-1074-28C8-847B4A4587EE}" dt="2025-05-22T13:27:26.576" v="215"/>
        <pc:sldMkLst>
          <pc:docMk/>
          <pc:sldMk cId="4208367860" sldId="1568"/>
        </pc:sldMkLst>
      </pc:sldChg>
      <pc:sldChg chg="addSp delSp modSp add replId">
        <pc:chgData name="Higham, Melissa" userId="S::melissa.higham@liv-coll.ac.uk::8b450654-2cc8-4c84-ae70-aed05bd8025c" providerId="AD" clId="Web-{53CDB209-0B75-1074-28C8-847B4A4587EE}" dt="2025-05-22T13:29:29.111" v="307" actId="1076"/>
        <pc:sldMkLst>
          <pc:docMk/>
          <pc:sldMk cId="2229206164" sldId="1569"/>
        </pc:sldMkLst>
        <pc:spChg chg="mod">
          <ac:chgData name="Higham, Melissa" userId="S::melissa.higham@liv-coll.ac.uk::8b450654-2cc8-4c84-ae70-aed05bd8025c" providerId="AD" clId="Web-{53CDB209-0B75-1074-28C8-847B4A4587EE}" dt="2025-05-22T13:29:29.111" v="307" actId="1076"/>
          <ac:spMkLst>
            <pc:docMk/>
            <pc:sldMk cId="2229206164" sldId="1569"/>
            <ac:spMk id="3" creationId="{CBC56D7E-35B1-A74B-E531-8EC5459EA21F}"/>
          </ac:spMkLst>
        </pc:spChg>
        <pc:spChg chg="add mod">
          <ac:chgData name="Higham, Melissa" userId="S::melissa.higham@liv-coll.ac.uk::8b450654-2cc8-4c84-ae70-aed05bd8025c" providerId="AD" clId="Web-{53CDB209-0B75-1074-28C8-847B4A4587EE}" dt="2025-05-22T13:29:21.955" v="300" actId="20577"/>
          <ac:spMkLst>
            <pc:docMk/>
            <pc:sldMk cId="2229206164" sldId="1569"/>
            <ac:spMk id="10" creationId="{8B2F04B3-8674-8545-C0B7-2FCCF0DD15D1}"/>
          </ac:spMkLst>
        </pc:spChg>
        <pc:spChg chg="mod">
          <ac:chgData name="Higham, Melissa" userId="S::melissa.higham@liv-coll.ac.uk::8b450654-2cc8-4c84-ae70-aed05bd8025c" providerId="AD" clId="Web-{53CDB209-0B75-1074-28C8-847B4A4587EE}" dt="2025-05-22T13:28:40.547" v="276" actId="20577"/>
          <ac:spMkLst>
            <pc:docMk/>
            <pc:sldMk cId="2229206164" sldId="1569"/>
            <ac:spMk id="16" creationId="{CCF4FF60-BAFC-9DC6-33CF-D23F8A7B433C}"/>
          </ac:spMkLst>
        </pc:spChg>
        <pc:picChg chg="add">
          <ac:chgData name="Higham, Melissa" userId="S::melissa.higham@liv-coll.ac.uk::8b450654-2cc8-4c84-ae70-aed05bd8025c" providerId="AD" clId="Web-{53CDB209-0B75-1074-28C8-847B4A4587EE}" dt="2025-05-22T13:29:13.517" v="297"/>
          <ac:picMkLst>
            <pc:docMk/>
            <pc:sldMk cId="2229206164" sldId="1569"/>
            <ac:picMk id="8" creationId="{DFB86D63-3FB7-4C6E-B93A-C0F9C9C9F9D7}"/>
          </ac:picMkLst>
        </pc:picChg>
        <pc:picChg chg="del">
          <ac:chgData name="Higham, Melissa" userId="S::melissa.higham@liv-coll.ac.uk::8b450654-2cc8-4c84-ae70-aed05bd8025c" providerId="AD" clId="Web-{53CDB209-0B75-1074-28C8-847B4A4587EE}" dt="2025-05-22T13:28:41.641" v="277"/>
          <ac:picMkLst>
            <pc:docMk/>
            <pc:sldMk cId="2229206164" sldId="1569"/>
            <ac:picMk id="9" creationId="{D0A8D5CC-B0FD-2386-D7CB-AD6CF1651BD7}"/>
          </ac:picMkLst>
        </pc:picChg>
        <pc:cxnChg chg="add">
          <ac:chgData name="Higham, Melissa" userId="S::melissa.higham@liv-coll.ac.uk::8b450654-2cc8-4c84-ae70-aed05bd8025c" providerId="AD" clId="Web-{53CDB209-0B75-1074-28C8-847B4A4587EE}" dt="2025-05-22T13:29:13.517" v="297"/>
          <ac:cxnSpMkLst>
            <pc:docMk/>
            <pc:sldMk cId="2229206164" sldId="1569"/>
            <ac:cxnSpMk id="11" creationId="{D900EB47-1E7E-ADD2-DD3F-412C810CFE11}"/>
          </ac:cxnSpMkLst>
        </pc:cxnChg>
      </pc:sldChg>
      <pc:sldChg chg="addSp delSp modSp add ord replId">
        <pc:chgData name="Higham, Melissa" userId="S::melissa.higham@liv-coll.ac.uk::8b450654-2cc8-4c84-ae70-aed05bd8025c" providerId="AD" clId="Web-{53CDB209-0B75-1074-28C8-847B4A4587EE}" dt="2025-05-22T13:31:21.694" v="361"/>
        <pc:sldMkLst>
          <pc:docMk/>
          <pc:sldMk cId="867889319" sldId="1570"/>
        </pc:sldMkLst>
        <pc:spChg chg="mod">
          <ac:chgData name="Higham, Melissa" userId="S::melissa.higham@liv-coll.ac.uk::8b450654-2cc8-4c84-ae70-aed05bd8025c" providerId="AD" clId="Web-{53CDB209-0B75-1074-28C8-847B4A4587EE}" dt="2025-05-22T13:30:03.363" v="336" actId="1076"/>
          <ac:spMkLst>
            <pc:docMk/>
            <pc:sldMk cId="867889319" sldId="1570"/>
            <ac:spMk id="3" creationId="{168FA221-50B0-F259-7FCE-BB9643E4E172}"/>
          </ac:spMkLst>
        </pc:spChg>
        <pc:spChg chg="del">
          <ac:chgData name="Higham, Melissa" userId="S::melissa.higham@liv-coll.ac.uk::8b450654-2cc8-4c84-ae70-aed05bd8025c" providerId="AD" clId="Web-{53CDB209-0B75-1074-28C8-847B4A4587EE}" dt="2025-05-22T13:30:00.722" v="334"/>
          <ac:spMkLst>
            <pc:docMk/>
            <pc:sldMk cId="867889319" sldId="1570"/>
            <ac:spMk id="10" creationId="{57960C68-ACF0-C067-9354-6A9D7ACA64FF}"/>
          </ac:spMkLst>
        </pc:spChg>
        <pc:spChg chg="mod">
          <ac:chgData name="Higham, Melissa" userId="S::melissa.higham@liv-coll.ac.uk::8b450654-2cc8-4c84-ae70-aed05bd8025c" providerId="AD" clId="Web-{53CDB209-0B75-1074-28C8-847B4A4587EE}" dt="2025-05-22T13:29:34.596" v="309" actId="20577"/>
          <ac:spMkLst>
            <pc:docMk/>
            <pc:sldMk cId="867889319" sldId="1570"/>
            <ac:spMk id="16" creationId="{96D898E6-C000-9C06-55DD-484CAB5A6DBB}"/>
          </ac:spMkLst>
        </pc:spChg>
        <pc:picChg chg="del">
          <ac:chgData name="Higham, Melissa" userId="S::melissa.higham@liv-coll.ac.uk::8b450654-2cc8-4c84-ae70-aed05bd8025c" providerId="AD" clId="Web-{53CDB209-0B75-1074-28C8-847B4A4587EE}" dt="2025-05-22T13:30:00.722" v="335"/>
          <ac:picMkLst>
            <pc:docMk/>
            <pc:sldMk cId="867889319" sldId="1570"/>
            <ac:picMk id="8" creationId="{EEF0B05F-E28E-15AE-63B8-C51E97464DEF}"/>
          </ac:picMkLst>
        </pc:picChg>
        <pc:picChg chg="add mod modCrop">
          <ac:chgData name="Higham, Melissa" userId="S::melissa.higham@liv-coll.ac.uk::8b450654-2cc8-4c84-ae70-aed05bd8025c" providerId="AD" clId="Web-{53CDB209-0B75-1074-28C8-847B4A4587EE}" dt="2025-05-22T13:30:32.426" v="345" actId="1076"/>
          <ac:picMkLst>
            <pc:docMk/>
            <pc:sldMk cId="867889319" sldId="1570"/>
            <ac:picMk id="9" creationId="{6EC73EF4-C786-050D-CBDF-F9575B766F59}"/>
          </ac:picMkLst>
        </pc:picChg>
        <pc:cxnChg chg="del">
          <ac:chgData name="Higham, Melissa" userId="S::melissa.higham@liv-coll.ac.uk::8b450654-2cc8-4c84-ae70-aed05bd8025c" providerId="AD" clId="Web-{53CDB209-0B75-1074-28C8-847B4A4587EE}" dt="2025-05-22T13:30:00.722" v="333"/>
          <ac:cxnSpMkLst>
            <pc:docMk/>
            <pc:sldMk cId="867889319" sldId="1570"/>
            <ac:cxnSpMk id="11" creationId="{54983960-7C1C-A201-6A5F-1DE8DDB40B9A}"/>
          </ac:cxnSpMkLst>
        </pc:cxnChg>
      </pc:sldChg>
      <pc:sldChg chg="addSp delSp modSp add replId">
        <pc:chgData name="Higham, Melissa" userId="S::melissa.higham@liv-coll.ac.uk::8b450654-2cc8-4c84-ae70-aed05bd8025c" providerId="AD" clId="Web-{53CDB209-0B75-1074-28C8-847B4A4587EE}" dt="2025-05-22T13:31:13.771" v="360" actId="1076"/>
        <pc:sldMkLst>
          <pc:docMk/>
          <pc:sldMk cId="395211068" sldId="1571"/>
        </pc:sldMkLst>
        <pc:spChg chg="mod">
          <ac:chgData name="Higham, Melissa" userId="S::melissa.higham@liv-coll.ac.uk::8b450654-2cc8-4c84-ae70-aed05bd8025c" providerId="AD" clId="Web-{53CDB209-0B75-1074-28C8-847B4A4587EE}" dt="2025-05-22T13:30:55.130" v="351" actId="14100"/>
          <ac:spMkLst>
            <pc:docMk/>
            <pc:sldMk cId="395211068" sldId="1571"/>
            <ac:spMk id="3" creationId="{5F94CC05-97AC-B177-C7EC-0E7734AD4767}"/>
          </ac:spMkLst>
        </pc:spChg>
        <pc:spChg chg="mod">
          <ac:chgData name="Higham, Melissa" userId="S::melissa.higham@liv-coll.ac.uk::8b450654-2cc8-4c84-ae70-aed05bd8025c" providerId="AD" clId="Web-{53CDB209-0B75-1074-28C8-847B4A4587EE}" dt="2025-05-22T13:30:41.676" v="347" actId="20577"/>
          <ac:spMkLst>
            <pc:docMk/>
            <pc:sldMk cId="395211068" sldId="1571"/>
            <ac:spMk id="16" creationId="{E2186C06-7B13-FF0D-50CC-0B068BDC496A}"/>
          </ac:spMkLst>
        </pc:spChg>
        <pc:picChg chg="add mod modCrop">
          <ac:chgData name="Higham, Melissa" userId="S::melissa.higham@liv-coll.ac.uk::8b450654-2cc8-4c84-ae70-aed05bd8025c" providerId="AD" clId="Web-{53CDB209-0B75-1074-28C8-847B4A4587EE}" dt="2025-05-22T13:31:13.771" v="360" actId="1076"/>
          <ac:picMkLst>
            <pc:docMk/>
            <pc:sldMk cId="395211068" sldId="1571"/>
            <ac:picMk id="8" creationId="{E96CF5BD-978A-2ED1-1273-4F30F8D1E88A}"/>
          </ac:picMkLst>
        </pc:picChg>
        <pc:picChg chg="del">
          <ac:chgData name="Higham, Melissa" userId="S::melissa.higham@liv-coll.ac.uk::8b450654-2cc8-4c84-ae70-aed05bd8025c" providerId="AD" clId="Web-{53CDB209-0B75-1074-28C8-847B4A4587EE}" dt="2025-05-22T13:30:56.286" v="352"/>
          <ac:picMkLst>
            <pc:docMk/>
            <pc:sldMk cId="395211068" sldId="1571"/>
            <ac:picMk id="9" creationId="{67A1A99C-5BC6-1B5A-3B21-A9D84A75348B}"/>
          </ac:picMkLst>
        </pc:picChg>
      </pc:sldChg>
      <pc:sldChg chg="addSp delSp modSp add ord replId">
        <pc:chgData name="Higham, Melissa" userId="S::melissa.higham@liv-coll.ac.uk::8b450654-2cc8-4c84-ae70-aed05bd8025c" providerId="AD" clId="Web-{53CDB209-0B75-1074-28C8-847B4A4587EE}" dt="2025-05-22T13:43:08.173" v="916" actId="20577"/>
        <pc:sldMkLst>
          <pc:docMk/>
          <pc:sldMk cId="1822187049" sldId="1572"/>
        </pc:sldMkLst>
        <pc:spChg chg="mod">
          <ac:chgData name="Higham, Melissa" userId="S::melissa.higham@liv-coll.ac.uk::8b450654-2cc8-4c84-ae70-aed05bd8025c" providerId="AD" clId="Web-{53CDB209-0B75-1074-28C8-847B4A4587EE}" dt="2025-05-22T13:43:08.173" v="916" actId="20577"/>
          <ac:spMkLst>
            <pc:docMk/>
            <pc:sldMk cId="1822187049" sldId="1572"/>
            <ac:spMk id="3" creationId="{CAC3B149-9669-2A50-D0F6-9AE0F54BE9FF}"/>
          </ac:spMkLst>
        </pc:spChg>
        <pc:spChg chg="del">
          <ac:chgData name="Higham, Melissa" userId="S::melissa.higham@liv-coll.ac.uk::8b450654-2cc8-4c84-ae70-aed05bd8025c" providerId="AD" clId="Web-{53CDB209-0B75-1074-28C8-847B4A4587EE}" dt="2025-05-22T13:31:31.335" v="383"/>
          <ac:spMkLst>
            <pc:docMk/>
            <pc:sldMk cId="1822187049" sldId="1572"/>
            <ac:spMk id="10" creationId="{46AF4F95-D4D4-EBD3-7A59-27EEAE4D7FF0}"/>
          </ac:spMkLst>
        </pc:spChg>
        <pc:spChg chg="add mod">
          <ac:chgData name="Higham, Melissa" userId="S::melissa.higham@liv-coll.ac.uk::8b450654-2cc8-4c84-ae70-aed05bd8025c" providerId="AD" clId="Web-{53CDB209-0B75-1074-28C8-847B4A4587EE}" dt="2025-05-22T13:41:33.154" v="884" actId="1076"/>
          <ac:spMkLst>
            <pc:docMk/>
            <pc:sldMk cId="1822187049" sldId="1572"/>
            <ac:spMk id="13" creationId="{245CF4AF-B7B7-F35E-C514-63B6C961EB70}"/>
          </ac:spMkLst>
        </pc:spChg>
        <pc:spChg chg="add mod">
          <ac:chgData name="Higham, Melissa" userId="S::melissa.higham@liv-coll.ac.uk::8b450654-2cc8-4c84-ae70-aed05bd8025c" providerId="AD" clId="Web-{53CDB209-0B75-1074-28C8-847B4A4587EE}" dt="2025-05-22T13:41:33.169" v="885" actId="1076"/>
          <ac:spMkLst>
            <pc:docMk/>
            <pc:sldMk cId="1822187049" sldId="1572"/>
            <ac:spMk id="14" creationId="{A346C406-51FE-F75E-E9D8-4139AC35B8B0}"/>
          </ac:spMkLst>
        </pc:spChg>
        <pc:spChg chg="add mod">
          <ac:chgData name="Higham, Melissa" userId="S::melissa.higham@liv-coll.ac.uk::8b450654-2cc8-4c84-ae70-aed05bd8025c" providerId="AD" clId="Web-{53CDB209-0B75-1074-28C8-847B4A4587EE}" dt="2025-05-22T13:42:34.422" v="906" actId="20577"/>
          <ac:spMkLst>
            <pc:docMk/>
            <pc:sldMk cId="1822187049" sldId="1572"/>
            <ac:spMk id="15" creationId="{33C1C1BE-D051-3A20-2D54-5C240C53E750}"/>
          </ac:spMkLst>
        </pc:spChg>
        <pc:spChg chg="mod">
          <ac:chgData name="Higham, Melissa" userId="S::melissa.higham@liv-coll.ac.uk::8b450654-2cc8-4c84-ae70-aed05bd8025c" providerId="AD" clId="Web-{53CDB209-0B75-1074-28C8-847B4A4587EE}" dt="2025-05-22T13:31:29.397" v="381" actId="20577"/>
          <ac:spMkLst>
            <pc:docMk/>
            <pc:sldMk cId="1822187049" sldId="1572"/>
            <ac:spMk id="16" creationId="{C94F20CC-B4E1-6AFB-5E3A-8C6CCD97FB92}"/>
          </ac:spMkLst>
        </pc:spChg>
        <pc:spChg chg="add mod">
          <ac:chgData name="Higham, Melissa" userId="S::melissa.higham@liv-coll.ac.uk::8b450654-2cc8-4c84-ae70-aed05bd8025c" providerId="AD" clId="Web-{53CDB209-0B75-1074-28C8-847B4A4587EE}" dt="2025-05-22T13:42:37.562" v="908" actId="20577"/>
          <ac:spMkLst>
            <pc:docMk/>
            <pc:sldMk cId="1822187049" sldId="1572"/>
            <ac:spMk id="17" creationId="{9927260F-B2E9-DB6C-B5F9-0F87016806A0}"/>
          </ac:spMkLst>
        </pc:spChg>
        <pc:spChg chg="add mod">
          <ac:chgData name="Higham, Melissa" userId="S::melissa.higham@liv-coll.ac.uk::8b450654-2cc8-4c84-ae70-aed05bd8025c" providerId="AD" clId="Web-{53CDB209-0B75-1074-28C8-847B4A4587EE}" dt="2025-05-22T13:42:39.891" v="910" actId="20577"/>
          <ac:spMkLst>
            <pc:docMk/>
            <pc:sldMk cId="1822187049" sldId="1572"/>
            <ac:spMk id="18" creationId="{0A5A056E-98A5-41A6-4BB0-0115DB398EAC}"/>
          </ac:spMkLst>
        </pc:spChg>
        <pc:spChg chg="add mod">
          <ac:chgData name="Higham, Melissa" userId="S::melissa.higham@liv-coll.ac.uk::8b450654-2cc8-4c84-ae70-aed05bd8025c" providerId="AD" clId="Web-{53CDB209-0B75-1074-28C8-847B4A4587EE}" dt="2025-05-22T13:41:33.279" v="889" actId="1076"/>
          <ac:spMkLst>
            <pc:docMk/>
            <pc:sldMk cId="1822187049" sldId="1572"/>
            <ac:spMk id="19" creationId="{FE0D5BD3-9D0C-0132-76C4-CF978667ABBF}"/>
          </ac:spMkLst>
        </pc:spChg>
        <pc:spChg chg="add mod">
          <ac:chgData name="Higham, Melissa" userId="S::melissa.higham@liv-coll.ac.uk::8b450654-2cc8-4c84-ae70-aed05bd8025c" providerId="AD" clId="Web-{53CDB209-0B75-1074-28C8-847B4A4587EE}" dt="2025-05-22T13:42:45.500" v="912" actId="20577"/>
          <ac:spMkLst>
            <pc:docMk/>
            <pc:sldMk cId="1822187049" sldId="1572"/>
            <ac:spMk id="20" creationId="{9078BD25-8356-70F3-8B5F-4EC074A56599}"/>
          </ac:spMkLst>
        </pc:spChg>
        <pc:spChg chg="add mod">
          <ac:chgData name="Higham, Melissa" userId="S::melissa.higham@liv-coll.ac.uk::8b450654-2cc8-4c84-ae70-aed05bd8025c" providerId="AD" clId="Web-{53CDB209-0B75-1074-28C8-847B4A4587EE}" dt="2025-05-22T13:41:49.529" v="894"/>
          <ac:spMkLst>
            <pc:docMk/>
            <pc:sldMk cId="1822187049" sldId="1572"/>
            <ac:spMk id="21" creationId="{63D16A4F-2019-2F80-5AC8-2869B882FBD9}"/>
          </ac:spMkLst>
        </pc:spChg>
        <pc:spChg chg="add mod">
          <ac:chgData name="Higham, Melissa" userId="S::melissa.higham@liv-coll.ac.uk::8b450654-2cc8-4c84-ae70-aed05bd8025c" providerId="AD" clId="Web-{53CDB209-0B75-1074-28C8-847B4A4587EE}" dt="2025-05-22T13:41:59.639" v="896" actId="1076"/>
          <ac:spMkLst>
            <pc:docMk/>
            <pc:sldMk cId="1822187049" sldId="1572"/>
            <ac:spMk id="22" creationId="{40544E7E-B916-C9B9-CC31-F29D9CA1ACB0}"/>
          </ac:spMkLst>
        </pc:spChg>
        <pc:spChg chg="add mod">
          <ac:chgData name="Higham, Melissa" userId="S::melissa.higham@liv-coll.ac.uk::8b450654-2cc8-4c84-ae70-aed05bd8025c" providerId="AD" clId="Web-{53CDB209-0B75-1074-28C8-847B4A4587EE}" dt="2025-05-22T13:42:09.327" v="899" actId="1076"/>
          <ac:spMkLst>
            <pc:docMk/>
            <pc:sldMk cId="1822187049" sldId="1572"/>
            <ac:spMk id="23" creationId="{91F1D772-EEE7-FF87-8B3F-13F08AEBE49A}"/>
          </ac:spMkLst>
        </pc:spChg>
        <pc:spChg chg="add mod">
          <ac:chgData name="Higham, Melissa" userId="S::melissa.higham@liv-coll.ac.uk::8b450654-2cc8-4c84-ae70-aed05bd8025c" providerId="AD" clId="Web-{53CDB209-0B75-1074-28C8-847B4A4587EE}" dt="2025-05-22T13:42:15.218" v="901" actId="1076"/>
          <ac:spMkLst>
            <pc:docMk/>
            <pc:sldMk cId="1822187049" sldId="1572"/>
            <ac:spMk id="24" creationId="{4A9866DE-5281-B4BC-5AE8-C107A4030F64}"/>
          </ac:spMkLst>
        </pc:spChg>
        <pc:spChg chg="add mod">
          <ac:chgData name="Higham, Melissa" userId="S::melissa.higham@liv-coll.ac.uk::8b450654-2cc8-4c84-ae70-aed05bd8025c" providerId="AD" clId="Web-{53CDB209-0B75-1074-28C8-847B4A4587EE}" dt="2025-05-22T13:42:22.296" v="903" actId="1076"/>
          <ac:spMkLst>
            <pc:docMk/>
            <pc:sldMk cId="1822187049" sldId="1572"/>
            <ac:spMk id="25" creationId="{9C6B826E-D3A1-DC0D-F945-46EA5CF8ABDE}"/>
          </ac:spMkLst>
        </pc:spChg>
        <pc:spChg chg="add mod">
          <ac:chgData name="Higham, Melissa" userId="S::melissa.higham@liv-coll.ac.uk::8b450654-2cc8-4c84-ae70-aed05bd8025c" providerId="AD" clId="Web-{53CDB209-0B75-1074-28C8-847B4A4587EE}" dt="2025-05-22T13:42:29.953" v="905" actId="1076"/>
          <ac:spMkLst>
            <pc:docMk/>
            <pc:sldMk cId="1822187049" sldId="1572"/>
            <ac:spMk id="26" creationId="{C74A02FF-509E-C4DC-D07F-B8BE8B126C79}"/>
          </ac:spMkLst>
        </pc:spChg>
        <pc:picChg chg="del">
          <ac:chgData name="Higham, Melissa" userId="S::melissa.higham@liv-coll.ac.uk::8b450654-2cc8-4c84-ae70-aed05bd8025c" providerId="AD" clId="Web-{53CDB209-0B75-1074-28C8-847B4A4587EE}" dt="2025-05-22T13:31:31.335" v="384"/>
          <ac:picMkLst>
            <pc:docMk/>
            <pc:sldMk cId="1822187049" sldId="1572"/>
            <ac:picMk id="8" creationId="{58E9A073-E69F-6A2E-FB76-F02C640459CD}"/>
          </ac:picMkLst>
        </pc:picChg>
        <pc:picChg chg="add mod">
          <ac:chgData name="Higham, Melissa" userId="S::melissa.higham@liv-coll.ac.uk::8b450654-2cc8-4c84-ae70-aed05bd8025c" providerId="AD" clId="Web-{53CDB209-0B75-1074-28C8-847B4A4587EE}" dt="2025-05-22T13:42:53.079" v="913" actId="1076"/>
          <ac:picMkLst>
            <pc:docMk/>
            <pc:sldMk cId="1822187049" sldId="1572"/>
            <ac:picMk id="12" creationId="{108E3173-BE43-75CD-6402-A38F7EACE485}"/>
          </ac:picMkLst>
        </pc:picChg>
        <pc:cxnChg chg="del">
          <ac:chgData name="Higham, Melissa" userId="S::melissa.higham@liv-coll.ac.uk::8b450654-2cc8-4c84-ae70-aed05bd8025c" providerId="AD" clId="Web-{53CDB209-0B75-1074-28C8-847B4A4587EE}" dt="2025-05-22T13:31:31.335" v="382"/>
          <ac:cxnSpMkLst>
            <pc:docMk/>
            <pc:sldMk cId="1822187049" sldId="1572"/>
            <ac:cxnSpMk id="11" creationId="{034C5944-149B-D9B7-B139-DBB20E3BA149}"/>
          </ac:cxnSpMkLst>
        </pc:cxnChg>
      </pc:sldChg>
      <pc:sldChg chg="modSp add replId">
        <pc:chgData name="Higham, Melissa" userId="S::melissa.higham@liv-coll.ac.uk::8b450654-2cc8-4c84-ae70-aed05bd8025c" providerId="AD" clId="Web-{53CDB209-0B75-1074-28C8-847B4A4587EE}" dt="2025-05-22T13:45:31.913" v="942" actId="20577"/>
        <pc:sldMkLst>
          <pc:docMk/>
          <pc:sldMk cId="373874968" sldId="1573"/>
        </pc:sldMkLst>
        <pc:spChg chg="mod">
          <ac:chgData name="Higham, Melissa" userId="S::melissa.higham@liv-coll.ac.uk::8b450654-2cc8-4c84-ae70-aed05bd8025c" providerId="AD" clId="Web-{53CDB209-0B75-1074-28C8-847B4A4587EE}" dt="2025-05-22T13:45:31.913" v="942" actId="20577"/>
          <ac:spMkLst>
            <pc:docMk/>
            <pc:sldMk cId="373874968" sldId="1573"/>
            <ac:spMk id="17" creationId="{01FC096A-9C02-069A-4EB7-21924BFBF295}"/>
          </ac:spMkLst>
        </pc:spChg>
      </pc:sldChg>
      <pc:sldChg chg="modSp add replId">
        <pc:chgData name="Higham, Melissa" userId="S::melissa.higham@liv-coll.ac.uk::8b450654-2cc8-4c84-ae70-aed05bd8025c" providerId="AD" clId="Web-{53CDB209-0B75-1074-28C8-847B4A4587EE}" dt="2025-05-22T13:46:05.664" v="965" actId="20577"/>
        <pc:sldMkLst>
          <pc:docMk/>
          <pc:sldMk cId="3936490127" sldId="1574"/>
        </pc:sldMkLst>
        <pc:spChg chg="mod">
          <ac:chgData name="Higham, Melissa" userId="S::melissa.higham@liv-coll.ac.uk::8b450654-2cc8-4c84-ae70-aed05bd8025c" providerId="AD" clId="Web-{53CDB209-0B75-1074-28C8-847B4A4587EE}" dt="2025-05-22T13:46:05.664" v="965" actId="20577"/>
          <ac:spMkLst>
            <pc:docMk/>
            <pc:sldMk cId="3936490127" sldId="1574"/>
            <ac:spMk id="8" creationId="{BEDD37BA-EE60-70EE-B7EC-D82F5064E14B}"/>
          </ac:spMkLst>
        </pc:spChg>
      </pc:sldChg>
      <pc:sldChg chg="modSp add replId">
        <pc:chgData name="Higham, Melissa" userId="S::melissa.higham@liv-coll.ac.uk::8b450654-2cc8-4c84-ae70-aed05bd8025c" providerId="AD" clId="Web-{53CDB209-0B75-1074-28C8-847B4A4587EE}" dt="2025-05-22T13:47:56.684" v="999" actId="20577"/>
        <pc:sldMkLst>
          <pc:docMk/>
          <pc:sldMk cId="1657705238" sldId="1575"/>
        </pc:sldMkLst>
        <pc:spChg chg="mod">
          <ac:chgData name="Higham, Melissa" userId="S::melissa.higham@liv-coll.ac.uk::8b450654-2cc8-4c84-ae70-aed05bd8025c" providerId="AD" clId="Web-{53CDB209-0B75-1074-28C8-847B4A4587EE}" dt="2025-05-22T13:47:56.684" v="999" actId="20577"/>
          <ac:spMkLst>
            <pc:docMk/>
            <pc:sldMk cId="1657705238" sldId="1575"/>
            <ac:spMk id="17" creationId="{F7CE8462-0B02-B07A-BA01-0032E75A46D2}"/>
          </ac:spMkLst>
        </pc:spChg>
      </pc:sldChg>
    </pc:docChg>
  </pc:docChgLst>
  <pc:docChgLst>
    <pc:chgData name="Higham, Melissa" userId="S::melissa.higham@liv-coll.ac.uk::8b450654-2cc8-4c84-ae70-aed05bd8025c" providerId="AD" clId="Web-{B182BA16-7F71-B9FB-E112-D1BB88784868}"/>
    <pc:docChg chg="addSld delSld modSld sldOrd">
      <pc:chgData name="Higham, Melissa" userId="S::melissa.higham@liv-coll.ac.uk::8b450654-2cc8-4c84-ae70-aed05bd8025c" providerId="AD" clId="Web-{B182BA16-7F71-B9FB-E112-D1BB88784868}" dt="2025-04-19T14:15:49.873" v="648" actId="1076"/>
      <pc:docMkLst>
        <pc:docMk/>
      </pc:docMkLst>
      <pc:sldChg chg="del">
        <pc:chgData name="Higham, Melissa" userId="S::melissa.higham@liv-coll.ac.uk::8b450654-2cc8-4c84-ae70-aed05bd8025c" providerId="AD" clId="Web-{B182BA16-7F71-B9FB-E112-D1BB88784868}" dt="2025-04-18T14:51:34.138" v="42"/>
        <pc:sldMkLst>
          <pc:docMk/>
          <pc:sldMk cId="1184006079" sldId="389"/>
        </pc:sldMkLst>
      </pc:sldChg>
      <pc:sldChg chg="del">
        <pc:chgData name="Higham, Melissa" userId="S::melissa.higham@liv-coll.ac.uk::8b450654-2cc8-4c84-ae70-aed05bd8025c" providerId="AD" clId="Web-{B182BA16-7F71-B9FB-E112-D1BB88784868}" dt="2025-04-18T14:52:26.672" v="52"/>
        <pc:sldMkLst>
          <pc:docMk/>
          <pc:sldMk cId="561261130" sldId="1474"/>
        </pc:sldMkLst>
      </pc:sldChg>
      <pc:sldChg chg="del">
        <pc:chgData name="Higham, Melissa" userId="S::melissa.higham@liv-coll.ac.uk::8b450654-2cc8-4c84-ae70-aed05bd8025c" providerId="AD" clId="Web-{B182BA16-7F71-B9FB-E112-D1BB88784868}" dt="2025-04-18T14:51:38.154" v="43"/>
        <pc:sldMkLst>
          <pc:docMk/>
          <pc:sldMk cId="1292783541" sldId="1475"/>
        </pc:sldMkLst>
      </pc:sldChg>
      <pc:sldChg chg="modSp add del">
        <pc:chgData name="Higham, Melissa" userId="S::melissa.higham@liv-coll.ac.uk::8b450654-2cc8-4c84-ae70-aed05bd8025c" providerId="AD" clId="Web-{B182BA16-7F71-B9FB-E112-D1BB88784868}" dt="2025-04-18T14:59:03.951" v="146"/>
        <pc:sldMkLst>
          <pc:docMk/>
          <pc:sldMk cId="4088904821" sldId="1476"/>
        </pc:sldMkLst>
        <pc:spChg chg="mod">
          <ac:chgData name="Higham, Melissa" userId="S::melissa.higham@liv-coll.ac.uk::8b450654-2cc8-4c84-ae70-aed05bd8025c" providerId="AD" clId="Web-{B182BA16-7F71-B9FB-E112-D1BB88784868}" dt="2025-04-18T14:58:49.154" v="145" actId="20577"/>
          <ac:spMkLst>
            <pc:docMk/>
            <pc:sldMk cId="4088904821" sldId="1476"/>
            <ac:spMk id="16" creationId="{6D29717F-66CB-2AA1-B399-BFFDD8A56B07}"/>
          </ac:spMkLst>
        </pc:spChg>
      </pc:sldChg>
      <pc:sldChg chg="del">
        <pc:chgData name="Higham, Melissa" userId="S::melissa.higham@liv-coll.ac.uk::8b450654-2cc8-4c84-ae70-aed05bd8025c" providerId="AD" clId="Web-{B182BA16-7F71-B9FB-E112-D1BB88784868}" dt="2025-04-18T15:07:21.097" v="353"/>
        <pc:sldMkLst>
          <pc:docMk/>
          <pc:sldMk cId="4046358785" sldId="1492"/>
        </pc:sldMkLst>
      </pc:sldChg>
      <pc:sldChg chg="del">
        <pc:chgData name="Higham, Melissa" userId="S::melissa.higham@liv-coll.ac.uk::8b450654-2cc8-4c84-ae70-aed05bd8025c" providerId="AD" clId="Web-{B182BA16-7F71-B9FB-E112-D1BB88784868}" dt="2025-04-18T15:09:52.899" v="370"/>
        <pc:sldMkLst>
          <pc:docMk/>
          <pc:sldMk cId="2390858857" sldId="1493"/>
        </pc:sldMkLst>
      </pc:sldChg>
      <pc:sldChg chg="del">
        <pc:chgData name="Higham, Melissa" userId="S::melissa.higham@liv-coll.ac.uk::8b450654-2cc8-4c84-ae70-aed05bd8025c" providerId="AD" clId="Web-{B182BA16-7F71-B9FB-E112-D1BB88784868}" dt="2025-04-18T15:12:27.842" v="421"/>
        <pc:sldMkLst>
          <pc:docMk/>
          <pc:sldMk cId="2357658248" sldId="1494"/>
        </pc:sldMkLst>
      </pc:sldChg>
      <pc:sldChg chg="del">
        <pc:chgData name="Higham, Melissa" userId="S::melissa.higham@liv-coll.ac.uk::8b450654-2cc8-4c84-ae70-aed05bd8025c" providerId="AD" clId="Web-{B182BA16-7F71-B9FB-E112-D1BB88784868}" dt="2025-04-18T14:56:15.039" v="108"/>
        <pc:sldMkLst>
          <pc:docMk/>
          <pc:sldMk cId="109148949" sldId="1495"/>
        </pc:sldMkLst>
      </pc:sldChg>
      <pc:sldChg chg="del">
        <pc:chgData name="Higham, Melissa" userId="S::melissa.higham@liv-coll.ac.uk::8b450654-2cc8-4c84-ae70-aed05bd8025c" providerId="AD" clId="Web-{B182BA16-7F71-B9FB-E112-D1BB88784868}" dt="2025-04-18T15:15:12.317" v="494"/>
        <pc:sldMkLst>
          <pc:docMk/>
          <pc:sldMk cId="1683184333" sldId="1496"/>
        </pc:sldMkLst>
      </pc:sldChg>
      <pc:sldChg chg="del">
        <pc:chgData name="Higham, Melissa" userId="S::melissa.higham@liv-coll.ac.uk::8b450654-2cc8-4c84-ae70-aed05bd8025c" providerId="AD" clId="Web-{B182BA16-7F71-B9FB-E112-D1BB88784868}" dt="2025-04-18T15:00:38.392" v="207"/>
        <pc:sldMkLst>
          <pc:docMk/>
          <pc:sldMk cId="3389975167" sldId="1498"/>
        </pc:sldMkLst>
      </pc:sldChg>
      <pc:sldChg chg="del">
        <pc:chgData name="Higham, Melissa" userId="S::melissa.higham@liv-coll.ac.uk::8b450654-2cc8-4c84-ae70-aed05bd8025c" providerId="AD" clId="Web-{B182BA16-7F71-B9FB-E112-D1BB88784868}" dt="2025-04-18T15:01:34.675" v="240"/>
        <pc:sldMkLst>
          <pc:docMk/>
          <pc:sldMk cId="684495832" sldId="1499"/>
        </pc:sldMkLst>
      </pc:sldChg>
      <pc:sldChg chg="del">
        <pc:chgData name="Higham, Melissa" userId="S::melissa.higham@liv-coll.ac.uk::8b450654-2cc8-4c84-ae70-aed05bd8025c" providerId="AD" clId="Web-{B182BA16-7F71-B9FB-E112-D1BB88784868}" dt="2025-04-18T15:03:36.665" v="305"/>
        <pc:sldMkLst>
          <pc:docMk/>
          <pc:sldMk cId="648175270" sldId="1501"/>
        </pc:sldMkLst>
      </pc:sldChg>
      <pc:sldChg chg="del">
        <pc:chgData name="Higham, Melissa" userId="S::melissa.higham@liv-coll.ac.uk::8b450654-2cc8-4c84-ae70-aed05bd8025c" providerId="AD" clId="Web-{B182BA16-7F71-B9FB-E112-D1BB88784868}" dt="2025-04-18T15:05:31.343" v="339"/>
        <pc:sldMkLst>
          <pc:docMk/>
          <pc:sldMk cId="184328819" sldId="1502"/>
        </pc:sldMkLst>
      </pc:sldChg>
      <pc:sldChg chg="del">
        <pc:chgData name="Higham, Melissa" userId="S::melissa.higham@liv-coll.ac.uk::8b450654-2cc8-4c84-ae70-aed05bd8025c" providerId="AD" clId="Web-{B182BA16-7F71-B9FB-E112-D1BB88784868}" dt="2025-04-18T15:11:27.699" v="409"/>
        <pc:sldMkLst>
          <pc:docMk/>
          <pc:sldMk cId="1332088683" sldId="1504"/>
        </pc:sldMkLst>
      </pc:sldChg>
      <pc:sldChg chg="del">
        <pc:chgData name="Higham, Melissa" userId="S::melissa.higham@liv-coll.ac.uk::8b450654-2cc8-4c84-ae70-aed05bd8025c" providerId="AD" clId="Web-{B182BA16-7F71-B9FB-E112-D1BB88784868}" dt="2025-04-18T15:10:52.151" v="379"/>
        <pc:sldMkLst>
          <pc:docMk/>
          <pc:sldMk cId="1757195036" sldId="1505"/>
        </pc:sldMkLst>
      </pc:sldChg>
      <pc:sldChg chg="del">
        <pc:chgData name="Higham, Melissa" userId="S::melissa.higham@liv-coll.ac.uk::8b450654-2cc8-4c84-ae70-aed05bd8025c" providerId="AD" clId="Web-{B182BA16-7F71-B9FB-E112-D1BB88784868}" dt="2025-04-18T15:02:30.661" v="276"/>
        <pc:sldMkLst>
          <pc:docMk/>
          <pc:sldMk cId="1146487088" sldId="1511"/>
        </pc:sldMkLst>
      </pc:sldChg>
      <pc:sldChg chg="del">
        <pc:chgData name="Higham, Melissa" userId="S::melissa.higham@liv-coll.ac.uk::8b450654-2cc8-4c84-ae70-aed05bd8025c" providerId="AD" clId="Web-{B182BA16-7F71-B9FB-E112-D1BB88784868}" dt="2025-04-18T15:14:38.972" v="452"/>
        <pc:sldMkLst>
          <pc:docMk/>
          <pc:sldMk cId="2901114678" sldId="1512"/>
        </pc:sldMkLst>
      </pc:sldChg>
      <pc:sldChg chg="del">
        <pc:chgData name="Higham, Melissa" userId="S::melissa.higham@liv-coll.ac.uk::8b450654-2cc8-4c84-ae70-aed05bd8025c" providerId="AD" clId="Web-{B182BA16-7F71-B9FB-E112-D1BB88784868}" dt="2025-04-18T14:59:23.983" v="149"/>
        <pc:sldMkLst>
          <pc:docMk/>
          <pc:sldMk cId="3540523516" sldId="1513"/>
        </pc:sldMkLst>
      </pc:sldChg>
      <pc:sldChg chg="del">
        <pc:chgData name="Higham, Melissa" userId="S::melissa.higham@liv-coll.ac.uk::8b450654-2cc8-4c84-ae70-aed05bd8025c" providerId="AD" clId="Web-{B182BA16-7F71-B9FB-E112-D1BB88784868}" dt="2025-04-18T15:05:13.389" v="334"/>
        <pc:sldMkLst>
          <pc:docMk/>
          <pc:sldMk cId="2301072107" sldId="1514"/>
        </pc:sldMkLst>
      </pc:sldChg>
      <pc:sldChg chg="del">
        <pc:chgData name="Higham, Melissa" userId="S::melissa.higham@liv-coll.ac.uk::8b450654-2cc8-4c84-ae70-aed05bd8025c" providerId="AD" clId="Web-{B182BA16-7F71-B9FB-E112-D1BB88784868}" dt="2025-04-18T14:51:32.185" v="41"/>
        <pc:sldMkLst>
          <pc:docMk/>
          <pc:sldMk cId="3474852354" sldId="1515"/>
        </pc:sldMkLst>
      </pc:sldChg>
      <pc:sldChg chg="del">
        <pc:chgData name="Higham, Melissa" userId="S::melissa.higham@liv-coll.ac.uk::8b450654-2cc8-4c84-ae70-aed05bd8025c" providerId="AD" clId="Web-{B182BA16-7F71-B9FB-E112-D1BB88784868}" dt="2025-04-18T14:52:23.859" v="50"/>
        <pc:sldMkLst>
          <pc:docMk/>
          <pc:sldMk cId="1782660678" sldId="1516"/>
        </pc:sldMkLst>
      </pc:sldChg>
      <pc:sldChg chg="del">
        <pc:chgData name="Higham, Melissa" userId="S::melissa.higham@liv-coll.ac.uk::8b450654-2cc8-4c84-ae70-aed05bd8025c" providerId="AD" clId="Web-{B182BA16-7F71-B9FB-E112-D1BB88784868}" dt="2025-04-18T14:52:24.656" v="51"/>
        <pc:sldMkLst>
          <pc:docMk/>
          <pc:sldMk cId="2591196032" sldId="1521"/>
        </pc:sldMkLst>
      </pc:sldChg>
      <pc:sldChg chg="modSp">
        <pc:chgData name="Higham, Melissa" userId="S::melissa.higham@liv-coll.ac.uk::8b450654-2cc8-4c84-ae70-aed05bd8025c" providerId="AD" clId="Web-{B182BA16-7F71-B9FB-E112-D1BB88784868}" dt="2025-04-18T14:50:40.887" v="40" actId="1076"/>
        <pc:sldMkLst>
          <pc:docMk/>
          <pc:sldMk cId="3904295857" sldId="1522"/>
        </pc:sldMkLst>
        <pc:spChg chg="mod">
          <ac:chgData name="Higham, Melissa" userId="S::melissa.higham@liv-coll.ac.uk::8b450654-2cc8-4c84-ae70-aed05bd8025c" providerId="AD" clId="Web-{B182BA16-7F71-B9FB-E112-D1BB88784868}" dt="2025-04-18T14:50:40.887" v="40" actId="1076"/>
          <ac:spMkLst>
            <pc:docMk/>
            <pc:sldMk cId="3904295857" sldId="1522"/>
            <ac:spMk id="5" creationId="{7F32BA0A-D15C-FF1D-29A4-55C78B235929}"/>
          </ac:spMkLst>
        </pc:spChg>
      </pc:sldChg>
      <pc:sldChg chg="del">
        <pc:chgData name="Higham, Melissa" userId="S::melissa.higham@liv-coll.ac.uk::8b450654-2cc8-4c84-ae70-aed05bd8025c" providerId="AD" clId="Web-{B182BA16-7F71-B9FB-E112-D1BB88784868}" dt="2025-04-18T14:52:18.234" v="48"/>
        <pc:sldMkLst>
          <pc:docMk/>
          <pc:sldMk cId="584327512" sldId="1523"/>
        </pc:sldMkLst>
      </pc:sldChg>
      <pc:sldChg chg="modSp add">
        <pc:chgData name="Higham, Melissa" userId="S::melissa.higham@liv-coll.ac.uk::8b450654-2cc8-4c84-ae70-aed05bd8025c" providerId="AD" clId="Web-{B182BA16-7F71-B9FB-E112-D1BB88784868}" dt="2025-04-18T15:06:59.253" v="350" actId="1076"/>
        <pc:sldMkLst>
          <pc:docMk/>
          <pc:sldMk cId="3082117098" sldId="1523"/>
        </pc:sldMkLst>
        <pc:spChg chg="mod">
          <ac:chgData name="Higham, Melissa" userId="S::melissa.higham@liv-coll.ac.uk::8b450654-2cc8-4c84-ae70-aed05bd8025c" providerId="AD" clId="Web-{B182BA16-7F71-B9FB-E112-D1BB88784868}" dt="2025-04-18T15:06:59.253" v="350" actId="1076"/>
          <ac:spMkLst>
            <pc:docMk/>
            <pc:sldMk cId="3082117098" sldId="1523"/>
            <ac:spMk id="11" creationId="{D1382459-E775-6E3B-8CCA-297E412238CE}"/>
          </ac:spMkLst>
        </pc:spChg>
        <pc:spChg chg="mod">
          <ac:chgData name="Higham, Melissa" userId="S::melissa.higham@liv-coll.ac.uk::8b450654-2cc8-4c84-ae70-aed05bd8025c" providerId="AD" clId="Web-{B182BA16-7F71-B9FB-E112-D1BB88784868}" dt="2025-04-18T15:06:52.409" v="348" actId="20577"/>
          <ac:spMkLst>
            <pc:docMk/>
            <pc:sldMk cId="3082117098" sldId="1523"/>
            <ac:spMk id="17" creationId="{BFEA236C-E934-73A7-AB75-D879E09F4146}"/>
          </ac:spMkLst>
        </pc:spChg>
      </pc:sldChg>
      <pc:sldChg chg="del">
        <pc:chgData name="Higham, Melissa" userId="S::melissa.higham@liv-coll.ac.uk::8b450654-2cc8-4c84-ae70-aed05bd8025c" providerId="AD" clId="Web-{B182BA16-7F71-B9FB-E112-D1BB88784868}" dt="2025-04-18T14:52:19.203" v="49"/>
        <pc:sldMkLst>
          <pc:docMk/>
          <pc:sldMk cId="2484134406" sldId="1524"/>
        </pc:sldMkLst>
      </pc:sldChg>
      <pc:sldChg chg="modSp add ord">
        <pc:chgData name="Higham, Melissa" userId="S::melissa.higham@liv-coll.ac.uk::8b450654-2cc8-4c84-ae70-aed05bd8025c" providerId="AD" clId="Web-{B182BA16-7F71-B9FB-E112-D1BB88784868}" dt="2025-04-19T14:15:49.873" v="648" actId="1076"/>
        <pc:sldMkLst>
          <pc:docMk/>
          <pc:sldMk cId="3243570843" sldId="1524"/>
        </pc:sldMkLst>
        <pc:spChg chg="mod">
          <ac:chgData name="Higham, Melissa" userId="S::melissa.higham@liv-coll.ac.uk::8b450654-2cc8-4c84-ae70-aed05bd8025c" providerId="AD" clId="Web-{B182BA16-7F71-B9FB-E112-D1BB88784868}" dt="2025-04-19T14:15:49.873" v="648" actId="1076"/>
          <ac:spMkLst>
            <pc:docMk/>
            <pc:sldMk cId="3243570843" sldId="1524"/>
            <ac:spMk id="10" creationId="{C9923757-3006-1FB7-BA78-4C428FD0AF36}"/>
          </ac:spMkLst>
        </pc:spChg>
      </pc:sldChg>
      <pc:sldChg chg="add replId">
        <pc:chgData name="Higham, Melissa" userId="S::melissa.higham@liv-coll.ac.uk::8b450654-2cc8-4c84-ae70-aed05bd8025c" providerId="AD" clId="Web-{B182BA16-7F71-B9FB-E112-D1BB88784868}" dt="2025-04-18T14:51:39.654" v="44"/>
        <pc:sldMkLst>
          <pc:docMk/>
          <pc:sldMk cId="3313981710" sldId="1525"/>
        </pc:sldMkLst>
      </pc:sldChg>
      <pc:sldChg chg="addSp delSp modSp add">
        <pc:chgData name="Higham, Melissa" userId="S::melissa.higham@liv-coll.ac.uk::8b450654-2cc8-4c84-ae70-aed05bd8025c" providerId="AD" clId="Web-{B182BA16-7F71-B9FB-E112-D1BB88784868}" dt="2025-04-18T14:56:09.789" v="107" actId="20577"/>
        <pc:sldMkLst>
          <pc:docMk/>
          <pc:sldMk cId="1029783450" sldId="1526"/>
        </pc:sldMkLst>
        <pc:spChg chg="add mod">
          <ac:chgData name="Higham, Melissa" userId="S::melissa.higham@liv-coll.ac.uk::8b450654-2cc8-4c84-ae70-aed05bd8025c" providerId="AD" clId="Web-{B182BA16-7F71-B9FB-E112-D1BB88784868}" dt="2025-04-18T14:55:02.318" v="84" actId="1076"/>
          <ac:spMkLst>
            <pc:docMk/>
            <pc:sldMk cId="1029783450" sldId="1526"/>
            <ac:spMk id="8" creationId="{4B9441CE-F78D-0802-D0A9-D66C0F74F90F}"/>
          </ac:spMkLst>
        </pc:spChg>
        <pc:spChg chg="add mod">
          <ac:chgData name="Higham, Melissa" userId="S::melissa.higham@liv-coll.ac.uk::8b450654-2cc8-4c84-ae70-aed05bd8025c" providerId="AD" clId="Web-{B182BA16-7F71-B9FB-E112-D1BB88784868}" dt="2025-04-18T14:55:18.693" v="92" actId="1076"/>
          <ac:spMkLst>
            <pc:docMk/>
            <pc:sldMk cId="1029783450" sldId="1526"/>
            <ac:spMk id="9" creationId="{C6A7F23C-2195-05FA-A680-AF96E21EEEDF}"/>
          </ac:spMkLst>
        </pc:spChg>
        <pc:spChg chg="mod">
          <ac:chgData name="Higham, Melissa" userId="S::melissa.higham@liv-coll.ac.uk::8b450654-2cc8-4c84-ae70-aed05bd8025c" providerId="AD" clId="Web-{B182BA16-7F71-B9FB-E112-D1BB88784868}" dt="2025-04-18T14:52:59.360" v="61" actId="14100"/>
          <ac:spMkLst>
            <pc:docMk/>
            <pc:sldMk cId="1029783450" sldId="1526"/>
            <ac:spMk id="10" creationId="{4728F66D-F693-EAAE-A66B-E2C88C1B9A4C}"/>
          </ac:spMkLst>
        </pc:spChg>
        <pc:spChg chg="add mod">
          <ac:chgData name="Higham, Melissa" userId="S::melissa.higham@liv-coll.ac.uk::8b450654-2cc8-4c84-ae70-aed05bd8025c" providerId="AD" clId="Web-{B182BA16-7F71-B9FB-E112-D1BB88784868}" dt="2025-04-18T14:55:29.412" v="97" actId="20577"/>
          <ac:spMkLst>
            <pc:docMk/>
            <pc:sldMk cId="1029783450" sldId="1526"/>
            <ac:spMk id="11" creationId="{A7F768EF-99BB-1795-9831-332CB5BC7AD0}"/>
          </ac:spMkLst>
        </pc:spChg>
        <pc:spChg chg="mod">
          <ac:chgData name="Higham, Melissa" userId="S::melissa.higham@liv-coll.ac.uk::8b450654-2cc8-4c84-ae70-aed05bd8025c" providerId="AD" clId="Web-{B182BA16-7F71-B9FB-E112-D1BB88784868}" dt="2025-04-18T14:53:19.251" v="67" actId="1076"/>
          <ac:spMkLst>
            <pc:docMk/>
            <pc:sldMk cId="1029783450" sldId="1526"/>
            <ac:spMk id="12" creationId="{C2F7E909-7606-B050-3BD3-6F32892C8687}"/>
          </ac:spMkLst>
        </pc:spChg>
        <pc:spChg chg="add mod">
          <ac:chgData name="Higham, Melissa" userId="S::melissa.higham@liv-coll.ac.uk::8b450654-2cc8-4c84-ae70-aed05bd8025c" providerId="AD" clId="Web-{B182BA16-7F71-B9FB-E112-D1BB88784868}" dt="2025-04-18T14:55:47.757" v="101" actId="1076"/>
          <ac:spMkLst>
            <pc:docMk/>
            <pc:sldMk cId="1029783450" sldId="1526"/>
            <ac:spMk id="13" creationId="{30B322DA-04B5-9BB6-B6D7-E1813E3C98C8}"/>
          </ac:spMkLst>
        </pc:spChg>
        <pc:spChg chg="mod">
          <ac:chgData name="Higham, Melissa" userId="S::melissa.higham@liv-coll.ac.uk::8b450654-2cc8-4c84-ae70-aed05bd8025c" providerId="AD" clId="Web-{B182BA16-7F71-B9FB-E112-D1BB88784868}" dt="2025-04-18T14:54:49.177" v="82" actId="14100"/>
          <ac:spMkLst>
            <pc:docMk/>
            <pc:sldMk cId="1029783450" sldId="1526"/>
            <ac:spMk id="14" creationId="{2D03C6AF-0367-7A6B-F360-B03429EAEEF7}"/>
          </ac:spMkLst>
        </pc:spChg>
        <pc:spChg chg="add mod">
          <ac:chgData name="Higham, Melissa" userId="S::melissa.higham@liv-coll.ac.uk::8b450654-2cc8-4c84-ae70-aed05bd8025c" providerId="AD" clId="Web-{B182BA16-7F71-B9FB-E112-D1BB88784868}" dt="2025-04-18T14:56:09.789" v="107" actId="20577"/>
          <ac:spMkLst>
            <pc:docMk/>
            <pc:sldMk cId="1029783450" sldId="1526"/>
            <ac:spMk id="15" creationId="{E864CFBF-747D-4D7A-3364-D3A39F9B5489}"/>
          </ac:spMkLst>
        </pc:spChg>
        <pc:spChg chg="del">
          <ac:chgData name="Higham, Melissa" userId="S::melissa.higham@liv-coll.ac.uk::8b450654-2cc8-4c84-ae70-aed05bd8025c" providerId="AD" clId="Web-{B182BA16-7F71-B9FB-E112-D1BB88784868}" dt="2025-04-18T14:55:12.865" v="91"/>
          <ac:spMkLst>
            <pc:docMk/>
            <pc:sldMk cId="1029783450" sldId="1526"/>
            <ac:spMk id="17" creationId="{26C73CE2-848A-0959-28E1-805981263852}"/>
          </ac:spMkLst>
        </pc:spChg>
        <pc:spChg chg="del mod">
          <ac:chgData name="Higham, Melissa" userId="S::melissa.higham@liv-coll.ac.uk::8b450654-2cc8-4c84-ae70-aed05bd8025c" providerId="AD" clId="Web-{B182BA16-7F71-B9FB-E112-D1BB88784868}" dt="2025-04-18T14:55:12.865" v="90"/>
          <ac:spMkLst>
            <pc:docMk/>
            <pc:sldMk cId="1029783450" sldId="1526"/>
            <ac:spMk id="18" creationId="{EF4E8B8B-EFFC-6F43-552D-78D107E29A2A}"/>
          </ac:spMkLst>
        </pc:spChg>
        <pc:spChg chg="del">
          <ac:chgData name="Higham, Melissa" userId="S::melissa.higham@liv-coll.ac.uk::8b450654-2cc8-4c84-ae70-aed05bd8025c" providerId="AD" clId="Web-{B182BA16-7F71-B9FB-E112-D1BB88784868}" dt="2025-04-18T14:55:12.865" v="89"/>
          <ac:spMkLst>
            <pc:docMk/>
            <pc:sldMk cId="1029783450" sldId="1526"/>
            <ac:spMk id="20" creationId="{A2682828-2789-4B1C-41DE-ED65040912B9}"/>
          </ac:spMkLst>
        </pc:spChg>
        <pc:spChg chg="del">
          <ac:chgData name="Higham, Melissa" userId="S::melissa.higham@liv-coll.ac.uk::8b450654-2cc8-4c84-ae70-aed05bd8025c" providerId="AD" clId="Web-{B182BA16-7F71-B9FB-E112-D1BB88784868}" dt="2025-04-18T14:53:12.533" v="65"/>
          <ac:spMkLst>
            <pc:docMk/>
            <pc:sldMk cId="1029783450" sldId="1526"/>
            <ac:spMk id="21" creationId="{F3D15B1E-F3B3-A974-449E-ADE52CF9AB1A}"/>
          </ac:spMkLst>
        </pc:spChg>
      </pc:sldChg>
      <pc:sldChg chg="modSp add ord">
        <pc:chgData name="Higham, Melissa" userId="S::melissa.higham@liv-coll.ac.uk::8b450654-2cc8-4c84-ae70-aed05bd8025c" providerId="AD" clId="Web-{B182BA16-7F71-B9FB-E112-D1BB88784868}" dt="2025-04-18T14:52:41.938" v="56" actId="20577"/>
        <pc:sldMkLst>
          <pc:docMk/>
          <pc:sldMk cId="33768477" sldId="1527"/>
        </pc:sldMkLst>
        <pc:spChg chg="mod">
          <ac:chgData name="Higham, Melissa" userId="S::melissa.higham@liv-coll.ac.uk::8b450654-2cc8-4c84-ae70-aed05bd8025c" providerId="AD" clId="Web-{B182BA16-7F71-B9FB-E112-D1BB88784868}" dt="2025-04-18T14:52:41.938" v="56" actId="20577"/>
          <ac:spMkLst>
            <pc:docMk/>
            <pc:sldMk cId="33768477" sldId="1527"/>
            <ac:spMk id="4" creationId="{A6D3FD5C-A2DD-2B5F-EA91-0994D9FFBF11}"/>
          </ac:spMkLst>
        </pc:spChg>
      </pc:sldChg>
      <pc:sldChg chg="addSp modSp add addAnim">
        <pc:chgData name="Higham, Melissa" userId="S::melissa.higham@liv-coll.ac.uk::8b450654-2cc8-4c84-ae70-aed05bd8025c" providerId="AD" clId="Web-{B182BA16-7F71-B9FB-E112-D1BB88784868}" dt="2025-04-18T14:57:42.042" v="137"/>
        <pc:sldMkLst>
          <pc:docMk/>
          <pc:sldMk cId="1118035822" sldId="1528"/>
        </pc:sldMkLst>
        <pc:spChg chg="mod">
          <ac:chgData name="Higham, Melissa" userId="S::melissa.higham@liv-coll.ac.uk::8b450654-2cc8-4c84-ae70-aed05bd8025c" providerId="AD" clId="Web-{B182BA16-7F71-B9FB-E112-D1BB88784868}" dt="2025-04-18T14:57:31.167" v="135" actId="1076"/>
          <ac:spMkLst>
            <pc:docMk/>
            <pc:sldMk cId="1118035822" sldId="1528"/>
            <ac:spMk id="3" creationId="{51AF9F8D-A3D1-9B2F-5214-6C36A1B8D8F8}"/>
          </ac:spMkLst>
        </pc:spChg>
        <pc:spChg chg="add mod">
          <ac:chgData name="Higham, Melissa" userId="S::melissa.higham@liv-coll.ac.uk::8b450654-2cc8-4c84-ae70-aed05bd8025c" providerId="AD" clId="Web-{B182BA16-7F71-B9FB-E112-D1BB88784868}" dt="2025-04-18T14:57:36.651" v="136" actId="1076"/>
          <ac:spMkLst>
            <pc:docMk/>
            <pc:sldMk cId="1118035822" sldId="1528"/>
            <ac:spMk id="8" creationId="{160FB834-E6DB-5153-2878-4EFFA11BBD60}"/>
          </ac:spMkLst>
        </pc:spChg>
        <pc:spChg chg="mod">
          <ac:chgData name="Higham, Melissa" userId="S::melissa.higham@liv-coll.ac.uk::8b450654-2cc8-4c84-ae70-aed05bd8025c" providerId="AD" clId="Web-{B182BA16-7F71-B9FB-E112-D1BB88784868}" dt="2025-04-18T14:56:42.680" v="124" actId="20577"/>
          <ac:spMkLst>
            <pc:docMk/>
            <pc:sldMk cId="1118035822" sldId="1528"/>
            <ac:spMk id="16" creationId="{E3575C63-A225-83FA-2472-565800B6878A}"/>
          </ac:spMkLst>
        </pc:spChg>
      </pc:sldChg>
      <pc:sldChg chg="modSp add">
        <pc:chgData name="Higham, Melissa" userId="S::melissa.higham@liv-coll.ac.uk::8b450654-2cc8-4c84-ae70-aed05bd8025c" providerId="AD" clId="Web-{B182BA16-7F71-B9FB-E112-D1BB88784868}" dt="2025-04-18T15:00:45.830" v="209" actId="20577"/>
        <pc:sldMkLst>
          <pc:docMk/>
          <pc:sldMk cId="318303247" sldId="1529"/>
        </pc:sldMkLst>
        <pc:spChg chg="mod">
          <ac:chgData name="Higham, Melissa" userId="S::melissa.higham@liv-coll.ac.uk::8b450654-2cc8-4c84-ae70-aed05bd8025c" providerId="AD" clId="Web-{B182BA16-7F71-B9FB-E112-D1BB88784868}" dt="2025-04-18T15:00:28.063" v="170" actId="20577"/>
          <ac:spMkLst>
            <pc:docMk/>
            <pc:sldMk cId="318303247" sldId="1529"/>
            <ac:spMk id="3" creationId="{2011FF6D-EDBE-FCD1-2FAD-596E480CEE4A}"/>
          </ac:spMkLst>
        </pc:spChg>
        <pc:spChg chg="mod">
          <ac:chgData name="Higham, Melissa" userId="S::melissa.higham@liv-coll.ac.uk::8b450654-2cc8-4c84-ae70-aed05bd8025c" providerId="AD" clId="Web-{B182BA16-7F71-B9FB-E112-D1BB88784868}" dt="2025-04-18T15:00:45.830" v="209" actId="20577"/>
          <ac:spMkLst>
            <pc:docMk/>
            <pc:sldMk cId="318303247" sldId="1529"/>
            <ac:spMk id="16" creationId="{3AF0F626-1A28-65F7-5DDC-17AA7A3B3E65}"/>
          </ac:spMkLst>
        </pc:spChg>
      </pc:sldChg>
      <pc:sldChg chg="modSp add">
        <pc:chgData name="Higham, Melissa" userId="S::melissa.higham@liv-coll.ac.uk::8b450654-2cc8-4c84-ae70-aed05bd8025c" providerId="AD" clId="Web-{B182BA16-7F71-B9FB-E112-D1BB88784868}" dt="2025-04-18T15:01:41.972" v="244" actId="1076"/>
        <pc:sldMkLst>
          <pc:docMk/>
          <pc:sldMk cId="2375017178" sldId="1530"/>
        </pc:sldMkLst>
        <pc:spChg chg="mod">
          <ac:chgData name="Higham, Melissa" userId="S::melissa.higham@liv-coll.ac.uk::8b450654-2cc8-4c84-ae70-aed05bd8025c" providerId="AD" clId="Web-{B182BA16-7F71-B9FB-E112-D1BB88784868}" dt="2025-04-18T15:01:41.972" v="244" actId="1076"/>
          <ac:spMkLst>
            <pc:docMk/>
            <pc:sldMk cId="2375017178" sldId="1530"/>
            <ac:spMk id="3" creationId="{2011FF6D-EDBE-FCD1-2FAD-596E480CEE4A}"/>
          </ac:spMkLst>
        </pc:spChg>
        <pc:spChg chg="mod">
          <ac:chgData name="Higham, Melissa" userId="S::melissa.higham@liv-coll.ac.uk::8b450654-2cc8-4c84-ae70-aed05bd8025c" providerId="AD" clId="Web-{B182BA16-7F71-B9FB-E112-D1BB88784868}" dt="2025-04-18T15:01:10.830" v="236" actId="20577"/>
          <ac:spMkLst>
            <pc:docMk/>
            <pc:sldMk cId="2375017178" sldId="1530"/>
            <ac:spMk id="16" creationId="{3AF0F626-1A28-65F7-5DDC-17AA7A3B3E65}"/>
          </ac:spMkLst>
        </pc:spChg>
      </pc:sldChg>
      <pc:sldChg chg="addSp delSp modSp add replId">
        <pc:chgData name="Higham, Melissa" userId="S::melissa.higham@liv-coll.ac.uk::8b450654-2cc8-4c84-ae70-aed05bd8025c" providerId="AD" clId="Web-{B182BA16-7F71-B9FB-E112-D1BB88784868}" dt="2025-04-18T15:02:27.614" v="275"/>
        <pc:sldMkLst>
          <pc:docMk/>
          <pc:sldMk cId="2479780856" sldId="1531"/>
        </pc:sldMkLst>
        <pc:spChg chg="del">
          <ac:chgData name="Higham, Melissa" userId="S::melissa.higham@liv-coll.ac.uk::8b450654-2cc8-4c84-ae70-aed05bd8025c" providerId="AD" clId="Web-{B182BA16-7F71-B9FB-E112-D1BB88784868}" dt="2025-04-18T15:02:20.880" v="274"/>
          <ac:spMkLst>
            <pc:docMk/>
            <pc:sldMk cId="2479780856" sldId="1531"/>
            <ac:spMk id="3" creationId="{49056CD9-B3E4-02A6-AEC5-9E7D4ACE1950}"/>
          </ac:spMkLst>
        </pc:spChg>
        <pc:spChg chg="mod">
          <ac:chgData name="Higham, Melissa" userId="S::melissa.higham@liv-coll.ac.uk::8b450654-2cc8-4c84-ae70-aed05bd8025c" providerId="AD" clId="Web-{B182BA16-7F71-B9FB-E112-D1BB88784868}" dt="2025-04-18T15:02:17.583" v="273" actId="20577"/>
          <ac:spMkLst>
            <pc:docMk/>
            <pc:sldMk cId="2479780856" sldId="1531"/>
            <ac:spMk id="16" creationId="{C687B150-6332-2964-7376-F77AE6D51468}"/>
          </ac:spMkLst>
        </pc:spChg>
        <pc:graphicFrameChg chg="add">
          <ac:chgData name="Higham, Melissa" userId="S::melissa.higham@liv-coll.ac.uk::8b450654-2cc8-4c84-ae70-aed05bd8025c" providerId="AD" clId="Web-{B182BA16-7F71-B9FB-E112-D1BB88784868}" dt="2025-04-18T15:02:27.614" v="275"/>
          <ac:graphicFrameMkLst>
            <pc:docMk/>
            <pc:sldMk cId="2479780856" sldId="1531"/>
            <ac:graphicFrameMk id="9" creationId="{87C3E777-8C84-682B-D96C-C852A9B0B761}"/>
          </ac:graphicFrameMkLst>
        </pc:graphicFrameChg>
      </pc:sldChg>
      <pc:sldChg chg="modSp add replId">
        <pc:chgData name="Higham, Melissa" userId="S::melissa.higham@liv-coll.ac.uk::8b450654-2cc8-4c84-ae70-aed05bd8025c" providerId="AD" clId="Web-{B182BA16-7F71-B9FB-E112-D1BB88784868}" dt="2025-04-18T15:03:04.445" v="304" actId="20577"/>
        <pc:sldMkLst>
          <pc:docMk/>
          <pc:sldMk cId="646961268" sldId="1532"/>
        </pc:sldMkLst>
        <pc:spChg chg="mod">
          <ac:chgData name="Higham, Melissa" userId="S::melissa.higham@liv-coll.ac.uk::8b450654-2cc8-4c84-ae70-aed05bd8025c" providerId="AD" clId="Web-{B182BA16-7F71-B9FB-E112-D1BB88784868}" dt="2025-04-18T15:03:04.445" v="304" actId="20577"/>
          <ac:spMkLst>
            <pc:docMk/>
            <pc:sldMk cId="646961268" sldId="1532"/>
            <ac:spMk id="3" creationId="{96C04BF1-524E-3ECF-F004-8120D69669B4}"/>
          </ac:spMkLst>
        </pc:spChg>
        <pc:spChg chg="mod">
          <ac:chgData name="Higham, Melissa" userId="S::melissa.higham@liv-coll.ac.uk::8b450654-2cc8-4c84-ae70-aed05bd8025c" providerId="AD" clId="Web-{B182BA16-7F71-B9FB-E112-D1BB88784868}" dt="2025-04-18T15:02:49.257" v="300" actId="20577"/>
          <ac:spMkLst>
            <pc:docMk/>
            <pc:sldMk cId="646961268" sldId="1532"/>
            <ac:spMk id="16" creationId="{9F9F56AD-808F-C6AA-E855-5997397BD1D1}"/>
          </ac:spMkLst>
        </pc:spChg>
      </pc:sldChg>
      <pc:sldChg chg="modSp add replId">
        <pc:chgData name="Higham, Melissa" userId="S::melissa.higham@liv-coll.ac.uk::8b450654-2cc8-4c84-ae70-aed05bd8025c" providerId="AD" clId="Web-{B182BA16-7F71-B9FB-E112-D1BB88784868}" dt="2025-04-18T15:05:12.343" v="333" actId="1076"/>
        <pc:sldMkLst>
          <pc:docMk/>
          <pc:sldMk cId="3891055258" sldId="1533"/>
        </pc:sldMkLst>
        <pc:spChg chg="mod">
          <ac:chgData name="Higham, Melissa" userId="S::melissa.higham@liv-coll.ac.uk::8b450654-2cc8-4c84-ae70-aed05bd8025c" providerId="AD" clId="Web-{B182BA16-7F71-B9FB-E112-D1BB88784868}" dt="2025-04-18T15:05:12.343" v="333" actId="1076"/>
          <ac:spMkLst>
            <pc:docMk/>
            <pc:sldMk cId="3891055258" sldId="1533"/>
            <ac:spMk id="3" creationId="{ABBCE02F-DF7A-9162-9C0B-D4FF70788C36}"/>
          </ac:spMkLst>
        </pc:spChg>
        <pc:spChg chg="mod">
          <ac:chgData name="Higham, Melissa" userId="S::melissa.higham@liv-coll.ac.uk::8b450654-2cc8-4c84-ae70-aed05bd8025c" providerId="AD" clId="Web-{B182BA16-7F71-B9FB-E112-D1BB88784868}" dt="2025-04-18T15:03:51.821" v="327" actId="20577"/>
          <ac:spMkLst>
            <pc:docMk/>
            <pc:sldMk cId="3891055258" sldId="1533"/>
            <ac:spMk id="16" creationId="{CA94343E-5219-A980-EC20-452AA0FDEFA6}"/>
          </ac:spMkLst>
        </pc:spChg>
      </pc:sldChg>
      <pc:sldChg chg="modSp add replId">
        <pc:chgData name="Higham, Melissa" userId="S::melissa.higham@liv-coll.ac.uk::8b450654-2cc8-4c84-ae70-aed05bd8025c" providerId="AD" clId="Web-{B182BA16-7F71-B9FB-E112-D1BB88784868}" dt="2025-04-18T15:05:30.156" v="338" actId="20577"/>
        <pc:sldMkLst>
          <pc:docMk/>
          <pc:sldMk cId="1130045609" sldId="1534"/>
        </pc:sldMkLst>
        <pc:spChg chg="mod">
          <ac:chgData name="Higham, Melissa" userId="S::melissa.higham@liv-coll.ac.uk::8b450654-2cc8-4c84-ae70-aed05bd8025c" providerId="AD" clId="Web-{B182BA16-7F71-B9FB-E112-D1BB88784868}" dt="2025-04-18T15:05:30.156" v="338" actId="20577"/>
          <ac:spMkLst>
            <pc:docMk/>
            <pc:sldMk cId="1130045609" sldId="1534"/>
            <ac:spMk id="3" creationId="{12B9073A-F180-D6A9-3507-AA3F42F93569}"/>
          </ac:spMkLst>
        </pc:spChg>
      </pc:sldChg>
      <pc:sldChg chg="modSp add replId">
        <pc:chgData name="Higham, Melissa" userId="S::melissa.higham@liv-coll.ac.uk::8b450654-2cc8-4c84-ae70-aed05bd8025c" providerId="AD" clId="Web-{B182BA16-7F71-B9FB-E112-D1BB88784868}" dt="2025-04-18T15:07:18.050" v="352" actId="20577"/>
        <pc:sldMkLst>
          <pc:docMk/>
          <pc:sldMk cId="530269729" sldId="1535"/>
        </pc:sldMkLst>
        <pc:spChg chg="mod">
          <ac:chgData name="Higham, Melissa" userId="S::melissa.higham@liv-coll.ac.uk::8b450654-2cc8-4c84-ae70-aed05bd8025c" providerId="AD" clId="Web-{B182BA16-7F71-B9FB-E112-D1BB88784868}" dt="2025-04-18T15:07:18.050" v="352" actId="20577"/>
          <ac:spMkLst>
            <pc:docMk/>
            <pc:sldMk cId="530269729" sldId="1535"/>
            <ac:spMk id="17" creationId="{611EB40D-6D3A-4C5F-88AC-61703AE0BA53}"/>
          </ac:spMkLst>
        </pc:spChg>
      </pc:sldChg>
      <pc:sldChg chg="add del replId">
        <pc:chgData name="Higham, Melissa" userId="S::melissa.higham@liv-coll.ac.uk::8b450654-2cc8-4c84-ae70-aed05bd8025c" providerId="AD" clId="Web-{B182BA16-7F71-B9FB-E112-D1BB88784868}" dt="2025-04-18T15:06:03.782" v="341"/>
        <pc:sldMkLst>
          <pc:docMk/>
          <pc:sldMk cId="2951528164" sldId="1535"/>
        </pc:sldMkLst>
      </pc:sldChg>
      <pc:sldChg chg="modSp add replId">
        <pc:chgData name="Higham, Melissa" userId="S::melissa.higham@liv-coll.ac.uk::8b450654-2cc8-4c84-ae70-aed05bd8025c" providerId="AD" clId="Web-{B182BA16-7F71-B9FB-E112-D1BB88784868}" dt="2025-04-18T15:08:03.567" v="365" actId="1076"/>
        <pc:sldMkLst>
          <pc:docMk/>
          <pc:sldMk cId="3384068951" sldId="1536"/>
        </pc:sldMkLst>
        <pc:spChg chg="mod">
          <ac:chgData name="Higham, Melissa" userId="S::melissa.higham@liv-coll.ac.uk::8b450654-2cc8-4c84-ae70-aed05bd8025c" providerId="AD" clId="Web-{B182BA16-7F71-B9FB-E112-D1BB88784868}" dt="2025-04-18T15:08:03.567" v="365" actId="1076"/>
          <ac:spMkLst>
            <pc:docMk/>
            <pc:sldMk cId="3384068951" sldId="1536"/>
            <ac:spMk id="17" creationId="{B52FB805-DD2C-68E0-DED0-CCC23F4466FC}"/>
          </ac:spMkLst>
        </pc:spChg>
      </pc:sldChg>
      <pc:sldChg chg="modSp add ord replId">
        <pc:chgData name="Higham, Melissa" userId="S::melissa.higham@liv-coll.ac.uk::8b450654-2cc8-4c84-ae70-aed05bd8025c" providerId="AD" clId="Web-{B182BA16-7F71-B9FB-E112-D1BB88784868}" dt="2025-04-18T15:08:20.005" v="369" actId="20577"/>
        <pc:sldMkLst>
          <pc:docMk/>
          <pc:sldMk cId="745250135" sldId="1537"/>
        </pc:sldMkLst>
        <pc:spChg chg="mod">
          <ac:chgData name="Higham, Melissa" userId="S::melissa.higham@liv-coll.ac.uk::8b450654-2cc8-4c84-ae70-aed05bd8025c" providerId="AD" clId="Web-{B182BA16-7F71-B9FB-E112-D1BB88784868}" dt="2025-04-18T15:08:20.005" v="369" actId="20577"/>
          <ac:spMkLst>
            <pc:docMk/>
            <pc:sldMk cId="745250135" sldId="1537"/>
            <ac:spMk id="17" creationId="{A9E6D819-14A9-245F-E29E-070776E2A309}"/>
          </ac:spMkLst>
        </pc:spChg>
      </pc:sldChg>
      <pc:sldChg chg="modSp add replId">
        <pc:chgData name="Higham, Melissa" userId="S::melissa.higham@liv-coll.ac.uk::8b450654-2cc8-4c84-ae70-aed05bd8025c" providerId="AD" clId="Web-{B182BA16-7F71-B9FB-E112-D1BB88784868}" dt="2025-04-18T15:10:38.651" v="378" actId="14100"/>
        <pc:sldMkLst>
          <pc:docMk/>
          <pc:sldMk cId="796973998" sldId="1538"/>
        </pc:sldMkLst>
        <pc:spChg chg="mod">
          <ac:chgData name="Higham, Melissa" userId="S::melissa.higham@liv-coll.ac.uk::8b450654-2cc8-4c84-ae70-aed05bd8025c" providerId="AD" clId="Web-{B182BA16-7F71-B9FB-E112-D1BB88784868}" dt="2025-04-18T15:10:38.651" v="378" actId="14100"/>
          <ac:spMkLst>
            <pc:docMk/>
            <pc:sldMk cId="796973998" sldId="1538"/>
            <ac:spMk id="3" creationId="{B1548507-216C-17E8-C20B-7128EB105373}"/>
          </ac:spMkLst>
        </pc:spChg>
      </pc:sldChg>
      <pc:sldChg chg="modSp add replId">
        <pc:chgData name="Higham, Melissa" userId="S::melissa.higham@liv-coll.ac.uk::8b450654-2cc8-4c84-ae70-aed05bd8025c" providerId="AD" clId="Web-{B182BA16-7F71-B9FB-E112-D1BB88784868}" dt="2025-04-18T15:11:22.762" v="408" actId="20577"/>
        <pc:sldMkLst>
          <pc:docMk/>
          <pc:sldMk cId="3316479955" sldId="1539"/>
        </pc:sldMkLst>
        <pc:spChg chg="mod">
          <ac:chgData name="Higham, Melissa" userId="S::melissa.higham@liv-coll.ac.uk::8b450654-2cc8-4c84-ae70-aed05bd8025c" providerId="AD" clId="Web-{B182BA16-7F71-B9FB-E112-D1BB88784868}" dt="2025-04-18T15:11:22.762" v="408" actId="20577"/>
          <ac:spMkLst>
            <pc:docMk/>
            <pc:sldMk cId="3316479955" sldId="1539"/>
            <ac:spMk id="3" creationId="{21FCFCF2-CD2A-89C3-FEE3-4F3C9F751B4D}"/>
          </ac:spMkLst>
        </pc:spChg>
        <pc:spChg chg="mod">
          <ac:chgData name="Higham, Melissa" userId="S::melissa.higham@liv-coll.ac.uk::8b450654-2cc8-4c84-ae70-aed05bd8025c" providerId="AD" clId="Web-{B182BA16-7F71-B9FB-E112-D1BB88784868}" dt="2025-04-18T15:11:11.840" v="405" actId="20577"/>
          <ac:spMkLst>
            <pc:docMk/>
            <pc:sldMk cId="3316479955" sldId="1539"/>
            <ac:spMk id="16" creationId="{7A8EBD30-2FD0-B613-8865-D815435B8B27}"/>
          </ac:spMkLst>
        </pc:spChg>
      </pc:sldChg>
      <pc:sldChg chg="modSp add replId">
        <pc:chgData name="Higham, Melissa" userId="S::melissa.higham@liv-coll.ac.uk::8b450654-2cc8-4c84-ae70-aed05bd8025c" providerId="AD" clId="Web-{B182BA16-7F71-B9FB-E112-D1BB88784868}" dt="2025-04-18T15:12:20.014" v="419" actId="20577"/>
        <pc:sldMkLst>
          <pc:docMk/>
          <pc:sldMk cId="691349690" sldId="1540"/>
        </pc:sldMkLst>
        <pc:spChg chg="mod">
          <ac:chgData name="Higham, Melissa" userId="S::melissa.higham@liv-coll.ac.uk::8b450654-2cc8-4c84-ae70-aed05bd8025c" providerId="AD" clId="Web-{B182BA16-7F71-B9FB-E112-D1BB88784868}" dt="2025-04-18T15:12:20.014" v="419" actId="20577"/>
          <ac:spMkLst>
            <pc:docMk/>
            <pc:sldMk cId="691349690" sldId="1540"/>
            <ac:spMk id="17" creationId="{C5B234B6-C9C7-C75C-1A82-99CD40A6AF68}"/>
          </ac:spMkLst>
        </pc:spChg>
      </pc:sldChg>
      <pc:sldChg chg="modSp add replId">
        <pc:chgData name="Higham, Melissa" userId="S::melissa.higham@liv-coll.ac.uk::8b450654-2cc8-4c84-ae70-aed05bd8025c" providerId="AD" clId="Web-{B182BA16-7F71-B9FB-E112-D1BB88784868}" dt="2025-04-18T15:12:35.671" v="422" actId="20577"/>
        <pc:sldMkLst>
          <pc:docMk/>
          <pc:sldMk cId="4092996962" sldId="1541"/>
        </pc:sldMkLst>
        <pc:spChg chg="mod">
          <ac:chgData name="Higham, Melissa" userId="S::melissa.higham@liv-coll.ac.uk::8b450654-2cc8-4c84-ae70-aed05bd8025c" providerId="AD" clId="Web-{B182BA16-7F71-B9FB-E112-D1BB88784868}" dt="2025-04-18T15:12:35.671" v="422" actId="20577"/>
          <ac:spMkLst>
            <pc:docMk/>
            <pc:sldMk cId="4092996962" sldId="1541"/>
            <ac:spMk id="17" creationId="{C4B0F0BC-32B1-6777-C086-3A431A498C30}"/>
          </ac:spMkLst>
        </pc:spChg>
      </pc:sldChg>
      <pc:sldChg chg="add del">
        <pc:chgData name="Higham, Melissa" userId="S::melissa.higham@liv-coll.ac.uk::8b450654-2cc8-4c84-ae70-aed05bd8025c" providerId="AD" clId="Web-{B182BA16-7F71-B9FB-E112-D1BB88784868}" dt="2025-04-18T15:16:52.680" v="504"/>
        <pc:sldMkLst>
          <pc:docMk/>
          <pc:sldMk cId="2260007401" sldId="1542"/>
        </pc:sldMkLst>
      </pc:sldChg>
      <pc:sldChg chg="modSp add replId">
        <pc:chgData name="Higham, Melissa" userId="S::melissa.higham@liv-coll.ac.uk::8b450654-2cc8-4c84-ae70-aed05bd8025c" providerId="AD" clId="Web-{B182BA16-7F71-B9FB-E112-D1BB88784868}" dt="2025-04-18T15:14:34.518" v="451" actId="20577"/>
        <pc:sldMkLst>
          <pc:docMk/>
          <pc:sldMk cId="366672423" sldId="1543"/>
        </pc:sldMkLst>
        <pc:spChg chg="mod">
          <ac:chgData name="Higham, Melissa" userId="S::melissa.higham@liv-coll.ac.uk::8b450654-2cc8-4c84-ae70-aed05bd8025c" providerId="AD" clId="Web-{B182BA16-7F71-B9FB-E112-D1BB88784868}" dt="2025-04-18T15:14:34.518" v="451" actId="20577"/>
          <ac:spMkLst>
            <pc:docMk/>
            <pc:sldMk cId="366672423" sldId="1543"/>
            <ac:spMk id="3" creationId="{793F7073-96CF-AD17-30BC-84816E2384FF}"/>
          </ac:spMkLst>
        </pc:spChg>
        <pc:spChg chg="mod">
          <ac:chgData name="Higham, Melissa" userId="S::melissa.higham@liv-coll.ac.uk::8b450654-2cc8-4c84-ae70-aed05bd8025c" providerId="AD" clId="Web-{B182BA16-7F71-B9FB-E112-D1BB88784868}" dt="2025-04-18T15:14:15.362" v="446" actId="20577"/>
          <ac:spMkLst>
            <pc:docMk/>
            <pc:sldMk cId="366672423" sldId="1543"/>
            <ac:spMk id="16" creationId="{917F9250-CB38-038F-D0D7-768CD154BA77}"/>
          </ac:spMkLst>
        </pc:spChg>
      </pc:sldChg>
      <pc:sldChg chg="modSp add replId">
        <pc:chgData name="Higham, Melissa" userId="S::melissa.higham@liv-coll.ac.uk::8b450654-2cc8-4c84-ae70-aed05bd8025c" providerId="AD" clId="Web-{B182BA16-7F71-B9FB-E112-D1BB88784868}" dt="2025-04-18T15:15:24.489" v="503" actId="1076"/>
        <pc:sldMkLst>
          <pc:docMk/>
          <pc:sldMk cId="1274024188" sldId="1544"/>
        </pc:sldMkLst>
        <pc:spChg chg="mod">
          <ac:chgData name="Higham, Melissa" userId="S::melissa.higham@liv-coll.ac.uk::8b450654-2cc8-4c84-ae70-aed05bd8025c" providerId="AD" clId="Web-{B182BA16-7F71-B9FB-E112-D1BB88784868}" dt="2025-04-18T15:15:24.489" v="503" actId="1076"/>
          <ac:spMkLst>
            <pc:docMk/>
            <pc:sldMk cId="1274024188" sldId="1544"/>
            <ac:spMk id="3" creationId="{0DDD327F-BB5B-0BA1-96AF-3D9F53FB7FBA}"/>
          </ac:spMkLst>
        </pc:spChg>
        <pc:spChg chg="mod">
          <ac:chgData name="Higham, Melissa" userId="S::melissa.higham@liv-coll.ac.uk::8b450654-2cc8-4c84-ae70-aed05bd8025c" providerId="AD" clId="Web-{B182BA16-7F71-B9FB-E112-D1BB88784868}" dt="2025-04-18T15:15:03.269" v="490" actId="20577"/>
          <ac:spMkLst>
            <pc:docMk/>
            <pc:sldMk cId="1274024188" sldId="1544"/>
            <ac:spMk id="16" creationId="{2E2C276D-C9EB-B4DF-2F4A-2430A8B9B965}"/>
          </ac:spMkLst>
        </pc:spChg>
      </pc:sldChg>
    </pc:docChg>
  </pc:docChgLst>
  <pc:docChgLst>
    <pc:chgData name="Higham, Melissa" userId="S::melissa.higham@liv-coll.ac.uk::8b450654-2cc8-4c84-ae70-aed05bd8025c" providerId="AD" clId="Web-{356B0DD3-CF05-A003-478F-4FB3AF640384}"/>
    <pc:docChg chg="addSld delSld modSld sldOrd">
      <pc:chgData name="Higham, Melissa" userId="S::melissa.higham@liv-coll.ac.uk::8b450654-2cc8-4c84-ae70-aed05bd8025c" providerId="AD" clId="Web-{356B0DD3-CF05-A003-478F-4FB3AF640384}" dt="2025-04-14T16:46:04.896" v="1575" actId="14100"/>
      <pc:docMkLst>
        <pc:docMk/>
      </pc:docMkLst>
      <pc:sldChg chg="modSp">
        <pc:chgData name="Higham, Melissa" userId="S::melissa.higham@liv-coll.ac.uk::8b450654-2cc8-4c84-ae70-aed05bd8025c" providerId="AD" clId="Web-{356B0DD3-CF05-A003-478F-4FB3AF640384}" dt="2025-04-14T16:12:02.342" v="37" actId="14100"/>
        <pc:sldMkLst>
          <pc:docMk/>
          <pc:sldMk cId="1184006079" sldId="389"/>
        </pc:sldMkLst>
        <pc:spChg chg="mod">
          <ac:chgData name="Higham, Melissa" userId="S::melissa.higham@liv-coll.ac.uk::8b450654-2cc8-4c84-ae70-aed05bd8025c" providerId="AD" clId="Web-{356B0DD3-CF05-A003-478F-4FB3AF640384}" dt="2025-04-14T16:12:02.342" v="37" actId="14100"/>
          <ac:spMkLst>
            <pc:docMk/>
            <pc:sldMk cId="1184006079" sldId="389"/>
            <ac:spMk id="10" creationId="{595A9A35-D54F-CE40-81EA-F996576E9793}"/>
          </ac:spMkLst>
        </pc:spChg>
        <pc:spChg chg="mod">
          <ac:chgData name="Higham, Melissa" userId="S::melissa.higham@liv-coll.ac.uk::8b450654-2cc8-4c84-ae70-aed05bd8025c" providerId="AD" clId="Web-{356B0DD3-CF05-A003-478F-4FB3AF640384}" dt="2025-04-14T16:11:57.748" v="36" actId="1076"/>
          <ac:spMkLst>
            <pc:docMk/>
            <pc:sldMk cId="1184006079" sldId="389"/>
            <ac:spMk id="14" creationId="{0751FB7C-59CA-72EB-4FF5-1044FB69D8A7}"/>
          </ac:spMkLst>
        </pc:spChg>
      </pc:sldChg>
      <pc:sldChg chg="modSp">
        <pc:chgData name="Higham, Melissa" userId="S::melissa.higham@liv-coll.ac.uk::8b450654-2cc8-4c84-ae70-aed05bd8025c" providerId="AD" clId="Web-{356B0DD3-CF05-A003-478F-4FB3AF640384}" dt="2025-04-14T16:11:38.342" v="1" actId="20577"/>
        <pc:sldMkLst>
          <pc:docMk/>
          <pc:sldMk cId="561261130" sldId="1474"/>
        </pc:sldMkLst>
        <pc:spChg chg="mod">
          <ac:chgData name="Higham, Melissa" userId="S::melissa.higham@liv-coll.ac.uk::8b450654-2cc8-4c84-ae70-aed05bd8025c" providerId="AD" clId="Web-{356B0DD3-CF05-A003-478F-4FB3AF640384}" dt="2025-04-14T16:11:38.342" v="1" actId="20577"/>
          <ac:spMkLst>
            <pc:docMk/>
            <pc:sldMk cId="561261130" sldId="1474"/>
            <ac:spMk id="4" creationId="{A6D3FD5C-A2DD-2B5F-EA91-0994D9FFBF11}"/>
          </ac:spMkLst>
        </pc:spChg>
      </pc:sldChg>
      <pc:sldChg chg="modSp">
        <pc:chgData name="Higham, Melissa" userId="S::melissa.higham@liv-coll.ac.uk::8b450654-2cc8-4c84-ae70-aed05bd8025c" providerId="AD" clId="Web-{356B0DD3-CF05-A003-478F-4FB3AF640384}" dt="2025-04-14T16:12:13.640" v="40" actId="14100"/>
        <pc:sldMkLst>
          <pc:docMk/>
          <pc:sldMk cId="1292783541" sldId="1475"/>
        </pc:sldMkLst>
        <pc:spChg chg="mod">
          <ac:chgData name="Higham, Melissa" userId="S::melissa.higham@liv-coll.ac.uk::8b450654-2cc8-4c84-ae70-aed05bd8025c" providerId="AD" clId="Web-{356B0DD3-CF05-A003-478F-4FB3AF640384}" dt="2025-04-14T16:12:13.640" v="40" actId="14100"/>
          <ac:spMkLst>
            <pc:docMk/>
            <pc:sldMk cId="1292783541" sldId="1475"/>
            <ac:spMk id="10" creationId="{855862A7-8F02-3474-0D5D-B5FB2E323DBE}"/>
          </ac:spMkLst>
        </pc:spChg>
      </pc:sldChg>
      <pc:sldChg chg="modSp">
        <pc:chgData name="Higham, Melissa" userId="S::melissa.higham@liv-coll.ac.uk::8b450654-2cc8-4c84-ae70-aed05bd8025c" providerId="AD" clId="Web-{356B0DD3-CF05-A003-478F-4FB3AF640384}" dt="2025-04-14T16:14:22.347" v="64" actId="20577"/>
        <pc:sldMkLst>
          <pc:docMk/>
          <pc:sldMk cId="4088904821" sldId="1476"/>
        </pc:sldMkLst>
        <pc:spChg chg="mod">
          <ac:chgData name="Higham, Melissa" userId="S::melissa.higham@liv-coll.ac.uk::8b450654-2cc8-4c84-ae70-aed05bd8025c" providerId="AD" clId="Web-{356B0DD3-CF05-A003-478F-4FB3AF640384}" dt="2025-04-14T16:14:22.347" v="64" actId="20577"/>
          <ac:spMkLst>
            <pc:docMk/>
            <pc:sldMk cId="4088904821" sldId="1476"/>
            <ac:spMk id="3" creationId="{112ECCEB-D606-8F6C-4D6F-5CFF21DDC8A2}"/>
          </ac:spMkLst>
        </pc:spChg>
        <pc:spChg chg="mod">
          <ac:chgData name="Higham, Melissa" userId="S::melissa.higham@liv-coll.ac.uk::8b450654-2cc8-4c84-ae70-aed05bd8025c" providerId="AD" clId="Web-{356B0DD3-CF05-A003-478F-4FB3AF640384}" dt="2025-04-14T16:14:04.300" v="50" actId="20577"/>
          <ac:spMkLst>
            <pc:docMk/>
            <pc:sldMk cId="4088904821" sldId="1476"/>
            <ac:spMk id="16" creationId="{6D29717F-66CB-2AA1-B399-BFFDD8A56B07}"/>
          </ac:spMkLst>
        </pc:spChg>
      </pc:sldChg>
      <pc:sldChg chg="del">
        <pc:chgData name="Higham, Melissa" userId="S::melissa.higham@liv-coll.ac.uk::8b450654-2cc8-4c84-ae70-aed05bd8025c" providerId="AD" clId="Web-{356B0DD3-CF05-A003-478F-4FB3AF640384}" dt="2025-04-14T16:16:31.242" v="120"/>
        <pc:sldMkLst>
          <pc:docMk/>
          <pc:sldMk cId="82427943" sldId="1478"/>
        </pc:sldMkLst>
      </pc:sldChg>
      <pc:sldChg chg="del">
        <pc:chgData name="Higham, Melissa" userId="S::melissa.higham@liv-coll.ac.uk::8b450654-2cc8-4c84-ae70-aed05bd8025c" providerId="AD" clId="Web-{356B0DD3-CF05-A003-478F-4FB3AF640384}" dt="2025-04-14T16:26:14.778" v="643"/>
        <pc:sldMkLst>
          <pc:docMk/>
          <pc:sldMk cId="2447708553" sldId="1479"/>
        </pc:sldMkLst>
      </pc:sldChg>
      <pc:sldChg chg="modSp">
        <pc:chgData name="Higham, Melissa" userId="S::melissa.higham@liv-coll.ac.uk::8b450654-2cc8-4c84-ae70-aed05bd8025c" providerId="AD" clId="Web-{356B0DD3-CF05-A003-478F-4FB3AF640384}" dt="2025-04-14T16:15:30.115" v="98" actId="20577"/>
        <pc:sldMkLst>
          <pc:docMk/>
          <pc:sldMk cId="4222249992" sldId="1485"/>
        </pc:sldMkLst>
        <pc:spChg chg="mod">
          <ac:chgData name="Higham, Melissa" userId="S::melissa.higham@liv-coll.ac.uk::8b450654-2cc8-4c84-ae70-aed05bd8025c" providerId="AD" clId="Web-{356B0DD3-CF05-A003-478F-4FB3AF640384}" dt="2025-04-14T16:15:30.115" v="98" actId="20577"/>
          <ac:spMkLst>
            <pc:docMk/>
            <pc:sldMk cId="4222249992" sldId="1485"/>
            <ac:spMk id="16" creationId="{6D29717F-66CB-2AA1-B399-BFFDD8A56B07}"/>
          </ac:spMkLst>
        </pc:spChg>
      </pc:sldChg>
      <pc:sldChg chg="del">
        <pc:chgData name="Higham, Melissa" userId="S::melissa.higham@liv-coll.ac.uk::8b450654-2cc8-4c84-ae70-aed05bd8025c" providerId="AD" clId="Web-{356B0DD3-CF05-A003-478F-4FB3AF640384}" dt="2025-04-14T16:26:15.528" v="644"/>
        <pc:sldMkLst>
          <pc:docMk/>
          <pc:sldMk cId="3768039713" sldId="1486"/>
        </pc:sldMkLst>
      </pc:sldChg>
      <pc:sldChg chg="del">
        <pc:chgData name="Higham, Melissa" userId="S::melissa.higham@liv-coll.ac.uk::8b450654-2cc8-4c84-ae70-aed05bd8025c" providerId="AD" clId="Web-{356B0DD3-CF05-A003-478F-4FB3AF640384}" dt="2025-04-14T16:27:27.296" v="769"/>
        <pc:sldMkLst>
          <pc:docMk/>
          <pc:sldMk cId="2947070450" sldId="1487"/>
        </pc:sldMkLst>
      </pc:sldChg>
      <pc:sldChg chg="del">
        <pc:chgData name="Higham, Melissa" userId="S::melissa.higham@liv-coll.ac.uk::8b450654-2cc8-4c84-ae70-aed05bd8025c" providerId="AD" clId="Web-{356B0DD3-CF05-A003-478F-4FB3AF640384}" dt="2025-04-14T16:27:28.062" v="770"/>
        <pc:sldMkLst>
          <pc:docMk/>
          <pc:sldMk cId="873013920" sldId="1488"/>
        </pc:sldMkLst>
      </pc:sldChg>
      <pc:sldChg chg="del">
        <pc:chgData name="Higham, Melissa" userId="S::melissa.higham@liv-coll.ac.uk::8b450654-2cc8-4c84-ae70-aed05bd8025c" providerId="AD" clId="Web-{356B0DD3-CF05-A003-478F-4FB3AF640384}" dt="2025-04-14T16:27:29.187" v="771"/>
        <pc:sldMkLst>
          <pc:docMk/>
          <pc:sldMk cId="2733766201" sldId="1489"/>
        </pc:sldMkLst>
      </pc:sldChg>
      <pc:sldChg chg="del">
        <pc:chgData name="Higham, Melissa" userId="S::melissa.higham@liv-coll.ac.uk::8b450654-2cc8-4c84-ae70-aed05bd8025c" providerId="AD" clId="Web-{356B0DD3-CF05-A003-478F-4FB3AF640384}" dt="2025-04-14T16:28:52.471" v="901"/>
        <pc:sldMkLst>
          <pc:docMk/>
          <pc:sldMk cId="2566739455" sldId="1490"/>
        </pc:sldMkLst>
      </pc:sldChg>
      <pc:sldChg chg="del">
        <pc:chgData name="Higham, Melissa" userId="S::melissa.higham@liv-coll.ac.uk::8b450654-2cc8-4c84-ae70-aed05bd8025c" providerId="AD" clId="Web-{356B0DD3-CF05-A003-478F-4FB3AF640384}" dt="2025-04-14T16:28:54.189" v="902"/>
        <pc:sldMkLst>
          <pc:docMk/>
          <pc:sldMk cId="3284119719" sldId="1491"/>
        </pc:sldMkLst>
      </pc:sldChg>
      <pc:sldChg chg="modSp ord">
        <pc:chgData name="Higham, Melissa" userId="S::melissa.higham@liv-coll.ac.uk::8b450654-2cc8-4c84-ae70-aed05bd8025c" providerId="AD" clId="Web-{356B0DD3-CF05-A003-478F-4FB3AF640384}" dt="2025-04-14T16:39:25.539" v="1139"/>
        <pc:sldMkLst>
          <pc:docMk/>
          <pc:sldMk cId="4046358785" sldId="1492"/>
        </pc:sldMkLst>
        <pc:spChg chg="mod">
          <ac:chgData name="Higham, Melissa" userId="S::melissa.higham@liv-coll.ac.uk::8b450654-2cc8-4c84-ae70-aed05bd8025c" providerId="AD" clId="Web-{356B0DD3-CF05-A003-478F-4FB3AF640384}" dt="2025-04-14T16:26:09.981" v="642" actId="20577"/>
          <ac:spMkLst>
            <pc:docMk/>
            <pc:sldMk cId="4046358785" sldId="1492"/>
            <ac:spMk id="3" creationId="{CD2CAE1E-8626-D9A8-FFA5-5BE13037B40D}"/>
          </ac:spMkLst>
        </pc:spChg>
      </pc:sldChg>
      <pc:sldChg chg="modSp ord">
        <pc:chgData name="Higham, Melissa" userId="S::melissa.higham@liv-coll.ac.uk::8b450654-2cc8-4c84-ae70-aed05bd8025c" providerId="AD" clId="Web-{356B0DD3-CF05-A003-478F-4FB3AF640384}" dt="2025-04-14T16:39:28.899" v="1140"/>
        <pc:sldMkLst>
          <pc:docMk/>
          <pc:sldMk cId="2390858857" sldId="1493"/>
        </pc:sldMkLst>
        <pc:spChg chg="mod">
          <ac:chgData name="Higham, Melissa" userId="S::melissa.higham@liv-coll.ac.uk::8b450654-2cc8-4c84-ae70-aed05bd8025c" providerId="AD" clId="Web-{356B0DD3-CF05-A003-478F-4FB3AF640384}" dt="2025-04-14T16:27:24.530" v="768" actId="20577"/>
          <ac:spMkLst>
            <pc:docMk/>
            <pc:sldMk cId="2390858857" sldId="1493"/>
            <ac:spMk id="3" creationId="{C382F3D0-4DFF-E0E9-412A-872545195C8C}"/>
          </ac:spMkLst>
        </pc:spChg>
      </pc:sldChg>
      <pc:sldChg chg="modSp ord">
        <pc:chgData name="Higham, Melissa" userId="S::melissa.higham@liv-coll.ac.uk::8b450654-2cc8-4c84-ae70-aed05bd8025c" providerId="AD" clId="Web-{356B0DD3-CF05-A003-478F-4FB3AF640384}" dt="2025-04-14T16:39:32.571" v="1141"/>
        <pc:sldMkLst>
          <pc:docMk/>
          <pc:sldMk cId="2357658248" sldId="1494"/>
        </pc:sldMkLst>
        <pc:spChg chg="mod">
          <ac:chgData name="Higham, Melissa" userId="S::melissa.higham@liv-coll.ac.uk::8b450654-2cc8-4c84-ae70-aed05bd8025c" providerId="AD" clId="Web-{356B0DD3-CF05-A003-478F-4FB3AF640384}" dt="2025-04-14T16:28:49.064" v="900" actId="20577"/>
          <ac:spMkLst>
            <pc:docMk/>
            <pc:sldMk cId="2357658248" sldId="1494"/>
            <ac:spMk id="3" creationId="{517018A7-84B3-C04C-6E1F-7101779F79CB}"/>
          </ac:spMkLst>
        </pc:spChg>
      </pc:sldChg>
      <pc:sldChg chg="modSp">
        <pc:chgData name="Higham, Melissa" userId="S::melissa.higham@liv-coll.ac.uk::8b450654-2cc8-4c84-ae70-aed05bd8025c" providerId="AD" clId="Web-{356B0DD3-CF05-A003-478F-4FB3AF640384}" dt="2025-04-14T16:37:11.847" v="1138" actId="20577"/>
        <pc:sldMkLst>
          <pc:docMk/>
          <pc:sldMk cId="109148949" sldId="1495"/>
        </pc:sldMkLst>
        <pc:spChg chg="mod">
          <ac:chgData name="Higham, Melissa" userId="S::melissa.higham@liv-coll.ac.uk::8b450654-2cc8-4c84-ae70-aed05bd8025c" providerId="AD" clId="Web-{356B0DD3-CF05-A003-478F-4FB3AF640384}" dt="2025-04-14T16:37:11.847" v="1138" actId="20577"/>
          <ac:spMkLst>
            <pc:docMk/>
            <pc:sldMk cId="109148949" sldId="1495"/>
            <ac:spMk id="4" creationId="{BFAE7A7A-4F04-47FD-DEFC-EE91425742C4}"/>
          </ac:spMkLst>
        </pc:spChg>
      </pc:sldChg>
      <pc:sldChg chg="modSp">
        <pc:chgData name="Higham, Melissa" userId="S::melissa.higham@liv-coll.ac.uk::8b450654-2cc8-4c84-ae70-aed05bd8025c" providerId="AD" clId="Web-{356B0DD3-CF05-A003-478F-4FB3AF640384}" dt="2025-04-14T16:30:36.193" v="1009" actId="20577"/>
        <pc:sldMkLst>
          <pc:docMk/>
          <pc:sldMk cId="1683184333" sldId="1496"/>
        </pc:sldMkLst>
        <pc:spChg chg="mod">
          <ac:chgData name="Higham, Melissa" userId="S::melissa.higham@liv-coll.ac.uk::8b450654-2cc8-4c84-ae70-aed05bd8025c" providerId="AD" clId="Web-{356B0DD3-CF05-A003-478F-4FB3AF640384}" dt="2025-04-14T16:30:36.193" v="1009" actId="20577"/>
          <ac:spMkLst>
            <pc:docMk/>
            <pc:sldMk cId="1683184333" sldId="1496"/>
            <ac:spMk id="3" creationId="{2011FF6D-EDBE-FCD1-2FAD-596E480CEE4A}"/>
          </ac:spMkLst>
        </pc:spChg>
      </pc:sldChg>
      <pc:sldChg chg="modSp">
        <pc:chgData name="Higham, Melissa" userId="S::melissa.higham@liv-coll.ac.uk::8b450654-2cc8-4c84-ae70-aed05bd8025c" providerId="AD" clId="Web-{356B0DD3-CF05-A003-478F-4FB3AF640384}" dt="2025-04-14T16:33:31.058" v="1054" actId="20577"/>
        <pc:sldMkLst>
          <pc:docMk/>
          <pc:sldMk cId="1472725029" sldId="1497"/>
        </pc:sldMkLst>
        <pc:spChg chg="mod">
          <ac:chgData name="Higham, Melissa" userId="S::melissa.higham@liv-coll.ac.uk::8b450654-2cc8-4c84-ae70-aed05bd8025c" providerId="AD" clId="Web-{356B0DD3-CF05-A003-478F-4FB3AF640384}" dt="2025-04-14T16:33:31.058" v="1054" actId="20577"/>
          <ac:spMkLst>
            <pc:docMk/>
            <pc:sldMk cId="1472725029" sldId="1497"/>
            <ac:spMk id="3" creationId="{7EACF827-F606-475C-0179-486F71D7DBE7}"/>
          </ac:spMkLst>
        </pc:spChg>
        <pc:spChg chg="mod">
          <ac:chgData name="Higham, Melissa" userId="S::melissa.higham@liv-coll.ac.uk::8b450654-2cc8-4c84-ae70-aed05bd8025c" providerId="AD" clId="Web-{356B0DD3-CF05-A003-478F-4FB3AF640384}" dt="2025-04-14T16:31:32.554" v="1012" actId="20577"/>
          <ac:spMkLst>
            <pc:docMk/>
            <pc:sldMk cId="1472725029" sldId="1497"/>
            <ac:spMk id="16" creationId="{0615A584-C2DB-C608-88C6-34961E25B0A4}"/>
          </ac:spMkLst>
        </pc:spChg>
      </pc:sldChg>
      <pc:sldChg chg="modSp add replId">
        <pc:chgData name="Higham, Melissa" userId="S::melissa.higham@liv-coll.ac.uk::8b450654-2cc8-4c84-ae70-aed05bd8025c" providerId="AD" clId="Web-{356B0DD3-CF05-A003-478F-4FB3AF640384}" dt="2025-04-14T16:16:03.960" v="118" actId="20577"/>
        <pc:sldMkLst>
          <pc:docMk/>
          <pc:sldMk cId="3389975167" sldId="1498"/>
        </pc:sldMkLst>
        <pc:spChg chg="mod">
          <ac:chgData name="Higham, Melissa" userId="S::melissa.higham@liv-coll.ac.uk::8b450654-2cc8-4c84-ae70-aed05bd8025c" providerId="AD" clId="Web-{356B0DD3-CF05-A003-478F-4FB3AF640384}" dt="2025-04-14T16:16:03.960" v="118" actId="20577"/>
          <ac:spMkLst>
            <pc:docMk/>
            <pc:sldMk cId="3389975167" sldId="1498"/>
            <ac:spMk id="3" creationId="{124D8609-8B63-EBC1-F16E-BFEDBD32A647}"/>
          </ac:spMkLst>
        </pc:spChg>
        <pc:spChg chg="mod">
          <ac:chgData name="Higham, Melissa" userId="S::melissa.higham@liv-coll.ac.uk::8b450654-2cc8-4c84-ae70-aed05bd8025c" providerId="AD" clId="Web-{356B0DD3-CF05-A003-478F-4FB3AF640384}" dt="2025-04-14T16:15:49.459" v="108" actId="20577"/>
          <ac:spMkLst>
            <pc:docMk/>
            <pc:sldMk cId="3389975167" sldId="1498"/>
            <ac:spMk id="16" creationId="{CCDE2B68-EB6C-34C7-91FC-A02D46DC2503}"/>
          </ac:spMkLst>
        </pc:spChg>
      </pc:sldChg>
      <pc:sldChg chg="modSp add replId">
        <pc:chgData name="Higham, Melissa" userId="S::melissa.higham@liv-coll.ac.uk::8b450654-2cc8-4c84-ae70-aed05bd8025c" providerId="AD" clId="Web-{356B0DD3-CF05-A003-478F-4FB3AF640384}" dt="2025-04-14T16:16:54.477" v="140" actId="20577"/>
        <pc:sldMkLst>
          <pc:docMk/>
          <pc:sldMk cId="684495832" sldId="1499"/>
        </pc:sldMkLst>
        <pc:spChg chg="mod">
          <ac:chgData name="Higham, Melissa" userId="S::melissa.higham@liv-coll.ac.uk::8b450654-2cc8-4c84-ae70-aed05bd8025c" providerId="AD" clId="Web-{356B0DD3-CF05-A003-478F-4FB3AF640384}" dt="2025-04-14T16:16:54.477" v="140" actId="20577"/>
          <ac:spMkLst>
            <pc:docMk/>
            <pc:sldMk cId="684495832" sldId="1499"/>
            <ac:spMk id="3" creationId="{9543E221-E427-D2AC-95B9-668F0652B032}"/>
          </ac:spMkLst>
        </pc:spChg>
        <pc:spChg chg="mod">
          <ac:chgData name="Higham, Melissa" userId="S::melissa.higham@liv-coll.ac.uk::8b450654-2cc8-4c84-ae70-aed05bd8025c" providerId="AD" clId="Web-{356B0DD3-CF05-A003-478F-4FB3AF640384}" dt="2025-04-14T16:16:41.383" v="130" actId="20577"/>
          <ac:spMkLst>
            <pc:docMk/>
            <pc:sldMk cId="684495832" sldId="1499"/>
            <ac:spMk id="16" creationId="{7BE138F0-CFC6-65F5-3770-1F12769BAFE3}"/>
          </ac:spMkLst>
        </pc:spChg>
      </pc:sldChg>
      <pc:sldChg chg="modSp add replId">
        <pc:chgData name="Higham, Melissa" userId="S::melissa.higham@liv-coll.ac.uk::8b450654-2cc8-4c84-ae70-aed05bd8025c" providerId="AD" clId="Web-{356B0DD3-CF05-A003-478F-4FB3AF640384}" dt="2025-04-14T16:18:02.917" v="215" actId="20577"/>
        <pc:sldMkLst>
          <pc:docMk/>
          <pc:sldMk cId="1392918337" sldId="1500"/>
        </pc:sldMkLst>
        <pc:spChg chg="mod">
          <ac:chgData name="Higham, Melissa" userId="S::melissa.higham@liv-coll.ac.uk::8b450654-2cc8-4c84-ae70-aed05bd8025c" providerId="AD" clId="Web-{356B0DD3-CF05-A003-478F-4FB3AF640384}" dt="2025-04-14T16:18:02.917" v="215" actId="20577"/>
          <ac:spMkLst>
            <pc:docMk/>
            <pc:sldMk cId="1392918337" sldId="1500"/>
            <ac:spMk id="3" creationId="{61D5F9CE-3F11-335C-AD8E-94D01467A5A2}"/>
          </ac:spMkLst>
        </pc:spChg>
        <pc:spChg chg="mod">
          <ac:chgData name="Higham, Melissa" userId="S::melissa.higham@liv-coll.ac.uk::8b450654-2cc8-4c84-ae70-aed05bd8025c" providerId="AD" clId="Web-{356B0DD3-CF05-A003-478F-4FB3AF640384}" dt="2025-04-14T16:17:09.197" v="147" actId="20577"/>
          <ac:spMkLst>
            <pc:docMk/>
            <pc:sldMk cId="1392918337" sldId="1500"/>
            <ac:spMk id="16" creationId="{3E2FB62B-6084-5A0D-E80F-DED2C63503C2}"/>
          </ac:spMkLst>
        </pc:spChg>
      </pc:sldChg>
      <pc:sldChg chg="modSp add replId">
        <pc:chgData name="Higham, Melissa" userId="S::melissa.higham@liv-coll.ac.uk::8b450654-2cc8-4c84-ae70-aed05bd8025c" providerId="AD" clId="Web-{356B0DD3-CF05-A003-478F-4FB3AF640384}" dt="2025-04-14T16:19:12.091" v="338" actId="20577"/>
        <pc:sldMkLst>
          <pc:docMk/>
          <pc:sldMk cId="648175270" sldId="1501"/>
        </pc:sldMkLst>
        <pc:spChg chg="mod">
          <ac:chgData name="Higham, Melissa" userId="S::melissa.higham@liv-coll.ac.uk::8b450654-2cc8-4c84-ae70-aed05bd8025c" providerId="AD" clId="Web-{356B0DD3-CF05-A003-478F-4FB3AF640384}" dt="2025-04-14T16:19:12.091" v="338" actId="20577"/>
          <ac:spMkLst>
            <pc:docMk/>
            <pc:sldMk cId="648175270" sldId="1501"/>
            <ac:spMk id="3" creationId="{387EA538-FA18-3650-6C00-B58FFC09A34C}"/>
          </ac:spMkLst>
        </pc:spChg>
        <pc:spChg chg="mod">
          <ac:chgData name="Higham, Melissa" userId="S::melissa.higham@liv-coll.ac.uk::8b450654-2cc8-4c84-ae70-aed05bd8025c" providerId="AD" clId="Web-{356B0DD3-CF05-A003-478F-4FB3AF640384}" dt="2025-04-14T16:18:09.105" v="223" actId="20577"/>
          <ac:spMkLst>
            <pc:docMk/>
            <pc:sldMk cId="648175270" sldId="1501"/>
            <ac:spMk id="16" creationId="{C209298E-3EC0-5F16-8140-ADCD19FF2C86}"/>
          </ac:spMkLst>
        </pc:spChg>
      </pc:sldChg>
      <pc:sldChg chg="modSp add replId">
        <pc:chgData name="Higham, Melissa" userId="S::melissa.higham@liv-coll.ac.uk::8b450654-2cc8-4c84-ae70-aed05bd8025c" providerId="AD" clId="Web-{356B0DD3-CF05-A003-478F-4FB3AF640384}" dt="2025-04-14T16:20:26.844" v="431" actId="20577"/>
        <pc:sldMkLst>
          <pc:docMk/>
          <pc:sldMk cId="184328819" sldId="1502"/>
        </pc:sldMkLst>
        <pc:spChg chg="mod">
          <ac:chgData name="Higham, Melissa" userId="S::melissa.higham@liv-coll.ac.uk::8b450654-2cc8-4c84-ae70-aed05bd8025c" providerId="AD" clId="Web-{356B0DD3-CF05-A003-478F-4FB3AF640384}" dt="2025-04-14T16:20:26.844" v="431" actId="20577"/>
          <ac:spMkLst>
            <pc:docMk/>
            <pc:sldMk cId="184328819" sldId="1502"/>
            <ac:spMk id="3" creationId="{EC0DCCEC-CAC8-52AA-EAA8-E766284D722C}"/>
          </ac:spMkLst>
        </pc:spChg>
        <pc:spChg chg="mod">
          <ac:chgData name="Higham, Melissa" userId="S::melissa.higham@liv-coll.ac.uk::8b450654-2cc8-4c84-ae70-aed05bd8025c" providerId="AD" clId="Web-{356B0DD3-CF05-A003-478F-4FB3AF640384}" dt="2025-04-14T16:19:33.217" v="345" actId="20577"/>
          <ac:spMkLst>
            <pc:docMk/>
            <pc:sldMk cId="184328819" sldId="1502"/>
            <ac:spMk id="16" creationId="{1344A365-1D9F-69AD-657F-06E4C92DD30D}"/>
          </ac:spMkLst>
        </pc:spChg>
      </pc:sldChg>
      <pc:sldChg chg="modSp add replId">
        <pc:chgData name="Higham, Melissa" userId="S::melissa.higham@liv-coll.ac.uk::8b450654-2cc8-4c84-ae70-aed05bd8025c" providerId="AD" clId="Web-{356B0DD3-CF05-A003-478F-4FB3AF640384}" dt="2025-04-14T16:20:45.173" v="445" actId="20577"/>
        <pc:sldMkLst>
          <pc:docMk/>
          <pc:sldMk cId="197605241" sldId="1503"/>
        </pc:sldMkLst>
        <pc:spChg chg="mod">
          <ac:chgData name="Higham, Melissa" userId="S::melissa.higham@liv-coll.ac.uk::8b450654-2cc8-4c84-ae70-aed05bd8025c" providerId="AD" clId="Web-{356B0DD3-CF05-A003-478F-4FB3AF640384}" dt="2025-04-14T16:20:45.173" v="445" actId="20577"/>
          <ac:spMkLst>
            <pc:docMk/>
            <pc:sldMk cId="197605241" sldId="1503"/>
            <ac:spMk id="3" creationId="{75B926A6-DDEA-4CEC-ADF8-0D4F460C608F}"/>
          </ac:spMkLst>
        </pc:spChg>
        <pc:spChg chg="mod">
          <ac:chgData name="Higham, Melissa" userId="S::melissa.higham@liv-coll.ac.uk::8b450654-2cc8-4c84-ae70-aed05bd8025c" providerId="AD" clId="Web-{356B0DD3-CF05-A003-478F-4FB3AF640384}" dt="2025-04-14T16:20:33.376" v="437" actId="20577"/>
          <ac:spMkLst>
            <pc:docMk/>
            <pc:sldMk cId="197605241" sldId="1503"/>
            <ac:spMk id="16" creationId="{B1C417DF-B08A-1D5D-DDEC-5CEC34616055}"/>
          </ac:spMkLst>
        </pc:spChg>
      </pc:sldChg>
      <pc:sldChg chg="modSp add replId">
        <pc:chgData name="Higham, Melissa" userId="S::melissa.higham@liv-coll.ac.uk::8b450654-2cc8-4c84-ae70-aed05bd8025c" providerId="AD" clId="Web-{356B0DD3-CF05-A003-478F-4FB3AF640384}" dt="2025-04-14T16:42:34.311" v="1455" actId="20577"/>
        <pc:sldMkLst>
          <pc:docMk/>
          <pc:sldMk cId="1332088683" sldId="1504"/>
        </pc:sldMkLst>
        <pc:spChg chg="mod">
          <ac:chgData name="Higham, Melissa" userId="S::melissa.higham@liv-coll.ac.uk::8b450654-2cc8-4c84-ae70-aed05bd8025c" providerId="AD" clId="Web-{356B0DD3-CF05-A003-478F-4FB3AF640384}" dt="2025-04-14T16:42:34.311" v="1455" actId="20577"/>
          <ac:spMkLst>
            <pc:docMk/>
            <pc:sldMk cId="1332088683" sldId="1504"/>
            <ac:spMk id="3" creationId="{15D08755-B9CF-773D-40A6-4026B37CFC08}"/>
          </ac:spMkLst>
        </pc:spChg>
        <pc:spChg chg="mod">
          <ac:chgData name="Higham, Melissa" userId="S::melissa.higham@liv-coll.ac.uk::8b450654-2cc8-4c84-ae70-aed05bd8025c" providerId="AD" clId="Web-{356B0DD3-CF05-A003-478F-4FB3AF640384}" dt="2025-04-14T16:21:53.847" v="471" actId="20577"/>
          <ac:spMkLst>
            <pc:docMk/>
            <pc:sldMk cId="1332088683" sldId="1504"/>
            <ac:spMk id="16" creationId="{F813DF97-BF41-091A-79EA-13D3EA823502}"/>
          </ac:spMkLst>
        </pc:spChg>
      </pc:sldChg>
      <pc:sldChg chg="modSp add replId">
        <pc:chgData name="Higham, Melissa" userId="S::melissa.higham@liv-coll.ac.uk::8b450654-2cc8-4c84-ae70-aed05bd8025c" providerId="AD" clId="Web-{356B0DD3-CF05-A003-478F-4FB3AF640384}" dt="2025-04-14T16:43:20.516" v="1472" actId="1076"/>
        <pc:sldMkLst>
          <pc:docMk/>
          <pc:sldMk cId="1757195036" sldId="1505"/>
        </pc:sldMkLst>
        <pc:spChg chg="mod">
          <ac:chgData name="Higham, Melissa" userId="S::melissa.higham@liv-coll.ac.uk::8b450654-2cc8-4c84-ae70-aed05bd8025c" providerId="AD" clId="Web-{356B0DD3-CF05-A003-478F-4FB3AF640384}" dt="2025-04-14T16:43:20.516" v="1472" actId="1076"/>
          <ac:spMkLst>
            <pc:docMk/>
            <pc:sldMk cId="1757195036" sldId="1505"/>
            <ac:spMk id="3" creationId="{F56CF370-176B-F2F9-1146-63FB00BE0396}"/>
          </ac:spMkLst>
        </pc:spChg>
        <pc:spChg chg="mod">
          <ac:chgData name="Higham, Melissa" userId="S::melissa.higham@liv-coll.ac.uk::8b450654-2cc8-4c84-ae70-aed05bd8025c" providerId="AD" clId="Web-{356B0DD3-CF05-A003-478F-4FB3AF640384}" dt="2025-04-14T16:23:12.131" v="485" actId="20577"/>
          <ac:spMkLst>
            <pc:docMk/>
            <pc:sldMk cId="1757195036" sldId="1505"/>
            <ac:spMk id="16" creationId="{8AF393B2-321A-4B16-4104-6E84B0D3BEB1}"/>
          </ac:spMkLst>
        </pc:spChg>
      </pc:sldChg>
      <pc:sldChg chg="modSp add replId">
        <pc:chgData name="Higham, Melissa" userId="S::melissa.higham@liv-coll.ac.uk::8b450654-2cc8-4c84-ae70-aed05bd8025c" providerId="AD" clId="Web-{356B0DD3-CF05-A003-478F-4FB3AF640384}" dt="2025-04-14T16:33:26.480" v="1050" actId="20577"/>
        <pc:sldMkLst>
          <pc:docMk/>
          <pc:sldMk cId="2860709468" sldId="1506"/>
        </pc:sldMkLst>
        <pc:spChg chg="mod">
          <ac:chgData name="Higham, Melissa" userId="S::melissa.higham@liv-coll.ac.uk::8b450654-2cc8-4c84-ae70-aed05bd8025c" providerId="AD" clId="Web-{356B0DD3-CF05-A003-478F-4FB3AF640384}" dt="2025-04-14T16:33:26.480" v="1050" actId="20577"/>
          <ac:spMkLst>
            <pc:docMk/>
            <pc:sldMk cId="2860709468" sldId="1506"/>
            <ac:spMk id="3" creationId="{1E9FE947-4722-763D-9AA8-26F8AAE5342D}"/>
          </ac:spMkLst>
        </pc:spChg>
        <pc:spChg chg="mod">
          <ac:chgData name="Higham, Melissa" userId="S::melissa.higham@liv-coll.ac.uk::8b450654-2cc8-4c84-ae70-aed05bd8025c" providerId="AD" clId="Web-{356B0DD3-CF05-A003-478F-4FB3AF640384}" dt="2025-04-14T16:32:16.509" v="1023" actId="20577"/>
          <ac:spMkLst>
            <pc:docMk/>
            <pc:sldMk cId="2860709468" sldId="1506"/>
            <ac:spMk id="16" creationId="{ECAD0934-95F4-437A-55E6-F95175583FD2}"/>
          </ac:spMkLst>
        </pc:spChg>
      </pc:sldChg>
      <pc:sldChg chg="modSp add replId">
        <pc:chgData name="Higham, Melissa" userId="S::melissa.higham@liv-coll.ac.uk::8b450654-2cc8-4c84-ae70-aed05bd8025c" providerId="AD" clId="Web-{356B0DD3-CF05-A003-478F-4FB3AF640384}" dt="2025-04-14T16:34:14.169" v="1081" actId="20577"/>
        <pc:sldMkLst>
          <pc:docMk/>
          <pc:sldMk cId="1795034922" sldId="1507"/>
        </pc:sldMkLst>
        <pc:spChg chg="mod">
          <ac:chgData name="Higham, Melissa" userId="S::melissa.higham@liv-coll.ac.uk::8b450654-2cc8-4c84-ae70-aed05bd8025c" providerId="AD" clId="Web-{356B0DD3-CF05-A003-478F-4FB3AF640384}" dt="2025-04-14T16:34:14.169" v="1081" actId="20577"/>
          <ac:spMkLst>
            <pc:docMk/>
            <pc:sldMk cId="1795034922" sldId="1507"/>
            <ac:spMk id="3" creationId="{800E977A-E7CA-4C27-5EB7-10F964FBD604}"/>
          </ac:spMkLst>
        </pc:spChg>
        <pc:spChg chg="mod">
          <ac:chgData name="Higham, Melissa" userId="S::melissa.higham@liv-coll.ac.uk::8b450654-2cc8-4c84-ae70-aed05bd8025c" providerId="AD" clId="Web-{356B0DD3-CF05-A003-478F-4FB3AF640384}" dt="2025-04-14T16:32:25.540" v="1025" actId="20577"/>
          <ac:spMkLst>
            <pc:docMk/>
            <pc:sldMk cId="1795034922" sldId="1507"/>
            <ac:spMk id="16" creationId="{87BE9D7A-EE60-DF13-7D5B-B5A918BE79C9}"/>
          </ac:spMkLst>
        </pc:spChg>
      </pc:sldChg>
      <pc:sldChg chg="modSp add replId">
        <pc:chgData name="Higham, Melissa" userId="S::melissa.higham@liv-coll.ac.uk::8b450654-2cc8-4c84-ae70-aed05bd8025c" providerId="AD" clId="Web-{356B0DD3-CF05-A003-478F-4FB3AF640384}" dt="2025-04-14T16:36:35.986" v="1130" actId="20577"/>
        <pc:sldMkLst>
          <pc:docMk/>
          <pc:sldMk cId="3237169057" sldId="1508"/>
        </pc:sldMkLst>
        <pc:spChg chg="mod">
          <ac:chgData name="Higham, Melissa" userId="S::melissa.higham@liv-coll.ac.uk::8b450654-2cc8-4c84-ae70-aed05bd8025c" providerId="AD" clId="Web-{356B0DD3-CF05-A003-478F-4FB3AF640384}" dt="2025-04-14T16:36:35.986" v="1130" actId="20577"/>
          <ac:spMkLst>
            <pc:docMk/>
            <pc:sldMk cId="3237169057" sldId="1508"/>
            <ac:spMk id="3" creationId="{75F808D3-C58D-9137-572E-B4207C2F2D94}"/>
          </ac:spMkLst>
        </pc:spChg>
        <pc:spChg chg="mod">
          <ac:chgData name="Higham, Melissa" userId="S::melissa.higham@liv-coll.ac.uk::8b450654-2cc8-4c84-ae70-aed05bd8025c" providerId="AD" clId="Web-{356B0DD3-CF05-A003-478F-4FB3AF640384}" dt="2025-04-14T16:34:38.404" v="1091" actId="20577"/>
          <ac:spMkLst>
            <pc:docMk/>
            <pc:sldMk cId="3237169057" sldId="1508"/>
            <ac:spMk id="16" creationId="{C361E32D-AFEC-AA27-34D7-C5C0C43EA70E}"/>
          </ac:spMkLst>
        </pc:spChg>
      </pc:sldChg>
      <pc:sldChg chg="addSp modSp add replId">
        <pc:chgData name="Higham, Melissa" userId="S::melissa.higham@liv-coll.ac.uk::8b450654-2cc8-4c84-ae70-aed05bd8025c" providerId="AD" clId="Web-{356B0DD3-CF05-A003-478F-4FB3AF640384}" dt="2025-04-14T16:41:59.372" v="1420" actId="1076"/>
        <pc:sldMkLst>
          <pc:docMk/>
          <pc:sldMk cId="990705610" sldId="1509"/>
        </pc:sldMkLst>
        <pc:spChg chg="mod">
          <ac:chgData name="Higham, Melissa" userId="S::melissa.higham@liv-coll.ac.uk::8b450654-2cc8-4c84-ae70-aed05bd8025c" providerId="AD" clId="Web-{356B0DD3-CF05-A003-478F-4FB3AF640384}" dt="2025-04-14T16:41:42.247" v="1414" actId="20577"/>
          <ac:spMkLst>
            <pc:docMk/>
            <pc:sldMk cId="990705610" sldId="1509"/>
            <ac:spMk id="3" creationId="{75163EA1-1BE6-9016-7548-07BEE4140427}"/>
          </ac:spMkLst>
        </pc:spChg>
        <pc:spChg chg="mod">
          <ac:chgData name="Higham, Melissa" userId="S::melissa.higham@liv-coll.ac.uk::8b450654-2cc8-4c84-ae70-aed05bd8025c" providerId="AD" clId="Web-{356B0DD3-CF05-A003-478F-4FB3AF640384}" dt="2025-04-14T16:39:44.883" v="1152" actId="20577"/>
          <ac:spMkLst>
            <pc:docMk/>
            <pc:sldMk cId="990705610" sldId="1509"/>
            <ac:spMk id="16" creationId="{DED503EC-2A44-FAEE-E7DF-403B04C4D167}"/>
          </ac:spMkLst>
        </pc:spChg>
        <pc:picChg chg="add mod modCrop">
          <ac:chgData name="Higham, Melissa" userId="S::melissa.higham@liv-coll.ac.uk::8b450654-2cc8-4c84-ae70-aed05bd8025c" providerId="AD" clId="Web-{356B0DD3-CF05-A003-478F-4FB3AF640384}" dt="2025-04-14T16:41:59.372" v="1420" actId="1076"/>
          <ac:picMkLst>
            <pc:docMk/>
            <pc:sldMk cId="990705610" sldId="1509"/>
            <ac:picMk id="2" creationId="{A720DA44-80BC-2B95-06B2-D213A709C07C}"/>
          </ac:picMkLst>
        </pc:picChg>
      </pc:sldChg>
      <pc:sldChg chg="modSp add replId">
        <pc:chgData name="Higham, Melissa" userId="S::melissa.higham@liv-coll.ac.uk::8b450654-2cc8-4c84-ae70-aed05bd8025c" providerId="AD" clId="Web-{356B0DD3-CF05-A003-478F-4FB3AF640384}" dt="2025-04-14T16:46:04.896" v="1575" actId="14100"/>
        <pc:sldMkLst>
          <pc:docMk/>
          <pc:sldMk cId="1391435528" sldId="1510"/>
        </pc:sldMkLst>
        <pc:spChg chg="mod">
          <ac:chgData name="Higham, Melissa" userId="S::melissa.higham@liv-coll.ac.uk::8b450654-2cc8-4c84-ae70-aed05bd8025c" providerId="AD" clId="Web-{356B0DD3-CF05-A003-478F-4FB3AF640384}" dt="2025-04-14T16:46:04.896" v="1575" actId="14100"/>
          <ac:spMkLst>
            <pc:docMk/>
            <pc:sldMk cId="1391435528" sldId="1510"/>
            <ac:spMk id="3" creationId="{7D6C8DB0-EA9D-9348-7F82-1AB210C5EA45}"/>
          </ac:spMkLst>
        </pc:spChg>
        <pc:spChg chg="mod">
          <ac:chgData name="Higham, Melissa" userId="S::melissa.higham@liv-coll.ac.uk::8b450654-2cc8-4c84-ae70-aed05bd8025c" providerId="AD" clId="Web-{356B0DD3-CF05-A003-478F-4FB3AF640384}" dt="2025-04-14T16:45:51.677" v="1573" actId="20577"/>
          <ac:spMkLst>
            <pc:docMk/>
            <pc:sldMk cId="1391435528" sldId="1510"/>
            <ac:spMk id="16" creationId="{1437CFB5-4D0F-9C08-378B-8FC6352E412E}"/>
          </ac:spMkLst>
        </pc:spChg>
      </pc:sldChg>
    </pc:docChg>
  </pc:docChgLst>
  <pc:docChgLst>
    <pc:chgData name="Higham, Melissa" userId="S::melissa.higham@liv-coll.ac.uk::8b450654-2cc8-4c84-ae70-aed05bd8025c" providerId="AD" clId="Web-{8722B5BB-33D5-BF15-9863-5DDB0CECB890}"/>
    <pc:docChg chg="addSld delSld modSld sldOrd">
      <pc:chgData name="Higham, Melissa" userId="S::melissa.higham@liv-coll.ac.uk::8b450654-2cc8-4c84-ae70-aed05bd8025c" providerId="AD" clId="Web-{8722B5BB-33D5-BF15-9863-5DDB0CECB890}" dt="2025-04-14T14:52:10.134" v="915" actId="20577"/>
      <pc:docMkLst>
        <pc:docMk/>
      </pc:docMkLst>
      <pc:sldChg chg="modSp">
        <pc:chgData name="Higham, Melissa" userId="S::melissa.higham@liv-coll.ac.uk::8b450654-2cc8-4c84-ae70-aed05bd8025c" providerId="AD" clId="Web-{8722B5BB-33D5-BF15-9863-5DDB0CECB890}" dt="2025-04-14T14:03:11.985" v="523" actId="14100"/>
        <pc:sldMkLst>
          <pc:docMk/>
          <pc:sldMk cId="1184006079" sldId="389"/>
        </pc:sldMkLst>
        <pc:spChg chg="mod">
          <ac:chgData name="Higham, Melissa" userId="S::melissa.higham@liv-coll.ac.uk::8b450654-2cc8-4c84-ae70-aed05bd8025c" providerId="AD" clId="Web-{8722B5BB-33D5-BF15-9863-5DDB0CECB890}" dt="2025-04-14T14:03:11.985" v="523" actId="14100"/>
          <ac:spMkLst>
            <pc:docMk/>
            <pc:sldMk cId="1184006079" sldId="389"/>
            <ac:spMk id="10" creationId="{595A9A35-D54F-CE40-81EA-F996576E9793}"/>
          </ac:spMkLst>
        </pc:spChg>
      </pc:sldChg>
      <pc:sldChg chg="addSp modSp">
        <pc:chgData name="Higham, Melissa" userId="S::melissa.higham@liv-coll.ac.uk::8b450654-2cc8-4c84-ae70-aed05bd8025c" providerId="AD" clId="Web-{8722B5BB-33D5-BF15-9863-5DDB0CECB890}" dt="2025-04-14T14:48:54.364" v="845" actId="20577"/>
        <pc:sldMkLst>
          <pc:docMk/>
          <pc:sldMk cId="561261130" sldId="1474"/>
        </pc:sldMkLst>
        <pc:spChg chg="add mod">
          <ac:chgData name="Higham, Melissa" userId="S::melissa.higham@liv-coll.ac.uk::8b450654-2cc8-4c84-ae70-aed05bd8025c" providerId="AD" clId="Web-{8722B5BB-33D5-BF15-9863-5DDB0CECB890}" dt="2025-04-14T14:48:54.364" v="845" actId="20577"/>
          <ac:spMkLst>
            <pc:docMk/>
            <pc:sldMk cId="561261130" sldId="1474"/>
            <ac:spMk id="4" creationId="{A6D3FD5C-A2DD-2B5F-EA91-0994D9FFBF11}"/>
          </ac:spMkLst>
        </pc:spChg>
        <pc:spChg chg="mod">
          <ac:chgData name="Higham, Melissa" userId="S::melissa.higham@liv-coll.ac.uk::8b450654-2cc8-4c84-ae70-aed05bd8025c" providerId="AD" clId="Web-{8722B5BB-33D5-BF15-9863-5DDB0CECB890}" dt="2025-04-14T14:45:03.391" v="818" actId="20577"/>
          <ac:spMkLst>
            <pc:docMk/>
            <pc:sldMk cId="561261130" sldId="1474"/>
            <ac:spMk id="16" creationId="{6D29717F-66CB-2AA1-B399-BFFDD8A56B07}"/>
          </ac:spMkLst>
        </pc:spChg>
      </pc:sldChg>
      <pc:sldChg chg="modSp">
        <pc:chgData name="Higham, Melissa" userId="S::melissa.higham@liv-coll.ac.uk::8b450654-2cc8-4c84-ae70-aed05bd8025c" providerId="AD" clId="Web-{8722B5BB-33D5-BF15-9863-5DDB0CECB890}" dt="2025-04-14T13:56:39.294" v="106" actId="20577"/>
        <pc:sldMkLst>
          <pc:docMk/>
          <pc:sldMk cId="4088904821" sldId="1476"/>
        </pc:sldMkLst>
        <pc:spChg chg="mod">
          <ac:chgData name="Higham, Melissa" userId="S::melissa.higham@liv-coll.ac.uk::8b450654-2cc8-4c84-ae70-aed05bd8025c" providerId="AD" clId="Web-{8722B5BB-33D5-BF15-9863-5DDB0CECB890}" dt="2025-04-14T13:56:39.294" v="106" actId="20577"/>
          <ac:spMkLst>
            <pc:docMk/>
            <pc:sldMk cId="4088904821" sldId="1476"/>
            <ac:spMk id="3" creationId="{112ECCEB-D606-8F6C-4D6F-5CFF21DDC8A2}"/>
          </ac:spMkLst>
        </pc:spChg>
      </pc:sldChg>
      <pc:sldChg chg="del">
        <pc:chgData name="Higham, Melissa" userId="S::melissa.higham@liv-coll.ac.uk::8b450654-2cc8-4c84-ae70-aed05bd8025c" providerId="AD" clId="Web-{8722B5BB-33D5-BF15-9863-5DDB0CECB890}" dt="2025-04-14T14:15:35.739" v="799"/>
        <pc:sldMkLst>
          <pc:docMk/>
          <pc:sldMk cId="3160291654" sldId="1477"/>
        </pc:sldMkLst>
      </pc:sldChg>
      <pc:sldChg chg="modSp">
        <pc:chgData name="Higham, Melissa" userId="S::melissa.higham@liv-coll.ac.uk::8b450654-2cc8-4c84-ae70-aed05bd8025c" providerId="AD" clId="Web-{8722B5BB-33D5-BF15-9863-5DDB0CECB890}" dt="2025-04-14T13:58:55.629" v="286" actId="1076"/>
        <pc:sldMkLst>
          <pc:docMk/>
          <pc:sldMk cId="82427943" sldId="1478"/>
        </pc:sldMkLst>
        <pc:spChg chg="mod">
          <ac:chgData name="Higham, Melissa" userId="S::melissa.higham@liv-coll.ac.uk::8b450654-2cc8-4c84-ae70-aed05bd8025c" providerId="AD" clId="Web-{8722B5BB-33D5-BF15-9863-5DDB0CECB890}" dt="2025-04-14T13:58:55.629" v="286" actId="1076"/>
          <ac:spMkLst>
            <pc:docMk/>
            <pc:sldMk cId="82427943" sldId="1478"/>
            <ac:spMk id="3" creationId="{112ECCEB-D606-8F6C-4D6F-5CFF21DDC8A2}"/>
          </ac:spMkLst>
        </pc:spChg>
      </pc:sldChg>
      <pc:sldChg chg="modSp">
        <pc:chgData name="Higham, Melissa" userId="S::melissa.higham@liv-coll.ac.uk::8b450654-2cc8-4c84-ae70-aed05bd8025c" providerId="AD" clId="Web-{8722B5BB-33D5-BF15-9863-5DDB0CECB890}" dt="2025-04-14T13:59:26.099" v="288" actId="20577"/>
        <pc:sldMkLst>
          <pc:docMk/>
          <pc:sldMk cId="2447708553" sldId="1479"/>
        </pc:sldMkLst>
        <pc:spChg chg="mod">
          <ac:chgData name="Higham, Melissa" userId="S::melissa.higham@liv-coll.ac.uk::8b450654-2cc8-4c84-ae70-aed05bd8025c" providerId="AD" clId="Web-{8722B5BB-33D5-BF15-9863-5DDB0CECB890}" dt="2025-04-14T13:59:26.099" v="288" actId="20577"/>
          <ac:spMkLst>
            <pc:docMk/>
            <pc:sldMk cId="2447708553" sldId="1479"/>
            <ac:spMk id="3" creationId="{112ECCEB-D606-8F6C-4D6F-5CFF21DDC8A2}"/>
          </ac:spMkLst>
        </pc:spChg>
      </pc:sldChg>
      <pc:sldChg chg="del">
        <pc:chgData name="Higham, Melissa" userId="S::melissa.higham@liv-coll.ac.uk::8b450654-2cc8-4c84-ae70-aed05bd8025c" providerId="AD" clId="Web-{8722B5BB-33D5-BF15-9863-5DDB0CECB890}" dt="2025-04-14T14:02:56.703" v="504"/>
        <pc:sldMkLst>
          <pc:docMk/>
          <pc:sldMk cId="2388805415" sldId="1480"/>
        </pc:sldMkLst>
      </pc:sldChg>
      <pc:sldChg chg="del">
        <pc:chgData name="Higham, Melissa" userId="S::melissa.higham@liv-coll.ac.uk::8b450654-2cc8-4c84-ae70-aed05bd8025c" providerId="AD" clId="Web-{8722B5BB-33D5-BF15-9863-5DDB0CECB890}" dt="2025-04-14T14:02:57.140" v="505"/>
        <pc:sldMkLst>
          <pc:docMk/>
          <pc:sldMk cId="1521673344" sldId="1481"/>
        </pc:sldMkLst>
      </pc:sldChg>
      <pc:sldChg chg="del">
        <pc:chgData name="Higham, Melissa" userId="S::melissa.higham@liv-coll.ac.uk::8b450654-2cc8-4c84-ae70-aed05bd8025c" providerId="AD" clId="Web-{8722B5BB-33D5-BF15-9863-5DDB0CECB890}" dt="2025-04-14T14:02:57.968" v="506"/>
        <pc:sldMkLst>
          <pc:docMk/>
          <pc:sldMk cId="3678025827" sldId="1482"/>
        </pc:sldMkLst>
      </pc:sldChg>
      <pc:sldChg chg="del">
        <pc:chgData name="Higham, Melissa" userId="S::melissa.higham@liv-coll.ac.uk::8b450654-2cc8-4c84-ae70-aed05bd8025c" providerId="AD" clId="Web-{8722B5BB-33D5-BF15-9863-5DDB0CECB890}" dt="2025-04-14T14:02:58.687" v="507"/>
        <pc:sldMkLst>
          <pc:docMk/>
          <pc:sldMk cId="1196625933" sldId="1483"/>
        </pc:sldMkLst>
      </pc:sldChg>
      <pc:sldChg chg="del">
        <pc:chgData name="Higham, Melissa" userId="S::melissa.higham@liv-coll.ac.uk::8b450654-2cc8-4c84-ae70-aed05bd8025c" providerId="AD" clId="Web-{8722B5BB-33D5-BF15-9863-5DDB0CECB890}" dt="2025-04-14T14:03:00.390" v="508"/>
        <pc:sldMkLst>
          <pc:docMk/>
          <pc:sldMk cId="136828631" sldId="1484"/>
        </pc:sldMkLst>
      </pc:sldChg>
      <pc:sldChg chg="modSp ord">
        <pc:chgData name="Higham, Melissa" userId="S::melissa.higham@liv-coll.ac.uk::8b450654-2cc8-4c84-ae70-aed05bd8025c" providerId="AD" clId="Web-{8722B5BB-33D5-BF15-9863-5DDB0CECB890}" dt="2025-04-14T13:53:24.722" v="14" actId="20577"/>
        <pc:sldMkLst>
          <pc:docMk/>
          <pc:sldMk cId="4222249992" sldId="1485"/>
        </pc:sldMkLst>
        <pc:spChg chg="mod">
          <ac:chgData name="Higham, Melissa" userId="S::melissa.higham@liv-coll.ac.uk::8b450654-2cc8-4c84-ae70-aed05bd8025c" providerId="AD" clId="Web-{8722B5BB-33D5-BF15-9863-5DDB0CECB890}" dt="2025-04-14T13:53:24.722" v="14" actId="20577"/>
          <ac:spMkLst>
            <pc:docMk/>
            <pc:sldMk cId="4222249992" sldId="1485"/>
            <ac:spMk id="3" creationId="{112ECCEB-D606-8F6C-4D6F-5CFF21DDC8A2}"/>
          </ac:spMkLst>
        </pc:spChg>
      </pc:sldChg>
      <pc:sldChg chg="modSp add replId">
        <pc:chgData name="Higham, Melissa" userId="S::melissa.higham@liv-coll.ac.uk::8b450654-2cc8-4c84-ae70-aed05bd8025c" providerId="AD" clId="Web-{8722B5BB-33D5-BF15-9863-5DDB0CECB890}" dt="2025-04-14T14:00:48.650" v="397" actId="20577"/>
        <pc:sldMkLst>
          <pc:docMk/>
          <pc:sldMk cId="3768039713" sldId="1486"/>
        </pc:sldMkLst>
        <pc:spChg chg="mod">
          <ac:chgData name="Higham, Melissa" userId="S::melissa.higham@liv-coll.ac.uk::8b450654-2cc8-4c84-ae70-aed05bd8025c" providerId="AD" clId="Web-{8722B5BB-33D5-BF15-9863-5DDB0CECB890}" dt="2025-04-14T14:00:48.650" v="397" actId="20577"/>
          <ac:spMkLst>
            <pc:docMk/>
            <pc:sldMk cId="3768039713" sldId="1486"/>
            <ac:spMk id="3" creationId="{243108C7-5D59-C564-C5FB-AE8E9440006E}"/>
          </ac:spMkLst>
        </pc:spChg>
      </pc:sldChg>
      <pc:sldChg chg="modSp add replId">
        <pc:chgData name="Higham, Melissa" userId="S::melissa.higham@liv-coll.ac.uk::8b450654-2cc8-4c84-ae70-aed05bd8025c" providerId="AD" clId="Web-{8722B5BB-33D5-BF15-9863-5DDB0CECB890}" dt="2025-04-14T14:02:09.544" v="484" actId="20577"/>
        <pc:sldMkLst>
          <pc:docMk/>
          <pc:sldMk cId="2947070450" sldId="1487"/>
        </pc:sldMkLst>
        <pc:spChg chg="mod">
          <ac:chgData name="Higham, Melissa" userId="S::melissa.higham@liv-coll.ac.uk::8b450654-2cc8-4c84-ae70-aed05bd8025c" providerId="AD" clId="Web-{8722B5BB-33D5-BF15-9863-5DDB0CECB890}" dt="2025-04-14T14:02:09.544" v="484" actId="20577"/>
          <ac:spMkLst>
            <pc:docMk/>
            <pc:sldMk cId="2947070450" sldId="1487"/>
            <ac:spMk id="3" creationId="{B6841869-1F75-8BBA-AA98-9075EA812E9B}"/>
          </ac:spMkLst>
        </pc:spChg>
        <pc:spChg chg="mod">
          <ac:chgData name="Higham, Melissa" userId="S::melissa.higham@liv-coll.ac.uk::8b450654-2cc8-4c84-ae70-aed05bd8025c" providerId="AD" clId="Web-{8722B5BB-33D5-BF15-9863-5DDB0CECB890}" dt="2025-04-14T14:01:08.041" v="414" actId="20577"/>
          <ac:spMkLst>
            <pc:docMk/>
            <pc:sldMk cId="2947070450" sldId="1487"/>
            <ac:spMk id="16" creationId="{0714B15C-908C-99DE-C619-DEF65D7F9D34}"/>
          </ac:spMkLst>
        </pc:spChg>
      </pc:sldChg>
      <pc:sldChg chg="modSp add replId">
        <pc:chgData name="Higham, Melissa" userId="S::melissa.higham@liv-coll.ac.uk::8b450654-2cc8-4c84-ae70-aed05bd8025c" providerId="AD" clId="Web-{8722B5BB-33D5-BF15-9863-5DDB0CECB890}" dt="2025-04-14T14:04:46.614" v="602" actId="1076"/>
        <pc:sldMkLst>
          <pc:docMk/>
          <pc:sldMk cId="873013920" sldId="1488"/>
        </pc:sldMkLst>
        <pc:spChg chg="mod">
          <ac:chgData name="Higham, Melissa" userId="S::melissa.higham@liv-coll.ac.uk::8b450654-2cc8-4c84-ae70-aed05bd8025c" providerId="AD" clId="Web-{8722B5BB-33D5-BF15-9863-5DDB0CECB890}" dt="2025-04-14T14:04:46.614" v="602" actId="1076"/>
          <ac:spMkLst>
            <pc:docMk/>
            <pc:sldMk cId="873013920" sldId="1488"/>
            <ac:spMk id="3" creationId="{730F9987-5D29-EF21-A14A-96567AB56FBE}"/>
          </ac:spMkLst>
        </pc:spChg>
        <pc:spChg chg="mod">
          <ac:chgData name="Higham, Melissa" userId="S::melissa.higham@liv-coll.ac.uk::8b450654-2cc8-4c84-ae70-aed05bd8025c" providerId="AD" clId="Web-{8722B5BB-33D5-BF15-9863-5DDB0CECB890}" dt="2025-04-14T14:02:16.373" v="497" actId="20577"/>
          <ac:spMkLst>
            <pc:docMk/>
            <pc:sldMk cId="873013920" sldId="1488"/>
            <ac:spMk id="16" creationId="{33A9FD00-7DE2-5B53-9651-2CEC6E366DD6}"/>
          </ac:spMkLst>
        </pc:spChg>
      </pc:sldChg>
      <pc:sldChg chg="modSp add replId">
        <pc:chgData name="Higham, Melissa" userId="S::melissa.higham@liv-coll.ac.uk::8b450654-2cc8-4c84-ae70-aed05bd8025c" providerId="AD" clId="Web-{8722B5BB-33D5-BF15-9863-5DDB0CECB890}" dt="2025-04-14T14:04:35.832" v="592" actId="20577"/>
        <pc:sldMkLst>
          <pc:docMk/>
          <pc:sldMk cId="2733766201" sldId="1489"/>
        </pc:sldMkLst>
        <pc:spChg chg="mod">
          <ac:chgData name="Higham, Melissa" userId="S::melissa.higham@liv-coll.ac.uk::8b450654-2cc8-4c84-ae70-aed05bd8025c" providerId="AD" clId="Web-{8722B5BB-33D5-BF15-9863-5DDB0CECB890}" dt="2025-04-14T14:04:35.832" v="592" actId="20577"/>
          <ac:spMkLst>
            <pc:docMk/>
            <pc:sldMk cId="2733766201" sldId="1489"/>
            <ac:spMk id="3" creationId="{F59CC7BB-F575-EA62-B30B-B1A473E86C31}"/>
          </ac:spMkLst>
        </pc:spChg>
        <pc:spChg chg="mod">
          <ac:chgData name="Higham, Melissa" userId="S::melissa.higham@liv-coll.ac.uk::8b450654-2cc8-4c84-ae70-aed05bd8025c" providerId="AD" clId="Web-{8722B5BB-33D5-BF15-9863-5DDB0CECB890}" dt="2025-04-14T14:03:29.860" v="534" actId="20577"/>
          <ac:spMkLst>
            <pc:docMk/>
            <pc:sldMk cId="2733766201" sldId="1489"/>
            <ac:spMk id="16" creationId="{05E131FE-0AF8-DDAD-5FE9-D1DE972AE986}"/>
          </ac:spMkLst>
        </pc:spChg>
      </pc:sldChg>
      <pc:sldChg chg="modSp add replId">
        <pc:chgData name="Higham, Melissa" userId="S::melissa.higham@liv-coll.ac.uk::8b450654-2cc8-4c84-ae70-aed05bd8025c" providerId="AD" clId="Web-{8722B5BB-33D5-BF15-9863-5DDB0CECB890}" dt="2025-04-14T14:08:09.686" v="639" actId="1076"/>
        <pc:sldMkLst>
          <pc:docMk/>
          <pc:sldMk cId="2566739455" sldId="1490"/>
        </pc:sldMkLst>
        <pc:spChg chg="mod">
          <ac:chgData name="Higham, Melissa" userId="S::melissa.higham@liv-coll.ac.uk::8b450654-2cc8-4c84-ae70-aed05bd8025c" providerId="AD" clId="Web-{8722B5BB-33D5-BF15-9863-5DDB0CECB890}" dt="2025-04-14T14:08:09.686" v="639" actId="1076"/>
          <ac:spMkLst>
            <pc:docMk/>
            <pc:sldMk cId="2566739455" sldId="1490"/>
            <ac:spMk id="3" creationId="{6C9C1989-046E-469F-2526-3527F37559B1}"/>
          </ac:spMkLst>
        </pc:spChg>
        <pc:spChg chg="mod">
          <ac:chgData name="Higham, Melissa" userId="S::melissa.higham@liv-coll.ac.uk::8b450654-2cc8-4c84-ae70-aed05bd8025c" providerId="AD" clId="Web-{8722B5BB-33D5-BF15-9863-5DDB0CECB890}" dt="2025-04-14T14:04:02.721" v="567" actId="20577"/>
          <ac:spMkLst>
            <pc:docMk/>
            <pc:sldMk cId="2566739455" sldId="1490"/>
            <ac:spMk id="16" creationId="{271E9D01-CC5B-F7F2-173E-5F303DCCDB03}"/>
          </ac:spMkLst>
        </pc:spChg>
      </pc:sldChg>
      <pc:sldChg chg="modSp add replId">
        <pc:chgData name="Higham, Melissa" userId="S::melissa.higham@liv-coll.ac.uk::8b450654-2cc8-4c84-ae70-aed05bd8025c" providerId="AD" clId="Web-{8722B5BB-33D5-BF15-9863-5DDB0CECB890}" dt="2025-04-14T14:07:54.451" v="617" actId="20577"/>
        <pc:sldMkLst>
          <pc:docMk/>
          <pc:sldMk cId="3284119719" sldId="1491"/>
        </pc:sldMkLst>
        <pc:spChg chg="mod">
          <ac:chgData name="Higham, Melissa" userId="S::melissa.higham@liv-coll.ac.uk::8b450654-2cc8-4c84-ae70-aed05bd8025c" providerId="AD" clId="Web-{8722B5BB-33D5-BF15-9863-5DDB0CECB890}" dt="2025-04-14T14:07:54.451" v="617" actId="20577"/>
          <ac:spMkLst>
            <pc:docMk/>
            <pc:sldMk cId="3284119719" sldId="1491"/>
            <ac:spMk id="3" creationId="{FED81614-8262-C9E3-0A6F-91C9BBE3E7FD}"/>
          </ac:spMkLst>
        </pc:spChg>
        <pc:spChg chg="mod">
          <ac:chgData name="Higham, Melissa" userId="S::melissa.higham@liv-coll.ac.uk::8b450654-2cc8-4c84-ae70-aed05bd8025c" providerId="AD" clId="Web-{8722B5BB-33D5-BF15-9863-5DDB0CECB890}" dt="2025-04-14T14:07:39.888" v="606" actId="20577"/>
          <ac:spMkLst>
            <pc:docMk/>
            <pc:sldMk cId="3284119719" sldId="1491"/>
            <ac:spMk id="16" creationId="{ADC7CE11-3D27-6B8D-45F4-A90AB41F1905}"/>
          </ac:spMkLst>
        </pc:spChg>
      </pc:sldChg>
      <pc:sldChg chg="modSp add ord replId">
        <pc:chgData name="Higham, Melissa" userId="S::melissa.higham@liv-coll.ac.uk::8b450654-2cc8-4c84-ae70-aed05bd8025c" providerId="AD" clId="Web-{8722B5BB-33D5-BF15-9863-5DDB0CECB890}" dt="2025-04-14T14:13:12.513" v="779" actId="20577"/>
        <pc:sldMkLst>
          <pc:docMk/>
          <pc:sldMk cId="4046358785" sldId="1492"/>
        </pc:sldMkLst>
        <pc:spChg chg="mod">
          <ac:chgData name="Higham, Melissa" userId="S::melissa.higham@liv-coll.ac.uk::8b450654-2cc8-4c84-ae70-aed05bd8025c" providerId="AD" clId="Web-{8722B5BB-33D5-BF15-9863-5DDB0CECB890}" dt="2025-04-14T14:13:12.513" v="779" actId="20577"/>
          <ac:spMkLst>
            <pc:docMk/>
            <pc:sldMk cId="4046358785" sldId="1492"/>
            <ac:spMk id="3" creationId="{CD2CAE1E-8626-D9A8-FFA5-5BE13037B40D}"/>
          </ac:spMkLst>
        </pc:spChg>
        <pc:spChg chg="mod">
          <ac:chgData name="Higham, Melissa" userId="S::melissa.higham@liv-coll.ac.uk::8b450654-2cc8-4c84-ae70-aed05bd8025c" providerId="AD" clId="Web-{8722B5BB-33D5-BF15-9863-5DDB0CECB890}" dt="2025-04-14T14:10:16.020" v="681" actId="20577"/>
          <ac:spMkLst>
            <pc:docMk/>
            <pc:sldMk cId="4046358785" sldId="1492"/>
            <ac:spMk id="16" creationId="{559A1613-3C13-DB08-82DF-743F4389F500}"/>
          </ac:spMkLst>
        </pc:spChg>
      </pc:sldChg>
      <pc:sldChg chg="modSp add replId">
        <pc:chgData name="Higham, Melissa" userId="S::melissa.higham@liv-coll.ac.uk::8b450654-2cc8-4c84-ae70-aed05bd8025c" providerId="AD" clId="Web-{8722B5BB-33D5-BF15-9863-5DDB0CECB890}" dt="2025-04-14T14:11:24.383" v="724" actId="20577"/>
        <pc:sldMkLst>
          <pc:docMk/>
          <pc:sldMk cId="2390858857" sldId="1493"/>
        </pc:sldMkLst>
        <pc:spChg chg="mod">
          <ac:chgData name="Higham, Melissa" userId="S::melissa.higham@liv-coll.ac.uk::8b450654-2cc8-4c84-ae70-aed05bd8025c" providerId="AD" clId="Web-{8722B5BB-33D5-BF15-9863-5DDB0CECB890}" dt="2025-04-14T14:11:24.383" v="724" actId="20577"/>
          <ac:spMkLst>
            <pc:docMk/>
            <pc:sldMk cId="2390858857" sldId="1493"/>
            <ac:spMk id="3" creationId="{C382F3D0-4DFF-E0E9-412A-872545195C8C}"/>
          </ac:spMkLst>
        </pc:spChg>
        <pc:spChg chg="mod">
          <ac:chgData name="Higham, Melissa" userId="S::melissa.higham@liv-coll.ac.uk::8b450654-2cc8-4c84-ae70-aed05bd8025c" providerId="AD" clId="Web-{8722B5BB-33D5-BF15-9863-5DDB0CECB890}" dt="2025-04-14T14:10:39.178" v="697" actId="20577"/>
          <ac:spMkLst>
            <pc:docMk/>
            <pc:sldMk cId="2390858857" sldId="1493"/>
            <ac:spMk id="16" creationId="{F24D4B66-DCFB-BA08-DCF8-6CD551568DBA}"/>
          </ac:spMkLst>
        </pc:spChg>
      </pc:sldChg>
      <pc:sldChg chg="modSp add replId">
        <pc:chgData name="Higham, Melissa" userId="S::melissa.higham@liv-coll.ac.uk::8b450654-2cc8-4c84-ae70-aed05bd8025c" providerId="AD" clId="Web-{8722B5BB-33D5-BF15-9863-5DDB0CECB890}" dt="2025-04-14T14:13:07.466" v="778" actId="20577"/>
        <pc:sldMkLst>
          <pc:docMk/>
          <pc:sldMk cId="2357658248" sldId="1494"/>
        </pc:sldMkLst>
        <pc:spChg chg="mod">
          <ac:chgData name="Higham, Melissa" userId="S::melissa.higham@liv-coll.ac.uk::8b450654-2cc8-4c84-ae70-aed05bd8025c" providerId="AD" clId="Web-{8722B5BB-33D5-BF15-9863-5DDB0CECB890}" dt="2025-04-14T14:13:07.466" v="778" actId="20577"/>
          <ac:spMkLst>
            <pc:docMk/>
            <pc:sldMk cId="2357658248" sldId="1494"/>
            <ac:spMk id="3" creationId="{517018A7-84B3-C04C-6E1F-7101779F79CB}"/>
          </ac:spMkLst>
        </pc:spChg>
        <pc:spChg chg="mod">
          <ac:chgData name="Higham, Melissa" userId="S::melissa.higham@liv-coll.ac.uk::8b450654-2cc8-4c84-ae70-aed05bd8025c" providerId="AD" clId="Web-{8722B5BB-33D5-BF15-9863-5DDB0CECB890}" dt="2025-04-14T14:12:06.229" v="740" actId="20577"/>
          <ac:spMkLst>
            <pc:docMk/>
            <pc:sldMk cId="2357658248" sldId="1494"/>
            <ac:spMk id="16" creationId="{F4A5B6AE-8851-9FD3-CBD0-0325371B657E}"/>
          </ac:spMkLst>
        </pc:spChg>
      </pc:sldChg>
      <pc:sldChg chg="modSp add replId">
        <pc:chgData name="Higham, Melissa" userId="S::melissa.higham@liv-coll.ac.uk::8b450654-2cc8-4c84-ae70-aed05bd8025c" providerId="AD" clId="Web-{8722B5BB-33D5-BF15-9863-5DDB0CECB890}" dt="2025-04-14T14:49:07.255" v="848" actId="20577"/>
        <pc:sldMkLst>
          <pc:docMk/>
          <pc:sldMk cId="109148949" sldId="1495"/>
        </pc:sldMkLst>
        <pc:spChg chg="mod">
          <ac:chgData name="Higham, Melissa" userId="S::melissa.higham@liv-coll.ac.uk::8b450654-2cc8-4c84-ae70-aed05bd8025c" providerId="AD" clId="Web-{8722B5BB-33D5-BF15-9863-5DDB0CECB890}" dt="2025-04-14T14:49:07.255" v="848" actId="20577"/>
          <ac:spMkLst>
            <pc:docMk/>
            <pc:sldMk cId="109148949" sldId="1495"/>
            <ac:spMk id="4" creationId="{BFAE7A7A-4F04-47FD-DEFC-EE91425742C4}"/>
          </ac:spMkLst>
        </pc:spChg>
      </pc:sldChg>
      <pc:sldChg chg="modSp add replId">
        <pc:chgData name="Higham, Melissa" userId="S::melissa.higham@liv-coll.ac.uk::8b450654-2cc8-4c84-ae70-aed05bd8025c" providerId="AD" clId="Web-{8722B5BB-33D5-BF15-9863-5DDB0CECB890}" dt="2025-04-14T14:52:10.134" v="915" actId="20577"/>
        <pc:sldMkLst>
          <pc:docMk/>
          <pc:sldMk cId="1683184333" sldId="1496"/>
        </pc:sldMkLst>
        <pc:spChg chg="mod">
          <ac:chgData name="Higham, Melissa" userId="S::melissa.higham@liv-coll.ac.uk::8b450654-2cc8-4c84-ae70-aed05bd8025c" providerId="AD" clId="Web-{8722B5BB-33D5-BF15-9863-5DDB0CECB890}" dt="2025-04-14T14:52:10.134" v="915" actId="20577"/>
          <ac:spMkLst>
            <pc:docMk/>
            <pc:sldMk cId="1683184333" sldId="1496"/>
            <ac:spMk id="3" creationId="{2011FF6D-EDBE-FCD1-2FAD-596E480CEE4A}"/>
          </ac:spMkLst>
        </pc:spChg>
        <pc:spChg chg="mod">
          <ac:chgData name="Higham, Melissa" userId="S::melissa.higham@liv-coll.ac.uk::8b450654-2cc8-4c84-ae70-aed05bd8025c" providerId="AD" clId="Web-{8722B5BB-33D5-BF15-9863-5DDB0CECB890}" dt="2025-04-14T14:49:23.865" v="850" actId="20577"/>
          <ac:spMkLst>
            <pc:docMk/>
            <pc:sldMk cId="1683184333" sldId="1496"/>
            <ac:spMk id="16" creationId="{3AF0F626-1A28-65F7-5DDC-17AA7A3B3E65}"/>
          </ac:spMkLst>
        </pc:spChg>
      </pc:sldChg>
      <pc:sldChg chg="modSp add replId">
        <pc:chgData name="Higham, Melissa" userId="S::melissa.higham@liv-coll.ac.uk::8b450654-2cc8-4c84-ae70-aed05bd8025c" providerId="AD" clId="Web-{8722B5BB-33D5-BF15-9863-5DDB0CECB890}" dt="2025-04-14T14:51:58.806" v="907" actId="1076"/>
        <pc:sldMkLst>
          <pc:docMk/>
          <pc:sldMk cId="1472725029" sldId="1497"/>
        </pc:sldMkLst>
        <pc:spChg chg="mod">
          <ac:chgData name="Higham, Melissa" userId="S::melissa.higham@liv-coll.ac.uk::8b450654-2cc8-4c84-ae70-aed05bd8025c" providerId="AD" clId="Web-{8722B5BB-33D5-BF15-9863-5DDB0CECB890}" dt="2025-04-14T14:51:58.806" v="907" actId="1076"/>
          <ac:spMkLst>
            <pc:docMk/>
            <pc:sldMk cId="1472725029" sldId="1497"/>
            <ac:spMk id="3" creationId="{7EACF827-F606-475C-0179-486F71D7DBE7}"/>
          </ac:spMkLst>
        </pc:spChg>
        <pc:spChg chg="mod">
          <ac:chgData name="Higham, Melissa" userId="S::melissa.higham@liv-coll.ac.uk::8b450654-2cc8-4c84-ae70-aed05bd8025c" providerId="AD" clId="Web-{8722B5BB-33D5-BF15-9863-5DDB0CECB890}" dt="2025-04-14T14:50:42.257" v="870" actId="20577"/>
          <ac:spMkLst>
            <pc:docMk/>
            <pc:sldMk cId="1472725029" sldId="1497"/>
            <ac:spMk id="16" creationId="{0615A584-C2DB-C608-88C6-34961E25B0A4}"/>
          </ac:spMkLst>
        </pc:spChg>
      </pc:sldChg>
    </pc:docChg>
  </pc:docChgLst>
  <pc:docChgLst>
    <pc:chgData name="Higham, Melissa" userId="S::melissa.higham@liv-coll.ac.uk::8b450654-2cc8-4c84-ae70-aed05bd8025c" providerId="AD" clId="Web-{0F339AE1-6C5D-9B81-FC59-F8ED96C39459}"/>
    <pc:docChg chg="addSld delSld modSld sldOrd">
      <pc:chgData name="Higham, Melissa" userId="S::melissa.higham@liv-coll.ac.uk::8b450654-2cc8-4c84-ae70-aed05bd8025c" providerId="AD" clId="Web-{0F339AE1-6C5D-9B81-FC59-F8ED96C39459}" dt="2025-06-01T16:17:40.079" v="1169" actId="20577"/>
      <pc:docMkLst>
        <pc:docMk/>
      </pc:docMkLst>
      <pc:sldChg chg="modSp">
        <pc:chgData name="Higham, Melissa" userId="S::melissa.higham@liv-coll.ac.uk::8b450654-2cc8-4c84-ae70-aed05bd8025c" providerId="AD" clId="Web-{0F339AE1-6C5D-9B81-FC59-F8ED96C39459}" dt="2025-06-01T16:08:55.425" v="1001" actId="20577"/>
        <pc:sldMkLst>
          <pc:docMk/>
          <pc:sldMk cId="3082117098" sldId="1523"/>
        </pc:sldMkLst>
        <pc:spChg chg="mod">
          <ac:chgData name="Higham, Melissa" userId="S::melissa.higham@liv-coll.ac.uk::8b450654-2cc8-4c84-ae70-aed05bd8025c" providerId="AD" clId="Web-{0F339AE1-6C5D-9B81-FC59-F8ED96C39459}" dt="2025-06-01T16:08:55.425" v="1001" actId="20577"/>
          <ac:spMkLst>
            <pc:docMk/>
            <pc:sldMk cId="3082117098" sldId="1523"/>
            <ac:spMk id="17" creationId="{BFEA236C-E934-73A7-AB75-D879E09F4146}"/>
          </ac:spMkLst>
        </pc:spChg>
      </pc:sldChg>
      <pc:sldChg chg="modSp">
        <pc:chgData name="Higham, Melissa" userId="S::melissa.higham@liv-coll.ac.uk::8b450654-2cc8-4c84-ae70-aed05bd8025c" providerId="AD" clId="Web-{0F339AE1-6C5D-9B81-FC59-F8ED96C39459}" dt="2025-06-01T16:11:42.148" v="1035" actId="20577"/>
        <pc:sldMkLst>
          <pc:docMk/>
          <pc:sldMk cId="3243570843" sldId="1524"/>
        </pc:sldMkLst>
        <pc:spChg chg="mod">
          <ac:chgData name="Higham, Melissa" userId="S::melissa.higham@liv-coll.ac.uk::8b450654-2cc8-4c84-ae70-aed05bd8025c" providerId="AD" clId="Web-{0F339AE1-6C5D-9B81-FC59-F8ED96C39459}" dt="2025-06-01T16:11:42.148" v="1035" actId="20577"/>
          <ac:spMkLst>
            <pc:docMk/>
            <pc:sldMk cId="3243570843" sldId="1524"/>
            <ac:spMk id="10" creationId="{C9923757-3006-1FB7-BA78-4C428FD0AF36}"/>
          </ac:spMkLst>
        </pc:spChg>
      </pc:sldChg>
      <pc:sldChg chg="addSp modSp">
        <pc:chgData name="Higham, Melissa" userId="S::melissa.higham@liv-coll.ac.uk::8b450654-2cc8-4c84-ae70-aed05bd8025c" providerId="AD" clId="Web-{0F339AE1-6C5D-9B81-FC59-F8ED96C39459}" dt="2025-06-01T16:13:25.713" v="1062" actId="20577"/>
        <pc:sldMkLst>
          <pc:docMk/>
          <pc:sldMk cId="1029783450" sldId="1526"/>
        </pc:sldMkLst>
        <pc:spChg chg="mod">
          <ac:chgData name="Higham, Melissa" userId="S::melissa.higham@liv-coll.ac.uk::8b450654-2cc8-4c84-ae70-aed05bd8025c" providerId="AD" clId="Web-{0F339AE1-6C5D-9B81-FC59-F8ED96C39459}" dt="2025-06-01T16:13:08.822" v="1054" actId="20577"/>
          <ac:spMkLst>
            <pc:docMk/>
            <pc:sldMk cId="1029783450" sldId="1526"/>
            <ac:spMk id="8" creationId="{4B9441CE-F78D-0802-D0A9-D66C0F74F90F}"/>
          </ac:spMkLst>
        </pc:spChg>
        <pc:spChg chg="add mod">
          <ac:chgData name="Higham, Melissa" userId="S::melissa.higham@liv-coll.ac.uk::8b450654-2cc8-4c84-ae70-aed05bd8025c" providerId="AD" clId="Web-{0F339AE1-6C5D-9B81-FC59-F8ED96C39459}" dt="2025-06-01T16:12:46.040" v="1044" actId="1076"/>
          <ac:spMkLst>
            <pc:docMk/>
            <pc:sldMk cId="1029783450" sldId="1526"/>
            <ac:spMk id="9" creationId="{465E8715-E782-2CEC-EEFD-3F6DFCBDE932}"/>
          </ac:spMkLst>
        </pc:spChg>
        <pc:spChg chg="add mod">
          <ac:chgData name="Higham, Melissa" userId="S::melissa.higham@liv-coll.ac.uk::8b450654-2cc8-4c84-ae70-aed05bd8025c" providerId="AD" clId="Web-{0F339AE1-6C5D-9B81-FC59-F8ED96C39459}" dt="2025-06-01T16:13:25.713" v="1062" actId="20577"/>
          <ac:spMkLst>
            <pc:docMk/>
            <pc:sldMk cId="1029783450" sldId="1526"/>
            <ac:spMk id="11" creationId="{5EF4B6E9-8E90-9293-4889-BDA101EC339B}"/>
          </ac:spMkLst>
        </pc:spChg>
        <pc:spChg chg="mod">
          <ac:chgData name="Higham, Melissa" userId="S::melissa.higham@liv-coll.ac.uk::8b450654-2cc8-4c84-ae70-aed05bd8025c" providerId="AD" clId="Web-{0F339AE1-6C5D-9B81-FC59-F8ED96C39459}" dt="2025-06-01T16:12:17.602" v="1037" actId="20577"/>
          <ac:spMkLst>
            <pc:docMk/>
            <pc:sldMk cId="1029783450" sldId="1526"/>
            <ac:spMk id="12" creationId="{C2F7E909-7606-B050-3BD3-6F32892C8687}"/>
          </ac:spMkLst>
        </pc:spChg>
      </pc:sldChg>
      <pc:sldChg chg="addSp delSp modSp">
        <pc:chgData name="Higham, Melissa" userId="S::melissa.higham@liv-coll.ac.uk::8b450654-2cc8-4c84-ae70-aed05bd8025c" providerId="AD" clId="Web-{0F339AE1-6C5D-9B81-FC59-F8ED96C39459}" dt="2025-06-01T16:14:18.840" v="1159" actId="20577"/>
        <pc:sldMkLst>
          <pc:docMk/>
          <pc:sldMk cId="318303247" sldId="1529"/>
        </pc:sldMkLst>
        <pc:spChg chg="mod">
          <ac:chgData name="Higham, Melissa" userId="S::melissa.higham@liv-coll.ac.uk::8b450654-2cc8-4c84-ae70-aed05bd8025c" providerId="AD" clId="Web-{0F339AE1-6C5D-9B81-FC59-F8ED96C39459}" dt="2025-06-01T16:14:18.840" v="1159" actId="20577"/>
          <ac:spMkLst>
            <pc:docMk/>
            <pc:sldMk cId="318303247" sldId="1529"/>
            <ac:spMk id="3" creationId="{8BEA554F-D978-7725-AB93-CB5BEAF8B4F7}"/>
          </ac:spMkLst>
        </pc:spChg>
        <pc:spChg chg="mod">
          <ac:chgData name="Higham, Melissa" userId="S::melissa.higham@liv-coll.ac.uk::8b450654-2cc8-4c84-ae70-aed05bd8025c" providerId="AD" clId="Web-{0F339AE1-6C5D-9B81-FC59-F8ED96C39459}" dt="2025-06-01T15:17:32.999" v="229" actId="20577"/>
          <ac:spMkLst>
            <pc:docMk/>
            <pc:sldMk cId="318303247" sldId="1529"/>
            <ac:spMk id="16" creationId="{3AF0F626-1A28-65F7-5DDC-17AA7A3B3E65}"/>
          </ac:spMkLst>
        </pc:spChg>
        <pc:picChg chg="add del mod">
          <ac:chgData name="Higham, Melissa" userId="S::melissa.higham@liv-coll.ac.uk::8b450654-2cc8-4c84-ae70-aed05bd8025c" providerId="AD" clId="Web-{0F339AE1-6C5D-9B81-FC59-F8ED96C39459}" dt="2025-06-01T15:12:34.578" v="124"/>
          <ac:picMkLst>
            <pc:docMk/>
            <pc:sldMk cId="318303247" sldId="1529"/>
            <ac:picMk id="8" creationId="{5DCB3EC3-6C0C-9B2E-177F-ACA4444810AE}"/>
          </ac:picMkLst>
        </pc:picChg>
        <pc:picChg chg="add del mod">
          <ac:chgData name="Higham, Melissa" userId="S::melissa.higham@liv-coll.ac.uk::8b450654-2cc8-4c84-ae70-aed05bd8025c" providerId="AD" clId="Web-{0F339AE1-6C5D-9B81-FC59-F8ED96C39459}" dt="2025-06-01T15:17:33.921" v="230"/>
          <ac:picMkLst>
            <pc:docMk/>
            <pc:sldMk cId="318303247" sldId="1529"/>
            <ac:picMk id="9" creationId="{78C68EB0-E372-350E-D771-650CD863112F}"/>
          </ac:picMkLst>
        </pc:picChg>
      </pc:sldChg>
      <pc:sldChg chg="modSp add ord">
        <pc:chgData name="Higham, Melissa" userId="S::melissa.higham@liv-coll.ac.uk::8b450654-2cc8-4c84-ae70-aed05bd8025c" providerId="AD" clId="Web-{0F339AE1-6C5D-9B81-FC59-F8ED96C39459}" dt="2025-06-01T16:17:29.485" v="1164" actId="20577"/>
        <pc:sldMkLst>
          <pc:docMk/>
          <pc:sldMk cId="959469318" sldId="1533"/>
        </pc:sldMkLst>
        <pc:spChg chg="mod">
          <ac:chgData name="Higham, Melissa" userId="S::melissa.higham@liv-coll.ac.uk::8b450654-2cc8-4c84-ae70-aed05bd8025c" providerId="AD" clId="Web-{0F339AE1-6C5D-9B81-FC59-F8ED96C39459}" dt="2025-06-01T16:17:29.485" v="1164" actId="20577"/>
          <ac:spMkLst>
            <pc:docMk/>
            <pc:sldMk cId="959469318" sldId="1533"/>
            <ac:spMk id="3" creationId="{761B8E4D-61F7-D8EE-BF21-4D95B8FDF447}"/>
          </ac:spMkLst>
        </pc:spChg>
        <pc:spChg chg="mod">
          <ac:chgData name="Higham, Melissa" userId="S::melissa.higham@liv-coll.ac.uk::8b450654-2cc8-4c84-ae70-aed05bd8025c" providerId="AD" clId="Web-{0F339AE1-6C5D-9B81-FC59-F8ED96C39459}" dt="2025-06-01T15:08:06.053" v="45" actId="20577"/>
          <ac:spMkLst>
            <pc:docMk/>
            <pc:sldMk cId="959469318" sldId="1533"/>
            <ac:spMk id="16" creationId="{4B76E4E9-410A-4AA2-6A54-66F6E5C7C2D1}"/>
          </ac:spMkLst>
        </pc:spChg>
      </pc:sldChg>
      <pc:sldChg chg="del">
        <pc:chgData name="Higham, Melissa" userId="S::melissa.higham@liv-coll.ac.uk::8b450654-2cc8-4c84-ae70-aed05bd8025c" providerId="AD" clId="Web-{0F339AE1-6C5D-9B81-FC59-F8ED96C39459}" dt="2025-06-01T16:06:51.579" v="951"/>
        <pc:sldMkLst>
          <pc:docMk/>
          <pc:sldMk cId="745250135" sldId="1537"/>
        </pc:sldMkLst>
      </pc:sldChg>
      <pc:sldChg chg="modSp">
        <pc:chgData name="Higham, Melissa" userId="S::melissa.higham@liv-coll.ac.uk::8b450654-2cc8-4c84-ae70-aed05bd8025c" providerId="AD" clId="Web-{0F339AE1-6C5D-9B81-FC59-F8ED96C39459}" dt="2025-06-01T16:09:43.489" v="1008" actId="20577"/>
        <pc:sldMkLst>
          <pc:docMk/>
          <pc:sldMk cId="1274024188" sldId="1544"/>
        </pc:sldMkLst>
        <pc:spChg chg="mod">
          <ac:chgData name="Higham, Melissa" userId="S::melissa.higham@liv-coll.ac.uk::8b450654-2cc8-4c84-ae70-aed05bd8025c" providerId="AD" clId="Web-{0F339AE1-6C5D-9B81-FC59-F8ED96C39459}" dt="2025-06-01T16:09:43.489" v="1008" actId="20577"/>
          <ac:spMkLst>
            <pc:docMk/>
            <pc:sldMk cId="1274024188" sldId="1544"/>
            <ac:spMk id="3" creationId="{0DDD327F-BB5B-0BA1-96AF-3D9F53FB7FBA}"/>
          </ac:spMkLst>
        </pc:spChg>
      </pc:sldChg>
      <pc:sldChg chg="del">
        <pc:chgData name="Higham, Melissa" userId="S::melissa.higham@liv-coll.ac.uk::8b450654-2cc8-4c84-ae70-aed05bd8025c" providerId="AD" clId="Web-{0F339AE1-6C5D-9B81-FC59-F8ED96C39459}" dt="2025-06-01T15:06:39.051" v="15"/>
        <pc:sldMkLst>
          <pc:docMk/>
          <pc:sldMk cId="2673392176" sldId="1545"/>
        </pc:sldMkLst>
      </pc:sldChg>
      <pc:sldChg chg="del">
        <pc:chgData name="Higham, Melissa" userId="S::melissa.higham@liv-coll.ac.uk::8b450654-2cc8-4c84-ae70-aed05bd8025c" providerId="AD" clId="Web-{0F339AE1-6C5D-9B81-FC59-F8ED96C39459}" dt="2025-06-01T15:06:42.926" v="23"/>
        <pc:sldMkLst>
          <pc:docMk/>
          <pc:sldMk cId="2206168182" sldId="1546"/>
        </pc:sldMkLst>
      </pc:sldChg>
      <pc:sldChg chg="modSp">
        <pc:chgData name="Higham, Melissa" userId="S::melissa.higham@liv-coll.ac.uk::8b450654-2cc8-4c84-ae70-aed05bd8025c" providerId="AD" clId="Web-{0F339AE1-6C5D-9B81-FC59-F8ED96C39459}" dt="2025-06-01T15:05:26.549" v="10" actId="1076"/>
        <pc:sldMkLst>
          <pc:docMk/>
          <pc:sldMk cId="1192330538" sldId="1548"/>
        </pc:sldMkLst>
        <pc:spChg chg="mod">
          <ac:chgData name="Higham, Melissa" userId="S::melissa.higham@liv-coll.ac.uk::8b450654-2cc8-4c84-ae70-aed05bd8025c" providerId="AD" clId="Web-{0F339AE1-6C5D-9B81-FC59-F8ED96C39459}" dt="2025-06-01T15:05:26.549" v="10" actId="1076"/>
          <ac:spMkLst>
            <pc:docMk/>
            <pc:sldMk cId="1192330538" sldId="1548"/>
            <ac:spMk id="5" creationId="{BB9385C6-4F11-4C2E-7F7F-1D8C8AD7D18E}"/>
          </ac:spMkLst>
        </pc:spChg>
      </pc:sldChg>
      <pc:sldChg chg="del">
        <pc:chgData name="Higham, Melissa" userId="S::melissa.higham@liv-coll.ac.uk::8b450654-2cc8-4c84-ae70-aed05bd8025c" providerId="AD" clId="Web-{0F339AE1-6C5D-9B81-FC59-F8ED96C39459}" dt="2025-06-01T16:06:50.391" v="949"/>
        <pc:sldMkLst>
          <pc:docMk/>
          <pc:sldMk cId="1895492635" sldId="1554"/>
        </pc:sldMkLst>
      </pc:sldChg>
      <pc:sldChg chg="modSp">
        <pc:chgData name="Higham, Melissa" userId="S::melissa.higham@liv-coll.ac.uk::8b450654-2cc8-4c84-ae70-aed05bd8025c" providerId="AD" clId="Web-{0F339AE1-6C5D-9B81-FC59-F8ED96C39459}" dt="2025-06-01T16:10:20.568" v="1020" actId="20577"/>
        <pc:sldMkLst>
          <pc:docMk/>
          <pc:sldMk cId="3383117896" sldId="1557"/>
        </pc:sldMkLst>
        <pc:spChg chg="mod">
          <ac:chgData name="Higham, Melissa" userId="S::melissa.higham@liv-coll.ac.uk::8b450654-2cc8-4c84-ae70-aed05bd8025c" providerId="AD" clId="Web-{0F339AE1-6C5D-9B81-FC59-F8ED96C39459}" dt="2025-06-01T16:10:20.568" v="1020" actId="20577"/>
          <ac:spMkLst>
            <pc:docMk/>
            <pc:sldMk cId="3383117896" sldId="1557"/>
            <ac:spMk id="3" creationId="{4BFEDDB6-92B9-911B-45A3-893499F4F81E}"/>
          </ac:spMkLst>
        </pc:spChg>
      </pc:sldChg>
      <pc:sldChg chg="del">
        <pc:chgData name="Higham, Melissa" userId="S::melissa.higham@liv-coll.ac.uk::8b450654-2cc8-4c84-ae70-aed05bd8025c" providerId="AD" clId="Web-{0F339AE1-6C5D-9B81-FC59-F8ED96C39459}" dt="2025-06-01T15:05:30.752" v="11"/>
        <pc:sldMkLst>
          <pc:docMk/>
          <pc:sldMk cId="1045787511" sldId="1558"/>
        </pc:sldMkLst>
      </pc:sldChg>
      <pc:sldChg chg="del">
        <pc:chgData name="Higham, Melissa" userId="S::melissa.higham@liv-coll.ac.uk::8b450654-2cc8-4c84-ae70-aed05bd8025c" providerId="AD" clId="Web-{0F339AE1-6C5D-9B81-FC59-F8ED96C39459}" dt="2025-06-01T15:06:38.598" v="14"/>
        <pc:sldMkLst>
          <pc:docMk/>
          <pc:sldMk cId="2891756546" sldId="1560"/>
        </pc:sldMkLst>
      </pc:sldChg>
      <pc:sldChg chg="del">
        <pc:chgData name="Higham, Melissa" userId="S::melissa.higham@liv-coll.ac.uk::8b450654-2cc8-4c84-ae70-aed05bd8025c" providerId="AD" clId="Web-{0F339AE1-6C5D-9B81-FC59-F8ED96C39459}" dt="2025-06-01T15:06:39.598" v="16"/>
        <pc:sldMkLst>
          <pc:docMk/>
          <pc:sldMk cId="2999542329" sldId="1561"/>
        </pc:sldMkLst>
      </pc:sldChg>
      <pc:sldChg chg="del">
        <pc:chgData name="Higham, Melissa" userId="S::melissa.higham@liv-coll.ac.uk::8b450654-2cc8-4c84-ae70-aed05bd8025c" providerId="AD" clId="Web-{0F339AE1-6C5D-9B81-FC59-F8ED96C39459}" dt="2025-06-01T15:06:39.926" v="17"/>
        <pc:sldMkLst>
          <pc:docMk/>
          <pc:sldMk cId="2318407124" sldId="1562"/>
        </pc:sldMkLst>
      </pc:sldChg>
      <pc:sldChg chg="del">
        <pc:chgData name="Higham, Melissa" userId="S::melissa.higham@liv-coll.ac.uk::8b450654-2cc8-4c84-ae70-aed05bd8025c" providerId="AD" clId="Web-{0F339AE1-6C5D-9B81-FC59-F8ED96C39459}" dt="2025-06-01T15:06:40.754" v="18"/>
        <pc:sldMkLst>
          <pc:docMk/>
          <pc:sldMk cId="942167810" sldId="1563"/>
        </pc:sldMkLst>
      </pc:sldChg>
      <pc:sldChg chg="del">
        <pc:chgData name="Higham, Melissa" userId="S::melissa.higham@liv-coll.ac.uk::8b450654-2cc8-4c84-ae70-aed05bd8025c" providerId="AD" clId="Web-{0F339AE1-6C5D-9B81-FC59-F8ED96C39459}" dt="2025-06-01T15:06:41.067" v="19"/>
        <pc:sldMkLst>
          <pc:docMk/>
          <pc:sldMk cId="3576473731" sldId="1564"/>
        </pc:sldMkLst>
      </pc:sldChg>
      <pc:sldChg chg="del">
        <pc:chgData name="Higham, Melissa" userId="S::melissa.higham@liv-coll.ac.uk::8b450654-2cc8-4c84-ae70-aed05bd8025c" providerId="AD" clId="Web-{0F339AE1-6C5D-9B81-FC59-F8ED96C39459}" dt="2025-06-01T15:06:41.551" v="20"/>
        <pc:sldMkLst>
          <pc:docMk/>
          <pc:sldMk cId="509432457" sldId="1565"/>
        </pc:sldMkLst>
      </pc:sldChg>
      <pc:sldChg chg="del">
        <pc:chgData name="Higham, Melissa" userId="S::melissa.higham@liv-coll.ac.uk::8b450654-2cc8-4c84-ae70-aed05bd8025c" providerId="AD" clId="Web-{0F339AE1-6C5D-9B81-FC59-F8ED96C39459}" dt="2025-06-01T15:06:42.082" v="21"/>
        <pc:sldMkLst>
          <pc:docMk/>
          <pc:sldMk cId="3692054595" sldId="1566"/>
        </pc:sldMkLst>
      </pc:sldChg>
      <pc:sldChg chg="del">
        <pc:chgData name="Higham, Melissa" userId="S::melissa.higham@liv-coll.ac.uk::8b450654-2cc8-4c84-ae70-aed05bd8025c" providerId="AD" clId="Web-{0F339AE1-6C5D-9B81-FC59-F8ED96C39459}" dt="2025-06-01T15:06:42.442" v="22"/>
        <pc:sldMkLst>
          <pc:docMk/>
          <pc:sldMk cId="322246766" sldId="1567"/>
        </pc:sldMkLst>
      </pc:sldChg>
      <pc:sldChg chg="del">
        <pc:chgData name="Higham, Melissa" userId="S::melissa.higham@liv-coll.ac.uk::8b450654-2cc8-4c84-ae70-aed05bd8025c" providerId="AD" clId="Web-{0F339AE1-6C5D-9B81-FC59-F8ED96C39459}" dt="2025-06-01T15:06:43.301" v="24"/>
        <pc:sldMkLst>
          <pc:docMk/>
          <pc:sldMk cId="43826486" sldId="1568"/>
        </pc:sldMkLst>
      </pc:sldChg>
      <pc:sldChg chg="del">
        <pc:chgData name="Higham, Melissa" userId="S::melissa.higham@liv-coll.ac.uk::8b450654-2cc8-4c84-ae70-aed05bd8025c" providerId="AD" clId="Web-{0F339AE1-6C5D-9B81-FC59-F8ED96C39459}" dt="2025-06-01T15:06:44.301" v="26"/>
        <pc:sldMkLst>
          <pc:docMk/>
          <pc:sldMk cId="2229206164" sldId="1569"/>
        </pc:sldMkLst>
      </pc:sldChg>
      <pc:sldChg chg="del">
        <pc:chgData name="Higham, Melissa" userId="S::melissa.higham@liv-coll.ac.uk::8b450654-2cc8-4c84-ae70-aed05bd8025c" providerId="AD" clId="Web-{0F339AE1-6C5D-9B81-FC59-F8ED96C39459}" dt="2025-06-01T15:06:43.848" v="25"/>
        <pc:sldMkLst>
          <pc:docMk/>
          <pc:sldMk cId="867889319" sldId="1570"/>
        </pc:sldMkLst>
      </pc:sldChg>
      <pc:sldChg chg="del">
        <pc:chgData name="Higham, Melissa" userId="S::melissa.higham@liv-coll.ac.uk::8b450654-2cc8-4c84-ae70-aed05bd8025c" providerId="AD" clId="Web-{0F339AE1-6C5D-9B81-FC59-F8ED96C39459}" dt="2025-06-01T15:07:57.803" v="27"/>
        <pc:sldMkLst>
          <pc:docMk/>
          <pc:sldMk cId="395211068" sldId="1571"/>
        </pc:sldMkLst>
      </pc:sldChg>
      <pc:sldChg chg="del">
        <pc:chgData name="Higham, Melissa" userId="S::melissa.higham@liv-coll.ac.uk::8b450654-2cc8-4c84-ae70-aed05bd8025c" providerId="AD" clId="Web-{0F339AE1-6C5D-9B81-FC59-F8ED96C39459}" dt="2025-06-01T15:06:31.660" v="13"/>
        <pc:sldMkLst>
          <pc:docMk/>
          <pc:sldMk cId="1822187049" sldId="1572"/>
        </pc:sldMkLst>
      </pc:sldChg>
      <pc:sldChg chg="del">
        <pc:chgData name="Higham, Melissa" userId="S::melissa.higham@liv-coll.ac.uk::8b450654-2cc8-4c84-ae70-aed05bd8025c" providerId="AD" clId="Web-{0F339AE1-6C5D-9B81-FC59-F8ED96C39459}" dt="2025-06-01T16:06:49.907" v="948"/>
        <pc:sldMkLst>
          <pc:docMk/>
          <pc:sldMk cId="373874968" sldId="1573"/>
        </pc:sldMkLst>
      </pc:sldChg>
      <pc:sldChg chg="del">
        <pc:chgData name="Higham, Melissa" userId="S::melissa.higham@liv-coll.ac.uk::8b450654-2cc8-4c84-ae70-aed05bd8025c" providerId="AD" clId="Web-{0F339AE1-6C5D-9B81-FC59-F8ED96C39459}" dt="2025-06-01T16:06:51.063" v="950"/>
        <pc:sldMkLst>
          <pc:docMk/>
          <pc:sldMk cId="3936490127" sldId="1574"/>
        </pc:sldMkLst>
      </pc:sldChg>
      <pc:sldChg chg="del">
        <pc:chgData name="Higham, Melissa" userId="S::melissa.higham@liv-coll.ac.uk::8b450654-2cc8-4c84-ae70-aed05bd8025c" providerId="AD" clId="Web-{0F339AE1-6C5D-9B81-FC59-F8ED96C39459}" dt="2025-06-01T16:06:52.079" v="952"/>
        <pc:sldMkLst>
          <pc:docMk/>
          <pc:sldMk cId="1657705238" sldId="1575"/>
        </pc:sldMkLst>
      </pc:sldChg>
      <pc:sldChg chg="add replId">
        <pc:chgData name="Higham, Melissa" userId="S::melissa.higham@liv-coll.ac.uk::8b450654-2cc8-4c84-ae70-aed05bd8025c" providerId="AD" clId="Web-{0F339AE1-6C5D-9B81-FC59-F8ED96C39459}" dt="2025-06-01T15:05:33.846" v="12"/>
        <pc:sldMkLst>
          <pc:docMk/>
          <pc:sldMk cId="2058964028" sldId="1576"/>
        </pc:sldMkLst>
      </pc:sldChg>
      <pc:sldChg chg="modSp add ord replId">
        <pc:chgData name="Higham, Melissa" userId="S::melissa.higham@liv-coll.ac.uk::8b450654-2cc8-4c84-ae70-aed05bd8025c" providerId="AD" clId="Web-{0F339AE1-6C5D-9B81-FC59-F8ED96C39459}" dt="2025-06-01T16:17:40.079" v="1169" actId="20577"/>
        <pc:sldMkLst>
          <pc:docMk/>
          <pc:sldMk cId="2923644363" sldId="1577"/>
        </pc:sldMkLst>
        <pc:spChg chg="mod">
          <ac:chgData name="Higham, Melissa" userId="S::melissa.higham@liv-coll.ac.uk::8b450654-2cc8-4c84-ae70-aed05bd8025c" providerId="AD" clId="Web-{0F339AE1-6C5D-9B81-FC59-F8ED96C39459}" dt="2025-06-01T16:17:40.079" v="1169" actId="20577"/>
          <ac:spMkLst>
            <pc:docMk/>
            <pc:sldMk cId="2923644363" sldId="1577"/>
            <ac:spMk id="3" creationId="{9AA63F28-60B2-D362-5C49-E241748A2D00}"/>
          </ac:spMkLst>
        </pc:spChg>
        <pc:spChg chg="mod">
          <ac:chgData name="Higham, Melissa" userId="S::melissa.higham@liv-coll.ac.uk::8b450654-2cc8-4c84-ae70-aed05bd8025c" providerId="AD" clId="Web-{0F339AE1-6C5D-9B81-FC59-F8ED96C39459}" dt="2025-06-01T15:09:08.320" v="55" actId="20577"/>
          <ac:spMkLst>
            <pc:docMk/>
            <pc:sldMk cId="2923644363" sldId="1577"/>
            <ac:spMk id="16" creationId="{2E17E6BB-6C95-55F9-A706-A163C1298DBF}"/>
          </ac:spMkLst>
        </pc:spChg>
      </pc:sldChg>
      <pc:sldChg chg="modSp add replId">
        <pc:chgData name="Higham, Melissa" userId="S::melissa.higham@liv-coll.ac.uk::8b450654-2cc8-4c84-ae70-aed05bd8025c" providerId="AD" clId="Web-{0F339AE1-6C5D-9B81-FC59-F8ED96C39459}" dt="2025-06-01T15:11:01.872" v="114" actId="20577"/>
        <pc:sldMkLst>
          <pc:docMk/>
          <pc:sldMk cId="1684670875" sldId="1578"/>
        </pc:sldMkLst>
        <pc:spChg chg="mod">
          <ac:chgData name="Higham, Melissa" userId="S::melissa.higham@liv-coll.ac.uk::8b450654-2cc8-4c84-ae70-aed05bd8025c" providerId="AD" clId="Web-{0F339AE1-6C5D-9B81-FC59-F8ED96C39459}" dt="2025-06-01T15:11:01.872" v="114" actId="20577"/>
          <ac:spMkLst>
            <pc:docMk/>
            <pc:sldMk cId="1684670875" sldId="1578"/>
            <ac:spMk id="3" creationId="{7101984D-2F6C-9516-F3A7-AACD10C1F9EE}"/>
          </ac:spMkLst>
        </pc:spChg>
      </pc:sldChg>
      <pc:sldChg chg="add replId">
        <pc:chgData name="Higham, Melissa" userId="S::melissa.higham@liv-coll.ac.uk::8b450654-2cc8-4c84-ae70-aed05bd8025c" providerId="AD" clId="Web-{0F339AE1-6C5D-9B81-FC59-F8ED96C39459}" dt="2025-06-01T15:13:41.509" v="133"/>
        <pc:sldMkLst>
          <pc:docMk/>
          <pc:sldMk cId="3576969858" sldId="1579"/>
        </pc:sldMkLst>
      </pc:sldChg>
      <pc:sldChg chg="addSp delSp modSp add replId">
        <pc:chgData name="Higham, Melissa" userId="S::melissa.higham@liv-coll.ac.uk::8b450654-2cc8-4c84-ae70-aed05bd8025c" providerId="AD" clId="Web-{0F339AE1-6C5D-9B81-FC59-F8ED96C39459}" dt="2025-06-01T15:15:52.887" v="190" actId="20577"/>
        <pc:sldMkLst>
          <pc:docMk/>
          <pc:sldMk cId="3896639329" sldId="1580"/>
        </pc:sldMkLst>
        <pc:spChg chg="mod">
          <ac:chgData name="Higham, Melissa" userId="S::melissa.higham@liv-coll.ac.uk::8b450654-2cc8-4c84-ae70-aed05bd8025c" providerId="AD" clId="Web-{0F339AE1-6C5D-9B81-FC59-F8ED96C39459}" dt="2025-06-01T15:15:52.887" v="190" actId="20577"/>
          <ac:spMkLst>
            <pc:docMk/>
            <pc:sldMk cId="3896639329" sldId="1580"/>
            <ac:spMk id="3" creationId="{038C77FA-85A1-EC3D-B176-77A55E375E06}"/>
          </ac:spMkLst>
        </pc:spChg>
        <pc:spChg chg="mod">
          <ac:chgData name="Higham, Melissa" userId="S::melissa.higham@liv-coll.ac.uk::8b450654-2cc8-4c84-ae70-aed05bd8025c" providerId="AD" clId="Web-{0F339AE1-6C5D-9B81-FC59-F8ED96C39459}" dt="2025-06-01T15:14:32.994" v="149" actId="20577"/>
          <ac:spMkLst>
            <pc:docMk/>
            <pc:sldMk cId="3896639329" sldId="1580"/>
            <ac:spMk id="16" creationId="{95B5E692-0EDD-69F8-325C-A548E57868DB}"/>
          </ac:spMkLst>
        </pc:spChg>
        <pc:picChg chg="add del mod">
          <ac:chgData name="Higham, Melissa" userId="S::melissa.higham@liv-coll.ac.uk::8b450654-2cc8-4c84-ae70-aed05bd8025c" providerId="AD" clId="Web-{0F339AE1-6C5D-9B81-FC59-F8ED96C39459}" dt="2025-06-01T15:15:18.620" v="176"/>
          <ac:picMkLst>
            <pc:docMk/>
            <pc:sldMk cId="3896639329" sldId="1580"/>
            <ac:picMk id="8" creationId="{A27234DE-52C1-A1D9-6D22-EB694037D60B}"/>
          </ac:picMkLst>
        </pc:picChg>
      </pc:sldChg>
      <pc:sldChg chg="modSp add replId">
        <pc:chgData name="Higham, Melissa" userId="S::melissa.higham@liv-coll.ac.uk::8b450654-2cc8-4c84-ae70-aed05bd8025c" providerId="AD" clId="Web-{0F339AE1-6C5D-9B81-FC59-F8ED96C39459}" dt="2025-06-01T15:17:07.873" v="216" actId="20577"/>
        <pc:sldMkLst>
          <pc:docMk/>
          <pc:sldMk cId="2226793353" sldId="1581"/>
        </pc:sldMkLst>
        <pc:spChg chg="mod">
          <ac:chgData name="Higham, Melissa" userId="S::melissa.higham@liv-coll.ac.uk::8b450654-2cc8-4c84-ae70-aed05bd8025c" providerId="AD" clId="Web-{0F339AE1-6C5D-9B81-FC59-F8ED96C39459}" dt="2025-06-01T15:17:07.873" v="216" actId="20577"/>
          <ac:spMkLst>
            <pc:docMk/>
            <pc:sldMk cId="2226793353" sldId="1581"/>
            <ac:spMk id="3" creationId="{24FADC45-5CED-A9B6-7D74-40BB500CA081}"/>
          </ac:spMkLst>
        </pc:spChg>
        <pc:spChg chg="mod">
          <ac:chgData name="Higham, Melissa" userId="S::melissa.higham@liv-coll.ac.uk::8b450654-2cc8-4c84-ae70-aed05bd8025c" providerId="AD" clId="Web-{0F339AE1-6C5D-9B81-FC59-F8ED96C39459}" dt="2025-06-01T15:16:17.700" v="197" actId="20577"/>
          <ac:spMkLst>
            <pc:docMk/>
            <pc:sldMk cId="2226793353" sldId="1581"/>
            <ac:spMk id="16" creationId="{F9AAC24D-645C-E993-5B3C-8FAAC6A5EEB1}"/>
          </ac:spMkLst>
        </pc:spChg>
      </pc:sldChg>
      <pc:sldChg chg="addSp modSp add replId">
        <pc:chgData name="Higham, Melissa" userId="S::melissa.higham@liv-coll.ac.uk::8b450654-2cc8-4c84-ae70-aed05bd8025c" providerId="AD" clId="Web-{0F339AE1-6C5D-9B81-FC59-F8ED96C39459}" dt="2025-06-01T15:19:28.048" v="271" actId="14100"/>
        <pc:sldMkLst>
          <pc:docMk/>
          <pc:sldMk cId="1055962386" sldId="1582"/>
        </pc:sldMkLst>
        <pc:spChg chg="mod">
          <ac:chgData name="Higham, Melissa" userId="S::melissa.higham@liv-coll.ac.uk::8b450654-2cc8-4c84-ae70-aed05bd8025c" providerId="AD" clId="Web-{0F339AE1-6C5D-9B81-FC59-F8ED96C39459}" dt="2025-06-01T15:19:22.673" v="269" actId="14100"/>
          <ac:spMkLst>
            <pc:docMk/>
            <pc:sldMk cId="1055962386" sldId="1582"/>
            <ac:spMk id="3" creationId="{DF903B1C-602B-E504-9671-C6A608C470E6}"/>
          </ac:spMkLst>
        </pc:spChg>
        <pc:spChg chg="mod">
          <ac:chgData name="Higham, Melissa" userId="S::melissa.higham@liv-coll.ac.uk::8b450654-2cc8-4c84-ae70-aed05bd8025c" providerId="AD" clId="Web-{0F339AE1-6C5D-9B81-FC59-F8ED96C39459}" dt="2025-06-01T15:18:15.578" v="247" actId="20577"/>
          <ac:spMkLst>
            <pc:docMk/>
            <pc:sldMk cId="1055962386" sldId="1582"/>
            <ac:spMk id="16" creationId="{B2A9FF6B-E47F-BA7C-6B4E-E5B674FB63F3}"/>
          </ac:spMkLst>
        </pc:spChg>
        <pc:picChg chg="add mod">
          <ac:chgData name="Higham, Melissa" userId="S::melissa.higham@liv-coll.ac.uk::8b450654-2cc8-4c84-ae70-aed05bd8025c" providerId="AD" clId="Web-{0F339AE1-6C5D-9B81-FC59-F8ED96C39459}" dt="2025-06-01T15:19:28.048" v="271" actId="14100"/>
          <ac:picMkLst>
            <pc:docMk/>
            <pc:sldMk cId="1055962386" sldId="1582"/>
            <ac:picMk id="8" creationId="{A529A556-C73C-DD50-091E-75D6AAC74BF2}"/>
          </ac:picMkLst>
        </pc:picChg>
      </pc:sldChg>
      <pc:sldChg chg="addSp delSp modSp add replId">
        <pc:chgData name="Higham, Melissa" userId="S::melissa.higham@liv-coll.ac.uk::8b450654-2cc8-4c84-ae70-aed05bd8025c" providerId="AD" clId="Web-{0F339AE1-6C5D-9B81-FC59-F8ED96C39459}" dt="2025-06-01T15:23:05.147" v="322" actId="1076"/>
        <pc:sldMkLst>
          <pc:docMk/>
          <pc:sldMk cId="3661947065" sldId="1583"/>
        </pc:sldMkLst>
        <pc:spChg chg="mod">
          <ac:chgData name="Higham, Melissa" userId="S::melissa.higham@liv-coll.ac.uk::8b450654-2cc8-4c84-ae70-aed05bd8025c" providerId="AD" clId="Web-{0F339AE1-6C5D-9B81-FC59-F8ED96C39459}" dt="2025-06-01T15:22:58.163" v="319" actId="20577"/>
          <ac:spMkLst>
            <pc:docMk/>
            <pc:sldMk cId="3661947065" sldId="1583"/>
            <ac:spMk id="3" creationId="{F55A93C0-4B95-DEDD-1100-883ECA1CD6C1}"/>
          </ac:spMkLst>
        </pc:spChg>
        <pc:picChg chg="del">
          <ac:chgData name="Higham, Melissa" userId="S::melissa.higham@liv-coll.ac.uk::8b450654-2cc8-4c84-ae70-aed05bd8025c" providerId="AD" clId="Web-{0F339AE1-6C5D-9B81-FC59-F8ED96C39459}" dt="2025-06-01T15:20:24.565" v="273"/>
          <ac:picMkLst>
            <pc:docMk/>
            <pc:sldMk cId="3661947065" sldId="1583"/>
            <ac:picMk id="8" creationId="{F638D803-2991-E490-D3EB-EC01B86D9875}"/>
          </ac:picMkLst>
        </pc:picChg>
        <pc:picChg chg="add mod">
          <ac:chgData name="Higham, Melissa" userId="S::melissa.higham@liv-coll.ac.uk::8b450654-2cc8-4c84-ae70-aed05bd8025c" providerId="AD" clId="Web-{0F339AE1-6C5D-9B81-FC59-F8ED96C39459}" dt="2025-06-01T15:23:05.147" v="322" actId="1076"/>
          <ac:picMkLst>
            <pc:docMk/>
            <pc:sldMk cId="3661947065" sldId="1583"/>
            <ac:picMk id="9" creationId="{702AC2BE-E673-74DB-9E40-29A00C86F894}"/>
          </ac:picMkLst>
        </pc:picChg>
      </pc:sldChg>
      <pc:sldChg chg="delSp modSp add replId">
        <pc:chgData name="Higham, Melissa" userId="S::melissa.higham@liv-coll.ac.uk::8b450654-2cc8-4c84-ae70-aed05bd8025c" providerId="AD" clId="Web-{0F339AE1-6C5D-9B81-FC59-F8ED96C39459}" dt="2025-06-01T15:33:47.918" v="382" actId="1076"/>
        <pc:sldMkLst>
          <pc:docMk/>
          <pc:sldMk cId="3311002666" sldId="1584"/>
        </pc:sldMkLst>
        <pc:spChg chg="mod">
          <ac:chgData name="Higham, Melissa" userId="S::melissa.higham@liv-coll.ac.uk::8b450654-2cc8-4c84-ae70-aed05bd8025c" providerId="AD" clId="Web-{0F339AE1-6C5D-9B81-FC59-F8ED96C39459}" dt="2025-06-01T15:33:47.918" v="382" actId="1076"/>
          <ac:spMkLst>
            <pc:docMk/>
            <pc:sldMk cId="3311002666" sldId="1584"/>
            <ac:spMk id="3" creationId="{AC984987-AC40-EED5-234C-1C72B0185B23}"/>
          </ac:spMkLst>
        </pc:spChg>
        <pc:picChg chg="del">
          <ac:chgData name="Higham, Melissa" userId="S::melissa.higham@liv-coll.ac.uk::8b450654-2cc8-4c84-ae70-aed05bd8025c" providerId="AD" clId="Web-{0F339AE1-6C5D-9B81-FC59-F8ED96C39459}" dt="2025-06-01T15:31:55.259" v="324"/>
          <ac:picMkLst>
            <pc:docMk/>
            <pc:sldMk cId="3311002666" sldId="1584"/>
            <ac:picMk id="9" creationId="{DF5C755E-B266-9D23-6A21-7C7E16FCACC6}"/>
          </ac:picMkLst>
        </pc:picChg>
      </pc:sldChg>
      <pc:sldChg chg="addSp delSp modSp add replId">
        <pc:chgData name="Higham, Melissa" userId="S::melissa.higham@liv-coll.ac.uk::8b450654-2cc8-4c84-ae70-aed05bd8025c" providerId="AD" clId="Web-{0F339AE1-6C5D-9B81-FC59-F8ED96C39459}" dt="2025-06-01T15:37:11.313" v="413" actId="1076"/>
        <pc:sldMkLst>
          <pc:docMk/>
          <pc:sldMk cId="2059033733" sldId="1585"/>
        </pc:sldMkLst>
        <pc:spChg chg="del mod">
          <ac:chgData name="Higham, Melissa" userId="S::melissa.higham@liv-coll.ac.uk::8b450654-2cc8-4c84-ae70-aed05bd8025c" providerId="AD" clId="Web-{0F339AE1-6C5D-9B81-FC59-F8ED96C39459}" dt="2025-06-01T15:36:55.281" v="410"/>
          <ac:spMkLst>
            <pc:docMk/>
            <pc:sldMk cId="2059033733" sldId="1585"/>
            <ac:spMk id="3" creationId="{A85E0C9E-A92A-4BF7-51E5-F41E804CF5EF}"/>
          </ac:spMkLst>
        </pc:spChg>
        <pc:spChg chg="add mod">
          <ac:chgData name="Higham, Melissa" userId="S::melissa.higham@liv-coll.ac.uk::8b450654-2cc8-4c84-ae70-aed05bd8025c" providerId="AD" clId="Web-{0F339AE1-6C5D-9B81-FC59-F8ED96C39459}" dt="2025-06-01T15:37:11.313" v="413" actId="1076"/>
          <ac:spMkLst>
            <pc:docMk/>
            <pc:sldMk cId="2059033733" sldId="1585"/>
            <ac:spMk id="9" creationId="{C90E7C80-DD35-0C60-54D1-2B31A8CA851D}"/>
          </ac:spMkLst>
        </pc:spChg>
        <pc:spChg chg="add mod">
          <ac:chgData name="Higham, Melissa" userId="S::melissa.higham@liv-coll.ac.uk::8b450654-2cc8-4c84-ae70-aed05bd8025c" providerId="AD" clId="Web-{0F339AE1-6C5D-9B81-FC59-F8ED96C39459}" dt="2025-06-01T15:36:13.905" v="408" actId="20577"/>
          <ac:spMkLst>
            <pc:docMk/>
            <pc:sldMk cId="2059033733" sldId="1585"/>
            <ac:spMk id="10" creationId="{BE35B748-1912-E72F-DF01-F139EBEE019D}"/>
          </ac:spMkLst>
        </pc:spChg>
        <pc:spChg chg="add mod">
          <ac:chgData name="Higham, Melissa" userId="S::melissa.higham@liv-coll.ac.uk::8b450654-2cc8-4c84-ae70-aed05bd8025c" providerId="AD" clId="Web-{0F339AE1-6C5D-9B81-FC59-F8ED96C39459}" dt="2025-06-01T15:36:10.827" v="407" actId="20577"/>
          <ac:spMkLst>
            <pc:docMk/>
            <pc:sldMk cId="2059033733" sldId="1585"/>
            <ac:spMk id="11" creationId="{B160C362-2398-2696-16A5-7623AB8DFE68}"/>
          </ac:spMkLst>
        </pc:spChg>
        <pc:picChg chg="add mod">
          <ac:chgData name="Higham, Melissa" userId="S::melissa.higham@liv-coll.ac.uk::8b450654-2cc8-4c84-ae70-aed05bd8025c" providerId="AD" clId="Web-{0F339AE1-6C5D-9B81-FC59-F8ED96C39459}" dt="2025-06-01T15:34:47.356" v="391" actId="1076"/>
          <ac:picMkLst>
            <pc:docMk/>
            <pc:sldMk cId="2059033733" sldId="1585"/>
            <ac:picMk id="8" creationId="{79CCC6EF-63BB-8C99-ED0E-0AFFCDED4E58}"/>
          </ac:picMkLst>
        </pc:picChg>
      </pc:sldChg>
      <pc:sldChg chg="delSp modSp add ord replId">
        <pc:chgData name="Higham, Melissa" userId="S::melissa.higham@liv-coll.ac.uk::8b450654-2cc8-4c84-ae70-aed05bd8025c" providerId="AD" clId="Web-{0F339AE1-6C5D-9B81-FC59-F8ED96C39459}" dt="2025-06-01T15:42:53.259" v="510" actId="14100"/>
        <pc:sldMkLst>
          <pc:docMk/>
          <pc:sldMk cId="1399496390" sldId="1586"/>
        </pc:sldMkLst>
        <pc:spChg chg="del">
          <ac:chgData name="Higham, Melissa" userId="S::melissa.higham@liv-coll.ac.uk::8b450654-2cc8-4c84-ae70-aed05bd8025c" providerId="AD" clId="Web-{0F339AE1-6C5D-9B81-FC59-F8ED96C39459}" dt="2025-06-01T15:41:52.429" v="486"/>
          <ac:spMkLst>
            <pc:docMk/>
            <pc:sldMk cId="1399496390" sldId="1586"/>
            <ac:spMk id="9" creationId="{B80FDFF1-A6B3-29C1-044A-D1D2EC857BD2}"/>
          </ac:spMkLst>
        </pc:spChg>
        <pc:spChg chg="mod">
          <ac:chgData name="Higham, Melissa" userId="S::melissa.higham@liv-coll.ac.uk::8b450654-2cc8-4c84-ae70-aed05bd8025c" providerId="AD" clId="Web-{0F339AE1-6C5D-9B81-FC59-F8ED96C39459}" dt="2025-06-01T15:42:53.259" v="510" actId="14100"/>
          <ac:spMkLst>
            <pc:docMk/>
            <pc:sldMk cId="1399496390" sldId="1586"/>
            <ac:spMk id="10" creationId="{6CE832C5-36FE-20A5-C2A7-D939DB3FA5AB}"/>
          </ac:spMkLst>
        </pc:spChg>
        <pc:spChg chg="del">
          <ac:chgData name="Higham, Melissa" userId="S::melissa.higham@liv-coll.ac.uk::8b450654-2cc8-4c84-ae70-aed05bd8025c" providerId="AD" clId="Web-{0F339AE1-6C5D-9B81-FC59-F8ED96C39459}" dt="2025-06-01T15:41:45.867" v="485"/>
          <ac:spMkLst>
            <pc:docMk/>
            <pc:sldMk cId="1399496390" sldId="1586"/>
            <ac:spMk id="11" creationId="{37195551-8568-1C59-FFF8-6CA013E1BADD}"/>
          </ac:spMkLst>
        </pc:spChg>
        <pc:spChg chg="mod">
          <ac:chgData name="Higham, Melissa" userId="S::melissa.higham@liv-coll.ac.uk::8b450654-2cc8-4c84-ae70-aed05bd8025c" providerId="AD" clId="Web-{0F339AE1-6C5D-9B81-FC59-F8ED96C39459}" dt="2025-06-01T15:41:25.710" v="484" actId="20577"/>
          <ac:spMkLst>
            <pc:docMk/>
            <pc:sldMk cId="1399496390" sldId="1586"/>
            <ac:spMk id="16" creationId="{E1963C59-707B-D693-5D0A-BB9FFBB4B701}"/>
          </ac:spMkLst>
        </pc:spChg>
        <pc:picChg chg="del">
          <ac:chgData name="Higham, Melissa" userId="S::melissa.higham@liv-coll.ac.uk::8b450654-2cc8-4c84-ae70-aed05bd8025c" providerId="AD" clId="Web-{0F339AE1-6C5D-9B81-FC59-F8ED96C39459}" dt="2025-06-01T15:39:29.910" v="432"/>
          <ac:picMkLst>
            <pc:docMk/>
            <pc:sldMk cId="1399496390" sldId="1586"/>
            <ac:picMk id="8" creationId="{BBD92E79-025B-3AAE-A10C-8C5617FE1902}"/>
          </ac:picMkLst>
        </pc:picChg>
      </pc:sldChg>
      <pc:sldChg chg="delSp modSp add replId">
        <pc:chgData name="Higham, Melissa" userId="S::melissa.higham@liv-coll.ac.uk::8b450654-2cc8-4c84-ae70-aed05bd8025c" providerId="AD" clId="Web-{0F339AE1-6C5D-9B81-FC59-F8ED96C39459}" dt="2025-06-01T15:40:57.303" v="471" actId="20577"/>
        <pc:sldMkLst>
          <pc:docMk/>
          <pc:sldMk cId="44398781" sldId="1587"/>
        </pc:sldMkLst>
        <pc:spChg chg="del">
          <ac:chgData name="Higham, Melissa" userId="S::melissa.higham@liv-coll.ac.uk::8b450654-2cc8-4c84-ae70-aed05bd8025c" providerId="AD" clId="Web-{0F339AE1-6C5D-9B81-FC59-F8ED96C39459}" dt="2025-06-01T15:40:02.895" v="446"/>
          <ac:spMkLst>
            <pc:docMk/>
            <pc:sldMk cId="44398781" sldId="1587"/>
            <ac:spMk id="9" creationId="{6DFCB8CD-BEBC-8750-5AF5-57613AE34D05}"/>
          </ac:spMkLst>
        </pc:spChg>
        <pc:spChg chg="mod">
          <ac:chgData name="Higham, Melissa" userId="S::melissa.higham@liv-coll.ac.uk::8b450654-2cc8-4c84-ae70-aed05bd8025c" providerId="AD" clId="Web-{0F339AE1-6C5D-9B81-FC59-F8ED96C39459}" dt="2025-06-01T15:40:54.006" v="468" actId="1076"/>
          <ac:spMkLst>
            <pc:docMk/>
            <pc:sldMk cId="44398781" sldId="1587"/>
            <ac:spMk id="10" creationId="{2D3FBB21-4A3A-13CF-2847-9388EEEAF27C}"/>
          </ac:spMkLst>
        </pc:spChg>
        <pc:spChg chg="del">
          <ac:chgData name="Higham, Melissa" userId="S::melissa.higham@liv-coll.ac.uk::8b450654-2cc8-4c84-ae70-aed05bd8025c" providerId="AD" clId="Web-{0F339AE1-6C5D-9B81-FC59-F8ED96C39459}" dt="2025-06-01T15:39:59.145" v="445"/>
          <ac:spMkLst>
            <pc:docMk/>
            <pc:sldMk cId="44398781" sldId="1587"/>
            <ac:spMk id="11" creationId="{5ADA054B-A738-0AE8-FAB7-2737D10DAA6D}"/>
          </ac:spMkLst>
        </pc:spChg>
        <pc:spChg chg="mod">
          <ac:chgData name="Higham, Melissa" userId="S::melissa.higham@liv-coll.ac.uk::8b450654-2cc8-4c84-ae70-aed05bd8025c" providerId="AD" clId="Web-{0F339AE1-6C5D-9B81-FC59-F8ED96C39459}" dt="2025-06-01T15:40:57.303" v="471" actId="20577"/>
          <ac:spMkLst>
            <pc:docMk/>
            <pc:sldMk cId="44398781" sldId="1587"/>
            <ac:spMk id="16" creationId="{ABC5FC5F-8A2B-37A8-0BD4-6D009290FB50}"/>
          </ac:spMkLst>
        </pc:spChg>
      </pc:sldChg>
      <pc:sldChg chg="new del">
        <pc:chgData name="Higham, Melissa" userId="S::melissa.higham@liv-coll.ac.uk::8b450654-2cc8-4c84-ae70-aed05bd8025c" providerId="AD" clId="Web-{0F339AE1-6C5D-9B81-FC59-F8ED96C39459}" dt="2025-06-01T15:39:34.270" v="434"/>
        <pc:sldMkLst>
          <pc:docMk/>
          <pc:sldMk cId="2867224973" sldId="1587"/>
        </pc:sldMkLst>
      </pc:sldChg>
      <pc:sldChg chg="addSp modSp add replId">
        <pc:chgData name="Higham, Melissa" userId="S::melissa.higham@liv-coll.ac.uk::8b450654-2cc8-4c84-ae70-aed05bd8025c" providerId="AD" clId="Web-{0F339AE1-6C5D-9B81-FC59-F8ED96C39459}" dt="2025-06-01T15:45:28.685" v="581" actId="1076"/>
        <pc:sldMkLst>
          <pc:docMk/>
          <pc:sldMk cId="1410390224" sldId="1588"/>
        </pc:sldMkLst>
        <pc:spChg chg="mod">
          <ac:chgData name="Higham, Melissa" userId="S::melissa.higham@liv-coll.ac.uk::8b450654-2cc8-4c84-ae70-aed05bd8025c" providerId="AD" clId="Web-{0F339AE1-6C5D-9B81-FC59-F8ED96C39459}" dt="2025-06-01T15:45:25.809" v="580" actId="20577"/>
          <ac:spMkLst>
            <pc:docMk/>
            <pc:sldMk cId="1410390224" sldId="1588"/>
            <ac:spMk id="10" creationId="{70AEB496-052C-D515-13A1-5093ABF41897}"/>
          </ac:spMkLst>
        </pc:spChg>
        <pc:spChg chg="mod">
          <ac:chgData name="Higham, Melissa" userId="S::melissa.higham@liv-coll.ac.uk::8b450654-2cc8-4c84-ae70-aed05bd8025c" providerId="AD" clId="Web-{0F339AE1-6C5D-9B81-FC59-F8ED96C39459}" dt="2025-06-01T15:43:39.682" v="537" actId="20577"/>
          <ac:spMkLst>
            <pc:docMk/>
            <pc:sldMk cId="1410390224" sldId="1588"/>
            <ac:spMk id="16" creationId="{4D892847-3ADE-958D-6270-8858B7244FC6}"/>
          </ac:spMkLst>
        </pc:spChg>
        <pc:picChg chg="add mod">
          <ac:chgData name="Higham, Melissa" userId="S::melissa.higham@liv-coll.ac.uk::8b450654-2cc8-4c84-ae70-aed05bd8025c" providerId="AD" clId="Web-{0F339AE1-6C5D-9B81-FC59-F8ED96C39459}" dt="2025-06-01T15:45:28.685" v="581" actId="1076"/>
          <ac:picMkLst>
            <pc:docMk/>
            <pc:sldMk cId="1410390224" sldId="1588"/>
            <ac:picMk id="3" creationId="{A95D97A6-329F-3346-D38B-6F248FAAF243}"/>
          </ac:picMkLst>
        </pc:picChg>
      </pc:sldChg>
      <pc:sldChg chg="addSp delSp modSp add replId">
        <pc:chgData name="Higham, Melissa" userId="S::melissa.higham@liv-coll.ac.uk::8b450654-2cc8-4c84-ae70-aed05bd8025c" providerId="AD" clId="Web-{0F339AE1-6C5D-9B81-FC59-F8ED96C39459}" dt="2025-06-01T15:53:06.352" v="692" actId="1076"/>
        <pc:sldMkLst>
          <pc:docMk/>
          <pc:sldMk cId="4130736880" sldId="1589"/>
        </pc:sldMkLst>
        <pc:spChg chg="add mod">
          <ac:chgData name="Higham, Melissa" userId="S::melissa.higham@liv-coll.ac.uk::8b450654-2cc8-4c84-ae70-aed05bd8025c" providerId="AD" clId="Web-{0F339AE1-6C5D-9B81-FC59-F8ED96C39459}" dt="2025-06-01T15:51:14.927" v="657" actId="1076"/>
          <ac:spMkLst>
            <pc:docMk/>
            <pc:sldMk cId="4130736880" sldId="1589"/>
            <ac:spMk id="9" creationId="{4F751F87-72F2-5099-B2DC-7B840D3A7538}"/>
          </ac:spMkLst>
        </pc:spChg>
        <pc:spChg chg="mod">
          <ac:chgData name="Higham, Melissa" userId="S::melissa.higham@liv-coll.ac.uk::8b450654-2cc8-4c84-ae70-aed05bd8025c" providerId="AD" clId="Web-{0F339AE1-6C5D-9B81-FC59-F8ED96C39459}" dt="2025-06-01T15:53:06.352" v="692" actId="1076"/>
          <ac:spMkLst>
            <pc:docMk/>
            <pc:sldMk cId="4130736880" sldId="1589"/>
            <ac:spMk id="10" creationId="{8B78AABF-F42E-4525-1474-F37CABA1581A}"/>
          </ac:spMkLst>
        </pc:spChg>
        <pc:spChg chg="add mod">
          <ac:chgData name="Higham, Melissa" userId="S::melissa.higham@liv-coll.ac.uk::8b450654-2cc8-4c84-ae70-aed05bd8025c" providerId="AD" clId="Web-{0F339AE1-6C5D-9B81-FC59-F8ED96C39459}" dt="2025-06-01T15:52:44.586" v="688" actId="20577"/>
          <ac:spMkLst>
            <pc:docMk/>
            <pc:sldMk cId="4130736880" sldId="1589"/>
            <ac:spMk id="11" creationId="{2A87B038-BFA4-8D51-2C1B-3DEAC8711C05}"/>
          </ac:spMkLst>
        </pc:spChg>
        <pc:spChg chg="add mod">
          <ac:chgData name="Higham, Melissa" userId="S::melissa.higham@liv-coll.ac.uk::8b450654-2cc8-4c84-ae70-aed05bd8025c" providerId="AD" clId="Web-{0F339AE1-6C5D-9B81-FC59-F8ED96C39459}" dt="2025-06-01T15:51:42.912" v="660" actId="14100"/>
          <ac:spMkLst>
            <pc:docMk/>
            <pc:sldMk cId="4130736880" sldId="1589"/>
            <ac:spMk id="12" creationId="{95F26A10-1549-BA96-19AD-66EACECC6D3B}"/>
          </ac:spMkLst>
        </pc:spChg>
        <pc:spChg chg="add mod">
          <ac:chgData name="Higham, Melissa" userId="S::melissa.higham@liv-coll.ac.uk::8b450654-2cc8-4c84-ae70-aed05bd8025c" providerId="AD" clId="Web-{0F339AE1-6C5D-9B81-FC59-F8ED96C39459}" dt="2025-06-01T15:52:58.586" v="691" actId="20577"/>
          <ac:spMkLst>
            <pc:docMk/>
            <pc:sldMk cId="4130736880" sldId="1589"/>
            <ac:spMk id="13" creationId="{052CACF2-747D-AE0A-CF10-8F0B73284E61}"/>
          </ac:spMkLst>
        </pc:spChg>
        <pc:picChg chg="del">
          <ac:chgData name="Higham, Melissa" userId="S::melissa.higham@liv-coll.ac.uk::8b450654-2cc8-4c84-ae70-aed05bd8025c" providerId="AD" clId="Web-{0F339AE1-6C5D-9B81-FC59-F8ED96C39459}" dt="2025-06-01T15:45:54.904" v="583"/>
          <ac:picMkLst>
            <pc:docMk/>
            <pc:sldMk cId="4130736880" sldId="1589"/>
            <ac:picMk id="3" creationId="{88D0E540-279E-DC9E-F2A2-0776DB411B66}"/>
          </ac:picMkLst>
        </pc:picChg>
        <pc:picChg chg="add mod">
          <ac:chgData name="Higham, Melissa" userId="S::melissa.higham@liv-coll.ac.uk::8b450654-2cc8-4c84-ae70-aed05bd8025c" providerId="AD" clId="Web-{0F339AE1-6C5D-9B81-FC59-F8ED96C39459}" dt="2025-06-01T15:52:26.773" v="684" actId="1076"/>
          <ac:picMkLst>
            <pc:docMk/>
            <pc:sldMk cId="4130736880" sldId="1589"/>
            <ac:picMk id="8" creationId="{375BE395-0745-0608-1FDB-18CFFA289907}"/>
          </ac:picMkLst>
        </pc:picChg>
      </pc:sldChg>
      <pc:sldChg chg="modSp add replId">
        <pc:chgData name="Higham, Melissa" userId="S::melissa.higham@liv-coll.ac.uk::8b450654-2cc8-4c84-ae70-aed05bd8025c" providerId="AD" clId="Web-{0F339AE1-6C5D-9B81-FC59-F8ED96C39459}" dt="2025-06-01T15:54:48.651" v="727" actId="1076"/>
        <pc:sldMkLst>
          <pc:docMk/>
          <pc:sldMk cId="1120992101" sldId="1590"/>
        </pc:sldMkLst>
        <pc:spChg chg="mod">
          <ac:chgData name="Higham, Melissa" userId="S::melissa.higham@liv-coll.ac.uk::8b450654-2cc8-4c84-ae70-aed05bd8025c" providerId="AD" clId="Web-{0F339AE1-6C5D-9B81-FC59-F8ED96C39459}" dt="2025-06-01T15:54:48.651" v="727" actId="1076"/>
          <ac:spMkLst>
            <pc:docMk/>
            <pc:sldMk cId="1120992101" sldId="1590"/>
            <ac:spMk id="10" creationId="{BE7F65AE-5435-69E1-86B0-C3645C664551}"/>
          </ac:spMkLst>
        </pc:spChg>
        <pc:spChg chg="mod">
          <ac:chgData name="Higham, Melissa" userId="S::melissa.higham@liv-coll.ac.uk::8b450654-2cc8-4c84-ae70-aed05bd8025c" providerId="AD" clId="Web-{0F339AE1-6C5D-9B81-FC59-F8ED96C39459}" dt="2025-06-01T15:53:39.790" v="698" actId="20577"/>
          <ac:spMkLst>
            <pc:docMk/>
            <pc:sldMk cId="1120992101" sldId="1590"/>
            <ac:spMk id="16" creationId="{7D316D88-7946-5371-646D-D2CF5B071BD9}"/>
          </ac:spMkLst>
        </pc:spChg>
      </pc:sldChg>
      <pc:sldChg chg="modSp add replId">
        <pc:chgData name="Higham, Melissa" userId="S::melissa.higham@liv-coll.ac.uk::8b450654-2cc8-4c84-ae70-aed05bd8025c" providerId="AD" clId="Web-{0F339AE1-6C5D-9B81-FC59-F8ED96C39459}" dt="2025-06-01T15:55:52.215" v="752" actId="20577"/>
        <pc:sldMkLst>
          <pc:docMk/>
          <pc:sldMk cId="2299508254" sldId="1591"/>
        </pc:sldMkLst>
        <pc:spChg chg="mod">
          <ac:chgData name="Higham, Melissa" userId="S::melissa.higham@liv-coll.ac.uk::8b450654-2cc8-4c84-ae70-aed05bd8025c" providerId="AD" clId="Web-{0F339AE1-6C5D-9B81-FC59-F8ED96C39459}" dt="2025-06-01T15:55:52.215" v="752" actId="20577"/>
          <ac:spMkLst>
            <pc:docMk/>
            <pc:sldMk cId="2299508254" sldId="1591"/>
            <ac:spMk id="10" creationId="{3F85ECA2-276B-B761-D20C-5A8A0535E5E4}"/>
          </ac:spMkLst>
        </pc:spChg>
        <pc:spChg chg="mod">
          <ac:chgData name="Higham, Melissa" userId="S::melissa.higham@liv-coll.ac.uk::8b450654-2cc8-4c84-ae70-aed05bd8025c" providerId="AD" clId="Web-{0F339AE1-6C5D-9B81-FC59-F8ED96C39459}" dt="2025-06-01T15:55:11.714" v="730" actId="20577"/>
          <ac:spMkLst>
            <pc:docMk/>
            <pc:sldMk cId="2299508254" sldId="1591"/>
            <ac:spMk id="16" creationId="{EDA2C557-37E1-4788-171D-B1F312569C8F}"/>
          </ac:spMkLst>
        </pc:spChg>
      </pc:sldChg>
      <pc:sldChg chg="modSp add replId">
        <pc:chgData name="Higham, Melissa" userId="S::melissa.higham@liv-coll.ac.uk::8b450654-2cc8-4c84-ae70-aed05bd8025c" providerId="AD" clId="Web-{0F339AE1-6C5D-9B81-FC59-F8ED96C39459}" dt="2025-06-01T16:03:00.589" v="835" actId="1076"/>
        <pc:sldMkLst>
          <pc:docMk/>
          <pc:sldMk cId="84021841" sldId="1592"/>
        </pc:sldMkLst>
        <pc:spChg chg="mod">
          <ac:chgData name="Higham, Melissa" userId="S::melissa.higham@liv-coll.ac.uk::8b450654-2cc8-4c84-ae70-aed05bd8025c" providerId="AD" clId="Web-{0F339AE1-6C5D-9B81-FC59-F8ED96C39459}" dt="2025-06-01T16:03:00.589" v="835" actId="1076"/>
          <ac:spMkLst>
            <pc:docMk/>
            <pc:sldMk cId="84021841" sldId="1592"/>
            <ac:spMk id="10" creationId="{B9F4D7F1-57CD-9776-C53A-4D137F8D02FE}"/>
          </ac:spMkLst>
        </pc:spChg>
        <pc:spChg chg="mod">
          <ac:chgData name="Higham, Melissa" userId="S::melissa.higham@liv-coll.ac.uk::8b450654-2cc8-4c84-ae70-aed05bd8025c" providerId="AD" clId="Web-{0F339AE1-6C5D-9B81-FC59-F8ED96C39459}" dt="2025-06-01T16:00:04.460" v="761" actId="20577"/>
          <ac:spMkLst>
            <pc:docMk/>
            <pc:sldMk cId="84021841" sldId="1592"/>
            <ac:spMk id="16" creationId="{CBB6BB44-CCD6-955E-680C-E4029925C51F}"/>
          </ac:spMkLst>
        </pc:spChg>
      </pc:sldChg>
      <pc:sldChg chg="addSp modSp add ord replId">
        <pc:chgData name="Higham, Melissa" userId="S::melissa.higham@liv-coll.ac.uk::8b450654-2cc8-4c84-ae70-aed05bd8025c" providerId="AD" clId="Web-{0F339AE1-6C5D-9B81-FC59-F8ED96C39459}" dt="2025-06-01T16:02:49.323" v="834" actId="20577"/>
        <pc:sldMkLst>
          <pc:docMk/>
          <pc:sldMk cId="520784323" sldId="1593"/>
        </pc:sldMkLst>
        <pc:spChg chg="mod">
          <ac:chgData name="Higham, Melissa" userId="S::melissa.higham@liv-coll.ac.uk::8b450654-2cc8-4c84-ae70-aed05bd8025c" providerId="AD" clId="Web-{0F339AE1-6C5D-9B81-FC59-F8ED96C39459}" dt="2025-06-01T16:02:49.323" v="834" actId="20577"/>
          <ac:spMkLst>
            <pc:docMk/>
            <pc:sldMk cId="520784323" sldId="1593"/>
            <ac:spMk id="10" creationId="{E23E37E0-3FCF-154F-91E4-2B4FAD614BE6}"/>
          </ac:spMkLst>
        </pc:spChg>
        <pc:picChg chg="add mod">
          <ac:chgData name="Higham, Melissa" userId="S::melissa.higham@liv-coll.ac.uk::8b450654-2cc8-4c84-ae70-aed05bd8025c" providerId="AD" clId="Web-{0F339AE1-6C5D-9B81-FC59-F8ED96C39459}" dt="2025-06-01T16:02:44.432" v="833" actId="1076"/>
          <ac:picMkLst>
            <pc:docMk/>
            <pc:sldMk cId="520784323" sldId="1593"/>
            <ac:picMk id="3" creationId="{C0078B1B-BAB1-8641-4DF4-1E0FEFDDB68C}"/>
          </ac:picMkLst>
        </pc:picChg>
      </pc:sldChg>
      <pc:sldChg chg="modSp add replId">
        <pc:chgData name="Higham, Melissa" userId="S::melissa.higham@liv-coll.ac.uk::8b450654-2cc8-4c84-ae70-aed05bd8025c" providerId="AD" clId="Web-{0F339AE1-6C5D-9B81-FC59-F8ED96C39459}" dt="2025-06-01T16:04:42.654" v="875" actId="1076"/>
        <pc:sldMkLst>
          <pc:docMk/>
          <pc:sldMk cId="2965180531" sldId="1594"/>
        </pc:sldMkLst>
        <pc:spChg chg="mod">
          <ac:chgData name="Higham, Melissa" userId="S::melissa.higham@liv-coll.ac.uk::8b450654-2cc8-4c84-ae70-aed05bd8025c" providerId="AD" clId="Web-{0F339AE1-6C5D-9B81-FC59-F8ED96C39459}" dt="2025-06-01T16:04:42.654" v="875" actId="1076"/>
          <ac:spMkLst>
            <pc:docMk/>
            <pc:sldMk cId="2965180531" sldId="1594"/>
            <ac:spMk id="10" creationId="{8CF52759-B1B0-5D26-04D9-3F3E15A507A1}"/>
          </ac:spMkLst>
        </pc:spChg>
        <pc:spChg chg="mod">
          <ac:chgData name="Higham, Melissa" userId="S::melissa.higham@liv-coll.ac.uk::8b450654-2cc8-4c84-ae70-aed05bd8025c" providerId="AD" clId="Web-{0F339AE1-6C5D-9B81-FC59-F8ED96C39459}" dt="2025-06-01T16:03:29.308" v="842" actId="20577"/>
          <ac:spMkLst>
            <pc:docMk/>
            <pc:sldMk cId="2965180531" sldId="1594"/>
            <ac:spMk id="16" creationId="{4D4D89CE-96BC-8E8B-F411-19C977B14F59}"/>
          </ac:spMkLst>
        </pc:spChg>
      </pc:sldChg>
      <pc:sldChg chg="modSp add replId">
        <pc:chgData name="Higham, Melissa" userId="S::melissa.higham@liv-coll.ac.uk::8b450654-2cc8-4c84-ae70-aed05bd8025c" providerId="AD" clId="Web-{0F339AE1-6C5D-9B81-FC59-F8ED96C39459}" dt="2025-06-01T16:05:50.702" v="923" actId="1076"/>
        <pc:sldMkLst>
          <pc:docMk/>
          <pc:sldMk cId="3987874844" sldId="1595"/>
        </pc:sldMkLst>
        <pc:spChg chg="mod">
          <ac:chgData name="Higham, Melissa" userId="S::melissa.higham@liv-coll.ac.uk::8b450654-2cc8-4c84-ae70-aed05bd8025c" providerId="AD" clId="Web-{0F339AE1-6C5D-9B81-FC59-F8ED96C39459}" dt="2025-06-01T16:05:50.702" v="923" actId="1076"/>
          <ac:spMkLst>
            <pc:docMk/>
            <pc:sldMk cId="3987874844" sldId="1595"/>
            <ac:spMk id="10" creationId="{51E6E05B-A7B0-AC64-B32F-BD2E79CEF3F7}"/>
          </ac:spMkLst>
        </pc:spChg>
        <pc:spChg chg="mod">
          <ac:chgData name="Higham, Melissa" userId="S::melissa.higham@liv-coll.ac.uk::8b450654-2cc8-4c84-ae70-aed05bd8025c" providerId="AD" clId="Web-{0F339AE1-6C5D-9B81-FC59-F8ED96C39459}" dt="2025-06-01T16:04:58.607" v="885" actId="20577"/>
          <ac:spMkLst>
            <pc:docMk/>
            <pc:sldMk cId="3987874844" sldId="1595"/>
            <ac:spMk id="16" creationId="{0FAA30FE-A51D-757C-4679-9679EDA5148D}"/>
          </ac:spMkLst>
        </pc:spChg>
      </pc:sldChg>
      <pc:sldChg chg="modSp add replId">
        <pc:chgData name="Higham, Melissa" userId="S::melissa.higham@liv-coll.ac.uk::8b450654-2cc8-4c84-ae70-aed05bd8025c" providerId="AD" clId="Web-{0F339AE1-6C5D-9B81-FC59-F8ED96C39459}" dt="2025-06-01T16:08:52.300" v="1000" actId="20577"/>
        <pc:sldMkLst>
          <pc:docMk/>
          <pc:sldMk cId="513871694" sldId="1596"/>
        </pc:sldMkLst>
        <pc:spChg chg="mod">
          <ac:chgData name="Higham, Melissa" userId="S::melissa.higham@liv-coll.ac.uk::8b450654-2cc8-4c84-ae70-aed05bd8025c" providerId="AD" clId="Web-{0F339AE1-6C5D-9B81-FC59-F8ED96C39459}" dt="2025-06-01T16:08:52.300" v="1000" actId="20577"/>
          <ac:spMkLst>
            <pc:docMk/>
            <pc:sldMk cId="513871694" sldId="1596"/>
            <ac:spMk id="17" creationId="{C11A2DF5-3377-72C2-751B-E314B1A24C6C}"/>
          </ac:spMkLst>
        </pc:spChg>
      </pc:sldChg>
      <pc:sldChg chg="modSp add replId">
        <pc:chgData name="Higham, Melissa" userId="S::melissa.higham@liv-coll.ac.uk::8b450654-2cc8-4c84-ae70-aed05bd8025c" providerId="AD" clId="Web-{0F339AE1-6C5D-9B81-FC59-F8ED96C39459}" dt="2025-06-01T16:07:56.455" v="978" actId="20577"/>
        <pc:sldMkLst>
          <pc:docMk/>
          <pc:sldMk cId="3448857788" sldId="1597"/>
        </pc:sldMkLst>
        <pc:spChg chg="mod">
          <ac:chgData name="Higham, Melissa" userId="S::melissa.higham@liv-coll.ac.uk::8b450654-2cc8-4c84-ae70-aed05bd8025c" providerId="AD" clId="Web-{0F339AE1-6C5D-9B81-FC59-F8ED96C39459}" dt="2025-06-01T16:07:56.455" v="978" actId="20577"/>
          <ac:spMkLst>
            <pc:docMk/>
            <pc:sldMk cId="3448857788" sldId="1597"/>
            <ac:spMk id="17" creationId="{C4C7C1B4-A39A-3D13-0CD0-6B3284EB642C}"/>
          </ac:spMkLst>
        </pc:spChg>
      </pc:sldChg>
      <pc:sldChg chg="modSp add replId">
        <pc:chgData name="Higham, Melissa" userId="S::melissa.higham@liv-coll.ac.uk::8b450654-2cc8-4c84-ae70-aed05bd8025c" providerId="AD" clId="Web-{0F339AE1-6C5D-9B81-FC59-F8ED96C39459}" dt="2025-06-01T16:08:08.549" v="980" actId="20577"/>
        <pc:sldMkLst>
          <pc:docMk/>
          <pc:sldMk cId="1204141752" sldId="1598"/>
        </pc:sldMkLst>
        <pc:spChg chg="mod">
          <ac:chgData name="Higham, Melissa" userId="S::melissa.higham@liv-coll.ac.uk::8b450654-2cc8-4c84-ae70-aed05bd8025c" providerId="AD" clId="Web-{0F339AE1-6C5D-9B81-FC59-F8ED96C39459}" dt="2025-06-01T16:08:08.549" v="980" actId="20577"/>
          <ac:spMkLst>
            <pc:docMk/>
            <pc:sldMk cId="1204141752" sldId="1598"/>
            <ac:spMk id="17" creationId="{C1B893AF-D581-936E-5DCA-8C8199685877}"/>
          </ac:spMkLst>
        </pc:spChg>
      </pc:sldChg>
      <pc:sldChg chg="modSp add replId">
        <pc:chgData name="Higham, Melissa" userId="S::melissa.higham@liv-coll.ac.uk::8b450654-2cc8-4c84-ae70-aed05bd8025c" providerId="AD" clId="Web-{0F339AE1-6C5D-9B81-FC59-F8ED96C39459}" dt="2025-06-01T16:08:59.301" v="1003" actId="20577"/>
        <pc:sldMkLst>
          <pc:docMk/>
          <pc:sldMk cId="3878044750" sldId="1599"/>
        </pc:sldMkLst>
        <pc:spChg chg="mod">
          <ac:chgData name="Higham, Melissa" userId="S::melissa.higham@liv-coll.ac.uk::8b450654-2cc8-4c84-ae70-aed05bd8025c" providerId="AD" clId="Web-{0F339AE1-6C5D-9B81-FC59-F8ED96C39459}" dt="2025-06-01T16:08:59.301" v="1003" actId="20577"/>
          <ac:spMkLst>
            <pc:docMk/>
            <pc:sldMk cId="3878044750" sldId="1599"/>
            <ac:spMk id="17" creationId="{316DDDD8-BA8E-12F3-6DE0-14040A6DE085}"/>
          </ac:spMkLst>
        </pc:spChg>
      </pc:sldChg>
      <pc:sldChg chg="modSp add replId">
        <pc:chgData name="Higham, Melissa" userId="S::melissa.higham@liv-coll.ac.uk::8b450654-2cc8-4c84-ae70-aed05bd8025c" providerId="AD" clId="Web-{0F339AE1-6C5D-9B81-FC59-F8ED96C39459}" dt="2025-06-01T16:09:11.363" v="1005" actId="20577"/>
        <pc:sldMkLst>
          <pc:docMk/>
          <pc:sldMk cId="202553626" sldId="1600"/>
        </pc:sldMkLst>
        <pc:spChg chg="mod">
          <ac:chgData name="Higham, Melissa" userId="S::melissa.higham@liv-coll.ac.uk::8b450654-2cc8-4c84-ae70-aed05bd8025c" providerId="AD" clId="Web-{0F339AE1-6C5D-9B81-FC59-F8ED96C39459}" dt="2025-06-01T16:09:11.363" v="1005" actId="20577"/>
          <ac:spMkLst>
            <pc:docMk/>
            <pc:sldMk cId="202553626" sldId="1600"/>
            <ac:spMk id="17" creationId="{6505D9DB-BFF3-5AD0-FD52-780050F07E26}"/>
          </ac:spMkLst>
        </pc:spChg>
      </pc:sldChg>
      <pc:sldChg chg="modSp add replId">
        <pc:chgData name="Higham, Melissa" userId="S::melissa.higham@liv-coll.ac.uk::8b450654-2cc8-4c84-ae70-aed05bd8025c" providerId="AD" clId="Web-{0F339AE1-6C5D-9B81-FC59-F8ED96C39459}" dt="2025-06-01T16:09:54.943" v="1012" actId="20577"/>
        <pc:sldMkLst>
          <pc:docMk/>
          <pc:sldMk cId="2594895563" sldId="1601"/>
        </pc:sldMkLst>
        <pc:spChg chg="mod">
          <ac:chgData name="Higham, Melissa" userId="S::melissa.higham@liv-coll.ac.uk::8b450654-2cc8-4c84-ae70-aed05bd8025c" providerId="AD" clId="Web-{0F339AE1-6C5D-9B81-FC59-F8ED96C39459}" dt="2025-06-01T16:09:54.943" v="1012" actId="20577"/>
          <ac:spMkLst>
            <pc:docMk/>
            <pc:sldMk cId="2594895563" sldId="1601"/>
            <ac:spMk id="3" creationId="{5B490C2F-47AB-4237-8D90-5E9AB510C9A4}"/>
          </ac:spMkLst>
        </pc:spChg>
      </pc:sldChg>
    </pc:docChg>
  </pc:docChgLst>
  <pc:docChgLst>
    <pc:chgData clId="Web-{CA505EB2-0F0C-4AB9-8915-4453F7AD0AED}"/>
    <pc:docChg chg="modSld">
      <pc:chgData name="" userId="" providerId="" clId="Web-{CA505EB2-0F0C-4AB9-8915-4453F7AD0AED}" dt="2025-04-15T15:33:52.587" v="12" actId="20577"/>
      <pc:docMkLst>
        <pc:docMk/>
      </pc:docMkLst>
      <pc:sldChg chg="modSp">
        <pc:chgData name="" userId="" providerId="" clId="Web-{CA505EB2-0F0C-4AB9-8915-4453F7AD0AED}" dt="2025-04-15T15:33:52.587" v="12" actId="20577"/>
        <pc:sldMkLst>
          <pc:docMk/>
          <pc:sldMk cId="1184006079" sldId="389"/>
        </pc:sldMkLst>
        <pc:spChg chg="mod">
          <ac:chgData name="" userId="" providerId="" clId="Web-{CA505EB2-0F0C-4AB9-8915-4453F7AD0AED}" dt="2025-04-15T15:33:52.587" v="12" actId="20577"/>
          <ac:spMkLst>
            <pc:docMk/>
            <pc:sldMk cId="1184006079" sldId="389"/>
            <ac:spMk id="10" creationId="{595A9A35-D54F-CE40-81EA-F996576E9793}"/>
          </ac:spMkLst>
        </pc:spChg>
      </pc:sldChg>
      <pc:sldChg chg="modSp">
        <pc:chgData name="" userId="" providerId="" clId="Web-{CA505EB2-0F0C-4AB9-8915-4453F7AD0AED}" dt="2025-04-15T15:33:47.899" v="3" actId="20577"/>
        <pc:sldMkLst>
          <pc:docMk/>
          <pc:sldMk cId="561261130" sldId="1474"/>
        </pc:sldMkLst>
        <pc:spChg chg="mod">
          <ac:chgData name="" userId="" providerId="" clId="Web-{CA505EB2-0F0C-4AB9-8915-4453F7AD0AED}" dt="2025-04-15T15:33:47.899" v="3" actId="20577"/>
          <ac:spMkLst>
            <pc:docMk/>
            <pc:sldMk cId="561261130" sldId="1474"/>
            <ac:spMk id="4" creationId="{A6D3FD5C-A2DD-2B5F-EA91-0994D9FFBF11}"/>
          </ac:spMkLst>
        </pc:spChg>
      </pc:sldChg>
    </pc:docChg>
  </pc:docChgLst>
  <pc:docChgLst>
    <pc:chgData name="Higham, Melissa" userId="S::melissa.higham@liv-coll.ac.uk::8b450654-2cc8-4c84-ae70-aed05bd8025c" providerId="AD" clId="Web-{6545406D-32C9-55AB-2FAD-A42AA8A50D4A}"/>
    <pc:docChg chg="addSld delSld modSld">
      <pc:chgData name="Higham, Melissa" userId="S::melissa.higham@liv-coll.ac.uk::8b450654-2cc8-4c84-ae70-aed05bd8025c" providerId="AD" clId="Web-{6545406D-32C9-55AB-2FAD-A42AA8A50D4A}" dt="2025-06-01T18:27:32.482" v="395" actId="1076"/>
      <pc:docMkLst>
        <pc:docMk/>
      </pc:docMkLst>
      <pc:sldChg chg="modSp">
        <pc:chgData name="Higham, Melissa" userId="S::melissa.higham@liv-coll.ac.uk::8b450654-2cc8-4c84-ae70-aed05bd8025c" providerId="AD" clId="Web-{6545406D-32C9-55AB-2FAD-A42AA8A50D4A}" dt="2025-06-01T18:21:05.752" v="197" actId="20577"/>
        <pc:sldMkLst>
          <pc:docMk/>
          <pc:sldMk cId="3082117098" sldId="1523"/>
        </pc:sldMkLst>
        <pc:spChg chg="mod">
          <ac:chgData name="Higham, Melissa" userId="S::melissa.higham@liv-coll.ac.uk::8b450654-2cc8-4c84-ae70-aed05bd8025c" providerId="AD" clId="Web-{6545406D-32C9-55AB-2FAD-A42AA8A50D4A}" dt="2025-06-01T18:21:05.752" v="197" actId="20577"/>
          <ac:spMkLst>
            <pc:docMk/>
            <pc:sldMk cId="3082117098" sldId="1523"/>
            <ac:spMk id="17" creationId="{BFEA236C-E934-73A7-AB75-D879E09F4146}"/>
          </ac:spMkLst>
        </pc:spChg>
      </pc:sldChg>
      <pc:sldChg chg="modSp">
        <pc:chgData name="Higham, Melissa" userId="S::melissa.higham@liv-coll.ac.uk::8b450654-2cc8-4c84-ae70-aed05bd8025c" providerId="AD" clId="Web-{6545406D-32C9-55AB-2FAD-A42AA8A50D4A}" dt="2025-06-01T18:26:14.823" v="383" actId="20577"/>
        <pc:sldMkLst>
          <pc:docMk/>
          <pc:sldMk cId="3243570843" sldId="1524"/>
        </pc:sldMkLst>
        <pc:spChg chg="mod">
          <ac:chgData name="Higham, Melissa" userId="S::melissa.higham@liv-coll.ac.uk::8b450654-2cc8-4c84-ae70-aed05bd8025c" providerId="AD" clId="Web-{6545406D-32C9-55AB-2FAD-A42AA8A50D4A}" dt="2025-06-01T18:26:14.823" v="383" actId="20577"/>
          <ac:spMkLst>
            <pc:docMk/>
            <pc:sldMk cId="3243570843" sldId="1524"/>
            <ac:spMk id="10" creationId="{C9923757-3006-1FB7-BA78-4C428FD0AF36}"/>
          </ac:spMkLst>
        </pc:spChg>
      </pc:sldChg>
      <pc:sldChg chg="modSp">
        <pc:chgData name="Higham, Melissa" userId="S::melissa.higham@liv-coll.ac.uk::8b450654-2cc8-4c84-ae70-aed05bd8025c" providerId="AD" clId="Web-{6545406D-32C9-55AB-2FAD-A42AA8A50D4A}" dt="2025-06-01T18:27:16.934" v="394" actId="20577"/>
        <pc:sldMkLst>
          <pc:docMk/>
          <pc:sldMk cId="1029783450" sldId="1526"/>
        </pc:sldMkLst>
        <pc:spChg chg="mod">
          <ac:chgData name="Higham, Melissa" userId="S::melissa.higham@liv-coll.ac.uk::8b450654-2cc8-4c84-ae70-aed05bd8025c" providerId="AD" clId="Web-{6545406D-32C9-55AB-2FAD-A42AA8A50D4A}" dt="2025-06-01T18:27:05.950" v="390" actId="20577"/>
          <ac:spMkLst>
            <pc:docMk/>
            <pc:sldMk cId="1029783450" sldId="1526"/>
            <ac:spMk id="8" creationId="{4B9441CE-F78D-0802-D0A9-D66C0F74F90F}"/>
          </ac:spMkLst>
        </pc:spChg>
        <pc:spChg chg="mod">
          <ac:chgData name="Higham, Melissa" userId="S::melissa.higham@liv-coll.ac.uk::8b450654-2cc8-4c84-ae70-aed05bd8025c" providerId="AD" clId="Web-{6545406D-32C9-55AB-2FAD-A42AA8A50D4A}" dt="2025-06-01T18:27:16.934" v="394" actId="20577"/>
          <ac:spMkLst>
            <pc:docMk/>
            <pc:sldMk cId="1029783450" sldId="1526"/>
            <ac:spMk id="11" creationId="{5EF4B6E9-8E90-9293-4889-BDA101EC339B}"/>
          </ac:spMkLst>
        </pc:spChg>
        <pc:spChg chg="mod">
          <ac:chgData name="Higham, Melissa" userId="S::melissa.higham@liv-coll.ac.uk::8b450654-2cc8-4c84-ae70-aed05bd8025c" providerId="AD" clId="Web-{6545406D-32C9-55AB-2FAD-A42AA8A50D4A}" dt="2025-06-01T18:27:01.121" v="386" actId="20577"/>
          <ac:spMkLst>
            <pc:docMk/>
            <pc:sldMk cId="1029783450" sldId="1526"/>
            <ac:spMk id="12" creationId="{C2F7E909-7606-B050-3BD3-6F32892C8687}"/>
          </ac:spMkLst>
        </pc:spChg>
      </pc:sldChg>
      <pc:sldChg chg="modSp">
        <pc:chgData name="Higham, Melissa" userId="S::melissa.higham@liv-coll.ac.uk::8b450654-2cc8-4c84-ae70-aed05bd8025c" providerId="AD" clId="Web-{6545406D-32C9-55AB-2FAD-A42AA8A50D4A}" dt="2025-06-01T18:24:55.915" v="322" actId="20577"/>
        <pc:sldMkLst>
          <pc:docMk/>
          <pc:sldMk cId="1274024188" sldId="1544"/>
        </pc:sldMkLst>
        <pc:spChg chg="mod">
          <ac:chgData name="Higham, Melissa" userId="S::melissa.higham@liv-coll.ac.uk::8b450654-2cc8-4c84-ae70-aed05bd8025c" providerId="AD" clId="Web-{6545406D-32C9-55AB-2FAD-A42AA8A50D4A}" dt="2025-06-01T18:24:55.915" v="322" actId="20577"/>
          <ac:spMkLst>
            <pc:docMk/>
            <pc:sldMk cId="1274024188" sldId="1544"/>
            <ac:spMk id="3" creationId="{0DDD327F-BB5B-0BA1-96AF-3D9F53FB7FBA}"/>
          </ac:spMkLst>
        </pc:spChg>
      </pc:sldChg>
      <pc:sldChg chg="del">
        <pc:chgData name="Higham, Melissa" userId="S::melissa.higham@liv-coll.ac.uk::8b450654-2cc8-4c84-ae70-aed05bd8025c" providerId="AD" clId="Web-{6545406D-32C9-55AB-2FAD-A42AA8A50D4A}" dt="2025-06-01T18:23:41.319" v="280"/>
        <pc:sldMkLst>
          <pc:docMk/>
          <pc:sldMk cId="3383117896" sldId="1557"/>
        </pc:sldMkLst>
      </pc:sldChg>
      <pc:sldChg chg="del">
        <pc:chgData name="Higham, Melissa" userId="S::melissa.higham@liv-coll.ac.uk::8b450654-2cc8-4c84-ae70-aed05bd8025c" providerId="AD" clId="Web-{6545406D-32C9-55AB-2FAD-A42AA8A50D4A}" dt="2025-06-01T18:21:13.064" v="201"/>
        <pc:sldMkLst>
          <pc:docMk/>
          <pc:sldMk cId="513871694" sldId="1596"/>
        </pc:sldMkLst>
      </pc:sldChg>
      <pc:sldChg chg="del">
        <pc:chgData name="Higham, Melissa" userId="S::melissa.higham@liv-coll.ac.uk::8b450654-2cc8-4c84-ae70-aed05bd8025c" providerId="AD" clId="Web-{6545406D-32C9-55AB-2FAD-A42AA8A50D4A}" dt="2025-06-01T18:21:13.518" v="202"/>
        <pc:sldMkLst>
          <pc:docMk/>
          <pc:sldMk cId="3448857788" sldId="1597"/>
        </pc:sldMkLst>
      </pc:sldChg>
      <pc:sldChg chg="del">
        <pc:chgData name="Higham, Melissa" userId="S::melissa.higham@liv-coll.ac.uk::8b450654-2cc8-4c84-ae70-aed05bd8025c" providerId="AD" clId="Web-{6545406D-32C9-55AB-2FAD-A42AA8A50D4A}" dt="2025-06-01T18:21:14.064" v="203"/>
        <pc:sldMkLst>
          <pc:docMk/>
          <pc:sldMk cId="1204141752" sldId="1598"/>
        </pc:sldMkLst>
      </pc:sldChg>
      <pc:sldChg chg="del">
        <pc:chgData name="Higham, Melissa" userId="S::melissa.higham@liv-coll.ac.uk::8b450654-2cc8-4c84-ae70-aed05bd8025c" providerId="AD" clId="Web-{6545406D-32C9-55AB-2FAD-A42AA8A50D4A}" dt="2025-06-01T18:21:14.580" v="204"/>
        <pc:sldMkLst>
          <pc:docMk/>
          <pc:sldMk cId="3878044750" sldId="1599"/>
        </pc:sldMkLst>
      </pc:sldChg>
      <pc:sldChg chg="del">
        <pc:chgData name="Higham, Melissa" userId="S::melissa.higham@liv-coll.ac.uk::8b450654-2cc8-4c84-ae70-aed05bd8025c" providerId="AD" clId="Web-{6545406D-32C9-55AB-2FAD-A42AA8A50D4A}" dt="2025-06-01T18:21:15.049" v="205"/>
        <pc:sldMkLst>
          <pc:docMk/>
          <pc:sldMk cId="202553626" sldId="1600"/>
        </pc:sldMkLst>
      </pc:sldChg>
      <pc:sldChg chg="del">
        <pc:chgData name="Higham, Melissa" userId="S::melissa.higham@liv-coll.ac.uk::8b450654-2cc8-4c84-ae70-aed05bd8025c" providerId="AD" clId="Web-{6545406D-32C9-55AB-2FAD-A42AA8A50D4A}" dt="2025-06-01T18:23:40.381" v="279"/>
        <pc:sldMkLst>
          <pc:docMk/>
          <pc:sldMk cId="2594895563" sldId="1601"/>
        </pc:sldMkLst>
      </pc:sldChg>
      <pc:sldChg chg="modSp">
        <pc:chgData name="Higham, Melissa" userId="S::melissa.higham@liv-coll.ac.uk::8b450654-2cc8-4c84-ae70-aed05bd8025c" providerId="AD" clId="Web-{6545406D-32C9-55AB-2FAD-A42AA8A50D4A}" dt="2025-06-01T18:13:26.739" v="11"/>
        <pc:sldMkLst>
          <pc:docMk/>
          <pc:sldMk cId="2401877422" sldId="1609"/>
        </pc:sldMkLst>
        <pc:graphicFrameChg chg="mod modGraphic">
          <ac:chgData name="Higham, Melissa" userId="S::melissa.higham@liv-coll.ac.uk::8b450654-2cc8-4c84-ae70-aed05bd8025c" providerId="AD" clId="Web-{6545406D-32C9-55AB-2FAD-A42AA8A50D4A}" dt="2025-06-01T18:13:26.739" v="11"/>
          <ac:graphicFrameMkLst>
            <pc:docMk/>
            <pc:sldMk cId="2401877422" sldId="1609"/>
            <ac:graphicFrameMk id="15" creationId="{97872219-CDB6-F212-F7D3-DDD3EC2FB25B}"/>
          </ac:graphicFrameMkLst>
        </pc:graphicFrameChg>
      </pc:sldChg>
      <pc:sldChg chg="addSp delSp modSp add replId">
        <pc:chgData name="Higham, Melissa" userId="S::melissa.higham@liv-coll.ac.uk::8b450654-2cc8-4c84-ae70-aed05bd8025c" providerId="AD" clId="Web-{6545406D-32C9-55AB-2FAD-A42AA8A50D4A}" dt="2025-06-01T18:27:32.482" v="395" actId="1076"/>
        <pc:sldMkLst>
          <pc:docMk/>
          <pc:sldMk cId="290019843" sldId="1610"/>
        </pc:sldMkLst>
        <pc:spChg chg="mod">
          <ac:chgData name="Higham, Melissa" userId="S::melissa.higham@liv-coll.ac.uk::8b450654-2cc8-4c84-ae70-aed05bd8025c" providerId="AD" clId="Web-{6545406D-32C9-55AB-2FAD-A42AA8A50D4A}" dt="2025-06-01T18:16:03.259" v="59" actId="1076"/>
          <ac:spMkLst>
            <pc:docMk/>
            <pc:sldMk cId="290019843" sldId="1610"/>
            <ac:spMk id="2" creationId="{22AA76E2-7A5F-A140-B332-536EFC0D4DB4}"/>
          </ac:spMkLst>
        </pc:spChg>
        <pc:spChg chg="del">
          <ac:chgData name="Higham, Melissa" userId="S::melissa.higham@liv-coll.ac.uk::8b450654-2cc8-4c84-ae70-aed05bd8025c" providerId="AD" clId="Web-{6545406D-32C9-55AB-2FAD-A42AA8A50D4A}" dt="2025-06-01T18:13:34.411" v="14"/>
          <ac:spMkLst>
            <pc:docMk/>
            <pc:sldMk cId="290019843" sldId="1610"/>
            <ac:spMk id="3" creationId="{BC93C373-A6C8-5F79-15E1-E10520A19894}"/>
          </ac:spMkLst>
        </pc:spChg>
        <pc:spChg chg="mod">
          <ac:chgData name="Higham, Melissa" userId="S::melissa.higham@liv-coll.ac.uk::8b450654-2cc8-4c84-ae70-aed05bd8025c" providerId="AD" clId="Web-{6545406D-32C9-55AB-2FAD-A42AA8A50D4A}" dt="2025-06-01T18:16:03.259" v="58" actId="1076"/>
          <ac:spMkLst>
            <pc:docMk/>
            <pc:sldMk cId="290019843" sldId="1610"/>
            <ac:spMk id="4" creationId="{9890BDB8-1AF4-0C26-07B4-6B73EC6DD3D8}"/>
          </ac:spMkLst>
        </pc:spChg>
        <pc:spChg chg="mod">
          <ac:chgData name="Higham, Melissa" userId="S::melissa.higham@liv-coll.ac.uk::8b450654-2cc8-4c84-ae70-aed05bd8025c" providerId="AD" clId="Web-{6545406D-32C9-55AB-2FAD-A42AA8A50D4A}" dt="2025-06-01T18:16:03.259" v="57" actId="1076"/>
          <ac:spMkLst>
            <pc:docMk/>
            <pc:sldMk cId="290019843" sldId="1610"/>
            <ac:spMk id="5" creationId="{80D23E1D-8105-FB5A-7896-D8D373CCDCE9}"/>
          </ac:spMkLst>
        </pc:spChg>
        <pc:spChg chg="del">
          <ac:chgData name="Higham, Melissa" userId="S::melissa.higham@liv-coll.ac.uk::8b450654-2cc8-4c84-ae70-aed05bd8025c" providerId="AD" clId="Web-{6545406D-32C9-55AB-2FAD-A42AA8A50D4A}" dt="2025-06-01T18:13:35.942" v="16"/>
          <ac:spMkLst>
            <pc:docMk/>
            <pc:sldMk cId="290019843" sldId="1610"/>
            <ac:spMk id="9" creationId="{D5465043-089C-F4B0-8ED2-7A2B3C12EB6B}"/>
          </ac:spMkLst>
        </pc:spChg>
        <pc:spChg chg="add mod">
          <ac:chgData name="Higham, Melissa" userId="S::melissa.higham@liv-coll.ac.uk::8b450654-2cc8-4c84-ae70-aed05bd8025c" providerId="AD" clId="Web-{6545406D-32C9-55AB-2FAD-A42AA8A50D4A}" dt="2025-06-01T18:27:32.482" v="395" actId="1076"/>
          <ac:spMkLst>
            <pc:docMk/>
            <pc:sldMk cId="290019843" sldId="1610"/>
            <ac:spMk id="10" creationId="{D12AE5CC-222A-FC2A-4A38-69A1D7BC64A7}"/>
          </ac:spMkLst>
        </pc:spChg>
        <pc:spChg chg="del">
          <ac:chgData name="Higham, Melissa" userId="S::melissa.higham@liv-coll.ac.uk::8b450654-2cc8-4c84-ae70-aed05bd8025c" providerId="AD" clId="Web-{6545406D-32C9-55AB-2FAD-A42AA8A50D4A}" dt="2025-06-01T18:13:38.880" v="17"/>
          <ac:spMkLst>
            <pc:docMk/>
            <pc:sldMk cId="290019843" sldId="1610"/>
            <ac:spMk id="12" creationId="{7481AD10-54E8-1E2E-D98A-21F27FCD2771}"/>
          </ac:spMkLst>
        </pc:spChg>
        <pc:spChg chg="mod">
          <ac:chgData name="Higham, Melissa" userId="S::melissa.higham@liv-coll.ac.uk::8b450654-2cc8-4c84-ae70-aed05bd8025c" providerId="AD" clId="Web-{6545406D-32C9-55AB-2FAD-A42AA8A50D4A}" dt="2025-06-01T18:13:54.693" v="49" actId="20577"/>
          <ac:spMkLst>
            <pc:docMk/>
            <pc:sldMk cId="290019843" sldId="1610"/>
            <ac:spMk id="16" creationId="{47BD3F48-FF4E-39CF-4A79-6AD30CBAA70A}"/>
          </ac:spMkLst>
        </pc:spChg>
        <pc:grpChg chg="del">
          <ac:chgData name="Higham, Melissa" userId="S::melissa.higham@liv-coll.ac.uk::8b450654-2cc8-4c84-ae70-aed05bd8025c" providerId="AD" clId="Web-{6545406D-32C9-55AB-2FAD-A42AA8A50D4A}" dt="2025-06-01T18:13:35.942" v="15"/>
          <ac:grpSpMkLst>
            <pc:docMk/>
            <pc:sldMk cId="290019843" sldId="1610"/>
            <ac:grpSpMk id="14" creationId="{09832B3F-A444-034D-2044-1F08327F32E4}"/>
          </ac:grpSpMkLst>
        </pc:grpChg>
        <pc:picChg chg="del">
          <ac:chgData name="Higham, Melissa" userId="S::melissa.higham@liv-coll.ac.uk::8b450654-2cc8-4c84-ae70-aed05bd8025c" providerId="AD" clId="Web-{6545406D-32C9-55AB-2FAD-A42AA8A50D4A}" dt="2025-06-01T18:13:33.036" v="13"/>
          <ac:picMkLst>
            <pc:docMk/>
            <pc:sldMk cId="290019843" sldId="1610"/>
            <ac:picMk id="8" creationId="{CDAECD0B-6535-EBA7-E925-DB31ACAF7B59}"/>
          </ac:picMkLst>
        </pc:picChg>
        <pc:cxnChg chg="mod">
          <ac:chgData name="Higham, Melissa" userId="S::melissa.higham@liv-coll.ac.uk::8b450654-2cc8-4c84-ae70-aed05bd8025c" providerId="AD" clId="Web-{6545406D-32C9-55AB-2FAD-A42AA8A50D4A}" dt="2025-06-01T18:13:35.942" v="15"/>
          <ac:cxnSpMkLst>
            <pc:docMk/>
            <pc:sldMk cId="290019843" sldId="1610"/>
            <ac:cxnSpMk id="19" creationId="{EF7BD6DA-25D9-3600-4C02-7A4DD52318C2}"/>
          </ac:cxnSpMkLst>
        </pc:cxnChg>
      </pc:sldChg>
      <pc:sldChg chg="modSp add replId">
        <pc:chgData name="Higham, Melissa" userId="S::melissa.higham@liv-coll.ac.uk::8b450654-2cc8-4c84-ae70-aed05bd8025c" providerId="AD" clId="Web-{6545406D-32C9-55AB-2FAD-A42AA8A50D4A}" dt="2025-06-01T18:20:06.984" v="176" actId="1076"/>
        <pc:sldMkLst>
          <pc:docMk/>
          <pc:sldMk cId="2438388244" sldId="1611"/>
        </pc:sldMkLst>
        <pc:spChg chg="mod">
          <ac:chgData name="Higham, Melissa" userId="S::melissa.higham@liv-coll.ac.uk::8b450654-2cc8-4c84-ae70-aed05bd8025c" providerId="AD" clId="Web-{6545406D-32C9-55AB-2FAD-A42AA8A50D4A}" dt="2025-06-01T18:20:06.984" v="176" actId="1076"/>
          <ac:spMkLst>
            <pc:docMk/>
            <pc:sldMk cId="2438388244" sldId="1611"/>
            <ac:spMk id="10" creationId="{A53ABC48-8735-85C5-00B1-4CA2DE320E93}"/>
          </ac:spMkLst>
        </pc:spChg>
        <pc:spChg chg="mod">
          <ac:chgData name="Higham, Melissa" userId="S::melissa.higham@liv-coll.ac.uk::8b450654-2cc8-4c84-ae70-aed05bd8025c" providerId="AD" clId="Web-{6545406D-32C9-55AB-2FAD-A42AA8A50D4A}" dt="2025-06-01T18:18:41.810" v="128" actId="20577"/>
          <ac:spMkLst>
            <pc:docMk/>
            <pc:sldMk cId="2438388244" sldId="1611"/>
            <ac:spMk id="16" creationId="{B92157D4-1FBE-FD64-0032-FDE63E23540C}"/>
          </ac:spMkLst>
        </pc:spChg>
      </pc:sldChg>
      <pc:sldChg chg="modSp add replId">
        <pc:chgData name="Higham, Melissa" userId="S::melissa.higham@liv-coll.ac.uk::8b450654-2cc8-4c84-ae70-aed05bd8025c" providerId="AD" clId="Web-{6545406D-32C9-55AB-2FAD-A42AA8A50D4A}" dt="2025-06-01T18:21:12.518" v="200" actId="20577"/>
        <pc:sldMkLst>
          <pc:docMk/>
          <pc:sldMk cId="1799159838" sldId="1612"/>
        </pc:sldMkLst>
        <pc:spChg chg="mod">
          <ac:chgData name="Higham, Melissa" userId="S::melissa.higham@liv-coll.ac.uk::8b450654-2cc8-4c84-ae70-aed05bd8025c" providerId="AD" clId="Web-{6545406D-32C9-55AB-2FAD-A42AA8A50D4A}" dt="2025-06-01T18:21:12.518" v="200" actId="20577"/>
          <ac:spMkLst>
            <pc:docMk/>
            <pc:sldMk cId="1799159838" sldId="1612"/>
            <ac:spMk id="17" creationId="{F4A8DC7E-44A2-443E-84D2-2B8753228F7A}"/>
          </ac:spMkLst>
        </pc:spChg>
      </pc:sldChg>
      <pc:sldChg chg="modSp add replId">
        <pc:chgData name="Higham, Melissa" userId="S::melissa.higham@liv-coll.ac.uk::8b450654-2cc8-4c84-ae70-aed05bd8025c" providerId="AD" clId="Web-{6545406D-32C9-55AB-2FAD-A42AA8A50D4A}" dt="2025-06-01T18:21:46.769" v="222" actId="20577"/>
        <pc:sldMkLst>
          <pc:docMk/>
          <pc:sldMk cId="951352640" sldId="1613"/>
        </pc:sldMkLst>
        <pc:spChg chg="mod">
          <ac:chgData name="Higham, Melissa" userId="S::melissa.higham@liv-coll.ac.uk::8b450654-2cc8-4c84-ae70-aed05bd8025c" providerId="AD" clId="Web-{6545406D-32C9-55AB-2FAD-A42AA8A50D4A}" dt="2025-06-01T18:21:46.769" v="222" actId="20577"/>
          <ac:spMkLst>
            <pc:docMk/>
            <pc:sldMk cId="951352640" sldId="1613"/>
            <ac:spMk id="17" creationId="{6BA6B9C5-98F2-AD73-459A-6099382BE968}"/>
          </ac:spMkLst>
        </pc:spChg>
      </pc:sldChg>
      <pc:sldChg chg="modSp add replId">
        <pc:chgData name="Higham, Melissa" userId="S::melissa.higham@liv-coll.ac.uk::8b450654-2cc8-4c84-ae70-aed05bd8025c" providerId="AD" clId="Web-{6545406D-32C9-55AB-2FAD-A42AA8A50D4A}" dt="2025-06-01T18:21:51.831" v="224" actId="20577"/>
        <pc:sldMkLst>
          <pc:docMk/>
          <pc:sldMk cId="2786612831" sldId="1614"/>
        </pc:sldMkLst>
        <pc:spChg chg="mod">
          <ac:chgData name="Higham, Melissa" userId="S::melissa.higham@liv-coll.ac.uk::8b450654-2cc8-4c84-ae70-aed05bd8025c" providerId="AD" clId="Web-{6545406D-32C9-55AB-2FAD-A42AA8A50D4A}" dt="2025-06-01T18:21:51.831" v="224" actId="20577"/>
          <ac:spMkLst>
            <pc:docMk/>
            <pc:sldMk cId="2786612831" sldId="1614"/>
            <ac:spMk id="17" creationId="{BF74E5F1-9B6E-D35E-A274-42BECF15F140}"/>
          </ac:spMkLst>
        </pc:spChg>
      </pc:sldChg>
      <pc:sldChg chg="modSp add replId">
        <pc:chgData name="Higham, Melissa" userId="S::melissa.higham@liv-coll.ac.uk::8b450654-2cc8-4c84-ae70-aed05bd8025c" providerId="AD" clId="Web-{6545406D-32C9-55AB-2FAD-A42AA8A50D4A}" dt="2025-06-01T18:22:32.942" v="260" actId="1076"/>
        <pc:sldMkLst>
          <pc:docMk/>
          <pc:sldMk cId="91154681" sldId="1615"/>
        </pc:sldMkLst>
        <pc:spChg chg="mod">
          <ac:chgData name="Higham, Melissa" userId="S::melissa.higham@liv-coll.ac.uk::8b450654-2cc8-4c84-ae70-aed05bd8025c" providerId="AD" clId="Web-{6545406D-32C9-55AB-2FAD-A42AA8A50D4A}" dt="2025-06-01T18:22:32.942" v="260" actId="1076"/>
          <ac:spMkLst>
            <pc:docMk/>
            <pc:sldMk cId="91154681" sldId="1615"/>
            <ac:spMk id="17" creationId="{FACB288B-9271-ED5D-4628-9010B618857B}"/>
          </ac:spMkLst>
        </pc:spChg>
      </pc:sldChg>
      <pc:sldChg chg="modSp add replId">
        <pc:chgData name="Higham, Melissa" userId="S::melissa.higham@liv-coll.ac.uk::8b450654-2cc8-4c84-ae70-aed05bd8025c" providerId="AD" clId="Web-{6545406D-32C9-55AB-2FAD-A42AA8A50D4A}" dt="2025-06-01T18:22:41.520" v="262" actId="20577"/>
        <pc:sldMkLst>
          <pc:docMk/>
          <pc:sldMk cId="309740230" sldId="1616"/>
        </pc:sldMkLst>
        <pc:spChg chg="mod">
          <ac:chgData name="Higham, Melissa" userId="S::melissa.higham@liv-coll.ac.uk::8b450654-2cc8-4c84-ae70-aed05bd8025c" providerId="AD" clId="Web-{6545406D-32C9-55AB-2FAD-A42AA8A50D4A}" dt="2025-06-01T18:22:41.520" v="262" actId="20577"/>
          <ac:spMkLst>
            <pc:docMk/>
            <pc:sldMk cId="309740230" sldId="1616"/>
            <ac:spMk id="17" creationId="{1A1B5147-6270-7EFB-493E-20F1DC728706}"/>
          </ac:spMkLst>
        </pc:spChg>
      </pc:sldChg>
    </pc:docChg>
  </pc:docChgLst>
  <pc:docChgLst>
    <pc:chgData name="Higham, Melissa" userId="S::melissa.higham@liv-coll.ac.uk::8b450654-2cc8-4c84-ae70-aed05bd8025c" providerId="AD" clId="Web-{7A15C121-9645-0FC5-B506-3A29ABADD55B}"/>
    <pc:docChg chg="addSld modSld">
      <pc:chgData name="Higham, Melissa" userId="S::melissa.higham@liv-coll.ac.uk::8b450654-2cc8-4c84-ae70-aed05bd8025c" providerId="AD" clId="Web-{7A15C121-9645-0FC5-B506-3A29ABADD55B}" dt="2025-04-18T14:47:12.806" v="6"/>
      <pc:docMkLst>
        <pc:docMk/>
      </pc:docMkLst>
      <pc:sldChg chg="modSp add">
        <pc:chgData name="Higham, Melissa" userId="S::melissa.higham@liv-coll.ac.uk::8b450654-2cc8-4c84-ae70-aed05bd8025c" providerId="AD" clId="Web-{7A15C121-9645-0FC5-B506-3A29ABADD55B}" dt="2025-04-18T14:47:11.463" v="3" actId="20577"/>
        <pc:sldMkLst>
          <pc:docMk/>
          <pc:sldMk cId="3474852354" sldId="1515"/>
        </pc:sldMkLst>
        <pc:spChg chg="mod">
          <ac:chgData name="Higham, Melissa" userId="S::melissa.higham@liv-coll.ac.uk::8b450654-2cc8-4c84-ae70-aed05bd8025c" providerId="AD" clId="Web-{7A15C121-9645-0FC5-B506-3A29ABADD55B}" dt="2025-04-18T14:47:11.463" v="3" actId="20577"/>
          <ac:spMkLst>
            <pc:docMk/>
            <pc:sldMk cId="3474852354" sldId="1515"/>
            <ac:spMk id="5" creationId="{7F32BA0A-D15C-FF1D-29A4-55C78B235929}"/>
          </ac:spMkLst>
        </pc:spChg>
      </pc:sldChg>
      <pc:sldChg chg="add">
        <pc:chgData name="Higham, Melissa" userId="S::melissa.higham@liv-coll.ac.uk::8b450654-2cc8-4c84-ae70-aed05bd8025c" providerId="AD" clId="Web-{7A15C121-9645-0FC5-B506-3A29ABADD55B}" dt="2025-04-18T14:46:52.790" v="1"/>
        <pc:sldMkLst>
          <pc:docMk/>
          <pc:sldMk cId="1782660678" sldId="1516"/>
        </pc:sldMkLst>
      </pc:sldChg>
      <pc:sldChg chg="add">
        <pc:chgData name="Higham, Melissa" userId="S::melissa.higham@liv-coll.ac.uk::8b450654-2cc8-4c84-ae70-aed05bd8025c" providerId="AD" clId="Web-{7A15C121-9645-0FC5-B506-3A29ABADD55B}" dt="2025-04-18T14:46:52.806" v="2"/>
        <pc:sldMkLst>
          <pc:docMk/>
          <pc:sldMk cId="2591196032" sldId="1521"/>
        </pc:sldMkLst>
      </pc:sldChg>
      <pc:sldChg chg="add">
        <pc:chgData name="Higham, Melissa" userId="S::melissa.higham@liv-coll.ac.uk::8b450654-2cc8-4c84-ae70-aed05bd8025c" providerId="AD" clId="Web-{7A15C121-9645-0FC5-B506-3A29ABADD55B}" dt="2025-04-18T14:47:12.791" v="4"/>
        <pc:sldMkLst>
          <pc:docMk/>
          <pc:sldMk cId="3904295857" sldId="1522"/>
        </pc:sldMkLst>
      </pc:sldChg>
      <pc:sldChg chg="add">
        <pc:chgData name="Higham, Melissa" userId="S::melissa.higham@liv-coll.ac.uk::8b450654-2cc8-4c84-ae70-aed05bd8025c" providerId="AD" clId="Web-{7A15C121-9645-0FC5-B506-3A29ABADD55B}" dt="2025-04-18T14:47:12.791" v="5"/>
        <pc:sldMkLst>
          <pc:docMk/>
          <pc:sldMk cId="584327512" sldId="1523"/>
        </pc:sldMkLst>
      </pc:sldChg>
      <pc:sldChg chg="add">
        <pc:chgData name="Higham, Melissa" userId="S::melissa.higham@liv-coll.ac.uk::8b450654-2cc8-4c84-ae70-aed05bd8025c" providerId="AD" clId="Web-{7A15C121-9645-0FC5-B506-3A29ABADD55B}" dt="2025-04-18T14:47:12.806" v="6"/>
        <pc:sldMkLst>
          <pc:docMk/>
          <pc:sldMk cId="2484134406" sldId="1524"/>
        </pc:sldMkLst>
      </pc:sldChg>
    </pc:docChg>
  </pc:docChgLst>
  <pc:docChgLst>
    <pc:chgData name="Higham, Melissa" userId="S::melissa.higham@liv-coll.ac.uk::8b450654-2cc8-4c84-ae70-aed05bd8025c" providerId="AD" clId="Web-{35074B00-4137-5C4D-2E6E-BCECF1ED0442}"/>
    <pc:docChg chg="addSld modSld sldOrd">
      <pc:chgData name="Higham, Melissa" userId="S::melissa.higham@liv-coll.ac.uk::8b450654-2cc8-4c84-ae70-aed05bd8025c" providerId="AD" clId="Web-{35074B00-4137-5C4D-2E6E-BCECF1ED0442}" dt="2025-01-16T21:23:56.331" v="215" actId="20577"/>
      <pc:docMkLst>
        <pc:docMk/>
      </pc:docMkLst>
      <pc:sldChg chg="addSp delSp modSp">
        <pc:chgData name="Higham, Melissa" userId="S::melissa.higham@liv-coll.ac.uk::8b450654-2cc8-4c84-ae70-aed05bd8025c" providerId="AD" clId="Web-{35074B00-4137-5C4D-2E6E-BCECF1ED0442}" dt="2025-01-16T21:12:23.830" v="115" actId="20577"/>
        <pc:sldMkLst>
          <pc:docMk/>
          <pc:sldMk cId="561261130" sldId="1474"/>
        </pc:sldMkLst>
        <pc:spChg chg="add mod">
          <ac:chgData name="Higham, Melissa" userId="S::melissa.higham@liv-coll.ac.uk::8b450654-2cc8-4c84-ae70-aed05bd8025c" providerId="AD" clId="Web-{35074B00-4137-5C4D-2E6E-BCECF1ED0442}" dt="2025-01-16T21:12:10.564" v="110"/>
          <ac:spMkLst>
            <pc:docMk/>
            <pc:sldMk cId="561261130" sldId="1474"/>
            <ac:spMk id="2" creationId="{BB40C6A0-E8CA-9B49-0A85-8A6D344ED3AE}"/>
          </ac:spMkLst>
        </pc:spChg>
        <pc:spChg chg="mod">
          <ac:chgData name="Higham, Melissa" userId="S::melissa.higham@liv-coll.ac.uk::8b450654-2cc8-4c84-ae70-aed05bd8025c" providerId="AD" clId="Web-{35074B00-4137-5C4D-2E6E-BCECF1ED0442}" dt="2025-01-16T21:12:23.830" v="115" actId="20577"/>
          <ac:spMkLst>
            <pc:docMk/>
            <pc:sldMk cId="561261130" sldId="1474"/>
            <ac:spMk id="3" creationId="{112ECCEB-D606-8F6C-4D6F-5CFF21DDC8A2}"/>
          </ac:spMkLst>
        </pc:spChg>
        <pc:spChg chg="add del mod">
          <ac:chgData name="Higham, Melissa" userId="S::melissa.higham@liv-coll.ac.uk::8b450654-2cc8-4c84-ae70-aed05bd8025c" providerId="AD" clId="Web-{35074B00-4137-5C4D-2E6E-BCECF1ED0442}" dt="2025-01-16T21:10:13.405" v="27"/>
          <ac:spMkLst>
            <pc:docMk/>
            <pc:sldMk cId="561261130" sldId="1474"/>
            <ac:spMk id="4" creationId="{48F3B17F-B738-B6D9-7E56-CA4C96232A79}"/>
          </ac:spMkLst>
        </pc:spChg>
        <pc:spChg chg="add del mod">
          <ac:chgData name="Higham, Melissa" userId="S::melissa.higham@liv-coll.ac.uk::8b450654-2cc8-4c84-ae70-aed05bd8025c" providerId="AD" clId="Web-{35074B00-4137-5C4D-2E6E-BCECF1ED0442}" dt="2025-01-16T21:10:21.952" v="31"/>
          <ac:spMkLst>
            <pc:docMk/>
            <pc:sldMk cId="561261130" sldId="1474"/>
            <ac:spMk id="5" creationId="{191D75CF-0150-DA66-B1D2-F81DD8A75E97}"/>
          </ac:spMkLst>
        </pc:spChg>
        <pc:spChg chg="add mod">
          <ac:chgData name="Higham, Melissa" userId="S::melissa.higham@liv-coll.ac.uk::8b450654-2cc8-4c84-ae70-aed05bd8025c" providerId="AD" clId="Web-{35074B00-4137-5C4D-2E6E-BCECF1ED0442}" dt="2025-01-16T21:12:15.579" v="111" actId="20577"/>
          <ac:spMkLst>
            <pc:docMk/>
            <pc:sldMk cId="561261130" sldId="1474"/>
            <ac:spMk id="6" creationId="{60F2E14F-9FC3-2C45-33AF-ECA57B541B66}"/>
          </ac:spMkLst>
        </pc:spChg>
        <pc:spChg chg="mod">
          <ac:chgData name="Higham, Melissa" userId="S::melissa.higham@liv-coll.ac.uk::8b450654-2cc8-4c84-ae70-aed05bd8025c" providerId="AD" clId="Web-{35074B00-4137-5C4D-2E6E-BCECF1ED0442}" dt="2025-01-16T21:10:54.999" v="61" actId="20577"/>
          <ac:spMkLst>
            <pc:docMk/>
            <pc:sldMk cId="561261130" sldId="1474"/>
            <ac:spMk id="16" creationId="{6D29717F-66CB-2AA1-B399-BFFDD8A56B07}"/>
          </ac:spMkLst>
        </pc:spChg>
      </pc:sldChg>
      <pc:sldChg chg="modSp add replId">
        <pc:chgData name="Higham, Melissa" userId="S::melissa.higham@liv-coll.ac.uk::8b450654-2cc8-4c84-ae70-aed05bd8025c" providerId="AD" clId="Web-{35074B00-4137-5C4D-2E6E-BCECF1ED0442}" dt="2025-01-16T21:19:05.933" v="162" actId="20577"/>
        <pc:sldMkLst>
          <pc:docMk/>
          <pc:sldMk cId="4088904821" sldId="1476"/>
        </pc:sldMkLst>
        <pc:spChg chg="mod">
          <ac:chgData name="Higham, Melissa" userId="S::melissa.higham@liv-coll.ac.uk::8b450654-2cc8-4c84-ae70-aed05bd8025c" providerId="AD" clId="Web-{35074B00-4137-5C4D-2E6E-BCECF1ED0442}" dt="2025-01-16T21:19:05.933" v="162" actId="20577"/>
          <ac:spMkLst>
            <pc:docMk/>
            <pc:sldMk cId="4088904821" sldId="1476"/>
            <ac:spMk id="3" creationId="{112ECCEB-D606-8F6C-4D6F-5CFF21DDC8A2}"/>
          </ac:spMkLst>
        </pc:spChg>
        <pc:spChg chg="mod">
          <ac:chgData name="Higham, Melissa" userId="S::melissa.higham@liv-coll.ac.uk::8b450654-2cc8-4c84-ae70-aed05bd8025c" providerId="AD" clId="Web-{35074B00-4137-5C4D-2E6E-BCECF1ED0442}" dt="2025-01-16T21:17:05.055" v="132" actId="20577"/>
          <ac:spMkLst>
            <pc:docMk/>
            <pc:sldMk cId="4088904821" sldId="1476"/>
            <ac:spMk id="16" creationId="{6D29717F-66CB-2AA1-B399-BFFDD8A56B07}"/>
          </ac:spMkLst>
        </pc:spChg>
      </pc:sldChg>
      <pc:sldChg chg="modSp add replId">
        <pc:chgData name="Higham, Melissa" userId="S::melissa.higham@liv-coll.ac.uk::8b450654-2cc8-4c84-ae70-aed05bd8025c" providerId="AD" clId="Web-{35074B00-4137-5C4D-2E6E-BCECF1ED0442}" dt="2025-01-16T21:20:14.044" v="193" actId="20577"/>
        <pc:sldMkLst>
          <pc:docMk/>
          <pc:sldMk cId="3160291654" sldId="1477"/>
        </pc:sldMkLst>
        <pc:spChg chg="mod">
          <ac:chgData name="Higham, Melissa" userId="S::melissa.higham@liv-coll.ac.uk::8b450654-2cc8-4c84-ae70-aed05bd8025c" providerId="AD" clId="Web-{35074B00-4137-5C4D-2E6E-BCECF1ED0442}" dt="2025-01-16T21:20:14.044" v="193" actId="20577"/>
          <ac:spMkLst>
            <pc:docMk/>
            <pc:sldMk cId="3160291654" sldId="1477"/>
            <ac:spMk id="3" creationId="{112ECCEB-D606-8F6C-4D6F-5CFF21DDC8A2}"/>
          </ac:spMkLst>
        </pc:spChg>
        <pc:spChg chg="mod">
          <ac:chgData name="Higham, Melissa" userId="S::melissa.higham@liv-coll.ac.uk::8b450654-2cc8-4c84-ae70-aed05bd8025c" providerId="AD" clId="Web-{35074B00-4137-5C4D-2E6E-BCECF1ED0442}" dt="2025-01-16T21:19:58.528" v="174" actId="20577"/>
          <ac:spMkLst>
            <pc:docMk/>
            <pc:sldMk cId="3160291654" sldId="1477"/>
            <ac:spMk id="16" creationId="{6D29717F-66CB-2AA1-B399-BFFDD8A56B07}"/>
          </ac:spMkLst>
        </pc:spChg>
      </pc:sldChg>
      <pc:sldChg chg="modSp add replId">
        <pc:chgData name="Higham, Melissa" userId="S::melissa.higham@liv-coll.ac.uk::8b450654-2cc8-4c84-ae70-aed05bd8025c" providerId="AD" clId="Web-{35074B00-4137-5C4D-2E6E-BCECF1ED0442}" dt="2025-01-16T21:23:02.861" v="203" actId="20577"/>
        <pc:sldMkLst>
          <pc:docMk/>
          <pc:sldMk cId="82427943" sldId="1478"/>
        </pc:sldMkLst>
        <pc:spChg chg="mod">
          <ac:chgData name="Higham, Melissa" userId="S::melissa.higham@liv-coll.ac.uk::8b450654-2cc8-4c84-ae70-aed05bd8025c" providerId="AD" clId="Web-{35074B00-4137-5C4D-2E6E-BCECF1ED0442}" dt="2025-01-16T21:23:02.861" v="203" actId="20577"/>
          <ac:spMkLst>
            <pc:docMk/>
            <pc:sldMk cId="82427943" sldId="1478"/>
            <ac:spMk id="16" creationId="{6D29717F-66CB-2AA1-B399-BFFDD8A56B07}"/>
          </ac:spMkLst>
        </pc:spChg>
      </pc:sldChg>
      <pc:sldChg chg="modSp add replId">
        <pc:chgData name="Higham, Melissa" userId="S::melissa.higham@liv-coll.ac.uk::8b450654-2cc8-4c84-ae70-aed05bd8025c" providerId="AD" clId="Web-{35074B00-4137-5C4D-2E6E-BCECF1ED0442}" dt="2025-01-16T21:23:56.331" v="215" actId="20577"/>
        <pc:sldMkLst>
          <pc:docMk/>
          <pc:sldMk cId="2447708553" sldId="1479"/>
        </pc:sldMkLst>
        <pc:spChg chg="mod">
          <ac:chgData name="Higham, Melissa" userId="S::melissa.higham@liv-coll.ac.uk::8b450654-2cc8-4c84-ae70-aed05bd8025c" providerId="AD" clId="Web-{35074B00-4137-5C4D-2E6E-BCECF1ED0442}" dt="2025-01-16T21:23:56.331" v="215" actId="20577"/>
          <ac:spMkLst>
            <pc:docMk/>
            <pc:sldMk cId="2447708553" sldId="1479"/>
            <ac:spMk id="3" creationId="{112ECCEB-D606-8F6C-4D6F-5CFF21DDC8A2}"/>
          </ac:spMkLst>
        </pc:spChg>
        <pc:spChg chg="mod">
          <ac:chgData name="Higham, Melissa" userId="S::melissa.higham@liv-coll.ac.uk::8b450654-2cc8-4c84-ae70-aed05bd8025c" providerId="AD" clId="Web-{35074B00-4137-5C4D-2E6E-BCECF1ED0442}" dt="2025-01-16T21:23:43.018" v="208" actId="20577"/>
          <ac:spMkLst>
            <pc:docMk/>
            <pc:sldMk cId="2447708553" sldId="1479"/>
            <ac:spMk id="16" creationId="{6D29717F-66CB-2AA1-B399-BFFDD8A56B07}"/>
          </ac:spMkLst>
        </pc:spChg>
      </pc:sldChg>
      <pc:sldChg chg="add replId">
        <pc:chgData name="Higham, Melissa" userId="S::melissa.higham@liv-coll.ac.uk::8b450654-2cc8-4c84-ae70-aed05bd8025c" providerId="AD" clId="Web-{35074B00-4137-5C4D-2E6E-BCECF1ED0442}" dt="2025-01-16T21:08:14.808" v="4"/>
        <pc:sldMkLst>
          <pc:docMk/>
          <pc:sldMk cId="2388805415" sldId="1480"/>
        </pc:sldMkLst>
      </pc:sldChg>
      <pc:sldChg chg="add replId">
        <pc:chgData name="Higham, Melissa" userId="S::melissa.higham@liv-coll.ac.uk::8b450654-2cc8-4c84-ae70-aed05bd8025c" providerId="AD" clId="Web-{35074B00-4137-5C4D-2E6E-BCECF1ED0442}" dt="2025-01-16T21:08:15.058" v="5"/>
        <pc:sldMkLst>
          <pc:docMk/>
          <pc:sldMk cId="1521673344" sldId="1481"/>
        </pc:sldMkLst>
      </pc:sldChg>
      <pc:sldChg chg="add replId">
        <pc:chgData name="Higham, Melissa" userId="S::melissa.higham@liv-coll.ac.uk::8b450654-2cc8-4c84-ae70-aed05bd8025c" providerId="AD" clId="Web-{35074B00-4137-5C4D-2E6E-BCECF1ED0442}" dt="2025-01-16T21:08:17.449" v="6"/>
        <pc:sldMkLst>
          <pc:docMk/>
          <pc:sldMk cId="3678025827" sldId="1482"/>
        </pc:sldMkLst>
      </pc:sldChg>
      <pc:sldChg chg="add replId">
        <pc:chgData name="Higham, Melissa" userId="S::melissa.higham@liv-coll.ac.uk::8b450654-2cc8-4c84-ae70-aed05bd8025c" providerId="AD" clId="Web-{35074B00-4137-5C4D-2E6E-BCECF1ED0442}" dt="2025-01-16T21:08:19.496" v="7"/>
        <pc:sldMkLst>
          <pc:docMk/>
          <pc:sldMk cId="1196625933" sldId="1483"/>
        </pc:sldMkLst>
      </pc:sldChg>
      <pc:sldChg chg="add replId">
        <pc:chgData name="Higham, Melissa" userId="S::melissa.higham@liv-coll.ac.uk::8b450654-2cc8-4c84-ae70-aed05bd8025c" providerId="AD" clId="Web-{35074B00-4137-5C4D-2E6E-BCECF1ED0442}" dt="2025-01-16T21:08:20.964" v="8"/>
        <pc:sldMkLst>
          <pc:docMk/>
          <pc:sldMk cId="136828631" sldId="1484"/>
        </pc:sldMkLst>
      </pc:sldChg>
      <pc:sldChg chg="modSp add ord replId">
        <pc:chgData name="Higham, Melissa" userId="S::melissa.higham@liv-coll.ac.uk::8b450654-2cc8-4c84-ae70-aed05bd8025c" providerId="AD" clId="Web-{35074B00-4137-5C4D-2E6E-BCECF1ED0442}" dt="2025-01-16T21:12:34.017" v="119" actId="20577"/>
        <pc:sldMkLst>
          <pc:docMk/>
          <pc:sldMk cId="4222249992" sldId="1485"/>
        </pc:sldMkLst>
        <pc:spChg chg="mod">
          <ac:chgData name="Higham, Melissa" userId="S::melissa.higham@liv-coll.ac.uk::8b450654-2cc8-4c84-ae70-aed05bd8025c" providerId="AD" clId="Web-{35074B00-4137-5C4D-2E6E-BCECF1ED0442}" dt="2025-01-16T21:12:34.017" v="119" actId="20577"/>
          <ac:spMkLst>
            <pc:docMk/>
            <pc:sldMk cId="4222249992" sldId="1485"/>
            <ac:spMk id="16" creationId="{6D29717F-66CB-2AA1-B399-BFFDD8A56B07}"/>
          </ac:spMkLst>
        </pc:spChg>
      </pc:sldChg>
    </pc:docChg>
  </pc:docChgLst>
  <pc:docChgLst>
    <pc:chgData name="Higham, Melissa" userId="S::melissa.higham@liv-coll.ac.uk::8b450654-2cc8-4c84-ae70-aed05bd8025c" providerId="AD" clId="Web-{4319C67F-BBCD-AB88-071D-64E95D9E33C9}"/>
    <pc:docChg chg="addSld delSld modSld">
      <pc:chgData name="Higham, Melissa" userId="S::melissa.higham@liv-coll.ac.uk::8b450654-2cc8-4c84-ae70-aed05bd8025c" providerId="AD" clId="Web-{4319C67F-BBCD-AB88-071D-64E95D9E33C9}" dt="2025-06-01T18:11:56.097" v="474"/>
      <pc:docMkLst>
        <pc:docMk/>
      </pc:docMkLst>
      <pc:sldChg chg="addSp delSp modSp">
        <pc:chgData name="Higham, Melissa" userId="S::melissa.higham@liv-coll.ac.uk::8b450654-2cc8-4c84-ae70-aed05bd8025c" providerId="AD" clId="Web-{4319C67F-BBCD-AB88-071D-64E95D9E33C9}" dt="2025-06-01T16:23:25.539" v="14"/>
        <pc:sldMkLst>
          <pc:docMk/>
          <pc:sldMk cId="3243570843" sldId="1524"/>
        </pc:sldMkLst>
        <pc:spChg chg="add del mod">
          <ac:chgData name="Higham, Melissa" userId="S::melissa.higham@liv-coll.ac.uk::8b450654-2cc8-4c84-ae70-aed05bd8025c" providerId="AD" clId="Web-{4319C67F-BBCD-AB88-071D-64E95D9E33C9}" dt="2025-06-01T16:23:25.539" v="14"/>
          <ac:spMkLst>
            <pc:docMk/>
            <pc:sldMk cId="3243570843" sldId="1524"/>
            <ac:spMk id="3" creationId="{78658768-29DB-4D9A-EAAF-AD424A136346}"/>
          </ac:spMkLst>
        </pc:spChg>
      </pc:sldChg>
      <pc:sldChg chg="modSp">
        <pc:chgData name="Higham, Melissa" userId="S::melissa.higham@liv-coll.ac.uk::8b450654-2cc8-4c84-ae70-aed05bd8025c" providerId="AD" clId="Web-{4319C67F-BBCD-AB88-071D-64E95D9E33C9}" dt="2025-06-01T16:33:17.906" v="78" actId="20577"/>
        <pc:sldMkLst>
          <pc:docMk/>
          <pc:sldMk cId="318303247" sldId="1529"/>
        </pc:sldMkLst>
        <pc:spChg chg="mod">
          <ac:chgData name="Higham, Melissa" userId="S::melissa.higham@liv-coll.ac.uk::8b450654-2cc8-4c84-ae70-aed05bd8025c" providerId="AD" clId="Web-{4319C67F-BBCD-AB88-071D-64E95D9E33C9}" dt="2025-06-01T16:33:17.906" v="78" actId="20577"/>
          <ac:spMkLst>
            <pc:docMk/>
            <pc:sldMk cId="318303247" sldId="1529"/>
            <ac:spMk id="3" creationId="{8BEA554F-D978-7725-AB93-CB5BEAF8B4F7}"/>
          </ac:spMkLst>
        </pc:spChg>
        <pc:spChg chg="mod">
          <ac:chgData name="Higham, Melissa" userId="S::melissa.higham@liv-coll.ac.uk::8b450654-2cc8-4c84-ae70-aed05bd8025c" providerId="AD" clId="Web-{4319C67F-BBCD-AB88-071D-64E95D9E33C9}" dt="2025-06-01T16:32:27.233" v="46" actId="20577"/>
          <ac:spMkLst>
            <pc:docMk/>
            <pc:sldMk cId="318303247" sldId="1529"/>
            <ac:spMk id="16" creationId="{3AF0F626-1A28-65F7-5DDC-17AA7A3B3E65}"/>
          </ac:spMkLst>
        </pc:spChg>
      </pc:sldChg>
      <pc:sldChg chg="modSp">
        <pc:chgData name="Higham, Melissa" userId="S::melissa.higham@liv-coll.ac.uk::8b450654-2cc8-4c84-ae70-aed05bd8025c" providerId="AD" clId="Web-{4319C67F-BBCD-AB88-071D-64E95D9E33C9}" dt="2025-06-01T16:33:31.501" v="85" actId="20577"/>
        <pc:sldMkLst>
          <pc:docMk/>
          <pc:sldMk cId="959469318" sldId="1533"/>
        </pc:sldMkLst>
        <pc:spChg chg="mod">
          <ac:chgData name="Higham, Melissa" userId="S::melissa.higham@liv-coll.ac.uk::8b450654-2cc8-4c84-ae70-aed05bd8025c" providerId="AD" clId="Web-{4319C67F-BBCD-AB88-071D-64E95D9E33C9}" dt="2025-06-01T16:33:31.501" v="85" actId="20577"/>
          <ac:spMkLst>
            <pc:docMk/>
            <pc:sldMk cId="959469318" sldId="1533"/>
            <ac:spMk id="3" creationId="{761B8E4D-61F7-D8EE-BF21-4D95B8FDF447}"/>
          </ac:spMkLst>
        </pc:spChg>
        <pc:spChg chg="mod">
          <ac:chgData name="Higham, Melissa" userId="S::melissa.higham@liv-coll.ac.uk::8b450654-2cc8-4c84-ae70-aed05bd8025c" providerId="AD" clId="Web-{4319C67F-BBCD-AB88-071D-64E95D9E33C9}" dt="2025-06-01T16:33:14.406" v="74" actId="20577"/>
          <ac:spMkLst>
            <pc:docMk/>
            <pc:sldMk cId="959469318" sldId="1533"/>
            <ac:spMk id="16" creationId="{4B76E4E9-410A-4AA2-6A54-66F6E5C7C2D1}"/>
          </ac:spMkLst>
        </pc:spChg>
      </pc:sldChg>
      <pc:sldChg chg="modSp">
        <pc:chgData name="Higham, Melissa" userId="S::melissa.higham@liv-coll.ac.uk::8b450654-2cc8-4c84-ae70-aed05bd8025c" providerId="AD" clId="Web-{4319C67F-BBCD-AB88-071D-64E95D9E33C9}" dt="2025-06-01T16:23:14.351" v="10" actId="20577"/>
        <pc:sldMkLst>
          <pc:docMk/>
          <pc:sldMk cId="1192330538" sldId="1548"/>
        </pc:sldMkLst>
        <pc:spChg chg="mod">
          <ac:chgData name="Higham, Melissa" userId="S::melissa.higham@liv-coll.ac.uk::8b450654-2cc8-4c84-ae70-aed05bd8025c" providerId="AD" clId="Web-{4319C67F-BBCD-AB88-071D-64E95D9E33C9}" dt="2025-06-01T16:23:14.351" v="10" actId="20577"/>
          <ac:spMkLst>
            <pc:docMk/>
            <pc:sldMk cId="1192330538" sldId="1548"/>
            <ac:spMk id="5" creationId="{BB9385C6-4F11-4C2E-7F7F-1D8C8AD7D18E}"/>
          </ac:spMkLst>
        </pc:spChg>
      </pc:sldChg>
      <pc:sldChg chg="del">
        <pc:chgData name="Higham, Melissa" userId="S::melissa.higham@liv-coll.ac.uk::8b450654-2cc8-4c84-ae70-aed05bd8025c" providerId="AD" clId="Web-{4319C67F-BBCD-AB88-071D-64E95D9E33C9}" dt="2025-06-01T16:23:18.039" v="11"/>
        <pc:sldMkLst>
          <pc:docMk/>
          <pc:sldMk cId="2058964028" sldId="1576"/>
        </pc:sldMkLst>
      </pc:sldChg>
      <pc:sldChg chg="del">
        <pc:chgData name="Higham, Melissa" userId="S::melissa.higham@liv-coll.ac.uk::8b450654-2cc8-4c84-ae70-aed05bd8025c" providerId="AD" clId="Web-{4319C67F-BBCD-AB88-071D-64E95D9E33C9}" dt="2025-06-01T16:33:43.392" v="86"/>
        <pc:sldMkLst>
          <pc:docMk/>
          <pc:sldMk cId="2923644363" sldId="1577"/>
        </pc:sldMkLst>
      </pc:sldChg>
      <pc:sldChg chg="addSp delSp modSp">
        <pc:chgData name="Higham, Melissa" userId="S::melissa.higham@liv-coll.ac.uk::8b450654-2cc8-4c84-ae70-aed05bd8025c" providerId="AD" clId="Web-{4319C67F-BBCD-AB88-071D-64E95D9E33C9}" dt="2025-06-01T17:59:15.806" v="415"/>
        <pc:sldMkLst>
          <pc:docMk/>
          <pc:sldMk cId="1684670875" sldId="1578"/>
        </pc:sldMkLst>
        <pc:spChg chg="del">
          <ac:chgData name="Higham, Melissa" userId="S::melissa.higham@liv-coll.ac.uk::8b450654-2cc8-4c84-ae70-aed05bd8025c" providerId="AD" clId="Web-{4319C67F-BBCD-AB88-071D-64E95D9E33C9}" dt="2025-06-01T16:45:51.777" v="346"/>
          <ac:spMkLst>
            <pc:docMk/>
            <pc:sldMk cId="1684670875" sldId="1578"/>
            <ac:spMk id="3" creationId="{7101984D-2F6C-9516-F3A7-AACD10C1F9EE}"/>
          </ac:spMkLst>
        </pc:spChg>
        <pc:spChg chg="add mod">
          <ac:chgData name="Higham, Melissa" userId="S::melissa.higham@liv-coll.ac.uk::8b450654-2cc8-4c84-ae70-aed05bd8025c" providerId="AD" clId="Web-{4319C67F-BBCD-AB88-071D-64E95D9E33C9}" dt="2025-06-01T16:45:59.605" v="357" actId="14100"/>
          <ac:spMkLst>
            <pc:docMk/>
            <pc:sldMk cId="1684670875" sldId="1578"/>
            <ac:spMk id="9" creationId="{D66F70BF-836C-9F14-C9E8-3988D74C3336}"/>
          </ac:spMkLst>
        </pc:spChg>
        <pc:spChg chg="add del mod">
          <ac:chgData name="Higham, Melissa" userId="S::melissa.higham@liv-coll.ac.uk::8b450654-2cc8-4c84-ae70-aed05bd8025c" providerId="AD" clId="Web-{4319C67F-BBCD-AB88-071D-64E95D9E33C9}" dt="2025-06-01T17:59:12.040" v="414"/>
          <ac:spMkLst>
            <pc:docMk/>
            <pc:sldMk cId="1684670875" sldId="1578"/>
            <ac:spMk id="10" creationId="{5F2A8533-6EAC-1B9D-DF3E-19F98E354FB0}"/>
          </ac:spMkLst>
        </pc:spChg>
        <pc:spChg chg="add del mod">
          <ac:chgData name="Higham, Melissa" userId="S::melissa.higham@liv-coll.ac.uk::8b450654-2cc8-4c84-ae70-aed05bd8025c" providerId="AD" clId="Web-{4319C67F-BBCD-AB88-071D-64E95D9E33C9}" dt="2025-06-01T17:59:15.806" v="415"/>
          <ac:spMkLst>
            <pc:docMk/>
            <pc:sldMk cId="1684670875" sldId="1578"/>
            <ac:spMk id="11" creationId="{453E54CC-53B4-1A96-9B0E-4C803558D150}"/>
          </ac:spMkLst>
        </pc:spChg>
        <pc:spChg chg="add mod">
          <ac:chgData name="Higham, Melissa" userId="S::melissa.higham@liv-coll.ac.uk::8b450654-2cc8-4c84-ae70-aed05bd8025c" providerId="AD" clId="Web-{4319C67F-BBCD-AB88-071D-64E95D9E33C9}" dt="2025-06-01T16:45:59.621" v="360" actId="14100"/>
          <ac:spMkLst>
            <pc:docMk/>
            <pc:sldMk cId="1684670875" sldId="1578"/>
            <ac:spMk id="12" creationId="{3D2C3C9C-F344-2919-E1E0-0ABEB8BE48E9}"/>
          </ac:spMkLst>
        </pc:spChg>
        <pc:spChg chg="add mod">
          <ac:chgData name="Higham, Melissa" userId="S::melissa.higham@liv-coll.ac.uk::8b450654-2cc8-4c84-ae70-aed05bd8025c" providerId="AD" clId="Web-{4319C67F-BBCD-AB88-071D-64E95D9E33C9}" dt="2025-06-01T16:46:21.512" v="392" actId="20577"/>
          <ac:spMkLst>
            <pc:docMk/>
            <pc:sldMk cId="1684670875" sldId="1578"/>
            <ac:spMk id="15" creationId="{D2A517A3-DF64-A308-0149-0E91155332D3}"/>
          </ac:spMkLst>
        </pc:spChg>
        <pc:spChg chg="mod">
          <ac:chgData name="Higham, Melissa" userId="S::melissa.higham@liv-coll.ac.uk::8b450654-2cc8-4c84-ae70-aed05bd8025c" providerId="AD" clId="Web-{4319C67F-BBCD-AB88-071D-64E95D9E33C9}" dt="2025-06-01T17:59:07.227" v="413" actId="20577"/>
          <ac:spMkLst>
            <pc:docMk/>
            <pc:sldMk cId="1684670875" sldId="1578"/>
            <ac:spMk id="16" creationId="{0CA56200-FA9D-E29C-0C49-B4CD946681E4}"/>
          </ac:spMkLst>
        </pc:spChg>
        <pc:spChg chg="add mod">
          <ac:chgData name="Higham, Melissa" userId="S::melissa.higham@liv-coll.ac.uk::8b450654-2cc8-4c84-ae70-aed05bd8025c" providerId="AD" clId="Web-{4319C67F-BBCD-AB88-071D-64E95D9E33C9}" dt="2025-06-01T16:48:39.471" v="411" actId="1076"/>
          <ac:spMkLst>
            <pc:docMk/>
            <pc:sldMk cId="1684670875" sldId="1578"/>
            <ac:spMk id="18" creationId="{87782E41-7745-91EB-8458-882AD38396E9}"/>
          </ac:spMkLst>
        </pc:spChg>
        <pc:spChg chg="add mod">
          <ac:chgData name="Higham, Melissa" userId="S::melissa.higham@liv-coll.ac.uk::8b450654-2cc8-4c84-ae70-aed05bd8025c" providerId="AD" clId="Web-{4319C67F-BBCD-AB88-071D-64E95D9E33C9}" dt="2025-06-01T16:47:47.437" v="407"/>
          <ac:spMkLst>
            <pc:docMk/>
            <pc:sldMk cId="1684670875" sldId="1578"/>
            <ac:spMk id="21" creationId="{E8DF97DF-3DCC-A94B-5508-097AA6E1999E}"/>
          </ac:spMkLst>
        </pc:spChg>
        <pc:grpChg chg="mod">
          <ac:chgData name="Higham, Melissa" userId="S::melissa.higham@liv-coll.ac.uk::8b450654-2cc8-4c84-ae70-aed05bd8025c" providerId="AD" clId="Web-{4319C67F-BBCD-AB88-071D-64E95D9E33C9}" dt="2025-06-01T16:48:16.329" v="409" actId="1076"/>
          <ac:grpSpMkLst>
            <pc:docMk/>
            <pc:sldMk cId="1684670875" sldId="1578"/>
            <ac:grpSpMk id="13" creationId="{4BED8503-73F5-8C03-4E17-E4DEFBFF477D}"/>
          </ac:grpSpMkLst>
        </pc:grpChg>
        <pc:grpChg chg="mod">
          <ac:chgData name="Higham, Melissa" userId="S::melissa.higham@liv-coll.ac.uk::8b450654-2cc8-4c84-ae70-aed05bd8025c" providerId="AD" clId="Web-{4319C67F-BBCD-AB88-071D-64E95D9E33C9}" dt="2025-06-01T16:48:28.798" v="410" actId="1076"/>
          <ac:grpSpMkLst>
            <pc:docMk/>
            <pc:sldMk cId="1684670875" sldId="1578"/>
            <ac:grpSpMk id="14" creationId="{C6A92BAF-686E-4A81-9AD6-BEA674C0B5AC}"/>
          </ac:grpSpMkLst>
        </pc:grpChg>
        <pc:picChg chg="add mod">
          <ac:chgData name="Higham, Melissa" userId="S::melissa.higham@liv-coll.ac.uk::8b450654-2cc8-4c84-ae70-aed05bd8025c" providerId="AD" clId="Web-{4319C67F-BBCD-AB88-071D-64E95D9E33C9}" dt="2025-06-01T16:47:06.530" v="404" actId="1076"/>
          <ac:picMkLst>
            <pc:docMk/>
            <pc:sldMk cId="1684670875" sldId="1578"/>
            <ac:picMk id="8" creationId="{624D9712-0B8F-5D9A-B0ED-37F5278BE9D2}"/>
          </ac:picMkLst>
        </pc:picChg>
        <pc:picChg chg="add">
          <ac:chgData name="Higham, Melissa" userId="S::melissa.higham@liv-coll.ac.uk::8b450654-2cc8-4c84-ae70-aed05bd8025c" providerId="AD" clId="Web-{4319C67F-BBCD-AB88-071D-64E95D9E33C9}" dt="2025-06-01T16:45:52.698" v="347"/>
          <ac:picMkLst>
            <pc:docMk/>
            <pc:sldMk cId="1684670875" sldId="1578"/>
            <ac:picMk id="17" creationId="{660EA296-1858-CD44-BD3B-AB83BD4DB7D9}"/>
          </ac:picMkLst>
        </pc:picChg>
        <pc:picChg chg="add">
          <ac:chgData name="Higham, Melissa" userId="S::melissa.higham@liv-coll.ac.uk::8b450654-2cc8-4c84-ae70-aed05bd8025c" providerId="AD" clId="Web-{4319C67F-BBCD-AB88-071D-64E95D9E33C9}" dt="2025-06-01T16:45:52.698" v="347"/>
          <ac:picMkLst>
            <pc:docMk/>
            <pc:sldMk cId="1684670875" sldId="1578"/>
            <ac:picMk id="20" creationId="{32EB757F-129A-58EC-AEED-4FBC84724F9B}"/>
          </ac:picMkLst>
        </pc:picChg>
      </pc:sldChg>
      <pc:sldChg chg="addSp delSp modSp">
        <pc:chgData name="Higham, Melissa" userId="S::melissa.higham@liv-coll.ac.uk::8b450654-2cc8-4c84-ae70-aed05bd8025c" providerId="AD" clId="Web-{4319C67F-BBCD-AB88-071D-64E95D9E33C9}" dt="2025-06-01T16:36:52.169" v="167" actId="1076"/>
        <pc:sldMkLst>
          <pc:docMk/>
          <pc:sldMk cId="3576969858" sldId="1579"/>
        </pc:sldMkLst>
        <pc:spChg chg="del">
          <ac:chgData name="Higham, Melissa" userId="S::melissa.higham@liv-coll.ac.uk::8b450654-2cc8-4c84-ae70-aed05bd8025c" providerId="AD" clId="Web-{4319C67F-BBCD-AB88-071D-64E95D9E33C9}" dt="2025-06-01T16:34:03.533" v="107"/>
          <ac:spMkLst>
            <pc:docMk/>
            <pc:sldMk cId="3576969858" sldId="1579"/>
            <ac:spMk id="3" creationId="{4E05D874-7483-A0C5-5268-3C738FAA1C53}"/>
          </ac:spMkLst>
        </pc:spChg>
        <pc:spChg chg="mod">
          <ac:chgData name="Higham, Melissa" userId="S::melissa.higham@liv-coll.ac.uk::8b450654-2cc8-4c84-ae70-aed05bd8025c" providerId="AD" clId="Web-{4319C67F-BBCD-AB88-071D-64E95D9E33C9}" dt="2025-06-01T16:33:56.549" v="105" actId="20577"/>
          <ac:spMkLst>
            <pc:docMk/>
            <pc:sldMk cId="3576969858" sldId="1579"/>
            <ac:spMk id="16" creationId="{60099457-6F7F-9392-8B85-67B9EF3D3C79}"/>
          </ac:spMkLst>
        </pc:spChg>
        <pc:spChg chg="add">
          <ac:chgData name="Higham, Melissa" userId="S::melissa.higham@liv-coll.ac.uk::8b450654-2cc8-4c84-ae70-aed05bd8025c" providerId="AD" clId="Web-{4319C67F-BBCD-AB88-071D-64E95D9E33C9}" dt="2025-06-01T16:34:04.533" v="108"/>
          <ac:spMkLst>
            <pc:docMk/>
            <pc:sldMk cId="3576969858" sldId="1579"/>
            <ac:spMk id="17" creationId="{5911CA3C-96DB-08A0-AB6A-D814DDE6DC39}"/>
          </ac:spMkLst>
        </pc:spChg>
        <pc:spChg chg="add">
          <ac:chgData name="Higham, Melissa" userId="S::melissa.higham@liv-coll.ac.uk::8b450654-2cc8-4c84-ae70-aed05bd8025c" providerId="AD" clId="Web-{4319C67F-BBCD-AB88-071D-64E95D9E33C9}" dt="2025-06-01T16:34:04.533" v="108"/>
          <ac:spMkLst>
            <pc:docMk/>
            <pc:sldMk cId="3576969858" sldId="1579"/>
            <ac:spMk id="21" creationId="{1388E9AE-4A56-3C1B-ACE6-6B3E9E28CE5B}"/>
          </ac:spMkLst>
        </pc:spChg>
        <pc:spChg chg="add mod">
          <ac:chgData name="Higham, Melissa" userId="S::melissa.higham@liv-coll.ac.uk::8b450654-2cc8-4c84-ae70-aed05bd8025c" providerId="AD" clId="Web-{4319C67F-BBCD-AB88-071D-64E95D9E33C9}" dt="2025-06-01T16:34:42.175" v="134" actId="1076"/>
          <ac:spMkLst>
            <pc:docMk/>
            <pc:sldMk cId="3576969858" sldId="1579"/>
            <ac:spMk id="25" creationId="{0D87CAA1-E3EA-993C-2A55-30EB68B5BD9A}"/>
          </ac:spMkLst>
        </pc:spChg>
        <pc:spChg chg="add">
          <ac:chgData name="Higham, Melissa" userId="S::melissa.higham@liv-coll.ac.uk::8b450654-2cc8-4c84-ae70-aed05bd8025c" providerId="AD" clId="Web-{4319C67F-BBCD-AB88-071D-64E95D9E33C9}" dt="2025-06-01T16:34:04.533" v="108"/>
          <ac:spMkLst>
            <pc:docMk/>
            <pc:sldMk cId="3576969858" sldId="1579"/>
            <ac:spMk id="29" creationId="{5624D23F-3692-894F-42D0-182809C58837}"/>
          </ac:spMkLst>
        </pc:spChg>
        <pc:spChg chg="add">
          <ac:chgData name="Higham, Melissa" userId="S::melissa.higham@liv-coll.ac.uk::8b450654-2cc8-4c84-ae70-aed05bd8025c" providerId="AD" clId="Web-{4319C67F-BBCD-AB88-071D-64E95D9E33C9}" dt="2025-06-01T16:35:00.098" v="142"/>
          <ac:spMkLst>
            <pc:docMk/>
            <pc:sldMk cId="3576969858" sldId="1579"/>
            <ac:spMk id="38" creationId="{92459520-ECC2-9B31-BF91-2885E9FE79EB}"/>
          </ac:spMkLst>
        </pc:spChg>
        <pc:spChg chg="add">
          <ac:chgData name="Higham, Melissa" userId="S::melissa.higham@liv-coll.ac.uk::8b450654-2cc8-4c84-ae70-aed05bd8025c" providerId="AD" clId="Web-{4319C67F-BBCD-AB88-071D-64E95D9E33C9}" dt="2025-06-01T16:35:00.098" v="142"/>
          <ac:spMkLst>
            <pc:docMk/>
            <pc:sldMk cId="3576969858" sldId="1579"/>
            <ac:spMk id="42" creationId="{5F22C132-9DFB-C0BC-D01D-7A7C5088C0C8}"/>
          </ac:spMkLst>
        </pc:spChg>
        <pc:spChg chg="add mod">
          <ac:chgData name="Higham, Melissa" userId="S::melissa.higham@liv-coll.ac.uk::8b450654-2cc8-4c84-ae70-aed05bd8025c" providerId="AD" clId="Web-{4319C67F-BBCD-AB88-071D-64E95D9E33C9}" dt="2025-06-01T16:36:23.496" v="163" actId="1076"/>
          <ac:spMkLst>
            <pc:docMk/>
            <pc:sldMk cId="3576969858" sldId="1579"/>
            <ac:spMk id="46" creationId="{89BBCA2E-B0AC-D329-93BD-81301BBC59EC}"/>
          </ac:spMkLst>
        </pc:spChg>
        <pc:spChg chg="add">
          <ac:chgData name="Higham, Melissa" userId="S::melissa.higham@liv-coll.ac.uk::8b450654-2cc8-4c84-ae70-aed05bd8025c" providerId="AD" clId="Web-{4319C67F-BBCD-AB88-071D-64E95D9E33C9}" dt="2025-06-01T16:35:00.098" v="142"/>
          <ac:spMkLst>
            <pc:docMk/>
            <pc:sldMk cId="3576969858" sldId="1579"/>
            <ac:spMk id="50" creationId="{6692DC35-3AC3-E62C-20D0-0AF76D4F93B0}"/>
          </ac:spMkLst>
        </pc:spChg>
        <pc:grpChg chg="del mod">
          <ac:chgData name="Higham, Melissa" userId="S::melissa.higham@liv-coll.ac.uk::8b450654-2cc8-4c84-ae70-aed05bd8025c" providerId="AD" clId="Web-{4319C67F-BBCD-AB88-071D-64E95D9E33C9}" dt="2025-06-01T16:34:58.160" v="140"/>
          <ac:grpSpMkLst>
            <pc:docMk/>
            <pc:sldMk cId="3576969858" sldId="1579"/>
            <ac:grpSpMk id="10" creationId="{D3F825CF-F36F-639F-A027-D7890EB815C9}"/>
          </ac:grpSpMkLst>
        </pc:grpChg>
        <pc:grpChg chg="del mod">
          <ac:chgData name="Higham, Melissa" userId="S::melissa.higham@liv-coll.ac.uk::8b450654-2cc8-4c84-ae70-aed05bd8025c" providerId="AD" clId="Web-{4319C67F-BBCD-AB88-071D-64E95D9E33C9}" dt="2025-06-01T16:34:55.473" v="137"/>
          <ac:grpSpMkLst>
            <pc:docMk/>
            <pc:sldMk cId="3576969858" sldId="1579"/>
            <ac:grpSpMk id="11" creationId="{E3020D21-EE21-3F53-A5F9-F166F351F855}"/>
          </ac:grpSpMkLst>
        </pc:grpChg>
        <pc:grpChg chg="del mod">
          <ac:chgData name="Higham, Melissa" userId="S::melissa.higham@liv-coll.ac.uk::8b450654-2cc8-4c84-ae70-aed05bd8025c" providerId="AD" clId="Web-{4319C67F-BBCD-AB88-071D-64E95D9E33C9}" dt="2025-06-01T16:34:58.160" v="139"/>
          <ac:grpSpMkLst>
            <pc:docMk/>
            <pc:sldMk cId="3576969858" sldId="1579"/>
            <ac:grpSpMk id="12" creationId="{1C2EB5A8-7A00-DD83-B164-34DBF0A2350B}"/>
          </ac:grpSpMkLst>
        </pc:grpChg>
        <pc:grpChg chg="del mod">
          <ac:chgData name="Higham, Melissa" userId="S::melissa.higham@liv-coll.ac.uk::8b450654-2cc8-4c84-ae70-aed05bd8025c" providerId="AD" clId="Web-{4319C67F-BBCD-AB88-071D-64E95D9E33C9}" dt="2025-06-01T16:34:58.145" v="138"/>
          <ac:grpSpMkLst>
            <pc:docMk/>
            <pc:sldMk cId="3576969858" sldId="1579"/>
            <ac:grpSpMk id="13" creationId="{40C0F74A-C7C6-31C2-2F0B-198DD1201177}"/>
          </ac:grpSpMkLst>
        </pc:grpChg>
        <pc:grpChg chg="add">
          <ac:chgData name="Higham, Melissa" userId="S::melissa.higham@liv-coll.ac.uk::8b450654-2cc8-4c84-ae70-aed05bd8025c" providerId="AD" clId="Web-{4319C67F-BBCD-AB88-071D-64E95D9E33C9}" dt="2025-06-01T16:34:04.533" v="108"/>
          <ac:grpSpMkLst>
            <pc:docMk/>
            <pc:sldMk cId="3576969858" sldId="1579"/>
            <ac:grpSpMk id="20" creationId="{EA672628-6958-C92C-A398-8A3D95BE9891}"/>
          </ac:grpSpMkLst>
        </pc:grpChg>
        <pc:grpChg chg="mod">
          <ac:chgData name="Higham, Melissa" userId="S::melissa.higham@liv-coll.ac.uk::8b450654-2cc8-4c84-ae70-aed05bd8025c" providerId="AD" clId="Web-{4319C67F-BBCD-AB88-071D-64E95D9E33C9}" dt="2025-06-01T16:36:28.261" v="164" actId="1076"/>
          <ac:grpSpMkLst>
            <pc:docMk/>
            <pc:sldMk cId="3576969858" sldId="1579"/>
            <ac:grpSpMk id="32" creationId="{B4A63293-709F-E100-1026-EACB0AD53969}"/>
          </ac:grpSpMkLst>
        </pc:grpChg>
        <pc:grpChg chg="add mod">
          <ac:chgData name="Higham, Melissa" userId="S::melissa.higham@liv-coll.ac.uk::8b450654-2cc8-4c84-ae70-aed05bd8025c" providerId="AD" clId="Web-{4319C67F-BBCD-AB88-071D-64E95D9E33C9}" dt="2025-06-01T16:35:39.291" v="160" actId="1076"/>
          <ac:grpSpMkLst>
            <pc:docMk/>
            <pc:sldMk cId="3576969858" sldId="1579"/>
            <ac:grpSpMk id="33" creationId="{051FFFFA-E9BF-8420-C418-65E184078680}"/>
          </ac:grpSpMkLst>
        </pc:grpChg>
        <pc:grpChg chg="mod">
          <ac:chgData name="Higham, Melissa" userId="S::melissa.higham@liv-coll.ac.uk::8b450654-2cc8-4c84-ae70-aed05bd8025c" providerId="AD" clId="Web-{4319C67F-BBCD-AB88-071D-64E95D9E33C9}" dt="2025-06-01T16:36:52.169" v="167" actId="1076"/>
          <ac:grpSpMkLst>
            <pc:docMk/>
            <pc:sldMk cId="3576969858" sldId="1579"/>
            <ac:grpSpMk id="34" creationId="{862928AF-B110-91F9-0B3C-038B9EEC4AD9}"/>
          </ac:grpSpMkLst>
        </pc:grpChg>
        <pc:grpChg chg="mod">
          <ac:chgData name="Higham, Melissa" userId="S::melissa.higham@liv-coll.ac.uk::8b450654-2cc8-4c84-ae70-aed05bd8025c" providerId="AD" clId="Web-{4319C67F-BBCD-AB88-071D-64E95D9E33C9}" dt="2025-06-01T16:35:26.443" v="156" actId="1076"/>
          <ac:grpSpMkLst>
            <pc:docMk/>
            <pc:sldMk cId="3576969858" sldId="1579"/>
            <ac:grpSpMk id="35" creationId="{3B463D46-9470-5CF3-56F7-CCFBA4F2D1C1}"/>
          </ac:grpSpMkLst>
        </pc:grpChg>
        <pc:picChg chg="add del mod">
          <ac:chgData name="Higham, Melissa" userId="S::melissa.higham@liv-coll.ac.uk::8b450654-2cc8-4c84-ae70-aed05bd8025c" providerId="AD" clId="Web-{4319C67F-BBCD-AB88-071D-64E95D9E33C9}" dt="2025-06-01T16:34:58.160" v="141"/>
          <ac:picMkLst>
            <pc:docMk/>
            <pc:sldMk cId="3576969858" sldId="1579"/>
            <ac:picMk id="8" creationId="{B5798A51-746A-CE58-8AEC-DD65BBA8D3C1}"/>
          </ac:picMkLst>
        </pc:picChg>
        <pc:picChg chg="del">
          <ac:chgData name="Higham, Melissa" userId="S::melissa.higham@liv-coll.ac.uk::8b450654-2cc8-4c84-ae70-aed05bd8025c" providerId="AD" clId="Web-{4319C67F-BBCD-AB88-071D-64E95D9E33C9}" dt="2025-06-01T16:33:58.736" v="106"/>
          <ac:picMkLst>
            <pc:docMk/>
            <pc:sldMk cId="3576969858" sldId="1579"/>
            <ac:picMk id="9" creationId="{D7FEF14C-0B6B-ABA3-1FAF-85B11134F015}"/>
          </ac:picMkLst>
        </pc:picChg>
        <pc:picChg chg="add">
          <ac:chgData name="Higham, Melissa" userId="S::melissa.higham@liv-coll.ac.uk::8b450654-2cc8-4c84-ae70-aed05bd8025c" providerId="AD" clId="Web-{4319C67F-BBCD-AB88-071D-64E95D9E33C9}" dt="2025-06-01T16:34:04.533" v="108"/>
          <ac:picMkLst>
            <pc:docMk/>
            <pc:sldMk cId="3576969858" sldId="1579"/>
            <ac:picMk id="14" creationId="{8A41231E-2A55-1452-B872-A2BBAB7332B7}"/>
          </ac:picMkLst>
        </pc:picChg>
        <pc:picChg chg="add">
          <ac:chgData name="Higham, Melissa" userId="S::melissa.higham@liv-coll.ac.uk::8b450654-2cc8-4c84-ae70-aed05bd8025c" providerId="AD" clId="Web-{4319C67F-BBCD-AB88-071D-64E95D9E33C9}" dt="2025-06-01T16:34:04.533" v="108"/>
          <ac:picMkLst>
            <pc:docMk/>
            <pc:sldMk cId="3576969858" sldId="1579"/>
            <ac:picMk id="19" creationId="{31501D36-D5F0-6B2F-6D84-E9804E24745A}"/>
          </ac:picMkLst>
        </pc:picChg>
        <pc:picChg chg="add">
          <ac:chgData name="Higham, Melissa" userId="S::melissa.higham@liv-coll.ac.uk::8b450654-2cc8-4c84-ae70-aed05bd8025c" providerId="AD" clId="Web-{4319C67F-BBCD-AB88-071D-64E95D9E33C9}" dt="2025-06-01T16:34:04.533" v="108"/>
          <ac:picMkLst>
            <pc:docMk/>
            <pc:sldMk cId="3576969858" sldId="1579"/>
            <ac:picMk id="23" creationId="{18B9EB49-36D6-94F2-909E-51BFAB0C67B9}"/>
          </ac:picMkLst>
        </pc:picChg>
        <pc:picChg chg="add">
          <ac:chgData name="Higham, Melissa" userId="S::melissa.higham@liv-coll.ac.uk::8b450654-2cc8-4c84-ae70-aed05bd8025c" providerId="AD" clId="Web-{4319C67F-BBCD-AB88-071D-64E95D9E33C9}" dt="2025-06-01T16:34:04.533" v="108"/>
          <ac:picMkLst>
            <pc:docMk/>
            <pc:sldMk cId="3576969858" sldId="1579"/>
            <ac:picMk id="27" creationId="{9C3FD17C-0140-64CF-60EE-D037F1635CFE}"/>
          </ac:picMkLst>
        </pc:picChg>
        <pc:picChg chg="add mod modCrop">
          <ac:chgData name="Higham, Melissa" userId="S::melissa.higham@liv-coll.ac.uk::8b450654-2cc8-4c84-ae70-aed05bd8025c" providerId="AD" clId="Web-{4319C67F-BBCD-AB88-071D-64E95D9E33C9}" dt="2025-06-01T16:36:42.918" v="166" actId="1076"/>
          <ac:picMkLst>
            <pc:docMk/>
            <pc:sldMk cId="3576969858" sldId="1579"/>
            <ac:picMk id="31" creationId="{E5C8B7FE-C97F-25C9-F0A7-CEB21E3CFFCE}"/>
          </ac:picMkLst>
        </pc:picChg>
        <pc:picChg chg="add">
          <ac:chgData name="Higham, Melissa" userId="S::melissa.higham@liv-coll.ac.uk::8b450654-2cc8-4c84-ae70-aed05bd8025c" providerId="AD" clId="Web-{4319C67F-BBCD-AB88-071D-64E95D9E33C9}" dt="2025-06-01T16:35:00.098" v="142"/>
          <ac:picMkLst>
            <pc:docMk/>
            <pc:sldMk cId="3576969858" sldId="1579"/>
            <ac:picMk id="36" creationId="{9B0E1D87-1D49-C61F-B28B-4AC0D99A2C4B}"/>
          </ac:picMkLst>
        </pc:picChg>
        <pc:picChg chg="add">
          <ac:chgData name="Higham, Melissa" userId="S::melissa.higham@liv-coll.ac.uk::8b450654-2cc8-4c84-ae70-aed05bd8025c" providerId="AD" clId="Web-{4319C67F-BBCD-AB88-071D-64E95D9E33C9}" dt="2025-06-01T16:35:00.098" v="142"/>
          <ac:picMkLst>
            <pc:docMk/>
            <pc:sldMk cId="3576969858" sldId="1579"/>
            <ac:picMk id="40" creationId="{A699088D-EA18-57DA-A59D-89EDA11C2EBD}"/>
          </ac:picMkLst>
        </pc:picChg>
        <pc:picChg chg="add">
          <ac:chgData name="Higham, Melissa" userId="S::melissa.higham@liv-coll.ac.uk::8b450654-2cc8-4c84-ae70-aed05bd8025c" providerId="AD" clId="Web-{4319C67F-BBCD-AB88-071D-64E95D9E33C9}" dt="2025-06-01T16:35:00.098" v="142"/>
          <ac:picMkLst>
            <pc:docMk/>
            <pc:sldMk cId="3576969858" sldId="1579"/>
            <ac:picMk id="44" creationId="{64A35554-C53A-176F-03EE-F9EF40995652}"/>
          </ac:picMkLst>
        </pc:picChg>
        <pc:picChg chg="add">
          <ac:chgData name="Higham, Melissa" userId="S::melissa.higham@liv-coll.ac.uk::8b450654-2cc8-4c84-ae70-aed05bd8025c" providerId="AD" clId="Web-{4319C67F-BBCD-AB88-071D-64E95D9E33C9}" dt="2025-06-01T16:35:00.098" v="142"/>
          <ac:picMkLst>
            <pc:docMk/>
            <pc:sldMk cId="3576969858" sldId="1579"/>
            <ac:picMk id="48" creationId="{B431ECCA-34A5-A18B-5A05-AAB75FFDF605}"/>
          </ac:picMkLst>
        </pc:picChg>
        <pc:cxnChg chg="mod">
          <ac:chgData name="Higham, Melissa" userId="S::melissa.higham@liv-coll.ac.uk::8b450654-2cc8-4c84-ae70-aed05bd8025c" providerId="AD" clId="Web-{4319C67F-BBCD-AB88-071D-64E95D9E33C9}" dt="2025-06-01T16:34:58.145" v="138"/>
          <ac:cxnSpMkLst>
            <pc:docMk/>
            <pc:sldMk cId="3576969858" sldId="1579"/>
            <ac:cxnSpMk id="18" creationId="{F4BFDC31-1012-98A1-E8D5-A8F9E2844BB3}"/>
          </ac:cxnSpMkLst>
        </pc:cxnChg>
        <pc:cxnChg chg="mod">
          <ac:chgData name="Higham, Melissa" userId="S::melissa.higham@liv-coll.ac.uk::8b450654-2cc8-4c84-ae70-aed05bd8025c" providerId="AD" clId="Web-{4319C67F-BBCD-AB88-071D-64E95D9E33C9}" dt="2025-06-01T16:34:58.160" v="139"/>
          <ac:cxnSpMkLst>
            <pc:docMk/>
            <pc:sldMk cId="3576969858" sldId="1579"/>
            <ac:cxnSpMk id="22" creationId="{555025A3-38F3-CD24-B417-C3BBB4751EB2}"/>
          </ac:cxnSpMkLst>
        </pc:cxnChg>
        <pc:cxnChg chg="mod">
          <ac:chgData name="Higham, Melissa" userId="S::melissa.higham@liv-coll.ac.uk::8b450654-2cc8-4c84-ae70-aed05bd8025c" providerId="AD" clId="Web-{4319C67F-BBCD-AB88-071D-64E95D9E33C9}" dt="2025-06-01T16:34:55.473" v="137"/>
          <ac:cxnSpMkLst>
            <pc:docMk/>
            <pc:sldMk cId="3576969858" sldId="1579"/>
            <ac:cxnSpMk id="26" creationId="{B637562B-EF49-C889-692C-3A2ABDAFBFA7}"/>
          </ac:cxnSpMkLst>
        </pc:cxnChg>
        <pc:cxnChg chg="mod">
          <ac:chgData name="Higham, Melissa" userId="S::melissa.higham@liv-coll.ac.uk::8b450654-2cc8-4c84-ae70-aed05bd8025c" providerId="AD" clId="Web-{4319C67F-BBCD-AB88-071D-64E95D9E33C9}" dt="2025-06-01T16:34:58.160" v="140"/>
          <ac:cxnSpMkLst>
            <pc:docMk/>
            <pc:sldMk cId="3576969858" sldId="1579"/>
            <ac:cxnSpMk id="30" creationId="{3C379C4B-96C4-EA9E-DFA0-E9642A7523D5}"/>
          </ac:cxnSpMkLst>
        </pc:cxnChg>
      </pc:sldChg>
      <pc:sldChg chg="del">
        <pc:chgData name="Higham, Melissa" userId="S::melissa.higham@liv-coll.ac.uk::8b450654-2cc8-4c84-ae70-aed05bd8025c" providerId="AD" clId="Web-{4319C67F-BBCD-AB88-071D-64E95D9E33C9}" dt="2025-06-01T18:02:28.280" v="416"/>
        <pc:sldMkLst>
          <pc:docMk/>
          <pc:sldMk cId="3896639329" sldId="1580"/>
        </pc:sldMkLst>
      </pc:sldChg>
      <pc:sldChg chg="del">
        <pc:chgData name="Higham, Melissa" userId="S::melissa.higham@liv-coll.ac.uk::8b450654-2cc8-4c84-ae70-aed05bd8025c" providerId="AD" clId="Web-{4319C67F-BBCD-AB88-071D-64E95D9E33C9}" dt="2025-06-01T18:02:31.093" v="417"/>
        <pc:sldMkLst>
          <pc:docMk/>
          <pc:sldMk cId="2226793353" sldId="1581"/>
        </pc:sldMkLst>
      </pc:sldChg>
      <pc:sldChg chg="del">
        <pc:chgData name="Higham, Melissa" userId="S::melissa.higham@liv-coll.ac.uk::8b450654-2cc8-4c84-ae70-aed05bd8025c" providerId="AD" clId="Web-{4319C67F-BBCD-AB88-071D-64E95D9E33C9}" dt="2025-06-01T18:02:31.952" v="418"/>
        <pc:sldMkLst>
          <pc:docMk/>
          <pc:sldMk cId="1055962386" sldId="1582"/>
        </pc:sldMkLst>
      </pc:sldChg>
      <pc:sldChg chg="del">
        <pc:chgData name="Higham, Melissa" userId="S::melissa.higham@liv-coll.ac.uk::8b450654-2cc8-4c84-ae70-aed05bd8025c" providerId="AD" clId="Web-{4319C67F-BBCD-AB88-071D-64E95D9E33C9}" dt="2025-06-01T18:02:32.578" v="419"/>
        <pc:sldMkLst>
          <pc:docMk/>
          <pc:sldMk cId="3661947065" sldId="1583"/>
        </pc:sldMkLst>
      </pc:sldChg>
      <pc:sldChg chg="del">
        <pc:chgData name="Higham, Melissa" userId="S::melissa.higham@liv-coll.ac.uk::8b450654-2cc8-4c84-ae70-aed05bd8025c" providerId="AD" clId="Web-{4319C67F-BBCD-AB88-071D-64E95D9E33C9}" dt="2025-06-01T18:02:33.077" v="420"/>
        <pc:sldMkLst>
          <pc:docMk/>
          <pc:sldMk cId="3311002666" sldId="1584"/>
        </pc:sldMkLst>
      </pc:sldChg>
      <pc:sldChg chg="del">
        <pc:chgData name="Higham, Melissa" userId="S::melissa.higham@liv-coll.ac.uk::8b450654-2cc8-4c84-ae70-aed05bd8025c" providerId="AD" clId="Web-{4319C67F-BBCD-AB88-071D-64E95D9E33C9}" dt="2025-06-01T18:02:33.593" v="421"/>
        <pc:sldMkLst>
          <pc:docMk/>
          <pc:sldMk cId="2059033733" sldId="1585"/>
        </pc:sldMkLst>
      </pc:sldChg>
      <pc:sldChg chg="del">
        <pc:chgData name="Higham, Melissa" userId="S::melissa.higham@liv-coll.ac.uk::8b450654-2cc8-4c84-ae70-aed05bd8025c" providerId="AD" clId="Web-{4319C67F-BBCD-AB88-071D-64E95D9E33C9}" dt="2025-06-01T18:02:34.624" v="423"/>
        <pc:sldMkLst>
          <pc:docMk/>
          <pc:sldMk cId="1399496390" sldId="1586"/>
        </pc:sldMkLst>
      </pc:sldChg>
      <pc:sldChg chg="del">
        <pc:chgData name="Higham, Melissa" userId="S::melissa.higham@liv-coll.ac.uk::8b450654-2cc8-4c84-ae70-aed05bd8025c" providerId="AD" clId="Web-{4319C67F-BBCD-AB88-071D-64E95D9E33C9}" dt="2025-06-01T18:02:34.156" v="422"/>
        <pc:sldMkLst>
          <pc:docMk/>
          <pc:sldMk cId="44398781" sldId="1587"/>
        </pc:sldMkLst>
      </pc:sldChg>
      <pc:sldChg chg="del">
        <pc:chgData name="Higham, Melissa" userId="S::melissa.higham@liv-coll.ac.uk::8b450654-2cc8-4c84-ae70-aed05bd8025c" providerId="AD" clId="Web-{4319C67F-BBCD-AB88-071D-64E95D9E33C9}" dt="2025-06-01T18:02:35.531" v="424"/>
        <pc:sldMkLst>
          <pc:docMk/>
          <pc:sldMk cId="1410390224" sldId="1588"/>
        </pc:sldMkLst>
      </pc:sldChg>
      <pc:sldChg chg="del">
        <pc:chgData name="Higham, Melissa" userId="S::melissa.higham@liv-coll.ac.uk::8b450654-2cc8-4c84-ae70-aed05bd8025c" providerId="AD" clId="Web-{4319C67F-BBCD-AB88-071D-64E95D9E33C9}" dt="2025-06-01T18:02:35.968" v="425"/>
        <pc:sldMkLst>
          <pc:docMk/>
          <pc:sldMk cId="4130736880" sldId="1589"/>
        </pc:sldMkLst>
      </pc:sldChg>
      <pc:sldChg chg="del">
        <pc:chgData name="Higham, Melissa" userId="S::melissa.higham@liv-coll.ac.uk::8b450654-2cc8-4c84-ae70-aed05bd8025c" providerId="AD" clId="Web-{4319C67F-BBCD-AB88-071D-64E95D9E33C9}" dt="2025-06-01T18:02:36.531" v="426"/>
        <pc:sldMkLst>
          <pc:docMk/>
          <pc:sldMk cId="1120992101" sldId="1590"/>
        </pc:sldMkLst>
      </pc:sldChg>
      <pc:sldChg chg="del">
        <pc:chgData name="Higham, Melissa" userId="S::melissa.higham@liv-coll.ac.uk::8b450654-2cc8-4c84-ae70-aed05bd8025c" providerId="AD" clId="Web-{4319C67F-BBCD-AB88-071D-64E95D9E33C9}" dt="2025-06-01T18:02:37.531" v="427"/>
        <pc:sldMkLst>
          <pc:docMk/>
          <pc:sldMk cId="2299508254" sldId="1591"/>
        </pc:sldMkLst>
      </pc:sldChg>
      <pc:sldChg chg="del">
        <pc:chgData name="Higham, Melissa" userId="S::melissa.higham@liv-coll.ac.uk::8b450654-2cc8-4c84-ae70-aed05bd8025c" providerId="AD" clId="Web-{4319C67F-BBCD-AB88-071D-64E95D9E33C9}" dt="2025-06-01T18:02:38.578" v="429"/>
        <pc:sldMkLst>
          <pc:docMk/>
          <pc:sldMk cId="84021841" sldId="1592"/>
        </pc:sldMkLst>
      </pc:sldChg>
      <pc:sldChg chg="del">
        <pc:chgData name="Higham, Melissa" userId="S::melissa.higham@liv-coll.ac.uk::8b450654-2cc8-4c84-ae70-aed05bd8025c" providerId="AD" clId="Web-{4319C67F-BBCD-AB88-071D-64E95D9E33C9}" dt="2025-06-01T18:02:38.093" v="428"/>
        <pc:sldMkLst>
          <pc:docMk/>
          <pc:sldMk cId="520784323" sldId="1593"/>
        </pc:sldMkLst>
      </pc:sldChg>
      <pc:sldChg chg="del">
        <pc:chgData name="Higham, Melissa" userId="S::melissa.higham@liv-coll.ac.uk::8b450654-2cc8-4c84-ae70-aed05bd8025c" providerId="AD" clId="Web-{4319C67F-BBCD-AB88-071D-64E95D9E33C9}" dt="2025-06-01T18:02:39.093" v="430"/>
        <pc:sldMkLst>
          <pc:docMk/>
          <pc:sldMk cId="2965180531" sldId="1594"/>
        </pc:sldMkLst>
      </pc:sldChg>
      <pc:sldChg chg="del">
        <pc:chgData name="Higham, Melissa" userId="S::melissa.higham@liv-coll.ac.uk::8b450654-2cc8-4c84-ae70-aed05bd8025c" providerId="AD" clId="Web-{4319C67F-BBCD-AB88-071D-64E95D9E33C9}" dt="2025-06-01T18:02:39.531" v="431"/>
        <pc:sldMkLst>
          <pc:docMk/>
          <pc:sldMk cId="3987874844" sldId="1595"/>
        </pc:sldMkLst>
      </pc:sldChg>
      <pc:sldChg chg="add replId">
        <pc:chgData name="Higham, Melissa" userId="S::melissa.higham@liv-coll.ac.uk::8b450654-2cc8-4c84-ae70-aed05bd8025c" providerId="AD" clId="Web-{4319C67F-BBCD-AB88-071D-64E95D9E33C9}" dt="2025-06-01T16:23:34.477" v="15"/>
        <pc:sldMkLst>
          <pc:docMk/>
          <pc:sldMk cId="1850659706" sldId="1602"/>
        </pc:sldMkLst>
      </pc:sldChg>
      <pc:sldChg chg="addSp delSp modSp add replId">
        <pc:chgData name="Higham, Melissa" userId="S::melissa.higham@liv-coll.ac.uk::8b450654-2cc8-4c84-ae70-aed05bd8025c" providerId="AD" clId="Web-{4319C67F-BBCD-AB88-071D-64E95D9E33C9}" dt="2025-06-01T16:38:51.535" v="195" actId="1076"/>
        <pc:sldMkLst>
          <pc:docMk/>
          <pc:sldMk cId="2103071599" sldId="1603"/>
        </pc:sldMkLst>
        <pc:spChg chg="add mod">
          <ac:chgData name="Higham, Melissa" userId="S::melissa.higham@liv-coll.ac.uk::8b450654-2cc8-4c84-ae70-aed05bd8025c" providerId="AD" clId="Web-{4319C67F-BBCD-AB88-071D-64E95D9E33C9}" dt="2025-06-01T16:38:18.016" v="190"/>
          <ac:spMkLst>
            <pc:docMk/>
            <pc:sldMk cId="2103071599" sldId="1603"/>
            <ac:spMk id="3" creationId="{A92BB73F-B173-96D4-B966-2251A916E3FE}"/>
          </ac:spMkLst>
        </pc:spChg>
        <pc:spChg chg="add mod">
          <ac:chgData name="Higham, Melissa" userId="S::melissa.higham@liv-coll.ac.uk::8b450654-2cc8-4c84-ae70-aed05bd8025c" providerId="AD" clId="Web-{4319C67F-BBCD-AB88-071D-64E95D9E33C9}" dt="2025-06-01T16:38:33.266" v="193" actId="1076"/>
          <ac:spMkLst>
            <pc:docMk/>
            <pc:sldMk cId="2103071599" sldId="1603"/>
            <ac:spMk id="8" creationId="{11921D20-3B75-36B9-3C9F-66BE3380100E}"/>
          </ac:spMkLst>
        </pc:spChg>
        <pc:spChg chg="add mod">
          <ac:chgData name="Higham, Melissa" userId="S::melissa.higham@liv-coll.ac.uk::8b450654-2cc8-4c84-ae70-aed05bd8025c" providerId="AD" clId="Web-{4319C67F-BBCD-AB88-071D-64E95D9E33C9}" dt="2025-06-01T16:38:51.535" v="195" actId="1076"/>
          <ac:spMkLst>
            <pc:docMk/>
            <pc:sldMk cId="2103071599" sldId="1603"/>
            <ac:spMk id="9" creationId="{334CCE93-EA7C-2E64-2FD4-9F6E98FD0ADB}"/>
          </ac:spMkLst>
        </pc:spChg>
        <pc:spChg chg="mod">
          <ac:chgData name="Higham, Melissa" userId="S::melissa.higham@liv-coll.ac.uk::8b450654-2cc8-4c84-ae70-aed05bd8025c" providerId="AD" clId="Web-{4319C67F-BBCD-AB88-071D-64E95D9E33C9}" dt="2025-06-01T16:37:48.530" v="184" actId="20577"/>
          <ac:spMkLst>
            <pc:docMk/>
            <pc:sldMk cId="2103071599" sldId="1603"/>
            <ac:spMk id="16" creationId="{E65DF395-E44D-B2D7-30B2-35F15C6CA392}"/>
          </ac:spMkLst>
        </pc:spChg>
        <pc:spChg chg="del mod">
          <ac:chgData name="Higham, Melissa" userId="S::melissa.higham@liv-coll.ac.uk::8b450654-2cc8-4c84-ae70-aed05bd8025c" providerId="AD" clId="Web-{4319C67F-BBCD-AB88-071D-64E95D9E33C9}" dt="2025-06-01T16:37:19.935" v="172"/>
          <ac:spMkLst>
            <pc:docMk/>
            <pc:sldMk cId="2103071599" sldId="1603"/>
            <ac:spMk id="42" creationId="{BC64E0FD-D2A2-A95D-2DCF-5F8D7E4836D3}"/>
          </ac:spMkLst>
        </pc:spChg>
        <pc:grpChg chg="mod">
          <ac:chgData name="Higham, Melissa" userId="S::melissa.higham@liv-coll.ac.uk::8b450654-2cc8-4c84-ae70-aed05bd8025c" providerId="AD" clId="Web-{4319C67F-BBCD-AB88-071D-64E95D9E33C9}" dt="2025-06-01T16:37:32.936" v="175" actId="1076"/>
          <ac:grpSpMkLst>
            <pc:docMk/>
            <pc:sldMk cId="2103071599" sldId="1603"/>
            <ac:grpSpMk id="32" creationId="{6545326F-B279-43C3-8DF8-4C81EC49B10B}"/>
          </ac:grpSpMkLst>
        </pc:grpChg>
        <pc:grpChg chg="del">
          <ac:chgData name="Higham, Melissa" userId="S::melissa.higham@liv-coll.ac.uk::8b450654-2cc8-4c84-ae70-aed05bd8025c" providerId="AD" clId="Web-{4319C67F-BBCD-AB88-071D-64E95D9E33C9}" dt="2025-06-01T16:37:10.497" v="169"/>
          <ac:grpSpMkLst>
            <pc:docMk/>
            <pc:sldMk cId="2103071599" sldId="1603"/>
            <ac:grpSpMk id="33" creationId="{B53A8ED7-0177-399E-D0A4-FA54DC47FF6F}"/>
          </ac:grpSpMkLst>
        </pc:grpChg>
        <pc:grpChg chg="del">
          <ac:chgData name="Higham, Melissa" userId="S::melissa.higham@liv-coll.ac.uk::8b450654-2cc8-4c84-ae70-aed05bd8025c" providerId="AD" clId="Web-{4319C67F-BBCD-AB88-071D-64E95D9E33C9}" dt="2025-06-01T16:37:21.701" v="173"/>
          <ac:grpSpMkLst>
            <pc:docMk/>
            <pc:sldMk cId="2103071599" sldId="1603"/>
            <ac:grpSpMk id="34" creationId="{807C307B-8584-3DF0-43C8-BCF83FAEF30F}"/>
          </ac:grpSpMkLst>
        </pc:grpChg>
        <pc:grpChg chg="del">
          <ac:chgData name="Higham, Melissa" userId="S::melissa.higham@liv-coll.ac.uk::8b450654-2cc8-4c84-ae70-aed05bd8025c" providerId="AD" clId="Web-{4319C67F-BBCD-AB88-071D-64E95D9E33C9}" dt="2025-06-01T16:37:13.232" v="170"/>
          <ac:grpSpMkLst>
            <pc:docMk/>
            <pc:sldMk cId="2103071599" sldId="1603"/>
            <ac:grpSpMk id="35" creationId="{C819B609-72B5-6FF2-5A1C-049B829EC827}"/>
          </ac:grpSpMkLst>
        </pc:grpChg>
        <pc:grpChg chg="del">
          <ac:chgData name="Higham, Melissa" userId="S::melissa.higham@liv-coll.ac.uk::8b450654-2cc8-4c84-ae70-aed05bd8025c" providerId="AD" clId="Web-{4319C67F-BBCD-AB88-071D-64E95D9E33C9}" dt="2025-06-01T16:37:19.935" v="172"/>
          <ac:grpSpMkLst>
            <pc:docMk/>
            <pc:sldMk cId="2103071599" sldId="1603"/>
            <ac:grpSpMk id="41" creationId="{2ECB4483-7C1B-436E-7F86-360BB129A9A3}"/>
          </ac:grpSpMkLst>
        </pc:grpChg>
        <pc:picChg chg="mod">
          <ac:chgData name="Higham, Melissa" userId="S::melissa.higham@liv-coll.ac.uk::8b450654-2cc8-4c84-ae70-aed05bd8025c" providerId="AD" clId="Web-{4319C67F-BBCD-AB88-071D-64E95D9E33C9}" dt="2025-06-01T16:37:32.905" v="174" actId="1076"/>
          <ac:picMkLst>
            <pc:docMk/>
            <pc:sldMk cId="2103071599" sldId="1603"/>
            <ac:picMk id="31" creationId="{901F55E4-646D-2BA5-C696-D50394B2FA39}"/>
          </ac:picMkLst>
        </pc:picChg>
        <pc:cxnChg chg="mod">
          <ac:chgData name="Higham, Melissa" userId="S::melissa.higham@liv-coll.ac.uk::8b450654-2cc8-4c84-ae70-aed05bd8025c" providerId="AD" clId="Web-{4319C67F-BBCD-AB88-071D-64E95D9E33C9}" dt="2025-06-01T16:37:13.232" v="170"/>
          <ac:cxnSpMkLst>
            <pc:docMk/>
            <pc:sldMk cId="2103071599" sldId="1603"/>
            <ac:cxnSpMk id="39" creationId="{37A903E6-5625-FB7D-7871-6DED48B7379C}"/>
          </ac:cxnSpMkLst>
        </pc:cxnChg>
        <pc:cxnChg chg="mod">
          <ac:chgData name="Higham, Melissa" userId="S::melissa.higham@liv-coll.ac.uk::8b450654-2cc8-4c84-ae70-aed05bd8025c" providerId="AD" clId="Web-{4319C67F-BBCD-AB88-071D-64E95D9E33C9}" dt="2025-06-01T16:37:21.701" v="173"/>
          <ac:cxnSpMkLst>
            <pc:docMk/>
            <pc:sldMk cId="2103071599" sldId="1603"/>
            <ac:cxnSpMk id="43" creationId="{66DFD476-2FC4-4280-D578-F9D5A0FD58C5}"/>
          </ac:cxnSpMkLst>
        </pc:cxnChg>
        <pc:cxnChg chg="mod">
          <ac:chgData name="Higham, Melissa" userId="S::melissa.higham@liv-coll.ac.uk::8b450654-2cc8-4c84-ae70-aed05bd8025c" providerId="AD" clId="Web-{4319C67F-BBCD-AB88-071D-64E95D9E33C9}" dt="2025-06-01T16:37:10.497" v="169"/>
          <ac:cxnSpMkLst>
            <pc:docMk/>
            <pc:sldMk cId="2103071599" sldId="1603"/>
            <ac:cxnSpMk id="47" creationId="{891B7C4D-83E0-38DD-79B8-59E411B76862}"/>
          </ac:cxnSpMkLst>
        </pc:cxnChg>
      </pc:sldChg>
      <pc:sldChg chg="addSp delSp modSp add replId">
        <pc:chgData name="Higham, Melissa" userId="S::melissa.higham@liv-coll.ac.uk::8b450654-2cc8-4c84-ae70-aed05bd8025c" providerId="AD" clId="Web-{4319C67F-BBCD-AB88-071D-64E95D9E33C9}" dt="2025-06-01T16:41:28.731" v="255" actId="1076"/>
        <pc:sldMkLst>
          <pc:docMk/>
          <pc:sldMk cId="1853651982" sldId="1604"/>
        </pc:sldMkLst>
        <pc:spChg chg="del">
          <ac:chgData name="Higham, Melissa" userId="S::melissa.higham@liv-coll.ac.uk::8b450654-2cc8-4c84-ae70-aed05bd8025c" providerId="AD" clId="Web-{4319C67F-BBCD-AB88-071D-64E95D9E33C9}" dt="2025-06-01T16:39:28.645" v="220"/>
          <ac:spMkLst>
            <pc:docMk/>
            <pc:sldMk cId="1853651982" sldId="1604"/>
            <ac:spMk id="3" creationId="{84EC65DB-2BD9-A2C6-5B81-6370F4B288EC}"/>
          </ac:spMkLst>
        </pc:spChg>
        <pc:spChg chg="del">
          <ac:chgData name="Higham, Melissa" userId="S::melissa.higham@liv-coll.ac.uk::8b450654-2cc8-4c84-ae70-aed05bd8025c" providerId="AD" clId="Web-{4319C67F-BBCD-AB88-071D-64E95D9E33C9}" dt="2025-06-01T16:39:28.645" v="219"/>
          <ac:spMkLst>
            <pc:docMk/>
            <pc:sldMk cId="1853651982" sldId="1604"/>
            <ac:spMk id="8" creationId="{0300F53E-B632-37F9-194C-B8A0971E7198}"/>
          </ac:spMkLst>
        </pc:spChg>
        <pc:spChg chg="del">
          <ac:chgData name="Higham, Melissa" userId="S::melissa.higham@liv-coll.ac.uk::8b450654-2cc8-4c84-ae70-aed05bd8025c" providerId="AD" clId="Web-{4319C67F-BBCD-AB88-071D-64E95D9E33C9}" dt="2025-06-01T16:39:28.645" v="218"/>
          <ac:spMkLst>
            <pc:docMk/>
            <pc:sldMk cId="1853651982" sldId="1604"/>
            <ac:spMk id="9" creationId="{F05DB0AB-9829-7C0B-AA91-68B94CD0E988}"/>
          </ac:spMkLst>
        </pc:spChg>
        <pc:spChg chg="add mod">
          <ac:chgData name="Higham, Melissa" userId="S::melissa.higham@liv-coll.ac.uk::8b450654-2cc8-4c84-ae70-aed05bd8025c" providerId="AD" clId="Web-{4319C67F-BBCD-AB88-071D-64E95D9E33C9}" dt="2025-06-01T16:41:20.278" v="253" actId="1076"/>
          <ac:spMkLst>
            <pc:docMk/>
            <pc:sldMk cId="1853651982" sldId="1604"/>
            <ac:spMk id="13" creationId="{742F506A-979B-8739-9F47-CDE0D42FFDB6}"/>
          </ac:spMkLst>
        </pc:spChg>
        <pc:spChg chg="mod">
          <ac:chgData name="Higham, Melissa" userId="S::melissa.higham@liv-coll.ac.uk::8b450654-2cc8-4c84-ae70-aed05bd8025c" providerId="AD" clId="Web-{4319C67F-BBCD-AB88-071D-64E95D9E33C9}" dt="2025-06-01T16:39:25.177" v="217" actId="20577"/>
          <ac:spMkLst>
            <pc:docMk/>
            <pc:sldMk cId="1853651982" sldId="1604"/>
            <ac:spMk id="16" creationId="{7BF2125A-F77C-AE6C-12DF-066E5F11258B}"/>
          </ac:spMkLst>
        </pc:spChg>
        <pc:spChg chg="add mod">
          <ac:chgData name="Higham, Melissa" userId="S::melissa.higham@liv-coll.ac.uk::8b450654-2cc8-4c84-ae70-aed05bd8025c" providerId="AD" clId="Web-{4319C67F-BBCD-AB88-071D-64E95D9E33C9}" dt="2025-06-01T16:41:14.871" v="252" actId="1076"/>
          <ac:spMkLst>
            <pc:docMk/>
            <pc:sldMk cId="1853651982" sldId="1604"/>
            <ac:spMk id="17" creationId="{B4FAE522-A409-FB48-3E36-34C019C4329F}"/>
          </ac:spMkLst>
        </pc:spChg>
        <pc:spChg chg="add mod">
          <ac:chgData name="Higham, Melissa" userId="S::melissa.higham@liv-coll.ac.uk::8b450654-2cc8-4c84-ae70-aed05bd8025c" providerId="AD" clId="Web-{4319C67F-BBCD-AB88-071D-64E95D9E33C9}" dt="2025-06-01T16:41:24.950" v="254" actId="14100"/>
          <ac:spMkLst>
            <pc:docMk/>
            <pc:sldMk cId="1853651982" sldId="1604"/>
            <ac:spMk id="18" creationId="{2EA2F10C-6D0B-0383-17D8-9567E7FAA795}"/>
          </ac:spMkLst>
        </pc:spChg>
        <pc:spChg chg="add mod">
          <ac:chgData name="Higham, Melissa" userId="S::melissa.higham@liv-coll.ac.uk::8b450654-2cc8-4c84-ae70-aed05bd8025c" providerId="AD" clId="Web-{4319C67F-BBCD-AB88-071D-64E95D9E33C9}" dt="2025-06-01T16:40:02.881" v="234" actId="1076"/>
          <ac:spMkLst>
            <pc:docMk/>
            <pc:sldMk cId="1853651982" sldId="1604"/>
            <ac:spMk id="20" creationId="{6838E71F-ADF6-8567-518C-29A8EF3AA49A}"/>
          </ac:spMkLst>
        </pc:spChg>
        <pc:grpChg chg="add mod">
          <ac:chgData name="Higham, Melissa" userId="S::melissa.higham@liv-coll.ac.uk::8b450654-2cc8-4c84-ae70-aed05bd8025c" providerId="AD" clId="Web-{4319C67F-BBCD-AB88-071D-64E95D9E33C9}" dt="2025-06-01T16:41:11.043" v="251" actId="1076"/>
          <ac:grpSpMkLst>
            <pc:docMk/>
            <pc:sldMk cId="1853651982" sldId="1604"/>
            <ac:grpSpMk id="11" creationId="{9292F1D4-E8B2-2790-82AA-0898AAEA8DCE}"/>
          </ac:grpSpMkLst>
        </pc:grpChg>
        <pc:grpChg chg="add mod">
          <ac:chgData name="Higham, Melissa" userId="S::melissa.higham@liv-coll.ac.uk::8b450654-2cc8-4c84-ae70-aed05bd8025c" providerId="AD" clId="Web-{4319C67F-BBCD-AB88-071D-64E95D9E33C9}" dt="2025-06-01T16:40:35.336" v="242" actId="1076"/>
          <ac:grpSpMkLst>
            <pc:docMk/>
            <pc:sldMk cId="1853651982" sldId="1604"/>
            <ac:grpSpMk id="15" creationId="{9B907A66-9120-686D-4DEC-2CB7352958F1}"/>
          </ac:grpSpMkLst>
        </pc:grpChg>
        <pc:grpChg chg="del">
          <ac:chgData name="Higham, Melissa" userId="S::melissa.higham@liv-coll.ac.uk::8b450654-2cc8-4c84-ae70-aed05bd8025c" providerId="AD" clId="Web-{4319C67F-BBCD-AB88-071D-64E95D9E33C9}" dt="2025-06-01T16:39:28.645" v="221"/>
          <ac:grpSpMkLst>
            <pc:docMk/>
            <pc:sldMk cId="1853651982" sldId="1604"/>
            <ac:grpSpMk id="32" creationId="{10B2AD6D-24BE-17EC-6D8E-1D6A1C6CBB3A}"/>
          </ac:grpSpMkLst>
        </pc:grpChg>
        <pc:picChg chg="add mod">
          <ac:chgData name="Higham, Melissa" userId="S::melissa.higham@liv-coll.ac.uk::8b450654-2cc8-4c84-ae70-aed05bd8025c" providerId="AD" clId="Web-{4319C67F-BBCD-AB88-071D-64E95D9E33C9}" dt="2025-06-01T16:40:22.366" v="239" actId="14100"/>
          <ac:picMkLst>
            <pc:docMk/>
            <pc:sldMk cId="1853651982" sldId="1604"/>
            <ac:picMk id="10" creationId="{CF3679ED-CA82-52A2-31FD-AE7B198DCF2C}"/>
          </ac:picMkLst>
        </pc:picChg>
        <pc:picChg chg="add mod">
          <ac:chgData name="Higham, Melissa" userId="S::melissa.higham@liv-coll.ac.uk::8b450654-2cc8-4c84-ae70-aed05bd8025c" providerId="AD" clId="Web-{4319C67F-BBCD-AB88-071D-64E95D9E33C9}" dt="2025-06-01T16:40:57.277" v="248" actId="1076"/>
          <ac:picMkLst>
            <pc:docMk/>
            <pc:sldMk cId="1853651982" sldId="1604"/>
            <ac:picMk id="12" creationId="{71E364FA-ADB2-E1AA-E2CD-EC039B288343}"/>
          </ac:picMkLst>
        </pc:picChg>
        <pc:picChg chg="del">
          <ac:chgData name="Higham, Melissa" userId="S::melissa.higham@liv-coll.ac.uk::8b450654-2cc8-4c84-ae70-aed05bd8025c" providerId="AD" clId="Web-{4319C67F-BBCD-AB88-071D-64E95D9E33C9}" dt="2025-06-01T16:39:28.645" v="222"/>
          <ac:picMkLst>
            <pc:docMk/>
            <pc:sldMk cId="1853651982" sldId="1604"/>
            <ac:picMk id="31" creationId="{01D982E3-7073-63C5-2EA7-8653116B4471}"/>
          </ac:picMkLst>
        </pc:picChg>
        <pc:cxnChg chg="add mod">
          <ac:chgData name="Higham, Melissa" userId="S::melissa.higham@liv-coll.ac.uk::8b450654-2cc8-4c84-ae70-aed05bd8025c" providerId="AD" clId="Web-{4319C67F-BBCD-AB88-071D-64E95D9E33C9}" dt="2025-06-01T16:41:05.449" v="250" actId="14100"/>
          <ac:cxnSpMkLst>
            <pc:docMk/>
            <pc:sldMk cId="1853651982" sldId="1604"/>
            <ac:cxnSpMk id="14" creationId="{9DEB1F6B-8BAA-F2B9-78FB-BEF9D52C0A83}"/>
          </ac:cxnSpMkLst>
        </pc:cxnChg>
        <pc:cxnChg chg="add mod">
          <ac:chgData name="Higham, Melissa" userId="S::melissa.higham@liv-coll.ac.uk::8b450654-2cc8-4c84-ae70-aed05bd8025c" providerId="AD" clId="Web-{4319C67F-BBCD-AB88-071D-64E95D9E33C9}" dt="2025-06-01T16:41:28.731" v="255" actId="1076"/>
          <ac:cxnSpMkLst>
            <pc:docMk/>
            <pc:sldMk cId="1853651982" sldId="1604"/>
            <ac:cxnSpMk id="19" creationId="{75A99097-F6EF-A9F0-F208-ED78EB9A7C15}"/>
          </ac:cxnSpMkLst>
        </pc:cxnChg>
        <pc:cxnChg chg="mod">
          <ac:chgData name="Higham, Melissa" userId="S::melissa.higham@liv-coll.ac.uk::8b450654-2cc8-4c84-ae70-aed05bd8025c" providerId="AD" clId="Web-{4319C67F-BBCD-AB88-071D-64E95D9E33C9}" dt="2025-06-01T16:39:48.756" v="232" actId="1076"/>
          <ac:cxnSpMkLst>
            <pc:docMk/>
            <pc:sldMk cId="1853651982" sldId="1604"/>
            <ac:cxnSpMk id="21" creationId="{BF79670F-A2F8-A6D4-60F8-AF79C594DA99}"/>
          </ac:cxnSpMkLst>
        </pc:cxnChg>
        <pc:cxnChg chg="mod">
          <ac:chgData name="Higham, Melissa" userId="S::melissa.higham@liv-coll.ac.uk::8b450654-2cc8-4c84-ae70-aed05bd8025c" providerId="AD" clId="Web-{4319C67F-BBCD-AB88-071D-64E95D9E33C9}" dt="2025-06-01T16:39:28.645" v="221"/>
          <ac:cxnSpMkLst>
            <pc:docMk/>
            <pc:sldMk cId="1853651982" sldId="1604"/>
            <ac:cxnSpMk id="51" creationId="{CF1B2693-75B1-8D2C-F34B-8700E60446E8}"/>
          </ac:cxnSpMkLst>
        </pc:cxnChg>
      </pc:sldChg>
      <pc:sldChg chg="addSp delSp modSp add replId">
        <pc:chgData name="Higham, Melissa" userId="S::melissa.higham@liv-coll.ac.uk::8b450654-2cc8-4c84-ae70-aed05bd8025c" providerId="AD" clId="Web-{4319C67F-BBCD-AB88-071D-64E95D9E33C9}" dt="2025-06-01T16:43:53.346" v="309" actId="1076"/>
        <pc:sldMkLst>
          <pc:docMk/>
          <pc:sldMk cId="3421147362" sldId="1605"/>
        </pc:sldMkLst>
        <pc:spChg chg="del">
          <ac:chgData name="Higham, Melissa" userId="S::melissa.higham@liv-coll.ac.uk::8b450654-2cc8-4c84-ae70-aed05bd8025c" providerId="AD" clId="Web-{4319C67F-BBCD-AB88-071D-64E95D9E33C9}" dt="2025-06-01T16:42:06.217" v="264"/>
          <ac:spMkLst>
            <pc:docMk/>
            <pc:sldMk cId="3421147362" sldId="1605"/>
            <ac:spMk id="13" creationId="{8C404B74-D83A-1AE0-03CE-911ACFD50FF9}"/>
          </ac:spMkLst>
        </pc:spChg>
        <pc:spChg chg="mod">
          <ac:chgData name="Higham, Melissa" userId="S::melissa.higham@liv-coll.ac.uk::8b450654-2cc8-4c84-ae70-aed05bd8025c" providerId="AD" clId="Web-{4319C67F-BBCD-AB88-071D-64E95D9E33C9}" dt="2025-06-01T16:42:03.233" v="260" actId="20577"/>
          <ac:spMkLst>
            <pc:docMk/>
            <pc:sldMk cId="3421147362" sldId="1605"/>
            <ac:spMk id="16" creationId="{041B176C-774F-9996-6A7E-1F3F4CF96F12}"/>
          </ac:spMkLst>
        </pc:spChg>
        <pc:spChg chg="del">
          <ac:chgData name="Higham, Melissa" userId="S::melissa.higham@liv-coll.ac.uk::8b450654-2cc8-4c84-ae70-aed05bd8025c" providerId="AD" clId="Web-{4319C67F-BBCD-AB88-071D-64E95D9E33C9}" dt="2025-06-01T16:42:06.217" v="261"/>
          <ac:spMkLst>
            <pc:docMk/>
            <pc:sldMk cId="3421147362" sldId="1605"/>
            <ac:spMk id="17" creationId="{F7AB73AC-5A0E-1178-724B-3D193879D3F5}"/>
          </ac:spMkLst>
        </pc:spChg>
        <pc:spChg chg="add mod">
          <ac:chgData name="Higham, Melissa" userId="S::melissa.higham@liv-coll.ac.uk::8b450654-2cc8-4c84-ae70-aed05bd8025c" providerId="AD" clId="Web-{4319C67F-BBCD-AB88-071D-64E95D9E33C9}" dt="2025-06-01T16:43:53.346" v="309" actId="1076"/>
          <ac:spMkLst>
            <pc:docMk/>
            <pc:sldMk cId="3421147362" sldId="1605"/>
            <ac:spMk id="22" creationId="{89EFB279-A22C-D2E9-AC99-37F7AD45062C}"/>
          </ac:spMkLst>
        </pc:spChg>
        <pc:spChg chg="add mod">
          <ac:chgData name="Higham, Melissa" userId="S::melissa.higham@liv-coll.ac.uk::8b450654-2cc8-4c84-ae70-aed05bd8025c" providerId="AD" clId="Web-{4319C67F-BBCD-AB88-071D-64E95D9E33C9}" dt="2025-06-01T16:43:45.643" v="306" actId="14100"/>
          <ac:spMkLst>
            <pc:docMk/>
            <pc:sldMk cId="3421147362" sldId="1605"/>
            <ac:spMk id="23" creationId="{BD992094-5E75-EDFB-A6D5-8B9EAFFE9EF0}"/>
          </ac:spMkLst>
        </pc:spChg>
        <pc:spChg chg="add mod">
          <ac:chgData name="Higham, Melissa" userId="S::melissa.higham@liv-coll.ac.uk::8b450654-2cc8-4c84-ae70-aed05bd8025c" providerId="AD" clId="Web-{4319C67F-BBCD-AB88-071D-64E95D9E33C9}" dt="2025-06-01T16:42:22.437" v="275" actId="1076"/>
          <ac:spMkLst>
            <pc:docMk/>
            <pc:sldMk cId="3421147362" sldId="1605"/>
            <ac:spMk id="24" creationId="{2717A9A6-1454-DEF4-0109-97265B80B83B}"/>
          </ac:spMkLst>
        </pc:spChg>
        <pc:spChg chg="add">
          <ac:chgData name="Higham, Melissa" userId="S::melissa.higham@liv-coll.ac.uk::8b450654-2cc8-4c84-ae70-aed05bd8025c" providerId="AD" clId="Web-{4319C67F-BBCD-AB88-071D-64E95D9E33C9}" dt="2025-06-01T16:42:13.999" v="268"/>
          <ac:spMkLst>
            <pc:docMk/>
            <pc:sldMk cId="3421147362" sldId="1605"/>
            <ac:spMk id="25" creationId="{F4F00E7C-C25D-EA71-59A1-009384D6896F}"/>
          </ac:spMkLst>
        </pc:spChg>
        <pc:grpChg chg="add mod">
          <ac:chgData name="Higham, Melissa" userId="S::melissa.higham@liv-coll.ac.uk::8b450654-2cc8-4c84-ae70-aed05bd8025c" providerId="AD" clId="Web-{4319C67F-BBCD-AB88-071D-64E95D9E33C9}" dt="2025-06-01T16:42:51.125" v="289" actId="1076"/>
          <ac:grpSpMkLst>
            <pc:docMk/>
            <pc:sldMk cId="3421147362" sldId="1605"/>
            <ac:grpSpMk id="9" creationId="{D41BE749-C728-4B42-70C0-87EA526F07F1}"/>
          </ac:grpSpMkLst>
        </pc:grpChg>
        <pc:grpChg chg="del">
          <ac:chgData name="Higham, Melissa" userId="S::melissa.higham@liv-coll.ac.uk::8b450654-2cc8-4c84-ae70-aed05bd8025c" providerId="AD" clId="Web-{4319C67F-BBCD-AB88-071D-64E95D9E33C9}" dt="2025-06-01T16:42:06.217" v="266"/>
          <ac:grpSpMkLst>
            <pc:docMk/>
            <pc:sldMk cId="3421147362" sldId="1605"/>
            <ac:grpSpMk id="11" creationId="{A544E034-AAB2-1B13-48CC-89031454DDDE}"/>
          </ac:grpSpMkLst>
        </pc:grpChg>
        <pc:grpChg chg="del">
          <ac:chgData name="Higham, Melissa" userId="S::melissa.higham@liv-coll.ac.uk::8b450654-2cc8-4c84-ae70-aed05bd8025c" providerId="AD" clId="Web-{4319C67F-BBCD-AB88-071D-64E95D9E33C9}" dt="2025-06-01T16:42:06.217" v="262"/>
          <ac:grpSpMkLst>
            <pc:docMk/>
            <pc:sldMk cId="3421147362" sldId="1605"/>
            <ac:grpSpMk id="15" creationId="{01EB5825-4FEB-E0DA-2AFD-17C5CA29AD1C}"/>
          </ac:grpSpMkLst>
        </pc:grpChg>
        <pc:picChg chg="add mod">
          <ac:chgData name="Higham, Melissa" userId="S::melissa.higham@liv-coll.ac.uk::8b450654-2cc8-4c84-ae70-aed05bd8025c" providerId="AD" clId="Web-{4319C67F-BBCD-AB88-071D-64E95D9E33C9}" dt="2025-06-01T16:42:40.609" v="285" actId="1076"/>
          <ac:picMkLst>
            <pc:docMk/>
            <pc:sldMk cId="3421147362" sldId="1605"/>
            <ac:picMk id="3" creationId="{064CB348-56FE-E1EB-404A-88E7555699BB}"/>
          </ac:picMkLst>
        </pc:picChg>
        <pc:picChg chg="add mod">
          <ac:chgData name="Higham, Melissa" userId="S::melissa.higham@liv-coll.ac.uk::8b450654-2cc8-4c84-ae70-aed05bd8025c" providerId="AD" clId="Web-{4319C67F-BBCD-AB88-071D-64E95D9E33C9}" dt="2025-06-01T16:42:46.656" v="288" actId="1076"/>
          <ac:picMkLst>
            <pc:docMk/>
            <pc:sldMk cId="3421147362" sldId="1605"/>
            <ac:picMk id="8" creationId="{9BD71F22-5EE5-67F0-D2A7-74166024A0BA}"/>
          </ac:picMkLst>
        </pc:picChg>
        <pc:picChg chg="del">
          <ac:chgData name="Higham, Melissa" userId="S::melissa.higham@liv-coll.ac.uk::8b450654-2cc8-4c84-ae70-aed05bd8025c" providerId="AD" clId="Web-{4319C67F-BBCD-AB88-071D-64E95D9E33C9}" dt="2025-06-01T16:42:06.217" v="267"/>
          <ac:picMkLst>
            <pc:docMk/>
            <pc:sldMk cId="3421147362" sldId="1605"/>
            <ac:picMk id="10" creationId="{6DD1DE81-82BF-4735-2686-025C57950AEF}"/>
          </ac:picMkLst>
        </pc:picChg>
        <pc:picChg chg="del">
          <ac:chgData name="Higham, Melissa" userId="S::melissa.higham@liv-coll.ac.uk::8b450654-2cc8-4c84-ae70-aed05bd8025c" providerId="AD" clId="Web-{4319C67F-BBCD-AB88-071D-64E95D9E33C9}" dt="2025-06-01T16:42:06.217" v="265"/>
          <ac:picMkLst>
            <pc:docMk/>
            <pc:sldMk cId="3421147362" sldId="1605"/>
            <ac:picMk id="12" creationId="{1548A894-FAD7-1BEE-4759-37F2BF4A1534}"/>
          </ac:picMkLst>
        </pc:picChg>
        <pc:cxnChg chg="del">
          <ac:chgData name="Higham, Melissa" userId="S::melissa.higham@liv-coll.ac.uk::8b450654-2cc8-4c84-ae70-aed05bd8025c" providerId="AD" clId="Web-{4319C67F-BBCD-AB88-071D-64E95D9E33C9}" dt="2025-06-01T16:42:06.217" v="263"/>
          <ac:cxnSpMkLst>
            <pc:docMk/>
            <pc:sldMk cId="3421147362" sldId="1605"/>
            <ac:cxnSpMk id="14" creationId="{5492413D-7B34-A14A-2118-5DBE9F3AFA11}"/>
          </ac:cxnSpMkLst>
        </pc:cxnChg>
        <pc:cxnChg chg="add mod">
          <ac:chgData name="Higham, Melissa" userId="S::melissa.higham@liv-coll.ac.uk::8b450654-2cc8-4c84-ae70-aed05bd8025c" providerId="AD" clId="Web-{4319C67F-BBCD-AB88-071D-64E95D9E33C9}" dt="2025-06-01T16:43:53.346" v="309" actId="1076"/>
          <ac:cxnSpMkLst>
            <pc:docMk/>
            <pc:sldMk cId="3421147362" sldId="1605"/>
            <ac:cxnSpMk id="26" creationId="{4A68B6B3-23A3-1D4E-F40F-75BC18246F16}"/>
          </ac:cxnSpMkLst>
        </pc:cxnChg>
      </pc:sldChg>
      <pc:sldChg chg="addSp delSp modSp add replId">
        <pc:chgData name="Higham, Melissa" userId="S::melissa.higham@liv-coll.ac.uk::8b450654-2cc8-4c84-ae70-aed05bd8025c" providerId="AD" clId="Web-{4319C67F-BBCD-AB88-071D-64E95D9E33C9}" dt="2025-06-01T16:45:30.538" v="345" actId="1076"/>
        <pc:sldMkLst>
          <pc:docMk/>
          <pc:sldMk cId="444591190" sldId="1606"/>
        </pc:sldMkLst>
        <pc:spChg chg="add mod">
          <ac:chgData name="Higham, Melissa" userId="S::melissa.higham@liv-coll.ac.uk::8b450654-2cc8-4c84-ae70-aed05bd8025c" providerId="AD" clId="Web-{4319C67F-BBCD-AB88-071D-64E95D9E33C9}" dt="2025-06-01T16:45:15.615" v="342" actId="1076"/>
          <ac:spMkLst>
            <pc:docMk/>
            <pc:sldMk cId="444591190" sldId="1606"/>
            <ac:spMk id="13" creationId="{B03CD430-BDD5-2206-2480-9EA2D4D53120}"/>
          </ac:spMkLst>
        </pc:spChg>
        <pc:spChg chg="add mod">
          <ac:chgData name="Higham, Melissa" userId="S::melissa.higham@liv-coll.ac.uk::8b450654-2cc8-4c84-ae70-aed05bd8025c" providerId="AD" clId="Web-{4319C67F-BBCD-AB88-071D-64E95D9E33C9}" dt="2025-06-01T16:45:30.538" v="345" actId="1076"/>
          <ac:spMkLst>
            <pc:docMk/>
            <pc:sldMk cId="444591190" sldId="1606"/>
            <ac:spMk id="14" creationId="{B240E1CF-28B0-4D74-E61B-02631375C80E}"/>
          </ac:spMkLst>
        </pc:spChg>
        <pc:spChg chg="add mod">
          <ac:chgData name="Higham, Melissa" userId="S::melissa.higham@liv-coll.ac.uk::8b450654-2cc8-4c84-ae70-aed05bd8025c" providerId="AD" clId="Web-{4319C67F-BBCD-AB88-071D-64E95D9E33C9}" dt="2025-06-01T16:45:27.241" v="344" actId="14100"/>
          <ac:spMkLst>
            <pc:docMk/>
            <pc:sldMk cId="444591190" sldId="1606"/>
            <ac:spMk id="15" creationId="{626A7A96-56BA-BFE5-2A88-B084DC5E0C2B}"/>
          </ac:spMkLst>
        </pc:spChg>
        <pc:spChg chg="mod">
          <ac:chgData name="Higham, Melissa" userId="S::melissa.higham@liv-coll.ac.uk::8b450654-2cc8-4c84-ae70-aed05bd8025c" providerId="AD" clId="Web-{4319C67F-BBCD-AB88-071D-64E95D9E33C9}" dt="2025-06-01T16:44:23.816" v="325" actId="20577"/>
          <ac:spMkLst>
            <pc:docMk/>
            <pc:sldMk cId="444591190" sldId="1606"/>
            <ac:spMk id="16" creationId="{0747F53C-333B-D475-30E9-9698A843E2D7}"/>
          </ac:spMkLst>
        </pc:spChg>
        <pc:spChg chg="del">
          <ac:chgData name="Higham, Melissa" userId="S::melissa.higham@liv-coll.ac.uk::8b450654-2cc8-4c84-ae70-aed05bd8025c" providerId="AD" clId="Web-{4319C67F-BBCD-AB88-071D-64E95D9E33C9}" dt="2025-06-01T16:44:20.051" v="316"/>
          <ac:spMkLst>
            <pc:docMk/>
            <pc:sldMk cId="444591190" sldId="1606"/>
            <ac:spMk id="22" creationId="{BB28FAF2-0D5A-6E03-B7BA-A4C4CF0A3C7F}"/>
          </ac:spMkLst>
        </pc:spChg>
        <pc:spChg chg="del">
          <ac:chgData name="Higham, Melissa" userId="S::melissa.higham@liv-coll.ac.uk::8b450654-2cc8-4c84-ae70-aed05bd8025c" providerId="AD" clId="Web-{4319C67F-BBCD-AB88-071D-64E95D9E33C9}" dt="2025-06-01T16:44:16.769" v="311"/>
          <ac:spMkLst>
            <pc:docMk/>
            <pc:sldMk cId="444591190" sldId="1606"/>
            <ac:spMk id="23" creationId="{C8483D8B-2D7D-D8D3-9CBA-4D4500D8A198}"/>
          </ac:spMkLst>
        </pc:spChg>
        <pc:spChg chg="del">
          <ac:chgData name="Higham, Melissa" userId="S::melissa.higham@liv-coll.ac.uk::8b450654-2cc8-4c84-ae70-aed05bd8025c" providerId="AD" clId="Web-{4319C67F-BBCD-AB88-071D-64E95D9E33C9}" dt="2025-06-01T16:44:18.597" v="312"/>
          <ac:spMkLst>
            <pc:docMk/>
            <pc:sldMk cId="444591190" sldId="1606"/>
            <ac:spMk id="24" creationId="{F174E87D-7F04-9D8F-9E72-FAB0B52086F4}"/>
          </ac:spMkLst>
        </pc:spChg>
        <pc:grpChg chg="del">
          <ac:chgData name="Higham, Melissa" userId="S::melissa.higham@liv-coll.ac.uk::8b450654-2cc8-4c84-ae70-aed05bd8025c" providerId="AD" clId="Web-{4319C67F-BBCD-AB88-071D-64E95D9E33C9}" dt="2025-06-01T16:44:18.597" v="313"/>
          <ac:grpSpMkLst>
            <pc:docMk/>
            <pc:sldMk cId="444591190" sldId="1606"/>
            <ac:grpSpMk id="9" creationId="{A0E99E2E-24F3-0872-18A3-24369770B42D}"/>
          </ac:grpSpMkLst>
        </pc:grpChg>
        <pc:grpChg chg="add mod">
          <ac:chgData name="Higham, Melissa" userId="S::melissa.higham@liv-coll.ac.uk::8b450654-2cc8-4c84-ae70-aed05bd8025c" providerId="AD" clId="Web-{4319C67F-BBCD-AB88-071D-64E95D9E33C9}" dt="2025-06-01T16:45:21.006" v="343" actId="14100"/>
          <ac:grpSpMkLst>
            <pc:docMk/>
            <pc:sldMk cId="444591190" sldId="1606"/>
            <ac:grpSpMk id="12" creationId="{1334C98E-9772-33D7-ACBC-E08CA1E93991}"/>
          </ac:grpSpMkLst>
        </pc:grpChg>
        <pc:picChg chg="del">
          <ac:chgData name="Higham, Melissa" userId="S::melissa.higham@liv-coll.ac.uk::8b450654-2cc8-4c84-ae70-aed05bd8025c" providerId="AD" clId="Web-{4319C67F-BBCD-AB88-071D-64E95D9E33C9}" dt="2025-06-01T16:44:18.613" v="315"/>
          <ac:picMkLst>
            <pc:docMk/>
            <pc:sldMk cId="444591190" sldId="1606"/>
            <ac:picMk id="3" creationId="{D93F1416-F8CF-E88D-6C34-27D0B7942CF4}"/>
          </ac:picMkLst>
        </pc:picChg>
        <pc:picChg chg="del">
          <ac:chgData name="Higham, Melissa" userId="S::melissa.higham@liv-coll.ac.uk::8b450654-2cc8-4c84-ae70-aed05bd8025c" providerId="AD" clId="Web-{4319C67F-BBCD-AB88-071D-64E95D9E33C9}" dt="2025-06-01T16:44:18.597" v="314"/>
          <ac:picMkLst>
            <pc:docMk/>
            <pc:sldMk cId="444591190" sldId="1606"/>
            <ac:picMk id="8" creationId="{B5D2DDDB-ECCF-A5B5-7ACD-6036426D7CF4}"/>
          </ac:picMkLst>
        </pc:picChg>
        <pc:picChg chg="add mod">
          <ac:chgData name="Higham, Melissa" userId="S::melissa.higham@liv-coll.ac.uk::8b450654-2cc8-4c84-ae70-aed05bd8025c" providerId="AD" clId="Web-{4319C67F-BBCD-AB88-071D-64E95D9E33C9}" dt="2025-06-01T16:44:55.786" v="335" actId="1076"/>
          <ac:picMkLst>
            <pc:docMk/>
            <pc:sldMk cId="444591190" sldId="1606"/>
            <ac:picMk id="10" creationId="{B91FEC5E-5DAA-15B7-96D4-0255F9D92829}"/>
          </ac:picMkLst>
        </pc:picChg>
        <pc:picChg chg="add mod">
          <ac:chgData name="Higham, Melissa" userId="S::melissa.higham@liv-coll.ac.uk::8b450654-2cc8-4c84-ae70-aed05bd8025c" providerId="AD" clId="Web-{4319C67F-BBCD-AB88-071D-64E95D9E33C9}" dt="2025-06-01T16:45:02.927" v="338" actId="1076"/>
          <ac:picMkLst>
            <pc:docMk/>
            <pc:sldMk cId="444591190" sldId="1606"/>
            <ac:picMk id="11" creationId="{06D4B24D-7137-0E77-521B-9AFA9D5C321A}"/>
          </ac:picMkLst>
        </pc:picChg>
        <pc:cxnChg chg="add">
          <ac:chgData name="Higham, Melissa" userId="S::melissa.higham@liv-coll.ac.uk::8b450654-2cc8-4c84-ae70-aed05bd8025c" providerId="AD" clId="Web-{4319C67F-BBCD-AB88-071D-64E95D9E33C9}" dt="2025-06-01T16:44:25.988" v="326"/>
          <ac:cxnSpMkLst>
            <pc:docMk/>
            <pc:sldMk cId="444591190" sldId="1606"/>
            <ac:cxnSpMk id="17" creationId="{F026CF75-8C34-D2A6-33B5-C976EFE3208D}"/>
          </ac:cxnSpMkLst>
        </pc:cxnChg>
        <pc:cxnChg chg="mod">
          <ac:chgData name="Higham, Melissa" userId="S::melissa.higham@liv-coll.ac.uk::8b450654-2cc8-4c84-ae70-aed05bd8025c" providerId="AD" clId="Web-{4319C67F-BBCD-AB88-071D-64E95D9E33C9}" dt="2025-06-01T16:44:18.597" v="313"/>
          <ac:cxnSpMkLst>
            <pc:docMk/>
            <pc:sldMk cId="444591190" sldId="1606"/>
            <ac:cxnSpMk id="26" creationId="{3A525B22-E06D-917A-6F81-6D9499335106}"/>
          </ac:cxnSpMkLst>
        </pc:cxnChg>
      </pc:sldChg>
      <pc:sldChg chg="addSp delSp modSp add replId">
        <pc:chgData name="Higham, Melissa" userId="S::melissa.higham@liv-coll.ac.uk::8b450654-2cc8-4c84-ae70-aed05bd8025c" providerId="AD" clId="Web-{4319C67F-BBCD-AB88-071D-64E95D9E33C9}" dt="2025-06-01T18:10:16" v="453" actId="1076"/>
        <pc:sldMkLst>
          <pc:docMk/>
          <pc:sldMk cId="2988889377" sldId="1607"/>
        </pc:sldMkLst>
        <pc:spChg chg="add mod">
          <ac:chgData name="Higham, Melissa" userId="S::melissa.higham@liv-coll.ac.uk::8b450654-2cc8-4c84-ae70-aed05bd8025c" providerId="AD" clId="Web-{4319C67F-BBCD-AB88-071D-64E95D9E33C9}" dt="2025-06-01T18:10:13.984" v="452" actId="1076"/>
          <ac:spMkLst>
            <pc:docMk/>
            <pc:sldMk cId="2988889377" sldId="1607"/>
            <ac:spMk id="3" creationId="{B4FCF5FD-49F6-38A1-7CCC-55DAE4BFF1E5}"/>
          </ac:spMkLst>
        </pc:spChg>
        <pc:spChg chg="mod">
          <ac:chgData name="Higham, Melissa" userId="S::melissa.higham@liv-coll.ac.uk::8b450654-2cc8-4c84-ae70-aed05bd8025c" providerId="AD" clId="Web-{4319C67F-BBCD-AB88-071D-64E95D9E33C9}" dt="2025-06-01T18:07:19.367" v="447" actId="1076"/>
          <ac:spMkLst>
            <pc:docMk/>
            <pc:sldMk cId="2988889377" sldId="1607"/>
            <ac:spMk id="9" creationId="{F7EAE7D7-F17B-8DA6-AAE6-3389E08AF310}"/>
          </ac:spMkLst>
        </pc:spChg>
        <pc:spChg chg="del">
          <ac:chgData name="Higham, Melissa" userId="S::melissa.higham@liv-coll.ac.uk::8b450654-2cc8-4c84-ae70-aed05bd8025c" providerId="AD" clId="Web-{4319C67F-BBCD-AB88-071D-64E95D9E33C9}" dt="2025-06-01T18:07:09.757" v="445"/>
          <ac:spMkLst>
            <pc:docMk/>
            <pc:sldMk cId="2988889377" sldId="1607"/>
            <ac:spMk id="15" creationId="{D91A95CA-F942-36E2-3497-55741CD89D0D}"/>
          </ac:spMkLst>
        </pc:spChg>
        <pc:spChg chg="mod">
          <ac:chgData name="Higham, Melissa" userId="S::melissa.higham@liv-coll.ac.uk::8b450654-2cc8-4c84-ae70-aed05bd8025c" providerId="AD" clId="Web-{4319C67F-BBCD-AB88-071D-64E95D9E33C9}" dt="2025-06-01T18:06:10.162" v="433" actId="20577"/>
          <ac:spMkLst>
            <pc:docMk/>
            <pc:sldMk cId="2988889377" sldId="1607"/>
            <ac:spMk id="16" creationId="{FA9CA22B-D443-DBD0-3178-96DDCED59F31}"/>
          </ac:spMkLst>
        </pc:spChg>
        <pc:spChg chg="del mod">
          <ac:chgData name="Higham, Melissa" userId="S::melissa.higham@liv-coll.ac.uk::8b450654-2cc8-4c84-ae70-aed05bd8025c" providerId="AD" clId="Web-{4319C67F-BBCD-AB88-071D-64E95D9E33C9}" dt="2025-06-01T18:06:13.802" v="435"/>
          <ac:spMkLst>
            <pc:docMk/>
            <pc:sldMk cId="2988889377" sldId="1607"/>
            <ac:spMk id="18" creationId="{BBDA64D0-A3C8-7C7B-39AB-758C1C8A73B8}"/>
          </ac:spMkLst>
        </pc:spChg>
        <pc:grpChg chg="mod">
          <ac:chgData name="Higham, Melissa" userId="S::melissa.higham@liv-coll.ac.uk::8b450654-2cc8-4c84-ae70-aed05bd8025c" providerId="AD" clId="Web-{4319C67F-BBCD-AB88-071D-64E95D9E33C9}" dt="2025-06-01T18:07:19.398" v="448" actId="1076"/>
          <ac:grpSpMkLst>
            <pc:docMk/>
            <pc:sldMk cId="2988889377" sldId="1607"/>
            <ac:grpSpMk id="13" creationId="{00DB1093-4D64-3F21-2EFB-AEE6DC7791AA}"/>
          </ac:grpSpMkLst>
        </pc:grpChg>
        <pc:grpChg chg="del">
          <ac:chgData name="Higham, Melissa" userId="S::melissa.higham@liv-coll.ac.uk::8b450654-2cc8-4c84-ae70-aed05bd8025c" providerId="AD" clId="Web-{4319C67F-BBCD-AB88-071D-64E95D9E33C9}" dt="2025-06-01T18:06:22.959" v="438"/>
          <ac:grpSpMkLst>
            <pc:docMk/>
            <pc:sldMk cId="2988889377" sldId="1607"/>
            <ac:grpSpMk id="14" creationId="{75B0F9C8-CD1B-B4B3-D5F3-103F2A5D5CC7}"/>
          </ac:grpSpMkLst>
        </pc:grpChg>
        <pc:picChg chg="add del mod">
          <ac:chgData name="Higham, Melissa" userId="S::melissa.higham@liv-coll.ac.uk::8b450654-2cc8-4c84-ae70-aed05bd8025c" providerId="AD" clId="Web-{4319C67F-BBCD-AB88-071D-64E95D9E33C9}" dt="2025-06-01T18:10:16" v="453" actId="1076"/>
          <ac:picMkLst>
            <pc:docMk/>
            <pc:sldMk cId="2988889377" sldId="1607"/>
            <ac:picMk id="8" creationId="{43B72872-EAFE-4827-B525-93AE0B64858A}"/>
          </ac:picMkLst>
        </pc:picChg>
        <pc:cxnChg chg="mod">
          <ac:chgData name="Higham, Melissa" userId="S::melissa.higham@liv-coll.ac.uk::8b450654-2cc8-4c84-ae70-aed05bd8025c" providerId="AD" clId="Web-{4319C67F-BBCD-AB88-071D-64E95D9E33C9}" dt="2025-06-01T18:06:22.959" v="438"/>
          <ac:cxnSpMkLst>
            <pc:docMk/>
            <pc:sldMk cId="2988889377" sldId="1607"/>
            <ac:cxnSpMk id="19" creationId="{D0CB0522-0BE9-33C0-00F0-FCDE0E5C871D}"/>
          </ac:cxnSpMkLst>
        </pc:cxnChg>
      </pc:sldChg>
      <pc:sldChg chg="add del replId">
        <pc:chgData name="Higham, Melissa" userId="S::melissa.higham@liv-coll.ac.uk::8b450654-2cc8-4c84-ae70-aed05bd8025c" providerId="AD" clId="Web-{4319C67F-BBCD-AB88-071D-64E95D9E33C9}" dt="2025-06-01T18:06:47.991" v="442"/>
        <pc:sldMkLst>
          <pc:docMk/>
          <pc:sldMk cId="2447230202" sldId="1608"/>
        </pc:sldMkLst>
      </pc:sldChg>
      <pc:sldChg chg="addSp delSp modSp add replId">
        <pc:chgData name="Higham, Melissa" userId="S::melissa.higham@liv-coll.ac.uk::8b450654-2cc8-4c84-ae70-aed05bd8025c" providerId="AD" clId="Web-{4319C67F-BBCD-AB88-071D-64E95D9E33C9}" dt="2025-06-01T18:11:10.252" v="461" actId="14100"/>
        <pc:sldMkLst>
          <pc:docMk/>
          <pc:sldMk cId="3101611640" sldId="1608"/>
        </pc:sldMkLst>
        <pc:spChg chg="add mod">
          <ac:chgData name="Higham, Melissa" userId="S::melissa.higham@liv-coll.ac.uk::8b450654-2cc8-4c84-ae70-aed05bd8025c" providerId="AD" clId="Web-{4319C67F-BBCD-AB88-071D-64E95D9E33C9}" dt="2025-06-01T18:11:10.252" v="461" actId="14100"/>
          <ac:spMkLst>
            <pc:docMk/>
            <pc:sldMk cId="3101611640" sldId="1608"/>
            <ac:spMk id="3" creationId="{031C6717-56F4-73B3-281E-5B2F6CE70A68}"/>
          </ac:spMkLst>
        </pc:spChg>
        <pc:spChg chg="del">
          <ac:chgData name="Higham, Melissa" userId="S::melissa.higham@liv-coll.ac.uk::8b450654-2cc8-4c84-ae70-aed05bd8025c" providerId="AD" clId="Web-{4319C67F-BBCD-AB88-071D-64E95D9E33C9}" dt="2025-06-01T18:10:28.594" v="454"/>
          <ac:spMkLst>
            <pc:docMk/>
            <pc:sldMk cId="3101611640" sldId="1608"/>
            <ac:spMk id="15" creationId="{9C7A989D-A0A6-1FED-59A9-DA7553FE8DF8}"/>
          </ac:spMkLst>
        </pc:spChg>
        <pc:grpChg chg="del">
          <ac:chgData name="Higham, Melissa" userId="S::melissa.higham@liv-coll.ac.uk::8b450654-2cc8-4c84-ae70-aed05bd8025c" providerId="AD" clId="Web-{4319C67F-BBCD-AB88-071D-64E95D9E33C9}" dt="2025-06-01T18:06:54.272" v="444"/>
          <ac:grpSpMkLst>
            <pc:docMk/>
            <pc:sldMk cId="3101611640" sldId="1608"/>
            <ac:grpSpMk id="13" creationId="{18B58068-F052-4CE4-910A-E2EAE4907615}"/>
          </ac:grpSpMkLst>
        </pc:grpChg>
        <pc:grpChg chg="mod">
          <ac:chgData name="Higham, Melissa" userId="S::melissa.higham@liv-coll.ac.uk::8b450654-2cc8-4c84-ae70-aed05bd8025c" providerId="AD" clId="Web-{4319C67F-BBCD-AB88-071D-64E95D9E33C9}" dt="2025-06-01T18:10:36.735" v="456" actId="1076"/>
          <ac:grpSpMkLst>
            <pc:docMk/>
            <pc:sldMk cId="3101611640" sldId="1608"/>
            <ac:grpSpMk id="14" creationId="{8BFEB065-38B7-A78A-5B9C-EA46C9C4B88D}"/>
          </ac:grpSpMkLst>
        </pc:grpChg>
        <pc:picChg chg="mod">
          <ac:chgData name="Higham, Melissa" userId="S::melissa.higham@liv-coll.ac.uk::8b450654-2cc8-4c84-ae70-aed05bd8025c" providerId="AD" clId="Web-{4319C67F-BBCD-AB88-071D-64E95D9E33C9}" dt="2025-06-01T18:10:33.001" v="455" actId="1076"/>
          <ac:picMkLst>
            <pc:docMk/>
            <pc:sldMk cId="3101611640" sldId="1608"/>
            <ac:picMk id="8" creationId="{F4DA1A8D-883D-FE02-963A-4F63729BE87D}"/>
          </ac:picMkLst>
        </pc:picChg>
        <pc:cxnChg chg="mod">
          <ac:chgData name="Higham, Melissa" userId="S::melissa.higham@liv-coll.ac.uk::8b450654-2cc8-4c84-ae70-aed05bd8025c" providerId="AD" clId="Web-{4319C67F-BBCD-AB88-071D-64E95D9E33C9}" dt="2025-06-01T18:06:54.272" v="444"/>
          <ac:cxnSpMkLst>
            <pc:docMk/>
            <pc:sldMk cId="3101611640" sldId="1608"/>
            <ac:cxnSpMk id="22" creationId="{5DEE19DE-06D5-33E1-E2D5-540FB85760AE}"/>
          </ac:cxnSpMkLst>
        </pc:cxnChg>
      </pc:sldChg>
      <pc:sldChg chg="addSp delSp modSp add replId">
        <pc:chgData name="Higham, Melissa" userId="S::melissa.higham@liv-coll.ac.uk::8b450654-2cc8-4c84-ae70-aed05bd8025c" providerId="AD" clId="Web-{4319C67F-BBCD-AB88-071D-64E95D9E33C9}" dt="2025-06-01T18:11:56.097" v="474"/>
        <pc:sldMkLst>
          <pc:docMk/>
          <pc:sldMk cId="2401877422" sldId="1609"/>
        </pc:sldMkLst>
        <pc:spChg chg="del">
          <ac:chgData name="Higham, Melissa" userId="S::melissa.higham@liv-coll.ac.uk::8b450654-2cc8-4c84-ae70-aed05bd8025c" providerId="AD" clId="Web-{4319C67F-BBCD-AB88-071D-64E95D9E33C9}" dt="2025-06-01T18:11:32.002" v="463"/>
          <ac:spMkLst>
            <pc:docMk/>
            <pc:sldMk cId="2401877422" sldId="1609"/>
            <ac:spMk id="3" creationId="{BDA07C69-88B8-6431-4505-B821874E4D32}"/>
          </ac:spMkLst>
        </pc:spChg>
        <pc:spChg chg="del">
          <ac:chgData name="Higham, Melissa" userId="S::melissa.higham@liv-coll.ac.uk::8b450654-2cc8-4c84-ae70-aed05bd8025c" providerId="AD" clId="Web-{4319C67F-BBCD-AB88-071D-64E95D9E33C9}" dt="2025-06-01T18:11:32.002" v="465"/>
          <ac:spMkLst>
            <pc:docMk/>
            <pc:sldMk cId="2401877422" sldId="1609"/>
            <ac:spMk id="9" creationId="{F58A6F24-6566-E563-5895-13234768FB59}"/>
          </ac:spMkLst>
        </pc:spChg>
        <pc:spChg chg="add del">
          <ac:chgData name="Higham, Melissa" userId="S::melissa.higham@liv-coll.ac.uk::8b450654-2cc8-4c84-ae70-aed05bd8025c" providerId="AD" clId="Web-{4319C67F-BBCD-AB88-071D-64E95D9E33C9}" dt="2025-06-01T18:11:34.330" v="469"/>
          <ac:spMkLst>
            <pc:docMk/>
            <pc:sldMk cId="2401877422" sldId="1609"/>
            <ac:spMk id="10" creationId="{CD47F11B-8B86-5737-FC05-63B6C5D38B28}"/>
          </ac:spMkLst>
        </pc:spChg>
        <pc:spChg chg="add del">
          <ac:chgData name="Higham, Melissa" userId="S::melissa.higham@liv-coll.ac.uk::8b450654-2cc8-4c84-ae70-aed05bd8025c" providerId="AD" clId="Web-{4319C67F-BBCD-AB88-071D-64E95D9E33C9}" dt="2025-06-01T18:11:40.190" v="471"/>
          <ac:spMkLst>
            <pc:docMk/>
            <pc:sldMk cId="2401877422" sldId="1609"/>
            <ac:spMk id="11" creationId="{1BEB81E5-F179-9ABA-6266-B7BFAA1D38A0}"/>
          </ac:spMkLst>
        </pc:spChg>
        <pc:spChg chg="del">
          <ac:chgData name="Higham, Melissa" userId="S::melissa.higham@liv-coll.ac.uk::8b450654-2cc8-4c84-ae70-aed05bd8025c" providerId="AD" clId="Web-{4319C67F-BBCD-AB88-071D-64E95D9E33C9}" dt="2025-06-01T18:11:32.002" v="467"/>
          <ac:spMkLst>
            <pc:docMk/>
            <pc:sldMk cId="2401877422" sldId="1609"/>
            <ac:spMk id="16" creationId="{FA04C968-CECB-0DEE-AD70-48CF71F97832}"/>
          </ac:spMkLst>
        </pc:spChg>
        <pc:grpChg chg="del">
          <ac:chgData name="Higham, Melissa" userId="S::melissa.higham@liv-coll.ac.uk::8b450654-2cc8-4c84-ae70-aed05bd8025c" providerId="AD" clId="Web-{4319C67F-BBCD-AB88-071D-64E95D9E33C9}" dt="2025-06-01T18:11:32.002" v="464"/>
          <ac:grpSpMkLst>
            <pc:docMk/>
            <pc:sldMk cId="2401877422" sldId="1609"/>
            <ac:grpSpMk id="14" creationId="{BDB4C81B-F7FA-6C35-813D-91902BA39532}"/>
          </ac:grpSpMkLst>
        </pc:grpChg>
        <pc:graphicFrameChg chg="add mod modGraphic">
          <ac:chgData name="Higham, Melissa" userId="S::melissa.higham@liv-coll.ac.uk::8b450654-2cc8-4c84-ae70-aed05bd8025c" providerId="AD" clId="Web-{4319C67F-BBCD-AB88-071D-64E95D9E33C9}" dt="2025-06-01T18:11:56.097" v="474"/>
          <ac:graphicFrameMkLst>
            <pc:docMk/>
            <pc:sldMk cId="2401877422" sldId="1609"/>
            <ac:graphicFrameMk id="15" creationId="{97872219-CDB6-F212-F7D3-DDD3EC2FB25B}"/>
          </ac:graphicFrameMkLst>
        </pc:graphicFrameChg>
        <pc:picChg chg="del">
          <ac:chgData name="Higham, Melissa" userId="S::melissa.higham@liv-coll.ac.uk::8b450654-2cc8-4c84-ae70-aed05bd8025c" providerId="AD" clId="Web-{4319C67F-BBCD-AB88-071D-64E95D9E33C9}" dt="2025-06-01T18:11:32.002" v="466"/>
          <ac:picMkLst>
            <pc:docMk/>
            <pc:sldMk cId="2401877422" sldId="1609"/>
            <ac:picMk id="8" creationId="{473805EA-57EC-55F5-A1FC-B0EDC7B33A90}"/>
          </ac:picMkLst>
        </pc:picChg>
        <pc:cxnChg chg="mod">
          <ac:chgData name="Higham, Melissa" userId="S::melissa.higham@liv-coll.ac.uk::8b450654-2cc8-4c84-ae70-aed05bd8025c" providerId="AD" clId="Web-{4319C67F-BBCD-AB88-071D-64E95D9E33C9}" dt="2025-06-01T18:11:32.002" v="464"/>
          <ac:cxnSpMkLst>
            <pc:docMk/>
            <pc:sldMk cId="2401877422" sldId="1609"/>
            <ac:cxnSpMk id="19" creationId="{7B87F52E-9945-59C0-7651-F6CDCF5FD5C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6A4E5-A83A-4920-AF5C-8B987E35788B}" type="datetimeFigureOut">
              <a:rPr lang="en-GB" smtClean="0"/>
              <a:t>21/07/2025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33568-BE9F-46B0-BDA2-CE6B0FAC96D7}" type="slidenum">
              <a:rPr lang="en-GB" smtClean="0"/>
              <a:t>‹#›</a:t>
            </a:fld>
            <a:endParaRPr lang="en-GB"/>
          </a:p>
        </p:txBody>
      </p:sp>
    </p:spTree>
    <p:extLst>
      <p:ext uri="{BB962C8B-B14F-4D97-AF65-F5344CB8AC3E}">
        <p14:creationId xmlns:p14="http://schemas.microsoft.com/office/powerpoint/2010/main" val="247162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533568-BE9F-46B0-BDA2-CE6B0FAC96D7}" type="slidenum">
              <a:rPr lang="en-GB" smtClean="0"/>
              <a:t>2</a:t>
            </a:fld>
            <a:endParaRPr lang="en-GB"/>
          </a:p>
        </p:txBody>
      </p:sp>
    </p:spTree>
    <p:extLst>
      <p:ext uri="{BB962C8B-B14F-4D97-AF65-F5344CB8AC3E}">
        <p14:creationId xmlns:p14="http://schemas.microsoft.com/office/powerpoint/2010/main" val="276816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5753F-9BA8-4AAD-6672-59DEC1453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57C6E-48BD-DFE9-8CDE-E6858FF9D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7A97F-AB78-4F30-7CCD-7B4F0F3C0F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2DB4FC-189B-280B-72EF-8E90C775E5A8}"/>
              </a:ext>
            </a:extLst>
          </p:cNvPr>
          <p:cNvSpPr>
            <a:spLocks noGrp="1"/>
          </p:cNvSpPr>
          <p:nvPr>
            <p:ph type="sldNum" sz="quarter" idx="5"/>
          </p:nvPr>
        </p:nvSpPr>
        <p:spPr/>
        <p:txBody>
          <a:bodyPr/>
          <a:lstStyle/>
          <a:p>
            <a:fld id="{DA533568-BE9F-46B0-BDA2-CE6B0FAC96D7}" type="slidenum">
              <a:rPr lang="en-GB" smtClean="0"/>
              <a:t>11</a:t>
            </a:fld>
            <a:endParaRPr lang="en-GB"/>
          </a:p>
        </p:txBody>
      </p:sp>
    </p:spTree>
    <p:extLst>
      <p:ext uri="{BB962C8B-B14F-4D97-AF65-F5344CB8AC3E}">
        <p14:creationId xmlns:p14="http://schemas.microsoft.com/office/powerpoint/2010/main" val="326113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6F8C1-5681-E437-C0DD-A9E0E9FB5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A8B29-7BB6-475D-DDE2-C6980D8C8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AC771-20D2-D9F9-2EEE-5ECBBADC04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B713FE-8365-8D63-ECF7-39ADAA8CC1C5}"/>
              </a:ext>
            </a:extLst>
          </p:cNvPr>
          <p:cNvSpPr>
            <a:spLocks noGrp="1"/>
          </p:cNvSpPr>
          <p:nvPr>
            <p:ph type="sldNum" sz="quarter" idx="5"/>
          </p:nvPr>
        </p:nvSpPr>
        <p:spPr/>
        <p:txBody>
          <a:bodyPr/>
          <a:lstStyle/>
          <a:p>
            <a:fld id="{DA533568-BE9F-46B0-BDA2-CE6B0FAC96D7}" type="slidenum">
              <a:rPr lang="en-GB" smtClean="0"/>
              <a:t>12</a:t>
            </a:fld>
            <a:endParaRPr lang="en-GB"/>
          </a:p>
        </p:txBody>
      </p:sp>
    </p:spTree>
    <p:extLst>
      <p:ext uri="{BB962C8B-B14F-4D97-AF65-F5344CB8AC3E}">
        <p14:creationId xmlns:p14="http://schemas.microsoft.com/office/powerpoint/2010/main" val="3374425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96E7-A1A8-492F-B880-C444DD2A2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AE1A8-7409-2F03-1691-96C0A5FD5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CB52B-CA84-33F9-A010-230DE15EB5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39267B-2FA3-8415-3B46-01C791AE4CC9}"/>
              </a:ext>
            </a:extLst>
          </p:cNvPr>
          <p:cNvSpPr>
            <a:spLocks noGrp="1"/>
          </p:cNvSpPr>
          <p:nvPr>
            <p:ph type="sldNum" sz="quarter" idx="5"/>
          </p:nvPr>
        </p:nvSpPr>
        <p:spPr/>
        <p:txBody>
          <a:bodyPr/>
          <a:lstStyle/>
          <a:p>
            <a:fld id="{DA533568-BE9F-46B0-BDA2-CE6B0FAC96D7}" type="slidenum">
              <a:rPr lang="en-GB" smtClean="0"/>
              <a:t>13</a:t>
            </a:fld>
            <a:endParaRPr lang="en-GB"/>
          </a:p>
        </p:txBody>
      </p:sp>
    </p:spTree>
    <p:extLst>
      <p:ext uri="{BB962C8B-B14F-4D97-AF65-F5344CB8AC3E}">
        <p14:creationId xmlns:p14="http://schemas.microsoft.com/office/powerpoint/2010/main" val="280678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9D152-6AD6-6AFB-F116-5C3D6397F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6ECC9-0350-D3BF-6C39-41297A956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0A7C6-9DC7-218B-822F-F00DAAD6BD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EFF4E7-9372-5AAC-6563-A54F16CB0915}"/>
              </a:ext>
            </a:extLst>
          </p:cNvPr>
          <p:cNvSpPr>
            <a:spLocks noGrp="1"/>
          </p:cNvSpPr>
          <p:nvPr>
            <p:ph type="sldNum" sz="quarter" idx="5"/>
          </p:nvPr>
        </p:nvSpPr>
        <p:spPr/>
        <p:txBody>
          <a:bodyPr/>
          <a:lstStyle/>
          <a:p>
            <a:fld id="{DA533568-BE9F-46B0-BDA2-CE6B0FAC96D7}" type="slidenum">
              <a:rPr lang="en-GB" smtClean="0"/>
              <a:t>14</a:t>
            </a:fld>
            <a:endParaRPr lang="en-GB"/>
          </a:p>
        </p:txBody>
      </p:sp>
    </p:spTree>
    <p:extLst>
      <p:ext uri="{BB962C8B-B14F-4D97-AF65-F5344CB8AC3E}">
        <p14:creationId xmlns:p14="http://schemas.microsoft.com/office/powerpoint/2010/main" val="298103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79146-F215-561F-E579-5BFC7539A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799D3-B6B3-99FC-25C1-6D10B5613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9A0DE-BD44-19EC-B849-DCBF486B25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B92B04-093C-DD31-488C-BD40A5E373D5}"/>
              </a:ext>
            </a:extLst>
          </p:cNvPr>
          <p:cNvSpPr>
            <a:spLocks noGrp="1"/>
          </p:cNvSpPr>
          <p:nvPr>
            <p:ph type="sldNum" sz="quarter" idx="5"/>
          </p:nvPr>
        </p:nvSpPr>
        <p:spPr/>
        <p:txBody>
          <a:bodyPr/>
          <a:lstStyle/>
          <a:p>
            <a:fld id="{DA533568-BE9F-46B0-BDA2-CE6B0FAC96D7}" type="slidenum">
              <a:rPr lang="en-GB" smtClean="0"/>
              <a:t>15</a:t>
            </a:fld>
            <a:endParaRPr lang="en-GB"/>
          </a:p>
        </p:txBody>
      </p:sp>
    </p:spTree>
    <p:extLst>
      <p:ext uri="{BB962C8B-B14F-4D97-AF65-F5344CB8AC3E}">
        <p14:creationId xmlns:p14="http://schemas.microsoft.com/office/powerpoint/2010/main" val="406430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330E3-0B2B-8CEB-C0DF-9CCE94F5F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E2F73-4721-E2B4-24FF-76B3ECD7B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BEA88-B538-6999-C153-88ADE48EE8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107059-1ED5-B1FC-E65D-E1EE05A11290}"/>
              </a:ext>
            </a:extLst>
          </p:cNvPr>
          <p:cNvSpPr>
            <a:spLocks noGrp="1"/>
          </p:cNvSpPr>
          <p:nvPr>
            <p:ph type="sldNum" sz="quarter" idx="5"/>
          </p:nvPr>
        </p:nvSpPr>
        <p:spPr/>
        <p:txBody>
          <a:bodyPr/>
          <a:lstStyle/>
          <a:p>
            <a:fld id="{DA533568-BE9F-46B0-BDA2-CE6B0FAC96D7}" type="slidenum">
              <a:rPr lang="en-GB" smtClean="0"/>
              <a:t>16</a:t>
            </a:fld>
            <a:endParaRPr lang="en-GB"/>
          </a:p>
        </p:txBody>
      </p:sp>
    </p:spTree>
    <p:extLst>
      <p:ext uri="{BB962C8B-B14F-4D97-AF65-F5344CB8AC3E}">
        <p14:creationId xmlns:p14="http://schemas.microsoft.com/office/powerpoint/2010/main" val="158611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E9670-163D-EEDC-1687-A28F7C2CF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E122A-8250-B018-9D8B-891805EC8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D1893-C7A3-CC94-474F-979C797FCF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88DCB6-D382-7A5D-93F4-1B73678D0BF8}"/>
              </a:ext>
            </a:extLst>
          </p:cNvPr>
          <p:cNvSpPr>
            <a:spLocks noGrp="1"/>
          </p:cNvSpPr>
          <p:nvPr>
            <p:ph type="sldNum" sz="quarter" idx="5"/>
          </p:nvPr>
        </p:nvSpPr>
        <p:spPr/>
        <p:txBody>
          <a:bodyPr/>
          <a:lstStyle/>
          <a:p>
            <a:fld id="{DA533568-BE9F-46B0-BDA2-CE6B0FAC96D7}" type="slidenum">
              <a:rPr lang="en-GB" smtClean="0"/>
              <a:t>17</a:t>
            </a:fld>
            <a:endParaRPr lang="en-GB"/>
          </a:p>
        </p:txBody>
      </p:sp>
    </p:spTree>
    <p:extLst>
      <p:ext uri="{BB962C8B-B14F-4D97-AF65-F5344CB8AC3E}">
        <p14:creationId xmlns:p14="http://schemas.microsoft.com/office/powerpoint/2010/main" val="3053803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D80D0-C7AC-8335-6A7F-ED7C90098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77E55-AF3A-C869-FB92-E5BD4EECA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E6FFC-B358-59E6-6F22-B0F3A1CD61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D57C0E-AE2A-B391-C9C1-3592FB266508}"/>
              </a:ext>
            </a:extLst>
          </p:cNvPr>
          <p:cNvSpPr>
            <a:spLocks noGrp="1"/>
          </p:cNvSpPr>
          <p:nvPr>
            <p:ph type="sldNum" sz="quarter" idx="5"/>
          </p:nvPr>
        </p:nvSpPr>
        <p:spPr/>
        <p:txBody>
          <a:bodyPr/>
          <a:lstStyle/>
          <a:p>
            <a:fld id="{DA533568-BE9F-46B0-BDA2-CE6B0FAC96D7}" type="slidenum">
              <a:rPr lang="en-GB" smtClean="0"/>
              <a:t>18</a:t>
            </a:fld>
            <a:endParaRPr lang="en-GB"/>
          </a:p>
        </p:txBody>
      </p:sp>
    </p:spTree>
    <p:extLst>
      <p:ext uri="{BB962C8B-B14F-4D97-AF65-F5344CB8AC3E}">
        <p14:creationId xmlns:p14="http://schemas.microsoft.com/office/powerpoint/2010/main" val="353537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F71D5-6BCB-1646-B214-A0A1B0EBA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D8C4D-91D3-E852-2682-23997C78D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71111-BDEB-41A8-132B-4644BF632A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9CF06D-B05C-8CA2-C066-74CA2E93B5C9}"/>
              </a:ext>
            </a:extLst>
          </p:cNvPr>
          <p:cNvSpPr>
            <a:spLocks noGrp="1"/>
          </p:cNvSpPr>
          <p:nvPr>
            <p:ph type="sldNum" sz="quarter" idx="5"/>
          </p:nvPr>
        </p:nvSpPr>
        <p:spPr/>
        <p:txBody>
          <a:bodyPr/>
          <a:lstStyle/>
          <a:p>
            <a:fld id="{DA533568-BE9F-46B0-BDA2-CE6B0FAC96D7}" type="slidenum">
              <a:rPr lang="en-GB" smtClean="0"/>
              <a:t>19</a:t>
            </a:fld>
            <a:endParaRPr lang="en-GB"/>
          </a:p>
        </p:txBody>
      </p:sp>
    </p:spTree>
    <p:extLst>
      <p:ext uri="{BB962C8B-B14F-4D97-AF65-F5344CB8AC3E}">
        <p14:creationId xmlns:p14="http://schemas.microsoft.com/office/powerpoint/2010/main" val="2357357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5FC38-C8EE-39A5-D29F-D55AEDE99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1EBCE-1217-3F18-68FD-4C12C9C31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4FB15-FB83-005D-56FB-B6D431078B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A3156C-A618-E8E8-3277-C156752D20C4}"/>
              </a:ext>
            </a:extLst>
          </p:cNvPr>
          <p:cNvSpPr>
            <a:spLocks noGrp="1"/>
          </p:cNvSpPr>
          <p:nvPr>
            <p:ph type="sldNum" sz="quarter" idx="5"/>
          </p:nvPr>
        </p:nvSpPr>
        <p:spPr/>
        <p:txBody>
          <a:bodyPr/>
          <a:lstStyle/>
          <a:p>
            <a:fld id="{DA533568-BE9F-46B0-BDA2-CE6B0FAC96D7}" type="slidenum">
              <a:rPr lang="en-GB" smtClean="0"/>
              <a:t>20</a:t>
            </a:fld>
            <a:endParaRPr lang="en-GB"/>
          </a:p>
        </p:txBody>
      </p:sp>
    </p:spTree>
    <p:extLst>
      <p:ext uri="{BB962C8B-B14F-4D97-AF65-F5344CB8AC3E}">
        <p14:creationId xmlns:p14="http://schemas.microsoft.com/office/powerpoint/2010/main" val="305600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66A92-A57F-D987-C298-93B3DCA9B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A560F-8C99-485E-6EE8-23A326775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E73E0-E4FD-7761-832D-E008A0A530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267D63-33BD-D726-30D6-5B449575F224}"/>
              </a:ext>
            </a:extLst>
          </p:cNvPr>
          <p:cNvSpPr>
            <a:spLocks noGrp="1"/>
          </p:cNvSpPr>
          <p:nvPr>
            <p:ph type="sldNum" sz="quarter" idx="5"/>
          </p:nvPr>
        </p:nvSpPr>
        <p:spPr/>
        <p:txBody>
          <a:bodyPr/>
          <a:lstStyle/>
          <a:p>
            <a:fld id="{DA533568-BE9F-46B0-BDA2-CE6B0FAC96D7}" type="slidenum">
              <a:rPr lang="en-GB" smtClean="0"/>
              <a:t>3</a:t>
            </a:fld>
            <a:endParaRPr lang="en-GB"/>
          </a:p>
        </p:txBody>
      </p:sp>
    </p:spTree>
    <p:extLst>
      <p:ext uri="{BB962C8B-B14F-4D97-AF65-F5344CB8AC3E}">
        <p14:creationId xmlns:p14="http://schemas.microsoft.com/office/powerpoint/2010/main" val="3093290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AE746-54DE-CB65-7048-86512E7BB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56A18-64FD-6269-D75E-20BC3D847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06931-5DC4-9E72-3B4A-81D4F747BB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A8548-255D-0254-CA20-2D87A2D62BFB}"/>
              </a:ext>
            </a:extLst>
          </p:cNvPr>
          <p:cNvSpPr>
            <a:spLocks noGrp="1"/>
          </p:cNvSpPr>
          <p:nvPr>
            <p:ph type="sldNum" sz="quarter" idx="5"/>
          </p:nvPr>
        </p:nvSpPr>
        <p:spPr/>
        <p:txBody>
          <a:bodyPr/>
          <a:lstStyle/>
          <a:p>
            <a:fld id="{DA533568-BE9F-46B0-BDA2-CE6B0FAC96D7}" type="slidenum">
              <a:rPr lang="en-GB" smtClean="0"/>
              <a:t>21</a:t>
            </a:fld>
            <a:endParaRPr lang="en-GB"/>
          </a:p>
        </p:txBody>
      </p:sp>
    </p:spTree>
    <p:extLst>
      <p:ext uri="{BB962C8B-B14F-4D97-AF65-F5344CB8AC3E}">
        <p14:creationId xmlns:p14="http://schemas.microsoft.com/office/powerpoint/2010/main" val="1022466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9689-95A7-7A8D-37F7-CFC71E696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D2EA3-39DC-76ED-77F2-C53102915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B9ACD-1F73-6997-1C43-2BD6934E50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F5F7AF-DBAE-987F-135F-6F8812FF4150}"/>
              </a:ext>
            </a:extLst>
          </p:cNvPr>
          <p:cNvSpPr>
            <a:spLocks noGrp="1"/>
          </p:cNvSpPr>
          <p:nvPr>
            <p:ph type="sldNum" sz="quarter" idx="5"/>
          </p:nvPr>
        </p:nvSpPr>
        <p:spPr/>
        <p:txBody>
          <a:bodyPr/>
          <a:lstStyle/>
          <a:p>
            <a:fld id="{DA533568-BE9F-46B0-BDA2-CE6B0FAC96D7}" type="slidenum">
              <a:rPr lang="en-GB" smtClean="0"/>
              <a:t>22</a:t>
            </a:fld>
            <a:endParaRPr lang="en-GB"/>
          </a:p>
        </p:txBody>
      </p:sp>
    </p:spTree>
    <p:extLst>
      <p:ext uri="{BB962C8B-B14F-4D97-AF65-F5344CB8AC3E}">
        <p14:creationId xmlns:p14="http://schemas.microsoft.com/office/powerpoint/2010/main" val="634179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36943-D80D-7E12-9711-5D5BAD2EA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90261-500B-BCA1-F005-7FF553EDB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A5086-199F-A956-400F-674AAACB58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1EECA-8ABD-B3F0-0B37-E083986BC110}"/>
              </a:ext>
            </a:extLst>
          </p:cNvPr>
          <p:cNvSpPr>
            <a:spLocks noGrp="1"/>
          </p:cNvSpPr>
          <p:nvPr>
            <p:ph type="sldNum" sz="quarter" idx="5"/>
          </p:nvPr>
        </p:nvSpPr>
        <p:spPr/>
        <p:txBody>
          <a:bodyPr/>
          <a:lstStyle/>
          <a:p>
            <a:fld id="{DA533568-BE9F-46B0-BDA2-CE6B0FAC96D7}" type="slidenum">
              <a:rPr lang="en-GB" smtClean="0"/>
              <a:t>23</a:t>
            </a:fld>
            <a:endParaRPr lang="en-GB"/>
          </a:p>
        </p:txBody>
      </p:sp>
    </p:spTree>
    <p:extLst>
      <p:ext uri="{BB962C8B-B14F-4D97-AF65-F5344CB8AC3E}">
        <p14:creationId xmlns:p14="http://schemas.microsoft.com/office/powerpoint/2010/main" val="3309105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10AA6-D095-7242-2C1A-4214B1E55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9086A-CF72-3A75-1B3C-2BDC9A2FB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27880-3140-ED10-EC6B-CBACCCF6EA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3B3384-4B85-EA5C-DCCC-CF7CE6DC855C}"/>
              </a:ext>
            </a:extLst>
          </p:cNvPr>
          <p:cNvSpPr>
            <a:spLocks noGrp="1"/>
          </p:cNvSpPr>
          <p:nvPr>
            <p:ph type="sldNum" sz="quarter" idx="5"/>
          </p:nvPr>
        </p:nvSpPr>
        <p:spPr/>
        <p:txBody>
          <a:bodyPr/>
          <a:lstStyle/>
          <a:p>
            <a:fld id="{DA533568-BE9F-46B0-BDA2-CE6B0FAC96D7}" type="slidenum">
              <a:rPr lang="en-GB" smtClean="0"/>
              <a:t>24</a:t>
            </a:fld>
            <a:endParaRPr lang="en-GB"/>
          </a:p>
        </p:txBody>
      </p:sp>
    </p:spTree>
    <p:extLst>
      <p:ext uri="{BB962C8B-B14F-4D97-AF65-F5344CB8AC3E}">
        <p14:creationId xmlns:p14="http://schemas.microsoft.com/office/powerpoint/2010/main" val="306962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C67ED-1560-D054-962F-A8179CA25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C8A3-DE4D-7658-7C62-8D387C8F2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E16AB-1170-119C-0AFD-53606663C0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9A8C2-7B72-2CB5-F66A-A7FBEC0C80C2}"/>
              </a:ext>
            </a:extLst>
          </p:cNvPr>
          <p:cNvSpPr>
            <a:spLocks noGrp="1"/>
          </p:cNvSpPr>
          <p:nvPr>
            <p:ph type="sldNum" sz="quarter" idx="5"/>
          </p:nvPr>
        </p:nvSpPr>
        <p:spPr/>
        <p:txBody>
          <a:bodyPr/>
          <a:lstStyle/>
          <a:p>
            <a:fld id="{DA533568-BE9F-46B0-BDA2-CE6B0FAC96D7}" type="slidenum">
              <a:rPr lang="en-GB" smtClean="0"/>
              <a:t>25</a:t>
            </a:fld>
            <a:endParaRPr lang="en-GB"/>
          </a:p>
        </p:txBody>
      </p:sp>
    </p:spTree>
    <p:extLst>
      <p:ext uri="{BB962C8B-B14F-4D97-AF65-F5344CB8AC3E}">
        <p14:creationId xmlns:p14="http://schemas.microsoft.com/office/powerpoint/2010/main" val="34579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28C5D-F5D5-4C4F-F2BC-9EC510975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7C957-56F2-B07E-EA62-8B2DAE2B2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BCFA2-607E-CC3D-29A1-5BC0C2370D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35B858-6E60-4B14-485A-C1745E8BB3E2}"/>
              </a:ext>
            </a:extLst>
          </p:cNvPr>
          <p:cNvSpPr>
            <a:spLocks noGrp="1"/>
          </p:cNvSpPr>
          <p:nvPr>
            <p:ph type="sldNum" sz="quarter" idx="5"/>
          </p:nvPr>
        </p:nvSpPr>
        <p:spPr/>
        <p:txBody>
          <a:bodyPr/>
          <a:lstStyle/>
          <a:p>
            <a:fld id="{DA533568-BE9F-46B0-BDA2-CE6B0FAC96D7}" type="slidenum">
              <a:rPr lang="en-GB" smtClean="0"/>
              <a:t>4</a:t>
            </a:fld>
            <a:endParaRPr lang="en-GB"/>
          </a:p>
        </p:txBody>
      </p:sp>
    </p:spTree>
    <p:extLst>
      <p:ext uri="{BB962C8B-B14F-4D97-AF65-F5344CB8AC3E}">
        <p14:creationId xmlns:p14="http://schemas.microsoft.com/office/powerpoint/2010/main" val="407079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6FF3-6908-7A84-F24B-7C27286EC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88EA4-08EB-AF4F-BC82-E37C68752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81268-1049-CC3C-1454-62637C953E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0CEFD4-CA74-74B7-243A-F6643B236BFE}"/>
              </a:ext>
            </a:extLst>
          </p:cNvPr>
          <p:cNvSpPr>
            <a:spLocks noGrp="1"/>
          </p:cNvSpPr>
          <p:nvPr>
            <p:ph type="sldNum" sz="quarter" idx="5"/>
          </p:nvPr>
        </p:nvSpPr>
        <p:spPr/>
        <p:txBody>
          <a:bodyPr/>
          <a:lstStyle/>
          <a:p>
            <a:fld id="{DA533568-BE9F-46B0-BDA2-CE6B0FAC96D7}" type="slidenum">
              <a:rPr lang="en-GB" smtClean="0"/>
              <a:t>5</a:t>
            </a:fld>
            <a:endParaRPr lang="en-GB"/>
          </a:p>
        </p:txBody>
      </p:sp>
    </p:spTree>
    <p:extLst>
      <p:ext uri="{BB962C8B-B14F-4D97-AF65-F5344CB8AC3E}">
        <p14:creationId xmlns:p14="http://schemas.microsoft.com/office/powerpoint/2010/main" val="392977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E43A7-5380-6B35-2047-EC0F0A3C7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42E4E-D43A-8357-6E92-1C3FFFAE8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D9EF8-F770-8BCA-1C1C-3D2691E185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4648F9-9E17-261D-49C0-8B8EF3D1CF2B}"/>
              </a:ext>
            </a:extLst>
          </p:cNvPr>
          <p:cNvSpPr>
            <a:spLocks noGrp="1"/>
          </p:cNvSpPr>
          <p:nvPr>
            <p:ph type="sldNum" sz="quarter" idx="5"/>
          </p:nvPr>
        </p:nvSpPr>
        <p:spPr/>
        <p:txBody>
          <a:bodyPr/>
          <a:lstStyle/>
          <a:p>
            <a:fld id="{DA533568-BE9F-46B0-BDA2-CE6B0FAC96D7}" type="slidenum">
              <a:rPr lang="en-GB" smtClean="0"/>
              <a:t>6</a:t>
            </a:fld>
            <a:endParaRPr lang="en-GB"/>
          </a:p>
        </p:txBody>
      </p:sp>
    </p:spTree>
    <p:extLst>
      <p:ext uri="{BB962C8B-B14F-4D97-AF65-F5344CB8AC3E}">
        <p14:creationId xmlns:p14="http://schemas.microsoft.com/office/powerpoint/2010/main" val="371277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6DB7-50F9-63C9-718B-228A59FC5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9AEC7-1ACE-C4EF-D73E-A796E2492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12938-6D35-EC51-1009-A9899A8EEE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FF5F3C-A27D-BABD-4644-1B62BC1297DF}"/>
              </a:ext>
            </a:extLst>
          </p:cNvPr>
          <p:cNvSpPr>
            <a:spLocks noGrp="1"/>
          </p:cNvSpPr>
          <p:nvPr>
            <p:ph type="sldNum" sz="quarter" idx="5"/>
          </p:nvPr>
        </p:nvSpPr>
        <p:spPr/>
        <p:txBody>
          <a:bodyPr/>
          <a:lstStyle/>
          <a:p>
            <a:fld id="{DA533568-BE9F-46B0-BDA2-CE6B0FAC96D7}" type="slidenum">
              <a:rPr lang="en-GB" smtClean="0"/>
              <a:t>7</a:t>
            </a:fld>
            <a:endParaRPr lang="en-GB"/>
          </a:p>
        </p:txBody>
      </p:sp>
    </p:spTree>
    <p:extLst>
      <p:ext uri="{BB962C8B-B14F-4D97-AF65-F5344CB8AC3E}">
        <p14:creationId xmlns:p14="http://schemas.microsoft.com/office/powerpoint/2010/main" val="248753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92EF1-CA33-64EE-CA33-AB6894328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DF007-24F4-5749-D6AB-687317DDD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E8514-F403-35E2-F67E-F3B1CA1A74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B2119E-00C8-5211-55DD-E36A14A2A5C8}"/>
              </a:ext>
            </a:extLst>
          </p:cNvPr>
          <p:cNvSpPr>
            <a:spLocks noGrp="1"/>
          </p:cNvSpPr>
          <p:nvPr>
            <p:ph type="sldNum" sz="quarter" idx="5"/>
          </p:nvPr>
        </p:nvSpPr>
        <p:spPr/>
        <p:txBody>
          <a:bodyPr/>
          <a:lstStyle/>
          <a:p>
            <a:fld id="{DA533568-BE9F-46B0-BDA2-CE6B0FAC96D7}" type="slidenum">
              <a:rPr lang="en-GB" smtClean="0"/>
              <a:t>8</a:t>
            </a:fld>
            <a:endParaRPr lang="en-GB"/>
          </a:p>
        </p:txBody>
      </p:sp>
    </p:spTree>
    <p:extLst>
      <p:ext uri="{BB962C8B-B14F-4D97-AF65-F5344CB8AC3E}">
        <p14:creationId xmlns:p14="http://schemas.microsoft.com/office/powerpoint/2010/main" val="92642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F4886-ECF7-011F-B854-6187F97B4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588CD-0AAC-A122-68F9-00DE323F3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03398-386A-0B44-A090-9FF4AC5492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3F7463-0D4A-3988-1DEB-A2DBC82A1868}"/>
              </a:ext>
            </a:extLst>
          </p:cNvPr>
          <p:cNvSpPr>
            <a:spLocks noGrp="1"/>
          </p:cNvSpPr>
          <p:nvPr>
            <p:ph type="sldNum" sz="quarter" idx="5"/>
          </p:nvPr>
        </p:nvSpPr>
        <p:spPr/>
        <p:txBody>
          <a:bodyPr/>
          <a:lstStyle/>
          <a:p>
            <a:fld id="{DA533568-BE9F-46B0-BDA2-CE6B0FAC96D7}" type="slidenum">
              <a:rPr lang="en-GB" smtClean="0"/>
              <a:t>9</a:t>
            </a:fld>
            <a:endParaRPr lang="en-GB"/>
          </a:p>
        </p:txBody>
      </p:sp>
    </p:spTree>
    <p:extLst>
      <p:ext uri="{BB962C8B-B14F-4D97-AF65-F5344CB8AC3E}">
        <p14:creationId xmlns:p14="http://schemas.microsoft.com/office/powerpoint/2010/main" val="1754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2755-E246-B610-E360-D72B611E4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38DE4-D8D1-23BE-7C60-6B4D0EC2D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8933E-D118-2AC7-46B1-26B48804E7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6B8E4F-36C9-A46E-2ABD-F6278DC5470A}"/>
              </a:ext>
            </a:extLst>
          </p:cNvPr>
          <p:cNvSpPr>
            <a:spLocks noGrp="1"/>
          </p:cNvSpPr>
          <p:nvPr>
            <p:ph type="sldNum" sz="quarter" idx="5"/>
          </p:nvPr>
        </p:nvSpPr>
        <p:spPr/>
        <p:txBody>
          <a:bodyPr/>
          <a:lstStyle/>
          <a:p>
            <a:fld id="{DA533568-BE9F-46B0-BDA2-CE6B0FAC96D7}" type="slidenum">
              <a:rPr lang="en-GB" smtClean="0"/>
              <a:t>10</a:t>
            </a:fld>
            <a:endParaRPr lang="en-GB"/>
          </a:p>
        </p:txBody>
      </p:sp>
    </p:spTree>
    <p:extLst>
      <p:ext uri="{BB962C8B-B14F-4D97-AF65-F5344CB8AC3E}">
        <p14:creationId xmlns:p14="http://schemas.microsoft.com/office/powerpoint/2010/main" val="314910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F31CC20-69BB-E346-928B-A430FCE51A0F}"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203113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F31CC20-69BB-E346-928B-A430FCE51A0F}"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110259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F31CC20-69BB-E346-928B-A430FCE51A0F}"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405077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42852"/>
            <a:ext cx="11521280" cy="939784"/>
          </a:xfrm>
        </p:spPr>
        <p:txBody>
          <a:bodyPr/>
          <a:lstStyle/>
          <a:p>
            <a:r>
              <a:rPr lang="en-US"/>
              <a:t>Click to edit Master title style</a:t>
            </a:r>
            <a:endParaRPr lang="en-GB" dirty="0"/>
          </a:p>
        </p:txBody>
      </p:sp>
      <p:sp>
        <p:nvSpPr>
          <p:cNvPr id="3" name="Content Placeholder 2"/>
          <p:cNvSpPr>
            <a:spLocks noGrp="1"/>
          </p:cNvSpPr>
          <p:nvPr>
            <p:ph idx="1"/>
          </p:nvPr>
        </p:nvSpPr>
        <p:spPr>
          <a:xfrm>
            <a:off x="335360" y="1500175"/>
            <a:ext cx="11521280" cy="4625989"/>
          </a:xfrm>
        </p:spPr>
        <p:txBody>
          <a:bodyPr/>
          <a:lstStyle>
            <a:lvl1pPr>
              <a:defRPr sz="2200"/>
            </a:lvl1pPr>
            <a:lvl2pPr>
              <a:defRPr sz="22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64456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7615"/>
            <a:ext cx="10515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F31CC20-69BB-E346-928B-A430FCE51A0F}"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18066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F31CC20-69BB-E346-928B-A430FCE51A0F}"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373005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F31CC20-69BB-E346-928B-A430FCE51A0F}"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355535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F31CC20-69BB-E346-928B-A430FCE51A0F}" type="datetimeFigureOut">
              <a:rPr lang="en-US" smtClean="0"/>
              <a:t>7/21/2025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157245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F31CC20-69BB-E346-928B-A430FCE51A0F}" type="datetimeFigureOut">
              <a:rPr lang="en-US" smtClean="0"/>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6884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1CC20-69BB-E346-928B-A430FCE51A0F}" type="datetimeFigureOut">
              <a:rPr lang="en-US" smtClean="0"/>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107038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F31CC20-69BB-E346-928B-A430FCE51A0F}"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410302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F31CC20-69BB-E346-928B-A430FCE51A0F}"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103634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CC20-69BB-E346-928B-A430FCE51A0F}" type="datetimeFigureOut">
              <a:rPr lang="en-US" smtClean="0"/>
              <a:t>7/21/2025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6C03D-D3F0-304F-BF13-FA1F29C9D228}" type="slidenum">
              <a:rPr lang="en-US" smtClean="0"/>
              <a:t>‹#›</a:t>
            </a:fld>
            <a:endParaRPr lang="en-US"/>
          </a:p>
        </p:txBody>
      </p:sp>
    </p:spTree>
    <p:extLst>
      <p:ext uri="{BB962C8B-B14F-4D97-AF65-F5344CB8AC3E}">
        <p14:creationId xmlns:p14="http://schemas.microsoft.com/office/powerpoint/2010/main" val="21875035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1.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1.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1.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1.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1.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grey background with a picture of a human brain&#10;&#10;AI-generated content may be incorrect.">
            <a:extLst>
              <a:ext uri="{FF2B5EF4-FFF2-40B4-BE49-F238E27FC236}">
                <a16:creationId xmlns:a16="http://schemas.microsoft.com/office/drawing/2014/main" id="{B1CAD82E-7A0B-3D3D-041B-2EC11151CCCB}"/>
              </a:ext>
            </a:extLst>
          </p:cNvPr>
          <p:cNvPicPr>
            <a:picLocks noChangeAspect="1"/>
          </p:cNvPicPr>
          <p:nvPr/>
        </p:nvPicPr>
        <p:blipFill>
          <a:blip r:embed="rId2"/>
          <a:srcRect l="-34" t="329" r="-93" b="165"/>
          <a:stretch>
            <a:fillRect/>
          </a:stretch>
        </p:blipFill>
        <p:spPr>
          <a:xfrm>
            <a:off x="302" y="-4082"/>
            <a:ext cx="12188088" cy="6866176"/>
          </a:xfrm>
          <a:prstGeom prst="rect">
            <a:avLst/>
          </a:prstGeom>
        </p:spPr>
      </p:pic>
      <p:sp>
        <p:nvSpPr>
          <p:cNvPr id="5" name="TextBox 4">
            <a:extLst>
              <a:ext uri="{FF2B5EF4-FFF2-40B4-BE49-F238E27FC236}">
                <a16:creationId xmlns:a16="http://schemas.microsoft.com/office/drawing/2014/main" id="{BB9385C6-4F11-4C2E-7F7F-1D8C8AD7D18E}"/>
              </a:ext>
            </a:extLst>
          </p:cNvPr>
          <p:cNvSpPr txBox="1"/>
          <p:nvPr/>
        </p:nvSpPr>
        <p:spPr>
          <a:xfrm>
            <a:off x="2619211" y="4794089"/>
            <a:ext cx="9176549" cy="1107996"/>
          </a:xfrm>
          <a:prstGeom prst="rect">
            <a:avLst/>
          </a:prstGeom>
          <a:noFill/>
        </p:spPr>
        <p:txBody>
          <a:bodyPr wrap="square" lIns="91440" tIns="45720" rIns="91440" bIns="45720" rtlCol="0" anchor="t">
            <a:spAutoFit/>
          </a:bodyPr>
          <a:lstStyle/>
          <a:p>
            <a:r>
              <a:rPr lang="en-GB" sz="6600" dirty="0">
                <a:solidFill>
                  <a:schemeClr val="bg1"/>
                </a:solidFill>
                <a:latin typeface="Bebas Neue"/>
              </a:rPr>
              <a:t>LOCALISATION OF BRAIN FUNCTION</a:t>
            </a:r>
            <a:endParaRPr lang="en-US" sz="1400" dirty="0">
              <a:solidFill>
                <a:schemeClr val="bg1"/>
              </a:solidFill>
            </a:endParaRPr>
          </a:p>
        </p:txBody>
      </p:sp>
    </p:spTree>
    <p:extLst>
      <p:ext uri="{BB962C8B-B14F-4D97-AF65-F5344CB8AC3E}">
        <p14:creationId xmlns:p14="http://schemas.microsoft.com/office/powerpoint/2010/main" val="119233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20A6B-06F9-188B-3988-02BFA95BAE0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747F53C-333B-D475-30E9-9698A843E2D7}"/>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AUDITORY AREA</a:t>
            </a:r>
            <a:endParaRPr lang="en-US" dirty="0">
              <a:solidFill>
                <a:schemeClr val="bg1"/>
              </a:solidFill>
            </a:endParaRPr>
          </a:p>
        </p:txBody>
      </p:sp>
      <p:sp>
        <p:nvSpPr>
          <p:cNvPr id="2" name="Rectangle 1">
            <a:extLst>
              <a:ext uri="{FF2B5EF4-FFF2-40B4-BE49-F238E27FC236}">
                <a16:creationId xmlns:a16="http://schemas.microsoft.com/office/drawing/2014/main" id="{17B4DCE6-64EF-2BC8-7FA2-890382279963}"/>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4A26E5F9-F685-32C8-55A3-AF8324D98248}"/>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77F082A6-E4E6-808F-090C-37F48951F2E4}"/>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5D0BC613-DE73-EC13-DF23-C09C9C406904}"/>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DF16E56A-36B9-BB2F-D83F-1EBE6987E5C6}"/>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pic>
        <p:nvPicPr>
          <p:cNvPr id="10" name="Picture 9">
            <a:extLst>
              <a:ext uri="{FF2B5EF4-FFF2-40B4-BE49-F238E27FC236}">
                <a16:creationId xmlns:a16="http://schemas.microsoft.com/office/drawing/2014/main" id="{B91FEC5E-5DAA-15B7-96D4-0255F9D92829}"/>
              </a:ext>
            </a:extLst>
          </p:cNvPr>
          <p:cNvPicPr>
            <a:picLocks noChangeAspect="1"/>
          </p:cNvPicPr>
          <p:nvPr/>
        </p:nvPicPr>
        <p:blipFill>
          <a:blip r:embed="rId5" cstate="email">
            <a:grayscl/>
            <a:extLst>
              <a:ext uri="{28A0092B-C50C-407E-A947-70E740481C1C}">
                <a14:useLocalDpi xmlns:a14="http://schemas.microsoft.com/office/drawing/2010/main" val="0"/>
              </a:ext>
            </a:extLst>
          </a:blip>
          <a:stretch>
            <a:fillRect/>
          </a:stretch>
        </p:blipFill>
        <p:spPr>
          <a:xfrm>
            <a:off x="1366521" y="1370947"/>
            <a:ext cx="5086480" cy="4410399"/>
          </a:xfrm>
          <a:prstGeom prst="rect">
            <a:avLst/>
          </a:prstGeom>
        </p:spPr>
      </p:pic>
      <p:pic>
        <p:nvPicPr>
          <p:cNvPr id="11" name="Picture 10">
            <a:extLst>
              <a:ext uri="{FF2B5EF4-FFF2-40B4-BE49-F238E27FC236}">
                <a16:creationId xmlns:a16="http://schemas.microsoft.com/office/drawing/2014/main" id="{06D4B24D-7137-0E77-521B-9AFA9D5C321A}"/>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45311" b="59014" l="50105" r="65393"/>
                    </a14:imgEffect>
                    <a14:imgEffect>
                      <a14:saturation sat="400000"/>
                    </a14:imgEffect>
                  </a14:imgLayer>
                </a14:imgProps>
              </a:ext>
              <a:ext uri="{28A0092B-C50C-407E-A947-70E740481C1C}">
                <a14:useLocalDpi xmlns:a14="http://schemas.microsoft.com/office/drawing/2010/main" val="0"/>
              </a:ext>
            </a:extLst>
          </a:blip>
          <a:srcRect l="50125" t="44341" r="33789" b="40988"/>
          <a:stretch/>
        </p:blipFill>
        <p:spPr>
          <a:xfrm rot="519272" flipH="1">
            <a:off x="3421107" y="3248478"/>
            <a:ext cx="874746" cy="655334"/>
          </a:xfrm>
          <a:prstGeom prst="rect">
            <a:avLst/>
          </a:prstGeom>
        </p:spPr>
      </p:pic>
      <p:grpSp>
        <p:nvGrpSpPr>
          <p:cNvPr id="12" name="Group 11">
            <a:extLst>
              <a:ext uri="{FF2B5EF4-FFF2-40B4-BE49-F238E27FC236}">
                <a16:creationId xmlns:a16="http://schemas.microsoft.com/office/drawing/2014/main" id="{1334C98E-9772-33D7-ACBC-E08CA1E93991}"/>
              </a:ext>
            </a:extLst>
          </p:cNvPr>
          <p:cNvGrpSpPr/>
          <p:nvPr/>
        </p:nvGrpSpPr>
        <p:grpSpPr>
          <a:xfrm>
            <a:off x="412444" y="3476491"/>
            <a:ext cx="3159760" cy="2304855"/>
            <a:chOff x="817477" y="3224282"/>
            <a:chExt cx="2864784" cy="1660142"/>
          </a:xfrm>
        </p:grpSpPr>
        <p:sp>
          <p:nvSpPr>
            <p:cNvPr id="15" name="Rectangle 14">
              <a:extLst>
                <a:ext uri="{FF2B5EF4-FFF2-40B4-BE49-F238E27FC236}">
                  <a16:creationId xmlns:a16="http://schemas.microsoft.com/office/drawing/2014/main" id="{626A7A96-56BA-BFE5-2A88-B084DC5E0C2B}"/>
                </a:ext>
              </a:extLst>
            </p:cNvPr>
            <p:cNvSpPr/>
            <p:nvPr/>
          </p:nvSpPr>
          <p:spPr>
            <a:xfrm>
              <a:off x="817477" y="4063582"/>
              <a:ext cx="1443655" cy="820842"/>
            </a:xfrm>
            <a:prstGeom prst="rect">
              <a:avLst/>
            </a:prstGeom>
            <a:solidFill>
              <a:schemeClr val="bg1"/>
            </a:solidFill>
            <a:ln w="571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400" b="1">
                  <a:solidFill>
                    <a:schemeClr val="tx1"/>
                  </a:solidFill>
                </a:rPr>
                <a:t>4. Auditory Area</a:t>
              </a:r>
            </a:p>
          </p:txBody>
        </p:sp>
        <p:cxnSp>
          <p:nvCxnSpPr>
            <p:cNvPr id="17" name="Connector: Elbow 16">
              <a:extLst>
                <a:ext uri="{FF2B5EF4-FFF2-40B4-BE49-F238E27FC236}">
                  <a16:creationId xmlns:a16="http://schemas.microsoft.com/office/drawing/2014/main" id="{F026CF75-8C34-D2A6-33B5-C976EFE3208D}"/>
                </a:ext>
              </a:extLst>
            </p:cNvPr>
            <p:cNvCxnSpPr>
              <a:cxnSpLocks/>
              <a:stCxn id="7" idx="0"/>
            </p:cNvCxnSpPr>
            <p:nvPr/>
          </p:nvCxnSpPr>
          <p:spPr>
            <a:xfrm rot="5400000" flipH="1" flipV="1">
              <a:off x="2409908" y="2819983"/>
              <a:ext cx="868054" cy="1676652"/>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13" name="Rectangle 12">
            <a:extLst>
              <a:ext uri="{FF2B5EF4-FFF2-40B4-BE49-F238E27FC236}">
                <a16:creationId xmlns:a16="http://schemas.microsoft.com/office/drawing/2014/main" id="{B03CD430-BDD5-2206-2480-9EA2D4D53120}"/>
              </a:ext>
            </a:extLst>
          </p:cNvPr>
          <p:cNvSpPr/>
          <p:nvPr/>
        </p:nvSpPr>
        <p:spPr>
          <a:xfrm>
            <a:off x="6096000" y="1920240"/>
            <a:ext cx="5257801" cy="3566813"/>
          </a:xfrm>
          <a:prstGeom prst="rect">
            <a:avLst/>
          </a:prstGeom>
          <a:solidFill>
            <a:schemeClr val="bg1"/>
          </a:solidFill>
          <a:ln w="57150">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just"/>
            <a:r>
              <a:rPr lang="en-GB" sz="2400" dirty="0">
                <a:solidFill>
                  <a:schemeClr val="tx1"/>
                </a:solidFill>
              </a:rPr>
              <a:t>The auditory area is located in the</a:t>
            </a:r>
            <a:r>
              <a:rPr lang="en-GB" sz="2400" b="1" dirty="0">
                <a:solidFill>
                  <a:schemeClr val="tx1"/>
                </a:solidFill>
              </a:rPr>
              <a:t> temporal lobe </a:t>
            </a:r>
            <a:r>
              <a:rPr lang="en-GB" sz="2400" dirty="0">
                <a:solidFill>
                  <a:schemeClr val="tx1"/>
                </a:solidFill>
              </a:rPr>
              <a:t>and is responsible for analysing and processing acoustic, speech-based information. </a:t>
            </a:r>
          </a:p>
          <a:p>
            <a:pPr algn="just"/>
            <a:endParaRPr lang="en-GB" sz="2400" dirty="0">
              <a:solidFill>
                <a:schemeClr val="tx1"/>
              </a:solidFill>
            </a:endParaRPr>
          </a:p>
          <a:p>
            <a:pPr algn="just"/>
            <a:r>
              <a:rPr lang="en-GB" sz="2400" dirty="0">
                <a:solidFill>
                  <a:schemeClr val="tx1"/>
                </a:solidFill>
              </a:rPr>
              <a:t>The auditory area contains different parts, and the primary auditory area is involved processing simple features of sound including loudness, tempo and pitch. </a:t>
            </a:r>
          </a:p>
        </p:txBody>
      </p:sp>
    </p:spTree>
    <p:custDataLst>
      <p:tags r:id="rId1"/>
    </p:custDataLst>
    <p:extLst>
      <p:ext uri="{BB962C8B-B14F-4D97-AF65-F5344CB8AC3E}">
        <p14:creationId xmlns:p14="http://schemas.microsoft.com/office/powerpoint/2010/main" val="44459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FBAAA-2020-E453-94C3-2DAB58A893A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CA56200-FA9D-E29C-0C49-B4CD946681E4}"/>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3600" b="1" dirty="0">
                <a:solidFill>
                  <a:schemeClr val="bg1"/>
                </a:solidFill>
                <a:latin typeface="Calibri" panose="020F0502020204030204"/>
              </a:rPr>
              <a:t>LANGUAGE AREAS</a:t>
            </a:r>
            <a:endParaRPr lang="en-US" dirty="0">
              <a:solidFill>
                <a:schemeClr val="bg1"/>
              </a:solidFill>
            </a:endParaRPr>
          </a:p>
        </p:txBody>
      </p:sp>
      <p:sp>
        <p:nvSpPr>
          <p:cNvPr id="2" name="Rectangle 1">
            <a:extLst>
              <a:ext uri="{FF2B5EF4-FFF2-40B4-BE49-F238E27FC236}">
                <a16:creationId xmlns:a16="http://schemas.microsoft.com/office/drawing/2014/main" id="{7AC6B421-7946-2F17-34D0-CD3A1B4138AA}"/>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3EC79C28-03B9-6FAE-EFC1-35FA264D0CA8}"/>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77FBF309-B8CE-C11C-E288-8A6143F31785}"/>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DD6E9688-D44F-3072-C5F2-D68A37E8CA5F}"/>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4543930B-AB90-BCCE-38EA-6572940C7726}"/>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pic>
        <p:nvPicPr>
          <p:cNvPr id="8" name="Picture 7">
            <a:extLst>
              <a:ext uri="{FF2B5EF4-FFF2-40B4-BE49-F238E27FC236}">
                <a16:creationId xmlns:a16="http://schemas.microsoft.com/office/drawing/2014/main" id="{624D9712-0B8F-5D9A-B0ED-37F5278BE9D2}"/>
              </a:ext>
            </a:extLst>
          </p:cNvPr>
          <p:cNvPicPr>
            <a:picLocks noChangeAspect="1"/>
          </p:cNvPicPr>
          <p:nvPr/>
        </p:nvPicPr>
        <p:blipFill>
          <a:blip r:embed="rId5" cstate="email">
            <a:grayscl/>
            <a:extLst>
              <a:ext uri="{28A0092B-C50C-407E-A947-70E740481C1C}">
                <a14:useLocalDpi xmlns:a14="http://schemas.microsoft.com/office/drawing/2010/main" val="0"/>
              </a:ext>
            </a:extLst>
          </a:blip>
          <a:stretch>
            <a:fillRect/>
          </a:stretch>
        </p:blipFill>
        <p:spPr>
          <a:xfrm>
            <a:off x="3615357" y="1850962"/>
            <a:ext cx="4913951" cy="4252248"/>
          </a:xfrm>
          <a:prstGeom prst="rect">
            <a:avLst/>
          </a:prstGeom>
        </p:spPr>
      </p:pic>
      <p:sp>
        <p:nvSpPr>
          <p:cNvPr id="9" name="Rectangle 8">
            <a:extLst>
              <a:ext uri="{FF2B5EF4-FFF2-40B4-BE49-F238E27FC236}">
                <a16:creationId xmlns:a16="http://schemas.microsoft.com/office/drawing/2014/main" id="{D66F70BF-836C-9F14-C9E8-3988D74C3336}"/>
              </a:ext>
            </a:extLst>
          </p:cNvPr>
          <p:cNvSpPr/>
          <p:nvPr/>
        </p:nvSpPr>
        <p:spPr>
          <a:xfrm>
            <a:off x="2595911" y="4395628"/>
            <a:ext cx="1705730" cy="2222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GB" sz="5000" b="1">
              <a:solidFill>
                <a:schemeClr val="tx1"/>
              </a:solidFill>
            </a:endParaRPr>
          </a:p>
        </p:txBody>
      </p:sp>
      <p:sp>
        <p:nvSpPr>
          <p:cNvPr id="12" name="Rectangle 11">
            <a:extLst>
              <a:ext uri="{FF2B5EF4-FFF2-40B4-BE49-F238E27FC236}">
                <a16:creationId xmlns:a16="http://schemas.microsoft.com/office/drawing/2014/main" id="{3D2C3C9C-F344-2919-E1E0-0ABEB8BE48E9}"/>
              </a:ext>
            </a:extLst>
          </p:cNvPr>
          <p:cNvSpPr/>
          <p:nvPr/>
        </p:nvSpPr>
        <p:spPr>
          <a:xfrm>
            <a:off x="4139270" y="5751852"/>
            <a:ext cx="1705730" cy="2222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GB" sz="5000" b="1">
              <a:solidFill>
                <a:schemeClr val="tx1"/>
              </a:solidFill>
            </a:endParaRPr>
          </a:p>
        </p:txBody>
      </p:sp>
      <p:grpSp>
        <p:nvGrpSpPr>
          <p:cNvPr id="13" name="Group 12">
            <a:extLst>
              <a:ext uri="{FF2B5EF4-FFF2-40B4-BE49-F238E27FC236}">
                <a16:creationId xmlns:a16="http://schemas.microsoft.com/office/drawing/2014/main" id="{4BED8503-73F5-8C03-4E17-E4DEFBFF477D}"/>
              </a:ext>
            </a:extLst>
          </p:cNvPr>
          <p:cNvGrpSpPr/>
          <p:nvPr/>
        </p:nvGrpSpPr>
        <p:grpSpPr>
          <a:xfrm>
            <a:off x="1628632" y="2414947"/>
            <a:ext cx="3994102" cy="1535718"/>
            <a:chOff x="528143" y="842312"/>
            <a:chExt cx="3375875" cy="2398359"/>
          </a:xfrm>
        </p:grpSpPr>
        <p:pic>
          <p:nvPicPr>
            <p:cNvPr id="20" name="Picture 19">
              <a:extLst>
                <a:ext uri="{FF2B5EF4-FFF2-40B4-BE49-F238E27FC236}">
                  <a16:creationId xmlns:a16="http://schemas.microsoft.com/office/drawing/2014/main" id="{32EB757F-129A-58EC-AEED-4FBC84724F9B}"/>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32296" b="50889" l="61816" r="74439"/>
                      </a14:imgEffect>
                      <a14:imgEffect>
                        <a14:saturation sat="400000"/>
                      </a14:imgEffect>
                    </a14:imgLayer>
                  </a14:imgProps>
                </a:ext>
                <a:ext uri="{28A0092B-C50C-407E-A947-70E740481C1C}">
                  <a14:useLocalDpi xmlns:a14="http://schemas.microsoft.com/office/drawing/2010/main" val="0"/>
                </a:ext>
              </a:extLst>
            </a:blip>
            <a:srcRect l="60579" t="32075" r="25652" b="49650"/>
            <a:stretch/>
          </p:blipFill>
          <p:spPr>
            <a:xfrm flipH="1">
              <a:off x="2946075" y="2137807"/>
              <a:ext cx="957943" cy="1102864"/>
            </a:xfrm>
            <a:prstGeom prst="rect">
              <a:avLst/>
            </a:prstGeom>
          </p:spPr>
        </p:pic>
        <p:sp>
          <p:nvSpPr>
            <p:cNvPr id="21" name="Rectangle 20">
              <a:extLst>
                <a:ext uri="{FF2B5EF4-FFF2-40B4-BE49-F238E27FC236}">
                  <a16:creationId xmlns:a16="http://schemas.microsoft.com/office/drawing/2014/main" id="{E8DF97DF-3DCC-A94B-5508-097AA6E1999E}"/>
                </a:ext>
              </a:extLst>
            </p:cNvPr>
            <p:cNvSpPr/>
            <p:nvPr/>
          </p:nvSpPr>
          <p:spPr>
            <a:xfrm>
              <a:off x="528143" y="842312"/>
              <a:ext cx="2194560" cy="792000"/>
            </a:xfrm>
            <a:prstGeom prst="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400" b="1" err="1">
                  <a:solidFill>
                    <a:schemeClr val="tx1"/>
                  </a:solidFill>
                </a:rPr>
                <a:t>Broca’s</a:t>
              </a:r>
              <a:r>
                <a:rPr lang="en-GB" sz="2400" b="1">
                  <a:solidFill>
                    <a:schemeClr val="tx1"/>
                  </a:solidFill>
                </a:rPr>
                <a:t> Area</a:t>
              </a:r>
            </a:p>
          </p:txBody>
        </p:sp>
        <p:cxnSp>
          <p:nvCxnSpPr>
            <p:cNvPr id="22" name="Connector: Elbow 21">
              <a:extLst>
                <a:ext uri="{FF2B5EF4-FFF2-40B4-BE49-F238E27FC236}">
                  <a16:creationId xmlns:a16="http://schemas.microsoft.com/office/drawing/2014/main" id="{C0E0440E-A280-DC25-712B-3DA42975A560}"/>
                </a:ext>
              </a:extLst>
            </p:cNvPr>
            <p:cNvCxnSpPr>
              <a:cxnSpLocks/>
              <a:stCxn id="25" idx="2"/>
              <a:endCxn id="16" idx="3"/>
            </p:cNvCxnSpPr>
            <p:nvPr/>
          </p:nvCxnSpPr>
          <p:spPr>
            <a:xfrm rot="16200000" flipH="1">
              <a:off x="1758286" y="1501449"/>
              <a:ext cx="1054927" cy="1320652"/>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C6A92BAF-686E-4A81-9AD6-BEA674C0B5AC}"/>
              </a:ext>
            </a:extLst>
          </p:cNvPr>
          <p:cNvGrpSpPr/>
          <p:nvPr/>
        </p:nvGrpSpPr>
        <p:grpSpPr>
          <a:xfrm>
            <a:off x="5814905" y="3660435"/>
            <a:ext cx="4820796" cy="2171185"/>
            <a:chOff x="4348414" y="2721469"/>
            <a:chExt cx="6208668" cy="3440161"/>
          </a:xfrm>
        </p:grpSpPr>
        <p:pic>
          <p:nvPicPr>
            <p:cNvPr id="17" name="Picture 16">
              <a:extLst>
                <a:ext uri="{FF2B5EF4-FFF2-40B4-BE49-F238E27FC236}">
                  <a16:creationId xmlns:a16="http://schemas.microsoft.com/office/drawing/2014/main" id="{660EA296-1858-CD44-BD3B-AB83BD4DB7D9}"/>
                </a:ext>
              </a:extLst>
            </p:cNvPr>
            <p:cNvPicPr>
              <a:picLocks noChangeAspect="1"/>
            </p:cNvPicPr>
            <p:nvPr/>
          </p:nvPicPr>
          <p:blipFill rotWithShape="1">
            <a:blip r:embed="rId8" cstate="email">
              <a:duotone>
                <a:prstClr val="black"/>
                <a:schemeClr val="accent2">
                  <a:tint val="45000"/>
                  <a:satMod val="400000"/>
                </a:schemeClr>
              </a:duotone>
              <a:extLst>
                <a:ext uri="{BEBA8EAE-BF5A-486C-A8C5-ECC9F3942E4B}">
                  <a14:imgProps xmlns:a14="http://schemas.microsoft.com/office/drawing/2010/main">
                    <a14:imgLayer r:embed="rId9">
                      <a14:imgEffect>
                        <a14:backgroundRemoval t="43290" b="52546" l="41550" r="52980"/>
                      </a14:imgEffect>
                      <a14:imgEffect>
                        <a14:saturation sat="400000"/>
                      </a14:imgEffect>
                    </a14:imgLayer>
                  </a14:imgProps>
                </a:ext>
                <a:ext uri="{28A0092B-C50C-407E-A947-70E740481C1C}">
                  <a14:useLocalDpi xmlns:a14="http://schemas.microsoft.com/office/drawing/2010/main" val="0"/>
                </a:ext>
              </a:extLst>
            </a:blip>
            <a:srcRect l="41177" t="42176" r="45680" b="46279"/>
            <a:stretch/>
          </p:blipFill>
          <p:spPr>
            <a:xfrm flipH="1">
              <a:off x="4348414" y="2721469"/>
              <a:ext cx="914399" cy="696687"/>
            </a:xfrm>
            <a:prstGeom prst="rect">
              <a:avLst/>
            </a:prstGeom>
          </p:spPr>
        </p:pic>
        <p:sp>
          <p:nvSpPr>
            <p:cNvPr id="18" name="Rectangle 17">
              <a:extLst>
                <a:ext uri="{FF2B5EF4-FFF2-40B4-BE49-F238E27FC236}">
                  <a16:creationId xmlns:a16="http://schemas.microsoft.com/office/drawing/2014/main" id="{87782E41-7745-91EB-8458-882AD38396E9}"/>
                </a:ext>
              </a:extLst>
            </p:cNvPr>
            <p:cNvSpPr/>
            <p:nvPr/>
          </p:nvSpPr>
          <p:spPr>
            <a:xfrm>
              <a:off x="7164292" y="4891243"/>
              <a:ext cx="3392790" cy="1270387"/>
            </a:xfrm>
            <a:prstGeom prst="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400" b="1" dirty="0">
                  <a:solidFill>
                    <a:schemeClr val="tx1"/>
                  </a:solidFill>
                </a:rPr>
                <a:t>Wernicke’s Area</a:t>
              </a:r>
              <a:endParaRPr lang="en-GB" sz="2400" b="1">
                <a:solidFill>
                  <a:schemeClr val="tx1"/>
                </a:solidFill>
                <a:ea typeface="Calibri"/>
                <a:cs typeface="Calibri"/>
              </a:endParaRPr>
            </a:p>
          </p:txBody>
        </p:sp>
        <p:cxnSp>
          <p:nvCxnSpPr>
            <p:cNvPr id="19" name="Connector: Elbow 18">
              <a:extLst>
                <a:ext uri="{FF2B5EF4-FFF2-40B4-BE49-F238E27FC236}">
                  <a16:creationId xmlns:a16="http://schemas.microsoft.com/office/drawing/2014/main" id="{CAAA1733-3F61-9CE5-A74C-403D17400D38}"/>
                </a:ext>
              </a:extLst>
            </p:cNvPr>
            <p:cNvCxnSpPr>
              <a:cxnSpLocks/>
              <a:stCxn id="27" idx="0"/>
              <a:endCxn id="17" idx="1"/>
            </p:cNvCxnSpPr>
            <p:nvPr/>
          </p:nvCxnSpPr>
          <p:spPr>
            <a:xfrm rot="16200000" flipV="1">
              <a:off x="5485191" y="2847436"/>
              <a:ext cx="1782901" cy="2227655"/>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15" name="TextBox 2">
            <a:extLst>
              <a:ext uri="{FF2B5EF4-FFF2-40B4-BE49-F238E27FC236}">
                <a16:creationId xmlns:a16="http://schemas.microsoft.com/office/drawing/2014/main" id="{D2A517A3-DF64-A308-0149-0E91155332D3}"/>
              </a:ext>
            </a:extLst>
          </p:cNvPr>
          <p:cNvSpPr txBox="1"/>
          <p:nvPr/>
        </p:nvSpPr>
        <p:spPr>
          <a:xfrm>
            <a:off x="842643" y="1292901"/>
            <a:ext cx="1051431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r>
              <a:rPr lang="en-US" sz="2800" dirty="0">
                <a:latin typeface="+mn-lt"/>
                <a:ea typeface="ＭＳ Ｐゴシック"/>
                <a:cs typeface="Arial"/>
              </a:rPr>
              <a:t>Language is restricted to the </a:t>
            </a:r>
            <a:r>
              <a:rPr lang="en-US" sz="2800" b="1" dirty="0">
                <a:latin typeface="+mn-lt"/>
                <a:ea typeface="ＭＳ Ｐゴシック"/>
                <a:cs typeface="Arial"/>
              </a:rPr>
              <a:t>left</a:t>
            </a:r>
            <a:r>
              <a:rPr lang="en-US" sz="2800" dirty="0">
                <a:latin typeface="+mn-lt"/>
                <a:ea typeface="ＭＳ Ｐゴシック"/>
                <a:cs typeface="Arial"/>
              </a:rPr>
              <a:t> side of the brain in most people.</a:t>
            </a:r>
            <a:endParaRPr lang="en-US" sz="2800" dirty="0">
              <a:latin typeface="+mn-lt"/>
            </a:endParaRPr>
          </a:p>
        </p:txBody>
      </p:sp>
    </p:spTree>
    <p:custDataLst>
      <p:tags r:id="rId1"/>
    </p:custDataLst>
    <p:extLst>
      <p:ext uri="{BB962C8B-B14F-4D97-AF65-F5344CB8AC3E}">
        <p14:creationId xmlns:p14="http://schemas.microsoft.com/office/powerpoint/2010/main" val="168467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BE878-B3C2-79D5-2327-85CCF611C2A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FA9CA22B-D443-DBD0-3178-96DDCED59F31}"/>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000" b="1" dirty="0">
                <a:solidFill>
                  <a:schemeClr val="bg1"/>
                </a:solidFill>
                <a:latin typeface="Calibri" panose="020F0502020204030204"/>
              </a:rPr>
              <a:t>BROCA'S AREA</a:t>
            </a:r>
            <a:endParaRPr lang="en-US" sz="2000" dirty="0"/>
          </a:p>
        </p:txBody>
      </p:sp>
      <p:sp>
        <p:nvSpPr>
          <p:cNvPr id="2" name="Rectangle 1">
            <a:extLst>
              <a:ext uri="{FF2B5EF4-FFF2-40B4-BE49-F238E27FC236}">
                <a16:creationId xmlns:a16="http://schemas.microsoft.com/office/drawing/2014/main" id="{AB0BE70B-BC05-E24A-34AA-6807113894F4}"/>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62FCDA64-FCCC-C574-A658-1C361C3D7400}"/>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15EBDFAA-8559-66A6-A8F7-9A5FA19D54B3}"/>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1E85DEB3-776E-B7AD-FAD4-29A879CE6006}"/>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2E577902-D274-179D-28D9-DD5384BFC756}"/>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pic>
        <p:nvPicPr>
          <p:cNvPr id="8" name="Picture 7">
            <a:extLst>
              <a:ext uri="{FF2B5EF4-FFF2-40B4-BE49-F238E27FC236}">
                <a16:creationId xmlns:a16="http://schemas.microsoft.com/office/drawing/2014/main" id="{43B72872-EAFE-4827-B525-93AE0B64858A}"/>
              </a:ext>
            </a:extLst>
          </p:cNvPr>
          <p:cNvPicPr>
            <a:picLocks noChangeAspect="1"/>
          </p:cNvPicPr>
          <p:nvPr/>
        </p:nvPicPr>
        <p:blipFill>
          <a:blip r:embed="rId5" cstate="email">
            <a:grayscl/>
            <a:extLst>
              <a:ext uri="{28A0092B-C50C-407E-A947-70E740481C1C}">
                <a14:useLocalDpi xmlns:a14="http://schemas.microsoft.com/office/drawing/2010/main" val="0"/>
              </a:ext>
            </a:extLst>
          </a:blip>
          <a:stretch>
            <a:fillRect/>
          </a:stretch>
        </p:blipFill>
        <p:spPr>
          <a:xfrm>
            <a:off x="2834334" y="1499604"/>
            <a:ext cx="4337148" cy="3753116"/>
          </a:xfrm>
          <a:prstGeom prst="rect">
            <a:avLst/>
          </a:prstGeom>
        </p:spPr>
      </p:pic>
      <p:sp>
        <p:nvSpPr>
          <p:cNvPr id="9" name="Rectangle 8">
            <a:extLst>
              <a:ext uri="{FF2B5EF4-FFF2-40B4-BE49-F238E27FC236}">
                <a16:creationId xmlns:a16="http://schemas.microsoft.com/office/drawing/2014/main" id="{F7EAE7D7-F17B-8DA6-AAE6-3389E08AF310}"/>
              </a:ext>
            </a:extLst>
          </p:cNvPr>
          <p:cNvSpPr/>
          <p:nvPr/>
        </p:nvSpPr>
        <p:spPr>
          <a:xfrm>
            <a:off x="2595911" y="3793554"/>
            <a:ext cx="1705730" cy="2222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GB" sz="5000" b="1">
              <a:solidFill>
                <a:schemeClr val="tx1"/>
              </a:solidFill>
            </a:endParaRPr>
          </a:p>
        </p:txBody>
      </p:sp>
      <p:sp>
        <p:nvSpPr>
          <p:cNvPr id="12" name="Rectangle 11">
            <a:extLst>
              <a:ext uri="{FF2B5EF4-FFF2-40B4-BE49-F238E27FC236}">
                <a16:creationId xmlns:a16="http://schemas.microsoft.com/office/drawing/2014/main" id="{0BA0407B-63A7-A998-0590-3C40AE55D6EC}"/>
              </a:ext>
            </a:extLst>
          </p:cNvPr>
          <p:cNvSpPr/>
          <p:nvPr/>
        </p:nvSpPr>
        <p:spPr>
          <a:xfrm>
            <a:off x="4139270" y="5751852"/>
            <a:ext cx="1705730" cy="2222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GB" sz="5000" b="1">
              <a:solidFill>
                <a:schemeClr val="tx1"/>
              </a:solidFill>
            </a:endParaRPr>
          </a:p>
        </p:txBody>
      </p:sp>
      <p:grpSp>
        <p:nvGrpSpPr>
          <p:cNvPr id="13" name="Group 12">
            <a:extLst>
              <a:ext uri="{FF2B5EF4-FFF2-40B4-BE49-F238E27FC236}">
                <a16:creationId xmlns:a16="http://schemas.microsoft.com/office/drawing/2014/main" id="{00DB1093-4D64-3F21-2EFB-AEE6DC7791AA}"/>
              </a:ext>
            </a:extLst>
          </p:cNvPr>
          <p:cNvGrpSpPr/>
          <p:nvPr/>
        </p:nvGrpSpPr>
        <p:grpSpPr>
          <a:xfrm>
            <a:off x="756921" y="1815054"/>
            <a:ext cx="3994102" cy="1535718"/>
            <a:chOff x="528143" y="842312"/>
            <a:chExt cx="3375875" cy="2398359"/>
          </a:xfrm>
        </p:grpSpPr>
        <p:pic>
          <p:nvPicPr>
            <p:cNvPr id="20" name="Picture 19">
              <a:extLst>
                <a:ext uri="{FF2B5EF4-FFF2-40B4-BE49-F238E27FC236}">
                  <a16:creationId xmlns:a16="http://schemas.microsoft.com/office/drawing/2014/main" id="{BB34943B-344C-11C6-A1E3-0ABF3875C82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32296" b="50889" l="61816" r="74439"/>
                      </a14:imgEffect>
                      <a14:imgEffect>
                        <a14:saturation sat="400000"/>
                      </a14:imgEffect>
                    </a14:imgLayer>
                  </a14:imgProps>
                </a:ext>
                <a:ext uri="{28A0092B-C50C-407E-A947-70E740481C1C}">
                  <a14:useLocalDpi xmlns:a14="http://schemas.microsoft.com/office/drawing/2010/main" val="0"/>
                </a:ext>
              </a:extLst>
            </a:blip>
            <a:srcRect l="60579" t="32075" r="25652" b="49650"/>
            <a:stretch/>
          </p:blipFill>
          <p:spPr>
            <a:xfrm flipH="1">
              <a:off x="2946075" y="2137807"/>
              <a:ext cx="957943" cy="1102864"/>
            </a:xfrm>
            <a:prstGeom prst="rect">
              <a:avLst/>
            </a:prstGeom>
          </p:spPr>
        </p:pic>
        <p:sp>
          <p:nvSpPr>
            <p:cNvPr id="21" name="Rectangle 20">
              <a:extLst>
                <a:ext uri="{FF2B5EF4-FFF2-40B4-BE49-F238E27FC236}">
                  <a16:creationId xmlns:a16="http://schemas.microsoft.com/office/drawing/2014/main" id="{1C244ADA-7AB1-60E0-2EE8-26901D1642FC}"/>
                </a:ext>
              </a:extLst>
            </p:cNvPr>
            <p:cNvSpPr/>
            <p:nvPr/>
          </p:nvSpPr>
          <p:spPr>
            <a:xfrm>
              <a:off x="528143" y="842312"/>
              <a:ext cx="2194560" cy="792000"/>
            </a:xfrm>
            <a:prstGeom prst="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400" b="1" err="1">
                  <a:solidFill>
                    <a:schemeClr val="tx1"/>
                  </a:solidFill>
                </a:rPr>
                <a:t>Broca’s</a:t>
              </a:r>
              <a:r>
                <a:rPr lang="en-GB" sz="2400" b="1">
                  <a:solidFill>
                    <a:schemeClr val="tx1"/>
                  </a:solidFill>
                </a:rPr>
                <a:t> Area</a:t>
              </a:r>
            </a:p>
          </p:txBody>
        </p:sp>
        <p:cxnSp>
          <p:nvCxnSpPr>
            <p:cNvPr id="22" name="Connector: Elbow 21">
              <a:extLst>
                <a:ext uri="{FF2B5EF4-FFF2-40B4-BE49-F238E27FC236}">
                  <a16:creationId xmlns:a16="http://schemas.microsoft.com/office/drawing/2014/main" id="{32A847D6-5B73-5283-8CFF-1FC076C14E06}"/>
                </a:ext>
              </a:extLst>
            </p:cNvPr>
            <p:cNvCxnSpPr>
              <a:cxnSpLocks/>
              <a:stCxn id="25" idx="2"/>
              <a:endCxn id="16" idx="3"/>
            </p:cNvCxnSpPr>
            <p:nvPr/>
          </p:nvCxnSpPr>
          <p:spPr>
            <a:xfrm rot="16200000" flipH="1">
              <a:off x="1758286" y="1501449"/>
              <a:ext cx="1054927" cy="1320652"/>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3" name="Rectangle 2">
            <a:extLst>
              <a:ext uri="{FF2B5EF4-FFF2-40B4-BE49-F238E27FC236}">
                <a16:creationId xmlns:a16="http://schemas.microsoft.com/office/drawing/2014/main" id="{B4FCF5FD-49F6-38A1-7CCC-55DAE4BFF1E5}"/>
              </a:ext>
            </a:extLst>
          </p:cNvPr>
          <p:cNvSpPr/>
          <p:nvPr/>
        </p:nvSpPr>
        <p:spPr>
          <a:xfrm>
            <a:off x="6870578" y="1605279"/>
            <a:ext cx="4483223" cy="3912727"/>
          </a:xfrm>
          <a:prstGeom prst="rect">
            <a:avLst/>
          </a:prstGeom>
          <a:solidFill>
            <a:schemeClr val="bg1"/>
          </a:solidFill>
          <a:ln w="57150">
            <a:solidFill>
              <a:srgbClr val="F0E73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342900" indent="-342900">
              <a:buFont typeface="Wingdings" panose="05000000000000000000" pitchFamily="2" charset="2"/>
              <a:buChar char="§"/>
            </a:pPr>
            <a:r>
              <a:rPr lang="en-GB" sz="2400" dirty="0">
                <a:solidFill>
                  <a:schemeClr val="tx1"/>
                </a:solidFill>
              </a:rPr>
              <a:t>Named after </a:t>
            </a:r>
            <a:r>
              <a:rPr lang="en-GB" sz="2400" b="1" dirty="0">
                <a:solidFill>
                  <a:schemeClr val="tx1"/>
                </a:solidFill>
              </a:rPr>
              <a:t>Paul Broca (</a:t>
            </a:r>
            <a:r>
              <a:rPr lang="en-GB" sz="2400" dirty="0">
                <a:solidFill>
                  <a:schemeClr val="tx1"/>
                </a:solidFill>
              </a:rPr>
              <a:t>surgeon</a:t>
            </a:r>
            <a:r>
              <a:rPr lang="en-GB" sz="2400" b="1" dirty="0">
                <a:solidFill>
                  <a:schemeClr val="tx1"/>
                </a:solidFill>
              </a:rPr>
              <a:t>)</a:t>
            </a:r>
            <a:endParaRPr lang="en-GB" sz="2400" b="1" dirty="0">
              <a:solidFill>
                <a:schemeClr val="tx1"/>
              </a:solidFill>
              <a:cs typeface="Calibri"/>
            </a:endParaRPr>
          </a:p>
          <a:p>
            <a:pPr marL="342900" indent="-342900">
              <a:buFont typeface="Wingdings" panose="05000000000000000000" pitchFamily="2" charset="2"/>
              <a:buChar char="§"/>
            </a:pPr>
            <a:r>
              <a:rPr lang="en-GB" sz="2400" dirty="0">
                <a:solidFill>
                  <a:schemeClr val="tx1"/>
                </a:solidFill>
                <a:cs typeface="Calibri"/>
              </a:rPr>
              <a:t>Identified small area in left frontal lobe responsible for speech production</a:t>
            </a:r>
          </a:p>
          <a:p>
            <a:pPr marL="342900" indent="-342900">
              <a:buFont typeface="Wingdings" panose="05000000000000000000" pitchFamily="2" charset="2"/>
              <a:buChar char="§"/>
            </a:pPr>
            <a:r>
              <a:rPr lang="en-GB" sz="2400" dirty="0">
                <a:solidFill>
                  <a:schemeClr val="tx1"/>
                </a:solidFill>
                <a:cs typeface="Calibri"/>
              </a:rPr>
              <a:t>Damage to </a:t>
            </a:r>
            <a:r>
              <a:rPr lang="en-GB" sz="2400" b="1" dirty="0">
                <a:solidFill>
                  <a:schemeClr val="tx1"/>
                </a:solidFill>
                <a:cs typeface="Calibri"/>
              </a:rPr>
              <a:t>Broca's area</a:t>
            </a:r>
            <a:r>
              <a:rPr lang="en-GB" sz="2400" dirty="0">
                <a:solidFill>
                  <a:schemeClr val="tx1"/>
                </a:solidFill>
                <a:cs typeface="Calibri"/>
              </a:rPr>
              <a:t> causes Broca's aphasia, which is characterised by speech which is slow, laborious, and lacking in fluency</a:t>
            </a:r>
          </a:p>
        </p:txBody>
      </p:sp>
    </p:spTree>
    <p:custDataLst>
      <p:tags r:id="rId1"/>
    </p:custDataLst>
    <p:extLst>
      <p:ext uri="{BB962C8B-B14F-4D97-AF65-F5344CB8AC3E}">
        <p14:creationId xmlns:p14="http://schemas.microsoft.com/office/powerpoint/2010/main" val="298888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83DD-F286-7948-403E-456EE230874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022E08A-2CF2-BBA3-F8E3-ABC0C22C0693}"/>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000" b="1" dirty="0">
                <a:solidFill>
                  <a:schemeClr val="bg1"/>
                </a:solidFill>
                <a:latin typeface="Calibri" panose="020F0502020204030204"/>
              </a:rPr>
              <a:t>WERNICKE’S AREA</a:t>
            </a:r>
            <a:endParaRPr lang="en-US" sz="2000" dirty="0">
              <a:solidFill>
                <a:schemeClr val="bg1"/>
              </a:solidFill>
            </a:endParaRPr>
          </a:p>
        </p:txBody>
      </p:sp>
      <p:sp>
        <p:nvSpPr>
          <p:cNvPr id="2" name="Rectangle 1">
            <a:extLst>
              <a:ext uri="{FF2B5EF4-FFF2-40B4-BE49-F238E27FC236}">
                <a16:creationId xmlns:a16="http://schemas.microsoft.com/office/drawing/2014/main" id="{C6280F34-77F4-B4A2-3461-806B65ABA113}"/>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BFF9CBA6-1580-5668-7800-90C19F6D331D}"/>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6018481B-A824-B930-E095-3344135C5A34}"/>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03AC5DAF-46F7-2476-8C36-186AB070D53D}"/>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C5EDA31B-160E-F157-0F77-72E340F5E35E}"/>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pic>
        <p:nvPicPr>
          <p:cNvPr id="8" name="Picture 7">
            <a:extLst>
              <a:ext uri="{FF2B5EF4-FFF2-40B4-BE49-F238E27FC236}">
                <a16:creationId xmlns:a16="http://schemas.microsoft.com/office/drawing/2014/main" id="{F4DA1A8D-883D-FE02-963A-4F63729BE87D}"/>
              </a:ext>
            </a:extLst>
          </p:cNvPr>
          <p:cNvPicPr>
            <a:picLocks noChangeAspect="1"/>
          </p:cNvPicPr>
          <p:nvPr/>
        </p:nvPicPr>
        <p:blipFill>
          <a:blip r:embed="rId5" cstate="email">
            <a:grayscl/>
            <a:extLst>
              <a:ext uri="{28A0092B-C50C-407E-A947-70E740481C1C}">
                <a14:useLocalDpi xmlns:a14="http://schemas.microsoft.com/office/drawing/2010/main" val="0"/>
              </a:ext>
            </a:extLst>
          </a:blip>
          <a:stretch>
            <a:fillRect/>
          </a:stretch>
        </p:blipFill>
        <p:spPr>
          <a:xfrm>
            <a:off x="5259772" y="1372432"/>
            <a:ext cx="4676708" cy="4413924"/>
          </a:xfrm>
          <a:prstGeom prst="rect">
            <a:avLst/>
          </a:prstGeom>
        </p:spPr>
      </p:pic>
      <p:sp>
        <p:nvSpPr>
          <p:cNvPr id="9" name="Rectangle 8">
            <a:extLst>
              <a:ext uri="{FF2B5EF4-FFF2-40B4-BE49-F238E27FC236}">
                <a16:creationId xmlns:a16="http://schemas.microsoft.com/office/drawing/2014/main" id="{E39FF009-A1BF-0AFD-76D2-1979777C8F61}"/>
              </a:ext>
            </a:extLst>
          </p:cNvPr>
          <p:cNvSpPr/>
          <p:nvPr/>
        </p:nvSpPr>
        <p:spPr>
          <a:xfrm>
            <a:off x="2595911" y="4395628"/>
            <a:ext cx="1705730" cy="2222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GB" sz="5000" b="1">
              <a:solidFill>
                <a:schemeClr val="tx1"/>
              </a:solidFill>
            </a:endParaRPr>
          </a:p>
        </p:txBody>
      </p:sp>
      <p:sp>
        <p:nvSpPr>
          <p:cNvPr id="12" name="Rectangle 11">
            <a:extLst>
              <a:ext uri="{FF2B5EF4-FFF2-40B4-BE49-F238E27FC236}">
                <a16:creationId xmlns:a16="http://schemas.microsoft.com/office/drawing/2014/main" id="{E4DFCB27-CB0D-E0C7-8ABD-0025FC321E82}"/>
              </a:ext>
            </a:extLst>
          </p:cNvPr>
          <p:cNvSpPr/>
          <p:nvPr/>
        </p:nvSpPr>
        <p:spPr>
          <a:xfrm>
            <a:off x="4139270" y="5751852"/>
            <a:ext cx="1705730" cy="2222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GB" sz="5000" b="1">
              <a:solidFill>
                <a:schemeClr val="tx1"/>
              </a:solidFill>
            </a:endParaRPr>
          </a:p>
        </p:txBody>
      </p:sp>
      <p:grpSp>
        <p:nvGrpSpPr>
          <p:cNvPr id="14" name="Group 13">
            <a:extLst>
              <a:ext uri="{FF2B5EF4-FFF2-40B4-BE49-F238E27FC236}">
                <a16:creationId xmlns:a16="http://schemas.microsoft.com/office/drawing/2014/main" id="{8BFEB065-38B7-A78A-5B9C-EA46C9C4B88D}"/>
              </a:ext>
            </a:extLst>
          </p:cNvPr>
          <p:cNvGrpSpPr/>
          <p:nvPr/>
        </p:nvGrpSpPr>
        <p:grpSpPr>
          <a:xfrm>
            <a:off x="7560167" y="3310035"/>
            <a:ext cx="4419997" cy="2171185"/>
            <a:chOff x="4348414" y="2721469"/>
            <a:chExt cx="6208668" cy="3440161"/>
          </a:xfrm>
        </p:grpSpPr>
        <p:pic>
          <p:nvPicPr>
            <p:cNvPr id="17" name="Picture 16">
              <a:extLst>
                <a:ext uri="{FF2B5EF4-FFF2-40B4-BE49-F238E27FC236}">
                  <a16:creationId xmlns:a16="http://schemas.microsoft.com/office/drawing/2014/main" id="{0D013A46-6B48-4C08-2E8F-A50DDB32398C}"/>
                </a:ext>
              </a:extLst>
            </p:cNvPr>
            <p:cNvPicPr>
              <a:picLocks noChangeAspect="1"/>
            </p:cNvPicPr>
            <p:nvPr/>
          </p:nvPicPr>
          <p:blipFill rotWithShape="1">
            <a:blip r:embed="rId6" cstate="email">
              <a:duotone>
                <a:prstClr val="black"/>
                <a:schemeClr val="accent2">
                  <a:tint val="45000"/>
                  <a:satMod val="400000"/>
                </a:schemeClr>
              </a:duotone>
              <a:extLst>
                <a:ext uri="{BEBA8EAE-BF5A-486C-A8C5-ECC9F3942E4B}">
                  <a14:imgProps xmlns:a14="http://schemas.microsoft.com/office/drawing/2010/main">
                    <a14:imgLayer r:embed="rId7">
                      <a14:imgEffect>
                        <a14:backgroundRemoval t="43290" b="52546" l="41550" r="52980"/>
                      </a14:imgEffect>
                      <a14:imgEffect>
                        <a14:saturation sat="400000"/>
                      </a14:imgEffect>
                    </a14:imgLayer>
                  </a14:imgProps>
                </a:ext>
                <a:ext uri="{28A0092B-C50C-407E-A947-70E740481C1C}">
                  <a14:useLocalDpi xmlns:a14="http://schemas.microsoft.com/office/drawing/2010/main" val="0"/>
                </a:ext>
              </a:extLst>
            </a:blip>
            <a:srcRect l="41177" t="42176" r="45680" b="46279"/>
            <a:stretch/>
          </p:blipFill>
          <p:spPr>
            <a:xfrm flipH="1">
              <a:off x="4348414" y="2721469"/>
              <a:ext cx="914399" cy="696687"/>
            </a:xfrm>
            <a:prstGeom prst="rect">
              <a:avLst/>
            </a:prstGeom>
          </p:spPr>
        </p:pic>
        <p:sp>
          <p:nvSpPr>
            <p:cNvPr id="18" name="Rectangle 17">
              <a:extLst>
                <a:ext uri="{FF2B5EF4-FFF2-40B4-BE49-F238E27FC236}">
                  <a16:creationId xmlns:a16="http://schemas.microsoft.com/office/drawing/2014/main" id="{92EB3B05-B552-9D94-4ABE-181119ADE620}"/>
                </a:ext>
              </a:extLst>
            </p:cNvPr>
            <p:cNvSpPr/>
            <p:nvPr/>
          </p:nvSpPr>
          <p:spPr>
            <a:xfrm>
              <a:off x="7164292" y="4891243"/>
              <a:ext cx="3392790" cy="1270387"/>
            </a:xfrm>
            <a:prstGeom prst="rect">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400" b="1" dirty="0">
                  <a:solidFill>
                    <a:schemeClr val="tx1"/>
                  </a:solidFill>
                </a:rPr>
                <a:t>Wernicke’s Area</a:t>
              </a:r>
              <a:endParaRPr lang="en-GB" sz="2400" b="1">
                <a:solidFill>
                  <a:schemeClr val="tx1"/>
                </a:solidFill>
                <a:ea typeface="Calibri"/>
                <a:cs typeface="Calibri"/>
              </a:endParaRPr>
            </a:p>
          </p:txBody>
        </p:sp>
        <p:cxnSp>
          <p:nvCxnSpPr>
            <p:cNvPr id="19" name="Connector: Elbow 18">
              <a:extLst>
                <a:ext uri="{FF2B5EF4-FFF2-40B4-BE49-F238E27FC236}">
                  <a16:creationId xmlns:a16="http://schemas.microsoft.com/office/drawing/2014/main" id="{423BAE5C-BFFE-E130-4EE5-D13079410101}"/>
                </a:ext>
              </a:extLst>
            </p:cNvPr>
            <p:cNvCxnSpPr>
              <a:cxnSpLocks/>
              <a:stCxn id="27" idx="0"/>
              <a:endCxn id="17" idx="1"/>
            </p:cNvCxnSpPr>
            <p:nvPr/>
          </p:nvCxnSpPr>
          <p:spPr>
            <a:xfrm rot="16200000" flipV="1">
              <a:off x="5485191" y="2847436"/>
              <a:ext cx="1782901" cy="2227655"/>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3" name="Rectangle 2">
            <a:extLst>
              <a:ext uri="{FF2B5EF4-FFF2-40B4-BE49-F238E27FC236}">
                <a16:creationId xmlns:a16="http://schemas.microsoft.com/office/drawing/2014/main" id="{031C6717-56F4-73B3-281E-5B2F6CE70A68}"/>
              </a:ext>
            </a:extLst>
          </p:cNvPr>
          <p:cNvSpPr/>
          <p:nvPr/>
        </p:nvSpPr>
        <p:spPr>
          <a:xfrm>
            <a:off x="899581" y="1916626"/>
            <a:ext cx="4505539" cy="3647434"/>
          </a:xfrm>
          <a:prstGeom prst="rect">
            <a:avLst/>
          </a:prstGeom>
          <a:solidFill>
            <a:schemeClr val="bg1"/>
          </a:solidFill>
          <a:ln w="57150">
            <a:solidFill>
              <a:srgbClr val="EE959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342900" indent="-342900">
              <a:buFont typeface="Wingdings" panose="05000000000000000000" pitchFamily="2" charset="2"/>
              <a:buChar char="§"/>
            </a:pPr>
            <a:r>
              <a:rPr lang="en-GB" sz="2200" dirty="0">
                <a:solidFill>
                  <a:schemeClr val="tx1"/>
                </a:solidFill>
              </a:rPr>
              <a:t>Named after </a:t>
            </a:r>
            <a:r>
              <a:rPr lang="en-GB" sz="2200" b="1" dirty="0">
                <a:solidFill>
                  <a:schemeClr val="tx1"/>
                </a:solidFill>
              </a:rPr>
              <a:t>Karl Wernicke</a:t>
            </a:r>
            <a:endParaRPr lang="en-GB" sz="2200" b="1" dirty="0">
              <a:solidFill>
                <a:schemeClr val="tx1"/>
              </a:solidFill>
              <a:ea typeface="Calibri"/>
              <a:cs typeface="Calibri"/>
            </a:endParaRPr>
          </a:p>
          <a:p>
            <a:pPr marL="342900" indent="-342900">
              <a:buFont typeface="Wingdings" panose="05000000000000000000" pitchFamily="2" charset="2"/>
              <a:buChar char="§"/>
            </a:pPr>
            <a:r>
              <a:rPr lang="en-GB" sz="2200" dirty="0">
                <a:solidFill>
                  <a:schemeClr val="tx1"/>
                </a:solidFill>
              </a:rPr>
              <a:t>Patients who could talk but not understand language</a:t>
            </a:r>
            <a:r>
              <a:rPr lang="en-GB" sz="2200" b="1" dirty="0">
                <a:solidFill>
                  <a:schemeClr val="tx1"/>
                </a:solidFill>
              </a:rPr>
              <a:t> </a:t>
            </a:r>
            <a:r>
              <a:rPr lang="en-GB" sz="2200" dirty="0">
                <a:solidFill>
                  <a:schemeClr val="tx1"/>
                </a:solidFill>
              </a:rPr>
              <a:t>were studied.</a:t>
            </a:r>
          </a:p>
          <a:p>
            <a:pPr marL="342900" indent="-342900">
              <a:buFont typeface="Wingdings" panose="05000000000000000000" pitchFamily="2" charset="2"/>
              <a:buChar char="§"/>
            </a:pPr>
            <a:r>
              <a:rPr lang="en-GB" sz="2200" dirty="0">
                <a:solidFill>
                  <a:schemeClr val="tx1"/>
                </a:solidFill>
              </a:rPr>
              <a:t>Wernicke identified that the </a:t>
            </a:r>
            <a:r>
              <a:rPr lang="en-GB" sz="2200" b="1" dirty="0">
                <a:solidFill>
                  <a:schemeClr val="tx1"/>
                </a:solidFill>
              </a:rPr>
              <a:t>left temporal lobe </a:t>
            </a:r>
            <a:r>
              <a:rPr lang="en-GB" sz="2200" dirty="0">
                <a:solidFill>
                  <a:schemeClr val="tx1"/>
                </a:solidFill>
              </a:rPr>
              <a:t>is responsible for language comprehension</a:t>
            </a:r>
            <a:endParaRPr lang="en-GB" sz="2200" dirty="0">
              <a:solidFill>
                <a:schemeClr val="tx1"/>
              </a:solidFill>
              <a:ea typeface="Calibri"/>
              <a:cs typeface="Calibri"/>
            </a:endParaRPr>
          </a:p>
          <a:p>
            <a:pPr marL="342900" indent="-342900">
              <a:buFont typeface="Wingdings" panose="05000000000000000000" pitchFamily="2" charset="2"/>
              <a:buChar char="§"/>
            </a:pPr>
            <a:r>
              <a:rPr lang="en-GB" sz="2200" dirty="0">
                <a:solidFill>
                  <a:schemeClr val="tx1"/>
                </a:solidFill>
                <a:cs typeface="Calibri"/>
              </a:rPr>
              <a:t>Patients with Wernicke's aphasia will often produce nonsense words as part of the content of their speech</a:t>
            </a:r>
            <a:endParaRPr lang="en-GB" sz="2200" dirty="0">
              <a:solidFill>
                <a:schemeClr val="tx1"/>
              </a:solidFill>
              <a:ea typeface="Calibri"/>
              <a:cs typeface="Calibri"/>
            </a:endParaRPr>
          </a:p>
        </p:txBody>
      </p:sp>
    </p:spTree>
    <p:custDataLst>
      <p:tags r:id="rId1"/>
    </p:custDataLst>
    <p:extLst>
      <p:ext uri="{BB962C8B-B14F-4D97-AF65-F5344CB8AC3E}">
        <p14:creationId xmlns:p14="http://schemas.microsoft.com/office/powerpoint/2010/main" val="310161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071E-CBDA-B946-0698-4147213573C6}"/>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7BD3F48-FF4E-39CF-4A79-6AD30CBAA70A}"/>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000" b="1" dirty="0">
                <a:solidFill>
                  <a:schemeClr val="bg1"/>
                </a:solidFill>
                <a:ea typeface="Calibri"/>
                <a:cs typeface="Calibri"/>
              </a:rPr>
              <a:t>STRENGTHS</a:t>
            </a:r>
          </a:p>
        </p:txBody>
      </p:sp>
      <p:sp>
        <p:nvSpPr>
          <p:cNvPr id="2" name="Rectangle 1">
            <a:extLst>
              <a:ext uri="{FF2B5EF4-FFF2-40B4-BE49-F238E27FC236}">
                <a16:creationId xmlns:a16="http://schemas.microsoft.com/office/drawing/2014/main" id="{22AA76E2-7A5F-A140-B332-536EFC0D4DB4}"/>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890BDB8-1AF4-0C26-07B4-6B73EC6DD3D8}"/>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80D23E1D-8105-FB5A-7896-D8D373CCDCE9}"/>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6BEC0721-83CD-E120-FF27-5A9EFF048499}"/>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31F4045F-986D-187B-356A-277204BE9E38}"/>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10" name="TextBox 9">
            <a:extLst>
              <a:ext uri="{FF2B5EF4-FFF2-40B4-BE49-F238E27FC236}">
                <a16:creationId xmlns:a16="http://schemas.microsoft.com/office/drawing/2014/main" id="{D12AE5CC-222A-FC2A-4A38-69A1D7BC64A7}"/>
              </a:ext>
            </a:extLst>
          </p:cNvPr>
          <p:cNvSpPr txBox="1"/>
          <p:nvPr/>
        </p:nvSpPr>
        <p:spPr>
          <a:xfrm>
            <a:off x="822511" y="1516584"/>
            <a:ext cx="1053128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400" b="1" dirty="0"/>
              <a:t>Research evidence: </a:t>
            </a:r>
            <a:r>
              <a:rPr lang="en-GB" sz="2400" dirty="0"/>
              <a:t>Phineas Gage who, in 1848 while working on a rail line, experienced a drastic accident during which a piece of iron went through his skull. Although Gage survived, he did experience a loss of inhibition and anger. This provides support for the theory of localisation of brain function, as it was believed that the area the iron stake damaged was responsible for personality.</a:t>
            </a:r>
          </a:p>
          <a:p>
            <a:endParaRPr lang="en-US" sz="2400" dirty="0">
              <a:ea typeface="Calibri"/>
              <a:cs typeface="Calibri"/>
            </a:endParaRPr>
          </a:p>
          <a:p>
            <a:pPr marL="285750" indent="-285750">
              <a:buFont typeface="Wingdings"/>
              <a:buChar char="§"/>
            </a:pPr>
            <a:r>
              <a:rPr lang="en-US" sz="2400" b="1" dirty="0"/>
              <a:t>Brain scan evidence: </a:t>
            </a:r>
            <a:r>
              <a:rPr lang="en-US" sz="2400" dirty="0">
                <a:ea typeface="+mn-lt"/>
                <a:cs typeface="+mn-lt"/>
              </a:rPr>
              <a:t>Modern brain imaging techniques like fMRI provide scientific, real-time evidence of brain activity during specific tasks. Research consistently shows that Wernicke’s area is active during language comprehension, while Broca’s area is active during speech production. This supports the idea that these functions are </a:t>
            </a:r>
            <a:r>
              <a:rPr lang="en-US" sz="2400" dirty="0" err="1">
                <a:ea typeface="+mn-lt"/>
                <a:cs typeface="+mn-lt"/>
              </a:rPr>
              <a:t>localised</a:t>
            </a:r>
            <a:r>
              <a:rPr lang="en-US" sz="2400" dirty="0">
                <a:ea typeface="+mn-lt"/>
                <a:cs typeface="+mn-lt"/>
              </a:rPr>
              <a:t> rather than distributed across the brain. </a:t>
            </a:r>
            <a:endParaRPr lang="en-US" sz="2400" dirty="0">
              <a:ea typeface="Calibri" panose="020F0502020204030204"/>
              <a:cs typeface="Calibri" panose="020F0502020204030204"/>
            </a:endParaRPr>
          </a:p>
        </p:txBody>
      </p:sp>
    </p:spTree>
    <p:custDataLst>
      <p:tags r:id="rId1"/>
    </p:custDataLst>
    <p:extLst>
      <p:ext uri="{BB962C8B-B14F-4D97-AF65-F5344CB8AC3E}">
        <p14:creationId xmlns:p14="http://schemas.microsoft.com/office/powerpoint/2010/main" val="29001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5C0E8-6D12-A704-5886-A5DABEC8CCA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B92157D4-1FBE-FD64-0032-FDE63E23540C}"/>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000" b="1" dirty="0">
                <a:solidFill>
                  <a:schemeClr val="bg1"/>
                </a:solidFill>
                <a:ea typeface="Calibri"/>
                <a:cs typeface="Calibri"/>
              </a:rPr>
              <a:t>LIMITATIONS</a:t>
            </a:r>
          </a:p>
        </p:txBody>
      </p:sp>
      <p:sp>
        <p:nvSpPr>
          <p:cNvPr id="2" name="Rectangle 1">
            <a:extLst>
              <a:ext uri="{FF2B5EF4-FFF2-40B4-BE49-F238E27FC236}">
                <a16:creationId xmlns:a16="http://schemas.microsoft.com/office/drawing/2014/main" id="{9B905CA5-2A2D-1F6C-1B6A-2FD13452F3EC}"/>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DC31C3C6-5278-FCF2-59FD-991D196855B9}"/>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56A61118-BF3A-B642-223F-26445E535557}"/>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7DDCD352-4AC1-8403-4563-0A511693F3D7}"/>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5AE18536-A9AC-A8CE-928C-390095B32343}"/>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10" name="TextBox 9">
            <a:extLst>
              <a:ext uri="{FF2B5EF4-FFF2-40B4-BE49-F238E27FC236}">
                <a16:creationId xmlns:a16="http://schemas.microsoft.com/office/drawing/2014/main" id="{A53ABC48-8735-85C5-00B1-4CA2DE320E93}"/>
              </a:ext>
            </a:extLst>
          </p:cNvPr>
          <p:cNvSpPr txBox="1"/>
          <p:nvPr/>
        </p:nvSpPr>
        <p:spPr>
          <a:xfrm>
            <a:off x="822511" y="1287244"/>
            <a:ext cx="1053128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400" b="1" dirty="0"/>
              <a:t>Research challenge: </a:t>
            </a:r>
            <a:r>
              <a:rPr lang="en-US" sz="2400" dirty="0">
                <a:ea typeface="+mn-lt"/>
                <a:cs typeface="+mn-lt"/>
              </a:rPr>
              <a:t>Some evidence suggests that complex functions like memory, learning, and decision-making involve multiple interconnected brain regions, rather than isolated areas. For example, Lashley (1950) showed that removing large portions of the cortex in rats’ brains affected learning, regardless of which area was removed — suggesting learning is not </a:t>
            </a:r>
            <a:r>
              <a:rPr lang="en-US" sz="2400" dirty="0" err="1">
                <a:ea typeface="+mn-lt"/>
                <a:cs typeface="+mn-lt"/>
              </a:rPr>
              <a:t>localised</a:t>
            </a:r>
            <a:r>
              <a:rPr lang="en-US" sz="2400" dirty="0">
                <a:ea typeface="+mn-lt"/>
                <a:cs typeface="+mn-lt"/>
              </a:rPr>
              <a:t> but distributed widely. </a:t>
            </a:r>
            <a:endParaRPr lang="en-US" sz="2400" dirty="0"/>
          </a:p>
          <a:p>
            <a:pPr marL="285750" indent="-285750">
              <a:buFont typeface="Wingdings"/>
              <a:buChar char="§"/>
            </a:pPr>
            <a:endParaRPr lang="en-US" sz="2400" dirty="0"/>
          </a:p>
          <a:p>
            <a:pPr marL="285750" indent="-285750">
              <a:buFont typeface="Wingdings"/>
              <a:buChar char="§"/>
            </a:pPr>
            <a:r>
              <a:rPr lang="en-US" sz="2400" b="1" dirty="0"/>
              <a:t>Individual differences:</a:t>
            </a:r>
            <a:r>
              <a:rPr lang="en-US" sz="2400" b="1" dirty="0">
                <a:ea typeface="+mn-lt"/>
                <a:cs typeface="+mn-lt"/>
              </a:rPr>
              <a:t> </a:t>
            </a:r>
            <a:r>
              <a:rPr lang="en-GB" sz="2400" dirty="0"/>
              <a:t>The idea of localisation fails to consider individual differences. </a:t>
            </a:r>
            <a:r>
              <a:rPr lang="en-GB" sz="2400" dirty="0" err="1"/>
              <a:t>Herasty</a:t>
            </a:r>
            <a:r>
              <a:rPr lang="en-GB" sz="2400" dirty="0"/>
              <a:t> (1997) found that women have proportionally larger Broca’s and Wernicke’s areas than men, which can explain the greater ease of language use amongst women. The differences between men and women are ignored, and variations in the pattern of activation and the size of areas observed during various language activities are not considered.</a:t>
            </a:r>
            <a:endParaRPr lang="en-US" sz="2200" dirty="0">
              <a:ea typeface="Calibri" panose="020F0502020204030204"/>
              <a:cs typeface="Calibri" panose="020F0502020204030204"/>
            </a:endParaRPr>
          </a:p>
        </p:txBody>
      </p:sp>
    </p:spTree>
    <p:custDataLst>
      <p:tags r:id="rId1"/>
    </p:custDataLst>
    <p:extLst>
      <p:ext uri="{BB962C8B-B14F-4D97-AF65-F5344CB8AC3E}">
        <p14:creationId xmlns:p14="http://schemas.microsoft.com/office/powerpoint/2010/main" val="243838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7250-1C99-E076-0B2C-111C46887A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B57155-82C4-C1D6-918E-01409F33E912}"/>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D1392CA7-4726-E8A6-7C9F-52B35BF96CC8}"/>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130A4D53-A6E4-EA5D-9170-C93A1B35E4D1}"/>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E5CD5D72-6F1A-FAAD-4492-D470D1EF66E2}"/>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C253FB85-5ED0-A063-3360-C0F0D2A556E3}"/>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10" name="Rectangle 9">
            <a:extLst>
              <a:ext uri="{FF2B5EF4-FFF2-40B4-BE49-F238E27FC236}">
                <a16:creationId xmlns:a16="http://schemas.microsoft.com/office/drawing/2014/main" id="{4F4A4378-42CA-EF4B-0D4D-AC7CD6451313}"/>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82459-E775-6E3B-8CCA-297E412238C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DD7F1-70FA-49F7-6807-B2837C1A892F}"/>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BFEA236C-E934-73A7-AB75-D879E09F4146}"/>
              </a:ext>
            </a:extLst>
          </p:cNvPr>
          <p:cNvSpPr txBox="1"/>
          <p:nvPr/>
        </p:nvSpPr>
        <p:spPr>
          <a:xfrm>
            <a:off x="5795855" y="1567435"/>
            <a:ext cx="5455037" cy="4093428"/>
          </a:xfrm>
          <a:prstGeom prst="rect">
            <a:avLst/>
          </a:prstGeom>
          <a:noFill/>
        </p:spPr>
        <p:txBody>
          <a:bodyPr wrap="square" lIns="91440" tIns="45720" rIns="91440" bIns="45720" anchor="t">
            <a:spAutoFit/>
          </a:bodyPr>
          <a:lstStyle/>
          <a:p>
            <a:r>
              <a:rPr lang="en-GB" sz="2400" b="1" dirty="0">
                <a:ea typeface="+mn-lt"/>
                <a:cs typeface="+mn-lt"/>
              </a:rPr>
              <a:t>Which area of the brain is primarily responsible for speech production?</a:t>
            </a:r>
          </a:p>
          <a:p>
            <a:endParaRPr lang="en-GB" sz="2400" dirty="0">
              <a:ea typeface="+mn-lt"/>
              <a:cs typeface="+mn-lt"/>
            </a:endParaRPr>
          </a:p>
          <a:p>
            <a:pPr marL="457200" indent="-457200">
              <a:buAutoNum type="alphaUcPeriod"/>
            </a:pPr>
            <a:r>
              <a:rPr lang="en-GB" sz="2400" dirty="0">
                <a:ea typeface="+mn-lt"/>
                <a:cs typeface="+mn-lt"/>
              </a:rPr>
              <a:t>Wernicke’s area</a:t>
            </a:r>
            <a:endParaRPr lang="en-GB" dirty="0">
              <a:ea typeface="+mn-lt"/>
              <a:cs typeface="+mn-lt"/>
            </a:endParaRPr>
          </a:p>
          <a:p>
            <a:pPr marL="457200" indent="-457200">
              <a:buAutoNum type="alphaUcPeriod"/>
            </a:pPr>
            <a:r>
              <a:rPr lang="en-GB" sz="2400" dirty="0">
                <a:ea typeface="+mn-lt"/>
                <a:cs typeface="+mn-lt"/>
              </a:rPr>
              <a:t>Motor cortex</a:t>
            </a:r>
            <a:endParaRPr lang="en-GB" dirty="0">
              <a:ea typeface="+mn-lt"/>
              <a:cs typeface="+mn-lt"/>
            </a:endParaRPr>
          </a:p>
          <a:p>
            <a:pPr marL="457200" indent="-457200">
              <a:buAutoNum type="alphaUcPeriod"/>
            </a:pPr>
            <a:r>
              <a:rPr lang="en-GB" sz="2400" dirty="0">
                <a:ea typeface="+mn-lt"/>
                <a:cs typeface="+mn-lt"/>
              </a:rPr>
              <a:t>Broca’s area</a:t>
            </a:r>
            <a:endParaRPr lang="en-GB" dirty="0">
              <a:ea typeface="+mn-lt"/>
              <a:cs typeface="+mn-lt"/>
            </a:endParaRPr>
          </a:p>
          <a:p>
            <a:pPr marL="457200" indent="-457200">
              <a:buAutoNum type="alphaUcPeriod"/>
            </a:pPr>
            <a:r>
              <a:rPr lang="en-GB" sz="2400" dirty="0">
                <a:ea typeface="+mn-lt"/>
                <a:cs typeface="+mn-lt"/>
              </a:rPr>
              <a:t>Visual cortex</a:t>
            </a:r>
            <a:endParaRPr lang="en-GB" dirty="0">
              <a:ea typeface="Calibri" panose="020F0502020204030204"/>
              <a:cs typeface="Calibri" panose="020F0502020204030204"/>
            </a:endParaRPr>
          </a:p>
          <a:p>
            <a:endParaRPr lang="en-GB" sz="2400" dirty="0">
              <a:ea typeface="Calibri" panose="020F0502020204030204"/>
              <a:cs typeface="Calibri" panose="020F0502020204030204"/>
            </a:endParaRPr>
          </a:p>
          <a:p>
            <a:endParaRPr lang="en-GB" sz="2400" b="1" dirty="0">
              <a:ea typeface="Calibri"/>
              <a:cs typeface="Calibri"/>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04CF2EDF-0AB3-5BD5-A702-0C2D36BE6690}"/>
              </a:ext>
            </a:extLst>
          </p:cNvPr>
          <p:cNvPicPr>
            <a:picLocks noChangeAspect="1"/>
          </p:cNvPicPr>
          <p:nvPr/>
        </p:nvPicPr>
        <p:blipFill>
          <a:blip r:embed="rId5">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08211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6C242-46F3-4C9B-7466-78846867E2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E90C8C-A900-2659-FF02-367A00737B52}"/>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05A1CC77-6F9C-BAA0-83DA-C6200EFFA199}"/>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2B6F6553-9CBA-A876-42DE-51B29B50E5C7}"/>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D7C43F4E-8C41-1755-5DEC-77EEE3AC3B57}"/>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57C9246F-F18D-C793-FF3C-C2EAD62A7656}"/>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10" name="Rectangle 9">
            <a:extLst>
              <a:ext uri="{FF2B5EF4-FFF2-40B4-BE49-F238E27FC236}">
                <a16:creationId xmlns:a16="http://schemas.microsoft.com/office/drawing/2014/main" id="{5FD11E10-73CC-13EA-0039-F159B6BD796F}"/>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4EE11C-5A1F-62BA-56B2-B77799656C47}"/>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34691-BBCF-BC3B-8825-C31A175D5ED2}"/>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F4A8DC7E-44A2-443E-84D2-2B8753228F7A}"/>
              </a:ext>
            </a:extLst>
          </p:cNvPr>
          <p:cNvSpPr txBox="1"/>
          <p:nvPr/>
        </p:nvSpPr>
        <p:spPr>
          <a:xfrm>
            <a:off x="5795855" y="1567435"/>
            <a:ext cx="5455037" cy="4093428"/>
          </a:xfrm>
          <a:prstGeom prst="rect">
            <a:avLst/>
          </a:prstGeom>
          <a:noFill/>
        </p:spPr>
        <p:txBody>
          <a:bodyPr wrap="square" lIns="91440" tIns="45720" rIns="91440" bIns="45720" anchor="t">
            <a:spAutoFit/>
          </a:bodyPr>
          <a:lstStyle/>
          <a:p>
            <a:r>
              <a:rPr lang="en-GB" sz="2400" b="1" dirty="0">
                <a:ea typeface="+mn-lt"/>
                <a:cs typeface="+mn-lt"/>
              </a:rPr>
              <a:t>Which area of the brain is primarily responsible for speech production?</a:t>
            </a:r>
          </a:p>
          <a:p>
            <a:endParaRPr lang="en-GB" sz="2400" dirty="0">
              <a:ea typeface="+mn-lt"/>
              <a:cs typeface="+mn-lt"/>
            </a:endParaRPr>
          </a:p>
          <a:p>
            <a:pPr marL="457200" indent="-457200">
              <a:buAutoNum type="alphaUcPeriod"/>
            </a:pPr>
            <a:r>
              <a:rPr lang="en-GB" sz="2400" dirty="0">
                <a:ea typeface="+mn-lt"/>
                <a:cs typeface="+mn-lt"/>
              </a:rPr>
              <a:t>Wernicke’s area</a:t>
            </a:r>
            <a:endParaRPr lang="en-GB" dirty="0">
              <a:ea typeface="+mn-lt"/>
              <a:cs typeface="+mn-lt"/>
            </a:endParaRPr>
          </a:p>
          <a:p>
            <a:pPr marL="457200" indent="-457200">
              <a:buAutoNum type="alphaUcPeriod"/>
            </a:pPr>
            <a:r>
              <a:rPr lang="en-GB" sz="2400" dirty="0">
                <a:ea typeface="+mn-lt"/>
                <a:cs typeface="+mn-lt"/>
              </a:rPr>
              <a:t>Motor cortex</a:t>
            </a:r>
            <a:endParaRPr lang="en-GB" dirty="0">
              <a:ea typeface="+mn-lt"/>
              <a:cs typeface="+mn-lt"/>
            </a:endParaRPr>
          </a:p>
          <a:p>
            <a:pPr marL="457200" indent="-457200">
              <a:buAutoNum type="alphaUcPeriod"/>
            </a:pPr>
            <a:r>
              <a:rPr lang="en-GB" sz="2400" dirty="0">
                <a:solidFill>
                  <a:schemeClr val="accent2">
                    <a:lumMod val="76000"/>
                  </a:schemeClr>
                </a:solidFill>
                <a:ea typeface="+mn-lt"/>
                <a:cs typeface="+mn-lt"/>
              </a:rPr>
              <a:t>Broca’s area</a:t>
            </a:r>
            <a:endParaRPr lang="en-GB">
              <a:solidFill>
                <a:schemeClr val="accent2">
                  <a:lumMod val="76000"/>
                </a:schemeClr>
              </a:solidFill>
              <a:ea typeface="+mn-lt"/>
              <a:cs typeface="+mn-lt"/>
            </a:endParaRPr>
          </a:p>
          <a:p>
            <a:pPr marL="457200" indent="-457200">
              <a:buAutoNum type="alphaUcPeriod"/>
            </a:pPr>
            <a:r>
              <a:rPr lang="en-GB" sz="2400" dirty="0">
                <a:ea typeface="+mn-lt"/>
                <a:cs typeface="+mn-lt"/>
              </a:rPr>
              <a:t>Visual cortex</a:t>
            </a:r>
            <a:endParaRPr lang="en-GB" dirty="0">
              <a:ea typeface="Calibri" panose="020F0502020204030204"/>
              <a:cs typeface="Calibri" panose="020F0502020204030204"/>
            </a:endParaRPr>
          </a:p>
          <a:p>
            <a:endParaRPr lang="en-GB" sz="2400" dirty="0">
              <a:ea typeface="Calibri" panose="020F0502020204030204"/>
              <a:cs typeface="Calibri" panose="020F0502020204030204"/>
            </a:endParaRPr>
          </a:p>
          <a:p>
            <a:endParaRPr lang="en-GB" sz="2400" b="1" dirty="0">
              <a:ea typeface="Calibri"/>
              <a:cs typeface="Calibri"/>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5612DC1E-CFAD-8A50-6C82-CA1BCDF0FE33}"/>
              </a:ext>
            </a:extLst>
          </p:cNvPr>
          <p:cNvPicPr>
            <a:picLocks noChangeAspect="1"/>
          </p:cNvPicPr>
          <p:nvPr/>
        </p:nvPicPr>
        <p:blipFill>
          <a:blip r:embed="rId5">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179915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76FFE-94B7-E6FB-ABB4-AA47CDB0A0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20BD977-D334-6CF4-FB21-95C29E49BEA4}"/>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521FDF35-75CA-4655-BF68-61F555B6E007}"/>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BA3E5023-1B2A-CEA5-0C7F-7F14E3EBC928}"/>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51FADB80-3BF9-C41C-17F6-2FC6CFB8DF0F}"/>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AF3BE68A-52BC-E4E5-67A1-6750CD52050D}"/>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10" name="Rectangle 9">
            <a:extLst>
              <a:ext uri="{FF2B5EF4-FFF2-40B4-BE49-F238E27FC236}">
                <a16:creationId xmlns:a16="http://schemas.microsoft.com/office/drawing/2014/main" id="{428A91B4-F3ED-C02C-FC94-8837683123F3}"/>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67FD4F-2774-F378-6825-3AF5B90D3F7F}"/>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F2C9CD2-360B-4027-DC6A-9E66002AADEA}"/>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6BA6B9C5-98F2-AD73-459A-6099382BE968}"/>
              </a:ext>
            </a:extLst>
          </p:cNvPr>
          <p:cNvSpPr txBox="1"/>
          <p:nvPr/>
        </p:nvSpPr>
        <p:spPr>
          <a:xfrm>
            <a:off x="5795855" y="1567435"/>
            <a:ext cx="5455037" cy="4462760"/>
          </a:xfrm>
          <a:prstGeom prst="rect">
            <a:avLst/>
          </a:prstGeom>
          <a:noFill/>
        </p:spPr>
        <p:txBody>
          <a:bodyPr wrap="square" lIns="91440" tIns="45720" rIns="91440" bIns="45720" anchor="t">
            <a:spAutoFit/>
          </a:bodyPr>
          <a:lstStyle/>
          <a:p>
            <a:r>
              <a:rPr lang="en-GB" sz="2400" b="1" dirty="0">
                <a:ea typeface="+mn-lt"/>
                <a:cs typeface="+mn-lt"/>
              </a:rPr>
              <a:t>The somatosensory cortex is responsible for processing:</a:t>
            </a:r>
            <a:endParaRPr lang="en-GB" sz="2400" b="1" dirty="0">
              <a:ea typeface="Calibri"/>
              <a:cs typeface="Calibri"/>
            </a:endParaRPr>
          </a:p>
          <a:p>
            <a:endParaRPr lang="en-GB" sz="2400" dirty="0">
              <a:ea typeface="+mn-lt"/>
              <a:cs typeface="+mn-lt"/>
            </a:endParaRPr>
          </a:p>
          <a:p>
            <a:pPr marL="457200" indent="-457200">
              <a:buAutoNum type="alphaUcPeriod"/>
            </a:pPr>
            <a:r>
              <a:rPr lang="en-GB" sz="2400" dirty="0">
                <a:ea typeface="+mn-lt"/>
                <a:cs typeface="+mn-lt"/>
              </a:rPr>
              <a:t>Visual information</a:t>
            </a:r>
            <a:endParaRPr lang="en-GB" dirty="0">
              <a:ea typeface="+mn-lt"/>
              <a:cs typeface="+mn-lt"/>
            </a:endParaRPr>
          </a:p>
          <a:p>
            <a:pPr marL="457200" indent="-457200">
              <a:buAutoNum type="alphaUcPeriod"/>
            </a:pPr>
            <a:r>
              <a:rPr lang="en-GB" sz="2400" dirty="0">
                <a:ea typeface="+mn-lt"/>
                <a:cs typeface="+mn-lt"/>
              </a:rPr>
              <a:t>Touch and bodily sensations</a:t>
            </a:r>
            <a:endParaRPr lang="en-GB" dirty="0">
              <a:ea typeface="+mn-lt"/>
              <a:cs typeface="+mn-lt"/>
            </a:endParaRPr>
          </a:p>
          <a:p>
            <a:pPr marL="457200" indent="-457200">
              <a:buAutoNum type="alphaUcPeriod"/>
            </a:pPr>
            <a:r>
              <a:rPr lang="en-GB" sz="2400" dirty="0">
                <a:ea typeface="+mn-lt"/>
                <a:cs typeface="+mn-lt"/>
              </a:rPr>
              <a:t>Speech comprehension</a:t>
            </a:r>
            <a:endParaRPr lang="en-GB" dirty="0">
              <a:ea typeface="+mn-lt"/>
              <a:cs typeface="+mn-lt"/>
            </a:endParaRPr>
          </a:p>
          <a:p>
            <a:pPr marL="457200" indent="-457200">
              <a:buAutoNum type="alphaUcPeriod"/>
            </a:pPr>
            <a:r>
              <a:rPr lang="en-GB" sz="2400" dirty="0">
                <a:ea typeface="+mn-lt"/>
                <a:cs typeface="+mn-lt"/>
              </a:rPr>
              <a:t>Motor movements</a:t>
            </a:r>
            <a:endParaRPr lang="en-GB" dirty="0">
              <a:ea typeface="Calibri" panose="020F0502020204030204"/>
              <a:cs typeface="Calibri" panose="020F0502020204030204"/>
            </a:endParaRPr>
          </a:p>
          <a:p>
            <a:endParaRPr lang="en-GB" sz="2400" b="1" dirty="0">
              <a:ea typeface="Calibri" panose="020F0502020204030204"/>
              <a:cs typeface="Calibri" panose="020F0502020204030204"/>
            </a:endParaRPr>
          </a:p>
          <a:p>
            <a:endParaRPr lang="en-GB" sz="2400" dirty="0">
              <a:ea typeface="Calibri" panose="020F0502020204030204"/>
              <a:cs typeface="Calibri" panose="020F0502020204030204"/>
            </a:endParaRPr>
          </a:p>
          <a:p>
            <a:endParaRPr lang="en-GB" sz="2400" b="1" dirty="0">
              <a:ea typeface="Calibri"/>
              <a:cs typeface="Calibri"/>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728974BA-9BB1-D3AA-5172-D6A314D1B473}"/>
              </a:ext>
            </a:extLst>
          </p:cNvPr>
          <p:cNvPicPr>
            <a:picLocks noChangeAspect="1"/>
          </p:cNvPicPr>
          <p:nvPr/>
        </p:nvPicPr>
        <p:blipFill>
          <a:blip r:embed="rId5">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95135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B81FF-FB58-B7DC-167F-BB32E20A3E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D505482-3170-75DB-E9D6-2CC647C63BAA}"/>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78653089-144F-E616-3111-3BE0804CFB81}"/>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707F6163-1A0A-B1CA-96D9-6BE57F282E78}"/>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97125850-4C08-0D75-43FC-8A26C76ABD48}"/>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E2B8F556-20D4-F6FD-96FC-361C5D34C764}"/>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10" name="Rectangle 9">
            <a:extLst>
              <a:ext uri="{FF2B5EF4-FFF2-40B4-BE49-F238E27FC236}">
                <a16:creationId xmlns:a16="http://schemas.microsoft.com/office/drawing/2014/main" id="{1BE0B52B-28A2-AAE8-7E12-377F1EAF52BA}"/>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47A28A-716B-6720-1422-C931C2B116D5}"/>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35E943-A502-4AD1-1BE9-D15F4427158D}"/>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BF74E5F1-9B6E-D35E-A274-42BECF15F140}"/>
              </a:ext>
            </a:extLst>
          </p:cNvPr>
          <p:cNvSpPr txBox="1"/>
          <p:nvPr/>
        </p:nvSpPr>
        <p:spPr>
          <a:xfrm>
            <a:off x="5795855" y="1567435"/>
            <a:ext cx="5455037" cy="4462760"/>
          </a:xfrm>
          <a:prstGeom prst="rect">
            <a:avLst/>
          </a:prstGeom>
          <a:noFill/>
        </p:spPr>
        <p:txBody>
          <a:bodyPr wrap="square" lIns="91440" tIns="45720" rIns="91440" bIns="45720" anchor="t">
            <a:spAutoFit/>
          </a:bodyPr>
          <a:lstStyle/>
          <a:p>
            <a:r>
              <a:rPr lang="en-GB" sz="2400" b="1" dirty="0">
                <a:ea typeface="+mn-lt"/>
                <a:cs typeface="+mn-lt"/>
              </a:rPr>
              <a:t>The somatosensory cortex is responsible for processing:</a:t>
            </a:r>
            <a:endParaRPr lang="en-GB" sz="2400" b="1" dirty="0">
              <a:ea typeface="Calibri"/>
              <a:cs typeface="Calibri"/>
            </a:endParaRPr>
          </a:p>
          <a:p>
            <a:endParaRPr lang="en-GB" sz="2400" dirty="0">
              <a:ea typeface="+mn-lt"/>
              <a:cs typeface="+mn-lt"/>
            </a:endParaRPr>
          </a:p>
          <a:p>
            <a:pPr marL="457200" indent="-457200">
              <a:buAutoNum type="alphaUcPeriod"/>
            </a:pPr>
            <a:r>
              <a:rPr lang="en-GB" sz="2400" dirty="0">
                <a:ea typeface="+mn-lt"/>
                <a:cs typeface="+mn-lt"/>
              </a:rPr>
              <a:t>Visual information</a:t>
            </a:r>
            <a:endParaRPr lang="en-GB" dirty="0">
              <a:ea typeface="+mn-lt"/>
              <a:cs typeface="+mn-lt"/>
            </a:endParaRPr>
          </a:p>
          <a:p>
            <a:pPr marL="457200" indent="-457200">
              <a:buAutoNum type="alphaUcPeriod"/>
            </a:pPr>
            <a:r>
              <a:rPr lang="en-GB" sz="2400" dirty="0">
                <a:solidFill>
                  <a:schemeClr val="accent2">
                    <a:lumMod val="76000"/>
                  </a:schemeClr>
                </a:solidFill>
                <a:ea typeface="+mn-lt"/>
                <a:cs typeface="+mn-lt"/>
              </a:rPr>
              <a:t>Touch and bodily sensations</a:t>
            </a:r>
            <a:endParaRPr lang="en-GB" dirty="0">
              <a:solidFill>
                <a:schemeClr val="accent2">
                  <a:lumMod val="76000"/>
                </a:schemeClr>
              </a:solidFill>
              <a:ea typeface="+mn-lt"/>
              <a:cs typeface="+mn-lt"/>
            </a:endParaRPr>
          </a:p>
          <a:p>
            <a:pPr marL="457200" indent="-457200">
              <a:buAutoNum type="alphaUcPeriod"/>
            </a:pPr>
            <a:r>
              <a:rPr lang="en-GB" sz="2400" dirty="0">
                <a:ea typeface="+mn-lt"/>
                <a:cs typeface="+mn-lt"/>
              </a:rPr>
              <a:t>Speech comprehension</a:t>
            </a:r>
            <a:endParaRPr lang="en-GB" dirty="0">
              <a:ea typeface="+mn-lt"/>
              <a:cs typeface="+mn-lt"/>
            </a:endParaRPr>
          </a:p>
          <a:p>
            <a:pPr marL="457200" indent="-457200">
              <a:buAutoNum type="alphaUcPeriod"/>
            </a:pPr>
            <a:r>
              <a:rPr lang="en-GB" sz="2400" dirty="0">
                <a:ea typeface="+mn-lt"/>
                <a:cs typeface="+mn-lt"/>
              </a:rPr>
              <a:t>Motor movements</a:t>
            </a:r>
            <a:endParaRPr lang="en-GB" dirty="0">
              <a:ea typeface="Calibri" panose="020F0502020204030204"/>
              <a:cs typeface="Calibri" panose="020F0502020204030204"/>
            </a:endParaRPr>
          </a:p>
          <a:p>
            <a:endParaRPr lang="en-GB" sz="2400" b="1" dirty="0">
              <a:ea typeface="Calibri" panose="020F0502020204030204"/>
              <a:cs typeface="Calibri" panose="020F0502020204030204"/>
            </a:endParaRPr>
          </a:p>
          <a:p>
            <a:endParaRPr lang="en-GB" sz="2400" dirty="0">
              <a:ea typeface="Calibri" panose="020F0502020204030204"/>
              <a:cs typeface="Calibri" panose="020F0502020204030204"/>
            </a:endParaRPr>
          </a:p>
          <a:p>
            <a:endParaRPr lang="en-GB" sz="2400" b="1" dirty="0">
              <a:ea typeface="Calibri"/>
              <a:cs typeface="Calibri"/>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10B2B1AE-6F3C-EDCC-1743-FEFE09A7A3A7}"/>
              </a:ext>
            </a:extLst>
          </p:cNvPr>
          <p:cNvPicPr>
            <a:picLocks noChangeAspect="1"/>
          </p:cNvPicPr>
          <p:nvPr/>
        </p:nvPicPr>
        <p:blipFill>
          <a:blip r:embed="rId5">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278661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D29717F-66CB-2AA1-B399-BFFDD8A56B07}"/>
              </a:ext>
            </a:extLst>
          </p:cNvPr>
          <p:cNvSpPr/>
          <p:nvPr/>
        </p:nvSpPr>
        <p:spPr>
          <a:xfrm>
            <a:off x="838201" y="318003"/>
            <a:ext cx="10515600" cy="889132"/>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defRPr/>
            </a:pPr>
            <a:r>
              <a:rPr lang="en-US" sz="4400" b="1" dirty="0">
                <a:solidFill>
                  <a:schemeClr val="bg1"/>
                </a:solidFill>
                <a:latin typeface="Calibri" panose="020F0502020204030204"/>
              </a:rPr>
              <a:t>BIOPSYCHOLOGY SPECIFICATION</a:t>
            </a:r>
            <a:endParaRPr lang="en-US" dirty="0">
              <a:solidFill>
                <a:schemeClr val="bg1"/>
              </a:solidFill>
            </a:endParaRPr>
          </a:p>
        </p:txBody>
      </p:sp>
      <p:sp>
        <p:nvSpPr>
          <p:cNvPr id="4" name="TextBox 3">
            <a:extLst>
              <a:ext uri="{FF2B5EF4-FFF2-40B4-BE49-F238E27FC236}">
                <a16:creationId xmlns:a16="http://schemas.microsoft.com/office/drawing/2014/main" id="{A6D3FD5C-A2DD-2B5F-EA91-0994D9FFBF11}"/>
              </a:ext>
            </a:extLst>
          </p:cNvPr>
          <p:cNvSpPr txBox="1"/>
          <p:nvPr/>
        </p:nvSpPr>
        <p:spPr>
          <a:xfrm>
            <a:off x="841068" y="1646725"/>
            <a:ext cx="1044178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
            </a:pPr>
            <a:r>
              <a:rPr lang="en-US" sz="2200" dirty="0">
                <a:ea typeface="+mn-lt"/>
                <a:cs typeface="+mn-lt"/>
              </a:rPr>
              <a:t>The divisions of the nervous system: central and peripheral (somatic and autonomic). </a:t>
            </a:r>
          </a:p>
          <a:p>
            <a:pPr marL="342900" indent="-342900">
              <a:buFont typeface="Wingdings"/>
              <a:buChar char="§"/>
            </a:pPr>
            <a:r>
              <a:rPr lang="en-US" sz="2200" dirty="0">
                <a:ea typeface="+mn-lt"/>
                <a:cs typeface="+mn-lt"/>
              </a:rPr>
              <a:t>The structure and function of sensory, relay and motor neurons. The process of synaptic transmission, including reference to neurotransmitters, excitation and inhibition. </a:t>
            </a:r>
          </a:p>
          <a:p>
            <a:pPr marL="342900" indent="-342900">
              <a:buFont typeface="Wingdings"/>
              <a:buChar char="§"/>
            </a:pPr>
            <a:r>
              <a:rPr lang="en-US" sz="2200" dirty="0">
                <a:ea typeface="+mn-lt"/>
                <a:cs typeface="+mn-lt"/>
              </a:rPr>
              <a:t>The function of the endocrine system: glands and hormones.</a:t>
            </a:r>
          </a:p>
          <a:p>
            <a:pPr marL="342900" indent="-342900">
              <a:buFont typeface="Wingdings"/>
              <a:buChar char="§"/>
            </a:pPr>
            <a:r>
              <a:rPr lang="en-US" sz="2200" dirty="0">
                <a:ea typeface="+mn-lt"/>
                <a:cs typeface="+mn-lt"/>
              </a:rPr>
              <a:t>The fight or flight response including the role of adrenaline.</a:t>
            </a:r>
          </a:p>
          <a:p>
            <a:pPr marL="342900" indent="-342900">
              <a:buFont typeface="Wingdings,Sans-Serif"/>
              <a:buChar char="§"/>
            </a:pPr>
            <a:r>
              <a:rPr lang="en-US" sz="2200" dirty="0">
                <a:ea typeface="+mn-lt"/>
                <a:cs typeface="+mn-lt"/>
              </a:rPr>
              <a:t>Ways of studying the brain: scanning techniques, including functional magnetic resonance imaging (fMRI); electroencephalogram (EEGs) and event-related potentials (ERPs); post-mortem examinations. </a:t>
            </a:r>
          </a:p>
          <a:p>
            <a:pPr marL="342900" indent="-342900">
              <a:buFont typeface="Wingdings"/>
              <a:buChar char="§"/>
            </a:pPr>
            <a:r>
              <a:rPr lang="en-US" sz="2200" dirty="0" err="1">
                <a:highlight>
                  <a:srgbClr val="FFFF00"/>
                </a:highlight>
                <a:ea typeface="+mn-lt"/>
                <a:cs typeface="+mn-lt"/>
              </a:rPr>
              <a:t>Localisation</a:t>
            </a:r>
            <a:r>
              <a:rPr lang="en-US" sz="2200" dirty="0">
                <a:highlight>
                  <a:srgbClr val="FFFF00"/>
                </a:highlight>
                <a:ea typeface="+mn-lt"/>
                <a:cs typeface="+mn-lt"/>
              </a:rPr>
              <a:t> of function in the brain</a:t>
            </a:r>
            <a:r>
              <a:rPr lang="en-US" sz="2200" dirty="0">
                <a:ea typeface="+mn-lt"/>
                <a:cs typeface="+mn-lt"/>
              </a:rPr>
              <a:t> and hemispheric </a:t>
            </a:r>
            <a:r>
              <a:rPr lang="en-US" sz="2200" dirty="0" err="1">
                <a:ea typeface="+mn-lt"/>
                <a:cs typeface="+mn-lt"/>
              </a:rPr>
              <a:t>lateralisation</a:t>
            </a:r>
            <a:r>
              <a:rPr lang="en-US" sz="2200" dirty="0">
                <a:highlight>
                  <a:srgbClr val="FFFF00"/>
                </a:highlight>
                <a:ea typeface="+mn-lt"/>
                <a:cs typeface="+mn-lt"/>
              </a:rPr>
              <a:t>: motor, somatosensory, visual, auditory and language </a:t>
            </a:r>
            <a:r>
              <a:rPr lang="en-US" sz="2200" dirty="0" err="1">
                <a:highlight>
                  <a:srgbClr val="FFFF00"/>
                </a:highlight>
                <a:ea typeface="+mn-lt"/>
                <a:cs typeface="+mn-lt"/>
              </a:rPr>
              <a:t>centres</a:t>
            </a:r>
            <a:r>
              <a:rPr lang="en-US" sz="2200" dirty="0">
                <a:highlight>
                  <a:srgbClr val="FFFF00"/>
                </a:highlight>
                <a:ea typeface="+mn-lt"/>
                <a:cs typeface="+mn-lt"/>
              </a:rPr>
              <a:t>; Broca’s and Wernicke’s areas, </a:t>
            </a:r>
            <a:r>
              <a:rPr lang="en-US" sz="2200" dirty="0">
                <a:ea typeface="+mn-lt"/>
                <a:cs typeface="+mn-lt"/>
              </a:rPr>
              <a:t>split brain research. Plasticity and functional recovery of the brain after trauma.</a:t>
            </a:r>
          </a:p>
        </p:txBody>
      </p:sp>
      <p:sp>
        <p:nvSpPr>
          <p:cNvPr id="2" name="Rectangle 1">
            <a:extLst>
              <a:ext uri="{FF2B5EF4-FFF2-40B4-BE49-F238E27FC236}">
                <a16:creationId xmlns:a16="http://schemas.microsoft.com/office/drawing/2014/main" id="{FB6F32B5-6016-6979-FD18-B5531533AAED}"/>
              </a:ext>
            </a:extLst>
          </p:cNvPr>
          <p:cNvSpPr/>
          <p:nvPr/>
        </p:nvSpPr>
        <p:spPr>
          <a:xfrm>
            <a:off x="838201" y="1498060"/>
            <a:ext cx="10512731" cy="44552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43A4A8B-64BE-9B0A-A2BC-C6491AF39E6A}"/>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5" name="Freeform: Shape 4">
            <a:extLst>
              <a:ext uri="{FF2B5EF4-FFF2-40B4-BE49-F238E27FC236}">
                <a16:creationId xmlns:a16="http://schemas.microsoft.com/office/drawing/2014/main" id="{8FCBA569-4561-491A-C379-D45538F31649}"/>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6" name="Rectangle 7">
            <a:extLst>
              <a:ext uri="{FF2B5EF4-FFF2-40B4-BE49-F238E27FC236}">
                <a16:creationId xmlns:a16="http://schemas.microsoft.com/office/drawing/2014/main" id="{B95F11D3-81F3-42EF-8AD6-6BF1743B67A2}"/>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7" name="Picture 6" descr="A picture containing scissors&#10;&#10;Description automatically generated">
            <a:extLst>
              <a:ext uri="{FF2B5EF4-FFF2-40B4-BE49-F238E27FC236}">
                <a16:creationId xmlns:a16="http://schemas.microsoft.com/office/drawing/2014/main" id="{328F3FB3-8DA3-1205-C7FE-547961F47192}"/>
              </a:ext>
            </a:extLst>
          </p:cNvPr>
          <p:cNvPicPr>
            <a:picLocks noChangeAspect="1"/>
          </p:cNvPicPr>
          <p:nvPr/>
        </p:nvPicPr>
        <p:blipFill>
          <a:blip r:embed="rId4"/>
          <a:stretch>
            <a:fillRect/>
          </a:stretch>
        </p:blipFill>
        <p:spPr>
          <a:xfrm>
            <a:off x="315149" y="6300431"/>
            <a:ext cx="523052" cy="479132"/>
          </a:xfrm>
          <a:prstGeom prst="rect">
            <a:avLst/>
          </a:prstGeom>
        </p:spPr>
      </p:pic>
      <p:sp>
        <p:nvSpPr>
          <p:cNvPr id="10" name="Rectangle 7">
            <a:extLst>
              <a:ext uri="{FF2B5EF4-FFF2-40B4-BE49-F238E27FC236}">
                <a16:creationId xmlns:a16="http://schemas.microsoft.com/office/drawing/2014/main" id="{3D0B0461-6B6A-5F61-B6BD-364CC83380B2}"/>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Tree>
    <p:custDataLst>
      <p:tags r:id="rId1"/>
    </p:custDataLst>
    <p:extLst>
      <p:ext uri="{BB962C8B-B14F-4D97-AF65-F5344CB8AC3E}">
        <p14:creationId xmlns:p14="http://schemas.microsoft.com/office/powerpoint/2010/main" val="33768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6B50E-9D17-F8B8-3EFD-704524AC066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D19FE72-1317-7ED3-8B36-79037771B38A}"/>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BAF61E68-0583-370E-88CA-83C29F942CFE}"/>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505A9D51-F800-62B3-3A4E-7EDB933BD91B}"/>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B45F4814-DDEF-8C80-B4EC-1423CC3B3534}"/>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FD1093B6-D171-A843-5F5B-538E54043115}"/>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10" name="Rectangle 9">
            <a:extLst>
              <a:ext uri="{FF2B5EF4-FFF2-40B4-BE49-F238E27FC236}">
                <a16:creationId xmlns:a16="http://schemas.microsoft.com/office/drawing/2014/main" id="{D00CE352-5372-1751-3729-78318D5CAC0B}"/>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858DB3-86C8-8CAA-930E-EF12ACF27318}"/>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2AD70-E89F-2C2C-C317-AE614B4808EA}"/>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FACB288B-9271-ED5D-4628-9010B618857B}"/>
              </a:ext>
            </a:extLst>
          </p:cNvPr>
          <p:cNvSpPr txBox="1"/>
          <p:nvPr/>
        </p:nvSpPr>
        <p:spPr>
          <a:xfrm>
            <a:off x="5795855" y="1421759"/>
            <a:ext cx="5455037" cy="3785652"/>
          </a:xfrm>
          <a:prstGeom prst="rect">
            <a:avLst/>
          </a:prstGeom>
          <a:noFill/>
        </p:spPr>
        <p:txBody>
          <a:bodyPr wrap="square" lIns="91440" tIns="45720" rIns="91440" bIns="45720" anchor="t">
            <a:spAutoFit/>
          </a:bodyPr>
          <a:lstStyle/>
          <a:p>
            <a:r>
              <a:rPr lang="en-GB" sz="2400" b="1" dirty="0">
                <a:ea typeface="+mn-lt"/>
                <a:cs typeface="+mn-lt"/>
              </a:rPr>
              <a:t>Which of the following is an argument against strict localisation of function?</a:t>
            </a:r>
            <a:endParaRPr lang="en-US" b="1" dirty="0">
              <a:ea typeface="Calibri"/>
              <a:cs typeface="Calibri"/>
            </a:endParaRPr>
          </a:p>
          <a:p>
            <a:pPr marL="457200" indent="-457200">
              <a:buAutoNum type="alphaUcPeriod"/>
            </a:pPr>
            <a:r>
              <a:rPr lang="en-GB" sz="2400" dirty="0">
                <a:ea typeface="+mn-lt"/>
                <a:cs typeface="+mn-lt"/>
              </a:rPr>
              <a:t>fMRI scans show activity in specific brain areas during tasks</a:t>
            </a:r>
            <a:endParaRPr lang="en-GB" dirty="0">
              <a:ea typeface="+mn-lt"/>
              <a:cs typeface="+mn-lt"/>
            </a:endParaRPr>
          </a:p>
          <a:p>
            <a:pPr marL="457200" indent="-457200">
              <a:buAutoNum type="alphaUcPeriod"/>
            </a:pPr>
            <a:r>
              <a:rPr lang="en-GB" sz="2400" dirty="0">
                <a:ea typeface="+mn-lt"/>
                <a:cs typeface="+mn-lt"/>
              </a:rPr>
              <a:t>Broca’s and Wernicke’s areas are linked to language</a:t>
            </a:r>
            <a:endParaRPr lang="en-GB" dirty="0">
              <a:ea typeface="+mn-lt"/>
              <a:cs typeface="+mn-lt"/>
            </a:endParaRPr>
          </a:p>
          <a:p>
            <a:pPr marL="457200" indent="-457200">
              <a:buAutoNum type="alphaUcPeriod"/>
            </a:pPr>
            <a:r>
              <a:rPr lang="en-GB" sz="2400" dirty="0">
                <a:ea typeface="+mn-lt"/>
                <a:cs typeface="+mn-lt"/>
              </a:rPr>
              <a:t>Brain plasticity allows other areas to take over damaged functions</a:t>
            </a:r>
            <a:endParaRPr lang="en-GB" dirty="0">
              <a:ea typeface="+mn-lt"/>
              <a:cs typeface="+mn-lt"/>
            </a:endParaRPr>
          </a:p>
          <a:p>
            <a:pPr marL="457200" indent="-457200">
              <a:buAutoNum type="alphaUcPeriod"/>
            </a:pPr>
            <a:r>
              <a:rPr lang="en-GB" sz="2400" dirty="0">
                <a:ea typeface="+mn-lt"/>
                <a:cs typeface="+mn-lt"/>
              </a:rPr>
              <a:t>Case studies support specific brain-function links</a:t>
            </a:r>
            <a:endParaRPr lang="en-GB" dirty="0">
              <a:ea typeface="Calibri" panose="020F0502020204030204"/>
              <a:cs typeface="Calibri" panose="020F0502020204030204"/>
            </a:endParaRPr>
          </a:p>
        </p:txBody>
      </p:sp>
      <p:pic>
        <p:nvPicPr>
          <p:cNvPr id="19" name="Picture 18" descr="A group of question marks in bubbles&#10;&#10;AI-generated content may be incorrect.">
            <a:extLst>
              <a:ext uri="{FF2B5EF4-FFF2-40B4-BE49-F238E27FC236}">
                <a16:creationId xmlns:a16="http://schemas.microsoft.com/office/drawing/2014/main" id="{D5157DF1-6813-141D-61F9-1B23890831EF}"/>
              </a:ext>
            </a:extLst>
          </p:cNvPr>
          <p:cNvPicPr>
            <a:picLocks noChangeAspect="1"/>
          </p:cNvPicPr>
          <p:nvPr/>
        </p:nvPicPr>
        <p:blipFill>
          <a:blip r:embed="rId5">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9115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BAFA-0422-855C-852F-02A0AE96DB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C78094-F3A9-C7BB-FE3A-6ABAED191AE4}"/>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B530524F-053B-BFED-83D6-A8807AEEED80}"/>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8DB032F7-6317-0E09-D303-2649396EBE11}"/>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30D72EA1-DAA5-1D65-5D01-F621EC719594}"/>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BD30410D-FC95-EA4C-E35A-A50957474343}"/>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10" name="Rectangle 9">
            <a:extLst>
              <a:ext uri="{FF2B5EF4-FFF2-40B4-BE49-F238E27FC236}">
                <a16:creationId xmlns:a16="http://schemas.microsoft.com/office/drawing/2014/main" id="{9A9BA815-9B1A-C6DA-CD81-A93443EC5162}"/>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414D00-12C9-D6D2-BAE9-B5A3F8FC79F7}"/>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58EF37-4316-F05F-0DED-371AC1322F82}"/>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1A1B5147-6270-7EFB-493E-20F1DC728706}"/>
              </a:ext>
            </a:extLst>
          </p:cNvPr>
          <p:cNvSpPr txBox="1"/>
          <p:nvPr/>
        </p:nvSpPr>
        <p:spPr>
          <a:xfrm>
            <a:off x="5795855" y="1421759"/>
            <a:ext cx="5455037" cy="3785652"/>
          </a:xfrm>
          <a:prstGeom prst="rect">
            <a:avLst/>
          </a:prstGeom>
          <a:noFill/>
        </p:spPr>
        <p:txBody>
          <a:bodyPr wrap="square" lIns="91440" tIns="45720" rIns="91440" bIns="45720" anchor="t">
            <a:spAutoFit/>
          </a:bodyPr>
          <a:lstStyle/>
          <a:p>
            <a:r>
              <a:rPr lang="en-GB" sz="2400" b="1" dirty="0">
                <a:ea typeface="+mn-lt"/>
                <a:cs typeface="+mn-lt"/>
              </a:rPr>
              <a:t>Which of the following is an argument against strict localisation of function?</a:t>
            </a:r>
            <a:endParaRPr lang="en-US" b="1" dirty="0">
              <a:ea typeface="Calibri"/>
              <a:cs typeface="Calibri"/>
            </a:endParaRPr>
          </a:p>
          <a:p>
            <a:pPr marL="457200" indent="-457200">
              <a:buAutoNum type="alphaUcPeriod"/>
            </a:pPr>
            <a:r>
              <a:rPr lang="en-GB" sz="2400" dirty="0">
                <a:ea typeface="+mn-lt"/>
                <a:cs typeface="+mn-lt"/>
              </a:rPr>
              <a:t>fMRI scans show activity in specific brain areas during tasks</a:t>
            </a:r>
            <a:endParaRPr lang="en-GB" dirty="0">
              <a:ea typeface="+mn-lt"/>
              <a:cs typeface="+mn-lt"/>
            </a:endParaRPr>
          </a:p>
          <a:p>
            <a:pPr marL="457200" indent="-457200">
              <a:buAutoNum type="alphaUcPeriod"/>
            </a:pPr>
            <a:r>
              <a:rPr lang="en-GB" sz="2400" dirty="0">
                <a:ea typeface="+mn-lt"/>
                <a:cs typeface="+mn-lt"/>
              </a:rPr>
              <a:t>Broca’s and Wernicke’s areas are linked to language</a:t>
            </a:r>
            <a:endParaRPr lang="en-GB" dirty="0">
              <a:ea typeface="+mn-lt"/>
              <a:cs typeface="+mn-lt"/>
            </a:endParaRPr>
          </a:p>
          <a:p>
            <a:pPr marL="457200" indent="-457200">
              <a:buAutoNum type="alphaUcPeriod"/>
            </a:pPr>
            <a:r>
              <a:rPr lang="en-GB" sz="2400" dirty="0">
                <a:solidFill>
                  <a:schemeClr val="accent2">
                    <a:lumMod val="76000"/>
                  </a:schemeClr>
                </a:solidFill>
                <a:ea typeface="+mn-lt"/>
                <a:cs typeface="+mn-lt"/>
              </a:rPr>
              <a:t>Brain plasticity allows other areas to take over damaged functions</a:t>
            </a:r>
            <a:endParaRPr lang="en-GB">
              <a:solidFill>
                <a:schemeClr val="accent2">
                  <a:lumMod val="76000"/>
                </a:schemeClr>
              </a:solidFill>
              <a:ea typeface="+mn-lt"/>
              <a:cs typeface="+mn-lt"/>
            </a:endParaRPr>
          </a:p>
          <a:p>
            <a:pPr marL="457200" indent="-457200">
              <a:buAutoNum type="alphaUcPeriod"/>
            </a:pPr>
            <a:r>
              <a:rPr lang="en-GB" sz="2400" dirty="0">
                <a:ea typeface="+mn-lt"/>
                <a:cs typeface="+mn-lt"/>
              </a:rPr>
              <a:t>Case studies support specific brain-function links</a:t>
            </a:r>
            <a:endParaRPr lang="en-GB" dirty="0">
              <a:ea typeface="Calibri" panose="020F0502020204030204"/>
              <a:cs typeface="Calibri" panose="020F0502020204030204"/>
            </a:endParaRPr>
          </a:p>
        </p:txBody>
      </p:sp>
      <p:pic>
        <p:nvPicPr>
          <p:cNvPr id="19" name="Picture 18" descr="A group of question marks in bubbles&#10;&#10;AI-generated content may be incorrect.">
            <a:extLst>
              <a:ext uri="{FF2B5EF4-FFF2-40B4-BE49-F238E27FC236}">
                <a16:creationId xmlns:a16="http://schemas.microsoft.com/office/drawing/2014/main" id="{7FF61E96-3F69-7D67-3E1E-ECC5FB0BE1D3}"/>
              </a:ext>
            </a:extLst>
          </p:cNvPr>
          <p:cNvPicPr>
            <a:picLocks noChangeAspect="1"/>
          </p:cNvPicPr>
          <p:nvPr/>
        </p:nvPicPr>
        <p:blipFill>
          <a:blip r:embed="rId5">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09740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D772-6444-37F2-5BF6-A10C3D742E6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E2C276D-C9EB-B4DF-2F4A-2430A8B9B96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2" name="Rectangle 1">
            <a:extLst>
              <a:ext uri="{FF2B5EF4-FFF2-40B4-BE49-F238E27FC236}">
                <a16:creationId xmlns:a16="http://schemas.microsoft.com/office/drawing/2014/main" id="{8F04108D-6D39-9A84-69EA-D699E11FC596}"/>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8758B463-57D2-975F-0D9C-79045ADD2B37}"/>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150958AE-68D0-8D0A-FD85-02BDACA3467E}"/>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84F1758B-299A-3B11-B9E9-FFCAF783E9D5}"/>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734CDA78-1F52-BF54-16B2-739A2CCC7806}"/>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8" name="TextBox 7">
            <a:extLst>
              <a:ext uri="{FF2B5EF4-FFF2-40B4-BE49-F238E27FC236}">
                <a16:creationId xmlns:a16="http://schemas.microsoft.com/office/drawing/2014/main" id="{0E1BE752-758F-3263-8F16-2D20713FDEB4}"/>
              </a:ext>
            </a:extLst>
          </p:cNvPr>
          <p:cNvSpPr txBox="1"/>
          <p:nvPr/>
        </p:nvSpPr>
        <p:spPr>
          <a:xfrm>
            <a:off x="939191" y="1499882"/>
            <a:ext cx="10387921" cy="2308324"/>
          </a:xfrm>
          <a:prstGeom prst="rect">
            <a:avLst/>
          </a:prstGeom>
          <a:noFill/>
        </p:spPr>
        <p:txBody>
          <a:bodyPr wrap="square" lIns="91440" tIns="45720" rIns="91440" bIns="45720" rtlCol="0" anchor="t">
            <a:spAutoFit/>
          </a:bodyPr>
          <a:lstStyle/>
          <a:p>
            <a:r>
              <a:rPr lang="en-GB" sz="2800" dirty="0"/>
              <a:t>Describe and evaluate what research has shown about localisation of function in the brain. (16 marks)</a:t>
            </a:r>
          </a:p>
          <a:p>
            <a:endParaRPr lang="en-GB" sz="2800" dirty="0">
              <a:ea typeface="Calibri"/>
              <a:cs typeface="Calibri"/>
            </a:endParaRPr>
          </a:p>
          <a:p>
            <a:endParaRPr lang="en-GB" sz="2800" dirty="0">
              <a:ea typeface="Calibri"/>
              <a:cs typeface="Calibri"/>
            </a:endParaRPr>
          </a:p>
          <a:p>
            <a:r>
              <a:rPr lang="en-GB" sz="2800" b="1" dirty="0">
                <a:ea typeface="Calibri"/>
                <a:cs typeface="Calibri"/>
              </a:rPr>
              <a:t>Plan a response to this question using the following template.</a:t>
            </a:r>
            <a:endParaRPr lang="en-GB" sz="3200" b="1" dirty="0">
              <a:ea typeface="Calibri"/>
              <a:cs typeface="Calibri"/>
            </a:endParaRPr>
          </a:p>
        </p:txBody>
      </p:sp>
    </p:spTree>
    <p:custDataLst>
      <p:tags r:id="rId1"/>
    </p:custDataLst>
    <p:extLst>
      <p:ext uri="{BB962C8B-B14F-4D97-AF65-F5344CB8AC3E}">
        <p14:creationId xmlns:p14="http://schemas.microsoft.com/office/powerpoint/2010/main" val="127402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365F9-23F7-F86F-CD59-38E64D56C86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FEE333F-E8FB-76D2-7E20-B27528AC6B00}"/>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2" name="Rectangle 1">
            <a:extLst>
              <a:ext uri="{FF2B5EF4-FFF2-40B4-BE49-F238E27FC236}">
                <a16:creationId xmlns:a16="http://schemas.microsoft.com/office/drawing/2014/main" id="{0C5419FD-E5E3-B1CF-9BD0-D3F3368DA93D}"/>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0122CF93-23FF-D6D2-8EFF-797AE23A59D0}"/>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66428ED4-4E2D-1DCF-33A3-AB67104AA6AF}"/>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7BD0562A-A6F6-B750-783A-FDA6B36165E2}"/>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5653FE54-643C-962B-B6FD-FA588133D455}"/>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8" name="TextBox 7">
            <a:extLst>
              <a:ext uri="{FF2B5EF4-FFF2-40B4-BE49-F238E27FC236}">
                <a16:creationId xmlns:a16="http://schemas.microsoft.com/office/drawing/2014/main" id="{ABF13BF0-3F3A-932D-53FD-6ED695623FE6}"/>
              </a:ext>
            </a:extLst>
          </p:cNvPr>
          <p:cNvSpPr txBox="1"/>
          <p:nvPr/>
        </p:nvSpPr>
        <p:spPr>
          <a:xfrm>
            <a:off x="838201" y="1265147"/>
            <a:ext cx="10387921" cy="830997"/>
          </a:xfrm>
          <a:prstGeom prst="rect">
            <a:avLst/>
          </a:prstGeom>
          <a:noFill/>
        </p:spPr>
        <p:txBody>
          <a:bodyPr wrap="square" lIns="91440" tIns="45720" rIns="91440" bIns="45720" rtlCol="0" anchor="t">
            <a:spAutoFit/>
          </a:bodyPr>
          <a:lstStyle/>
          <a:p>
            <a:r>
              <a:rPr lang="en-GB" sz="2400" b="1" dirty="0"/>
              <a:t>Describe and evaluate what research has shown about localisation of function in the brain. (16 marks)</a:t>
            </a:r>
            <a:endParaRPr lang="en-GB" sz="2800" dirty="0">
              <a:ea typeface="Calibri"/>
              <a:cs typeface="Calibri"/>
            </a:endParaRPr>
          </a:p>
        </p:txBody>
      </p:sp>
      <p:sp>
        <p:nvSpPr>
          <p:cNvPr id="9" name="Rectangle 8">
            <a:extLst>
              <a:ext uri="{FF2B5EF4-FFF2-40B4-BE49-F238E27FC236}">
                <a16:creationId xmlns:a16="http://schemas.microsoft.com/office/drawing/2014/main" id="{638044E8-C758-2AEC-4C87-D438904F8ADC}"/>
              </a:ext>
            </a:extLst>
          </p:cNvPr>
          <p:cNvSpPr/>
          <p:nvPr/>
        </p:nvSpPr>
        <p:spPr>
          <a:xfrm>
            <a:off x="934720" y="2682240"/>
            <a:ext cx="2407920" cy="31597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56BA392-4683-A900-4418-CA1C61D018E2}"/>
              </a:ext>
            </a:extLst>
          </p:cNvPr>
          <p:cNvSpPr/>
          <p:nvPr/>
        </p:nvSpPr>
        <p:spPr>
          <a:xfrm>
            <a:off x="3495040" y="2697480"/>
            <a:ext cx="2407920" cy="31597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F41AFE9-A27C-CC97-19A1-E8FB0E13987F}"/>
              </a:ext>
            </a:extLst>
          </p:cNvPr>
          <p:cNvSpPr/>
          <p:nvPr/>
        </p:nvSpPr>
        <p:spPr>
          <a:xfrm>
            <a:off x="6096002" y="2719470"/>
            <a:ext cx="5257799" cy="9420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BCAAD51-3199-91D7-7979-13672A903F0E}"/>
              </a:ext>
            </a:extLst>
          </p:cNvPr>
          <p:cNvSpPr/>
          <p:nvPr/>
        </p:nvSpPr>
        <p:spPr>
          <a:xfrm>
            <a:off x="6096002" y="3760240"/>
            <a:ext cx="5257799" cy="9420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66977EB-700A-A64B-EA1F-8FF29214B230}"/>
              </a:ext>
            </a:extLst>
          </p:cNvPr>
          <p:cNvSpPr/>
          <p:nvPr/>
        </p:nvSpPr>
        <p:spPr>
          <a:xfrm>
            <a:off x="6096002" y="4801010"/>
            <a:ext cx="5257799" cy="9420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C18EA35-DD66-D980-C621-6032E90F88EF}"/>
              </a:ext>
            </a:extLst>
          </p:cNvPr>
          <p:cNvSpPr txBox="1"/>
          <p:nvPr/>
        </p:nvSpPr>
        <p:spPr>
          <a:xfrm>
            <a:off x="1016000" y="2697480"/>
            <a:ext cx="2286000" cy="369332"/>
          </a:xfrm>
          <a:prstGeom prst="rect">
            <a:avLst/>
          </a:prstGeom>
          <a:noFill/>
        </p:spPr>
        <p:txBody>
          <a:bodyPr wrap="square" rtlCol="0">
            <a:spAutoFit/>
          </a:bodyPr>
          <a:lstStyle/>
          <a:p>
            <a:pPr algn="ctr"/>
            <a:r>
              <a:rPr lang="en-GB" b="1" dirty="0"/>
              <a:t>A01</a:t>
            </a:r>
          </a:p>
        </p:txBody>
      </p:sp>
      <p:sp>
        <p:nvSpPr>
          <p:cNvPr id="17" name="TextBox 16">
            <a:extLst>
              <a:ext uri="{FF2B5EF4-FFF2-40B4-BE49-F238E27FC236}">
                <a16:creationId xmlns:a16="http://schemas.microsoft.com/office/drawing/2014/main" id="{E9AC48DF-CF3F-83FD-EC60-156BE3E4B33C}"/>
              </a:ext>
            </a:extLst>
          </p:cNvPr>
          <p:cNvSpPr txBox="1"/>
          <p:nvPr/>
        </p:nvSpPr>
        <p:spPr>
          <a:xfrm>
            <a:off x="3535680" y="2690892"/>
            <a:ext cx="2286000" cy="369332"/>
          </a:xfrm>
          <a:prstGeom prst="rect">
            <a:avLst/>
          </a:prstGeom>
          <a:noFill/>
        </p:spPr>
        <p:txBody>
          <a:bodyPr wrap="square" rtlCol="0">
            <a:spAutoFit/>
          </a:bodyPr>
          <a:lstStyle/>
          <a:p>
            <a:pPr algn="ctr"/>
            <a:r>
              <a:rPr lang="en-GB" b="1" dirty="0"/>
              <a:t>A01</a:t>
            </a:r>
          </a:p>
        </p:txBody>
      </p:sp>
      <p:sp>
        <p:nvSpPr>
          <p:cNvPr id="18" name="TextBox 17">
            <a:extLst>
              <a:ext uri="{FF2B5EF4-FFF2-40B4-BE49-F238E27FC236}">
                <a16:creationId xmlns:a16="http://schemas.microsoft.com/office/drawing/2014/main" id="{BF0BC100-0836-C51A-2E45-CFB3952BFE71}"/>
              </a:ext>
            </a:extLst>
          </p:cNvPr>
          <p:cNvSpPr txBox="1"/>
          <p:nvPr/>
        </p:nvSpPr>
        <p:spPr>
          <a:xfrm>
            <a:off x="5323842" y="3008206"/>
            <a:ext cx="2286000" cy="369332"/>
          </a:xfrm>
          <a:prstGeom prst="rect">
            <a:avLst/>
          </a:prstGeom>
          <a:noFill/>
        </p:spPr>
        <p:txBody>
          <a:bodyPr wrap="square" rtlCol="0">
            <a:spAutoFit/>
          </a:bodyPr>
          <a:lstStyle/>
          <a:p>
            <a:pPr algn="ctr"/>
            <a:r>
              <a:rPr lang="en-GB" b="1" dirty="0"/>
              <a:t>A03</a:t>
            </a:r>
          </a:p>
        </p:txBody>
      </p:sp>
      <p:sp>
        <p:nvSpPr>
          <p:cNvPr id="19" name="TextBox 18">
            <a:extLst>
              <a:ext uri="{FF2B5EF4-FFF2-40B4-BE49-F238E27FC236}">
                <a16:creationId xmlns:a16="http://schemas.microsoft.com/office/drawing/2014/main" id="{6A79E3E8-919B-3D41-5D39-68CC2F6E10E2}"/>
              </a:ext>
            </a:extLst>
          </p:cNvPr>
          <p:cNvSpPr txBox="1"/>
          <p:nvPr/>
        </p:nvSpPr>
        <p:spPr>
          <a:xfrm>
            <a:off x="5323842" y="4003525"/>
            <a:ext cx="2286000" cy="369332"/>
          </a:xfrm>
          <a:prstGeom prst="rect">
            <a:avLst/>
          </a:prstGeom>
          <a:noFill/>
        </p:spPr>
        <p:txBody>
          <a:bodyPr wrap="square" rtlCol="0">
            <a:spAutoFit/>
          </a:bodyPr>
          <a:lstStyle/>
          <a:p>
            <a:pPr algn="ctr"/>
            <a:r>
              <a:rPr lang="en-GB" b="1" dirty="0"/>
              <a:t>A03</a:t>
            </a:r>
          </a:p>
        </p:txBody>
      </p:sp>
      <p:sp>
        <p:nvSpPr>
          <p:cNvPr id="20" name="TextBox 19">
            <a:extLst>
              <a:ext uri="{FF2B5EF4-FFF2-40B4-BE49-F238E27FC236}">
                <a16:creationId xmlns:a16="http://schemas.microsoft.com/office/drawing/2014/main" id="{5AEA9365-E55F-E6CA-58F3-7E429DA706CC}"/>
              </a:ext>
            </a:extLst>
          </p:cNvPr>
          <p:cNvSpPr txBox="1"/>
          <p:nvPr/>
        </p:nvSpPr>
        <p:spPr>
          <a:xfrm>
            <a:off x="5323842" y="5018886"/>
            <a:ext cx="2286000" cy="369332"/>
          </a:xfrm>
          <a:prstGeom prst="rect">
            <a:avLst/>
          </a:prstGeom>
          <a:noFill/>
        </p:spPr>
        <p:txBody>
          <a:bodyPr wrap="square" rtlCol="0">
            <a:spAutoFit/>
          </a:bodyPr>
          <a:lstStyle/>
          <a:p>
            <a:pPr algn="ctr"/>
            <a:r>
              <a:rPr lang="en-GB" b="1" dirty="0"/>
              <a:t>A03</a:t>
            </a:r>
          </a:p>
        </p:txBody>
      </p:sp>
    </p:spTree>
    <p:custDataLst>
      <p:tags r:id="rId1"/>
    </p:custDataLst>
    <p:extLst>
      <p:ext uri="{BB962C8B-B14F-4D97-AF65-F5344CB8AC3E}">
        <p14:creationId xmlns:p14="http://schemas.microsoft.com/office/powerpoint/2010/main" val="414726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32570-4016-1F8A-EF24-DF71AFB46D6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58FCFBF2-B11A-CCDB-3F74-3DF32EC8A987}"/>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SUGGESTION</a:t>
            </a:r>
            <a:endParaRPr lang="en-US" dirty="0">
              <a:solidFill>
                <a:schemeClr val="bg1"/>
              </a:solidFill>
            </a:endParaRPr>
          </a:p>
        </p:txBody>
      </p:sp>
      <p:sp>
        <p:nvSpPr>
          <p:cNvPr id="2" name="Rectangle 1">
            <a:extLst>
              <a:ext uri="{FF2B5EF4-FFF2-40B4-BE49-F238E27FC236}">
                <a16:creationId xmlns:a16="http://schemas.microsoft.com/office/drawing/2014/main" id="{2A4602F1-C43F-EC51-0324-130FF6BC841B}"/>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D04F7B78-B18A-045A-8F81-3E700746EC70}"/>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1A9A78F0-CDBA-6B5A-E33C-6052866C5405}"/>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DECF2496-7BBC-DE23-BC7F-D86CC6017C8E}"/>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C1BDA109-8513-A4B6-8222-AEF5F5397557}"/>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8" name="TextBox 7">
            <a:extLst>
              <a:ext uri="{FF2B5EF4-FFF2-40B4-BE49-F238E27FC236}">
                <a16:creationId xmlns:a16="http://schemas.microsoft.com/office/drawing/2014/main" id="{4DC57622-2291-DE71-184E-828E91AE6D1A}"/>
              </a:ext>
            </a:extLst>
          </p:cNvPr>
          <p:cNvSpPr txBox="1"/>
          <p:nvPr/>
        </p:nvSpPr>
        <p:spPr>
          <a:xfrm>
            <a:off x="838201" y="1265147"/>
            <a:ext cx="10387921" cy="830997"/>
          </a:xfrm>
          <a:prstGeom prst="rect">
            <a:avLst/>
          </a:prstGeom>
          <a:noFill/>
        </p:spPr>
        <p:txBody>
          <a:bodyPr wrap="square" lIns="91440" tIns="45720" rIns="91440" bIns="45720" rtlCol="0" anchor="t">
            <a:spAutoFit/>
          </a:bodyPr>
          <a:lstStyle/>
          <a:p>
            <a:r>
              <a:rPr lang="en-GB" sz="2400" b="1" dirty="0"/>
              <a:t>Describe and evaluate what research has shown about localisation of function in the brain. (16 marks)</a:t>
            </a:r>
            <a:endParaRPr lang="en-GB" sz="2800" dirty="0">
              <a:ea typeface="Calibri"/>
              <a:cs typeface="Calibri"/>
            </a:endParaRPr>
          </a:p>
        </p:txBody>
      </p:sp>
      <p:sp>
        <p:nvSpPr>
          <p:cNvPr id="9" name="Rectangle 8">
            <a:extLst>
              <a:ext uri="{FF2B5EF4-FFF2-40B4-BE49-F238E27FC236}">
                <a16:creationId xmlns:a16="http://schemas.microsoft.com/office/drawing/2014/main" id="{A64BC6CD-C0D2-3657-4415-8D84AE8EC535}"/>
              </a:ext>
            </a:extLst>
          </p:cNvPr>
          <p:cNvSpPr/>
          <p:nvPr/>
        </p:nvSpPr>
        <p:spPr>
          <a:xfrm>
            <a:off x="934720" y="2682240"/>
            <a:ext cx="2407920" cy="31597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A3E4C4C-0CB3-A7C0-04FF-A6A654FBE774}"/>
              </a:ext>
            </a:extLst>
          </p:cNvPr>
          <p:cNvSpPr/>
          <p:nvPr/>
        </p:nvSpPr>
        <p:spPr>
          <a:xfrm>
            <a:off x="3495040" y="2697480"/>
            <a:ext cx="2407920" cy="31597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A1ACB9B-3FAE-8F7D-703C-095DA18DE325}"/>
              </a:ext>
            </a:extLst>
          </p:cNvPr>
          <p:cNvSpPr/>
          <p:nvPr/>
        </p:nvSpPr>
        <p:spPr>
          <a:xfrm>
            <a:off x="6253482" y="2785900"/>
            <a:ext cx="5257799" cy="9420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509CDAF-3EAB-1844-5E0B-A29CB03E4EB4}"/>
              </a:ext>
            </a:extLst>
          </p:cNvPr>
          <p:cNvSpPr/>
          <p:nvPr/>
        </p:nvSpPr>
        <p:spPr>
          <a:xfrm>
            <a:off x="6253482" y="3826670"/>
            <a:ext cx="5257799" cy="9420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9BBB9C0-4FBD-3612-1889-31E251D3604E}"/>
              </a:ext>
            </a:extLst>
          </p:cNvPr>
          <p:cNvSpPr/>
          <p:nvPr/>
        </p:nvSpPr>
        <p:spPr>
          <a:xfrm>
            <a:off x="6253482" y="4867440"/>
            <a:ext cx="5257799" cy="9420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ACB68A8-1C05-2563-F676-0D66B2F66FBF}"/>
              </a:ext>
            </a:extLst>
          </p:cNvPr>
          <p:cNvSpPr txBox="1"/>
          <p:nvPr/>
        </p:nvSpPr>
        <p:spPr>
          <a:xfrm>
            <a:off x="1016000" y="2697480"/>
            <a:ext cx="2286000" cy="369332"/>
          </a:xfrm>
          <a:prstGeom prst="rect">
            <a:avLst/>
          </a:prstGeom>
          <a:noFill/>
        </p:spPr>
        <p:txBody>
          <a:bodyPr wrap="square" rtlCol="0">
            <a:spAutoFit/>
          </a:bodyPr>
          <a:lstStyle/>
          <a:p>
            <a:pPr algn="ctr"/>
            <a:r>
              <a:rPr lang="en-GB" b="1" dirty="0"/>
              <a:t>A01</a:t>
            </a:r>
          </a:p>
        </p:txBody>
      </p:sp>
      <p:sp>
        <p:nvSpPr>
          <p:cNvPr id="17" name="TextBox 16">
            <a:extLst>
              <a:ext uri="{FF2B5EF4-FFF2-40B4-BE49-F238E27FC236}">
                <a16:creationId xmlns:a16="http://schemas.microsoft.com/office/drawing/2014/main" id="{51A3FD2B-A984-AECE-1BC6-7CCA5A726A74}"/>
              </a:ext>
            </a:extLst>
          </p:cNvPr>
          <p:cNvSpPr txBox="1"/>
          <p:nvPr/>
        </p:nvSpPr>
        <p:spPr>
          <a:xfrm>
            <a:off x="3535680" y="2690892"/>
            <a:ext cx="2286000" cy="369332"/>
          </a:xfrm>
          <a:prstGeom prst="rect">
            <a:avLst/>
          </a:prstGeom>
          <a:noFill/>
        </p:spPr>
        <p:txBody>
          <a:bodyPr wrap="square" rtlCol="0">
            <a:spAutoFit/>
          </a:bodyPr>
          <a:lstStyle/>
          <a:p>
            <a:pPr algn="ctr"/>
            <a:r>
              <a:rPr lang="en-GB" b="1" dirty="0"/>
              <a:t>A01</a:t>
            </a:r>
          </a:p>
        </p:txBody>
      </p:sp>
      <p:sp>
        <p:nvSpPr>
          <p:cNvPr id="18" name="TextBox 17">
            <a:extLst>
              <a:ext uri="{FF2B5EF4-FFF2-40B4-BE49-F238E27FC236}">
                <a16:creationId xmlns:a16="http://schemas.microsoft.com/office/drawing/2014/main" id="{F9046264-E26F-416B-CC5A-CEACE42DF09C}"/>
              </a:ext>
            </a:extLst>
          </p:cNvPr>
          <p:cNvSpPr txBox="1"/>
          <p:nvPr/>
        </p:nvSpPr>
        <p:spPr>
          <a:xfrm>
            <a:off x="5430510" y="3134107"/>
            <a:ext cx="2286000" cy="369332"/>
          </a:xfrm>
          <a:prstGeom prst="rect">
            <a:avLst/>
          </a:prstGeom>
          <a:noFill/>
        </p:spPr>
        <p:txBody>
          <a:bodyPr wrap="square" rtlCol="0">
            <a:spAutoFit/>
          </a:bodyPr>
          <a:lstStyle/>
          <a:p>
            <a:pPr algn="ctr"/>
            <a:r>
              <a:rPr lang="en-GB" b="1" dirty="0"/>
              <a:t>A03</a:t>
            </a:r>
          </a:p>
        </p:txBody>
      </p:sp>
      <p:sp>
        <p:nvSpPr>
          <p:cNvPr id="19" name="TextBox 18">
            <a:extLst>
              <a:ext uri="{FF2B5EF4-FFF2-40B4-BE49-F238E27FC236}">
                <a16:creationId xmlns:a16="http://schemas.microsoft.com/office/drawing/2014/main" id="{EAC9BC59-F556-BD5B-D8F5-29B16E0CB3DB}"/>
              </a:ext>
            </a:extLst>
          </p:cNvPr>
          <p:cNvSpPr txBox="1"/>
          <p:nvPr/>
        </p:nvSpPr>
        <p:spPr>
          <a:xfrm>
            <a:off x="5430510" y="4129426"/>
            <a:ext cx="2286000" cy="369332"/>
          </a:xfrm>
          <a:prstGeom prst="rect">
            <a:avLst/>
          </a:prstGeom>
          <a:noFill/>
        </p:spPr>
        <p:txBody>
          <a:bodyPr wrap="square" rtlCol="0">
            <a:spAutoFit/>
          </a:bodyPr>
          <a:lstStyle/>
          <a:p>
            <a:pPr algn="ctr"/>
            <a:r>
              <a:rPr lang="en-GB" b="1" dirty="0"/>
              <a:t>A03</a:t>
            </a:r>
          </a:p>
        </p:txBody>
      </p:sp>
      <p:sp>
        <p:nvSpPr>
          <p:cNvPr id="20" name="TextBox 19">
            <a:extLst>
              <a:ext uri="{FF2B5EF4-FFF2-40B4-BE49-F238E27FC236}">
                <a16:creationId xmlns:a16="http://schemas.microsoft.com/office/drawing/2014/main" id="{D74E9AA5-22F1-CB03-7F17-6054D707BD7A}"/>
              </a:ext>
            </a:extLst>
          </p:cNvPr>
          <p:cNvSpPr txBox="1"/>
          <p:nvPr/>
        </p:nvSpPr>
        <p:spPr>
          <a:xfrm>
            <a:off x="5430510" y="5144787"/>
            <a:ext cx="2286000" cy="369332"/>
          </a:xfrm>
          <a:prstGeom prst="rect">
            <a:avLst/>
          </a:prstGeom>
          <a:noFill/>
        </p:spPr>
        <p:txBody>
          <a:bodyPr wrap="square" rtlCol="0">
            <a:spAutoFit/>
          </a:bodyPr>
          <a:lstStyle/>
          <a:p>
            <a:pPr algn="ctr"/>
            <a:r>
              <a:rPr lang="en-GB" b="1" dirty="0"/>
              <a:t>A03</a:t>
            </a:r>
          </a:p>
        </p:txBody>
      </p:sp>
      <p:sp>
        <p:nvSpPr>
          <p:cNvPr id="3" name="TextBox 2">
            <a:extLst>
              <a:ext uri="{FF2B5EF4-FFF2-40B4-BE49-F238E27FC236}">
                <a16:creationId xmlns:a16="http://schemas.microsoft.com/office/drawing/2014/main" id="{2881686A-FA13-1A17-7C11-2BD9126C0AE1}"/>
              </a:ext>
            </a:extLst>
          </p:cNvPr>
          <p:cNvSpPr txBox="1"/>
          <p:nvPr/>
        </p:nvSpPr>
        <p:spPr>
          <a:xfrm>
            <a:off x="1041400" y="3380217"/>
            <a:ext cx="2235200" cy="1938992"/>
          </a:xfrm>
          <a:prstGeom prst="rect">
            <a:avLst/>
          </a:prstGeom>
          <a:noFill/>
        </p:spPr>
        <p:txBody>
          <a:bodyPr wrap="square" rtlCol="0">
            <a:spAutoFit/>
          </a:bodyPr>
          <a:lstStyle/>
          <a:p>
            <a:pPr algn="ctr"/>
            <a:r>
              <a:rPr lang="en-GB" sz="2000" dirty="0"/>
              <a:t>Explain what localisation is, and the debate between localisation and the holistic brain. </a:t>
            </a:r>
          </a:p>
        </p:txBody>
      </p:sp>
      <p:sp>
        <p:nvSpPr>
          <p:cNvPr id="22" name="TextBox 21">
            <a:extLst>
              <a:ext uri="{FF2B5EF4-FFF2-40B4-BE49-F238E27FC236}">
                <a16:creationId xmlns:a16="http://schemas.microsoft.com/office/drawing/2014/main" id="{51E6ED57-BF9D-3E31-9A84-29176E5E9B6F}"/>
              </a:ext>
            </a:extLst>
          </p:cNvPr>
          <p:cNvSpPr txBox="1"/>
          <p:nvPr/>
        </p:nvSpPr>
        <p:spPr>
          <a:xfrm>
            <a:off x="3586480" y="3402189"/>
            <a:ext cx="2235200" cy="1938992"/>
          </a:xfrm>
          <a:prstGeom prst="rect">
            <a:avLst/>
          </a:prstGeom>
          <a:noFill/>
        </p:spPr>
        <p:txBody>
          <a:bodyPr wrap="square" rtlCol="0">
            <a:spAutoFit/>
          </a:bodyPr>
          <a:lstStyle/>
          <a:p>
            <a:pPr algn="ctr"/>
            <a:r>
              <a:rPr lang="en-GB" sz="2000" dirty="0"/>
              <a:t>Give a detailed example to demonstrate localisation. For example, language centres. </a:t>
            </a:r>
          </a:p>
        </p:txBody>
      </p:sp>
      <p:sp>
        <p:nvSpPr>
          <p:cNvPr id="23" name="TextBox 22">
            <a:extLst>
              <a:ext uri="{FF2B5EF4-FFF2-40B4-BE49-F238E27FC236}">
                <a16:creationId xmlns:a16="http://schemas.microsoft.com/office/drawing/2014/main" id="{69A459E4-D234-430C-68BF-7995BAD30008}"/>
              </a:ext>
            </a:extLst>
          </p:cNvPr>
          <p:cNvSpPr txBox="1"/>
          <p:nvPr/>
        </p:nvSpPr>
        <p:spPr>
          <a:xfrm>
            <a:off x="6830060" y="3043858"/>
            <a:ext cx="4681221" cy="400110"/>
          </a:xfrm>
          <a:prstGeom prst="rect">
            <a:avLst/>
          </a:prstGeom>
          <a:noFill/>
        </p:spPr>
        <p:txBody>
          <a:bodyPr wrap="square" rtlCol="0">
            <a:spAutoFit/>
          </a:bodyPr>
          <a:lstStyle/>
          <a:p>
            <a:pPr algn="ctr"/>
            <a:r>
              <a:rPr lang="en-GB" sz="2000" dirty="0"/>
              <a:t>Case study evidence to support localisation</a:t>
            </a:r>
          </a:p>
        </p:txBody>
      </p:sp>
      <p:sp>
        <p:nvSpPr>
          <p:cNvPr id="24" name="TextBox 23">
            <a:extLst>
              <a:ext uri="{FF2B5EF4-FFF2-40B4-BE49-F238E27FC236}">
                <a16:creationId xmlns:a16="http://schemas.microsoft.com/office/drawing/2014/main" id="{69D85583-4A30-22E9-361E-138B35370170}"/>
              </a:ext>
            </a:extLst>
          </p:cNvPr>
          <p:cNvSpPr txBox="1"/>
          <p:nvPr/>
        </p:nvSpPr>
        <p:spPr>
          <a:xfrm>
            <a:off x="6830060" y="4089997"/>
            <a:ext cx="4681221" cy="400110"/>
          </a:xfrm>
          <a:prstGeom prst="rect">
            <a:avLst/>
          </a:prstGeom>
          <a:noFill/>
        </p:spPr>
        <p:txBody>
          <a:bodyPr wrap="square" rtlCol="0">
            <a:spAutoFit/>
          </a:bodyPr>
          <a:lstStyle/>
          <a:p>
            <a:pPr algn="ctr"/>
            <a:r>
              <a:rPr lang="en-GB" sz="2000" dirty="0"/>
              <a:t>The importance of gender in localisation</a:t>
            </a:r>
          </a:p>
        </p:txBody>
      </p:sp>
      <p:sp>
        <p:nvSpPr>
          <p:cNvPr id="25" name="TextBox 24">
            <a:extLst>
              <a:ext uri="{FF2B5EF4-FFF2-40B4-BE49-F238E27FC236}">
                <a16:creationId xmlns:a16="http://schemas.microsoft.com/office/drawing/2014/main" id="{28C98967-44B4-8AF0-FC6F-47CBBBBE8CE5}"/>
              </a:ext>
            </a:extLst>
          </p:cNvPr>
          <p:cNvSpPr txBox="1"/>
          <p:nvPr/>
        </p:nvSpPr>
        <p:spPr>
          <a:xfrm>
            <a:off x="6893537" y="5096678"/>
            <a:ext cx="4681221" cy="707886"/>
          </a:xfrm>
          <a:prstGeom prst="rect">
            <a:avLst/>
          </a:prstGeom>
          <a:noFill/>
        </p:spPr>
        <p:txBody>
          <a:bodyPr wrap="square" rtlCol="0">
            <a:spAutoFit/>
          </a:bodyPr>
          <a:lstStyle/>
          <a:p>
            <a:pPr algn="ctr"/>
            <a:r>
              <a:rPr lang="en-GB" sz="2000" dirty="0"/>
              <a:t>Complex functions may not be localised, while others are</a:t>
            </a:r>
          </a:p>
        </p:txBody>
      </p:sp>
    </p:spTree>
    <p:custDataLst>
      <p:tags r:id="rId1"/>
    </p:custDataLst>
    <p:extLst>
      <p:ext uri="{BB962C8B-B14F-4D97-AF65-F5344CB8AC3E}">
        <p14:creationId xmlns:p14="http://schemas.microsoft.com/office/powerpoint/2010/main" val="47967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B2272-00DB-FED2-811B-B84E0DB764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22CCB18-AC06-9C28-F6A7-1B61D87E957B}"/>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408795F2-3A91-1606-56E5-BD751AD43793}"/>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293AAABE-66EE-4E8E-33D3-E6931C5FA4DC}"/>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1661CED2-A461-7046-91AA-7AB3E41DC39D}"/>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0405A15C-D8FA-DBC1-1333-05F56022C159}"/>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8" name="Rectangle 7">
            <a:extLst>
              <a:ext uri="{FF2B5EF4-FFF2-40B4-BE49-F238E27FC236}">
                <a16:creationId xmlns:a16="http://schemas.microsoft.com/office/drawing/2014/main" id="{E91F0B64-64F0-942B-BD2A-609BE0126AB7}"/>
              </a:ext>
            </a:extLst>
          </p:cNvPr>
          <p:cNvSpPr/>
          <p:nvPr/>
        </p:nvSpPr>
        <p:spPr>
          <a:xfrm>
            <a:off x="715512" y="196861"/>
            <a:ext cx="2930376" cy="7100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EXAM GOLD:</a:t>
            </a:r>
          </a:p>
        </p:txBody>
      </p:sp>
      <p:sp>
        <p:nvSpPr>
          <p:cNvPr id="9" name="Rounded Rectangle 7">
            <a:extLst>
              <a:ext uri="{FF2B5EF4-FFF2-40B4-BE49-F238E27FC236}">
                <a16:creationId xmlns:a16="http://schemas.microsoft.com/office/drawing/2014/main" id="{F0178E67-C2D7-3B79-A243-0C2992B1BAC3}"/>
              </a:ext>
            </a:extLst>
          </p:cNvPr>
          <p:cNvSpPr/>
          <p:nvPr/>
        </p:nvSpPr>
        <p:spPr>
          <a:xfrm>
            <a:off x="715513" y="1297459"/>
            <a:ext cx="10986862" cy="4485503"/>
          </a:xfrm>
          <a:prstGeom prst="round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0000"/>
            <a:endParaRPr lang="en-GB" sz="3200">
              <a:solidFill>
                <a:schemeClr val="tx1"/>
              </a:solidFill>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9923757-3006-1FB7-BA78-4C428FD0AF36}"/>
              </a:ext>
            </a:extLst>
          </p:cNvPr>
          <p:cNvSpPr txBox="1"/>
          <p:nvPr/>
        </p:nvSpPr>
        <p:spPr>
          <a:xfrm>
            <a:off x="902039" y="1571485"/>
            <a:ext cx="10387921" cy="3539430"/>
          </a:xfrm>
          <a:prstGeom prst="rect">
            <a:avLst/>
          </a:prstGeom>
          <a:noFill/>
        </p:spPr>
        <p:txBody>
          <a:bodyPr wrap="square" lIns="91440" tIns="45720" rIns="91440" bIns="45720" rtlCol="0" anchor="t">
            <a:spAutoFit/>
          </a:bodyPr>
          <a:lstStyle/>
          <a:p>
            <a:pPr marL="457200" indent="-457200">
              <a:buFont typeface="Arial"/>
              <a:buChar char="•"/>
            </a:pPr>
            <a:r>
              <a:rPr lang="en-GB" sz="2800" dirty="0">
                <a:ea typeface="+mn-lt"/>
                <a:cs typeface="+mn-lt"/>
              </a:rPr>
              <a:t>Make sure you have a range of evaluation points/studies to use in extended questions. You can also consider how effective research support/challenge is, to strengthen your discussion. </a:t>
            </a:r>
          </a:p>
          <a:p>
            <a:pPr marL="457200" indent="-457200">
              <a:buFont typeface="Arial"/>
              <a:buChar char="•"/>
            </a:pPr>
            <a:endParaRPr lang="en-GB" sz="2800" dirty="0">
              <a:ea typeface="+mn-lt"/>
              <a:cs typeface="+mn-lt"/>
            </a:endParaRPr>
          </a:p>
          <a:p>
            <a:pPr marL="457200" indent="-457200">
              <a:buFont typeface="Arial"/>
              <a:buChar char="•"/>
            </a:pPr>
            <a:r>
              <a:rPr lang="en-GB" sz="2800" dirty="0">
                <a:ea typeface="+mn-lt"/>
                <a:cs typeface="+mn-lt"/>
              </a:rPr>
              <a:t>Although you can prepare some examples of localisation, you could be asked to apply your knowledge to novel situations/stems. As part of your revision, practice applying your knowledge to various examples. </a:t>
            </a:r>
            <a:endParaRPr lang="en-GB" sz="3200" dirty="0">
              <a:ea typeface="Calibri"/>
              <a:cs typeface="Calibri"/>
            </a:endParaRPr>
          </a:p>
        </p:txBody>
      </p:sp>
    </p:spTree>
    <p:custDataLst>
      <p:tags r:id="rId1"/>
    </p:custDataLst>
    <p:extLst>
      <p:ext uri="{BB962C8B-B14F-4D97-AF65-F5344CB8AC3E}">
        <p14:creationId xmlns:p14="http://schemas.microsoft.com/office/powerpoint/2010/main" val="3243570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03AB-574C-E5CE-1ECE-47B2F84DA7D9}"/>
            </a:ext>
          </a:extLst>
        </p:cNvPr>
        <p:cNvGrpSpPr/>
        <p:nvPr/>
      </p:nvGrpSpPr>
      <p:grpSpPr>
        <a:xfrm>
          <a:off x="0" y="0"/>
          <a:ext cx="0" cy="0"/>
          <a:chOff x="0" y="0"/>
          <a:chExt cx="0" cy="0"/>
        </a:xfrm>
      </p:grpSpPr>
      <p:pic>
        <p:nvPicPr>
          <p:cNvPr id="3" name="Picture 2" descr="A yellow and grey background with a picture of a human brain&#10;&#10;AI-generated content may be incorrect.">
            <a:extLst>
              <a:ext uri="{FF2B5EF4-FFF2-40B4-BE49-F238E27FC236}">
                <a16:creationId xmlns:a16="http://schemas.microsoft.com/office/drawing/2014/main" id="{EAC7A778-F3C6-CB4D-C612-75DA63EFAB43}"/>
              </a:ext>
            </a:extLst>
          </p:cNvPr>
          <p:cNvPicPr>
            <a:picLocks noChangeAspect="1"/>
          </p:cNvPicPr>
          <p:nvPr/>
        </p:nvPicPr>
        <p:blipFill>
          <a:blip r:embed="rId2"/>
          <a:srcRect l="-34" t="329" r="-93" b="165"/>
          <a:stretch>
            <a:fillRect/>
          </a:stretch>
        </p:blipFill>
        <p:spPr>
          <a:xfrm>
            <a:off x="302" y="-4082"/>
            <a:ext cx="12188088" cy="6866176"/>
          </a:xfrm>
          <a:prstGeom prst="rect">
            <a:avLst/>
          </a:prstGeom>
        </p:spPr>
      </p:pic>
      <p:sp>
        <p:nvSpPr>
          <p:cNvPr id="2" name="TextBox 1">
            <a:extLst>
              <a:ext uri="{FF2B5EF4-FFF2-40B4-BE49-F238E27FC236}">
                <a16:creationId xmlns:a16="http://schemas.microsoft.com/office/drawing/2014/main" id="{2D961276-FCE3-B513-F663-685D949D5E33}"/>
              </a:ext>
            </a:extLst>
          </p:cNvPr>
          <p:cNvSpPr txBox="1"/>
          <p:nvPr/>
        </p:nvSpPr>
        <p:spPr>
          <a:xfrm>
            <a:off x="2619211" y="4794089"/>
            <a:ext cx="9176549" cy="1107996"/>
          </a:xfrm>
          <a:prstGeom prst="rect">
            <a:avLst/>
          </a:prstGeom>
          <a:noFill/>
        </p:spPr>
        <p:txBody>
          <a:bodyPr wrap="square" lIns="91440" tIns="45720" rIns="91440" bIns="45720" rtlCol="0" anchor="t">
            <a:spAutoFit/>
          </a:bodyPr>
          <a:lstStyle/>
          <a:p>
            <a:r>
              <a:rPr lang="en-GB" sz="6600" dirty="0">
                <a:solidFill>
                  <a:schemeClr val="bg1"/>
                </a:solidFill>
                <a:latin typeface="Bebas Neue"/>
              </a:rPr>
              <a:t>LOCALISATION OF BRAIN FUNCTION</a:t>
            </a:r>
            <a:endParaRPr lang="en-US" sz="1400" dirty="0">
              <a:solidFill>
                <a:schemeClr val="bg1"/>
              </a:solidFill>
            </a:endParaRPr>
          </a:p>
        </p:txBody>
      </p:sp>
    </p:spTree>
    <p:extLst>
      <p:ext uri="{BB962C8B-B14F-4D97-AF65-F5344CB8AC3E}">
        <p14:creationId xmlns:p14="http://schemas.microsoft.com/office/powerpoint/2010/main" val="185065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BBD97-098F-0251-1B71-43DA902AF3E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585AAB9E-60EC-891C-7E44-845A535C2E72}"/>
              </a:ext>
            </a:extLst>
          </p:cNvPr>
          <p:cNvSpPr/>
          <p:nvPr/>
        </p:nvSpPr>
        <p:spPr>
          <a:xfrm>
            <a:off x="838201" y="318003"/>
            <a:ext cx="10515600" cy="889132"/>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latin typeface="Calibri" panose="020F0502020204030204"/>
              </a:rPr>
              <a:t>LESSON OBJECTIVES</a:t>
            </a:r>
          </a:p>
        </p:txBody>
      </p:sp>
      <p:sp>
        <p:nvSpPr>
          <p:cNvPr id="4" name="TextBox 3">
            <a:extLst>
              <a:ext uri="{FF2B5EF4-FFF2-40B4-BE49-F238E27FC236}">
                <a16:creationId xmlns:a16="http://schemas.microsoft.com/office/drawing/2014/main" id="{BFAE7A7A-4F04-47FD-DEFC-EE91425742C4}"/>
              </a:ext>
            </a:extLst>
          </p:cNvPr>
          <p:cNvSpPr txBox="1"/>
          <p:nvPr/>
        </p:nvSpPr>
        <p:spPr>
          <a:xfrm>
            <a:off x="791047" y="1444047"/>
            <a:ext cx="104417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Students will be able to:</a:t>
            </a:r>
          </a:p>
          <a:p>
            <a:pPr marL="342900" indent="-342900">
              <a:buFont typeface="Wingdings"/>
              <a:buChar char="§"/>
            </a:pPr>
            <a:endParaRPr lang="en-US" sz="2400">
              <a:ea typeface="Calibri"/>
              <a:cs typeface="Calibri"/>
            </a:endParaRPr>
          </a:p>
        </p:txBody>
      </p:sp>
      <p:sp>
        <p:nvSpPr>
          <p:cNvPr id="2" name="Rectangle 1">
            <a:extLst>
              <a:ext uri="{FF2B5EF4-FFF2-40B4-BE49-F238E27FC236}">
                <a16:creationId xmlns:a16="http://schemas.microsoft.com/office/drawing/2014/main" id="{AC00CA18-90F4-AE82-C8A9-BB99C687B328}"/>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3" name="Freeform: Shape 2">
            <a:extLst>
              <a:ext uri="{FF2B5EF4-FFF2-40B4-BE49-F238E27FC236}">
                <a16:creationId xmlns:a16="http://schemas.microsoft.com/office/drawing/2014/main" id="{88B00AC1-893A-6352-DC63-2A91BA51B1E6}"/>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1983C74C-51EA-92B5-932F-ECB5A0E28C06}"/>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947ABB90-9F2A-E9B9-460D-A3E82A34A9EA}"/>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5D2B22A1-CFD7-CD02-4653-696E42D9D9E1}"/>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10" name="Rectangle: Rounded Corners 9">
            <a:extLst>
              <a:ext uri="{FF2B5EF4-FFF2-40B4-BE49-F238E27FC236}">
                <a16:creationId xmlns:a16="http://schemas.microsoft.com/office/drawing/2014/main" id="{4728F66D-F693-EAAE-A66B-E2C88C1B9A4C}"/>
              </a:ext>
            </a:extLst>
          </p:cNvPr>
          <p:cNvSpPr/>
          <p:nvPr/>
        </p:nvSpPr>
        <p:spPr>
          <a:xfrm>
            <a:off x="838201" y="2228653"/>
            <a:ext cx="10515600" cy="904008"/>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2F7E909-7606-B050-3BD3-6F32892C8687}"/>
              </a:ext>
            </a:extLst>
          </p:cNvPr>
          <p:cNvSpPr txBox="1"/>
          <p:nvPr/>
        </p:nvSpPr>
        <p:spPr>
          <a:xfrm>
            <a:off x="957479" y="2283045"/>
            <a:ext cx="10055968" cy="1569660"/>
          </a:xfrm>
          <a:prstGeom prst="rect">
            <a:avLst/>
          </a:prstGeom>
          <a:noFill/>
        </p:spPr>
        <p:txBody>
          <a:bodyPr wrap="square" lIns="91440" tIns="45720" rIns="91440" bIns="45720" anchor="t">
            <a:spAutoFit/>
          </a:bodyPr>
          <a:lstStyle/>
          <a:p>
            <a:r>
              <a:rPr lang="en-US" sz="2400" dirty="0">
                <a:ea typeface="+mn-lt"/>
                <a:cs typeface="+mn-lt"/>
              </a:rPr>
              <a:t>Identify the key areas of the brain involved in </a:t>
            </a:r>
            <a:r>
              <a:rPr lang="en-US" sz="2400" err="1">
                <a:ea typeface="+mn-lt"/>
                <a:cs typeface="+mn-lt"/>
              </a:rPr>
              <a:t>localisation</a:t>
            </a:r>
            <a:r>
              <a:rPr lang="en-US" sz="2400" dirty="0">
                <a:ea typeface="+mn-lt"/>
                <a:cs typeface="+mn-lt"/>
              </a:rPr>
              <a:t> of function, including the motor cortex, somatosensory cortex, Broca’s area, and Wernicke’s area.</a:t>
            </a:r>
            <a:endParaRPr lang="en-US" dirty="0">
              <a:ea typeface="+mn-lt"/>
              <a:cs typeface="+mn-lt"/>
            </a:endParaRPr>
          </a:p>
          <a:p>
            <a:endParaRPr lang="en-US" sz="2400" dirty="0">
              <a:ea typeface="Calibri"/>
              <a:cs typeface="Calibri"/>
            </a:endParaRPr>
          </a:p>
          <a:p>
            <a:endParaRPr lang="en-US" sz="2400">
              <a:ea typeface="Calibri" panose="020F0502020204030204"/>
              <a:cs typeface="Calibri" panose="020F0502020204030204"/>
            </a:endParaRPr>
          </a:p>
        </p:txBody>
      </p:sp>
      <p:sp>
        <p:nvSpPr>
          <p:cNvPr id="14" name="Rectangle: Rounded Corners 13">
            <a:extLst>
              <a:ext uri="{FF2B5EF4-FFF2-40B4-BE49-F238E27FC236}">
                <a16:creationId xmlns:a16="http://schemas.microsoft.com/office/drawing/2014/main" id="{2D03C6AF-0367-7A6B-F360-B03429EAEEF7}"/>
              </a:ext>
            </a:extLst>
          </p:cNvPr>
          <p:cNvSpPr/>
          <p:nvPr/>
        </p:nvSpPr>
        <p:spPr>
          <a:xfrm>
            <a:off x="838201" y="3249121"/>
            <a:ext cx="10505831" cy="904008"/>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ea typeface="Calibri"/>
              <a:cs typeface="Calibri"/>
            </a:endParaRPr>
          </a:p>
        </p:txBody>
      </p:sp>
      <p:sp>
        <p:nvSpPr>
          <p:cNvPr id="8" name="TextBox 7">
            <a:extLst>
              <a:ext uri="{FF2B5EF4-FFF2-40B4-BE49-F238E27FC236}">
                <a16:creationId xmlns:a16="http://schemas.microsoft.com/office/drawing/2014/main" id="{4B9441CE-F78D-0802-D0A9-D66C0F74F90F}"/>
              </a:ext>
            </a:extLst>
          </p:cNvPr>
          <p:cNvSpPr txBox="1"/>
          <p:nvPr/>
        </p:nvSpPr>
        <p:spPr>
          <a:xfrm>
            <a:off x="957479" y="3321842"/>
            <a:ext cx="10055968" cy="2862322"/>
          </a:xfrm>
          <a:prstGeom prst="rect">
            <a:avLst/>
          </a:prstGeom>
          <a:noFill/>
        </p:spPr>
        <p:txBody>
          <a:bodyPr wrap="square" lIns="91440" tIns="45720" rIns="91440" bIns="45720" anchor="t">
            <a:spAutoFit/>
          </a:bodyPr>
          <a:lstStyle/>
          <a:p>
            <a:r>
              <a:rPr lang="en-GB" sz="2400" dirty="0">
                <a:ea typeface="+mn-lt"/>
                <a:cs typeface="+mn-lt"/>
              </a:rPr>
              <a:t>Explain the role each brain area plays in cognitive and physical processes using accurate psychological terminology.</a:t>
            </a:r>
            <a:endParaRPr lang="en-US" dirty="0">
              <a:ea typeface="+mn-lt"/>
              <a:cs typeface="+mn-lt"/>
            </a:endParaRPr>
          </a:p>
          <a:p>
            <a:pPr marL="285750" indent="-285750">
              <a:buFont typeface="Arial"/>
              <a:buChar char="•"/>
            </a:pPr>
            <a:endParaRPr lang="en-US" dirty="0"/>
          </a:p>
          <a:p>
            <a:endParaRPr lang="en-GB" sz="2400" dirty="0">
              <a:ea typeface="+mn-lt"/>
              <a:cs typeface="+mn-lt"/>
            </a:endParaRPr>
          </a:p>
          <a:p>
            <a:pPr marL="285750" indent="-285750">
              <a:buFont typeface="Arial"/>
              <a:buChar char="•"/>
            </a:pPr>
            <a:endParaRPr lang="en-US" dirty="0"/>
          </a:p>
          <a:p>
            <a:endParaRPr lang="en-GB" sz="2400" dirty="0">
              <a:ea typeface="+mn-lt"/>
              <a:cs typeface="+mn-lt"/>
            </a:endParaRPr>
          </a:p>
          <a:p>
            <a:endParaRPr lang="en-US" sz="2400" dirty="0">
              <a:ea typeface="+mn-lt"/>
              <a:cs typeface="+mn-lt"/>
            </a:endParaRPr>
          </a:p>
          <a:p>
            <a:endParaRPr lang="en-US" sz="2400" dirty="0">
              <a:ea typeface="Calibri" panose="020F0502020204030204"/>
              <a:cs typeface="Calibri" panose="020F0502020204030204"/>
            </a:endParaRPr>
          </a:p>
        </p:txBody>
      </p:sp>
      <p:sp>
        <p:nvSpPr>
          <p:cNvPr id="9" name="Rectangle: Rounded Corners 8">
            <a:extLst>
              <a:ext uri="{FF2B5EF4-FFF2-40B4-BE49-F238E27FC236}">
                <a16:creationId xmlns:a16="http://schemas.microsoft.com/office/drawing/2014/main" id="{465E8715-E782-2CEC-EEFD-3F6DFCBDE932}"/>
              </a:ext>
            </a:extLst>
          </p:cNvPr>
          <p:cNvSpPr/>
          <p:nvPr/>
        </p:nvSpPr>
        <p:spPr>
          <a:xfrm>
            <a:off x="827904" y="4267518"/>
            <a:ext cx="10515600" cy="904008"/>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EF4B6E9-8E90-9293-4889-BDA101EC339B}"/>
              </a:ext>
            </a:extLst>
          </p:cNvPr>
          <p:cNvSpPr txBox="1"/>
          <p:nvPr/>
        </p:nvSpPr>
        <p:spPr>
          <a:xfrm>
            <a:off x="957479" y="4267518"/>
            <a:ext cx="10055968" cy="830997"/>
          </a:xfrm>
          <a:prstGeom prst="rect">
            <a:avLst/>
          </a:prstGeom>
          <a:noFill/>
        </p:spPr>
        <p:txBody>
          <a:bodyPr wrap="square" lIns="91440" tIns="45720" rIns="91440" bIns="45720" anchor="t">
            <a:spAutoFit/>
          </a:bodyPr>
          <a:lstStyle/>
          <a:p>
            <a:r>
              <a:rPr lang="en-US" sz="2400" dirty="0">
                <a:ea typeface="+mn-lt"/>
                <a:cs typeface="+mn-lt"/>
              </a:rPr>
              <a:t>Evaluate the theory of </a:t>
            </a:r>
            <a:r>
              <a:rPr lang="en-US" sz="2400" dirty="0" err="1">
                <a:ea typeface="+mn-lt"/>
                <a:cs typeface="+mn-lt"/>
              </a:rPr>
              <a:t>localisation</a:t>
            </a:r>
            <a:r>
              <a:rPr lang="en-US" sz="2400" dirty="0">
                <a:ea typeface="+mn-lt"/>
                <a:cs typeface="+mn-lt"/>
              </a:rPr>
              <a:t> of function using research evidence and counterarguments (e.g. case studies, brain plasticity).</a:t>
            </a:r>
            <a:endParaRPr lang="en-US" sz="2400" dirty="0">
              <a:ea typeface="Calibri"/>
              <a:cs typeface="Calibri"/>
            </a:endParaRPr>
          </a:p>
        </p:txBody>
      </p:sp>
    </p:spTree>
    <p:custDataLst>
      <p:tags r:id="rId1"/>
    </p:custDataLst>
    <p:extLst>
      <p:ext uri="{BB962C8B-B14F-4D97-AF65-F5344CB8AC3E}">
        <p14:creationId xmlns:p14="http://schemas.microsoft.com/office/powerpoint/2010/main" val="102978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389F1-8557-A327-ABFE-D385DD9E16C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3AF0F626-1A28-65F7-5DDC-17AA7A3B3E6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LOCALISATION OF FUNCTION</a:t>
            </a:r>
          </a:p>
        </p:txBody>
      </p:sp>
      <p:sp>
        <p:nvSpPr>
          <p:cNvPr id="2" name="Rectangle 1">
            <a:extLst>
              <a:ext uri="{FF2B5EF4-FFF2-40B4-BE49-F238E27FC236}">
                <a16:creationId xmlns:a16="http://schemas.microsoft.com/office/drawing/2014/main" id="{8B5A8C33-DFCB-6473-7FF3-B3E4894EABD1}"/>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7A644BA5-BF46-A15B-013B-A748C35F9287}"/>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551ABE4D-A0D3-E0C5-D305-309FE05978B8}"/>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393F28C4-71B6-852A-12F6-7CDE0944ACD4}"/>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FA4B6E21-89B2-A7A1-9B00-D28E7823FEA0}"/>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
        <p:nvSpPr>
          <p:cNvPr id="3" name="TextBox 2">
            <a:extLst>
              <a:ext uri="{FF2B5EF4-FFF2-40B4-BE49-F238E27FC236}">
                <a16:creationId xmlns:a16="http://schemas.microsoft.com/office/drawing/2014/main" id="{8BEA554F-D978-7725-AB93-CB5BEAF8B4F7}"/>
              </a:ext>
            </a:extLst>
          </p:cNvPr>
          <p:cNvSpPr txBox="1"/>
          <p:nvPr/>
        </p:nvSpPr>
        <p:spPr>
          <a:xfrm>
            <a:off x="840602" y="1605790"/>
            <a:ext cx="1052771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ct val="0"/>
              </a:spcBef>
              <a:spcAft>
                <a:spcPct val="0"/>
              </a:spcAft>
              <a:buFont typeface="Wingdings,Sans-Serif"/>
              <a:buChar char="§"/>
            </a:pPr>
            <a:r>
              <a:rPr lang="en-GB" sz="2800" dirty="0">
                <a:latin typeface="Calibri"/>
                <a:ea typeface="Calibri" panose="020F0502020204030204"/>
                <a:cs typeface="Segoe UI"/>
              </a:rPr>
              <a:t>During the 19th century, scientists such as Broca and Wernicke discovered that specific areas of the brain are associated with particular physical and psychological functions. </a:t>
            </a:r>
            <a:endParaRPr lang="en-US" sz="2800" dirty="0">
              <a:solidFill>
                <a:srgbClr val="000000"/>
              </a:solidFill>
              <a:latin typeface="Calibri"/>
              <a:ea typeface="Calibri" panose="020F0502020204030204"/>
              <a:cs typeface="Segoe UI"/>
            </a:endParaRPr>
          </a:p>
          <a:p>
            <a:pPr>
              <a:spcBef>
                <a:spcPct val="0"/>
              </a:spcBef>
              <a:spcAft>
                <a:spcPct val="0"/>
              </a:spcAft>
            </a:pPr>
            <a:endParaRPr lang="en-GB" sz="2800" dirty="0">
              <a:solidFill>
                <a:srgbClr val="000000"/>
              </a:solidFill>
              <a:latin typeface="Calibri"/>
              <a:ea typeface="Calibri" panose="020F0502020204030204"/>
              <a:cs typeface="Segoe UI"/>
            </a:endParaRPr>
          </a:p>
          <a:p>
            <a:pPr marL="342900" indent="-342900">
              <a:spcBef>
                <a:spcPct val="0"/>
              </a:spcBef>
              <a:spcAft>
                <a:spcPct val="0"/>
              </a:spcAft>
              <a:buFont typeface="Wingdings,Sans-Serif"/>
              <a:buChar char="§"/>
            </a:pPr>
            <a:r>
              <a:rPr lang="en-GB" sz="2800" dirty="0">
                <a:latin typeface="Calibri"/>
                <a:ea typeface="Calibri" panose="020F0502020204030204"/>
                <a:cs typeface="Segoe UI"/>
              </a:rPr>
              <a:t>Before this, scientists generally supported the </a:t>
            </a:r>
            <a:r>
              <a:rPr lang="en-GB" sz="2800" b="1" dirty="0">
                <a:latin typeface="Calibri"/>
                <a:ea typeface="Calibri" panose="020F0502020204030204"/>
                <a:cs typeface="Segoe UI"/>
              </a:rPr>
              <a:t>holistic</a:t>
            </a:r>
            <a:r>
              <a:rPr lang="en-GB" sz="2800" dirty="0">
                <a:latin typeface="Calibri"/>
                <a:ea typeface="Calibri" panose="020F0502020204030204"/>
                <a:cs typeface="Segoe UI"/>
              </a:rPr>
              <a:t> theory of the brain, that all parts of the brain were involved in processing action and thought.</a:t>
            </a:r>
            <a:endParaRPr lang="en-US" sz="2800" dirty="0">
              <a:latin typeface="Calibri"/>
              <a:ea typeface="Calibri" panose="020F0502020204030204"/>
              <a:cs typeface="Calibri" panose="020F0502020204030204"/>
            </a:endParaRPr>
          </a:p>
          <a:p>
            <a:pPr marL="342900" indent="-342900">
              <a:spcBef>
                <a:spcPct val="0"/>
              </a:spcBef>
              <a:spcAft>
                <a:spcPct val="0"/>
              </a:spcAft>
              <a:buFont typeface="Wingdings,Sans-Serif"/>
              <a:buChar char="§"/>
            </a:pPr>
            <a:endParaRPr lang="en-GB" sz="2800" dirty="0">
              <a:latin typeface="Calibri"/>
              <a:ea typeface="Calibri"/>
              <a:cs typeface="Segoe UI"/>
            </a:endParaRPr>
          </a:p>
        </p:txBody>
      </p:sp>
    </p:spTree>
    <p:custDataLst>
      <p:tags r:id="rId1"/>
    </p:custDataLst>
    <p:extLst>
      <p:ext uri="{BB962C8B-B14F-4D97-AF65-F5344CB8AC3E}">
        <p14:creationId xmlns:p14="http://schemas.microsoft.com/office/powerpoint/2010/main" val="31830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FA4CC-EAFB-8A0C-68E4-114941BB66C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B76E4E9-410A-4AA2-6A54-66F6E5C7C2D1}"/>
              </a:ext>
            </a:extLst>
          </p:cNvPr>
          <p:cNvSpPr/>
          <p:nvPr/>
        </p:nvSpPr>
        <p:spPr>
          <a:xfrm>
            <a:off x="3453319" y="318002"/>
            <a:ext cx="7900483" cy="1325971"/>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800" b="1" dirty="0">
                <a:solidFill>
                  <a:schemeClr val="bg1"/>
                </a:solidFill>
                <a:ea typeface="Calibri"/>
                <a:cs typeface="Calibri"/>
              </a:rPr>
              <a:t>LOCALISATION</a:t>
            </a:r>
          </a:p>
        </p:txBody>
      </p:sp>
      <p:sp>
        <p:nvSpPr>
          <p:cNvPr id="3" name="TextBox 2">
            <a:extLst>
              <a:ext uri="{FF2B5EF4-FFF2-40B4-BE49-F238E27FC236}">
                <a16:creationId xmlns:a16="http://schemas.microsoft.com/office/drawing/2014/main" id="{761B8E4D-61F7-D8EE-BF21-4D95B8FDF447}"/>
              </a:ext>
            </a:extLst>
          </p:cNvPr>
          <p:cNvSpPr txBox="1"/>
          <p:nvPr/>
        </p:nvSpPr>
        <p:spPr>
          <a:xfrm>
            <a:off x="3453319" y="2201510"/>
            <a:ext cx="7900483" cy="3323987"/>
          </a:xfrm>
          <a:prstGeom prst="rect">
            <a:avLst/>
          </a:prstGeom>
          <a:noFill/>
        </p:spPr>
        <p:txBody>
          <a:bodyPr wrap="square" lIns="91440" tIns="45720" rIns="91440" bIns="45720" rtlCol="0" anchor="t">
            <a:spAutoFit/>
          </a:bodyPr>
          <a:lstStyle/>
          <a:p>
            <a:pPr>
              <a:spcBef>
                <a:spcPct val="0"/>
              </a:spcBef>
              <a:spcAft>
                <a:spcPct val="0"/>
              </a:spcAft>
            </a:pPr>
            <a:r>
              <a:rPr lang="en-GB" sz="3200">
                <a:ea typeface="+mn-lt"/>
                <a:cs typeface="+mn-lt"/>
              </a:rPr>
              <a:t>Localisation of function is the idea that certain functions (e.g. language, memory, etc.) have certain locations within the brain.</a:t>
            </a:r>
          </a:p>
          <a:p>
            <a:endParaRPr lang="en-GB" sz="3200" b="1" dirty="0">
              <a:ea typeface="+mn-lt"/>
              <a:cs typeface="+mn-lt"/>
            </a:endParaRPr>
          </a:p>
          <a:p>
            <a:pPr marL="285750" indent="-285750">
              <a:buFont typeface="Arial"/>
              <a:buChar char="•"/>
            </a:pPr>
            <a:endParaRPr lang="en-US"/>
          </a:p>
          <a:p>
            <a:endParaRPr lang="en-GB" sz="2800" dirty="0">
              <a:ea typeface="Calibri"/>
              <a:cs typeface="Calibri"/>
            </a:endParaRPr>
          </a:p>
          <a:p>
            <a:endParaRPr lang="en-GB">
              <a:ea typeface="Calibri"/>
              <a:cs typeface="Calibri"/>
            </a:endParaRPr>
          </a:p>
          <a:p>
            <a:endParaRPr lang="en-GB"/>
          </a:p>
        </p:txBody>
      </p:sp>
      <p:sp>
        <p:nvSpPr>
          <p:cNvPr id="2" name="Rectangle 1">
            <a:extLst>
              <a:ext uri="{FF2B5EF4-FFF2-40B4-BE49-F238E27FC236}">
                <a16:creationId xmlns:a16="http://schemas.microsoft.com/office/drawing/2014/main" id="{351D9E84-B9CE-EC0F-5C9B-DBFDFAE07BAE}"/>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D8A6157D-DFC9-7E2B-2737-866FEF14D86A}"/>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27E81877-674B-B9A0-06F9-7C6F683593A8}"/>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89010072-0BFD-226B-C255-84D1107F7D49}"/>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C606240A-607F-5F63-4AB2-F658328A65DD}"/>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pic>
        <p:nvPicPr>
          <p:cNvPr id="9" name="Picture 8" descr="A close up of a logo&#10;&#10;Description automatically generated">
            <a:extLst>
              <a:ext uri="{FF2B5EF4-FFF2-40B4-BE49-F238E27FC236}">
                <a16:creationId xmlns:a16="http://schemas.microsoft.com/office/drawing/2014/main" id="{68D0242E-FF9C-B73F-2560-B4CC29732E44}"/>
              </a:ext>
            </a:extLst>
          </p:cNvPr>
          <p:cNvPicPr>
            <a:picLocks noChangeAspect="1"/>
          </p:cNvPicPr>
          <p:nvPr/>
        </p:nvPicPr>
        <p:blipFill>
          <a:blip r:embed="rId5"/>
          <a:stretch>
            <a:fillRect/>
          </a:stretch>
        </p:blipFill>
        <p:spPr>
          <a:xfrm>
            <a:off x="424314" y="257292"/>
            <a:ext cx="2309158" cy="2284028"/>
          </a:xfrm>
          <a:prstGeom prst="rect">
            <a:avLst/>
          </a:prstGeom>
        </p:spPr>
      </p:pic>
    </p:spTree>
    <p:custDataLst>
      <p:tags r:id="rId1"/>
    </p:custDataLst>
    <p:extLst>
      <p:ext uri="{BB962C8B-B14F-4D97-AF65-F5344CB8AC3E}">
        <p14:creationId xmlns:p14="http://schemas.microsoft.com/office/powerpoint/2010/main" val="95946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91DD-EDC8-9847-EA27-A9CCA69C1F91}"/>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0099457-6F7F-9392-8B85-67B9EF3D3C79}"/>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EXAMPLES</a:t>
            </a:r>
          </a:p>
        </p:txBody>
      </p:sp>
      <p:sp>
        <p:nvSpPr>
          <p:cNvPr id="2" name="Rectangle 1">
            <a:extLst>
              <a:ext uri="{FF2B5EF4-FFF2-40B4-BE49-F238E27FC236}">
                <a16:creationId xmlns:a16="http://schemas.microsoft.com/office/drawing/2014/main" id="{7760A1B1-A7BD-851A-C4F0-267F277790C4}"/>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3105B03A-9A00-6FDA-8A3A-72F35F5D64DC}"/>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DB92DCE0-616A-437A-A360-B904B9018238}"/>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A33DBE06-C111-CA56-4B75-5FC4CDB99F40}"/>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5677E1BE-A75A-550C-E2B9-FFEE9E6FDAE9}"/>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pic>
        <p:nvPicPr>
          <p:cNvPr id="31" name="Picture 30">
            <a:extLst>
              <a:ext uri="{FF2B5EF4-FFF2-40B4-BE49-F238E27FC236}">
                <a16:creationId xmlns:a16="http://schemas.microsoft.com/office/drawing/2014/main" id="{E5C8B7FE-C97F-25C9-F0A7-CEB21E3CFFCE}"/>
              </a:ext>
            </a:extLst>
          </p:cNvPr>
          <p:cNvPicPr>
            <a:picLocks noChangeAspect="1"/>
          </p:cNvPicPr>
          <p:nvPr/>
        </p:nvPicPr>
        <p:blipFill>
          <a:blip r:embed="rId5" cstate="email">
            <a:grayscl/>
            <a:extLst>
              <a:ext uri="{28A0092B-C50C-407E-A947-70E740481C1C}">
                <a14:useLocalDpi xmlns:a14="http://schemas.microsoft.com/office/drawing/2010/main" val="0"/>
              </a:ext>
            </a:extLst>
          </a:blip>
          <a:srcRect t="6639" r="180" b="2953"/>
          <a:stretch>
            <a:fillRect/>
          </a:stretch>
        </p:blipFill>
        <p:spPr>
          <a:xfrm>
            <a:off x="3093373" y="1773179"/>
            <a:ext cx="5621150" cy="4420996"/>
          </a:xfrm>
          <a:prstGeom prst="rect">
            <a:avLst/>
          </a:prstGeom>
        </p:spPr>
      </p:pic>
      <p:grpSp>
        <p:nvGrpSpPr>
          <p:cNvPr id="32" name="Group 31">
            <a:extLst>
              <a:ext uri="{FF2B5EF4-FFF2-40B4-BE49-F238E27FC236}">
                <a16:creationId xmlns:a16="http://schemas.microsoft.com/office/drawing/2014/main" id="{B4A63293-709F-E100-1026-EACB0AD53969}"/>
              </a:ext>
            </a:extLst>
          </p:cNvPr>
          <p:cNvGrpSpPr/>
          <p:nvPr/>
        </p:nvGrpSpPr>
        <p:grpSpPr>
          <a:xfrm>
            <a:off x="3098233" y="1628044"/>
            <a:ext cx="2863447" cy="2021182"/>
            <a:chOff x="817477" y="518988"/>
            <a:chExt cx="3962062" cy="2688447"/>
          </a:xfrm>
        </p:grpSpPr>
        <p:pic>
          <p:nvPicPr>
            <p:cNvPr id="48" name="Picture 47">
              <a:extLst>
                <a:ext uri="{FF2B5EF4-FFF2-40B4-BE49-F238E27FC236}">
                  <a16:creationId xmlns:a16="http://schemas.microsoft.com/office/drawing/2014/main" id="{B431ECCA-34A5-A18B-5A05-AAB75FFDF605}"/>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13743" b="46605" l="48492" r="62798"/>
                      </a14:imgEffect>
                      <a14:imgEffect>
                        <a14:saturation sat="400000"/>
                      </a14:imgEffect>
                    </a14:imgLayer>
                  </a14:imgProps>
                </a:ext>
                <a:ext uri="{28A0092B-C50C-407E-A947-70E740481C1C}">
                  <a14:useLocalDpi xmlns:a14="http://schemas.microsoft.com/office/drawing/2010/main" val="0"/>
                </a:ext>
              </a:extLst>
            </a:blip>
            <a:srcRect l="48123" t="13054" r="36105" b="49650"/>
            <a:stretch/>
          </p:blipFill>
          <p:spPr>
            <a:xfrm flipH="1">
              <a:off x="3682259" y="956603"/>
              <a:ext cx="1097280" cy="2250832"/>
            </a:xfrm>
            <a:prstGeom prst="rect">
              <a:avLst/>
            </a:prstGeom>
          </p:spPr>
        </p:pic>
        <p:grpSp>
          <p:nvGrpSpPr>
            <p:cNvPr id="49" name="Group 48">
              <a:extLst>
                <a:ext uri="{FF2B5EF4-FFF2-40B4-BE49-F238E27FC236}">
                  <a16:creationId xmlns:a16="http://schemas.microsoft.com/office/drawing/2014/main" id="{7964CA88-3E34-075C-F324-B1D094F3ED76}"/>
                </a:ext>
              </a:extLst>
            </p:cNvPr>
            <p:cNvGrpSpPr/>
            <p:nvPr/>
          </p:nvGrpSpPr>
          <p:grpSpPr>
            <a:xfrm>
              <a:off x="817477" y="518988"/>
              <a:ext cx="2864783" cy="1563030"/>
              <a:chOff x="817477" y="518988"/>
              <a:chExt cx="2864783" cy="1563030"/>
            </a:xfrm>
          </p:grpSpPr>
          <p:sp>
            <p:nvSpPr>
              <p:cNvPr id="50" name="Rectangle 49">
                <a:extLst>
                  <a:ext uri="{FF2B5EF4-FFF2-40B4-BE49-F238E27FC236}">
                    <a16:creationId xmlns:a16="http://schemas.microsoft.com/office/drawing/2014/main" id="{6692DC35-3AC3-E62C-20D0-0AF76D4F93B0}"/>
                  </a:ext>
                </a:extLst>
              </p:cNvPr>
              <p:cNvSpPr/>
              <p:nvPr/>
            </p:nvSpPr>
            <p:spPr>
              <a:xfrm>
                <a:off x="817477" y="518988"/>
                <a:ext cx="2376264" cy="792088"/>
              </a:xfrm>
              <a:prstGeom prst="rect">
                <a:avLst/>
              </a:prstGeom>
              <a:solidFill>
                <a:schemeClr val="bg1"/>
              </a:solidFill>
              <a:ln w="571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000" b="1">
                    <a:solidFill>
                      <a:schemeClr val="tx1"/>
                    </a:solidFill>
                  </a:rPr>
                  <a:t>1. Motor Area</a:t>
                </a:r>
              </a:p>
            </p:txBody>
          </p:sp>
          <p:cxnSp>
            <p:nvCxnSpPr>
              <p:cNvPr id="51" name="Connector: Elbow 50">
                <a:extLst>
                  <a:ext uri="{FF2B5EF4-FFF2-40B4-BE49-F238E27FC236}">
                    <a16:creationId xmlns:a16="http://schemas.microsoft.com/office/drawing/2014/main" id="{D8F66E2E-6226-3C38-D303-3B2C7CF28DE4}"/>
                  </a:ext>
                </a:extLst>
              </p:cNvPr>
              <p:cNvCxnSpPr>
                <a:cxnSpLocks/>
                <a:stCxn id="10" idx="2"/>
                <a:endCxn id="20" idx="3"/>
              </p:cNvCxnSpPr>
              <p:nvPr/>
            </p:nvCxnSpPr>
            <p:spPr>
              <a:xfrm rot="16200000" flipH="1">
                <a:off x="2458463" y="858222"/>
                <a:ext cx="770943" cy="1676650"/>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grpSp>
      <p:grpSp>
        <p:nvGrpSpPr>
          <p:cNvPr id="33" name="Group 32">
            <a:extLst>
              <a:ext uri="{FF2B5EF4-FFF2-40B4-BE49-F238E27FC236}">
                <a16:creationId xmlns:a16="http://schemas.microsoft.com/office/drawing/2014/main" id="{051FFFFA-E9BF-8420-C418-65E184078680}"/>
              </a:ext>
            </a:extLst>
          </p:cNvPr>
          <p:cNvGrpSpPr/>
          <p:nvPr/>
        </p:nvGrpSpPr>
        <p:grpSpPr>
          <a:xfrm>
            <a:off x="5436340" y="1655612"/>
            <a:ext cx="4195028" cy="1993612"/>
            <a:chOff x="3682259" y="554457"/>
            <a:chExt cx="5798755" cy="2652978"/>
          </a:xfrm>
        </p:grpSpPr>
        <p:pic>
          <p:nvPicPr>
            <p:cNvPr id="44" name="Picture 43">
              <a:extLst>
                <a:ext uri="{FF2B5EF4-FFF2-40B4-BE49-F238E27FC236}">
                  <a16:creationId xmlns:a16="http://schemas.microsoft.com/office/drawing/2014/main" id="{64A35554-C53A-176F-03EE-F9EF40995652}"/>
                </a:ext>
              </a:extLst>
            </p:cNvPr>
            <p:cNvPicPr>
              <a:picLocks noChangeAspect="1"/>
            </p:cNvPicPr>
            <p:nvPr/>
          </p:nvPicPr>
          <p:blipFill rotWithShape="1">
            <a:blip r:embed="rId8" cstate="email">
              <a:duotone>
                <a:prstClr val="black"/>
                <a:schemeClr val="accent3">
                  <a:tint val="45000"/>
                  <a:satMod val="400000"/>
                </a:schemeClr>
              </a:duotone>
              <a:extLst>
                <a:ext uri="{BEBA8EAE-BF5A-486C-A8C5-ECC9F3942E4B}">
                  <a14:imgProps xmlns:a14="http://schemas.microsoft.com/office/drawing/2010/main">
                    <a14:imgLayer r:embed="rId7">
                      <a14:imgEffect>
                        <a14:backgroundRemoval t="13743" b="49192" l="44039" r="60870">
                          <a14:backgroundMark x1="58520" y1="48707" x2="54137" y2="46160"/>
                        </a14:backgroundRemoval>
                      </a14:imgEffect>
                      <a14:imgEffect>
                        <a14:saturation sat="400000"/>
                      </a14:imgEffect>
                    </a14:imgLayer>
                  </a14:imgProps>
                </a:ext>
                <a:ext uri="{28A0092B-C50C-407E-A947-70E740481C1C}">
                  <a14:useLocalDpi xmlns:a14="http://schemas.microsoft.com/office/drawing/2010/main" val="0"/>
                </a:ext>
              </a:extLst>
            </a:blip>
            <a:srcRect l="43067" t="13054" r="36106" b="49650"/>
            <a:stretch/>
          </p:blipFill>
          <p:spPr>
            <a:xfrm flipH="1">
              <a:off x="3682259" y="956603"/>
              <a:ext cx="1448972" cy="2250832"/>
            </a:xfrm>
            <a:prstGeom prst="rect">
              <a:avLst/>
            </a:prstGeom>
          </p:spPr>
        </p:pic>
        <p:grpSp>
          <p:nvGrpSpPr>
            <p:cNvPr id="45" name="Group 44">
              <a:extLst>
                <a:ext uri="{FF2B5EF4-FFF2-40B4-BE49-F238E27FC236}">
                  <a16:creationId xmlns:a16="http://schemas.microsoft.com/office/drawing/2014/main" id="{314C51FA-5B2F-B32B-7554-76155F2F5F81}"/>
                </a:ext>
              </a:extLst>
            </p:cNvPr>
            <p:cNvGrpSpPr/>
            <p:nvPr/>
          </p:nvGrpSpPr>
          <p:grpSpPr>
            <a:xfrm>
              <a:off x="4648973" y="554457"/>
              <a:ext cx="4832041" cy="1527562"/>
              <a:chOff x="4648973" y="554457"/>
              <a:chExt cx="4832041" cy="1527562"/>
            </a:xfrm>
          </p:grpSpPr>
          <p:sp>
            <p:nvSpPr>
              <p:cNvPr id="46" name="Rectangle 45">
                <a:extLst>
                  <a:ext uri="{FF2B5EF4-FFF2-40B4-BE49-F238E27FC236}">
                    <a16:creationId xmlns:a16="http://schemas.microsoft.com/office/drawing/2014/main" id="{89BBCA2E-B0AC-D329-93BD-81301BBC59EC}"/>
                  </a:ext>
                </a:extLst>
              </p:cNvPr>
              <p:cNvSpPr/>
              <p:nvPr/>
            </p:nvSpPr>
            <p:spPr>
              <a:xfrm>
                <a:off x="6102753" y="554457"/>
                <a:ext cx="3378261" cy="792088"/>
              </a:xfrm>
              <a:prstGeom prst="rect">
                <a:avLst/>
              </a:prstGeom>
              <a:solidFill>
                <a:schemeClr val="bg1"/>
              </a:solidFill>
              <a:ln w="571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000" b="1">
                    <a:solidFill>
                      <a:schemeClr val="tx1"/>
                    </a:solidFill>
                  </a:rPr>
                  <a:t>2. Somatosensory Area</a:t>
                </a:r>
              </a:p>
            </p:txBody>
          </p:sp>
          <p:cxnSp>
            <p:nvCxnSpPr>
              <p:cNvPr id="47" name="Connector: Elbow 46">
                <a:extLst>
                  <a:ext uri="{FF2B5EF4-FFF2-40B4-BE49-F238E27FC236}">
                    <a16:creationId xmlns:a16="http://schemas.microsoft.com/office/drawing/2014/main" id="{8F8C7190-DDB1-8E43-925C-C5E49140A8A8}"/>
                  </a:ext>
                </a:extLst>
              </p:cNvPr>
              <p:cNvCxnSpPr>
                <a:cxnSpLocks/>
                <a:stCxn id="13" idx="2"/>
              </p:cNvCxnSpPr>
              <p:nvPr/>
            </p:nvCxnSpPr>
            <p:spPr>
              <a:xfrm rot="5400000">
                <a:off x="5503994" y="466492"/>
                <a:ext cx="760506" cy="2470548"/>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grpSp>
      <p:grpSp>
        <p:nvGrpSpPr>
          <p:cNvPr id="34" name="Group 33">
            <a:extLst>
              <a:ext uri="{FF2B5EF4-FFF2-40B4-BE49-F238E27FC236}">
                <a16:creationId xmlns:a16="http://schemas.microsoft.com/office/drawing/2014/main" id="{862928AF-B110-91F9-0B3C-038B9EEC4AD9}"/>
              </a:ext>
            </a:extLst>
          </p:cNvPr>
          <p:cNvGrpSpPr/>
          <p:nvPr/>
        </p:nvGrpSpPr>
        <p:grpSpPr>
          <a:xfrm>
            <a:off x="2974969" y="3669868"/>
            <a:ext cx="2767840" cy="1533082"/>
            <a:chOff x="817477" y="2844799"/>
            <a:chExt cx="3822722" cy="2039625"/>
          </a:xfrm>
        </p:grpSpPr>
        <p:pic>
          <p:nvPicPr>
            <p:cNvPr id="40" name="Picture 39">
              <a:extLst>
                <a:ext uri="{FF2B5EF4-FFF2-40B4-BE49-F238E27FC236}">
                  <a16:creationId xmlns:a16="http://schemas.microsoft.com/office/drawing/2014/main" id="{A699088D-EA18-57DA-A59D-89EDA11C2EB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45311" b="59014" l="50105" r="65393"/>
                      </a14:imgEffect>
                      <a14:imgEffect>
                        <a14:saturation sat="400000"/>
                      </a14:imgEffect>
                    </a14:imgLayer>
                  </a14:imgProps>
                </a:ext>
                <a:ext uri="{28A0092B-C50C-407E-A947-70E740481C1C}">
                  <a14:useLocalDpi xmlns:a14="http://schemas.microsoft.com/office/drawing/2010/main" val="0"/>
                </a:ext>
              </a:extLst>
            </a:blip>
            <a:srcRect l="50125" t="44341" r="33789" b="40988"/>
            <a:stretch/>
          </p:blipFill>
          <p:spPr>
            <a:xfrm flipH="1">
              <a:off x="3521038" y="2844799"/>
              <a:ext cx="1119161" cy="885371"/>
            </a:xfrm>
            <a:prstGeom prst="rect">
              <a:avLst/>
            </a:prstGeom>
          </p:spPr>
        </p:pic>
        <p:grpSp>
          <p:nvGrpSpPr>
            <p:cNvPr id="41" name="Group 40">
              <a:extLst>
                <a:ext uri="{FF2B5EF4-FFF2-40B4-BE49-F238E27FC236}">
                  <a16:creationId xmlns:a16="http://schemas.microsoft.com/office/drawing/2014/main" id="{43CC6603-A07F-F1AC-2D87-EC51DC3C2309}"/>
                </a:ext>
              </a:extLst>
            </p:cNvPr>
            <p:cNvGrpSpPr/>
            <p:nvPr/>
          </p:nvGrpSpPr>
          <p:grpSpPr>
            <a:xfrm>
              <a:off x="817477" y="3224282"/>
              <a:ext cx="2864784" cy="1660142"/>
              <a:chOff x="817477" y="3224282"/>
              <a:chExt cx="2864784" cy="1660142"/>
            </a:xfrm>
          </p:grpSpPr>
          <p:sp>
            <p:nvSpPr>
              <p:cNvPr id="42" name="Rectangle 41">
                <a:extLst>
                  <a:ext uri="{FF2B5EF4-FFF2-40B4-BE49-F238E27FC236}">
                    <a16:creationId xmlns:a16="http://schemas.microsoft.com/office/drawing/2014/main" id="{5F22C132-9DFB-C0BC-D01D-7A7C5088C0C8}"/>
                  </a:ext>
                </a:extLst>
              </p:cNvPr>
              <p:cNvSpPr/>
              <p:nvPr/>
            </p:nvSpPr>
            <p:spPr>
              <a:xfrm>
                <a:off x="817477" y="4092336"/>
                <a:ext cx="2376264" cy="792088"/>
              </a:xfrm>
              <a:prstGeom prst="rect">
                <a:avLst/>
              </a:prstGeom>
              <a:solidFill>
                <a:schemeClr val="bg1"/>
              </a:solidFill>
              <a:ln w="571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000" b="1">
                    <a:solidFill>
                      <a:schemeClr val="tx1"/>
                    </a:solidFill>
                  </a:rPr>
                  <a:t>4. Auditory Area</a:t>
                </a:r>
              </a:p>
            </p:txBody>
          </p:sp>
          <p:cxnSp>
            <p:nvCxnSpPr>
              <p:cNvPr id="43" name="Connector: Elbow 42">
                <a:extLst>
                  <a:ext uri="{FF2B5EF4-FFF2-40B4-BE49-F238E27FC236}">
                    <a16:creationId xmlns:a16="http://schemas.microsoft.com/office/drawing/2014/main" id="{E7CFE03C-CADD-E374-D8F8-EF08AB2F7B96}"/>
                  </a:ext>
                </a:extLst>
              </p:cNvPr>
              <p:cNvCxnSpPr>
                <a:cxnSpLocks/>
                <a:stCxn id="7" idx="0"/>
              </p:cNvCxnSpPr>
              <p:nvPr/>
            </p:nvCxnSpPr>
            <p:spPr>
              <a:xfrm rot="5400000" flipH="1" flipV="1">
                <a:off x="2409908" y="2819983"/>
                <a:ext cx="868054" cy="1676652"/>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grpSp>
      <p:grpSp>
        <p:nvGrpSpPr>
          <p:cNvPr id="35" name="Group 34">
            <a:extLst>
              <a:ext uri="{FF2B5EF4-FFF2-40B4-BE49-F238E27FC236}">
                <a16:creationId xmlns:a16="http://schemas.microsoft.com/office/drawing/2014/main" id="{3B463D46-9470-5CF3-56F7-CCFBA4F2D1C1}"/>
              </a:ext>
            </a:extLst>
          </p:cNvPr>
          <p:cNvGrpSpPr/>
          <p:nvPr/>
        </p:nvGrpSpPr>
        <p:grpSpPr>
          <a:xfrm>
            <a:off x="7368846" y="3783306"/>
            <a:ext cx="1838952" cy="2183864"/>
            <a:chOff x="5872500" y="2844799"/>
            <a:chExt cx="2537807" cy="2904698"/>
          </a:xfrm>
        </p:grpSpPr>
        <p:pic>
          <p:nvPicPr>
            <p:cNvPr id="36" name="Picture 35">
              <a:extLst>
                <a:ext uri="{FF2B5EF4-FFF2-40B4-BE49-F238E27FC236}">
                  <a16:creationId xmlns:a16="http://schemas.microsoft.com/office/drawing/2014/main" id="{9B0E1D87-1D49-C61F-B28B-4AC0D99A2C4B}"/>
                </a:ext>
              </a:extLst>
            </p:cNvPr>
            <p:cNvPicPr>
              <a:picLocks noChangeAspect="1"/>
            </p:cNvPicPr>
            <p:nvPr/>
          </p:nvPicPr>
          <p:blipFill rotWithShape="1">
            <a:blip r:embed="rId11" cstate="email">
              <a:extLst>
                <a:ext uri="{BEBA8EAE-BF5A-486C-A8C5-ECC9F3942E4B}">
                  <a14:imgProps xmlns:a14="http://schemas.microsoft.com/office/drawing/2010/main">
                    <a14:imgLayer r:embed="rId7">
                      <a14:imgEffect>
                        <a14:backgroundRemoval t="44341" b="67381" l="16760" r="30645"/>
                      </a14:imgEffect>
                      <a14:imgEffect>
                        <a14:saturation sat="400000"/>
                      </a14:imgEffect>
                    </a14:imgLayer>
                  </a14:imgProps>
                </a:ext>
                <a:ext uri="{28A0092B-C50C-407E-A947-70E740481C1C}">
                  <a14:useLocalDpi xmlns:a14="http://schemas.microsoft.com/office/drawing/2010/main" val="0"/>
                </a:ext>
              </a:extLst>
            </a:blip>
            <a:srcRect l="16340" t="44342" r="67700" b="33290"/>
            <a:stretch/>
          </p:blipFill>
          <p:spPr>
            <a:xfrm flipH="1">
              <a:off x="5880388" y="2844799"/>
              <a:ext cx="1110415" cy="1349830"/>
            </a:xfrm>
            <a:prstGeom prst="rect">
              <a:avLst/>
            </a:prstGeom>
          </p:spPr>
        </p:pic>
        <p:grpSp>
          <p:nvGrpSpPr>
            <p:cNvPr id="37" name="Group 36">
              <a:extLst>
                <a:ext uri="{FF2B5EF4-FFF2-40B4-BE49-F238E27FC236}">
                  <a16:creationId xmlns:a16="http://schemas.microsoft.com/office/drawing/2014/main" id="{CC7E4C68-8C62-06A2-616B-29D215101974}"/>
                </a:ext>
              </a:extLst>
            </p:cNvPr>
            <p:cNvGrpSpPr/>
            <p:nvPr/>
          </p:nvGrpSpPr>
          <p:grpSpPr>
            <a:xfrm>
              <a:off x="5872500" y="4194629"/>
              <a:ext cx="2537807" cy="1554868"/>
              <a:chOff x="5872500" y="4194629"/>
              <a:chExt cx="2537807" cy="1554868"/>
            </a:xfrm>
          </p:grpSpPr>
          <p:sp>
            <p:nvSpPr>
              <p:cNvPr id="38" name="Rectangle 37">
                <a:extLst>
                  <a:ext uri="{FF2B5EF4-FFF2-40B4-BE49-F238E27FC236}">
                    <a16:creationId xmlns:a16="http://schemas.microsoft.com/office/drawing/2014/main" id="{92459520-ECC2-9B31-BF91-2885E9FE79EB}"/>
                  </a:ext>
                </a:extLst>
              </p:cNvPr>
              <p:cNvSpPr/>
              <p:nvPr/>
            </p:nvSpPr>
            <p:spPr>
              <a:xfrm>
                <a:off x="5872500" y="4957409"/>
                <a:ext cx="2537807" cy="792088"/>
              </a:xfrm>
              <a:prstGeom prst="rect">
                <a:avLst/>
              </a:prstGeom>
              <a:solidFill>
                <a:schemeClr val="bg1"/>
              </a:solidFill>
              <a:ln w="571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000" b="1">
                    <a:solidFill>
                      <a:schemeClr val="tx1"/>
                    </a:solidFill>
                  </a:rPr>
                  <a:t>3. Visual Area</a:t>
                </a:r>
              </a:p>
            </p:txBody>
          </p:sp>
          <p:cxnSp>
            <p:nvCxnSpPr>
              <p:cNvPr id="39" name="Connector: Elbow 38">
                <a:extLst>
                  <a:ext uri="{FF2B5EF4-FFF2-40B4-BE49-F238E27FC236}">
                    <a16:creationId xmlns:a16="http://schemas.microsoft.com/office/drawing/2014/main" id="{3549A9B3-4D83-FDF0-8A45-B39BAE48F041}"/>
                  </a:ext>
                </a:extLst>
              </p:cNvPr>
              <p:cNvCxnSpPr>
                <a:cxnSpLocks/>
                <a:stCxn id="16" idx="0"/>
                <a:endCxn id="22" idx="2"/>
              </p:cNvCxnSpPr>
              <p:nvPr/>
            </p:nvCxnSpPr>
            <p:spPr>
              <a:xfrm rot="16200000" flipV="1">
                <a:off x="6407110" y="4223114"/>
                <a:ext cx="762780" cy="705809"/>
              </a:xfrm>
              <a:prstGeom prst="bentConnector3">
                <a:avLst>
                  <a:gd name="adj1" fmla="val 50000"/>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grpSp>
    </p:spTree>
    <p:custDataLst>
      <p:tags r:id="rId1"/>
    </p:custDataLst>
    <p:extLst>
      <p:ext uri="{BB962C8B-B14F-4D97-AF65-F5344CB8AC3E}">
        <p14:creationId xmlns:p14="http://schemas.microsoft.com/office/powerpoint/2010/main" val="357696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A3FDC-DE8A-1AAE-083D-3CF5C985643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65DF395-E44D-B2D7-30B2-35F15C6CA392}"/>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MOTOR AREA</a:t>
            </a:r>
            <a:endParaRPr lang="en-US" dirty="0"/>
          </a:p>
        </p:txBody>
      </p:sp>
      <p:sp>
        <p:nvSpPr>
          <p:cNvPr id="2" name="Rectangle 1">
            <a:extLst>
              <a:ext uri="{FF2B5EF4-FFF2-40B4-BE49-F238E27FC236}">
                <a16:creationId xmlns:a16="http://schemas.microsoft.com/office/drawing/2014/main" id="{F49D1E9D-47C2-2E3D-2A29-949263B1385C}"/>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ED0DF9C4-FC6A-5368-8450-337ED55F4671}"/>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0598FCBD-7F80-9DBD-4A44-E0056B618EAA}"/>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7511A774-06DB-B696-266A-D50A7BF95C02}"/>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B0B995F5-8B98-FBBB-D3A6-8D131761B223}"/>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pic>
        <p:nvPicPr>
          <p:cNvPr id="31" name="Picture 30">
            <a:extLst>
              <a:ext uri="{FF2B5EF4-FFF2-40B4-BE49-F238E27FC236}">
                <a16:creationId xmlns:a16="http://schemas.microsoft.com/office/drawing/2014/main" id="{901F55E4-646D-2BA5-C696-D50394B2FA39}"/>
              </a:ext>
            </a:extLst>
          </p:cNvPr>
          <p:cNvPicPr>
            <a:picLocks noChangeAspect="1"/>
          </p:cNvPicPr>
          <p:nvPr/>
        </p:nvPicPr>
        <p:blipFill>
          <a:blip r:embed="rId5" cstate="email">
            <a:grayscl/>
            <a:extLst>
              <a:ext uri="{28A0092B-C50C-407E-A947-70E740481C1C}">
                <a14:useLocalDpi xmlns:a14="http://schemas.microsoft.com/office/drawing/2010/main" val="0"/>
              </a:ext>
            </a:extLst>
          </a:blip>
          <a:srcRect t="6639" r="180" b="2953"/>
          <a:stretch>
            <a:fillRect/>
          </a:stretch>
        </p:blipFill>
        <p:spPr>
          <a:xfrm>
            <a:off x="1204823" y="1356635"/>
            <a:ext cx="6215958" cy="4888808"/>
          </a:xfrm>
          <a:prstGeom prst="rect">
            <a:avLst/>
          </a:prstGeom>
        </p:spPr>
      </p:pic>
      <p:grpSp>
        <p:nvGrpSpPr>
          <p:cNvPr id="32" name="Group 31">
            <a:extLst>
              <a:ext uri="{FF2B5EF4-FFF2-40B4-BE49-F238E27FC236}">
                <a16:creationId xmlns:a16="http://schemas.microsoft.com/office/drawing/2014/main" id="{6545326F-B279-43C3-8DF8-4C81EC49B10B}"/>
              </a:ext>
            </a:extLst>
          </p:cNvPr>
          <p:cNvGrpSpPr/>
          <p:nvPr/>
        </p:nvGrpSpPr>
        <p:grpSpPr>
          <a:xfrm>
            <a:off x="1211770" y="1342373"/>
            <a:ext cx="3166445" cy="2408300"/>
            <a:chOff x="817477" y="518988"/>
            <a:chExt cx="3962062" cy="2688447"/>
          </a:xfrm>
        </p:grpSpPr>
        <p:pic>
          <p:nvPicPr>
            <p:cNvPr id="48" name="Picture 47">
              <a:extLst>
                <a:ext uri="{FF2B5EF4-FFF2-40B4-BE49-F238E27FC236}">
                  <a16:creationId xmlns:a16="http://schemas.microsoft.com/office/drawing/2014/main" id="{3FC30968-B207-7464-C187-B2906051ECAB}"/>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13743" b="46605" l="48492" r="62798"/>
                      </a14:imgEffect>
                      <a14:imgEffect>
                        <a14:saturation sat="400000"/>
                      </a14:imgEffect>
                    </a14:imgLayer>
                  </a14:imgProps>
                </a:ext>
                <a:ext uri="{28A0092B-C50C-407E-A947-70E740481C1C}">
                  <a14:useLocalDpi xmlns:a14="http://schemas.microsoft.com/office/drawing/2010/main" val="0"/>
                </a:ext>
              </a:extLst>
            </a:blip>
            <a:srcRect l="48123" t="13054" r="36105" b="49650"/>
            <a:stretch/>
          </p:blipFill>
          <p:spPr>
            <a:xfrm flipH="1">
              <a:off x="3682259" y="956603"/>
              <a:ext cx="1097280" cy="2250832"/>
            </a:xfrm>
            <a:prstGeom prst="rect">
              <a:avLst/>
            </a:prstGeom>
          </p:spPr>
        </p:pic>
        <p:grpSp>
          <p:nvGrpSpPr>
            <p:cNvPr id="49" name="Group 48">
              <a:extLst>
                <a:ext uri="{FF2B5EF4-FFF2-40B4-BE49-F238E27FC236}">
                  <a16:creationId xmlns:a16="http://schemas.microsoft.com/office/drawing/2014/main" id="{A8D4FC56-78B0-11BB-C060-3767746A6FB4}"/>
                </a:ext>
              </a:extLst>
            </p:cNvPr>
            <p:cNvGrpSpPr/>
            <p:nvPr/>
          </p:nvGrpSpPr>
          <p:grpSpPr>
            <a:xfrm>
              <a:off x="817477" y="518988"/>
              <a:ext cx="2864783" cy="1563030"/>
              <a:chOff x="817477" y="518988"/>
              <a:chExt cx="2864783" cy="1563030"/>
            </a:xfrm>
          </p:grpSpPr>
          <p:sp>
            <p:nvSpPr>
              <p:cNvPr id="50" name="Rectangle 49">
                <a:extLst>
                  <a:ext uri="{FF2B5EF4-FFF2-40B4-BE49-F238E27FC236}">
                    <a16:creationId xmlns:a16="http://schemas.microsoft.com/office/drawing/2014/main" id="{55B2D412-C818-AC61-DA31-0749BE9D9376}"/>
                  </a:ext>
                </a:extLst>
              </p:cNvPr>
              <p:cNvSpPr/>
              <p:nvPr/>
            </p:nvSpPr>
            <p:spPr>
              <a:xfrm>
                <a:off x="817477" y="518988"/>
                <a:ext cx="2376264" cy="792088"/>
              </a:xfrm>
              <a:prstGeom prst="rect">
                <a:avLst/>
              </a:prstGeom>
              <a:solidFill>
                <a:schemeClr val="bg1"/>
              </a:solidFill>
              <a:ln w="571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400" b="1">
                    <a:solidFill>
                      <a:schemeClr val="tx1"/>
                    </a:solidFill>
                  </a:rPr>
                  <a:t>1. Motor Area</a:t>
                </a:r>
              </a:p>
            </p:txBody>
          </p:sp>
          <p:cxnSp>
            <p:nvCxnSpPr>
              <p:cNvPr id="51" name="Connector: Elbow 50">
                <a:extLst>
                  <a:ext uri="{FF2B5EF4-FFF2-40B4-BE49-F238E27FC236}">
                    <a16:creationId xmlns:a16="http://schemas.microsoft.com/office/drawing/2014/main" id="{04FD5431-9102-EE4F-0AE2-4EA331AB3584}"/>
                  </a:ext>
                </a:extLst>
              </p:cNvPr>
              <p:cNvCxnSpPr>
                <a:cxnSpLocks/>
                <a:stCxn id="10" idx="2"/>
                <a:endCxn id="20" idx="3"/>
              </p:cNvCxnSpPr>
              <p:nvPr/>
            </p:nvCxnSpPr>
            <p:spPr>
              <a:xfrm rot="16200000" flipH="1">
                <a:off x="2458463" y="858222"/>
                <a:ext cx="770943" cy="1676650"/>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grpSp>
      <p:sp>
        <p:nvSpPr>
          <p:cNvPr id="3" name="TextBox 2">
            <a:extLst>
              <a:ext uri="{FF2B5EF4-FFF2-40B4-BE49-F238E27FC236}">
                <a16:creationId xmlns:a16="http://schemas.microsoft.com/office/drawing/2014/main" id="{A92BB73F-B173-96D4-B966-2251A916E3FE}"/>
              </a:ext>
            </a:extLst>
          </p:cNvPr>
          <p:cNvSpPr txBox="1"/>
          <p:nvPr/>
        </p:nvSpPr>
        <p:spPr>
          <a:xfrm>
            <a:off x="6743468" y="1442349"/>
            <a:ext cx="4625788" cy="2308324"/>
          </a:xfrm>
          <a:prstGeom prst="rect">
            <a:avLst/>
          </a:prstGeom>
          <a:noFill/>
          <a:ln w="57150">
            <a:solidFill>
              <a:srgbClr val="CC478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The regions of the motor area are arranged in a logical order. for example, the region that</a:t>
            </a:r>
            <a:r>
              <a:rPr lang="en-US" sz="2400" dirty="0">
                <a:ea typeface="Calibri"/>
                <a:cs typeface="Calibri"/>
              </a:rPr>
              <a:t>​</a:t>
            </a:r>
            <a:br>
              <a:rPr lang="en-US" sz="2400" dirty="0">
                <a:ea typeface="Calibri"/>
                <a:cs typeface="Calibri"/>
              </a:rPr>
            </a:br>
            <a:r>
              <a:rPr lang="en-GB" sz="2400" dirty="0"/>
              <a:t>controls finger movement is located next to the region that controls the hand, arm and so on.</a:t>
            </a:r>
            <a:r>
              <a:rPr lang="en-US" sz="2400" dirty="0"/>
              <a:t> </a:t>
            </a:r>
            <a:r>
              <a:rPr lang="en-US" sz="2400" dirty="0">
                <a:ea typeface="Calibri"/>
                <a:cs typeface="Calibri"/>
              </a:rPr>
              <a:t>​</a:t>
            </a:r>
            <a:endParaRPr lang="en-US" dirty="0">
              <a:ea typeface="Calibri"/>
              <a:cs typeface="Calibri"/>
            </a:endParaRPr>
          </a:p>
        </p:txBody>
      </p:sp>
      <p:sp>
        <p:nvSpPr>
          <p:cNvPr id="8" name="Rectangle 7">
            <a:extLst>
              <a:ext uri="{FF2B5EF4-FFF2-40B4-BE49-F238E27FC236}">
                <a16:creationId xmlns:a16="http://schemas.microsoft.com/office/drawing/2014/main" id="{11921D20-3B75-36B9-3C9F-66BE3380100E}"/>
              </a:ext>
            </a:extLst>
          </p:cNvPr>
          <p:cNvSpPr/>
          <p:nvPr/>
        </p:nvSpPr>
        <p:spPr>
          <a:xfrm>
            <a:off x="6743468" y="4045018"/>
            <a:ext cx="4625788" cy="1956219"/>
          </a:xfrm>
          <a:prstGeom prst="rect">
            <a:avLst/>
          </a:prstGeom>
          <a:solidFill>
            <a:schemeClr val="bg1"/>
          </a:solidFill>
          <a:ln w="57150">
            <a:solidFill>
              <a:srgbClr val="D33B9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r>
              <a:rPr lang="en-GB" sz="2400" dirty="0">
                <a:solidFill>
                  <a:schemeClr val="tx1"/>
                </a:solidFill>
              </a:rPr>
              <a:t>It is located at the back of the </a:t>
            </a:r>
            <a:r>
              <a:rPr lang="en-GB" sz="2400" b="1" dirty="0">
                <a:solidFill>
                  <a:schemeClr val="tx1"/>
                </a:solidFill>
              </a:rPr>
              <a:t>frontal lobe </a:t>
            </a:r>
            <a:r>
              <a:rPr lang="en-GB" sz="2400" dirty="0">
                <a:solidFill>
                  <a:schemeClr val="tx1"/>
                </a:solidFill>
              </a:rPr>
              <a:t>and is responsible for voluntary movements in the opposite sides of the body. It sends</a:t>
            </a:r>
            <a:br>
              <a:rPr lang="en-GB" sz="2400" dirty="0">
                <a:solidFill>
                  <a:schemeClr val="tx1"/>
                </a:solidFill>
              </a:rPr>
            </a:br>
            <a:r>
              <a:rPr lang="en-GB" sz="2400" dirty="0">
                <a:solidFill>
                  <a:schemeClr val="tx1"/>
                </a:solidFill>
              </a:rPr>
              <a:t>signals to the muscles in the body. </a:t>
            </a:r>
            <a:endParaRPr lang="en-US" dirty="0">
              <a:solidFill>
                <a:schemeClr val="tx1"/>
              </a:solidFill>
            </a:endParaRPr>
          </a:p>
        </p:txBody>
      </p:sp>
    </p:spTree>
    <p:custDataLst>
      <p:tags r:id="rId1"/>
    </p:custDataLst>
    <p:extLst>
      <p:ext uri="{BB962C8B-B14F-4D97-AF65-F5344CB8AC3E}">
        <p14:creationId xmlns:p14="http://schemas.microsoft.com/office/powerpoint/2010/main" val="210307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90DF4-3774-8AAF-2412-5BA138BBC88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BF2125A-F77C-AE6C-12DF-066E5F11258B}"/>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SOMATOSENSORY AREA</a:t>
            </a:r>
            <a:endParaRPr lang="en-US" dirty="0">
              <a:solidFill>
                <a:schemeClr val="bg1"/>
              </a:solidFill>
            </a:endParaRPr>
          </a:p>
        </p:txBody>
      </p:sp>
      <p:sp>
        <p:nvSpPr>
          <p:cNvPr id="2" name="Rectangle 1">
            <a:extLst>
              <a:ext uri="{FF2B5EF4-FFF2-40B4-BE49-F238E27FC236}">
                <a16:creationId xmlns:a16="http://schemas.microsoft.com/office/drawing/2014/main" id="{EFFCA4A3-E3D7-4E15-2846-9D695B0D2AC6}"/>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FFBA798F-FB67-A91D-4485-1420167DE5C6}"/>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DEF9DD3A-C9A1-C149-7BF1-1C3FC187670D}"/>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E4B04597-C035-DD44-BA71-A2438E8F8796}"/>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D06F6E10-7689-19F5-93B1-511ECF028597}"/>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pic>
        <p:nvPicPr>
          <p:cNvPr id="10" name="Picture 9">
            <a:extLst>
              <a:ext uri="{FF2B5EF4-FFF2-40B4-BE49-F238E27FC236}">
                <a16:creationId xmlns:a16="http://schemas.microsoft.com/office/drawing/2014/main" id="{CF3679ED-CA82-52A2-31FD-AE7B198DCF2C}"/>
              </a:ext>
            </a:extLst>
          </p:cNvPr>
          <p:cNvPicPr>
            <a:picLocks noChangeAspect="1"/>
          </p:cNvPicPr>
          <p:nvPr/>
        </p:nvPicPr>
        <p:blipFill>
          <a:blip r:embed="rId5" cstate="email">
            <a:grayscl/>
            <a:extLst>
              <a:ext uri="{28A0092B-C50C-407E-A947-70E740481C1C}">
                <a14:useLocalDpi xmlns:a14="http://schemas.microsoft.com/office/drawing/2010/main" val="0"/>
              </a:ext>
            </a:extLst>
          </a:blip>
          <a:stretch>
            <a:fillRect/>
          </a:stretch>
        </p:blipFill>
        <p:spPr>
          <a:xfrm>
            <a:off x="574816" y="1326199"/>
            <a:ext cx="5521184" cy="4791188"/>
          </a:xfrm>
          <a:prstGeom prst="rect">
            <a:avLst/>
          </a:prstGeom>
        </p:spPr>
      </p:pic>
      <p:grpSp>
        <p:nvGrpSpPr>
          <p:cNvPr id="11" name="Group 10">
            <a:extLst>
              <a:ext uri="{FF2B5EF4-FFF2-40B4-BE49-F238E27FC236}">
                <a16:creationId xmlns:a16="http://schemas.microsoft.com/office/drawing/2014/main" id="{9292F1D4-E8B2-2790-82AA-0898AAEA8DCE}"/>
              </a:ext>
            </a:extLst>
          </p:cNvPr>
          <p:cNvGrpSpPr/>
          <p:nvPr/>
        </p:nvGrpSpPr>
        <p:grpSpPr>
          <a:xfrm>
            <a:off x="3596562" y="1314768"/>
            <a:ext cx="5196723" cy="966339"/>
            <a:chOff x="3813681" y="1414690"/>
            <a:chExt cx="5005716" cy="880241"/>
          </a:xfrm>
        </p:grpSpPr>
        <p:sp>
          <p:nvSpPr>
            <p:cNvPr id="20" name="Rectangle 19">
              <a:extLst>
                <a:ext uri="{FF2B5EF4-FFF2-40B4-BE49-F238E27FC236}">
                  <a16:creationId xmlns:a16="http://schemas.microsoft.com/office/drawing/2014/main" id="{6838E71F-ADF6-8567-518C-29A8EF3AA49A}"/>
                </a:ext>
              </a:extLst>
            </p:cNvPr>
            <p:cNvSpPr/>
            <p:nvPr/>
          </p:nvSpPr>
          <p:spPr>
            <a:xfrm>
              <a:off x="6281590" y="1414690"/>
              <a:ext cx="2537807" cy="792088"/>
            </a:xfrm>
            <a:prstGeom prst="rect">
              <a:avLst/>
            </a:prstGeom>
            <a:solidFill>
              <a:schemeClr val="bg1"/>
            </a:solidFill>
            <a:ln w="571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400" b="1">
                  <a:solidFill>
                    <a:schemeClr val="tx1"/>
                  </a:solidFill>
                </a:rPr>
                <a:t>2. Somatosensory Area</a:t>
              </a:r>
            </a:p>
          </p:txBody>
        </p:sp>
        <p:cxnSp>
          <p:nvCxnSpPr>
            <p:cNvPr id="21" name="Connector: Elbow 20">
              <a:extLst>
                <a:ext uri="{FF2B5EF4-FFF2-40B4-BE49-F238E27FC236}">
                  <a16:creationId xmlns:a16="http://schemas.microsoft.com/office/drawing/2014/main" id="{BF79670F-A2F8-A6D4-60F8-AF79C594DA99}"/>
                </a:ext>
              </a:extLst>
            </p:cNvPr>
            <p:cNvCxnSpPr>
              <a:cxnSpLocks/>
            </p:cNvCxnSpPr>
            <p:nvPr/>
          </p:nvCxnSpPr>
          <p:spPr>
            <a:xfrm rot="5400000">
              <a:off x="4668702" y="679404"/>
              <a:ext cx="760506" cy="2470548"/>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pic>
        <p:nvPicPr>
          <p:cNvPr id="12" name="Picture 11">
            <a:extLst>
              <a:ext uri="{FF2B5EF4-FFF2-40B4-BE49-F238E27FC236}">
                <a16:creationId xmlns:a16="http://schemas.microsoft.com/office/drawing/2014/main" id="{71E364FA-ADB2-E1AA-E2CD-EC039B288343}"/>
              </a:ext>
            </a:extLst>
          </p:cNvPr>
          <p:cNvPicPr>
            <a:picLocks noChangeAspect="1"/>
          </p:cNvPicPr>
          <p:nvPr/>
        </p:nvPicPr>
        <p:blipFill rotWithShape="1">
          <a:blip r:embed="rId6" cstate="email">
            <a:duotone>
              <a:prstClr val="black"/>
              <a:schemeClr val="accent3">
                <a:tint val="45000"/>
                <a:satMod val="400000"/>
              </a:schemeClr>
            </a:duotone>
            <a:extLst>
              <a:ext uri="{BEBA8EAE-BF5A-486C-A8C5-ECC9F3942E4B}">
                <a14:imgProps xmlns:a14="http://schemas.microsoft.com/office/drawing/2010/main">
                  <a14:imgLayer r:embed="rId7">
                    <a14:imgEffect>
                      <a14:backgroundRemoval t="13743" b="49192" l="44039" r="60870">
                        <a14:backgroundMark x1="58520" y1="48707" x2="54137" y2="46160"/>
                      </a14:backgroundRemoval>
                    </a14:imgEffect>
                    <a14:imgEffect>
                      <a14:saturation sat="400000"/>
                    </a14:imgEffect>
                  </a14:imgLayer>
                </a14:imgProps>
              </a:ext>
              <a:ext uri="{28A0092B-C50C-407E-A947-70E740481C1C}">
                <a14:useLocalDpi xmlns:a14="http://schemas.microsoft.com/office/drawing/2010/main" val="0"/>
              </a:ext>
            </a:extLst>
          </a:blip>
          <a:srcRect l="43067" t="13054" r="36106" b="49650"/>
          <a:stretch/>
        </p:blipFill>
        <p:spPr>
          <a:xfrm rot="21215453" flipH="1">
            <a:off x="2360899" y="1980749"/>
            <a:ext cx="1415972" cy="1739642"/>
          </a:xfrm>
          <a:prstGeom prst="rect">
            <a:avLst/>
          </a:prstGeom>
        </p:spPr>
      </p:pic>
      <p:grpSp>
        <p:nvGrpSpPr>
          <p:cNvPr id="15" name="Group 14">
            <a:extLst>
              <a:ext uri="{FF2B5EF4-FFF2-40B4-BE49-F238E27FC236}">
                <a16:creationId xmlns:a16="http://schemas.microsoft.com/office/drawing/2014/main" id="{9B907A66-9120-686D-4DEC-2CB7352958F1}"/>
              </a:ext>
            </a:extLst>
          </p:cNvPr>
          <p:cNvGrpSpPr/>
          <p:nvPr/>
        </p:nvGrpSpPr>
        <p:grpSpPr>
          <a:xfrm>
            <a:off x="838201" y="1336556"/>
            <a:ext cx="1851839" cy="1743954"/>
            <a:chOff x="506825" y="147003"/>
            <a:chExt cx="3653663" cy="1631062"/>
          </a:xfrm>
        </p:grpSpPr>
        <p:sp>
          <p:nvSpPr>
            <p:cNvPr id="18" name="Rectangle 17">
              <a:extLst>
                <a:ext uri="{FF2B5EF4-FFF2-40B4-BE49-F238E27FC236}">
                  <a16:creationId xmlns:a16="http://schemas.microsoft.com/office/drawing/2014/main" id="{2EA2F10C-6D0B-0383-17D8-9567E7FAA795}"/>
                </a:ext>
              </a:extLst>
            </p:cNvPr>
            <p:cNvSpPr/>
            <p:nvPr/>
          </p:nvSpPr>
          <p:spPr>
            <a:xfrm>
              <a:off x="506825" y="147003"/>
              <a:ext cx="2537807" cy="823528"/>
            </a:xfrm>
            <a:prstGeom prst="rect">
              <a:avLst/>
            </a:prstGeom>
            <a:solidFill>
              <a:schemeClr val="bg1"/>
            </a:solidFill>
            <a:ln w="571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400" b="1">
                  <a:solidFill>
                    <a:schemeClr val="tx1"/>
                  </a:solidFill>
                  <a:cs typeface="Calibri"/>
                </a:rPr>
                <a:t>Central sulcus</a:t>
              </a:r>
            </a:p>
          </p:txBody>
        </p:sp>
        <p:cxnSp>
          <p:nvCxnSpPr>
            <p:cNvPr id="19" name="Connector: Elbow 18">
              <a:extLst>
                <a:ext uri="{FF2B5EF4-FFF2-40B4-BE49-F238E27FC236}">
                  <a16:creationId xmlns:a16="http://schemas.microsoft.com/office/drawing/2014/main" id="{75A99097-F6EF-A9F0-F208-ED78EB9A7C15}"/>
                </a:ext>
              </a:extLst>
            </p:cNvPr>
            <p:cNvCxnSpPr>
              <a:cxnSpLocks/>
            </p:cNvCxnSpPr>
            <p:nvPr/>
          </p:nvCxnSpPr>
          <p:spPr>
            <a:xfrm>
              <a:off x="1775729" y="971875"/>
              <a:ext cx="2384759" cy="806190"/>
            </a:xfrm>
            <a:prstGeom prst="bentConnector2">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17" name="Rectangle 16">
            <a:extLst>
              <a:ext uri="{FF2B5EF4-FFF2-40B4-BE49-F238E27FC236}">
                <a16:creationId xmlns:a16="http://schemas.microsoft.com/office/drawing/2014/main" id="{B4FAE522-A409-FB48-3E36-34C019C4329F}"/>
              </a:ext>
            </a:extLst>
          </p:cNvPr>
          <p:cNvSpPr/>
          <p:nvPr/>
        </p:nvSpPr>
        <p:spPr>
          <a:xfrm>
            <a:off x="5562955" y="2649514"/>
            <a:ext cx="5790846" cy="3467873"/>
          </a:xfrm>
          <a:prstGeom prst="rect">
            <a:avLst/>
          </a:prstGeom>
          <a:solidFill>
            <a:schemeClr val="bg1"/>
          </a:solidFill>
          <a:ln w="57150">
            <a:solidFill>
              <a:srgbClr val="D7F59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just"/>
            <a:r>
              <a:rPr lang="en-GB" sz="2400" dirty="0">
                <a:solidFill>
                  <a:schemeClr val="tx1"/>
                </a:solidFill>
                <a:cs typeface="Calibri"/>
              </a:rPr>
              <a:t>This is where sensory information from the skin is represented. The amount of area devoted to a particular body part denotes its sensitivity, e.g. receptors for our face and hands occupy over half of the somatosensory area.</a:t>
            </a:r>
          </a:p>
          <a:p>
            <a:pPr algn="just"/>
            <a:endParaRPr lang="en-GB" sz="2400" dirty="0">
              <a:solidFill>
                <a:schemeClr val="tx1"/>
              </a:solidFill>
              <a:cs typeface="Calibri"/>
            </a:endParaRPr>
          </a:p>
          <a:p>
            <a:pPr algn="just"/>
            <a:r>
              <a:rPr lang="en-GB" sz="2400" dirty="0">
                <a:solidFill>
                  <a:schemeClr val="tx1"/>
                </a:solidFill>
              </a:rPr>
              <a:t>The somatosensory area is located at the front of both </a:t>
            </a:r>
            <a:r>
              <a:rPr lang="en-GB" sz="2400" b="1" dirty="0">
                <a:solidFill>
                  <a:schemeClr val="tx1"/>
                </a:solidFill>
              </a:rPr>
              <a:t>parietal lobes.</a:t>
            </a:r>
            <a:r>
              <a:rPr lang="en-GB" sz="2400" dirty="0">
                <a:solidFill>
                  <a:schemeClr val="tx1"/>
                </a:solidFill>
              </a:rPr>
              <a:t> </a:t>
            </a:r>
            <a:endParaRPr lang="en-GB" sz="2400" dirty="0">
              <a:solidFill>
                <a:schemeClr val="tx1"/>
              </a:solidFill>
              <a:cs typeface="Calibri"/>
            </a:endParaRPr>
          </a:p>
        </p:txBody>
      </p:sp>
    </p:spTree>
    <p:custDataLst>
      <p:tags r:id="rId1"/>
    </p:custDataLst>
    <p:extLst>
      <p:ext uri="{BB962C8B-B14F-4D97-AF65-F5344CB8AC3E}">
        <p14:creationId xmlns:p14="http://schemas.microsoft.com/office/powerpoint/2010/main" val="185365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AEB9E-1E75-EEBD-02F3-516C311495D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41B176C-774F-9996-6A7E-1F3F4CF96F12}"/>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VISUAL AREA</a:t>
            </a:r>
            <a:endParaRPr lang="en-US" dirty="0">
              <a:solidFill>
                <a:schemeClr val="bg1"/>
              </a:solidFill>
            </a:endParaRPr>
          </a:p>
        </p:txBody>
      </p:sp>
      <p:sp>
        <p:nvSpPr>
          <p:cNvPr id="2" name="Rectangle 1">
            <a:extLst>
              <a:ext uri="{FF2B5EF4-FFF2-40B4-BE49-F238E27FC236}">
                <a16:creationId xmlns:a16="http://schemas.microsoft.com/office/drawing/2014/main" id="{B68479AF-A1FB-9836-77C5-F6CDF68316EF}"/>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D5B1ECCB-3F8D-865A-779C-4590D7EB53CD}"/>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3E8550D4-BB49-EC5F-524E-C4761E41395E}"/>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7BD80148-10AF-054D-02ED-E9D207030FFF}"/>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0AF259E0-FEDD-993D-3315-0127E21E5269}"/>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pic>
        <p:nvPicPr>
          <p:cNvPr id="3" name="Picture 2">
            <a:extLst>
              <a:ext uri="{FF2B5EF4-FFF2-40B4-BE49-F238E27FC236}">
                <a16:creationId xmlns:a16="http://schemas.microsoft.com/office/drawing/2014/main" id="{064CB348-56FE-E1EB-404A-88E7555699BB}"/>
              </a:ext>
            </a:extLst>
          </p:cNvPr>
          <p:cNvPicPr>
            <a:picLocks noChangeAspect="1"/>
          </p:cNvPicPr>
          <p:nvPr/>
        </p:nvPicPr>
        <p:blipFill>
          <a:blip r:embed="rId5" cstate="email">
            <a:grayscl/>
            <a:extLst>
              <a:ext uri="{28A0092B-C50C-407E-A947-70E740481C1C}">
                <a14:useLocalDpi xmlns:a14="http://schemas.microsoft.com/office/drawing/2010/main" val="0"/>
              </a:ext>
            </a:extLst>
          </a:blip>
          <a:stretch>
            <a:fillRect/>
          </a:stretch>
        </p:blipFill>
        <p:spPr>
          <a:xfrm>
            <a:off x="5257467" y="1330707"/>
            <a:ext cx="5274654" cy="4522246"/>
          </a:xfrm>
          <a:prstGeom prst="rect">
            <a:avLst/>
          </a:prstGeom>
        </p:spPr>
      </p:pic>
      <p:pic>
        <p:nvPicPr>
          <p:cNvPr id="8" name="Picture 7">
            <a:extLst>
              <a:ext uri="{FF2B5EF4-FFF2-40B4-BE49-F238E27FC236}">
                <a16:creationId xmlns:a16="http://schemas.microsoft.com/office/drawing/2014/main" id="{9BD71F22-5EE5-67F0-D2A7-74166024A0BA}"/>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44341" b="67381" l="16760" r="30645"/>
                    </a14:imgEffect>
                    <a14:imgEffect>
                      <a14:saturation sat="400000"/>
                    </a14:imgEffect>
                  </a14:imgLayer>
                </a14:imgProps>
              </a:ext>
              <a:ext uri="{28A0092B-C50C-407E-A947-70E740481C1C}">
                <a14:useLocalDpi xmlns:a14="http://schemas.microsoft.com/office/drawing/2010/main" val="0"/>
              </a:ext>
            </a:extLst>
          </a:blip>
          <a:srcRect l="16340" t="44342" r="67700" b="33290"/>
          <a:stretch/>
        </p:blipFill>
        <p:spPr>
          <a:xfrm flipH="1">
            <a:off x="8812445" y="3300724"/>
            <a:ext cx="908710" cy="1103301"/>
          </a:xfrm>
          <a:prstGeom prst="rect">
            <a:avLst/>
          </a:prstGeom>
        </p:spPr>
      </p:pic>
      <p:grpSp>
        <p:nvGrpSpPr>
          <p:cNvPr id="9" name="Group 8">
            <a:extLst>
              <a:ext uri="{FF2B5EF4-FFF2-40B4-BE49-F238E27FC236}">
                <a16:creationId xmlns:a16="http://schemas.microsoft.com/office/drawing/2014/main" id="{D41BE749-C728-4B42-70C0-87EA526F07F1}"/>
              </a:ext>
            </a:extLst>
          </p:cNvPr>
          <p:cNvGrpSpPr/>
          <p:nvPr/>
        </p:nvGrpSpPr>
        <p:grpSpPr>
          <a:xfrm>
            <a:off x="8939027" y="4404025"/>
            <a:ext cx="2537807" cy="1554868"/>
            <a:chOff x="5872500" y="4194629"/>
            <a:chExt cx="2537807" cy="1554868"/>
          </a:xfrm>
        </p:grpSpPr>
        <p:sp>
          <p:nvSpPr>
            <p:cNvPr id="25" name="Rectangle 24">
              <a:extLst>
                <a:ext uri="{FF2B5EF4-FFF2-40B4-BE49-F238E27FC236}">
                  <a16:creationId xmlns:a16="http://schemas.microsoft.com/office/drawing/2014/main" id="{F4F00E7C-C25D-EA71-59A1-009384D6896F}"/>
                </a:ext>
              </a:extLst>
            </p:cNvPr>
            <p:cNvSpPr/>
            <p:nvPr/>
          </p:nvSpPr>
          <p:spPr>
            <a:xfrm>
              <a:off x="5872500" y="4957409"/>
              <a:ext cx="2537807" cy="792088"/>
            </a:xfrm>
            <a:prstGeom prst="rect">
              <a:avLst/>
            </a:prstGeom>
            <a:solidFill>
              <a:schemeClr val="bg1"/>
            </a:solidFill>
            <a:ln w="571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GB" sz="2400" b="1">
                  <a:solidFill>
                    <a:schemeClr val="tx1"/>
                  </a:solidFill>
                </a:rPr>
                <a:t>3. Visual Area</a:t>
              </a:r>
            </a:p>
          </p:txBody>
        </p:sp>
        <p:cxnSp>
          <p:nvCxnSpPr>
            <p:cNvPr id="26" name="Connector: Elbow 25">
              <a:extLst>
                <a:ext uri="{FF2B5EF4-FFF2-40B4-BE49-F238E27FC236}">
                  <a16:creationId xmlns:a16="http://schemas.microsoft.com/office/drawing/2014/main" id="{4A68B6B3-23A3-1D4E-F40F-75BC18246F16}"/>
                </a:ext>
              </a:extLst>
            </p:cNvPr>
            <p:cNvCxnSpPr>
              <a:cxnSpLocks/>
              <a:stCxn id="16" idx="0"/>
            </p:cNvCxnSpPr>
            <p:nvPr/>
          </p:nvCxnSpPr>
          <p:spPr>
            <a:xfrm rot="16200000" flipV="1">
              <a:off x="6407110" y="4223114"/>
              <a:ext cx="762780" cy="705809"/>
            </a:xfrm>
            <a:prstGeom prst="bentConnector3">
              <a:avLst>
                <a:gd name="adj1" fmla="val 50000"/>
              </a:avLst>
            </a:prstGeom>
            <a:ln w="57150" cmpd="sng">
              <a:solidFill>
                <a:srgbClr val="00B05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23" name="Rectangle 22">
            <a:extLst>
              <a:ext uri="{FF2B5EF4-FFF2-40B4-BE49-F238E27FC236}">
                <a16:creationId xmlns:a16="http://schemas.microsoft.com/office/drawing/2014/main" id="{BD992094-5E75-EDFB-A6D5-8B9EAFFE9EF0}"/>
              </a:ext>
            </a:extLst>
          </p:cNvPr>
          <p:cNvSpPr/>
          <p:nvPr/>
        </p:nvSpPr>
        <p:spPr>
          <a:xfrm>
            <a:off x="838201" y="1731034"/>
            <a:ext cx="4419266" cy="3981518"/>
          </a:xfrm>
          <a:prstGeom prst="rect">
            <a:avLst/>
          </a:prstGeom>
          <a:solidFill>
            <a:schemeClr val="bg1"/>
          </a:solidFill>
          <a:ln w="57150">
            <a:solidFill>
              <a:srgbClr val="F887C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r>
              <a:rPr lang="en-GB" sz="2400" dirty="0">
                <a:solidFill>
                  <a:schemeClr val="tx1"/>
                </a:solidFill>
              </a:rPr>
              <a:t>The visual area contains different parts that process different types of information including colour, shape or movement. </a:t>
            </a:r>
          </a:p>
          <a:p>
            <a:endParaRPr lang="en-GB" sz="2400" dirty="0">
              <a:solidFill>
                <a:schemeClr val="tx1"/>
              </a:solidFill>
            </a:endParaRPr>
          </a:p>
          <a:p>
            <a:r>
              <a:rPr lang="en-GB" sz="2400" dirty="0">
                <a:solidFill>
                  <a:schemeClr val="tx1"/>
                </a:solidFill>
              </a:rPr>
              <a:t>At the back of the brain, in the </a:t>
            </a:r>
            <a:r>
              <a:rPr lang="en-GB" sz="2400" b="1" dirty="0">
                <a:solidFill>
                  <a:schemeClr val="tx1"/>
                </a:solidFill>
              </a:rPr>
              <a:t>occipital lobe </a:t>
            </a:r>
            <a:r>
              <a:rPr lang="en-GB" sz="2400" dirty="0">
                <a:solidFill>
                  <a:schemeClr val="tx1"/>
                </a:solidFill>
              </a:rPr>
              <a:t>is the visual area, or visual cortex, which receives and processes visual information.</a:t>
            </a:r>
          </a:p>
          <a:p>
            <a:endParaRPr lang="en-US" dirty="0">
              <a:solidFill>
                <a:schemeClr val="tx1"/>
              </a:solidFill>
              <a:ea typeface="Calibri" panose="020F0502020204030204"/>
              <a:cs typeface="Calibri" panose="020F0502020204030204"/>
            </a:endParaRPr>
          </a:p>
        </p:txBody>
      </p:sp>
    </p:spTree>
    <p:custDataLst>
      <p:tags r:id="rId1"/>
    </p:custDataLst>
    <p:extLst>
      <p:ext uri="{BB962C8B-B14F-4D97-AF65-F5344CB8AC3E}">
        <p14:creationId xmlns:p14="http://schemas.microsoft.com/office/powerpoint/2010/main" val="3421147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5|2.4"/>
</p:tagLst>
</file>

<file path=ppt/tags/tag10.xml><?xml version="1.0" encoding="utf-8"?>
<p:tagLst xmlns:a="http://schemas.openxmlformats.org/drawingml/2006/main" xmlns:r="http://schemas.openxmlformats.org/officeDocument/2006/relationships" xmlns:p="http://schemas.openxmlformats.org/presentationml/2006/main">
  <p:tag name="TIMING" val="|21.5|2.4"/>
</p:tagLst>
</file>

<file path=ppt/tags/tag11.xml><?xml version="1.0" encoding="utf-8"?>
<p:tagLst xmlns:a="http://schemas.openxmlformats.org/drawingml/2006/main" xmlns:r="http://schemas.openxmlformats.org/officeDocument/2006/relationships" xmlns:p="http://schemas.openxmlformats.org/presentationml/2006/main">
  <p:tag name="TIMING" val="|21.5|2.4"/>
</p:tagLst>
</file>

<file path=ppt/tags/tag12.xml><?xml version="1.0" encoding="utf-8"?>
<p:tagLst xmlns:a="http://schemas.openxmlformats.org/drawingml/2006/main" xmlns:r="http://schemas.openxmlformats.org/officeDocument/2006/relationships" xmlns:p="http://schemas.openxmlformats.org/presentationml/2006/main">
  <p:tag name="TIMING" val="|21.5|2.4"/>
</p:tagLst>
</file>

<file path=ppt/tags/tag13.xml><?xml version="1.0" encoding="utf-8"?>
<p:tagLst xmlns:a="http://schemas.openxmlformats.org/drawingml/2006/main" xmlns:r="http://schemas.openxmlformats.org/officeDocument/2006/relationships" xmlns:p="http://schemas.openxmlformats.org/presentationml/2006/main">
  <p:tag name="TIMING" val="|21.5|2.4"/>
</p:tagLst>
</file>

<file path=ppt/tags/tag14.xml><?xml version="1.0" encoding="utf-8"?>
<p:tagLst xmlns:a="http://schemas.openxmlformats.org/drawingml/2006/main" xmlns:r="http://schemas.openxmlformats.org/officeDocument/2006/relationships" xmlns:p="http://schemas.openxmlformats.org/presentationml/2006/main">
  <p:tag name="TIMING" val="|21.5|2.4"/>
</p:tagLst>
</file>

<file path=ppt/tags/tag15.xml><?xml version="1.0" encoding="utf-8"?>
<p:tagLst xmlns:a="http://schemas.openxmlformats.org/drawingml/2006/main" xmlns:r="http://schemas.openxmlformats.org/officeDocument/2006/relationships" xmlns:p="http://schemas.openxmlformats.org/presentationml/2006/main">
  <p:tag name="TIMING" val="|21.5|2.4"/>
</p:tagLst>
</file>

<file path=ppt/tags/tag16.xml><?xml version="1.0" encoding="utf-8"?>
<p:tagLst xmlns:a="http://schemas.openxmlformats.org/drawingml/2006/main" xmlns:r="http://schemas.openxmlformats.org/officeDocument/2006/relationships" xmlns:p="http://schemas.openxmlformats.org/presentationml/2006/main">
  <p:tag name="TIMING" val="|21.5|2.4"/>
</p:tagLst>
</file>

<file path=ppt/tags/tag17.xml><?xml version="1.0" encoding="utf-8"?>
<p:tagLst xmlns:a="http://schemas.openxmlformats.org/drawingml/2006/main" xmlns:r="http://schemas.openxmlformats.org/officeDocument/2006/relationships" xmlns:p="http://schemas.openxmlformats.org/presentationml/2006/main">
  <p:tag name="TIMING" val="|21.5|2.4"/>
</p:tagLst>
</file>

<file path=ppt/tags/tag18.xml><?xml version="1.0" encoding="utf-8"?>
<p:tagLst xmlns:a="http://schemas.openxmlformats.org/drawingml/2006/main" xmlns:r="http://schemas.openxmlformats.org/officeDocument/2006/relationships" xmlns:p="http://schemas.openxmlformats.org/presentationml/2006/main">
  <p:tag name="TIMING" val="|21.5|2.4"/>
</p:tagLst>
</file>

<file path=ppt/tags/tag19.xml><?xml version="1.0" encoding="utf-8"?>
<p:tagLst xmlns:a="http://schemas.openxmlformats.org/drawingml/2006/main" xmlns:r="http://schemas.openxmlformats.org/officeDocument/2006/relationships" xmlns:p="http://schemas.openxmlformats.org/presentationml/2006/main">
  <p:tag name="TIMING" val="|21.5|2.4"/>
</p:tagLst>
</file>

<file path=ppt/tags/tag2.xml><?xml version="1.0" encoding="utf-8"?>
<p:tagLst xmlns:a="http://schemas.openxmlformats.org/drawingml/2006/main" xmlns:r="http://schemas.openxmlformats.org/officeDocument/2006/relationships" xmlns:p="http://schemas.openxmlformats.org/presentationml/2006/main">
  <p:tag name="TIMING" val="|21.5|2.4"/>
</p:tagLst>
</file>

<file path=ppt/tags/tag20.xml><?xml version="1.0" encoding="utf-8"?>
<p:tagLst xmlns:a="http://schemas.openxmlformats.org/drawingml/2006/main" xmlns:r="http://schemas.openxmlformats.org/officeDocument/2006/relationships" xmlns:p="http://schemas.openxmlformats.org/presentationml/2006/main">
  <p:tag name="TIMING" val="|21.5|2.4"/>
</p:tagLst>
</file>

<file path=ppt/tags/tag21.xml><?xml version="1.0" encoding="utf-8"?>
<p:tagLst xmlns:a="http://schemas.openxmlformats.org/drawingml/2006/main" xmlns:r="http://schemas.openxmlformats.org/officeDocument/2006/relationships" xmlns:p="http://schemas.openxmlformats.org/presentationml/2006/main">
  <p:tag name="TIMING" val="|21.5|2.4"/>
</p:tagLst>
</file>

<file path=ppt/tags/tag22.xml><?xml version="1.0" encoding="utf-8"?>
<p:tagLst xmlns:a="http://schemas.openxmlformats.org/drawingml/2006/main" xmlns:r="http://schemas.openxmlformats.org/officeDocument/2006/relationships" xmlns:p="http://schemas.openxmlformats.org/presentationml/2006/main">
  <p:tag name="TIMING" val="|21.5|2.4"/>
</p:tagLst>
</file>

<file path=ppt/tags/tag23.xml><?xml version="1.0" encoding="utf-8"?>
<p:tagLst xmlns:a="http://schemas.openxmlformats.org/drawingml/2006/main" xmlns:r="http://schemas.openxmlformats.org/officeDocument/2006/relationships" xmlns:p="http://schemas.openxmlformats.org/presentationml/2006/main">
  <p:tag name="TIMING" val="|21.5|2.4"/>
</p:tagLst>
</file>

<file path=ppt/tags/tag24.xml><?xml version="1.0" encoding="utf-8"?>
<p:tagLst xmlns:a="http://schemas.openxmlformats.org/drawingml/2006/main" xmlns:r="http://schemas.openxmlformats.org/officeDocument/2006/relationships" xmlns:p="http://schemas.openxmlformats.org/presentationml/2006/main">
  <p:tag name="TIMING" val="|21.5|2.4"/>
</p:tagLst>
</file>

<file path=ppt/tags/tag3.xml><?xml version="1.0" encoding="utf-8"?>
<p:tagLst xmlns:a="http://schemas.openxmlformats.org/drawingml/2006/main" xmlns:r="http://schemas.openxmlformats.org/officeDocument/2006/relationships" xmlns:p="http://schemas.openxmlformats.org/presentationml/2006/main">
  <p:tag name="TIMING" val="|21.5|2.4"/>
</p:tagLst>
</file>

<file path=ppt/tags/tag4.xml><?xml version="1.0" encoding="utf-8"?>
<p:tagLst xmlns:a="http://schemas.openxmlformats.org/drawingml/2006/main" xmlns:r="http://schemas.openxmlformats.org/officeDocument/2006/relationships" xmlns:p="http://schemas.openxmlformats.org/presentationml/2006/main">
  <p:tag name="TIMING" val="|21.5|2.4"/>
</p:tagLst>
</file>

<file path=ppt/tags/tag5.xml><?xml version="1.0" encoding="utf-8"?>
<p:tagLst xmlns:a="http://schemas.openxmlformats.org/drawingml/2006/main" xmlns:r="http://schemas.openxmlformats.org/officeDocument/2006/relationships" xmlns:p="http://schemas.openxmlformats.org/presentationml/2006/main">
  <p:tag name="TIMING" val="|21.5|2.4"/>
</p:tagLst>
</file>

<file path=ppt/tags/tag6.xml><?xml version="1.0" encoding="utf-8"?>
<p:tagLst xmlns:a="http://schemas.openxmlformats.org/drawingml/2006/main" xmlns:r="http://schemas.openxmlformats.org/officeDocument/2006/relationships" xmlns:p="http://schemas.openxmlformats.org/presentationml/2006/main">
  <p:tag name="TIMING" val="|21.5|2.4"/>
</p:tagLst>
</file>

<file path=ppt/tags/tag7.xml><?xml version="1.0" encoding="utf-8"?>
<p:tagLst xmlns:a="http://schemas.openxmlformats.org/drawingml/2006/main" xmlns:r="http://schemas.openxmlformats.org/officeDocument/2006/relationships" xmlns:p="http://schemas.openxmlformats.org/presentationml/2006/main">
  <p:tag name="TIMING" val="|21.5|2.4"/>
</p:tagLst>
</file>

<file path=ppt/tags/tag8.xml><?xml version="1.0" encoding="utf-8"?>
<p:tagLst xmlns:a="http://schemas.openxmlformats.org/drawingml/2006/main" xmlns:r="http://schemas.openxmlformats.org/officeDocument/2006/relationships" xmlns:p="http://schemas.openxmlformats.org/presentationml/2006/main">
  <p:tag name="TIMING" val="|21.5|2.4"/>
</p:tagLst>
</file>

<file path=ppt/tags/tag9.xml><?xml version="1.0" encoding="utf-8"?>
<p:tagLst xmlns:a="http://schemas.openxmlformats.org/drawingml/2006/main" xmlns:r="http://schemas.openxmlformats.org/officeDocument/2006/relationships" xmlns:p="http://schemas.openxmlformats.org/presentationml/2006/main">
  <p:tag name="TIMING" val="|21.5|2.4"/>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3BCD586CA13E48BACDB8FE44682C36" ma:contentTypeVersion="8" ma:contentTypeDescription="Create a new document." ma:contentTypeScope="" ma:versionID="23740bf41a1abaaa47c14dd5e50d880c">
  <xsd:schema xmlns:xsd="http://www.w3.org/2001/XMLSchema" xmlns:xs="http://www.w3.org/2001/XMLSchema" xmlns:p="http://schemas.microsoft.com/office/2006/metadata/properties" xmlns:ns2="12c23345-8ea2-49f2-9662-81466da84a41" targetNamespace="http://schemas.microsoft.com/office/2006/metadata/properties" ma:root="true" ma:fieldsID="aadc54262af01f6bbdfb0dacf1a55e97" ns2:_="">
    <xsd:import namespace="12c23345-8ea2-49f2-9662-81466da84a4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23345-8ea2-49f2-9662-81466da84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C8EAAD-0E39-40D2-A148-8A244F24FF81}"/>
</file>

<file path=customXml/itemProps2.xml><?xml version="1.0" encoding="utf-8"?>
<ds:datastoreItem xmlns:ds="http://schemas.openxmlformats.org/officeDocument/2006/customXml" ds:itemID="{A2D7BCC4-59B6-4987-92DF-249E3A6274C0}"/>
</file>

<file path=customXml/itemProps3.xml><?xml version="1.0" encoding="utf-8"?>
<ds:datastoreItem xmlns:ds="http://schemas.openxmlformats.org/officeDocument/2006/customXml" ds:itemID="{A5B0747B-B680-4DB0-99A1-EB9F3ECAEF78}"/>
</file>

<file path=docProps/app.xml><?xml version="1.0" encoding="utf-8"?>
<Properties xmlns="http://schemas.openxmlformats.org/officeDocument/2006/extended-properties" xmlns:vt="http://schemas.openxmlformats.org/officeDocument/2006/docPropsVTypes">
  <Template>Office Theme</Template>
  <TotalTime>0</TotalTime>
  <Words>1539</Words>
  <Application>Microsoft Office PowerPoint</Application>
  <PresentationFormat>Widescreen</PresentationFormat>
  <Paragraphs>225</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Bebas Neue</vt:lpstr>
      <vt:lpstr>Calibri</vt:lpstr>
      <vt:lpstr>Calibri Light</vt:lpstr>
      <vt:lpstr>Wingdings</vt:lpstr>
      <vt:lpstr>Wingdings,Sans-Serif</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Clark</dc:creator>
  <cp:lastModifiedBy>Laura Hastie</cp:lastModifiedBy>
  <cp:revision>1017</cp:revision>
  <dcterms:created xsi:type="dcterms:W3CDTF">2018-11-20T12:33:25Z</dcterms:created>
  <dcterms:modified xsi:type="dcterms:W3CDTF">2025-07-21T16:36:28Z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0x010100F03BCD586CA13E48BACDB8FE44682C36</vt:lpwstr>
  </property>
</Properties>
</file>