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5.xml" ContentType="application/vnd.openxmlformats-officedocument.presentationml.tags+xml"/>
  <Override PartName="/ppt/tags/tag16.xml" ContentType="application/vnd.openxmlformats-officedocument.presentationml.tags+xml"/>
  <Override PartName="/ppt/notesSlides/notesSlide2.xml" ContentType="application/vnd.openxmlformats-officedocument.presentationml.notesSlide+xml"/>
  <Override PartName="/ppt/tags/tag17.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3.xml" ContentType="application/vnd.openxmlformats-officedocument.presentationml.notesSlide+xml"/>
  <Override PartName="/ppt/tags/tag23.xml" ContentType="application/vnd.openxmlformats-officedocument.presentationml.tags+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2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6"/>
  </p:notesMasterIdLst>
  <p:sldIdLst>
    <p:sldId id="357" r:id="rId5"/>
    <p:sldId id="358" r:id="rId6"/>
    <p:sldId id="405" r:id="rId7"/>
    <p:sldId id="359" r:id="rId8"/>
    <p:sldId id="360" r:id="rId9"/>
    <p:sldId id="361" r:id="rId10"/>
    <p:sldId id="377" r:id="rId11"/>
    <p:sldId id="362" r:id="rId12"/>
    <p:sldId id="363" r:id="rId13"/>
    <p:sldId id="378" r:id="rId14"/>
    <p:sldId id="397" r:id="rId15"/>
    <p:sldId id="398" r:id="rId16"/>
    <p:sldId id="404" r:id="rId17"/>
    <p:sldId id="409" r:id="rId18"/>
    <p:sldId id="365" r:id="rId19"/>
    <p:sldId id="406" r:id="rId20"/>
    <p:sldId id="403" r:id="rId21"/>
    <p:sldId id="390" r:id="rId22"/>
    <p:sldId id="391" r:id="rId23"/>
    <p:sldId id="400" r:id="rId24"/>
    <p:sldId id="367" r:id="rId25"/>
    <p:sldId id="385" r:id="rId26"/>
    <p:sldId id="371" r:id="rId27"/>
    <p:sldId id="387" r:id="rId28"/>
    <p:sldId id="372" r:id="rId29"/>
    <p:sldId id="373" r:id="rId30"/>
    <p:sldId id="388" r:id="rId31"/>
    <p:sldId id="407" r:id="rId32"/>
    <p:sldId id="408" r:id="rId33"/>
    <p:sldId id="389" r:id="rId34"/>
    <p:sldId id="375" r:id="rId35"/>
  </p:sldIdLst>
  <p:sldSz cx="9144000" cy="5143500" type="screen16x9"/>
  <p:notesSz cx="6858000" cy="9144000"/>
  <p:custDataLst>
    <p:tags r:id="rId3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ie Ashforth-Shaw" initials="KA" lastIdx="1" clrIdx="0">
    <p:extLst>
      <p:ext uri="{19B8F6BF-5375-455C-9EA6-DF929625EA0E}">
        <p15:presenceInfo xmlns:p15="http://schemas.microsoft.com/office/powerpoint/2012/main" userId="S::K.Shaw@ucas.ac.uk::f322d673-2e7a-4d1a-bbd3-78eb2c199c38" providerId="AD"/>
      </p:ext>
    </p:extLst>
  </p:cmAuthor>
  <p:cmAuthor id="2" name="Samantha Sykes" initials="SS" lastIdx="8" clrIdx="1">
    <p:extLst>
      <p:ext uri="{19B8F6BF-5375-455C-9EA6-DF929625EA0E}">
        <p15:presenceInfo xmlns:p15="http://schemas.microsoft.com/office/powerpoint/2012/main" userId="S::s.sykes@ucas.ac.uk::90c81e61-1625-4134-9dba-bbafe25093fa" providerId="AD"/>
      </p:ext>
    </p:extLst>
  </p:cmAuthor>
  <p:cmAuthor id="3" name="Callie Hawkins" initials="CH" lastIdx="16" clrIdx="2">
    <p:extLst>
      <p:ext uri="{19B8F6BF-5375-455C-9EA6-DF929625EA0E}">
        <p15:presenceInfo xmlns:p15="http://schemas.microsoft.com/office/powerpoint/2012/main" userId="S::C.Hawkins@ucas.ac.uk::868b9dd9-2d15-4c78-b82a-ae33240229b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B88D"/>
    <a:srgbClr val="4472C4"/>
    <a:srgbClr val="FF6451"/>
    <a:srgbClr val="1E2834"/>
    <a:srgbClr val="836CD8"/>
    <a:srgbClr val="FBC651"/>
    <a:srgbClr val="3BC0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346077-11DA-43C8-BD81-8A82F2ABF998}" v="1" dt="2021-03-25T12:00:38.9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1" d="100"/>
          <a:sy n="91" d="100"/>
        </p:scale>
        <p:origin x="78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gs" Target="tags/tag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s>
</file>

<file path=ppt/diagrams/_rels/data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3.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5.png"/></Relationships>
</file>

<file path=ppt/diagrams/_rels/data3.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image" Target="../media/image47.svg"/><Relationship Id="rId1" Type="http://schemas.openxmlformats.org/officeDocument/2006/relationships/image" Target="../media/image32.png"/><Relationship Id="rId6" Type="http://schemas.openxmlformats.org/officeDocument/2006/relationships/image" Target="../media/image51.svg"/><Relationship Id="rId5" Type="http://schemas.openxmlformats.org/officeDocument/2006/relationships/image" Target="../media/image34.png"/><Relationship Id="rId10" Type="http://schemas.openxmlformats.org/officeDocument/2006/relationships/image" Target="../media/image55.svg"/><Relationship Id="rId4" Type="http://schemas.openxmlformats.org/officeDocument/2006/relationships/image" Target="../media/image49.svg"/><Relationship Id="rId9" Type="http://schemas.openxmlformats.org/officeDocument/2006/relationships/image" Target="../media/image36.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3.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5.png"/></Relationships>
</file>

<file path=ppt/diagrams/_rels/drawing3.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image" Target="../media/image47.svg"/><Relationship Id="rId1" Type="http://schemas.openxmlformats.org/officeDocument/2006/relationships/image" Target="../media/image32.png"/><Relationship Id="rId6" Type="http://schemas.openxmlformats.org/officeDocument/2006/relationships/image" Target="../media/image51.svg"/><Relationship Id="rId5" Type="http://schemas.openxmlformats.org/officeDocument/2006/relationships/image" Target="../media/image34.png"/><Relationship Id="rId10" Type="http://schemas.openxmlformats.org/officeDocument/2006/relationships/image" Target="../media/image55.svg"/><Relationship Id="rId4" Type="http://schemas.openxmlformats.org/officeDocument/2006/relationships/image" Target="../media/image49.svg"/><Relationship Id="rId9" Type="http://schemas.openxmlformats.org/officeDocument/2006/relationships/image" Target="../media/image36.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75B750-D55E-4114-9467-4AEBB345FA12}" type="doc">
      <dgm:prSet loTypeId="urn:microsoft.com/office/officeart/2018/5/layout/IconLeafLabelList" loCatId="icon" qsTypeId="urn:microsoft.com/office/officeart/2005/8/quickstyle/simple4" qsCatId="simple" csTypeId="urn:microsoft.com/office/officeart/2005/8/colors/colorful5" csCatId="colorful" phldr="1"/>
      <dgm:spPr/>
      <dgm:t>
        <a:bodyPr/>
        <a:lstStyle/>
        <a:p>
          <a:endParaRPr lang="en-GB"/>
        </a:p>
      </dgm:t>
    </dgm:pt>
    <dgm:pt modelId="{D6EB5AB3-6861-42C2-9C3D-725A9FFE65A1}">
      <dgm:prSet phldrT="[Text]" custT="1"/>
      <dgm:spPr/>
      <dgm:t>
        <a:bodyPr/>
        <a:lstStyle/>
        <a:p>
          <a:pPr>
            <a:lnSpc>
              <a:spcPct val="100000"/>
            </a:lnSpc>
            <a:defRPr cap="all"/>
          </a:pPr>
          <a:r>
            <a:rPr lang="en-GB" sz="1800" b="0" cap="none">
              <a:latin typeface="+mj-lt"/>
            </a:rPr>
            <a:t>Higher education</a:t>
          </a:r>
          <a:endParaRPr lang="en-GB" sz="1800" b="0" i="0" u="none" strike="noStrike" cap="none" baseline="0" noProof="0" dirty="0">
            <a:latin typeface="+mj-lt"/>
            <a:cs typeface="Calibri Light"/>
          </a:endParaRPr>
        </a:p>
      </dgm:t>
    </dgm:pt>
    <dgm:pt modelId="{96BEFF7B-9E86-420F-98F0-A490FCC02507}" type="parTrans" cxnId="{79DF289B-813A-4188-9094-901D7589B083}">
      <dgm:prSet/>
      <dgm:spPr/>
      <dgm:t>
        <a:bodyPr/>
        <a:lstStyle/>
        <a:p>
          <a:endParaRPr lang="en-GB" sz="1800">
            <a:solidFill>
              <a:schemeClr val="tx1"/>
            </a:solidFill>
          </a:endParaRPr>
        </a:p>
      </dgm:t>
    </dgm:pt>
    <dgm:pt modelId="{6EBA6B0D-057A-409A-95C2-8E0F5D68886B}" type="sibTrans" cxnId="{79DF289B-813A-4188-9094-901D7589B083}">
      <dgm:prSet/>
      <dgm:spPr/>
      <dgm:t>
        <a:bodyPr/>
        <a:lstStyle/>
        <a:p>
          <a:endParaRPr lang="en-GB" sz="1800">
            <a:solidFill>
              <a:schemeClr val="tx1"/>
            </a:solidFill>
          </a:endParaRPr>
        </a:p>
      </dgm:t>
    </dgm:pt>
    <dgm:pt modelId="{91FECA44-96FD-4828-92EC-CEFB3630EECA}">
      <dgm:prSet phldrT="[Text]" custT="1"/>
      <dgm:spPr/>
      <dgm:t>
        <a:bodyPr/>
        <a:lstStyle/>
        <a:p>
          <a:pPr>
            <a:lnSpc>
              <a:spcPct val="100000"/>
            </a:lnSpc>
            <a:defRPr cap="all"/>
          </a:pPr>
          <a:r>
            <a:rPr lang="en-GB" sz="1750" b="0" cap="none">
              <a:latin typeface="+mj-lt"/>
            </a:rPr>
            <a:t>Apprenticeships</a:t>
          </a:r>
          <a:r>
            <a:rPr lang="en-GB" sz="1800" b="0" cap="none">
              <a:latin typeface="+mj-lt"/>
            </a:rPr>
            <a:t>/ traineeships</a:t>
          </a:r>
          <a:endParaRPr lang="en-GB" sz="1800" b="0" cap="none" dirty="0">
            <a:latin typeface="+mj-lt"/>
          </a:endParaRPr>
        </a:p>
      </dgm:t>
    </dgm:pt>
    <dgm:pt modelId="{0A58372A-66E5-4281-82E8-A83DE9DA3F0A}" type="parTrans" cxnId="{3BC97B06-3049-4490-8930-A7285EB1EAED}">
      <dgm:prSet/>
      <dgm:spPr/>
      <dgm:t>
        <a:bodyPr/>
        <a:lstStyle/>
        <a:p>
          <a:endParaRPr lang="en-GB" sz="1800">
            <a:solidFill>
              <a:schemeClr val="tx1"/>
            </a:solidFill>
          </a:endParaRPr>
        </a:p>
      </dgm:t>
    </dgm:pt>
    <dgm:pt modelId="{4AAE0BFC-9CC6-4F73-B6FE-06EA2F2AE349}" type="sibTrans" cxnId="{3BC97B06-3049-4490-8930-A7285EB1EAED}">
      <dgm:prSet/>
      <dgm:spPr/>
      <dgm:t>
        <a:bodyPr/>
        <a:lstStyle/>
        <a:p>
          <a:endParaRPr lang="en-GB" sz="1800">
            <a:solidFill>
              <a:schemeClr val="tx1"/>
            </a:solidFill>
          </a:endParaRPr>
        </a:p>
      </dgm:t>
    </dgm:pt>
    <dgm:pt modelId="{7CDA7D70-7423-43BE-B04D-A0527E396E1D}">
      <dgm:prSet phldrT="[Text]" custT="1"/>
      <dgm:spPr/>
      <dgm:t>
        <a:bodyPr/>
        <a:lstStyle/>
        <a:p>
          <a:pPr>
            <a:lnSpc>
              <a:spcPct val="100000"/>
            </a:lnSpc>
            <a:defRPr cap="all"/>
          </a:pPr>
          <a:r>
            <a:rPr lang="en-GB" sz="1800" b="0" cap="none">
              <a:latin typeface="+mj-lt"/>
            </a:rPr>
            <a:t>Studying abroad</a:t>
          </a:r>
          <a:endParaRPr lang="en-GB" sz="1800" b="0" cap="none" dirty="0">
            <a:latin typeface="+mj-lt"/>
          </a:endParaRPr>
        </a:p>
      </dgm:t>
    </dgm:pt>
    <dgm:pt modelId="{3B6764CE-0884-4DFE-B6FF-37329FBDC1B6}" type="parTrans" cxnId="{B04D4DAA-8C7F-400B-ACC4-1D5D58891DAA}">
      <dgm:prSet/>
      <dgm:spPr/>
      <dgm:t>
        <a:bodyPr/>
        <a:lstStyle/>
        <a:p>
          <a:endParaRPr lang="en-GB" sz="1800">
            <a:solidFill>
              <a:schemeClr val="tx1"/>
            </a:solidFill>
          </a:endParaRPr>
        </a:p>
      </dgm:t>
    </dgm:pt>
    <dgm:pt modelId="{5BCE30D9-03FC-4BB4-9F6C-5468D9D1D2AC}" type="sibTrans" cxnId="{B04D4DAA-8C7F-400B-ACC4-1D5D58891DAA}">
      <dgm:prSet/>
      <dgm:spPr/>
      <dgm:t>
        <a:bodyPr/>
        <a:lstStyle/>
        <a:p>
          <a:endParaRPr lang="en-GB" sz="1800">
            <a:solidFill>
              <a:schemeClr val="tx1"/>
            </a:solidFill>
          </a:endParaRPr>
        </a:p>
      </dgm:t>
    </dgm:pt>
    <dgm:pt modelId="{B52CBEBB-6F7A-4399-B0CD-B69663FEA157}">
      <dgm:prSet custT="1"/>
      <dgm:spPr/>
      <dgm:t>
        <a:bodyPr/>
        <a:lstStyle/>
        <a:p>
          <a:pPr>
            <a:lnSpc>
              <a:spcPct val="100000"/>
            </a:lnSpc>
            <a:defRPr cap="all"/>
          </a:pPr>
          <a:r>
            <a:rPr lang="en-GB" sz="1800" b="0" cap="none">
              <a:latin typeface="+mj-lt"/>
            </a:rPr>
            <a:t>Gap year</a:t>
          </a:r>
          <a:endParaRPr lang="en-GB" sz="1800" b="0" dirty="0">
            <a:latin typeface="+mj-lt"/>
          </a:endParaRPr>
        </a:p>
      </dgm:t>
    </dgm:pt>
    <dgm:pt modelId="{1423C269-B6AA-4469-9B18-CECE407521AA}" type="parTrans" cxnId="{0548A49C-CFC4-4D77-9B0B-9AC1CB06072C}">
      <dgm:prSet/>
      <dgm:spPr/>
      <dgm:t>
        <a:bodyPr/>
        <a:lstStyle/>
        <a:p>
          <a:endParaRPr lang="en-GB" sz="1800">
            <a:solidFill>
              <a:schemeClr val="tx1"/>
            </a:solidFill>
          </a:endParaRPr>
        </a:p>
      </dgm:t>
    </dgm:pt>
    <dgm:pt modelId="{947048E2-D6E0-4B7A-8215-C026B6085E53}" type="sibTrans" cxnId="{0548A49C-CFC4-4D77-9B0B-9AC1CB06072C}">
      <dgm:prSet/>
      <dgm:spPr/>
      <dgm:t>
        <a:bodyPr/>
        <a:lstStyle/>
        <a:p>
          <a:endParaRPr lang="en-GB" sz="1800">
            <a:solidFill>
              <a:schemeClr val="tx1"/>
            </a:solidFill>
          </a:endParaRPr>
        </a:p>
      </dgm:t>
    </dgm:pt>
    <dgm:pt modelId="{A5BA2B8B-5A4E-4C7E-B695-6432D82060E0}">
      <dgm:prSet custT="1"/>
      <dgm:spPr/>
      <dgm:t>
        <a:bodyPr/>
        <a:lstStyle/>
        <a:p>
          <a:pPr>
            <a:lnSpc>
              <a:spcPct val="100000"/>
            </a:lnSpc>
            <a:defRPr cap="all"/>
          </a:pPr>
          <a:r>
            <a:rPr lang="en-GB" sz="1800" b="0" cap="none">
              <a:latin typeface="+mj-lt"/>
            </a:rPr>
            <a:t>Getting a job</a:t>
          </a:r>
          <a:endParaRPr lang="en-GB" sz="1800" b="0" dirty="0">
            <a:latin typeface="+mj-lt"/>
          </a:endParaRPr>
        </a:p>
      </dgm:t>
    </dgm:pt>
    <dgm:pt modelId="{CD90B12D-F367-4B28-9000-5419EAC61B46}" type="parTrans" cxnId="{8AB85C90-A44F-4E9F-8BCF-C5F897D8E632}">
      <dgm:prSet/>
      <dgm:spPr/>
      <dgm:t>
        <a:bodyPr/>
        <a:lstStyle/>
        <a:p>
          <a:endParaRPr lang="en-GB" sz="1800">
            <a:solidFill>
              <a:schemeClr val="tx1"/>
            </a:solidFill>
          </a:endParaRPr>
        </a:p>
      </dgm:t>
    </dgm:pt>
    <dgm:pt modelId="{82FE9E00-1491-442D-8FAA-4C33F6ADBCFE}" type="sibTrans" cxnId="{8AB85C90-A44F-4E9F-8BCF-C5F897D8E632}">
      <dgm:prSet/>
      <dgm:spPr/>
      <dgm:t>
        <a:bodyPr/>
        <a:lstStyle/>
        <a:p>
          <a:endParaRPr lang="en-GB" sz="1800">
            <a:solidFill>
              <a:schemeClr val="tx1"/>
            </a:solidFill>
          </a:endParaRPr>
        </a:p>
      </dgm:t>
    </dgm:pt>
    <dgm:pt modelId="{FCF8012B-EB7A-464C-B8D9-19E42329FE36}" type="pres">
      <dgm:prSet presAssocID="{B675B750-D55E-4114-9467-4AEBB345FA12}" presName="root" presStyleCnt="0">
        <dgm:presLayoutVars>
          <dgm:dir/>
          <dgm:resizeHandles val="exact"/>
        </dgm:presLayoutVars>
      </dgm:prSet>
      <dgm:spPr/>
      <dgm:t>
        <a:bodyPr/>
        <a:lstStyle/>
        <a:p>
          <a:endParaRPr lang="en-US"/>
        </a:p>
      </dgm:t>
    </dgm:pt>
    <dgm:pt modelId="{4B832157-A5A9-4C61-A954-96B0E6906D30}" type="pres">
      <dgm:prSet presAssocID="{D6EB5AB3-6861-42C2-9C3D-725A9FFE65A1}" presName="compNode" presStyleCnt="0"/>
      <dgm:spPr/>
    </dgm:pt>
    <dgm:pt modelId="{147F0E0B-3389-4F1F-B6F3-CC8D315FD19C}" type="pres">
      <dgm:prSet presAssocID="{D6EB5AB3-6861-42C2-9C3D-725A9FFE65A1}" presName="iconBgRect" presStyleLbl="bgShp" presStyleIdx="0" presStyleCnt="5"/>
      <dgm:spPr>
        <a:prstGeom prst="round2DiagRect">
          <a:avLst>
            <a:gd name="adj1" fmla="val 29727"/>
            <a:gd name="adj2" fmla="val 0"/>
          </a:avLst>
        </a:prstGeom>
      </dgm:spPr>
    </dgm:pt>
    <dgm:pt modelId="{84CD5F33-D052-4F2A-B07F-E72982AD8215}" type="pres">
      <dgm:prSet presAssocID="{D6EB5AB3-6861-42C2-9C3D-725A9FFE65A1}" presName="iconRect" presStyleLbl="node1" presStyleIdx="0" presStyleCnt="5"/>
      <dgm:spPr>
        <a:blipFill>
          <a:blip xmlns:r="http://schemas.openxmlformats.org/officeDocument/2006/relationships" r:embed="rId1">
            <a:extLst>
              <a:ext uri="{96DAC541-7B7A-43D3-8B79-37D633B846F1}">
                <asvg:svgBlip xmlns:asvg="http://schemas.microsoft.com/office/drawing/2016/SVG/main" xmlns="" r:embed="rId2"/>
              </a:ext>
            </a:extLst>
          </a:blip>
          <a:srcRect/>
          <a:stretch>
            <a:fillRect/>
          </a:stretch>
        </a:blipFill>
      </dgm:spPr>
      <dgm:extLst>
        <a:ext uri="{E40237B7-FDA0-4F09-8148-C483321AD2D9}">
          <dgm14:cNvPr xmlns:dgm14="http://schemas.microsoft.com/office/drawing/2010/diagram" id="0" name="" descr="Graduation cap"/>
        </a:ext>
      </dgm:extLst>
    </dgm:pt>
    <dgm:pt modelId="{4A98969F-EC9F-4465-AE7C-F59B729B3CBD}" type="pres">
      <dgm:prSet presAssocID="{D6EB5AB3-6861-42C2-9C3D-725A9FFE65A1}" presName="spaceRect" presStyleCnt="0"/>
      <dgm:spPr/>
    </dgm:pt>
    <dgm:pt modelId="{A2C52252-5492-4D6A-8A72-0472BF3E030B}" type="pres">
      <dgm:prSet presAssocID="{D6EB5AB3-6861-42C2-9C3D-725A9FFE65A1}" presName="textRect" presStyleLbl="revTx" presStyleIdx="0" presStyleCnt="5">
        <dgm:presLayoutVars>
          <dgm:chMax val="1"/>
          <dgm:chPref val="1"/>
        </dgm:presLayoutVars>
      </dgm:prSet>
      <dgm:spPr/>
      <dgm:t>
        <a:bodyPr/>
        <a:lstStyle/>
        <a:p>
          <a:endParaRPr lang="en-US"/>
        </a:p>
      </dgm:t>
    </dgm:pt>
    <dgm:pt modelId="{C3E98D3E-5AFC-4311-A699-6C0D88AA8A41}" type="pres">
      <dgm:prSet presAssocID="{6EBA6B0D-057A-409A-95C2-8E0F5D68886B}" presName="sibTrans" presStyleCnt="0"/>
      <dgm:spPr/>
    </dgm:pt>
    <dgm:pt modelId="{7B7A0FC4-4766-48D3-B540-18438A9E16F3}" type="pres">
      <dgm:prSet presAssocID="{91FECA44-96FD-4828-92EC-CEFB3630EECA}" presName="compNode" presStyleCnt="0"/>
      <dgm:spPr/>
    </dgm:pt>
    <dgm:pt modelId="{F3D85CDB-6AD6-46B0-B8D7-B411D11E4636}" type="pres">
      <dgm:prSet presAssocID="{91FECA44-96FD-4828-92EC-CEFB3630EECA}" presName="iconBgRect" presStyleLbl="bgShp" presStyleIdx="1" presStyleCnt="5"/>
      <dgm:spPr>
        <a:prstGeom prst="round2DiagRect">
          <a:avLst>
            <a:gd name="adj1" fmla="val 29727"/>
            <a:gd name="adj2" fmla="val 0"/>
          </a:avLst>
        </a:prstGeom>
      </dgm:spPr>
    </dgm:pt>
    <dgm:pt modelId="{62AA9534-BC25-4B3F-B9BC-AA164445A2C5}" type="pres">
      <dgm:prSet presAssocID="{91FECA44-96FD-4828-92EC-CEFB3630EECA}"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rcRect/>
          <a:stretch>
            <a:fillRect/>
          </a:stretch>
        </a:blipFill>
      </dgm:spPr>
      <dgm:extLst>
        <a:ext uri="{E40237B7-FDA0-4F09-8148-C483321AD2D9}">
          <dgm14:cNvPr xmlns:dgm14="http://schemas.microsoft.com/office/drawing/2010/diagram" id="0" name="" descr="Briefcase"/>
        </a:ext>
      </dgm:extLst>
    </dgm:pt>
    <dgm:pt modelId="{4B9BE623-9900-4A89-8075-0BBE75C54564}" type="pres">
      <dgm:prSet presAssocID="{91FECA44-96FD-4828-92EC-CEFB3630EECA}" presName="spaceRect" presStyleCnt="0"/>
      <dgm:spPr/>
    </dgm:pt>
    <dgm:pt modelId="{4D58AFDC-0778-4BDB-A08D-62A10077DD53}" type="pres">
      <dgm:prSet presAssocID="{91FECA44-96FD-4828-92EC-CEFB3630EECA}" presName="textRect" presStyleLbl="revTx" presStyleIdx="1" presStyleCnt="5" custScaleX="108945">
        <dgm:presLayoutVars>
          <dgm:chMax val="1"/>
          <dgm:chPref val="1"/>
        </dgm:presLayoutVars>
      </dgm:prSet>
      <dgm:spPr/>
      <dgm:t>
        <a:bodyPr/>
        <a:lstStyle/>
        <a:p>
          <a:endParaRPr lang="en-US"/>
        </a:p>
      </dgm:t>
    </dgm:pt>
    <dgm:pt modelId="{3DDF44EA-1213-4EDC-8A61-41A6D7317813}" type="pres">
      <dgm:prSet presAssocID="{4AAE0BFC-9CC6-4F73-B6FE-06EA2F2AE349}" presName="sibTrans" presStyleCnt="0"/>
      <dgm:spPr/>
    </dgm:pt>
    <dgm:pt modelId="{A526893A-3186-4159-A613-23551D097152}" type="pres">
      <dgm:prSet presAssocID="{7CDA7D70-7423-43BE-B04D-A0527E396E1D}" presName="compNode" presStyleCnt="0"/>
      <dgm:spPr/>
    </dgm:pt>
    <dgm:pt modelId="{1FDC76F1-2A12-499B-A052-2BF375205DC8}" type="pres">
      <dgm:prSet presAssocID="{7CDA7D70-7423-43BE-B04D-A0527E396E1D}" presName="iconBgRect" presStyleLbl="bgShp" presStyleIdx="2" presStyleCnt="5"/>
      <dgm:spPr>
        <a:prstGeom prst="round2DiagRect">
          <a:avLst>
            <a:gd name="adj1" fmla="val 29727"/>
            <a:gd name="adj2" fmla="val 0"/>
          </a:avLst>
        </a:prstGeom>
      </dgm:spPr>
    </dgm:pt>
    <dgm:pt modelId="{14F966E3-79AD-4D79-A9F6-4C206CD81EF2}" type="pres">
      <dgm:prSet presAssocID="{7CDA7D70-7423-43BE-B04D-A0527E396E1D}" presName="iconRect" presStyleLbl="node1" presStyleIdx="2" presStyleCnt="5" custAng="2189517"/>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xmlns="" r:embed="rId6"/>
              </a:ext>
            </a:extLst>
          </a:blip>
          <a:srcRect/>
          <a:stretch>
            <a:fillRect/>
          </a:stretch>
        </a:blipFill>
      </dgm:spPr>
      <dgm:extLst>
        <a:ext uri="{E40237B7-FDA0-4F09-8148-C483321AD2D9}">
          <dgm14:cNvPr xmlns:dgm14="http://schemas.microsoft.com/office/drawing/2010/diagram" id="0" name="" descr="Airplane"/>
        </a:ext>
      </dgm:extLst>
    </dgm:pt>
    <dgm:pt modelId="{57ADF148-5360-4D8B-8A7D-572367AECA81}" type="pres">
      <dgm:prSet presAssocID="{7CDA7D70-7423-43BE-B04D-A0527E396E1D}" presName="spaceRect" presStyleCnt="0"/>
      <dgm:spPr/>
    </dgm:pt>
    <dgm:pt modelId="{10236270-E10F-4009-89A6-1703EE4C6AB1}" type="pres">
      <dgm:prSet presAssocID="{7CDA7D70-7423-43BE-B04D-A0527E396E1D}" presName="textRect" presStyleLbl="revTx" presStyleIdx="2" presStyleCnt="5">
        <dgm:presLayoutVars>
          <dgm:chMax val="1"/>
          <dgm:chPref val="1"/>
        </dgm:presLayoutVars>
      </dgm:prSet>
      <dgm:spPr/>
      <dgm:t>
        <a:bodyPr/>
        <a:lstStyle/>
        <a:p>
          <a:endParaRPr lang="en-US"/>
        </a:p>
      </dgm:t>
    </dgm:pt>
    <dgm:pt modelId="{052A9626-317A-4512-9E65-E3578AEB11A4}" type="pres">
      <dgm:prSet presAssocID="{5BCE30D9-03FC-4BB4-9F6C-5468D9D1D2AC}" presName="sibTrans" presStyleCnt="0"/>
      <dgm:spPr/>
    </dgm:pt>
    <dgm:pt modelId="{0F911E95-73B7-4866-A8D9-91AC3444CC60}" type="pres">
      <dgm:prSet presAssocID="{B52CBEBB-6F7A-4399-B0CD-B69663FEA157}" presName="compNode" presStyleCnt="0"/>
      <dgm:spPr/>
    </dgm:pt>
    <dgm:pt modelId="{85F07643-39BA-442D-AA96-CE8150BC8E35}" type="pres">
      <dgm:prSet presAssocID="{B52CBEBB-6F7A-4399-B0CD-B69663FEA157}" presName="iconBgRect" presStyleLbl="bgShp" presStyleIdx="3" presStyleCnt="5"/>
      <dgm:spPr>
        <a:prstGeom prst="round2DiagRect">
          <a:avLst>
            <a:gd name="adj1" fmla="val 29727"/>
            <a:gd name="adj2" fmla="val 0"/>
          </a:avLst>
        </a:prstGeom>
      </dgm:spPr>
    </dgm:pt>
    <dgm:pt modelId="{D7071DA3-9DF3-44F3-91BC-1B157B696D45}" type="pres">
      <dgm:prSet presAssocID="{B52CBEBB-6F7A-4399-B0CD-B69663FEA157}"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xmlns="" r:embed="rId8"/>
              </a:ext>
            </a:extLst>
          </a:blip>
          <a:srcRect/>
          <a:stretch>
            <a:fillRect/>
          </a:stretch>
        </a:blipFill>
      </dgm:spPr>
      <dgm:extLst>
        <a:ext uri="{E40237B7-FDA0-4F09-8148-C483321AD2D9}">
          <dgm14:cNvPr xmlns:dgm14="http://schemas.microsoft.com/office/drawing/2010/diagram" id="0" name="" descr="Mountain scene"/>
        </a:ext>
      </dgm:extLst>
    </dgm:pt>
    <dgm:pt modelId="{C7C437B4-E165-40DD-A937-73DDF85C6473}" type="pres">
      <dgm:prSet presAssocID="{B52CBEBB-6F7A-4399-B0CD-B69663FEA157}" presName="spaceRect" presStyleCnt="0"/>
      <dgm:spPr/>
    </dgm:pt>
    <dgm:pt modelId="{114FC8B5-2BDE-4F8A-AED2-B2C221876442}" type="pres">
      <dgm:prSet presAssocID="{B52CBEBB-6F7A-4399-B0CD-B69663FEA157}" presName="textRect" presStyleLbl="revTx" presStyleIdx="3" presStyleCnt="5">
        <dgm:presLayoutVars>
          <dgm:chMax val="1"/>
          <dgm:chPref val="1"/>
        </dgm:presLayoutVars>
      </dgm:prSet>
      <dgm:spPr/>
      <dgm:t>
        <a:bodyPr/>
        <a:lstStyle/>
        <a:p>
          <a:endParaRPr lang="en-US"/>
        </a:p>
      </dgm:t>
    </dgm:pt>
    <dgm:pt modelId="{6BFBC277-CBCF-4E50-BD0C-D115E0D10135}" type="pres">
      <dgm:prSet presAssocID="{947048E2-D6E0-4B7A-8215-C026B6085E53}" presName="sibTrans" presStyleCnt="0"/>
      <dgm:spPr/>
    </dgm:pt>
    <dgm:pt modelId="{24703F72-EC02-473A-B057-FF67806B8386}" type="pres">
      <dgm:prSet presAssocID="{A5BA2B8B-5A4E-4C7E-B695-6432D82060E0}" presName="compNode" presStyleCnt="0"/>
      <dgm:spPr/>
    </dgm:pt>
    <dgm:pt modelId="{917E4EEE-F4B1-47A3-8845-BAE3FA8736FD}" type="pres">
      <dgm:prSet presAssocID="{A5BA2B8B-5A4E-4C7E-B695-6432D82060E0}" presName="iconBgRect" presStyleLbl="bgShp" presStyleIdx="4" presStyleCnt="5"/>
      <dgm:spPr>
        <a:prstGeom prst="round2DiagRect">
          <a:avLst>
            <a:gd name="adj1" fmla="val 29727"/>
            <a:gd name="adj2" fmla="val 0"/>
          </a:avLst>
        </a:prstGeom>
      </dgm:spPr>
    </dgm:pt>
    <dgm:pt modelId="{5DCC0D43-A32E-4D3C-ABFA-87375245EF6D}" type="pres">
      <dgm:prSet presAssocID="{A5BA2B8B-5A4E-4C7E-B695-6432D82060E0}"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a:ext>
              <a:ext uri="{96DAC541-7B7A-43D3-8B79-37D633B846F1}">
                <asvg:svgBlip xmlns:asvg="http://schemas.microsoft.com/office/drawing/2016/SVG/main" xmlns="" r:embed="rId10"/>
              </a:ext>
            </a:extLst>
          </a:blip>
          <a:srcRect/>
          <a:stretch>
            <a:fillRect/>
          </a:stretch>
        </a:blipFill>
      </dgm:spPr>
      <dgm:extLst>
        <a:ext uri="{E40237B7-FDA0-4F09-8148-C483321AD2D9}">
          <dgm14:cNvPr xmlns:dgm14="http://schemas.microsoft.com/office/drawing/2010/diagram" id="0" name="" descr="Money"/>
        </a:ext>
      </dgm:extLst>
    </dgm:pt>
    <dgm:pt modelId="{960E89E8-C115-4B2F-B3F2-7D7245B39F83}" type="pres">
      <dgm:prSet presAssocID="{A5BA2B8B-5A4E-4C7E-B695-6432D82060E0}" presName="spaceRect" presStyleCnt="0"/>
      <dgm:spPr/>
    </dgm:pt>
    <dgm:pt modelId="{D655ECA1-80E0-4BA0-AEE3-1825E4F54959}" type="pres">
      <dgm:prSet presAssocID="{A5BA2B8B-5A4E-4C7E-B695-6432D82060E0}" presName="textRect" presStyleLbl="revTx" presStyleIdx="4" presStyleCnt="5">
        <dgm:presLayoutVars>
          <dgm:chMax val="1"/>
          <dgm:chPref val="1"/>
        </dgm:presLayoutVars>
      </dgm:prSet>
      <dgm:spPr/>
      <dgm:t>
        <a:bodyPr/>
        <a:lstStyle/>
        <a:p>
          <a:endParaRPr lang="en-US"/>
        </a:p>
      </dgm:t>
    </dgm:pt>
  </dgm:ptLst>
  <dgm:cxnLst>
    <dgm:cxn modelId="{3BC97B06-3049-4490-8930-A7285EB1EAED}" srcId="{B675B750-D55E-4114-9467-4AEBB345FA12}" destId="{91FECA44-96FD-4828-92EC-CEFB3630EECA}" srcOrd="1" destOrd="0" parTransId="{0A58372A-66E5-4281-82E8-A83DE9DA3F0A}" sibTransId="{4AAE0BFC-9CC6-4F73-B6FE-06EA2F2AE349}"/>
    <dgm:cxn modelId="{C7A0F097-5F15-484C-823E-609336514EE3}" type="presOf" srcId="{A5BA2B8B-5A4E-4C7E-B695-6432D82060E0}" destId="{D655ECA1-80E0-4BA0-AEE3-1825E4F54959}" srcOrd="0" destOrd="0" presId="urn:microsoft.com/office/officeart/2018/5/layout/IconLeafLabelList"/>
    <dgm:cxn modelId="{6A8B64C8-557F-4A65-9AD9-E5FDD17977C5}" type="presOf" srcId="{7CDA7D70-7423-43BE-B04D-A0527E396E1D}" destId="{10236270-E10F-4009-89A6-1703EE4C6AB1}" srcOrd="0" destOrd="0" presId="urn:microsoft.com/office/officeart/2018/5/layout/IconLeafLabelList"/>
    <dgm:cxn modelId="{6D5D109B-A37F-4E10-9232-A19FF0661393}" type="presOf" srcId="{D6EB5AB3-6861-42C2-9C3D-725A9FFE65A1}" destId="{A2C52252-5492-4D6A-8A72-0472BF3E030B}" srcOrd="0" destOrd="0" presId="urn:microsoft.com/office/officeart/2018/5/layout/IconLeafLabelList"/>
    <dgm:cxn modelId="{8AB85C90-A44F-4E9F-8BCF-C5F897D8E632}" srcId="{B675B750-D55E-4114-9467-4AEBB345FA12}" destId="{A5BA2B8B-5A4E-4C7E-B695-6432D82060E0}" srcOrd="4" destOrd="0" parTransId="{CD90B12D-F367-4B28-9000-5419EAC61B46}" sibTransId="{82FE9E00-1491-442D-8FAA-4C33F6ADBCFE}"/>
    <dgm:cxn modelId="{CD5A2789-D44C-40F4-9F8C-939AD44FC01B}" type="presOf" srcId="{B675B750-D55E-4114-9467-4AEBB345FA12}" destId="{FCF8012B-EB7A-464C-B8D9-19E42329FE36}" srcOrd="0" destOrd="0" presId="urn:microsoft.com/office/officeart/2018/5/layout/IconLeafLabelList"/>
    <dgm:cxn modelId="{0548A49C-CFC4-4D77-9B0B-9AC1CB06072C}" srcId="{B675B750-D55E-4114-9467-4AEBB345FA12}" destId="{B52CBEBB-6F7A-4399-B0CD-B69663FEA157}" srcOrd="3" destOrd="0" parTransId="{1423C269-B6AA-4469-9B18-CECE407521AA}" sibTransId="{947048E2-D6E0-4B7A-8215-C026B6085E53}"/>
    <dgm:cxn modelId="{B04D4DAA-8C7F-400B-ACC4-1D5D58891DAA}" srcId="{B675B750-D55E-4114-9467-4AEBB345FA12}" destId="{7CDA7D70-7423-43BE-B04D-A0527E396E1D}" srcOrd="2" destOrd="0" parTransId="{3B6764CE-0884-4DFE-B6FF-37329FBDC1B6}" sibTransId="{5BCE30D9-03FC-4BB4-9F6C-5468D9D1D2AC}"/>
    <dgm:cxn modelId="{EAFA9F43-2ECD-43A9-BF04-5362DA7563F3}" type="presOf" srcId="{B52CBEBB-6F7A-4399-B0CD-B69663FEA157}" destId="{114FC8B5-2BDE-4F8A-AED2-B2C221876442}" srcOrd="0" destOrd="0" presId="urn:microsoft.com/office/officeart/2018/5/layout/IconLeafLabelList"/>
    <dgm:cxn modelId="{A436D02F-CF13-4B6C-A8D0-90D5FBE75C48}" type="presOf" srcId="{91FECA44-96FD-4828-92EC-CEFB3630EECA}" destId="{4D58AFDC-0778-4BDB-A08D-62A10077DD53}" srcOrd="0" destOrd="0" presId="urn:microsoft.com/office/officeart/2018/5/layout/IconLeafLabelList"/>
    <dgm:cxn modelId="{79DF289B-813A-4188-9094-901D7589B083}" srcId="{B675B750-D55E-4114-9467-4AEBB345FA12}" destId="{D6EB5AB3-6861-42C2-9C3D-725A9FFE65A1}" srcOrd="0" destOrd="0" parTransId="{96BEFF7B-9E86-420F-98F0-A490FCC02507}" sibTransId="{6EBA6B0D-057A-409A-95C2-8E0F5D68886B}"/>
    <dgm:cxn modelId="{52C1D3F0-AAFD-48C2-ADEF-D5F02C52402F}" type="presParOf" srcId="{FCF8012B-EB7A-464C-B8D9-19E42329FE36}" destId="{4B832157-A5A9-4C61-A954-96B0E6906D30}" srcOrd="0" destOrd="0" presId="urn:microsoft.com/office/officeart/2018/5/layout/IconLeafLabelList"/>
    <dgm:cxn modelId="{3BD070C0-8D97-47FD-AFDA-844FDCE163E8}" type="presParOf" srcId="{4B832157-A5A9-4C61-A954-96B0E6906D30}" destId="{147F0E0B-3389-4F1F-B6F3-CC8D315FD19C}" srcOrd="0" destOrd="0" presId="urn:microsoft.com/office/officeart/2018/5/layout/IconLeafLabelList"/>
    <dgm:cxn modelId="{24A9B88C-F4DC-4F81-8D6A-75ACCC19B9E3}" type="presParOf" srcId="{4B832157-A5A9-4C61-A954-96B0E6906D30}" destId="{84CD5F33-D052-4F2A-B07F-E72982AD8215}" srcOrd="1" destOrd="0" presId="urn:microsoft.com/office/officeart/2018/5/layout/IconLeafLabelList"/>
    <dgm:cxn modelId="{81926D04-F8BB-488D-9BEB-DD218C15A063}" type="presParOf" srcId="{4B832157-A5A9-4C61-A954-96B0E6906D30}" destId="{4A98969F-EC9F-4465-AE7C-F59B729B3CBD}" srcOrd="2" destOrd="0" presId="urn:microsoft.com/office/officeart/2018/5/layout/IconLeafLabelList"/>
    <dgm:cxn modelId="{735002E8-B207-48A1-9710-83AB9B9F9004}" type="presParOf" srcId="{4B832157-A5A9-4C61-A954-96B0E6906D30}" destId="{A2C52252-5492-4D6A-8A72-0472BF3E030B}" srcOrd="3" destOrd="0" presId="urn:microsoft.com/office/officeart/2018/5/layout/IconLeafLabelList"/>
    <dgm:cxn modelId="{E6AA0343-36DD-4129-A09A-4F6E56FDEC69}" type="presParOf" srcId="{FCF8012B-EB7A-464C-B8D9-19E42329FE36}" destId="{C3E98D3E-5AFC-4311-A699-6C0D88AA8A41}" srcOrd="1" destOrd="0" presId="urn:microsoft.com/office/officeart/2018/5/layout/IconLeafLabelList"/>
    <dgm:cxn modelId="{70645306-079E-42A6-BC33-D465E4333CF7}" type="presParOf" srcId="{FCF8012B-EB7A-464C-B8D9-19E42329FE36}" destId="{7B7A0FC4-4766-48D3-B540-18438A9E16F3}" srcOrd="2" destOrd="0" presId="urn:microsoft.com/office/officeart/2018/5/layout/IconLeafLabelList"/>
    <dgm:cxn modelId="{3E9422ED-C439-4039-8950-426174D02CDA}" type="presParOf" srcId="{7B7A0FC4-4766-48D3-B540-18438A9E16F3}" destId="{F3D85CDB-6AD6-46B0-B8D7-B411D11E4636}" srcOrd="0" destOrd="0" presId="urn:microsoft.com/office/officeart/2018/5/layout/IconLeafLabelList"/>
    <dgm:cxn modelId="{E0781F52-3C75-456C-AC9C-685F8DF6D07C}" type="presParOf" srcId="{7B7A0FC4-4766-48D3-B540-18438A9E16F3}" destId="{62AA9534-BC25-4B3F-B9BC-AA164445A2C5}" srcOrd="1" destOrd="0" presId="urn:microsoft.com/office/officeart/2018/5/layout/IconLeafLabelList"/>
    <dgm:cxn modelId="{BA6162A7-F450-43F2-ABC5-CCC720088191}" type="presParOf" srcId="{7B7A0FC4-4766-48D3-B540-18438A9E16F3}" destId="{4B9BE623-9900-4A89-8075-0BBE75C54564}" srcOrd="2" destOrd="0" presId="urn:microsoft.com/office/officeart/2018/5/layout/IconLeafLabelList"/>
    <dgm:cxn modelId="{5920DB4E-2E4E-45C5-8D52-E01DF8AEF655}" type="presParOf" srcId="{7B7A0FC4-4766-48D3-B540-18438A9E16F3}" destId="{4D58AFDC-0778-4BDB-A08D-62A10077DD53}" srcOrd="3" destOrd="0" presId="urn:microsoft.com/office/officeart/2018/5/layout/IconLeafLabelList"/>
    <dgm:cxn modelId="{D4AFCF8F-8F96-479E-A8B2-7A9736DF10F6}" type="presParOf" srcId="{FCF8012B-EB7A-464C-B8D9-19E42329FE36}" destId="{3DDF44EA-1213-4EDC-8A61-41A6D7317813}" srcOrd="3" destOrd="0" presId="urn:microsoft.com/office/officeart/2018/5/layout/IconLeafLabelList"/>
    <dgm:cxn modelId="{37E4B175-26C5-4D0D-8913-B8A8E8C1A7FF}" type="presParOf" srcId="{FCF8012B-EB7A-464C-B8D9-19E42329FE36}" destId="{A526893A-3186-4159-A613-23551D097152}" srcOrd="4" destOrd="0" presId="urn:microsoft.com/office/officeart/2018/5/layout/IconLeafLabelList"/>
    <dgm:cxn modelId="{54367B05-7D14-477D-BC5E-EAB5657F9FC1}" type="presParOf" srcId="{A526893A-3186-4159-A613-23551D097152}" destId="{1FDC76F1-2A12-499B-A052-2BF375205DC8}" srcOrd="0" destOrd="0" presId="urn:microsoft.com/office/officeart/2018/5/layout/IconLeafLabelList"/>
    <dgm:cxn modelId="{A8C9AEBA-AD8E-41E8-B10F-64873F4D1E40}" type="presParOf" srcId="{A526893A-3186-4159-A613-23551D097152}" destId="{14F966E3-79AD-4D79-A9F6-4C206CD81EF2}" srcOrd="1" destOrd="0" presId="urn:microsoft.com/office/officeart/2018/5/layout/IconLeafLabelList"/>
    <dgm:cxn modelId="{CFB7EEA4-D7C5-4801-913E-77EC6093894F}" type="presParOf" srcId="{A526893A-3186-4159-A613-23551D097152}" destId="{57ADF148-5360-4D8B-8A7D-572367AECA81}" srcOrd="2" destOrd="0" presId="urn:microsoft.com/office/officeart/2018/5/layout/IconLeafLabelList"/>
    <dgm:cxn modelId="{29BDAD21-0718-4FF0-8FF4-AAA89D47795A}" type="presParOf" srcId="{A526893A-3186-4159-A613-23551D097152}" destId="{10236270-E10F-4009-89A6-1703EE4C6AB1}" srcOrd="3" destOrd="0" presId="urn:microsoft.com/office/officeart/2018/5/layout/IconLeafLabelList"/>
    <dgm:cxn modelId="{4E082E8C-1015-4539-9F99-C89C807108B0}" type="presParOf" srcId="{FCF8012B-EB7A-464C-B8D9-19E42329FE36}" destId="{052A9626-317A-4512-9E65-E3578AEB11A4}" srcOrd="5" destOrd="0" presId="urn:microsoft.com/office/officeart/2018/5/layout/IconLeafLabelList"/>
    <dgm:cxn modelId="{4DBD584F-FB8B-44FC-874B-6418E04620F2}" type="presParOf" srcId="{FCF8012B-EB7A-464C-B8D9-19E42329FE36}" destId="{0F911E95-73B7-4866-A8D9-91AC3444CC60}" srcOrd="6" destOrd="0" presId="urn:microsoft.com/office/officeart/2018/5/layout/IconLeafLabelList"/>
    <dgm:cxn modelId="{202EB6F4-35E7-40FC-9DC8-D100B3341344}" type="presParOf" srcId="{0F911E95-73B7-4866-A8D9-91AC3444CC60}" destId="{85F07643-39BA-442D-AA96-CE8150BC8E35}" srcOrd="0" destOrd="0" presId="urn:microsoft.com/office/officeart/2018/5/layout/IconLeafLabelList"/>
    <dgm:cxn modelId="{7977B5EC-A143-435C-99BD-2E1C29CA3BD8}" type="presParOf" srcId="{0F911E95-73B7-4866-A8D9-91AC3444CC60}" destId="{D7071DA3-9DF3-44F3-91BC-1B157B696D45}" srcOrd="1" destOrd="0" presId="urn:microsoft.com/office/officeart/2018/5/layout/IconLeafLabelList"/>
    <dgm:cxn modelId="{1F2BE99E-13C5-4009-BEF8-51CCE33108A7}" type="presParOf" srcId="{0F911E95-73B7-4866-A8D9-91AC3444CC60}" destId="{C7C437B4-E165-40DD-A937-73DDF85C6473}" srcOrd="2" destOrd="0" presId="urn:microsoft.com/office/officeart/2018/5/layout/IconLeafLabelList"/>
    <dgm:cxn modelId="{2CCA380C-FD44-4934-972E-66C876F36AD9}" type="presParOf" srcId="{0F911E95-73B7-4866-A8D9-91AC3444CC60}" destId="{114FC8B5-2BDE-4F8A-AED2-B2C221876442}" srcOrd="3" destOrd="0" presId="urn:microsoft.com/office/officeart/2018/5/layout/IconLeafLabelList"/>
    <dgm:cxn modelId="{ACF5818A-AE28-4398-909F-6AEDD59B6D28}" type="presParOf" srcId="{FCF8012B-EB7A-464C-B8D9-19E42329FE36}" destId="{6BFBC277-CBCF-4E50-BD0C-D115E0D10135}" srcOrd="7" destOrd="0" presId="urn:microsoft.com/office/officeart/2018/5/layout/IconLeafLabelList"/>
    <dgm:cxn modelId="{5BC847F2-AF09-4DA8-8025-A3737C05930A}" type="presParOf" srcId="{FCF8012B-EB7A-464C-B8D9-19E42329FE36}" destId="{24703F72-EC02-473A-B057-FF67806B8386}" srcOrd="8" destOrd="0" presId="urn:microsoft.com/office/officeart/2018/5/layout/IconLeafLabelList"/>
    <dgm:cxn modelId="{94DA0D09-58E5-47CC-9DF1-1018D12561C3}" type="presParOf" srcId="{24703F72-EC02-473A-B057-FF67806B8386}" destId="{917E4EEE-F4B1-47A3-8845-BAE3FA8736FD}" srcOrd="0" destOrd="0" presId="urn:microsoft.com/office/officeart/2018/5/layout/IconLeafLabelList"/>
    <dgm:cxn modelId="{F34369D3-D659-4A80-B790-FBD06B2CA3A1}" type="presParOf" srcId="{24703F72-EC02-473A-B057-FF67806B8386}" destId="{5DCC0D43-A32E-4D3C-ABFA-87375245EF6D}" srcOrd="1" destOrd="0" presId="urn:microsoft.com/office/officeart/2018/5/layout/IconLeafLabelList"/>
    <dgm:cxn modelId="{023E1FC4-793F-49D8-B3E6-CD3E2E7CC826}" type="presParOf" srcId="{24703F72-EC02-473A-B057-FF67806B8386}" destId="{960E89E8-C115-4B2F-B3F2-7D7245B39F83}" srcOrd="2" destOrd="0" presId="urn:microsoft.com/office/officeart/2018/5/layout/IconLeafLabelList"/>
    <dgm:cxn modelId="{8518C3DA-74D0-4630-830E-6ED6586275A1}" type="presParOf" srcId="{24703F72-EC02-473A-B057-FF67806B8386}" destId="{D655ECA1-80E0-4BA0-AEE3-1825E4F54959}"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7D4C34-F285-4338-B5B0-CECEDB17EB8C}" type="doc">
      <dgm:prSet loTypeId="urn:microsoft.com/office/officeart/2017/3/layout/HorizontalPathTimeline" loCatId="process" qsTypeId="urn:microsoft.com/office/officeart/2005/8/quickstyle/simple1" qsCatId="simple" csTypeId="urn:microsoft.com/office/officeart/2005/8/colors/accent1_2" csCatId="accent1" phldr="1"/>
      <dgm:spPr/>
      <dgm:t>
        <a:bodyPr/>
        <a:lstStyle/>
        <a:p>
          <a:endParaRPr lang="en-US"/>
        </a:p>
      </dgm:t>
    </dgm:pt>
    <dgm:pt modelId="{3C5D053E-F86D-42CA-B50F-35F236E683CE}">
      <dgm:prSet/>
      <dgm:spPr/>
      <dgm:t>
        <a:bodyPr/>
        <a:lstStyle/>
        <a:p>
          <a:pPr>
            <a:defRPr b="1"/>
          </a:pPr>
          <a:r>
            <a:rPr lang="en-US" dirty="0"/>
            <a:t>18 May</a:t>
          </a:r>
        </a:p>
      </dgm:t>
    </dgm:pt>
    <dgm:pt modelId="{1B585206-5186-448C-BDA0-15A3C76BA471}" type="parTrans" cxnId="{90C34205-C4C5-42E6-A393-9479B57BF29F}">
      <dgm:prSet/>
      <dgm:spPr/>
      <dgm:t>
        <a:bodyPr/>
        <a:lstStyle/>
        <a:p>
          <a:endParaRPr lang="en-US"/>
        </a:p>
      </dgm:t>
    </dgm:pt>
    <dgm:pt modelId="{E7B78712-1AD7-4CB9-BD03-A2960E8DD74D}" type="sibTrans" cxnId="{90C34205-C4C5-42E6-A393-9479B57BF29F}">
      <dgm:prSet/>
      <dgm:spPr/>
      <dgm:t>
        <a:bodyPr/>
        <a:lstStyle/>
        <a:p>
          <a:endParaRPr lang="en-US"/>
        </a:p>
      </dgm:t>
    </dgm:pt>
    <dgm:pt modelId="{14E88DAA-F563-4DEA-8F62-1A9330A98279}">
      <dgm:prSet/>
      <dgm:spPr/>
      <dgm:t>
        <a:bodyPr/>
        <a:lstStyle/>
        <a:p>
          <a:r>
            <a:rPr lang="en-US" dirty="0"/>
            <a:t>UCAS Undergraduate Apply opens for 2022 entry.</a:t>
          </a:r>
        </a:p>
      </dgm:t>
    </dgm:pt>
    <dgm:pt modelId="{3644937F-08D6-47A2-94C5-97F02597E4C4}" type="parTrans" cxnId="{CD0B2967-29F1-4495-ABE2-3AD45B38C916}">
      <dgm:prSet/>
      <dgm:spPr/>
      <dgm:t>
        <a:bodyPr/>
        <a:lstStyle/>
        <a:p>
          <a:endParaRPr lang="en-US"/>
        </a:p>
      </dgm:t>
    </dgm:pt>
    <dgm:pt modelId="{0F27CA35-C44B-4704-95C5-A9C6130D8FD5}" type="sibTrans" cxnId="{CD0B2967-29F1-4495-ABE2-3AD45B38C916}">
      <dgm:prSet/>
      <dgm:spPr/>
      <dgm:t>
        <a:bodyPr/>
        <a:lstStyle/>
        <a:p>
          <a:endParaRPr lang="en-US"/>
        </a:p>
      </dgm:t>
    </dgm:pt>
    <dgm:pt modelId="{F394B8E5-E345-49D5-96C8-5D5DCC1C838A}">
      <dgm:prSet/>
      <dgm:spPr/>
      <dgm:t>
        <a:bodyPr/>
        <a:lstStyle/>
        <a:p>
          <a:pPr>
            <a:defRPr b="1"/>
          </a:pPr>
          <a:r>
            <a:rPr lang="en-US" dirty="0"/>
            <a:t>7 September</a:t>
          </a:r>
        </a:p>
      </dgm:t>
    </dgm:pt>
    <dgm:pt modelId="{88887AA0-CEFD-4008-BEE8-C58CDE17E8F4}" type="parTrans" cxnId="{DB4E27DF-A2CE-467D-9CC0-6D1D46B608D3}">
      <dgm:prSet/>
      <dgm:spPr/>
      <dgm:t>
        <a:bodyPr/>
        <a:lstStyle/>
        <a:p>
          <a:endParaRPr lang="en-US"/>
        </a:p>
      </dgm:t>
    </dgm:pt>
    <dgm:pt modelId="{5C46DE98-0063-4335-8EE7-FFA25F893935}" type="sibTrans" cxnId="{DB4E27DF-A2CE-467D-9CC0-6D1D46B608D3}">
      <dgm:prSet/>
      <dgm:spPr/>
      <dgm:t>
        <a:bodyPr/>
        <a:lstStyle/>
        <a:p>
          <a:endParaRPr lang="en-US"/>
        </a:p>
      </dgm:t>
    </dgm:pt>
    <dgm:pt modelId="{B7326018-D203-4C02-BAED-FC02AC796860}">
      <dgm:prSet/>
      <dgm:spPr/>
      <dgm:t>
        <a:bodyPr/>
        <a:lstStyle/>
        <a:p>
          <a:r>
            <a:rPr lang="en-GB" dirty="0"/>
            <a:t>First day UCAS can receive a completed application to process</a:t>
          </a:r>
          <a:endParaRPr lang="en-US" dirty="0"/>
        </a:p>
      </dgm:t>
    </dgm:pt>
    <dgm:pt modelId="{BC39CA06-4608-4807-838A-40F0A7EA5EB2}" type="parTrans" cxnId="{C3E92267-0DE4-41D3-9A60-D909E8F4DEE9}">
      <dgm:prSet/>
      <dgm:spPr/>
      <dgm:t>
        <a:bodyPr/>
        <a:lstStyle/>
        <a:p>
          <a:endParaRPr lang="en-US"/>
        </a:p>
      </dgm:t>
    </dgm:pt>
    <dgm:pt modelId="{0AE32318-A7C3-469D-82C0-9EBB7968B482}" type="sibTrans" cxnId="{C3E92267-0DE4-41D3-9A60-D909E8F4DEE9}">
      <dgm:prSet/>
      <dgm:spPr/>
      <dgm:t>
        <a:bodyPr/>
        <a:lstStyle/>
        <a:p>
          <a:endParaRPr lang="en-US"/>
        </a:p>
      </dgm:t>
    </dgm:pt>
    <dgm:pt modelId="{C68AE64F-9762-4C86-8AE4-1BC276CD0A55}">
      <dgm:prSet/>
      <dgm:spPr/>
      <dgm:t>
        <a:bodyPr/>
        <a:lstStyle/>
        <a:p>
          <a:pPr>
            <a:defRPr b="1"/>
          </a:pPr>
          <a:r>
            <a:rPr lang="en-US" dirty="0"/>
            <a:t>15 October</a:t>
          </a:r>
        </a:p>
      </dgm:t>
    </dgm:pt>
    <dgm:pt modelId="{51A69B3C-D2C9-4A0A-B3BA-1C39FC1A084A}" type="parTrans" cxnId="{5F823CA2-9A79-4DD4-B757-8B42286D3271}">
      <dgm:prSet/>
      <dgm:spPr/>
      <dgm:t>
        <a:bodyPr/>
        <a:lstStyle/>
        <a:p>
          <a:endParaRPr lang="en-US"/>
        </a:p>
      </dgm:t>
    </dgm:pt>
    <dgm:pt modelId="{66EBBD8B-F1F8-4C5A-BB46-19E8B70F5DD6}" type="sibTrans" cxnId="{5F823CA2-9A79-4DD4-B757-8B42286D3271}">
      <dgm:prSet/>
      <dgm:spPr/>
      <dgm:t>
        <a:bodyPr/>
        <a:lstStyle/>
        <a:p>
          <a:endParaRPr lang="en-US"/>
        </a:p>
      </dgm:t>
    </dgm:pt>
    <dgm:pt modelId="{901F5441-C162-4E84-BC98-CCE6A8A9DBF3}">
      <dgm:prSet/>
      <dgm:spPr/>
      <dgm:t>
        <a:bodyPr/>
        <a:lstStyle/>
        <a:p>
          <a:r>
            <a:rPr lang="en-US" dirty="0"/>
            <a:t>UCAS Application deadline for courses in medicine, veterinary medicine/science, and dentistry, and courses at Oxford or Cambridge.</a:t>
          </a:r>
        </a:p>
      </dgm:t>
    </dgm:pt>
    <dgm:pt modelId="{49BE3330-361C-495E-88D6-7EE2DEA04C12}" type="parTrans" cxnId="{22A52BCE-05B0-478E-80AC-7A27EF6521F8}">
      <dgm:prSet/>
      <dgm:spPr/>
      <dgm:t>
        <a:bodyPr/>
        <a:lstStyle/>
        <a:p>
          <a:endParaRPr lang="en-US"/>
        </a:p>
      </dgm:t>
    </dgm:pt>
    <dgm:pt modelId="{DF0250FB-099C-46B1-9A85-7EEDA6B997A2}" type="sibTrans" cxnId="{22A52BCE-05B0-478E-80AC-7A27EF6521F8}">
      <dgm:prSet/>
      <dgm:spPr/>
      <dgm:t>
        <a:bodyPr/>
        <a:lstStyle/>
        <a:p>
          <a:endParaRPr lang="en-US"/>
        </a:p>
      </dgm:t>
    </dgm:pt>
    <dgm:pt modelId="{77D45CEA-3214-4034-AD8B-BD46C172DB24}">
      <dgm:prSet/>
      <dgm:spPr/>
      <dgm:t>
        <a:bodyPr/>
        <a:lstStyle/>
        <a:p>
          <a:pPr>
            <a:defRPr b="1"/>
          </a:pPr>
          <a:r>
            <a:rPr lang="en-US"/>
            <a:t>26 January</a:t>
          </a:r>
          <a:endParaRPr lang="en-US" dirty="0"/>
        </a:p>
      </dgm:t>
    </dgm:pt>
    <dgm:pt modelId="{A6F392C9-A345-4227-9957-ABEE0341E945}" type="parTrans" cxnId="{A2EF5CFB-9BF9-408F-8B5E-DD463D5DEF2F}">
      <dgm:prSet/>
      <dgm:spPr/>
      <dgm:t>
        <a:bodyPr/>
        <a:lstStyle/>
        <a:p>
          <a:endParaRPr lang="en-US"/>
        </a:p>
      </dgm:t>
    </dgm:pt>
    <dgm:pt modelId="{5404C050-83CD-4DBD-9C83-C1D0E9C3A2E4}" type="sibTrans" cxnId="{A2EF5CFB-9BF9-408F-8B5E-DD463D5DEF2F}">
      <dgm:prSet/>
      <dgm:spPr/>
      <dgm:t>
        <a:bodyPr/>
        <a:lstStyle/>
        <a:p>
          <a:endParaRPr lang="en-US"/>
        </a:p>
      </dgm:t>
    </dgm:pt>
    <dgm:pt modelId="{20E50D89-3D06-4FCD-8DF5-D56262FF8765}">
      <dgm:prSet/>
      <dgm:spPr/>
      <dgm:t>
        <a:bodyPr/>
        <a:lstStyle/>
        <a:p>
          <a:r>
            <a:rPr lang="en-US" dirty="0"/>
            <a:t>UCAS Equal consideration application deadline.</a:t>
          </a:r>
        </a:p>
      </dgm:t>
    </dgm:pt>
    <dgm:pt modelId="{B09EDDDD-24CD-4E41-B792-0FE9BAC73202}" type="parTrans" cxnId="{2FD121CE-5B56-442C-97F4-3E473D1D6978}">
      <dgm:prSet/>
      <dgm:spPr/>
      <dgm:t>
        <a:bodyPr/>
        <a:lstStyle/>
        <a:p>
          <a:endParaRPr lang="en-US"/>
        </a:p>
      </dgm:t>
    </dgm:pt>
    <dgm:pt modelId="{E9A9FDC7-AAAE-442E-AAD9-02DB6D813E0B}" type="sibTrans" cxnId="{2FD121CE-5B56-442C-97F4-3E473D1D6978}">
      <dgm:prSet/>
      <dgm:spPr/>
      <dgm:t>
        <a:bodyPr/>
        <a:lstStyle/>
        <a:p>
          <a:endParaRPr lang="en-US"/>
        </a:p>
      </dgm:t>
    </dgm:pt>
    <dgm:pt modelId="{980E7C75-6CEC-4D6B-BA76-2D73E471542A}">
      <dgm:prSet/>
      <dgm:spPr/>
      <dgm:t>
        <a:bodyPr/>
        <a:lstStyle/>
        <a:p>
          <a:pPr>
            <a:defRPr b="1"/>
          </a:pPr>
          <a:r>
            <a:rPr lang="en-US" dirty="0"/>
            <a:t>February</a:t>
          </a:r>
        </a:p>
      </dgm:t>
    </dgm:pt>
    <dgm:pt modelId="{4FE909FD-6C0D-4A40-AB7B-9F756DA55D35}" type="parTrans" cxnId="{B5FFEEC4-1C4F-4E4F-937F-7A10702AE118}">
      <dgm:prSet/>
      <dgm:spPr/>
      <dgm:t>
        <a:bodyPr/>
        <a:lstStyle/>
        <a:p>
          <a:endParaRPr lang="en-US"/>
        </a:p>
      </dgm:t>
    </dgm:pt>
    <dgm:pt modelId="{FCFB7DC7-C117-4D01-917E-7DCFB8EA48A9}" type="sibTrans" cxnId="{B5FFEEC4-1C4F-4E4F-937F-7A10702AE118}">
      <dgm:prSet/>
      <dgm:spPr/>
      <dgm:t>
        <a:bodyPr/>
        <a:lstStyle/>
        <a:p>
          <a:endParaRPr lang="en-US"/>
        </a:p>
      </dgm:t>
    </dgm:pt>
    <dgm:pt modelId="{4EEC5E3B-01AA-4670-B6D3-1AAC9127830C}">
      <dgm:prSet/>
      <dgm:spPr/>
      <dgm:t>
        <a:bodyPr/>
        <a:lstStyle/>
        <a:p>
          <a:r>
            <a:rPr lang="en-US" dirty="0"/>
            <a:t>UCAS Extra opens.</a:t>
          </a:r>
        </a:p>
      </dgm:t>
    </dgm:pt>
    <dgm:pt modelId="{C89CBB90-FAC6-4F13-BB92-8F2ED31272C1}" type="parTrans" cxnId="{10601F93-D353-4709-92C7-1E61D1EA37D5}">
      <dgm:prSet/>
      <dgm:spPr/>
      <dgm:t>
        <a:bodyPr/>
        <a:lstStyle/>
        <a:p>
          <a:endParaRPr lang="en-US"/>
        </a:p>
      </dgm:t>
    </dgm:pt>
    <dgm:pt modelId="{8100E67F-C78B-4051-8D28-2E5CC63A1729}" type="sibTrans" cxnId="{10601F93-D353-4709-92C7-1E61D1EA37D5}">
      <dgm:prSet/>
      <dgm:spPr/>
      <dgm:t>
        <a:bodyPr/>
        <a:lstStyle/>
        <a:p>
          <a:endParaRPr lang="en-US"/>
        </a:p>
      </dgm:t>
    </dgm:pt>
    <dgm:pt modelId="{E5C137A5-B468-41BD-AB64-8B3B8AC006BC}">
      <dgm:prSet/>
      <dgm:spPr/>
      <dgm:t>
        <a:bodyPr/>
        <a:lstStyle/>
        <a:p>
          <a:pPr>
            <a:defRPr b="1"/>
          </a:pPr>
          <a:r>
            <a:rPr lang="en-US" dirty="0"/>
            <a:t>End of June</a:t>
          </a:r>
        </a:p>
      </dgm:t>
    </dgm:pt>
    <dgm:pt modelId="{7683CFAC-DA74-4DE2-B5CD-3BF67D54EEE5}" type="parTrans" cxnId="{FFA68CAA-A286-4FCB-8E77-FA3CD771B8BA}">
      <dgm:prSet/>
      <dgm:spPr/>
      <dgm:t>
        <a:bodyPr/>
        <a:lstStyle/>
        <a:p>
          <a:endParaRPr lang="en-US"/>
        </a:p>
      </dgm:t>
    </dgm:pt>
    <dgm:pt modelId="{F0F231A9-D5BD-4A2B-BD18-053283DDF1D2}" type="sibTrans" cxnId="{FFA68CAA-A286-4FCB-8E77-FA3CD771B8BA}">
      <dgm:prSet/>
      <dgm:spPr/>
      <dgm:t>
        <a:bodyPr/>
        <a:lstStyle/>
        <a:p>
          <a:endParaRPr lang="en-US"/>
        </a:p>
      </dgm:t>
    </dgm:pt>
    <dgm:pt modelId="{9A321ABA-1F35-4657-81C0-8E3FBBE8121E}">
      <dgm:prSet/>
      <dgm:spPr/>
      <dgm:t>
        <a:bodyPr/>
        <a:lstStyle/>
        <a:p>
          <a:r>
            <a:rPr lang="en-US" dirty="0"/>
            <a:t>Last date for applications before Clearing opens.</a:t>
          </a:r>
        </a:p>
      </dgm:t>
    </dgm:pt>
    <dgm:pt modelId="{40AFF1DD-3D02-4435-A5B2-9FCC46B92F39}" type="parTrans" cxnId="{C603EE1B-6937-4DBD-BBBA-F37B0741335E}">
      <dgm:prSet/>
      <dgm:spPr/>
      <dgm:t>
        <a:bodyPr/>
        <a:lstStyle/>
        <a:p>
          <a:endParaRPr lang="en-US"/>
        </a:p>
      </dgm:t>
    </dgm:pt>
    <dgm:pt modelId="{14B30FD9-768F-45A7-879B-90329E09F723}" type="sibTrans" cxnId="{C603EE1B-6937-4DBD-BBBA-F37B0741335E}">
      <dgm:prSet/>
      <dgm:spPr/>
      <dgm:t>
        <a:bodyPr/>
        <a:lstStyle/>
        <a:p>
          <a:endParaRPr lang="en-US"/>
        </a:p>
      </dgm:t>
    </dgm:pt>
    <dgm:pt modelId="{E118E979-5982-4F98-825F-638D7534D214}" type="pres">
      <dgm:prSet presAssocID="{CB7D4C34-F285-4338-B5B0-CECEDB17EB8C}" presName="root" presStyleCnt="0">
        <dgm:presLayoutVars>
          <dgm:chMax/>
          <dgm:chPref/>
          <dgm:animLvl val="lvl"/>
        </dgm:presLayoutVars>
      </dgm:prSet>
      <dgm:spPr/>
      <dgm:t>
        <a:bodyPr/>
        <a:lstStyle/>
        <a:p>
          <a:endParaRPr lang="en-US"/>
        </a:p>
      </dgm:t>
    </dgm:pt>
    <dgm:pt modelId="{D56D12F5-B9B5-40C3-B611-314CAFE494A1}" type="pres">
      <dgm:prSet presAssocID="{CB7D4C34-F285-4338-B5B0-CECEDB17EB8C}" presName="divider" presStyleLbl="node1" presStyleIdx="0" presStyleCnt="1"/>
      <dgm:spPr/>
    </dgm:pt>
    <dgm:pt modelId="{0E8C15A3-02E2-4077-95DD-C13B9873BE5A}" type="pres">
      <dgm:prSet presAssocID="{CB7D4C34-F285-4338-B5B0-CECEDB17EB8C}" presName="nodes" presStyleCnt="0">
        <dgm:presLayoutVars>
          <dgm:chMax/>
          <dgm:chPref/>
          <dgm:animLvl val="lvl"/>
        </dgm:presLayoutVars>
      </dgm:prSet>
      <dgm:spPr/>
    </dgm:pt>
    <dgm:pt modelId="{E6A9829A-73AF-458E-AD69-8E3E6AA6948C}" type="pres">
      <dgm:prSet presAssocID="{3C5D053E-F86D-42CA-B50F-35F236E683CE}" presName="composite" presStyleCnt="0"/>
      <dgm:spPr/>
    </dgm:pt>
    <dgm:pt modelId="{3BA693CE-EE3A-4E03-B255-3BEFA94A6FBB}" type="pres">
      <dgm:prSet presAssocID="{3C5D053E-F86D-42CA-B50F-35F236E683CE}" presName="L1TextContainer" presStyleLbl="revTx" presStyleIdx="0" presStyleCnt="6">
        <dgm:presLayoutVars>
          <dgm:chMax val="1"/>
          <dgm:chPref val="1"/>
          <dgm:bulletEnabled val="1"/>
        </dgm:presLayoutVars>
      </dgm:prSet>
      <dgm:spPr/>
      <dgm:t>
        <a:bodyPr/>
        <a:lstStyle/>
        <a:p>
          <a:endParaRPr lang="en-US"/>
        </a:p>
      </dgm:t>
    </dgm:pt>
    <dgm:pt modelId="{C1DDB870-4C5E-4DDD-BA25-F2C4A666257B}" type="pres">
      <dgm:prSet presAssocID="{3C5D053E-F86D-42CA-B50F-35F236E683CE}" presName="L2TextContainerWrapper" presStyleCnt="0">
        <dgm:presLayoutVars>
          <dgm:chMax val="0"/>
          <dgm:chPref val="0"/>
          <dgm:bulletEnabled val="1"/>
        </dgm:presLayoutVars>
      </dgm:prSet>
      <dgm:spPr/>
    </dgm:pt>
    <dgm:pt modelId="{53C96F62-C031-4DD7-A3A2-F093C9065DF4}" type="pres">
      <dgm:prSet presAssocID="{3C5D053E-F86D-42CA-B50F-35F236E683CE}" presName="L2TextContainer" presStyleLbl="bgAccFollowNode1" presStyleIdx="0" presStyleCnt="6"/>
      <dgm:spPr/>
      <dgm:t>
        <a:bodyPr/>
        <a:lstStyle/>
        <a:p>
          <a:endParaRPr lang="en-US"/>
        </a:p>
      </dgm:t>
    </dgm:pt>
    <dgm:pt modelId="{7D843A1F-1C37-4EA6-A491-40179FF8300D}" type="pres">
      <dgm:prSet presAssocID="{3C5D053E-F86D-42CA-B50F-35F236E683CE}" presName="FlexibleEmptyPlaceHolder" presStyleCnt="0"/>
      <dgm:spPr/>
    </dgm:pt>
    <dgm:pt modelId="{6C55BC98-E113-4394-A450-86B89408B4EB}" type="pres">
      <dgm:prSet presAssocID="{3C5D053E-F86D-42CA-B50F-35F236E683CE}" presName="ConnectLine" presStyleLbl="alignNode1" presStyleIdx="0" presStyleCnt="6"/>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C5A529DF-B818-45A9-B9F2-565C6CF94BC4}" type="pres">
      <dgm:prSet presAssocID="{3C5D053E-F86D-42CA-B50F-35F236E683CE}" presName="ConnectorPoint" presStyleLbl="fgAcc1" presStyleIdx="0" presStyleCnt="6"/>
      <dgm:spPr>
        <a:solidFill>
          <a:schemeClr val="lt1">
            <a:alpha val="90000"/>
            <a:hueOff val="0"/>
            <a:satOff val="0"/>
            <a:lumOff val="0"/>
            <a:alphaOff val="0"/>
          </a:schemeClr>
        </a:solidFill>
        <a:ln w="12700" cap="flat" cmpd="sng" algn="ctr">
          <a:noFill/>
          <a:prstDash val="solid"/>
          <a:miter lim="800000"/>
        </a:ln>
        <a:effectLst/>
      </dgm:spPr>
    </dgm:pt>
    <dgm:pt modelId="{DAB4AC90-214B-4CAB-8B0F-9657E9FE32CD}" type="pres">
      <dgm:prSet presAssocID="{3C5D053E-F86D-42CA-B50F-35F236E683CE}" presName="EmptyPlaceHolder" presStyleCnt="0"/>
      <dgm:spPr/>
    </dgm:pt>
    <dgm:pt modelId="{48816055-2B7D-444C-A835-DAC981BDB864}" type="pres">
      <dgm:prSet presAssocID="{E7B78712-1AD7-4CB9-BD03-A2960E8DD74D}" presName="spaceBetweenRectangles" presStyleCnt="0"/>
      <dgm:spPr/>
    </dgm:pt>
    <dgm:pt modelId="{E1E6538C-947C-4068-A1D6-33E8D59F09D6}" type="pres">
      <dgm:prSet presAssocID="{F394B8E5-E345-49D5-96C8-5D5DCC1C838A}" presName="composite" presStyleCnt="0"/>
      <dgm:spPr/>
    </dgm:pt>
    <dgm:pt modelId="{90F818DB-450C-455C-B6A7-C3916E6AF905}" type="pres">
      <dgm:prSet presAssocID="{F394B8E5-E345-49D5-96C8-5D5DCC1C838A}" presName="L1TextContainer" presStyleLbl="revTx" presStyleIdx="1" presStyleCnt="6">
        <dgm:presLayoutVars>
          <dgm:chMax val="1"/>
          <dgm:chPref val="1"/>
          <dgm:bulletEnabled val="1"/>
        </dgm:presLayoutVars>
      </dgm:prSet>
      <dgm:spPr/>
      <dgm:t>
        <a:bodyPr/>
        <a:lstStyle/>
        <a:p>
          <a:endParaRPr lang="en-US"/>
        </a:p>
      </dgm:t>
    </dgm:pt>
    <dgm:pt modelId="{A087661C-2365-4EB8-80C6-1D0C758B6AC2}" type="pres">
      <dgm:prSet presAssocID="{F394B8E5-E345-49D5-96C8-5D5DCC1C838A}" presName="L2TextContainerWrapper" presStyleCnt="0">
        <dgm:presLayoutVars>
          <dgm:chMax val="0"/>
          <dgm:chPref val="0"/>
          <dgm:bulletEnabled val="1"/>
        </dgm:presLayoutVars>
      </dgm:prSet>
      <dgm:spPr/>
    </dgm:pt>
    <dgm:pt modelId="{95A1243E-FB94-4A49-9F0C-1AF1AD4F05E3}" type="pres">
      <dgm:prSet presAssocID="{F394B8E5-E345-49D5-96C8-5D5DCC1C838A}" presName="L2TextContainer" presStyleLbl="bgAccFollowNode1" presStyleIdx="1" presStyleCnt="6"/>
      <dgm:spPr/>
      <dgm:t>
        <a:bodyPr/>
        <a:lstStyle/>
        <a:p>
          <a:endParaRPr lang="en-US"/>
        </a:p>
      </dgm:t>
    </dgm:pt>
    <dgm:pt modelId="{0C8A6A76-754E-4E97-A228-9028F6F17BB3}" type="pres">
      <dgm:prSet presAssocID="{F394B8E5-E345-49D5-96C8-5D5DCC1C838A}" presName="FlexibleEmptyPlaceHolder" presStyleCnt="0"/>
      <dgm:spPr/>
    </dgm:pt>
    <dgm:pt modelId="{2F4203C1-ED6E-41FE-9202-2950B750DB83}" type="pres">
      <dgm:prSet presAssocID="{F394B8E5-E345-49D5-96C8-5D5DCC1C838A}" presName="ConnectLine" presStyleLbl="alignNode1" presStyleIdx="1" presStyleCnt="6"/>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21B397B3-BBAA-4341-9CB8-60FAB9037736}" type="pres">
      <dgm:prSet presAssocID="{F394B8E5-E345-49D5-96C8-5D5DCC1C838A}" presName="ConnectorPoint" presStyleLbl="fgAcc1" presStyleIdx="1" presStyleCnt="6"/>
      <dgm:spPr>
        <a:solidFill>
          <a:schemeClr val="lt1">
            <a:alpha val="90000"/>
            <a:hueOff val="0"/>
            <a:satOff val="0"/>
            <a:lumOff val="0"/>
            <a:alphaOff val="0"/>
          </a:schemeClr>
        </a:solidFill>
        <a:ln w="12700" cap="flat" cmpd="sng" algn="ctr">
          <a:noFill/>
          <a:prstDash val="solid"/>
          <a:miter lim="800000"/>
        </a:ln>
        <a:effectLst/>
      </dgm:spPr>
    </dgm:pt>
    <dgm:pt modelId="{5929DA7A-04CE-48E2-A970-A6ADC34388B5}" type="pres">
      <dgm:prSet presAssocID="{F394B8E5-E345-49D5-96C8-5D5DCC1C838A}" presName="EmptyPlaceHolder" presStyleCnt="0"/>
      <dgm:spPr/>
    </dgm:pt>
    <dgm:pt modelId="{16B3CE64-8166-4D4E-ADEA-241CB43FC149}" type="pres">
      <dgm:prSet presAssocID="{5C46DE98-0063-4335-8EE7-FFA25F893935}" presName="spaceBetweenRectangles" presStyleCnt="0"/>
      <dgm:spPr/>
    </dgm:pt>
    <dgm:pt modelId="{338946AA-C90C-4EA9-847D-49599340A9E1}" type="pres">
      <dgm:prSet presAssocID="{C68AE64F-9762-4C86-8AE4-1BC276CD0A55}" presName="composite" presStyleCnt="0"/>
      <dgm:spPr/>
    </dgm:pt>
    <dgm:pt modelId="{F2EF7F3A-FB4F-4693-A7CE-7B09CC6E58D4}" type="pres">
      <dgm:prSet presAssocID="{C68AE64F-9762-4C86-8AE4-1BC276CD0A55}" presName="L1TextContainer" presStyleLbl="revTx" presStyleIdx="2" presStyleCnt="6">
        <dgm:presLayoutVars>
          <dgm:chMax val="1"/>
          <dgm:chPref val="1"/>
          <dgm:bulletEnabled val="1"/>
        </dgm:presLayoutVars>
      </dgm:prSet>
      <dgm:spPr/>
      <dgm:t>
        <a:bodyPr/>
        <a:lstStyle/>
        <a:p>
          <a:endParaRPr lang="en-US"/>
        </a:p>
      </dgm:t>
    </dgm:pt>
    <dgm:pt modelId="{106063FA-15A3-4DC4-A700-5C8AC66B032F}" type="pres">
      <dgm:prSet presAssocID="{C68AE64F-9762-4C86-8AE4-1BC276CD0A55}" presName="L2TextContainerWrapper" presStyleCnt="0">
        <dgm:presLayoutVars>
          <dgm:chMax val="0"/>
          <dgm:chPref val="0"/>
          <dgm:bulletEnabled val="1"/>
        </dgm:presLayoutVars>
      </dgm:prSet>
      <dgm:spPr/>
    </dgm:pt>
    <dgm:pt modelId="{F061AC30-D993-4D24-99D1-301D368C94B0}" type="pres">
      <dgm:prSet presAssocID="{C68AE64F-9762-4C86-8AE4-1BC276CD0A55}" presName="L2TextContainer" presStyleLbl="bgAccFollowNode1" presStyleIdx="2" presStyleCnt="6"/>
      <dgm:spPr/>
      <dgm:t>
        <a:bodyPr/>
        <a:lstStyle/>
        <a:p>
          <a:endParaRPr lang="en-US"/>
        </a:p>
      </dgm:t>
    </dgm:pt>
    <dgm:pt modelId="{98B5A003-6550-48FD-8F9D-1D46590DDEE3}" type="pres">
      <dgm:prSet presAssocID="{C68AE64F-9762-4C86-8AE4-1BC276CD0A55}" presName="FlexibleEmptyPlaceHolder" presStyleCnt="0"/>
      <dgm:spPr/>
    </dgm:pt>
    <dgm:pt modelId="{EBD1418B-FE0F-41D5-8C0C-1B2A9C0038A9}" type="pres">
      <dgm:prSet presAssocID="{C68AE64F-9762-4C86-8AE4-1BC276CD0A55}" presName="ConnectLine" presStyleLbl="alignNode1" presStyleIdx="2" presStyleCnt="6"/>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37BDF45A-A86E-4C8F-B239-FD52D94A96E4}" type="pres">
      <dgm:prSet presAssocID="{C68AE64F-9762-4C86-8AE4-1BC276CD0A55}" presName="ConnectorPoint" presStyleLbl="fgAcc1" presStyleIdx="2" presStyleCnt="6"/>
      <dgm:spPr>
        <a:solidFill>
          <a:schemeClr val="lt1">
            <a:alpha val="90000"/>
            <a:hueOff val="0"/>
            <a:satOff val="0"/>
            <a:lumOff val="0"/>
            <a:alphaOff val="0"/>
          </a:schemeClr>
        </a:solidFill>
        <a:ln w="12700" cap="flat" cmpd="sng" algn="ctr">
          <a:noFill/>
          <a:prstDash val="solid"/>
          <a:miter lim="800000"/>
        </a:ln>
        <a:effectLst/>
      </dgm:spPr>
    </dgm:pt>
    <dgm:pt modelId="{BBC643AA-C177-4AD5-8DEF-3AAA27C77497}" type="pres">
      <dgm:prSet presAssocID="{C68AE64F-9762-4C86-8AE4-1BC276CD0A55}" presName="EmptyPlaceHolder" presStyleCnt="0"/>
      <dgm:spPr/>
    </dgm:pt>
    <dgm:pt modelId="{011DE34B-B21A-49CF-BF14-55B11CBDEDB0}" type="pres">
      <dgm:prSet presAssocID="{66EBBD8B-F1F8-4C5A-BB46-19E8B70F5DD6}" presName="spaceBetweenRectangles" presStyleCnt="0"/>
      <dgm:spPr/>
    </dgm:pt>
    <dgm:pt modelId="{107BD114-3DC7-4211-81EC-05DEB4185256}" type="pres">
      <dgm:prSet presAssocID="{77D45CEA-3214-4034-AD8B-BD46C172DB24}" presName="composite" presStyleCnt="0"/>
      <dgm:spPr/>
    </dgm:pt>
    <dgm:pt modelId="{FA0E1652-AAF5-476C-913A-97AB64807ADF}" type="pres">
      <dgm:prSet presAssocID="{77D45CEA-3214-4034-AD8B-BD46C172DB24}" presName="L1TextContainer" presStyleLbl="revTx" presStyleIdx="3" presStyleCnt="6">
        <dgm:presLayoutVars>
          <dgm:chMax val="1"/>
          <dgm:chPref val="1"/>
          <dgm:bulletEnabled val="1"/>
        </dgm:presLayoutVars>
      </dgm:prSet>
      <dgm:spPr/>
      <dgm:t>
        <a:bodyPr/>
        <a:lstStyle/>
        <a:p>
          <a:endParaRPr lang="en-US"/>
        </a:p>
      </dgm:t>
    </dgm:pt>
    <dgm:pt modelId="{67F6C02A-3BC9-4364-942B-3DBBA2FD2902}" type="pres">
      <dgm:prSet presAssocID="{77D45CEA-3214-4034-AD8B-BD46C172DB24}" presName="L2TextContainerWrapper" presStyleCnt="0">
        <dgm:presLayoutVars>
          <dgm:chMax val="0"/>
          <dgm:chPref val="0"/>
          <dgm:bulletEnabled val="1"/>
        </dgm:presLayoutVars>
      </dgm:prSet>
      <dgm:spPr/>
    </dgm:pt>
    <dgm:pt modelId="{49FAC462-E57B-4D88-8141-B81497E5B362}" type="pres">
      <dgm:prSet presAssocID="{77D45CEA-3214-4034-AD8B-BD46C172DB24}" presName="L2TextContainer" presStyleLbl="bgAccFollowNode1" presStyleIdx="3" presStyleCnt="6"/>
      <dgm:spPr/>
      <dgm:t>
        <a:bodyPr/>
        <a:lstStyle/>
        <a:p>
          <a:endParaRPr lang="en-US"/>
        </a:p>
      </dgm:t>
    </dgm:pt>
    <dgm:pt modelId="{F8337772-43CE-432C-A68F-6D9FD88E7746}" type="pres">
      <dgm:prSet presAssocID="{77D45CEA-3214-4034-AD8B-BD46C172DB24}" presName="FlexibleEmptyPlaceHolder" presStyleCnt="0"/>
      <dgm:spPr/>
    </dgm:pt>
    <dgm:pt modelId="{6775224B-BFB9-4AA5-BB3B-7749E9BD74A3}" type="pres">
      <dgm:prSet presAssocID="{77D45CEA-3214-4034-AD8B-BD46C172DB24}" presName="ConnectLine" presStyleLbl="alignNode1" presStyleIdx="3" presStyleCnt="6"/>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3D069A7A-7523-4E51-98D8-EC8446D3FEB3}" type="pres">
      <dgm:prSet presAssocID="{77D45CEA-3214-4034-AD8B-BD46C172DB24}" presName="ConnectorPoint" presStyleLbl="fgAcc1" presStyleIdx="3" presStyleCnt="6"/>
      <dgm:spPr>
        <a:solidFill>
          <a:schemeClr val="lt1">
            <a:alpha val="90000"/>
            <a:hueOff val="0"/>
            <a:satOff val="0"/>
            <a:lumOff val="0"/>
            <a:alphaOff val="0"/>
          </a:schemeClr>
        </a:solidFill>
        <a:ln w="12700" cap="flat" cmpd="sng" algn="ctr">
          <a:noFill/>
          <a:prstDash val="solid"/>
          <a:miter lim="800000"/>
        </a:ln>
        <a:effectLst/>
      </dgm:spPr>
    </dgm:pt>
    <dgm:pt modelId="{52AA7013-B439-490D-89CB-91C03FC24961}" type="pres">
      <dgm:prSet presAssocID="{77D45CEA-3214-4034-AD8B-BD46C172DB24}" presName="EmptyPlaceHolder" presStyleCnt="0"/>
      <dgm:spPr/>
    </dgm:pt>
    <dgm:pt modelId="{3B869817-586C-4CE5-9586-78FD0D928039}" type="pres">
      <dgm:prSet presAssocID="{5404C050-83CD-4DBD-9C83-C1D0E9C3A2E4}" presName="spaceBetweenRectangles" presStyleCnt="0"/>
      <dgm:spPr/>
    </dgm:pt>
    <dgm:pt modelId="{D3C758FB-73BD-4C4F-9A26-2E9B83FB5EEE}" type="pres">
      <dgm:prSet presAssocID="{980E7C75-6CEC-4D6B-BA76-2D73E471542A}" presName="composite" presStyleCnt="0"/>
      <dgm:spPr/>
    </dgm:pt>
    <dgm:pt modelId="{16CCC2FC-17C4-4635-B7B5-1A1A69927A33}" type="pres">
      <dgm:prSet presAssocID="{980E7C75-6CEC-4D6B-BA76-2D73E471542A}" presName="L1TextContainer" presStyleLbl="revTx" presStyleIdx="4" presStyleCnt="6">
        <dgm:presLayoutVars>
          <dgm:chMax val="1"/>
          <dgm:chPref val="1"/>
          <dgm:bulletEnabled val="1"/>
        </dgm:presLayoutVars>
      </dgm:prSet>
      <dgm:spPr/>
      <dgm:t>
        <a:bodyPr/>
        <a:lstStyle/>
        <a:p>
          <a:endParaRPr lang="en-US"/>
        </a:p>
      </dgm:t>
    </dgm:pt>
    <dgm:pt modelId="{52E926A7-3110-4BAB-826E-B62D688BBA41}" type="pres">
      <dgm:prSet presAssocID="{980E7C75-6CEC-4D6B-BA76-2D73E471542A}" presName="L2TextContainerWrapper" presStyleCnt="0">
        <dgm:presLayoutVars>
          <dgm:chMax val="0"/>
          <dgm:chPref val="0"/>
          <dgm:bulletEnabled val="1"/>
        </dgm:presLayoutVars>
      </dgm:prSet>
      <dgm:spPr/>
    </dgm:pt>
    <dgm:pt modelId="{7D290257-A469-4B37-9571-E7CA3774F458}" type="pres">
      <dgm:prSet presAssocID="{980E7C75-6CEC-4D6B-BA76-2D73E471542A}" presName="L2TextContainer" presStyleLbl="bgAccFollowNode1" presStyleIdx="4" presStyleCnt="6"/>
      <dgm:spPr/>
      <dgm:t>
        <a:bodyPr/>
        <a:lstStyle/>
        <a:p>
          <a:endParaRPr lang="en-US"/>
        </a:p>
      </dgm:t>
    </dgm:pt>
    <dgm:pt modelId="{FC029148-0DAD-49D4-A513-920110AD1629}" type="pres">
      <dgm:prSet presAssocID="{980E7C75-6CEC-4D6B-BA76-2D73E471542A}" presName="FlexibleEmptyPlaceHolder" presStyleCnt="0"/>
      <dgm:spPr/>
    </dgm:pt>
    <dgm:pt modelId="{99962CDE-1507-4E70-BC36-C07C9C9D7768}" type="pres">
      <dgm:prSet presAssocID="{980E7C75-6CEC-4D6B-BA76-2D73E471542A}" presName="ConnectLine" presStyleLbl="alignNode1" presStyleIdx="4" presStyleCnt="6"/>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CEF49D95-C237-468F-A2A4-2B2618132F85}" type="pres">
      <dgm:prSet presAssocID="{980E7C75-6CEC-4D6B-BA76-2D73E471542A}" presName="ConnectorPoint" presStyleLbl="fgAcc1" presStyleIdx="4" presStyleCnt="6"/>
      <dgm:spPr>
        <a:solidFill>
          <a:schemeClr val="lt1">
            <a:alpha val="90000"/>
            <a:hueOff val="0"/>
            <a:satOff val="0"/>
            <a:lumOff val="0"/>
            <a:alphaOff val="0"/>
          </a:schemeClr>
        </a:solidFill>
        <a:ln w="12700" cap="flat" cmpd="sng" algn="ctr">
          <a:noFill/>
          <a:prstDash val="solid"/>
          <a:miter lim="800000"/>
        </a:ln>
        <a:effectLst/>
      </dgm:spPr>
    </dgm:pt>
    <dgm:pt modelId="{395F80AA-D667-4D8C-AF98-440C9E7146A5}" type="pres">
      <dgm:prSet presAssocID="{980E7C75-6CEC-4D6B-BA76-2D73E471542A}" presName="EmptyPlaceHolder" presStyleCnt="0"/>
      <dgm:spPr/>
    </dgm:pt>
    <dgm:pt modelId="{940C16EB-AB03-4F98-A69F-D450EF39CD31}" type="pres">
      <dgm:prSet presAssocID="{FCFB7DC7-C117-4D01-917E-7DCFB8EA48A9}" presName="spaceBetweenRectangles" presStyleCnt="0"/>
      <dgm:spPr/>
    </dgm:pt>
    <dgm:pt modelId="{01364CD1-7B65-4625-AF99-3FB3F1EB06BF}" type="pres">
      <dgm:prSet presAssocID="{E5C137A5-B468-41BD-AB64-8B3B8AC006BC}" presName="composite" presStyleCnt="0"/>
      <dgm:spPr/>
    </dgm:pt>
    <dgm:pt modelId="{A582A993-C4FE-4995-8C33-A91637B9DB1D}" type="pres">
      <dgm:prSet presAssocID="{E5C137A5-B468-41BD-AB64-8B3B8AC006BC}" presName="L1TextContainer" presStyleLbl="revTx" presStyleIdx="5" presStyleCnt="6">
        <dgm:presLayoutVars>
          <dgm:chMax val="1"/>
          <dgm:chPref val="1"/>
          <dgm:bulletEnabled val="1"/>
        </dgm:presLayoutVars>
      </dgm:prSet>
      <dgm:spPr/>
      <dgm:t>
        <a:bodyPr/>
        <a:lstStyle/>
        <a:p>
          <a:endParaRPr lang="en-US"/>
        </a:p>
      </dgm:t>
    </dgm:pt>
    <dgm:pt modelId="{7CBD2026-0256-4AFF-A476-6AF3AD07B222}" type="pres">
      <dgm:prSet presAssocID="{E5C137A5-B468-41BD-AB64-8B3B8AC006BC}" presName="L2TextContainerWrapper" presStyleCnt="0">
        <dgm:presLayoutVars>
          <dgm:chMax val="0"/>
          <dgm:chPref val="0"/>
          <dgm:bulletEnabled val="1"/>
        </dgm:presLayoutVars>
      </dgm:prSet>
      <dgm:spPr/>
    </dgm:pt>
    <dgm:pt modelId="{63A99FF9-F34B-4749-BD34-A0EA96D37D71}" type="pres">
      <dgm:prSet presAssocID="{E5C137A5-B468-41BD-AB64-8B3B8AC006BC}" presName="L2TextContainer" presStyleLbl="bgAccFollowNode1" presStyleIdx="5" presStyleCnt="6"/>
      <dgm:spPr/>
      <dgm:t>
        <a:bodyPr/>
        <a:lstStyle/>
        <a:p>
          <a:endParaRPr lang="en-US"/>
        </a:p>
      </dgm:t>
    </dgm:pt>
    <dgm:pt modelId="{7995FDA6-1BCF-4341-A837-E3D25F7F054C}" type="pres">
      <dgm:prSet presAssocID="{E5C137A5-B468-41BD-AB64-8B3B8AC006BC}" presName="FlexibleEmptyPlaceHolder" presStyleCnt="0"/>
      <dgm:spPr/>
    </dgm:pt>
    <dgm:pt modelId="{36B9229A-1B49-4FF3-BD07-C7B93F8D9EEC}" type="pres">
      <dgm:prSet presAssocID="{E5C137A5-B468-41BD-AB64-8B3B8AC006BC}" presName="ConnectLine" presStyleLbl="alignNode1" presStyleIdx="5" presStyleCnt="6"/>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521B0288-2C14-4F74-A186-05ADD902C1BE}" type="pres">
      <dgm:prSet presAssocID="{E5C137A5-B468-41BD-AB64-8B3B8AC006BC}" presName="ConnectorPoint" presStyleLbl="fgAcc1" presStyleIdx="5" presStyleCnt="6"/>
      <dgm:spPr>
        <a:solidFill>
          <a:schemeClr val="lt1">
            <a:alpha val="90000"/>
            <a:hueOff val="0"/>
            <a:satOff val="0"/>
            <a:lumOff val="0"/>
            <a:alphaOff val="0"/>
          </a:schemeClr>
        </a:solidFill>
        <a:ln w="12700" cap="flat" cmpd="sng" algn="ctr">
          <a:noFill/>
          <a:prstDash val="solid"/>
          <a:miter lim="800000"/>
        </a:ln>
        <a:effectLst/>
      </dgm:spPr>
    </dgm:pt>
    <dgm:pt modelId="{1E7A825F-EB5B-42BC-A12D-D4629B676677}" type="pres">
      <dgm:prSet presAssocID="{E5C137A5-B468-41BD-AB64-8B3B8AC006BC}" presName="EmptyPlaceHolder" presStyleCnt="0"/>
      <dgm:spPr/>
    </dgm:pt>
  </dgm:ptLst>
  <dgm:cxnLst>
    <dgm:cxn modelId="{FFA68CAA-A286-4FCB-8E77-FA3CD771B8BA}" srcId="{CB7D4C34-F285-4338-B5B0-CECEDB17EB8C}" destId="{E5C137A5-B468-41BD-AB64-8B3B8AC006BC}" srcOrd="5" destOrd="0" parTransId="{7683CFAC-DA74-4DE2-B5CD-3BF67D54EEE5}" sibTransId="{F0F231A9-D5BD-4A2B-BD18-053283DDF1D2}"/>
    <dgm:cxn modelId="{3896DB17-7360-4E9D-B946-F06663C3BA3D}" type="presOf" srcId="{C68AE64F-9762-4C86-8AE4-1BC276CD0A55}" destId="{F2EF7F3A-FB4F-4693-A7CE-7B09CC6E58D4}" srcOrd="0" destOrd="0" presId="urn:microsoft.com/office/officeart/2017/3/layout/HorizontalPathTimeline"/>
    <dgm:cxn modelId="{1F49D735-B686-46EC-B1E1-4E5C75FE2FE9}" type="presOf" srcId="{3C5D053E-F86D-42CA-B50F-35F236E683CE}" destId="{3BA693CE-EE3A-4E03-B255-3BEFA94A6FBB}" srcOrd="0" destOrd="0" presId="urn:microsoft.com/office/officeart/2017/3/layout/HorizontalPathTimeline"/>
    <dgm:cxn modelId="{D00C2DE4-C048-414D-ACE9-07D6C0E657E9}" type="presOf" srcId="{B7326018-D203-4C02-BAED-FC02AC796860}" destId="{95A1243E-FB94-4A49-9F0C-1AF1AD4F05E3}" srcOrd="0" destOrd="0" presId="urn:microsoft.com/office/officeart/2017/3/layout/HorizontalPathTimeline"/>
    <dgm:cxn modelId="{640DEF63-7DB8-4FF5-B9A1-F719A2BDAC1F}" type="presOf" srcId="{E5C137A5-B468-41BD-AB64-8B3B8AC006BC}" destId="{A582A993-C4FE-4995-8C33-A91637B9DB1D}" srcOrd="0" destOrd="0" presId="urn:microsoft.com/office/officeart/2017/3/layout/HorizontalPathTimeline"/>
    <dgm:cxn modelId="{6EDCF923-1983-4EA4-8783-6726351C6D81}" type="presOf" srcId="{F394B8E5-E345-49D5-96C8-5D5DCC1C838A}" destId="{90F818DB-450C-455C-B6A7-C3916E6AF905}" srcOrd="0" destOrd="0" presId="urn:microsoft.com/office/officeart/2017/3/layout/HorizontalPathTimeline"/>
    <dgm:cxn modelId="{A2EF5CFB-9BF9-408F-8B5E-DD463D5DEF2F}" srcId="{CB7D4C34-F285-4338-B5B0-CECEDB17EB8C}" destId="{77D45CEA-3214-4034-AD8B-BD46C172DB24}" srcOrd="3" destOrd="0" parTransId="{A6F392C9-A345-4227-9957-ABEE0341E945}" sibTransId="{5404C050-83CD-4DBD-9C83-C1D0E9C3A2E4}"/>
    <dgm:cxn modelId="{53DF8612-29AA-4EDD-97A6-C665A8FF0F01}" type="presOf" srcId="{4EEC5E3B-01AA-4670-B6D3-1AAC9127830C}" destId="{7D290257-A469-4B37-9571-E7CA3774F458}" srcOrd="0" destOrd="0" presId="urn:microsoft.com/office/officeart/2017/3/layout/HorizontalPathTimeline"/>
    <dgm:cxn modelId="{5F823CA2-9A79-4DD4-B757-8B42286D3271}" srcId="{CB7D4C34-F285-4338-B5B0-CECEDB17EB8C}" destId="{C68AE64F-9762-4C86-8AE4-1BC276CD0A55}" srcOrd="2" destOrd="0" parTransId="{51A69B3C-D2C9-4A0A-B3BA-1C39FC1A084A}" sibTransId="{66EBBD8B-F1F8-4C5A-BB46-19E8B70F5DD6}"/>
    <dgm:cxn modelId="{8423D7AF-BFE0-428E-A815-12A50DF7B78A}" type="presOf" srcId="{77D45CEA-3214-4034-AD8B-BD46C172DB24}" destId="{FA0E1652-AAF5-476C-913A-97AB64807ADF}" srcOrd="0" destOrd="0" presId="urn:microsoft.com/office/officeart/2017/3/layout/HorizontalPathTimeline"/>
    <dgm:cxn modelId="{DB4E27DF-A2CE-467D-9CC0-6D1D46B608D3}" srcId="{CB7D4C34-F285-4338-B5B0-CECEDB17EB8C}" destId="{F394B8E5-E345-49D5-96C8-5D5DCC1C838A}" srcOrd="1" destOrd="0" parTransId="{88887AA0-CEFD-4008-BEE8-C58CDE17E8F4}" sibTransId="{5C46DE98-0063-4335-8EE7-FFA25F893935}"/>
    <dgm:cxn modelId="{2E96E9E5-64D8-4A6C-9475-ACF780E94A70}" type="presOf" srcId="{20E50D89-3D06-4FCD-8DF5-D56262FF8765}" destId="{49FAC462-E57B-4D88-8141-B81497E5B362}" srcOrd="0" destOrd="0" presId="urn:microsoft.com/office/officeart/2017/3/layout/HorizontalPathTimeline"/>
    <dgm:cxn modelId="{C84E3FA6-CFDB-45A8-A34D-9B8AC3560C3A}" type="presOf" srcId="{CB7D4C34-F285-4338-B5B0-CECEDB17EB8C}" destId="{E118E979-5982-4F98-825F-638D7534D214}" srcOrd="0" destOrd="0" presId="urn:microsoft.com/office/officeart/2017/3/layout/HorizontalPathTimeline"/>
    <dgm:cxn modelId="{C603EE1B-6937-4DBD-BBBA-F37B0741335E}" srcId="{E5C137A5-B468-41BD-AB64-8B3B8AC006BC}" destId="{9A321ABA-1F35-4657-81C0-8E3FBBE8121E}" srcOrd="0" destOrd="0" parTransId="{40AFF1DD-3D02-4435-A5B2-9FCC46B92F39}" sibTransId="{14B30FD9-768F-45A7-879B-90329E09F723}"/>
    <dgm:cxn modelId="{0771AF75-F3DC-44D2-BE23-4175E8FA63D1}" type="presOf" srcId="{14E88DAA-F563-4DEA-8F62-1A9330A98279}" destId="{53C96F62-C031-4DD7-A3A2-F093C9065DF4}" srcOrd="0" destOrd="0" presId="urn:microsoft.com/office/officeart/2017/3/layout/HorizontalPathTimeline"/>
    <dgm:cxn modelId="{B5FFEEC4-1C4F-4E4F-937F-7A10702AE118}" srcId="{CB7D4C34-F285-4338-B5B0-CECEDB17EB8C}" destId="{980E7C75-6CEC-4D6B-BA76-2D73E471542A}" srcOrd="4" destOrd="0" parTransId="{4FE909FD-6C0D-4A40-AB7B-9F756DA55D35}" sibTransId="{FCFB7DC7-C117-4D01-917E-7DCFB8EA48A9}"/>
    <dgm:cxn modelId="{CD0B2967-29F1-4495-ABE2-3AD45B38C916}" srcId="{3C5D053E-F86D-42CA-B50F-35F236E683CE}" destId="{14E88DAA-F563-4DEA-8F62-1A9330A98279}" srcOrd="0" destOrd="0" parTransId="{3644937F-08D6-47A2-94C5-97F02597E4C4}" sibTransId="{0F27CA35-C44B-4704-95C5-A9C6130D8FD5}"/>
    <dgm:cxn modelId="{E9D205CB-58DD-42A1-A61B-056235B36513}" type="presOf" srcId="{9A321ABA-1F35-4657-81C0-8E3FBBE8121E}" destId="{63A99FF9-F34B-4749-BD34-A0EA96D37D71}" srcOrd="0" destOrd="0" presId="urn:microsoft.com/office/officeart/2017/3/layout/HorizontalPathTimeline"/>
    <dgm:cxn modelId="{C3E92267-0DE4-41D3-9A60-D909E8F4DEE9}" srcId="{F394B8E5-E345-49D5-96C8-5D5DCC1C838A}" destId="{B7326018-D203-4C02-BAED-FC02AC796860}" srcOrd="0" destOrd="0" parTransId="{BC39CA06-4608-4807-838A-40F0A7EA5EB2}" sibTransId="{0AE32318-A7C3-469D-82C0-9EBB7968B482}"/>
    <dgm:cxn modelId="{2FD121CE-5B56-442C-97F4-3E473D1D6978}" srcId="{77D45CEA-3214-4034-AD8B-BD46C172DB24}" destId="{20E50D89-3D06-4FCD-8DF5-D56262FF8765}" srcOrd="0" destOrd="0" parTransId="{B09EDDDD-24CD-4E41-B792-0FE9BAC73202}" sibTransId="{E9A9FDC7-AAAE-442E-AAD9-02DB6D813E0B}"/>
    <dgm:cxn modelId="{10601F93-D353-4709-92C7-1E61D1EA37D5}" srcId="{980E7C75-6CEC-4D6B-BA76-2D73E471542A}" destId="{4EEC5E3B-01AA-4670-B6D3-1AAC9127830C}" srcOrd="0" destOrd="0" parTransId="{C89CBB90-FAC6-4F13-BB92-8F2ED31272C1}" sibTransId="{8100E67F-C78B-4051-8D28-2E5CC63A1729}"/>
    <dgm:cxn modelId="{8E9AF23B-C151-46DF-BE33-94D1B7DE6FED}" type="presOf" srcId="{901F5441-C162-4E84-BC98-CCE6A8A9DBF3}" destId="{F061AC30-D993-4D24-99D1-301D368C94B0}" srcOrd="0" destOrd="0" presId="urn:microsoft.com/office/officeart/2017/3/layout/HorizontalPathTimeline"/>
    <dgm:cxn modelId="{90C34205-C4C5-42E6-A393-9479B57BF29F}" srcId="{CB7D4C34-F285-4338-B5B0-CECEDB17EB8C}" destId="{3C5D053E-F86D-42CA-B50F-35F236E683CE}" srcOrd="0" destOrd="0" parTransId="{1B585206-5186-448C-BDA0-15A3C76BA471}" sibTransId="{E7B78712-1AD7-4CB9-BD03-A2960E8DD74D}"/>
    <dgm:cxn modelId="{F8ADD877-F114-47E9-AD6B-8EF583D15BFA}" type="presOf" srcId="{980E7C75-6CEC-4D6B-BA76-2D73E471542A}" destId="{16CCC2FC-17C4-4635-B7B5-1A1A69927A33}" srcOrd="0" destOrd="0" presId="urn:microsoft.com/office/officeart/2017/3/layout/HorizontalPathTimeline"/>
    <dgm:cxn modelId="{22A52BCE-05B0-478E-80AC-7A27EF6521F8}" srcId="{C68AE64F-9762-4C86-8AE4-1BC276CD0A55}" destId="{901F5441-C162-4E84-BC98-CCE6A8A9DBF3}" srcOrd="0" destOrd="0" parTransId="{49BE3330-361C-495E-88D6-7EE2DEA04C12}" sibTransId="{DF0250FB-099C-46B1-9A85-7EEDA6B997A2}"/>
    <dgm:cxn modelId="{A6195AA6-3BB3-4464-BB03-86D97AF24400}" type="presParOf" srcId="{E118E979-5982-4F98-825F-638D7534D214}" destId="{D56D12F5-B9B5-40C3-B611-314CAFE494A1}" srcOrd="0" destOrd="0" presId="urn:microsoft.com/office/officeart/2017/3/layout/HorizontalPathTimeline"/>
    <dgm:cxn modelId="{0035BD97-B83A-44E0-B150-98ED56AFD5C4}" type="presParOf" srcId="{E118E979-5982-4F98-825F-638D7534D214}" destId="{0E8C15A3-02E2-4077-95DD-C13B9873BE5A}" srcOrd="1" destOrd="0" presId="urn:microsoft.com/office/officeart/2017/3/layout/HorizontalPathTimeline"/>
    <dgm:cxn modelId="{83750A18-5E38-4A05-AFFA-132E8692553C}" type="presParOf" srcId="{0E8C15A3-02E2-4077-95DD-C13B9873BE5A}" destId="{E6A9829A-73AF-458E-AD69-8E3E6AA6948C}" srcOrd="0" destOrd="0" presId="urn:microsoft.com/office/officeart/2017/3/layout/HorizontalPathTimeline"/>
    <dgm:cxn modelId="{C42A8C16-12AA-4044-BA88-C1A754B97830}" type="presParOf" srcId="{E6A9829A-73AF-458E-AD69-8E3E6AA6948C}" destId="{3BA693CE-EE3A-4E03-B255-3BEFA94A6FBB}" srcOrd="0" destOrd="0" presId="urn:microsoft.com/office/officeart/2017/3/layout/HorizontalPathTimeline"/>
    <dgm:cxn modelId="{63797D56-6E8D-42C3-A01A-6A3BC6D9AC43}" type="presParOf" srcId="{E6A9829A-73AF-458E-AD69-8E3E6AA6948C}" destId="{C1DDB870-4C5E-4DDD-BA25-F2C4A666257B}" srcOrd="1" destOrd="0" presId="urn:microsoft.com/office/officeart/2017/3/layout/HorizontalPathTimeline"/>
    <dgm:cxn modelId="{ABEAA199-7375-4BE5-B3D7-122EA87DFC54}" type="presParOf" srcId="{C1DDB870-4C5E-4DDD-BA25-F2C4A666257B}" destId="{53C96F62-C031-4DD7-A3A2-F093C9065DF4}" srcOrd="0" destOrd="0" presId="urn:microsoft.com/office/officeart/2017/3/layout/HorizontalPathTimeline"/>
    <dgm:cxn modelId="{A97761E4-CF8D-451E-AA12-34E47E01BAE7}" type="presParOf" srcId="{C1DDB870-4C5E-4DDD-BA25-F2C4A666257B}" destId="{7D843A1F-1C37-4EA6-A491-40179FF8300D}" srcOrd="1" destOrd="0" presId="urn:microsoft.com/office/officeart/2017/3/layout/HorizontalPathTimeline"/>
    <dgm:cxn modelId="{64B3FCD2-767B-4F1E-B247-46C4CFFEABC3}" type="presParOf" srcId="{E6A9829A-73AF-458E-AD69-8E3E6AA6948C}" destId="{6C55BC98-E113-4394-A450-86B89408B4EB}" srcOrd="2" destOrd="0" presId="urn:microsoft.com/office/officeart/2017/3/layout/HorizontalPathTimeline"/>
    <dgm:cxn modelId="{B2A23817-C0F1-4693-8422-E072141830E6}" type="presParOf" srcId="{E6A9829A-73AF-458E-AD69-8E3E6AA6948C}" destId="{C5A529DF-B818-45A9-B9F2-565C6CF94BC4}" srcOrd="3" destOrd="0" presId="urn:microsoft.com/office/officeart/2017/3/layout/HorizontalPathTimeline"/>
    <dgm:cxn modelId="{BCCC1523-638B-4937-AAFF-B47DCC3B6096}" type="presParOf" srcId="{E6A9829A-73AF-458E-AD69-8E3E6AA6948C}" destId="{DAB4AC90-214B-4CAB-8B0F-9657E9FE32CD}" srcOrd="4" destOrd="0" presId="urn:microsoft.com/office/officeart/2017/3/layout/HorizontalPathTimeline"/>
    <dgm:cxn modelId="{0EC05DCE-6CFB-47D6-BEDF-88241EEFCA27}" type="presParOf" srcId="{0E8C15A3-02E2-4077-95DD-C13B9873BE5A}" destId="{48816055-2B7D-444C-A835-DAC981BDB864}" srcOrd="1" destOrd="0" presId="urn:microsoft.com/office/officeart/2017/3/layout/HorizontalPathTimeline"/>
    <dgm:cxn modelId="{A7D543B9-2002-4897-ADA7-6D2B09FB91D8}" type="presParOf" srcId="{0E8C15A3-02E2-4077-95DD-C13B9873BE5A}" destId="{E1E6538C-947C-4068-A1D6-33E8D59F09D6}" srcOrd="2" destOrd="0" presId="urn:microsoft.com/office/officeart/2017/3/layout/HorizontalPathTimeline"/>
    <dgm:cxn modelId="{D55AE04E-FEAA-4709-82BC-83612A95E150}" type="presParOf" srcId="{E1E6538C-947C-4068-A1D6-33E8D59F09D6}" destId="{90F818DB-450C-455C-B6A7-C3916E6AF905}" srcOrd="0" destOrd="0" presId="urn:microsoft.com/office/officeart/2017/3/layout/HorizontalPathTimeline"/>
    <dgm:cxn modelId="{AC34E3E7-D749-43C9-BDE2-C9C70CC7A1E6}" type="presParOf" srcId="{E1E6538C-947C-4068-A1D6-33E8D59F09D6}" destId="{A087661C-2365-4EB8-80C6-1D0C758B6AC2}" srcOrd="1" destOrd="0" presId="urn:microsoft.com/office/officeart/2017/3/layout/HorizontalPathTimeline"/>
    <dgm:cxn modelId="{ED9943DB-407E-4CFF-B2A0-DE68D59A884E}" type="presParOf" srcId="{A087661C-2365-4EB8-80C6-1D0C758B6AC2}" destId="{95A1243E-FB94-4A49-9F0C-1AF1AD4F05E3}" srcOrd="0" destOrd="0" presId="urn:microsoft.com/office/officeart/2017/3/layout/HorizontalPathTimeline"/>
    <dgm:cxn modelId="{B7D2EB2F-914B-410A-95F7-743E443B47FB}" type="presParOf" srcId="{A087661C-2365-4EB8-80C6-1D0C758B6AC2}" destId="{0C8A6A76-754E-4E97-A228-9028F6F17BB3}" srcOrd="1" destOrd="0" presId="urn:microsoft.com/office/officeart/2017/3/layout/HorizontalPathTimeline"/>
    <dgm:cxn modelId="{C9F5FA95-0B70-4334-9E2C-140DF17771C7}" type="presParOf" srcId="{E1E6538C-947C-4068-A1D6-33E8D59F09D6}" destId="{2F4203C1-ED6E-41FE-9202-2950B750DB83}" srcOrd="2" destOrd="0" presId="urn:microsoft.com/office/officeart/2017/3/layout/HorizontalPathTimeline"/>
    <dgm:cxn modelId="{D3E87F03-A5D3-4D9F-8854-16800BCDF9DF}" type="presParOf" srcId="{E1E6538C-947C-4068-A1D6-33E8D59F09D6}" destId="{21B397B3-BBAA-4341-9CB8-60FAB9037736}" srcOrd="3" destOrd="0" presId="urn:microsoft.com/office/officeart/2017/3/layout/HorizontalPathTimeline"/>
    <dgm:cxn modelId="{F76E6AA0-AB43-455F-921E-B1B7E351B8F5}" type="presParOf" srcId="{E1E6538C-947C-4068-A1D6-33E8D59F09D6}" destId="{5929DA7A-04CE-48E2-A970-A6ADC34388B5}" srcOrd="4" destOrd="0" presId="urn:microsoft.com/office/officeart/2017/3/layout/HorizontalPathTimeline"/>
    <dgm:cxn modelId="{6BC2B7A5-6FF1-450C-88D9-0F75D9EE25B8}" type="presParOf" srcId="{0E8C15A3-02E2-4077-95DD-C13B9873BE5A}" destId="{16B3CE64-8166-4D4E-ADEA-241CB43FC149}" srcOrd="3" destOrd="0" presId="urn:microsoft.com/office/officeart/2017/3/layout/HorizontalPathTimeline"/>
    <dgm:cxn modelId="{CCFB9951-5616-4803-AA08-F6279ABE495A}" type="presParOf" srcId="{0E8C15A3-02E2-4077-95DD-C13B9873BE5A}" destId="{338946AA-C90C-4EA9-847D-49599340A9E1}" srcOrd="4" destOrd="0" presId="urn:microsoft.com/office/officeart/2017/3/layout/HorizontalPathTimeline"/>
    <dgm:cxn modelId="{D7730AF2-A4C7-42EF-90F9-4F61C72DEDDD}" type="presParOf" srcId="{338946AA-C90C-4EA9-847D-49599340A9E1}" destId="{F2EF7F3A-FB4F-4693-A7CE-7B09CC6E58D4}" srcOrd="0" destOrd="0" presId="urn:microsoft.com/office/officeart/2017/3/layout/HorizontalPathTimeline"/>
    <dgm:cxn modelId="{F97B8DA8-CB6C-4253-9D00-7814F204420F}" type="presParOf" srcId="{338946AA-C90C-4EA9-847D-49599340A9E1}" destId="{106063FA-15A3-4DC4-A700-5C8AC66B032F}" srcOrd="1" destOrd="0" presId="urn:microsoft.com/office/officeart/2017/3/layout/HorizontalPathTimeline"/>
    <dgm:cxn modelId="{2DFB25F7-3E32-4854-9822-C8FD5E2078E7}" type="presParOf" srcId="{106063FA-15A3-4DC4-A700-5C8AC66B032F}" destId="{F061AC30-D993-4D24-99D1-301D368C94B0}" srcOrd="0" destOrd="0" presId="urn:microsoft.com/office/officeart/2017/3/layout/HorizontalPathTimeline"/>
    <dgm:cxn modelId="{9C0362C4-4F84-4D9B-AA0A-CD48AD01E200}" type="presParOf" srcId="{106063FA-15A3-4DC4-A700-5C8AC66B032F}" destId="{98B5A003-6550-48FD-8F9D-1D46590DDEE3}" srcOrd="1" destOrd="0" presId="urn:microsoft.com/office/officeart/2017/3/layout/HorizontalPathTimeline"/>
    <dgm:cxn modelId="{3EB99700-8E56-4238-A500-EC31C22FCCAE}" type="presParOf" srcId="{338946AA-C90C-4EA9-847D-49599340A9E1}" destId="{EBD1418B-FE0F-41D5-8C0C-1B2A9C0038A9}" srcOrd="2" destOrd="0" presId="urn:microsoft.com/office/officeart/2017/3/layout/HorizontalPathTimeline"/>
    <dgm:cxn modelId="{2B3C4ECA-32A6-4DC2-90A5-EA8C8CE5473E}" type="presParOf" srcId="{338946AA-C90C-4EA9-847D-49599340A9E1}" destId="{37BDF45A-A86E-4C8F-B239-FD52D94A96E4}" srcOrd="3" destOrd="0" presId="urn:microsoft.com/office/officeart/2017/3/layout/HorizontalPathTimeline"/>
    <dgm:cxn modelId="{6FC6FE22-71F4-4E5B-BDBB-1C68F453A497}" type="presParOf" srcId="{338946AA-C90C-4EA9-847D-49599340A9E1}" destId="{BBC643AA-C177-4AD5-8DEF-3AAA27C77497}" srcOrd="4" destOrd="0" presId="urn:microsoft.com/office/officeart/2017/3/layout/HorizontalPathTimeline"/>
    <dgm:cxn modelId="{9AE35BD5-5E83-4D52-A3D4-EFECD5734187}" type="presParOf" srcId="{0E8C15A3-02E2-4077-95DD-C13B9873BE5A}" destId="{011DE34B-B21A-49CF-BF14-55B11CBDEDB0}" srcOrd="5" destOrd="0" presId="urn:microsoft.com/office/officeart/2017/3/layout/HorizontalPathTimeline"/>
    <dgm:cxn modelId="{EBCF62EF-C808-450A-BE37-226A0C70694F}" type="presParOf" srcId="{0E8C15A3-02E2-4077-95DD-C13B9873BE5A}" destId="{107BD114-3DC7-4211-81EC-05DEB4185256}" srcOrd="6" destOrd="0" presId="urn:microsoft.com/office/officeart/2017/3/layout/HorizontalPathTimeline"/>
    <dgm:cxn modelId="{A39AA452-B233-4481-B3DE-C9534B23B963}" type="presParOf" srcId="{107BD114-3DC7-4211-81EC-05DEB4185256}" destId="{FA0E1652-AAF5-476C-913A-97AB64807ADF}" srcOrd="0" destOrd="0" presId="urn:microsoft.com/office/officeart/2017/3/layout/HorizontalPathTimeline"/>
    <dgm:cxn modelId="{EB0EC100-960B-40E0-99C4-79735A15AF73}" type="presParOf" srcId="{107BD114-3DC7-4211-81EC-05DEB4185256}" destId="{67F6C02A-3BC9-4364-942B-3DBBA2FD2902}" srcOrd="1" destOrd="0" presId="urn:microsoft.com/office/officeart/2017/3/layout/HorizontalPathTimeline"/>
    <dgm:cxn modelId="{B5C0EB93-CEBB-4008-BA14-437BE8CF532D}" type="presParOf" srcId="{67F6C02A-3BC9-4364-942B-3DBBA2FD2902}" destId="{49FAC462-E57B-4D88-8141-B81497E5B362}" srcOrd="0" destOrd="0" presId="urn:microsoft.com/office/officeart/2017/3/layout/HorizontalPathTimeline"/>
    <dgm:cxn modelId="{F15CE13B-0409-4FC2-8FB6-BC71415B5514}" type="presParOf" srcId="{67F6C02A-3BC9-4364-942B-3DBBA2FD2902}" destId="{F8337772-43CE-432C-A68F-6D9FD88E7746}" srcOrd="1" destOrd="0" presId="urn:microsoft.com/office/officeart/2017/3/layout/HorizontalPathTimeline"/>
    <dgm:cxn modelId="{0E4EBD35-AA73-4C04-AEFD-89F4E5E8C615}" type="presParOf" srcId="{107BD114-3DC7-4211-81EC-05DEB4185256}" destId="{6775224B-BFB9-4AA5-BB3B-7749E9BD74A3}" srcOrd="2" destOrd="0" presId="urn:microsoft.com/office/officeart/2017/3/layout/HorizontalPathTimeline"/>
    <dgm:cxn modelId="{A8BB5CEB-FE24-4E76-B779-E6CEB44A9715}" type="presParOf" srcId="{107BD114-3DC7-4211-81EC-05DEB4185256}" destId="{3D069A7A-7523-4E51-98D8-EC8446D3FEB3}" srcOrd="3" destOrd="0" presId="urn:microsoft.com/office/officeart/2017/3/layout/HorizontalPathTimeline"/>
    <dgm:cxn modelId="{FF8695FE-103A-48BE-941C-F8405152015B}" type="presParOf" srcId="{107BD114-3DC7-4211-81EC-05DEB4185256}" destId="{52AA7013-B439-490D-89CB-91C03FC24961}" srcOrd="4" destOrd="0" presId="urn:microsoft.com/office/officeart/2017/3/layout/HorizontalPathTimeline"/>
    <dgm:cxn modelId="{F3CB6DF9-B8C4-4785-AD5C-3933436D5ACA}" type="presParOf" srcId="{0E8C15A3-02E2-4077-95DD-C13B9873BE5A}" destId="{3B869817-586C-4CE5-9586-78FD0D928039}" srcOrd="7" destOrd="0" presId="urn:microsoft.com/office/officeart/2017/3/layout/HorizontalPathTimeline"/>
    <dgm:cxn modelId="{0C1D1FC3-2569-4453-BB6C-3FC6E6519551}" type="presParOf" srcId="{0E8C15A3-02E2-4077-95DD-C13B9873BE5A}" destId="{D3C758FB-73BD-4C4F-9A26-2E9B83FB5EEE}" srcOrd="8" destOrd="0" presId="urn:microsoft.com/office/officeart/2017/3/layout/HorizontalPathTimeline"/>
    <dgm:cxn modelId="{0E7CFAC2-876C-4647-A9A9-20CBA413D627}" type="presParOf" srcId="{D3C758FB-73BD-4C4F-9A26-2E9B83FB5EEE}" destId="{16CCC2FC-17C4-4635-B7B5-1A1A69927A33}" srcOrd="0" destOrd="0" presId="urn:microsoft.com/office/officeart/2017/3/layout/HorizontalPathTimeline"/>
    <dgm:cxn modelId="{F9E8A95D-5541-4159-800D-48C4E48F62EB}" type="presParOf" srcId="{D3C758FB-73BD-4C4F-9A26-2E9B83FB5EEE}" destId="{52E926A7-3110-4BAB-826E-B62D688BBA41}" srcOrd="1" destOrd="0" presId="urn:microsoft.com/office/officeart/2017/3/layout/HorizontalPathTimeline"/>
    <dgm:cxn modelId="{7DD6E4A6-7E43-4291-A031-BEFDE5998DA1}" type="presParOf" srcId="{52E926A7-3110-4BAB-826E-B62D688BBA41}" destId="{7D290257-A469-4B37-9571-E7CA3774F458}" srcOrd="0" destOrd="0" presId="urn:microsoft.com/office/officeart/2017/3/layout/HorizontalPathTimeline"/>
    <dgm:cxn modelId="{9DA96EBA-1BC8-41B1-8C66-33A691519291}" type="presParOf" srcId="{52E926A7-3110-4BAB-826E-B62D688BBA41}" destId="{FC029148-0DAD-49D4-A513-920110AD1629}" srcOrd="1" destOrd="0" presId="urn:microsoft.com/office/officeart/2017/3/layout/HorizontalPathTimeline"/>
    <dgm:cxn modelId="{7C2BE6C6-EB8E-49CF-8C97-77BFFF6FB5E9}" type="presParOf" srcId="{D3C758FB-73BD-4C4F-9A26-2E9B83FB5EEE}" destId="{99962CDE-1507-4E70-BC36-C07C9C9D7768}" srcOrd="2" destOrd="0" presId="urn:microsoft.com/office/officeart/2017/3/layout/HorizontalPathTimeline"/>
    <dgm:cxn modelId="{1F8545C4-9819-49AF-BC2E-B507F92F6297}" type="presParOf" srcId="{D3C758FB-73BD-4C4F-9A26-2E9B83FB5EEE}" destId="{CEF49D95-C237-468F-A2A4-2B2618132F85}" srcOrd="3" destOrd="0" presId="urn:microsoft.com/office/officeart/2017/3/layout/HorizontalPathTimeline"/>
    <dgm:cxn modelId="{AC9004C7-7A4E-48D0-9379-314D55E283B9}" type="presParOf" srcId="{D3C758FB-73BD-4C4F-9A26-2E9B83FB5EEE}" destId="{395F80AA-D667-4D8C-AF98-440C9E7146A5}" srcOrd="4" destOrd="0" presId="urn:microsoft.com/office/officeart/2017/3/layout/HorizontalPathTimeline"/>
    <dgm:cxn modelId="{C659F79A-1D01-48E4-9E4B-7723D6305829}" type="presParOf" srcId="{0E8C15A3-02E2-4077-95DD-C13B9873BE5A}" destId="{940C16EB-AB03-4F98-A69F-D450EF39CD31}" srcOrd="9" destOrd="0" presId="urn:microsoft.com/office/officeart/2017/3/layout/HorizontalPathTimeline"/>
    <dgm:cxn modelId="{D5666CDC-F24F-416C-937A-F00800D17ACF}" type="presParOf" srcId="{0E8C15A3-02E2-4077-95DD-C13B9873BE5A}" destId="{01364CD1-7B65-4625-AF99-3FB3F1EB06BF}" srcOrd="10" destOrd="0" presId="urn:microsoft.com/office/officeart/2017/3/layout/HorizontalPathTimeline"/>
    <dgm:cxn modelId="{47AE522A-B646-45CD-A743-6177F8A8AB0A}" type="presParOf" srcId="{01364CD1-7B65-4625-AF99-3FB3F1EB06BF}" destId="{A582A993-C4FE-4995-8C33-A91637B9DB1D}" srcOrd="0" destOrd="0" presId="urn:microsoft.com/office/officeart/2017/3/layout/HorizontalPathTimeline"/>
    <dgm:cxn modelId="{9B363067-E2EA-4C6F-B895-1AEB4E949990}" type="presParOf" srcId="{01364CD1-7B65-4625-AF99-3FB3F1EB06BF}" destId="{7CBD2026-0256-4AFF-A476-6AF3AD07B222}" srcOrd="1" destOrd="0" presId="urn:microsoft.com/office/officeart/2017/3/layout/HorizontalPathTimeline"/>
    <dgm:cxn modelId="{128EB564-9333-40A8-81A9-2A0DC5A7619D}" type="presParOf" srcId="{7CBD2026-0256-4AFF-A476-6AF3AD07B222}" destId="{63A99FF9-F34B-4749-BD34-A0EA96D37D71}" srcOrd="0" destOrd="0" presId="urn:microsoft.com/office/officeart/2017/3/layout/HorizontalPathTimeline"/>
    <dgm:cxn modelId="{E72860A0-174F-49F0-A047-2FBBA7AD6B16}" type="presParOf" srcId="{7CBD2026-0256-4AFF-A476-6AF3AD07B222}" destId="{7995FDA6-1BCF-4341-A837-E3D25F7F054C}" srcOrd="1" destOrd="0" presId="urn:microsoft.com/office/officeart/2017/3/layout/HorizontalPathTimeline"/>
    <dgm:cxn modelId="{5D3389E7-25A8-43CD-8980-BDA0932D61B2}" type="presParOf" srcId="{01364CD1-7B65-4625-AF99-3FB3F1EB06BF}" destId="{36B9229A-1B49-4FF3-BD07-C7B93F8D9EEC}" srcOrd="2" destOrd="0" presId="urn:microsoft.com/office/officeart/2017/3/layout/HorizontalPathTimeline"/>
    <dgm:cxn modelId="{273F8905-332A-44AA-AA7A-886CE5BC4B9E}" type="presParOf" srcId="{01364CD1-7B65-4625-AF99-3FB3F1EB06BF}" destId="{521B0288-2C14-4F74-A186-05ADD902C1BE}" srcOrd="3" destOrd="0" presId="urn:microsoft.com/office/officeart/2017/3/layout/HorizontalPathTimeline"/>
    <dgm:cxn modelId="{EC3D1756-9D65-4458-93D0-4513B8A32F1A}" type="presParOf" srcId="{01364CD1-7B65-4625-AF99-3FB3F1EB06BF}" destId="{1E7A825F-EB5B-42BC-A12D-D4629B676677}" srcOrd="4" destOrd="0" presId="urn:microsoft.com/office/officeart/2017/3/layout/HorizontalPath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ED06FDB-E03C-4BFC-820F-313FB9B6A648}" type="doc">
      <dgm:prSet loTypeId="urn:microsoft.com/office/officeart/2018/2/layout/IconLabelList" loCatId="icon" qsTypeId="urn:microsoft.com/office/officeart/2005/8/quickstyle/simple1" qsCatId="simple" csTypeId="urn:microsoft.com/office/officeart/2005/8/colors/colorful1" csCatId="colorful" phldr="1"/>
      <dgm:spPr/>
      <dgm:t>
        <a:bodyPr/>
        <a:lstStyle/>
        <a:p>
          <a:endParaRPr lang="en-GB"/>
        </a:p>
      </dgm:t>
    </dgm:pt>
    <dgm:pt modelId="{FE63BD6F-EC1E-4A8B-8A64-8F91B20D7D41}">
      <dgm:prSet phldrT="[Text]" custT="1"/>
      <dgm:spPr>
        <a:solidFill>
          <a:srgbClr val="3BC0C7"/>
        </a:solidFill>
      </dgm:spPr>
      <dgm:t>
        <a:bodyPr/>
        <a:lstStyle/>
        <a:p>
          <a:pPr algn="ctr">
            <a:lnSpc>
              <a:spcPct val="100000"/>
            </a:lnSpc>
          </a:pPr>
          <a:r>
            <a:rPr lang="en-GB" sz="1200" b="0" i="0" dirty="0">
              <a:solidFill>
                <a:schemeClr val="bg1"/>
              </a:solidFill>
              <a:latin typeface="+mj-lt"/>
            </a:rPr>
            <a:t>Students register for  a UCAS Hub account</a:t>
          </a:r>
        </a:p>
      </dgm:t>
    </dgm:pt>
    <dgm:pt modelId="{79D8F18F-2EA5-4380-9610-B9C293D0EE2A}" type="parTrans" cxnId="{FDF16A1E-86CC-4F3A-BE2F-387E148E834D}">
      <dgm:prSet/>
      <dgm:spPr/>
      <dgm:t>
        <a:bodyPr/>
        <a:lstStyle/>
        <a:p>
          <a:pPr algn="ctr"/>
          <a:endParaRPr lang="en-GB" sz="1200" b="0">
            <a:solidFill>
              <a:schemeClr val="bg1"/>
            </a:solidFill>
            <a:latin typeface="+mj-lt"/>
          </a:endParaRPr>
        </a:p>
      </dgm:t>
    </dgm:pt>
    <dgm:pt modelId="{D827037D-8B47-4B99-A064-846D7ABF5018}" type="sibTrans" cxnId="{FDF16A1E-86CC-4F3A-BE2F-387E148E834D}">
      <dgm:prSet custT="1"/>
      <dgm:spPr>
        <a:solidFill>
          <a:srgbClr val="3BC0C7"/>
        </a:solidFill>
      </dgm:spPr>
      <dgm:t>
        <a:bodyPr/>
        <a:lstStyle/>
        <a:p>
          <a:pPr algn="ctr"/>
          <a:endParaRPr lang="en-GB" sz="1200" b="0">
            <a:solidFill>
              <a:schemeClr val="bg1"/>
            </a:solidFill>
            <a:latin typeface="+mj-lt"/>
          </a:endParaRPr>
        </a:p>
      </dgm:t>
    </dgm:pt>
    <dgm:pt modelId="{9558E1EA-6022-4747-860F-3EABA4F0367E}">
      <dgm:prSet phldrT="[Text]" custT="1"/>
      <dgm:spPr>
        <a:solidFill>
          <a:srgbClr val="5DB88D"/>
        </a:solidFill>
      </dgm:spPr>
      <dgm:t>
        <a:bodyPr/>
        <a:lstStyle/>
        <a:p>
          <a:pPr algn="ctr">
            <a:lnSpc>
              <a:spcPct val="100000"/>
            </a:lnSpc>
          </a:pPr>
          <a:r>
            <a:rPr lang="en-GB" sz="1200" b="0" dirty="0">
              <a:solidFill>
                <a:schemeClr val="bg1"/>
              </a:solidFill>
              <a:latin typeface="+mj-lt"/>
              <a:cs typeface="Arial" pitchFamily="34" charset="0"/>
            </a:rPr>
            <a:t>Student complete their UCAS application (using </a:t>
          </a:r>
          <a:r>
            <a:rPr lang="en-GB" sz="1200" b="0" dirty="0" err="1">
              <a:solidFill>
                <a:schemeClr val="bg1"/>
              </a:solidFill>
              <a:latin typeface="+mj-lt"/>
              <a:cs typeface="Arial" pitchFamily="34" charset="0"/>
            </a:rPr>
            <a:t>Unifrog</a:t>
          </a:r>
          <a:r>
            <a:rPr lang="en-GB" sz="1200" b="0" dirty="0">
              <a:solidFill>
                <a:schemeClr val="bg1"/>
              </a:solidFill>
              <a:latin typeface="+mj-lt"/>
              <a:cs typeface="Arial" pitchFamily="34" charset="0"/>
            </a:rPr>
            <a:t> for the drafts of the Personal Statement) and  working their way through all sections  before paying and sending it to their school</a:t>
          </a:r>
          <a:endParaRPr lang="en-GB" sz="1200" b="0" dirty="0">
            <a:solidFill>
              <a:schemeClr val="bg1"/>
            </a:solidFill>
            <a:latin typeface="+mj-lt"/>
          </a:endParaRPr>
        </a:p>
      </dgm:t>
    </dgm:pt>
    <dgm:pt modelId="{4BC7DB5E-4EA7-4299-B93D-0D9D5AA38137}" type="parTrans" cxnId="{23C58160-D597-4507-AB5C-527BD0476651}">
      <dgm:prSet/>
      <dgm:spPr/>
      <dgm:t>
        <a:bodyPr/>
        <a:lstStyle/>
        <a:p>
          <a:pPr algn="ctr"/>
          <a:endParaRPr lang="en-GB" sz="1200" b="0">
            <a:solidFill>
              <a:schemeClr val="bg1"/>
            </a:solidFill>
            <a:latin typeface="+mj-lt"/>
          </a:endParaRPr>
        </a:p>
      </dgm:t>
    </dgm:pt>
    <dgm:pt modelId="{905529DF-8694-4DB2-94A4-4BDFD2E9BF1E}" type="sibTrans" cxnId="{23C58160-D597-4507-AB5C-527BD0476651}">
      <dgm:prSet custT="1"/>
      <dgm:spPr>
        <a:solidFill>
          <a:srgbClr val="5DB88D"/>
        </a:solidFill>
      </dgm:spPr>
      <dgm:t>
        <a:bodyPr/>
        <a:lstStyle/>
        <a:p>
          <a:pPr algn="ctr"/>
          <a:endParaRPr lang="en-GB" sz="1200" b="0">
            <a:solidFill>
              <a:schemeClr val="bg1"/>
            </a:solidFill>
            <a:latin typeface="+mj-lt"/>
          </a:endParaRPr>
        </a:p>
      </dgm:t>
    </dgm:pt>
    <dgm:pt modelId="{63E866FD-303C-48B8-B38A-A2899440B902}">
      <dgm:prSet phldrT="[Text]" custT="1"/>
      <dgm:spPr>
        <a:solidFill>
          <a:srgbClr val="FF6451"/>
        </a:solidFill>
      </dgm:spPr>
      <dgm:t>
        <a:bodyPr/>
        <a:lstStyle/>
        <a:p>
          <a:pPr algn="ctr">
            <a:lnSpc>
              <a:spcPct val="100000"/>
            </a:lnSpc>
          </a:pPr>
          <a:r>
            <a:rPr lang="en-GB" sz="1200" b="0" dirty="0">
              <a:solidFill>
                <a:schemeClr val="bg1"/>
              </a:solidFill>
              <a:latin typeface="+mj-lt"/>
            </a:rPr>
            <a:t>Teachers/advisers review the application and add reference and predicted grades</a:t>
          </a:r>
        </a:p>
      </dgm:t>
    </dgm:pt>
    <dgm:pt modelId="{428EAE27-8738-4F11-8903-72DAADB1BC9A}" type="parTrans" cxnId="{534E24E9-E760-4105-BE8C-06A00AD02DD0}">
      <dgm:prSet/>
      <dgm:spPr/>
      <dgm:t>
        <a:bodyPr/>
        <a:lstStyle/>
        <a:p>
          <a:pPr algn="ctr"/>
          <a:endParaRPr lang="en-GB" sz="1200" b="0">
            <a:solidFill>
              <a:schemeClr val="bg1"/>
            </a:solidFill>
            <a:latin typeface="+mj-lt"/>
          </a:endParaRPr>
        </a:p>
      </dgm:t>
    </dgm:pt>
    <dgm:pt modelId="{E55D860C-F990-4EDA-A957-96798EF56041}" type="sibTrans" cxnId="{534E24E9-E760-4105-BE8C-06A00AD02DD0}">
      <dgm:prSet custT="1"/>
      <dgm:spPr>
        <a:solidFill>
          <a:srgbClr val="FF6451"/>
        </a:solidFill>
      </dgm:spPr>
      <dgm:t>
        <a:bodyPr/>
        <a:lstStyle/>
        <a:p>
          <a:pPr algn="ctr"/>
          <a:endParaRPr lang="en-GB" sz="1200" b="0">
            <a:solidFill>
              <a:schemeClr val="bg1"/>
            </a:solidFill>
            <a:latin typeface="+mj-lt"/>
          </a:endParaRPr>
        </a:p>
      </dgm:t>
    </dgm:pt>
    <dgm:pt modelId="{A12F774C-F2D8-4612-ABD2-20CE2E43A19C}">
      <dgm:prSet phldrT="[Text]" custT="1"/>
      <dgm:spPr>
        <a:solidFill>
          <a:srgbClr val="836CD8"/>
        </a:solidFill>
      </dgm:spPr>
      <dgm:t>
        <a:bodyPr/>
        <a:lstStyle/>
        <a:p>
          <a:pPr algn="ctr">
            <a:lnSpc>
              <a:spcPct val="100000"/>
            </a:lnSpc>
          </a:pPr>
          <a:r>
            <a:rPr lang="en-GB" sz="1200" b="0" dirty="0">
              <a:solidFill>
                <a:schemeClr val="bg1"/>
              </a:solidFill>
              <a:latin typeface="+mj-lt"/>
            </a:rPr>
            <a:t>Applications are sent to UCAS by the school on behalf of the student</a:t>
          </a:r>
        </a:p>
      </dgm:t>
    </dgm:pt>
    <dgm:pt modelId="{7870ADA5-EF18-477F-8514-6594AA94A912}" type="parTrans" cxnId="{EC8E6A64-0044-40F4-AB28-4F3EBFF2D7D5}">
      <dgm:prSet/>
      <dgm:spPr/>
      <dgm:t>
        <a:bodyPr/>
        <a:lstStyle/>
        <a:p>
          <a:pPr algn="ctr"/>
          <a:endParaRPr lang="en-GB" sz="1200" b="0">
            <a:solidFill>
              <a:schemeClr val="bg1"/>
            </a:solidFill>
            <a:latin typeface="+mj-lt"/>
          </a:endParaRPr>
        </a:p>
      </dgm:t>
    </dgm:pt>
    <dgm:pt modelId="{43043174-CB2A-40C5-9A61-B1D509DE967D}" type="sibTrans" cxnId="{EC8E6A64-0044-40F4-AB28-4F3EBFF2D7D5}">
      <dgm:prSet custT="1"/>
      <dgm:spPr>
        <a:solidFill>
          <a:srgbClr val="836CD8"/>
        </a:solidFill>
      </dgm:spPr>
      <dgm:t>
        <a:bodyPr/>
        <a:lstStyle/>
        <a:p>
          <a:pPr algn="ctr"/>
          <a:endParaRPr lang="en-GB" sz="1200" b="0">
            <a:solidFill>
              <a:schemeClr val="bg1"/>
            </a:solidFill>
            <a:latin typeface="+mj-lt"/>
          </a:endParaRPr>
        </a:p>
      </dgm:t>
    </dgm:pt>
    <dgm:pt modelId="{4A604050-85C5-40A1-AB50-06CBF2CB6A3D}">
      <dgm:prSet custT="1"/>
      <dgm:spPr>
        <a:solidFill>
          <a:srgbClr val="FBC651"/>
        </a:solidFill>
      </dgm:spPr>
      <dgm:t>
        <a:bodyPr/>
        <a:lstStyle/>
        <a:p>
          <a:pPr algn="ctr">
            <a:lnSpc>
              <a:spcPct val="100000"/>
            </a:lnSpc>
          </a:pPr>
          <a:r>
            <a:rPr lang="en-GB" sz="1200" b="0" i="0" dirty="0">
              <a:solidFill>
                <a:schemeClr val="bg1"/>
              </a:solidFill>
              <a:latin typeface="+mj-lt"/>
            </a:rPr>
            <a:t>Universities/ colleges make their decisions</a:t>
          </a:r>
        </a:p>
      </dgm:t>
    </dgm:pt>
    <dgm:pt modelId="{54EE1A86-6605-4B0A-9169-40034123B14F}" type="parTrans" cxnId="{0AAA6E63-3667-458F-97C1-3456A417773F}">
      <dgm:prSet/>
      <dgm:spPr/>
      <dgm:t>
        <a:bodyPr/>
        <a:lstStyle/>
        <a:p>
          <a:pPr algn="ctr"/>
          <a:endParaRPr lang="en-GB" sz="1200" b="0">
            <a:solidFill>
              <a:schemeClr val="bg1"/>
            </a:solidFill>
            <a:latin typeface="+mj-lt"/>
          </a:endParaRPr>
        </a:p>
      </dgm:t>
    </dgm:pt>
    <dgm:pt modelId="{AFF44A63-9F13-4E65-9EB8-4EBFDFEA564E}" type="sibTrans" cxnId="{0AAA6E63-3667-458F-97C1-3456A417773F}">
      <dgm:prSet/>
      <dgm:spPr/>
      <dgm:t>
        <a:bodyPr/>
        <a:lstStyle/>
        <a:p>
          <a:pPr algn="ctr"/>
          <a:endParaRPr lang="en-GB" sz="1200" b="0">
            <a:solidFill>
              <a:schemeClr val="bg1"/>
            </a:solidFill>
            <a:latin typeface="+mj-lt"/>
          </a:endParaRPr>
        </a:p>
      </dgm:t>
    </dgm:pt>
    <dgm:pt modelId="{98772C81-A4A9-491B-9A1B-112ED2CE9D14}" type="pres">
      <dgm:prSet presAssocID="{FED06FDB-E03C-4BFC-820F-313FB9B6A648}" presName="root" presStyleCnt="0">
        <dgm:presLayoutVars>
          <dgm:dir/>
          <dgm:resizeHandles val="exact"/>
        </dgm:presLayoutVars>
      </dgm:prSet>
      <dgm:spPr/>
      <dgm:t>
        <a:bodyPr/>
        <a:lstStyle/>
        <a:p>
          <a:endParaRPr lang="en-US"/>
        </a:p>
      </dgm:t>
    </dgm:pt>
    <dgm:pt modelId="{8E0CFD64-2F12-47F9-9699-30EDEDE5A2D0}" type="pres">
      <dgm:prSet presAssocID="{FE63BD6F-EC1E-4A8B-8A64-8F91B20D7D41}" presName="compNode" presStyleCnt="0"/>
      <dgm:spPr/>
    </dgm:pt>
    <dgm:pt modelId="{27FB4376-F925-4519-AF64-6B9EE42C87AD}" type="pres">
      <dgm:prSet presAssocID="{FE63BD6F-EC1E-4A8B-8A64-8F91B20D7D41}"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dgm:spPr>
      <dgm:t>
        <a:bodyPr/>
        <a:lstStyle/>
        <a:p>
          <a:endParaRPr lang="en-US"/>
        </a:p>
      </dgm:t>
      <dgm:extLst>
        <a:ext uri="{E40237B7-FDA0-4F09-8148-C483321AD2D9}">
          <dgm14:cNvPr xmlns:dgm14="http://schemas.microsoft.com/office/drawing/2010/diagram" id="0" name="" descr="User"/>
        </a:ext>
      </dgm:extLst>
    </dgm:pt>
    <dgm:pt modelId="{B3CB5078-0F13-4FD9-AA7D-72FF56728BCE}" type="pres">
      <dgm:prSet presAssocID="{FE63BD6F-EC1E-4A8B-8A64-8F91B20D7D41}" presName="spaceRect" presStyleCnt="0"/>
      <dgm:spPr/>
    </dgm:pt>
    <dgm:pt modelId="{20AA98A9-52E5-4434-A4ED-8BC5491061CB}" type="pres">
      <dgm:prSet presAssocID="{FE63BD6F-EC1E-4A8B-8A64-8F91B20D7D41}" presName="textRect" presStyleLbl="revTx" presStyleIdx="0" presStyleCnt="5">
        <dgm:presLayoutVars>
          <dgm:chMax val="1"/>
          <dgm:chPref val="1"/>
        </dgm:presLayoutVars>
      </dgm:prSet>
      <dgm:spPr/>
      <dgm:t>
        <a:bodyPr/>
        <a:lstStyle/>
        <a:p>
          <a:endParaRPr lang="en-US"/>
        </a:p>
      </dgm:t>
    </dgm:pt>
    <dgm:pt modelId="{C155F3FF-1D32-4208-9CE7-4B62C428A52F}" type="pres">
      <dgm:prSet presAssocID="{D827037D-8B47-4B99-A064-846D7ABF5018}" presName="sibTrans" presStyleCnt="0"/>
      <dgm:spPr/>
    </dgm:pt>
    <dgm:pt modelId="{E491214A-E5F0-4441-A375-74A0C6DE1CAA}" type="pres">
      <dgm:prSet presAssocID="{9558E1EA-6022-4747-860F-3EABA4F0367E}" presName="compNode" presStyleCnt="0"/>
      <dgm:spPr/>
    </dgm:pt>
    <dgm:pt modelId="{E9A2C174-6753-414D-8E90-1FBFE35C0187}" type="pres">
      <dgm:prSet presAssocID="{9558E1EA-6022-4747-860F-3EABA4F0367E}"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dgm:spPr>
      <dgm:t>
        <a:bodyPr/>
        <a:lstStyle/>
        <a:p>
          <a:endParaRPr lang="en-US"/>
        </a:p>
      </dgm:t>
      <dgm:extLst>
        <a:ext uri="{E40237B7-FDA0-4F09-8148-C483321AD2D9}">
          <dgm14:cNvPr xmlns:dgm14="http://schemas.microsoft.com/office/drawing/2010/diagram" id="0" name="" descr="Classroom"/>
        </a:ext>
      </dgm:extLst>
    </dgm:pt>
    <dgm:pt modelId="{05BB755C-31FC-4BB8-B39E-E1DA58143DD9}" type="pres">
      <dgm:prSet presAssocID="{9558E1EA-6022-4747-860F-3EABA4F0367E}" presName="spaceRect" presStyleCnt="0"/>
      <dgm:spPr/>
    </dgm:pt>
    <dgm:pt modelId="{969EEF68-DE1B-49ED-9BE3-F0CC6EEA7151}" type="pres">
      <dgm:prSet presAssocID="{9558E1EA-6022-4747-860F-3EABA4F0367E}" presName="textRect" presStyleLbl="revTx" presStyleIdx="1" presStyleCnt="5" custScaleY="129272">
        <dgm:presLayoutVars>
          <dgm:chMax val="1"/>
          <dgm:chPref val="1"/>
        </dgm:presLayoutVars>
      </dgm:prSet>
      <dgm:spPr/>
      <dgm:t>
        <a:bodyPr/>
        <a:lstStyle/>
        <a:p>
          <a:endParaRPr lang="en-US"/>
        </a:p>
      </dgm:t>
    </dgm:pt>
    <dgm:pt modelId="{58B57CDC-0A9F-405F-A0DE-C08BE4DDDBDA}" type="pres">
      <dgm:prSet presAssocID="{905529DF-8694-4DB2-94A4-4BDFD2E9BF1E}" presName="sibTrans" presStyleCnt="0"/>
      <dgm:spPr/>
    </dgm:pt>
    <dgm:pt modelId="{BF5E0C38-324F-4629-8B05-A0A0D39BFABD}" type="pres">
      <dgm:prSet presAssocID="{63E866FD-303C-48B8-B38A-A2899440B902}" presName="compNode" presStyleCnt="0"/>
      <dgm:spPr/>
    </dgm:pt>
    <dgm:pt modelId="{A30E2E11-3A94-40D2-98DC-094E6DF5690D}" type="pres">
      <dgm:prSet presAssocID="{63E866FD-303C-48B8-B38A-A2899440B902}"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dgm:spPr>
      <dgm:t>
        <a:bodyPr/>
        <a:lstStyle/>
        <a:p>
          <a:endParaRPr lang="en-US"/>
        </a:p>
      </dgm:t>
      <dgm:extLst>
        <a:ext uri="{E40237B7-FDA0-4F09-8148-C483321AD2D9}">
          <dgm14:cNvPr xmlns:dgm14="http://schemas.microsoft.com/office/drawing/2010/diagram" id="0" name="" descr="Teacher"/>
        </a:ext>
      </dgm:extLst>
    </dgm:pt>
    <dgm:pt modelId="{537EEDD3-97C4-49DE-9C13-95410E509F86}" type="pres">
      <dgm:prSet presAssocID="{63E866FD-303C-48B8-B38A-A2899440B902}" presName="spaceRect" presStyleCnt="0"/>
      <dgm:spPr/>
    </dgm:pt>
    <dgm:pt modelId="{82FA2376-FFBD-4BE4-B963-4069107FACBB}" type="pres">
      <dgm:prSet presAssocID="{63E866FD-303C-48B8-B38A-A2899440B902}" presName="textRect" presStyleLbl="revTx" presStyleIdx="2" presStyleCnt="5">
        <dgm:presLayoutVars>
          <dgm:chMax val="1"/>
          <dgm:chPref val="1"/>
        </dgm:presLayoutVars>
      </dgm:prSet>
      <dgm:spPr/>
      <dgm:t>
        <a:bodyPr/>
        <a:lstStyle/>
        <a:p>
          <a:endParaRPr lang="en-US"/>
        </a:p>
      </dgm:t>
    </dgm:pt>
    <dgm:pt modelId="{5209339B-6881-4618-A999-BB625570D413}" type="pres">
      <dgm:prSet presAssocID="{E55D860C-F990-4EDA-A957-96798EF56041}" presName="sibTrans" presStyleCnt="0"/>
      <dgm:spPr/>
    </dgm:pt>
    <dgm:pt modelId="{2F9AA064-5C2E-47F3-877E-7ED830FC4B91}" type="pres">
      <dgm:prSet presAssocID="{A12F774C-F2D8-4612-ABD2-20CE2E43A19C}" presName="compNode" presStyleCnt="0"/>
      <dgm:spPr/>
    </dgm:pt>
    <dgm:pt modelId="{8575EAAD-FB5D-42A8-833B-B42B551AD81E}" type="pres">
      <dgm:prSet presAssocID="{A12F774C-F2D8-4612-ABD2-20CE2E43A19C}" presName="iconRect" presStyleLbl="node1" presStyleIdx="3" presStyleCnt="5"/>
      <dgm:spPr>
        <a:blipFill>
          <a:blip xmlns:r="http://schemas.openxmlformats.org/officeDocument/2006/relationships" r:embed="rId7">
            <a:extLst>
              <a:ext uri="{96DAC541-7B7A-43D3-8B79-37D633B846F1}">
                <asvg:svgBlip xmlns:asvg="http://schemas.microsoft.com/office/drawing/2016/SVG/main" xmlns="" r:embed="rId8"/>
              </a:ext>
            </a:extLst>
          </a:blip>
          <a:srcRect/>
          <a:stretch>
            <a:fillRect/>
          </a:stretch>
        </a:blipFill>
      </dgm:spPr>
      <dgm:extLst>
        <a:ext uri="{E40237B7-FDA0-4F09-8148-C483321AD2D9}">
          <dgm14:cNvPr xmlns:dgm14="http://schemas.microsoft.com/office/drawing/2010/diagram" id="0" name="" descr="Send with solid fill"/>
        </a:ext>
      </dgm:extLst>
    </dgm:pt>
    <dgm:pt modelId="{7608FD7A-246D-48B2-AFED-4B9AB726608B}" type="pres">
      <dgm:prSet presAssocID="{A12F774C-F2D8-4612-ABD2-20CE2E43A19C}" presName="spaceRect" presStyleCnt="0"/>
      <dgm:spPr/>
    </dgm:pt>
    <dgm:pt modelId="{0D2BDFAE-EEEB-4528-BD40-E7B511CBF40F}" type="pres">
      <dgm:prSet presAssocID="{A12F774C-F2D8-4612-ABD2-20CE2E43A19C}" presName="textRect" presStyleLbl="revTx" presStyleIdx="3" presStyleCnt="5">
        <dgm:presLayoutVars>
          <dgm:chMax val="1"/>
          <dgm:chPref val="1"/>
        </dgm:presLayoutVars>
      </dgm:prSet>
      <dgm:spPr/>
      <dgm:t>
        <a:bodyPr/>
        <a:lstStyle/>
        <a:p>
          <a:endParaRPr lang="en-US"/>
        </a:p>
      </dgm:t>
    </dgm:pt>
    <dgm:pt modelId="{C011D64C-01F6-4786-8957-7C107CCFBEE3}" type="pres">
      <dgm:prSet presAssocID="{43043174-CB2A-40C5-9A61-B1D509DE967D}" presName="sibTrans" presStyleCnt="0"/>
      <dgm:spPr/>
    </dgm:pt>
    <dgm:pt modelId="{967B15E5-F758-487A-B2F5-3A1ECDE092B0}" type="pres">
      <dgm:prSet presAssocID="{4A604050-85C5-40A1-AB50-06CBF2CB6A3D}" presName="compNode" presStyleCnt="0"/>
      <dgm:spPr/>
    </dgm:pt>
    <dgm:pt modelId="{AB5DB8CD-4053-491E-8AF5-5F47C3511C01}" type="pres">
      <dgm:prSet presAssocID="{4A604050-85C5-40A1-AB50-06CBF2CB6A3D}"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dgm:spPr>
      <dgm:t>
        <a:bodyPr/>
        <a:lstStyle/>
        <a:p>
          <a:endParaRPr lang="en-US"/>
        </a:p>
      </dgm:t>
      <dgm:extLst>
        <a:ext uri="{E40237B7-FDA0-4F09-8148-C483321AD2D9}">
          <dgm14:cNvPr xmlns:dgm14="http://schemas.microsoft.com/office/drawing/2010/diagram" id="0" name="" descr="Schoolhouse"/>
        </a:ext>
      </dgm:extLst>
    </dgm:pt>
    <dgm:pt modelId="{B6C2B7F0-22E3-47C7-8780-1D00662E50A6}" type="pres">
      <dgm:prSet presAssocID="{4A604050-85C5-40A1-AB50-06CBF2CB6A3D}" presName="spaceRect" presStyleCnt="0"/>
      <dgm:spPr/>
    </dgm:pt>
    <dgm:pt modelId="{5C5135AC-0E3F-45DC-B032-F10BC04CF296}" type="pres">
      <dgm:prSet presAssocID="{4A604050-85C5-40A1-AB50-06CBF2CB6A3D}" presName="textRect" presStyleLbl="revTx" presStyleIdx="4" presStyleCnt="5">
        <dgm:presLayoutVars>
          <dgm:chMax val="1"/>
          <dgm:chPref val="1"/>
        </dgm:presLayoutVars>
      </dgm:prSet>
      <dgm:spPr/>
      <dgm:t>
        <a:bodyPr/>
        <a:lstStyle/>
        <a:p>
          <a:endParaRPr lang="en-US"/>
        </a:p>
      </dgm:t>
    </dgm:pt>
  </dgm:ptLst>
  <dgm:cxnLst>
    <dgm:cxn modelId="{23C58160-D597-4507-AB5C-527BD0476651}" srcId="{FED06FDB-E03C-4BFC-820F-313FB9B6A648}" destId="{9558E1EA-6022-4747-860F-3EABA4F0367E}" srcOrd="1" destOrd="0" parTransId="{4BC7DB5E-4EA7-4299-B93D-0D9D5AA38137}" sibTransId="{905529DF-8694-4DB2-94A4-4BDFD2E9BF1E}"/>
    <dgm:cxn modelId="{14B4CE9C-F46B-491B-A4F4-BA767A35F824}" type="presOf" srcId="{9558E1EA-6022-4747-860F-3EABA4F0367E}" destId="{969EEF68-DE1B-49ED-9BE3-F0CC6EEA7151}" srcOrd="0" destOrd="0" presId="urn:microsoft.com/office/officeart/2018/2/layout/IconLabelList"/>
    <dgm:cxn modelId="{FDF16A1E-86CC-4F3A-BE2F-387E148E834D}" srcId="{FED06FDB-E03C-4BFC-820F-313FB9B6A648}" destId="{FE63BD6F-EC1E-4A8B-8A64-8F91B20D7D41}" srcOrd="0" destOrd="0" parTransId="{79D8F18F-2EA5-4380-9610-B9C293D0EE2A}" sibTransId="{D827037D-8B47-4B99-A064-846D7ABF5018}"/>
    <dgm:cxn modelId="{0AAA6E63-3667-458F-97C1-3456A417773F}" srcId="{FED06FDB-E03C-4BFC-820F-313FB9B6A648}" destId="{4A604050-85C5-40A1-AB50-06CBF2CB6A3D}" srcOrd="4" destOrd="0" parTransId="{54EE1A86-6605-4B0A-9169-40034123B14F}" sibTransId="{AFF44A63-9F13-4E65-9EB8-4EBFDFEA564E}"/>
    <dgm:cxn modelId="{9AF06D9A-19FC-4673-8488-1C1CC302FAF3}" type="presOf" srcId="{63E866FD-303C-48B8-B38A-A2899440B902}" destId="{82FA2376-FFBD-4BE4-B963-4069107FACBB}" srcOrd="0" destOrd="0" presId="urn:microsoft.com/office/officeart/2018/2/layout/IconLabelList"/>
    <dgm:cxn modelId="{E55C2662-842A-4C75-BD71-30E2685BF757}" type="presOf" srcId="{A12F774C-F2D8-4612-ABD2-20CE2E43A19C}" destId="{0D2BDFAE-EEEB-4528-BD40-E7B511CBF40F}" srcOrd="0" destOrd="0" presId="urn:microsoft.com/office/officeart/2018/2/layout/IconLabelList"/>
    <dgm:cxn modelId="{534E24E9-E760-4105-BE8C-06A00AD02DD0}" srcId="{FED06FDB-E03C-4BFC-820F-313FB9B6A648}" destId="{63E866FD-303C-48B8-B38A-A2899440B902}" srcOrd="2" destOrd="0" parTransId="{428EAE27-8738-4F11-8903-72DAADB1BC9A}" sibTransId="{E55D860C-F990-4EDA-A957-96798EF56041}"/>
    <dgm:cxn modelId="{514516BA-CE50-4C16-B5C0-D65014E8B7F5}" type="presOf" srcId="{4A604050-85C5-40A1-AB50-06CBF2CB6A3D}" destId="{5C5135AC-0E3F-45DC-B032-F10BC04CF296}" srcOrd="0" destOrd="0" presId="urn:microsoft.com/office/officeart/2018/2/layout/IconLabelList"/>
    <dgm:cxn modelId="{EC8E6A64-0044-40F4-AB28-4F3EBFF2D7D5}" srcId="{FED06FDB-E03C-4BFC-820F-313FB9B6A648}" destId="{A12F774C-F2D8-4612-ABD2-20CE2E43A19C}" srcOrd="3" destOrd="0" parTransId="{7870ADA5-EF18-477F-8514-6594AA94A912}" sibTransId="{43043174-CB2A-40C5-9A61-B1D509DE967D}"/>
    <dgm:cxn modelId="{A01B7BC9-9FEF-4D56-BA7E-30C8138BEB9E}" type="presOf" srcId="{FE63BD6F-EC1E-4A8B-8A64-8F91B20D7D41}" destId="{20AA98A9-52E5-4434-A4ED-8BC5491061CB}" srcOrd="0" destOrd="0" presId="urn:microsoft.com/office/officeart/2018/2/layout/IconLabelList"/>
    <dgm:cxn modelId="{54FF71B1-16A8-407A-AD6C-F464565954A1}" type="presOf" srcId="{FED06FDB-E03C-4BFC-820F-313FB9B6A648}" destId="{98772C81-A4A9-491B-9A1B-112ED2CE9D14}" srcOrd="0" destOrd="0" presId="urn:microsoft.com/office/officeart/2018/2/layout/IconLabelList"/>
    <dgm:cxn modelId="{746F2464-44E4-44E9-A1D0-6EC5A347EA53}" type="presParOf" srcId="{98772C81-A4A9-491B-9A1B-112ED2CE9D14}" destId="{8E0CFD64-2F12-47F9-9699-30EDEDE5A2D0}" srcOrd="0" destOrd="0" presId="urn:microsoft.com/office/officeart/2018/2/layout/IconLabelList"/>
    <dgm:cxn modelId="{FB212455-6AE6-4115-804A-078DA0A7B679}" type="presParOf" srcId="{8E0CFD64-2F12-47F9-9699-30EDEDE5A2D0}" destId="{27FB4376-F925-4519-AF64-6B9EE42C87AD}" srcOrd="0" destOrd="0" presId="urn:microsoft.com/office/officeart/2018/2/layout/IconLabelList"/>
    <dgm:cxn modelId="{CFE0C8FF-75C9-4866-B9C8-A637416DC757}" type="presParOf" srcId="{8E0CFD64-2F12-47F9-9699-30EDEDE5A2D0}" destId="{B3CB5078-0F13-4FD9-AA7D-72FF56728BCE}" srcOrd="1" destOrd="0" presId="urn:microsoft.com/office/officeart/2018/2/layout/IconLabelList"/>
    <dgm:cxn modelId="{525B82FE-2CCE-49B1-B42D-506D66966D6E}" type="presParOf" srcId="{8E0CFD64-2F12-47F9-9699-30EDEDE5A2D0}" destId="{20AA98A9-52E5-4434-A4ED-8BC5491061CB}" srcOrd="2" destOrd="0" presId="urn:microsoft.com/office/officeart/2018/2/layout/IconLabelList"/>
    <dgm:cxn modelId="{2FA65343-979A-4CBD-BE03-E0067D2A5BD4}" type="presParOf" srcId="{98772C81-A4A9-491B-9A1B-112ED2CE9D14}" destId="{C155F3FF-1D32-4208-9CE7-4B62C428A52F}" srcOrd="1" destOrd="0" presId="urn:microsoft.com/office/officeart/2018/2/layout/IconLabelList"/>
    <dgm:cxn modelId="{438B0E8E-6580-4998-ABE7-FD3CF750B469}" type="presParOf" srcId="{98772C81-A4A9-491B-9A1B-112ED2CE9D14}" destId="{E491214A-E5F0-4441-A375-74A0C6DE1CAA}" srcOrd="2" destOrd="0" presId="urn:microsoft.com/office/officeart/2018/2/layout/IconLabelList"/>
    <dgm:cxn modelId="{DFA6F217-A19F-4D64-9E7C-879BF78449A0}" type="presParOf" srcId="{E491214A-E5F0-4441-A375-74A0C6DE1CAA}" destId="{E9A2C174-6753-414D-8E90-1FBFE35C0187}" srcOrd="0" destOrd="0" presId="urn:microsoft.com/office/officeart/2018/2/layout/IconLabelList"/>
    <dgm:cxn modelId="{BC06B120-674B-4421-A2BA-3ADCD5CD15CB}" type="presParOf" srcId="{E491214A-E5F0-4441-A375-74A0C6DE1CAA}" destId="{05BB755C-31FC-4BB8-B39E-E1DA58143DD9}" srcOrd="1" destOrd="0" presId="urn:microsoft.com/office/officeart/2018/2/layout/IconLabelList"/>
    <dgm:cxn modelId="{DF52540A-AC55-4F4A-B46A-C167502EB1B1}" type="presParOf" srcId="{E491214A-E5F0-4441-A375-74A0C6DE1CAA}" destId="{969EEF68-DE1B-49ED-9BE3-F0CC6EEA7151}" srcOrd="2" destOrd="0" presId="urn:microsoft.com/office/officeart/2018/2/layout/IconLabelList"/>
    <dgm:cxn modelId="{AC95F304-2792-4DCD-B625-4FE2533F5D3C}" type="presParOf" srcId="{98772C81-A4A9-491B-9A1B-112ED2CE9D14}" destId="{58B57CDC-0A9F-405F-A0DE-C08BE4DDDBDA}" srcOrd="3" destOrd="0" presId="urn:microsoft.com/office/officeart/2018/2/layout/IconLabelList"/>
    <dgm:cxn modelId="{3D5E29F3-61EF-4C85-BF17-260A39FE74C1}" type="presParOf" srcId="{98772C81-A4A9-491B-9A1B-112ED2CE9D14}" destId="{BF5E0C38-324F-4629-8B05-A0A0D39BFABD}" srcOrd="4" destOrd="0" presId="urn:microsoft.com/office/officeart/2018/2/layout/IconLabelList"/>
    <dgm:cxn modelId="{5530CD5A-C844-4D3E-8D59-F4351BCA5604}" type="presParOf" srcId="{BF5E0C38-324F-4629-8B05-A0A0D39BFABD}" destId="{A30E2E11-3A94-40D2-98DC-094E6DF5690D}" srcOrd="0" destOrd="0" presId="urn:microsoft.com/office/officeart/2018/2/layout/IconLabelList"/>
    <dgm:cxn modelId="{44E8304A-4AE3-47A0-881F-192824DE234D}" type="presParOf" srcId="{BF5E0C38-324F-4629-8B05-A0A0D39BFABD}" destId="{537EEDD3-97C4-49DE-9C13-95410E509F86}" srcOrd="1" destOrd="0" presId="urn:microsoft.com/office/officeart/2018/2/layout/IconLabelList"/>
    <dgm:cxn modelId="{F322575D-CA12-495D-B14C-ACA00766CA5D}" type="presParOf" srcId="{BF5E0C38-324F-4629-8B05-A0A0D39BFABD}" destId="{82FA2376-FFBD-4BE4-B963-4069107FACBB}" srcOrd="2" destOrd="0" presId="urn:microsoft.com/office/officeart/2018/2/layout/IconLabelList"/>
    <dgm:cxn modelId="{249C38CA-3EED-4C5E-8805-BF4C3CBB6CA9}" type="presParOf" srcId="{98772C81-A4A9-491B-9A1B-112ED2CE9D14}" destId="{5209339B-6881-4618-A999-BB625570D413}" srcOrd="5" destOrd="0" presId="urn:microsoft.com/office/officeart/2018/2/layout/IconLabelList"/>
    <dgm:cxn modelId="{2CF95D99-624B-43C8-83A5-A5EEEE27FAEA}" type="presParOf" srcId="{98772C81-A4A9-491B-9A1B-112ED2CE9D14}" destId="{2F9AA064-5C2E-47F3-877E-7ED830FC4B91}" srcOrd="6" destOrd="0" presId="urn:microsoft.com/office/officeart/2018/2/layout/IconLabelList"/>
    <dgm:cxn modelId="{D8BBDD02-8F9F-4659-BA93-C33BFD7E13E3}" type="presParOf" srcId="{2F9AA064-5C2E-47F3-877E-7ED830FC4B91}" destId="{8575EAAD-FB5D-42A8-833B-B42B551AD81E}" srcOrd="0" destOrd="0" presId="urn:microsoft.com/office/officeart/2018/2/layout/IconLabelList"/>
    <dgm:cxn modelId="{6B52ED72-BF18-41C7-A05C-7C7D64F87EDF}" type="presParOf" srcId="{2F9AA064-5C2E-47F3-877E-7ED830FC4B91}" destId="{7608FD7A-246D-48B2-AFED-4B9AB726608B}" srcOrd="1" destOrd="0" presId="urn:microsoft.com/office/officeart/2018/2/layout/IconLabelList"/>
    <dgm:cxn modelId="{B5EEF0D8-9132-494E-8A1A-417C707F6446}" type="presParOf" srcId="{2F9AA064-5C2E-47F3-877E-7ED830FC4B91}" destId="{0D2BDFAE-EEEB-4528-BD40-E7B511CBF40F}" srcOrd="2" destOrd="0" presId="urn:microsoft.com/office/officeart/2018/2/layout/IconLabelList"/>
    <dgm:cxn modelId="{E45E1762-0B8C-4F8B-8167-76D2386CFD36}" type="presParOf" srcId="{98772C81-A4A9-491B-9A1B-112ED2CE9D14}" destId="{C011D64C-01F6-4786-8957-7C107CCFBEE3}" srcOrd="7" destOrd="0" presId="urn:microsoft.com/office/officeart/2018/2/layout/IconLabelList"/>
    <dgm:cxn modelId="{7210DB9B-3E6F-47EF-931D-A74DEA28D337}" type="presParOf" srcId="{98772C81-A4A9-491B-9A1B-112ED2CE9D14}" destId="{967B15E5-F758-487A-B2F5-3A1ECDE092B0}" srcOrd="8" destOrd="0" presId="urn:microsoft.com/office/officeart/2018/2/layout/IconLabelList"/>
    <dgm:cxn modelId="{E361480E-4B8F-4A33-828F-ED39594E36DF}" type="presParOf" srcId="{967B15E5-F758-487A-B2F5-3A1ECDE092B0}" destId="{AB5DB8CD-4053-491E-8AF5-5F47C3511C01}" srcOrd="0" destOrd="0" presId="urn:microsoft.com/office/officeart/2018/2/layout/IconLabelList"/>
    <dgm:cxn modelId="{4119FF47-7D16-4C83-AF95-0B42B0FBCC20}" type="presParOf" srcId="{967B15E5-F758-487A-B2F5-3A1ECDE092B0}" destId="{B6C2B7F0-22E3-47C7-8780-1D00662E50A6}" srcOrd="1" destOrd="0" presId="urn:microsoft.com/office/officeart/2018/2/layout/IconLabelList"/>
    <dgm:cxn modelId="{E6A3AAD9-EFB6-4DD5-8D6B-3169FD0BD7A6}" type="presParOf" srcId="{967B15E5-F758-487A-B2F5-3A1ECDE092B0}" destId="{5C5135AC-0E3F-45DC-B032-F10BC04CF296}"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960F95A-3670-4E56-BB2E-5B55EF96C90D}" type="doc">
      <dgm:prSet loTypeId="urn:microsoft.com/office/officeart/2016/7/layout/VerticalDownArrowProcess" loCatId="process" qsTypeId="urn:microsoft.com/office/officeart/2005/8/quickstyle/simple1" qsCatId="simple" csTypeId="urn:microsoft.com/office/officeart/2005/8/colors/colorful2" csCatId="colorful" phldr="1"/>
      <dgm:spPr/>
      <dgm:t>
        <a:bodyPr/>
        <a:lstStyle/>
        <a:p>
          <a:endParaRPr lang="en-US"/>
        </a:p>
      </dgm:t>
    </dgm:pt>
    <dgm:pt modelId="{F7133B71-F030-4EF1-8FB8-5B88155E2464}">
      <dgm:prSet custT="1"/>
      <dgm:spPr>
        <a:solidFill>
          <a:srgbClr val="5DB88D"/>
        </a:solidFill>
        <a:ln>
          <a:noFill/>
        </a:ln>
      </dgm:spPr>
      <dgm:t>
        <a:bodyPr/>
        <a:lstStyle/>
        <a:p>
          <a:pPr>
            <a:lnSpc>
              <a:spcPct val="100000"/>
            </a:lnSpc>
          </a:pPr>
          <a:r>
            <a:rPr lang="en-US" sz="1400" dirty="0">
              <a:latin typeface="+mj-lt"/>
            </a:rPr>
            <a:t>Research</a:t>
          </a:r>
        </a:p>
      </dgm:t>
    </dgm:pt>
    <dgm:pt modelId="{ACF8F580-8AC4-480D-991B-F7CF4EED6409}" type="parTrans" cxnId="{89AFA36A-79E5-4AF9-AB8F-416645582E63}">
      <dgm:prSet/>
      <dgm:spPr/>
      <dgm:t>
        <a:bodyPr/>
        <a:lstStyle/>
        <a:p>
          <a:endParaRPr lang="en-US" sz="1400">
            <a:latin typeface="+mj-lt"/>
          </a:endParaRPr>
        </a:p>
      </dgm:t>
    </dgm:pt>
    <dgm:pt modelId="{C5F20CD0-D730-419E-B59B-D2E43578ABC9}" type="sibTrans" cxnId="{89AFA36A-79E5-4AF9-AB8F-416645582E63}">
      <dgm:prSet/>
      <dgm:spPr/>
      <dgm:t>
        <a:bodyPr/>
        <a:lstStyle/>
        <a:p>
          <a:endParaRPr lang="en-US" sz="1400">
            <a:latin typeface="+mj-lt"/>
          </a:endParaRPr>
        </a:p>
      </dgm:t>
    </dgm:pt>
    <dgm:pt modelId="{33741738-7956-4503-AC14-8BE5D761D60F}">
      <dgm:prSet custT="1"/>
      <dgm:spPr>
        <a:solidFill>
          <a:srgbClr val="5DB88D">
            <a:alpha val="54000"/>
          </a:srgbClr>
        </a:solidFill>
        <a:ln>
          <a:noFill/>
        </a:ln>
      </dgm:spPr>
      <dgm:t>
        <a:bodyPr/>
        <a:lstStyle/>
        <a:p>
          <a:pPr>
            <a:lnSpc>
              <a:spcPct val="100000"/>
            </a:lnSpc>
          </a:pPr>
          <a:r>
            <a:rPr lang="en-US" sz="1400" dirty="0">
              <a:latin typeface="+mj-lt"/>
            </a:rPr>
            <a:t>Use the parents/guardians’ section of the UCAS website at www.ucas.com/parents.</a:t>
          </a:r>
        </a:p>
      </dgm:t>
    </dgm:pt>
    <dgm:pt modelId="{AD3EB840-7277-4C3F-9966-4D9FB47A5E29}" type="parTrans" cxnId="{ADCA6E19-AFAD-4ED0-9BB4-0CF8ABE5784D}">
      <dgm:prSet/>
      <dgm:spPr/>
      <dgm:t>
        <a:bodyPr/>
        <a:lstStyle/>
        <a:p>
          <a:endParaRPr lang="en-US" sz="1400">
            <a:latin typeface="+mj-lt"/>
          </a:endParaRPr>
        </a:p>
      </dgm:t>
    </dgm:pt>
    <dgm:pt modelId="{C4E8E738-B35C-4A48-8E90-99C77F6C6198}" type="sibTrans" cxnId="{ADCA6E19-AFAD-4ED0-9BB4-0CF8ABE5784D}">
      <dgm:prSet/>
      <dgm:spPr/>
      <dgm:t>
        <a:bodyPr/>
        <a:lstStyle/>
        <a:p>
          <a:endParaRPr lang="en-US" sz="1400">
            <a:latin typeface="+mj-lt"/>
          </a:endParaRPr>
        </a:p>
      </dgm:t>
    </dgm:pt>
    <dgm:pt modelId="{30125EDC-D3DF-4F4E-A7EA-D9BAA8EF1BFE}">
      <dgm:prSet custT="1"/>
      <dgm:spPr>
        <a:solidFill>
          <a:srgbClr val="FBC651"/>
        </a:solidFill>
        <a:ln>
          <a:noFill/>
        </a:ln>
      </dgm:spPr>
      <dgm:t>
        <a:bodyPr/>
        <a:lstStyle/>
        <a:p>
          <a:pPr>
            <a:lnSpc>
              <a:spcPct val="100000"/>
            </a:lnSpc>
          </a:pPr>
          <a:r>
            <a:rPr lang="en-US" sz="1400">
              <a:latin typeface="+mj-lt"/>
            </a:rPr>
            <a:t>Sign up</a:t>
          </a:r>
        </a:p>
      </dgm:t>
    </dgm:pt>
    <dgm:pt modelId="{085EB479-FB33-4C2E-BE35-E3ACBB3A2C1E}" type="parTrans" cxnId="{E6030468-5D6E-4F78-AAA3-D3D4092C0E4B}">
      <dgm:prSet/>
      <dgm:spPr/>
      <dgm:t>
        <a:bodyPr/>
        <a:lstStyle/>
        <a:p>
          <a:endParaRPr lang="en-US" sz="1400">
            <a:latin typeface="+mj-lt"/>
          </a:endParaRPr>
        </a:p>
      </dgm:t>
    </dgm:pt>
    <dgm:pt modelId="{250DF134-7819-4242-B3F8-C868D4C33FE1}" type="sibTrans" cxnId="{E6030468-5D6E-4F78-AAA3-D3D4092C0E4B}">
      <dgm:prSet/>
      <dgm:spPr/>
      <dgm:t>
        <a:bodyPr/>
        <a:lstStyle/>
        <a:p>
          <a:endParaRPr lang="en-US" sz="1400">
            <a:latin typeface="+mj-lt"/>
          </a:endParaRPr>
        </a:p>
      </dgm:t>
    </dgm:pt>
    <dgm:pt modelId="{933EE9B0-B2FF-4A53-8895-DFD5B18EDAAF}">
      <dgm:prSet custT="1"/>
      <dgm:spPr>
        <a:solidFill>
          <a:srgbClr val="FBC651">
            <a:alpha val="54000"/>
          </a:srgbClr>
        </a:solidFill>
        <a:ln>
          <a:noFill/>
        </a:ln>
      </dgm:spPr>
      <dgm:t>
        <a:bodyPr/>
        <a:lstStyle/>
        <a:p>
          <a:pPr>
            <a:lnSpc>
              <a:spcPct val="100000"/>
            </a:lnSpc>
          </a:pPr>
          <a:r>
            <a:rPr lang="en-US" sz="1400" dirty="0">
              <a:latin typeface="+mj-lt"/>
            </a:rPr>
            <a:t>Sign up for parent updates from UCAS and get everything you need to know about the application process direct to your inbox.</a:t>
          </a:r>
        </a:p>
      </dgm:t>
    </dgm:pt>
    <dgm:pt modelId="{59B500A7-A49E-41F1-BC47-16962A91D7FB}" type="parTrans" cxnId="{AD92482A-A3BE-42BA-AC52-523571DBDC86}">
      <dgm:prSet/>
      <dgm:spPr/>
      <dgm:t>
        <a:bodyPr/>
        <a:lstStyle/>
        <a:p>
          <a:endParaRPr lang="en-US" sz="1400">
            <a:latin typeface="+mj-lt"/>
          </a:endParaRPr>
        </a:p>
      </dgm:t>
    </dgm:pt>
    <dgm:pt modelId="{288C7A47-0A06-43A6-9D45-4BF469AC5A6C}" type="sibTrans" cxnId="{AD92482A-A3BE-42BA-AC52-523571DBDC86}">
      <dgm:prSet/>
      <dgm:spPr/>
      <dgm:t>
        <a:bodyPr/>
        <a:lstStyle/>
        <a:p>
          <a:endParaRPr lang="en-US" sz="1400">
            <a:latin typeface="+mj-lt"/>
          </a:endParaRPr>
        </a:p>
      </dgm:t>
    </dgm:pt>
    <dgm:pt modelId="{3632D8EF-FC73-4A4A-9BE7-3474283D6D5E}">
      <dgm:prSet custT="1"/>
      <dgm:spPr>
        <a:solidFill>
          <a:srgbClr val="FF6451"/>
        </a:solidFill>
        <a:ln>
          <a:noFill/>
        </a:ln>
      </dgm:spPr>
      <dgm:t>
        <a:bodyPr/>
        <a:lstStyle/>
        <a:p>
          <a:pPr>
            <a:lnSpc>
              <a:spcPct val="100000"/>
            </a:lnSpc>
          </a:pPr>
          <a:r>
            <a:rPr lang="en-US" sz="1400" dirty="0">
              <a:latin typeface="+mj-lt"/>
            </a:rPr>
            <a:t>Open days</a:t>
          </a:r>
        </a:p>
      </dgm:t>
    </dgm:pt>
    <dgm:pt modelId="{C9A0A2A9-4DBF-488E-AE09-3FD728EED472}" type="parTrans" cxnId="{F9E1459E-D97A-40D2-BA93-406B10AC34F2}">
      <dgm:prSet/>
      <dgm:spPr/>
      <dgm:t>
        <a:bodyPr/>
        <a:lstStyle/>
        <a:p>
          <a:endParaRPr lang="en-US" sz="1400">
            <a:latin typeface="+mj-lt"/>
          </a:endParaRPr>
        </a:p>
      </dgm:t>
    </dgm:pt>
    <dgm:pt modelId="{E238D755-BDF7-4EDC-8DD7-D60E5EC09F7B}" type="sibTrans" cxnId="{F9E1459E-D97A-40D2-BA93-406B10AC34F2}">
      <dgm:prSet/>
      <dgm:spPr/>
      <dgm:t>
        <a:bodyPr/>
        <a:lstStyle/>
        <a:p>
          <a:endParaRPr lang="en-US" sz="1400">
            <a:latin typeface="+mj-lt"/>
          </a:endParaRPr>
        </a:p>
      </dgm:t>
    </dgm:pt>
    <dgm:pt modelId="{9DA39B06-8F8D-43DB-BF54-7C7041FA65AB}">
      <dgm:prSet custT="1"/>
      <dgm:spPr>
        <a:solidFill>
          <a:srgbClr val="FF6451">
            <a:alpha val="54000"/>
          </a:srgbClr>
        </a:solidFill>
        <a:ln>
          <a:noFill/>
        </a:ln>
      </dgm:spPr>
      <dgm:t>
        <a:bodyPr/>
        <a:lstStyle/>
        <a:p>
          <a:pPr rtl="0">
            <a:lnSpc>
              <a:spcPct val="100000"/>
            </a:lnSpc>
          </a:pPr>
          <a:r>
            <a:rPr lang="en-US" sz="1400" dirty="0">
              <a:latin typeface="+mj-lt"/>
            </a:rPr>
            <a:t>Attend virtual events and open days – you may have a different perspective.</a:t>
          </a:r>
        </a:p>
      </dgm:t>
    </dgm:pt>
    <dgm:pt modelId="{70F12D13-CFF2-4D00-8281-BB13C39774F8}" type="parTrans" cxnId="{5C5E24B0-FED3-4C9D-A3F3-6A6249BD3B01}">
      <dgm:prSet/>
      <dgm:spPr/>
      <dgm:t>
        <a:bodyPr/>
        <a:lstStyle/>
        <a:p>
          <a:endParaRPr lang="en-US" sz="1400">
            <a:latin typeface="+mj-lt"/>
          </a:endParaRPr>
        </a:p>
      </dgm:t>
    </dgm:pt>
    <dgm:pt modelId="{A8D91352-FD90-449E-AB04-EF907EBA4853}" type="sibTrans" cxnId="{5C5E24B0-FED3-4C9D-A3F3-6A6249BD3B01}">
      <dgm:prSet/>
      <dgm:spPr/>
      <dgm:t>
        <a:bodyPr/>
        <a:lstStyle/>
        <a:p>
          <a:endParaRPr lang="en-US" sz="1400">
            <a:latin typeface="+mj-lt"/>
          </a:endParaRPr>
        </a:p>
      </dgm:t>
    </dgm:pt>
    <dgm:pt modelId="{98950086-D1C7-498F-A5C4-249EE1564D0E}">
      <dgm:prSet custT="1"/>
      <dgm:spPr>
        <a:solidFill>
          <a:srgbClr val="836CD8"/>
        </a:solidFill>
        <a:ln>
          <a:noFill/>
        </a:ln>
      </dgm:spPr>
      <dgm:t>
        <a:bodyPr/>
        <a:lstStyle/>
        <a:p>
          <a:pPr>
            <a:lnSpc>
              <a:spcPct val="100000"/>
            </a:lnSpc>
          </a:pPr>
          <a:r>
            <a:rPr lang="en-US" sz="1400">
              <a:latin typeface="+mj-lt"/>
            </a:rPr>
            <a:t>Be proactive</a:t>
          </a:r>
        </a:p>
      </dgm:t>
    </dgm:pt>
    <dgm:pt modelId="{D3328F37-5632-468E-A2C3-FC93B9A336CE}" type="parTrans" cxnId="{93A331AC-ED0B-46F3-8702-0F307A8B3C5F}">
      <dgm:prSet/>
      <dgm:spPr/>
      <dgm:t>
        <a:bodyPr/>
        <a:lstStyle/>
        <a:p>
          <a:endParaRPr lang="en-US" sz="1400">
            <a:latin typeface="+mj-lt"/>
          </a:endParaRPr>
        </a:p>
      </dgm:t>
    </dgm:pt>
    <dgm:pt modelId="{D8177D30-B583-425E-8C8E-26382A78DFE6}" type="sibTrans" cxnId="{93A331AC-ED0B-46F3-8702-0F307A8B3C5F}">
      <dgm:prSet/>
      <dgm:spPr/>
      <dgm:t>
        <a:bodyPr/>
        <a:lstStyle/>
        <a:p>
          <a:endParaRPr lang="en-US" sz="1400">
            <a:latin typeface="+mj-lt"/>
          </a:endParaRPr>
        </a:p>
      </dgm:t>
    </dgm:pt>
    <dgm:pt modelId="{A9333EDB-C59F-4C10-BF92-43A76D8F9A4A}">
      <dgm:prSet custT="1"/>
      <dgm:spPr>
        <a:solidFill>
          <a:srgbClr val="836CD8">
            <a:alpha val="54000"/>
          </a:srgbClr>
        </a:solidFill>
        <a:ln>
          <a:noFill/>
        </a:ln>
      </dgm:spPr>
      <dgm:t>
        <a:bodyPr/>
        <a:lstStyle/>
        <a:p>
          <a:pPr>
            <a:lnSpc>
              <a:spcPct val="100000"/>
            </a:lnSpc>
          </a:pPr>
          <a:r>
            <a:rPr lang="en-US" sz="1400" dirty="0">
              <a:latin typeface="+mj-lt"/>
            </a:rPr>
            <a:t>Make sure they read everything carefully that is sent to them and don’t </a:t>
          </a:r>
          <a:r>
            <a:rPr lang="en-US" sz="1400">
              <a:latin typeface="+mj-lt"/>
            </a:rPr>
            <a:t>book holidays </a:t>
          </a:r>
          <a:r>
            <a:rPr lang="en-US" sz="1400" dirty="0">
              <a:latin typeface="+mj-lt"/>
            </a:rPr>
            <a:t>at key times!</a:t>
          </a:r>
        </a:p>
      </dgm:t>
    </dgm:pt>
    <dgm:pt modelId="{EB050844-6730-4464-8898-09BDB2A239BF}" type="parTrans" cxnId="{2C1E6C9F-8026-43DA-ADFD-74FFF779A28B}">
      <dgm:prSet/>
      <dgm:spPr/>
      <dgm:t>
        <a:bodyPr/>
        <a:lstStyle/>
        <a:p>
          <a:endParaRPr lang="en-US" sz="1400">
            <a:latin typeface="+mj-lt"/>
          </a:endParaRPr>
        </a:p>
      </dgm:t>
    </dgm:pt>
    <dgm:pt modelId="{2BE091CF-4911-4F1A-942E-85A86C3CE303}" type="sibTrans" cxnId="{2C1E6C9F-8026-43DA-ADFD-74FFF779A28B}">
      <dgm:prSet/>
      <dgm:spPr/>
      <dgm:t>
        <a:bodyPr/>
        <a:lstStyle/>
        <a:p>
          <a:endParaRPr lang="en-US" sz="1400">
            <a:latin typeface="+mj-lt"/>
          </a:endParaRPr>
        </a:p>
      </dgm:t>
    </dgm:pt>
    <dgm:pt modelId="{07693C17-4FE6-42E9-B51D-9BEB2528615E}" type="pres">
      <dgm:prSet presAssocID="{F960F95A-3670-4E56-BB2E-5B55EF96C90D}" presName="Name0" presStyleCnt="0">
        <dgm:presLayoutVars>
          <dgm:dir/>
          <dgm:animLvl val="lvl"/>
          <dgm:resizeHandles val="exact"/>
        </dgm:presLayoutVars>
      </dgm:prSet>
      <dgm:spPr/>
      <dgm:t>
        <a:bodyPr/>
        <a:lstStyle/>
        <a:p>
          <a:endParaRPr lang="en-US"/>
        </a:p>
      </dgm:t>
    </dgm:pt>
    <dgm:pt modelId="{1B6A153B-E08D-45BD-8B14-7459A551DF74}" type="pres">
      <dgm:prSet presAssocID="{98950086-D1C7-498F-A5C4-249EE1564D0E}" presName="boxAndChildren" presStyleCnt="0"/>
      <dgm:spPr/>
    </dgm:pt>
    <dgm:pt modelId="{5B584A26-7F0E-4B47-9C1C-743AA0F47B29}" type="pres">
      <dgm:prSet presAssocID="{98950086-D1C7-498F-A5C4-249EE1564D0E}" presName="parentTextBox" presStyleLbl="alignNode1" presStyleIdx="0" presStyleCnt="4"/>
      <dgm:spPr/>
      <dgm:t>
        <a:bodyPr/>
        <a:lstStyle/>
        <a:p>
          <a:endParaRPr lang="en-US"/>
        </a:p>
      </dgm:t>
    </dgm:pt>
    <dgm:pt modelId="{9FC6F4E6-ED12-4790-B733-8CFF38A2F8E5}" type="pres">
      <dgm:prSet presAssocID="{98950086-D1C7-498F-A5C4-249EE1564D0E}" presName="descendantBox" presStyleLbl="bgAccFollowNode1" presStyleIdx="0" presStyleCnt="4"/>
      <dgm:spPr/>
      <dgm:t>
        <a:bodyPr/>
        <a:lstStyle/>
        <a:p>
          <a:endParaRPr lang="en-US"/>
        </a:p>
      </dgm:t>
    </dgm:pt>
    <dgm:pt modelId="{803C29BB-F9BB-4A60-ADCE-B09F4F132CE4}" type="pres">
      <dgm:prSet presAssocID="{E238D755-BDF7-4EDC-8DD7-D60E5EC09F7B}" presName="sp" presStyleCnt="0"/>
      <dgm:spPr/>
    </dgm:pt>
    <dgm:pt modelId="{A64DCE2E-BC6F-44B1-B004-7337B6D4421E}" type="pres">
      <dgm:prSet presAssocID="{3632D8EF-FC73-4A4A-9BE7-3474283D6D5E}" presName="arrowAndChildren" presStyleCnt="0"/>
      <dgm:spPr/>
    </dgm:pt>
    <dgm:pt modelId="{23417FFF-EBBF-4B39-82C5-14B0024AA43F}" type="pres">
      <dgm:prSet presAssocID="{3632D8EF-FC73-4A4A-9BE7-3474283D6D5E}" presName="parentTextArrow" presStyleLbl="node1" presStyleIdx="0" presStyleCnt="0"/>
      <dgm:spPr/>
      <dgm:t>
        <a:bodyPr/>
        <a:lstStyle/>
        <a:p>
          <a:endParaRPr lang="en-US"/>
        </a:p>
      </dgm:t>
    </dgm:pt>
    <dgm:pt modelId="{10BBADAB-F65A-4239-91EC-274C7A935BF2}" type="pres">
      <dgm:prSet presAssocID="{3632D8EF-FC73-4A4A-9BE7-3474283D6D5E}" presName="arrow" presStyleLbl="alignNode1" presStyleIdx="1" presStyleCnt="4"/>
      <dgm:spPr/>
      <dgm:t>
        <a:bodyPr/>
        <a:lstStyle/>
        <a:p>
          <a:endParaRPr lang="en-US"/>
        </a:p>
      </dgm:t>
    </dgm:pt>
    <dgm:pt modelId="{E41F4342-9FFE-47FE-BEE8-D529769CFD0B}" type="pres">
      <dgm:prSet presAssocID="{3632D8EF-FC73-4A4A-9BE7-3474283D6D5E}" presName="descendantArrow" presStyleLbl="bgAccFollowNode1" presStyleIdx="1" presStyleCnt="4"/>
      <dgm:spPr/>
      <dgm:t>
        <a:bodyPr/>
        <a:lstStyle/>
        <a:p>
          <a:endParaRPr lang="en-US"/>
        </a:p>
      </dgm:t>
    </dgm:pt>
    <dgm:pt modelId="{ED661A36-E9A4-49E6-93F7-21B715D738E8}" type="pres">
      <dgm:prSet presAssocID="{250DF134-7819-4242-B3F8-C868D4C33FE1}" presName="sp" presStyleCnt="0"/>
      <dgm:spPr/>
    </dgm:pt>
    <dgm:pt modelId="{1D4FEF1D-9ED6-4D26-94AF-894EC5D47476}" type="pres">
      <dgm:prSet presAssocID="{30125EDC-D3DF-4F4E-A7EA-D9BAA8EF1BFE}" presName="arrowAndChildren" presStyleCnt="0"/>
      <dgm:spPr/>
    </dgm:pt>
    <dgm:pt modelId="{4B912E9D-6B93-4B9A-828D-AEE2C9E8C2B1}" type="pres">
      <dgm:prSet presAssocID="{30125EDC-D3DF-4F4E-A7EA-D9BAA8EF1BFE}" presName="parentTextArrow" presStyleLbl="node1" presStyleIdx="0" presStyleCnt="0"/>
      <dgm:spPr/>
      <dgm:t>
        <a:bodyPr/>
        <a:lstStyle/>
        <a:p>
          <a:endParaRPr lang="en-US"/>
        </a:p>
      </dgm:t>
    </dgm:pt>
    <dgm:pt modelId="{7EC65C04-1863-417B-AB94-0725177F04A4}" type="pres">
      <dgm:prSet presAssocID="{30125EDC-D3DF-4F4E-A7EA-D9BAA8EF1BFE}" presName="arrow" presStyleLbl="alignNode1" presStyleIdx="2" presStyleCnt="4"/>
      <dgm:spPr/>
      <dgm:t>
        <a:bodyPr/>
        <a:lstStyle/>
        <a:p>
          <a:endParaRPr lang="en-US"/>
        </a:p>
      </dgm:t>
    </dgm:pt>
    <dgm:pt modelId="{30BE029A-8C4B-4640-9BBB-08FE9ECE8AD2}" type="pres">
      <dgm:prSet presAssocID="{30125EDC-D3DF-4F4E-A7EA-D9BAA8EF1BFE}" presName="descendantArrow" presStyleLbl="bgAccFollowNode1" presStyleIdx="2" presStyleCnt="4"/>
      <dgm:spPr/>
      <dgm:t>
        <a:bodyPr/>
        <a:lstStyle/>
        <a:p>
          <a:endParaRPr lang="en-US"/>
        </a:p>
      </dgm:t>
    </dgm:pt>
    <dgm:pt modelId="{8C9C5D48-A2DB-4C97-9439-118C51E6CA43}" type="pres">
      <dgm:prSet presAssocID="{C5F20CD0-D730-419E-B59B-D2E43578ABC9}" presName="sp" presStyleCnt="0"/>
      <dgm:spPr/>
    </dgm:pt>
    <dgm:pt modelId="{EDA03E52-0C8C-4FAB-9EC5-32A20B76BE95}" type="pres">
      <dgm:prSet presAssocID="{F7133B71-F030-4EF1-8FB8-5B88155E2464}" presName="arrowAndChildren" presStyleCnt="0"/>
      <dgm:spPr/>
    </dgm:pt>
    <dgm:pt modelId="{02C45550-1BCD-418B-A98C-FEEC88706FFC}" type="pres">
      <dgm:prSet presAssocID="{F7133B71-F030-4EF1-8FB8-5B88155E2464}" presName="parentTextArrow" presStyleLbl="node1" presStyleIdx="0" presStyleCnt="0"/>
      <dgm:spPr/>
      <dgm:t>
        <a:bodyPr/>
        <a:lstStyle/>
        <a:p>
          <a:endParaRPr lang="en-US"/>
        </a:p>
      </dgm:t>
    </dgm:pt>
    <dgm:pt modelId="{85A4FDBA-388D-451A-AC69-E5F11176299A}" type="pres">
      <dgm:prSet presAssocID="{F7133B71-F030-4EF1-8FB8-5B88155E2464}" presName="arrow" presStyleLbl="alignNode1" presStyleIdx="3" presStyleCnt="4"/>
      <dgm:spPr/>
      <dgm:t>
        <a:bodyPr/>
        <a:lstStyle/>
        <a:p>
          <a:endParaRPr lang="en-US"/>
        </a:p>
      </dgm:t>
    </dgm:pt>
    <dgm:pt modelId="{52E280DE-3718-4C98-9385-CEF1A59AB3BA}" type="pres">
      <dgm:prSet presAssocID="{F7133B71-F030-4EF1-8FB8-5B88155E2464}" presName="descendantArrow" presStyleLbl="bgAccFollowNode1" presStyleIdx="3" presStyleCnt="4"/>
      <dgm:spPr/>
      <dgm:t>
        <a:bodyPr/>
        <a:lstStyle/>
        <a:p>
          <a:endParaRPr lang="en-US"/>
        </a:p>
      </dgm:t>
    </dgm:pt>
  </dgm:ptLst>
  <dgm:cxnLst>
    <dgm:cxn modelId="{CE80E4A1-AA69-469F-B992-7E641D36ACB7}" type="presOf" srcId="{33741738-7956-4503-AC14-8BE5D761D60F}" destId="{52E280DE-3718-4C98-9385-CEF1A59AB3BA}" srcOrd="0" destOrd="0" presId="urn:microsoft.com/office/officeart/2016/7/layout/VerticalDownArrowProcess"/>
    <dgm:cxn modelId="{93A331AC-ED0B-46F3-8702-0F307A8B3C5F}" srcId="{F960F95A-3670-4E56-BB2E-5B55EF96C90D}" destId="{98950086-D1C7-498F-A5C4-249EE1564D0E}" srcOrd="3" destOrd="0" parTransId="{D3328F37-5632-468E-A2C3-FC93B9A336CE}" sibTransId="{D8177D30-B583-425E-8C8E-26382A78DFE6}"/>
    <dgm:cxn modelId="{F1814093-DE36-4A91-AB4B-A4166F927228}" type="presOf" srcId="{30125EDC-D3DF-4F4E-A7EA-D9BAA8EF1BFE}" destId="{4B912E9D-6B93-4B9A-828D-AEE2C9E8C2B1}" srcOrd="0" destOrd="0" presId="urn:microsoft.com/office/officeart/2016/7/layout/VerticalDownArrowProcess"/>
    <dgm:cxn modelId="{6AD6F551-C009-45EB-A100-862C79FB4D69}" type="presOf" srcId="{98950086-D1C7-498F-A5C4-249EE1564D0E}" destId="{5B584A26-7F0E-4B47-9C1C-743AA0F47B29}" srcOrd="0" destOrd="0" presId="urn:microsoft.com/office/officeart/2016/7/layout/VerticalDownArrowProcess"/>
    <dgm:cxn modelId="{6D5DDBFD-B44B-4AD0-9D88-94CCCB2232CB}" type="presOf" srcId="{3632D8EF-FC73-4A4A-9BE7-3474283D6D5E}" destId="{23417FFF-EBBF-4B39-82C5-14B0024AA43F}" srcOrd="0" destOrd="0" presId="urn:microsoft.com/office/officeart/2016/7/layout/VerticalDownArrowProcess"/>
    <dgm:cxn modelId="{2E57AD9D-2C73-43CC-927B-5CC612538A2D}" type="presOf" srcId="{9DA39B06-8F8D-43DB-BF54-7C7041FA65AB}" destId="{E41F4342-9FFE-47FE-BEE8-D529769CFD0B}" srcOrd="0" destOrd="0" presId="urn:microsoft.com/office/officeart/2016/7/layout/VerticalDownArrowProcess"/>
    <dgm:cxn modelId="{A870C164-B931-42D4-BDC6-5EE165FB76C9}" type="presOf" srcId="{F7133B71-F030-4EF1-8FB8-5B88155E2464}" destId="{85A4FDBA-388D-451A-AC69-E5F11176299A}" srcOrd="1" destOrd="0" presId="urn:microsoft.com/office/officeart/2016/7/layout/VerticalDownArrowProcess"/>
    <dgm:cxn modelId="{44BE8F9C-6B89-499D-BBE5-0D2A13632CFF}" type="presOf" srcId="{F960F95A-3670-4E56-BB2E-5B55EF96C90D}" destId="{07693C17-4FE6-42E9-B51D-9BEB2528615E}" srcOrd="0" destOrd="0" presId="urn:microsoft.com/office/officeart/2016/7/layout/VerticalDownArrowProcess"/>
    <dgm:cxn modelId="{5C5E24B0-FED3-4C9D-A3F3-6A6249BD3B01}" srcId="{3632D8EF-FC73-4A4A-9BE7-3474283D6D5E}" destId="{9DA39B06-8F8D-43DB-BF54-7C7041FA65AB}" srcOrd="0" destOrd="0" parTransId="{70F12D13-CFF2-4D00-8281-BB13C39774F8}" sibTransId="{A8D91352-FD90-449E-AB04-EF907EBA4853}"/>
    <dgm:cxn modelId="{89AFA36A-79E5-4AF9-AB8F-416645582E63}" srcId="{F960F95A-3670-4E56-BB2E-5B55EF96C90D}" destId="{F7133B71-F030-4EF1-8FB8-5B88155E2464}" srcOrd="0" destOrd="0" parTransId="{ACF8F580-8AC4-480D-991B-F7CF4EED6409}" sibTransId="{C5F20CD0-D730-419E-B59B-D2E43578ABC9}"/>
    <dgm:cxn modelId="{2C0B40A7-0B96-470B-97A4-A69B2A95AC23}" type="presOf" srcId="{30125EDC-D3DF-4F4E-A7EA-D9BAA8EF1BFE}" destId="{7EC65C04-1863-417B-AB94-0725177F04A4}" srcOrd="1" destOrd="0" presId="urn:microsoft.com/office/officeart/2016/7/layout/VerticalDownArrowProcess"/>
    <dgm:cxn modelId="{AD92482A-A3BE-42BA-AC52-523571DBDC86}" srcId="{30125EDC-D3DF-4F4E-A7EA-D9BAA8EF1BFE}" destId="{933EE9B0-B2FF-4A53-8895-DFD5B18EDAAF}" srcOrd="0" destOrd="0" parTransId="{59B500A7-A49E-41F1-BC47-16962A91D7FB}" sibTransId="{288C7A47-0A06-43A6-9D45-4BF469AC5A6C}"/>
    <dgm:cxn modelId="{B0080C64-2928-4911-B206-4519480C7097}" type="presOf" srcId="{3632D8EF-FC73-4A4A-9BE7-3474283D6D5E}" destId="{10BBADAB-F65A-4239-91EC-274C7A935BF2}" srcOrd="1" destOrd="0" presId="urn:microsoft.com/office/officeart/2016/7/layout/VerticalDownArrowProcess"/>
    <dgm:cxn modelId="{ADCA6E19-AFAD-4ED0-9BB4-0CF8ABE5784D}" srcId="{F7133B71-F030-4EF1-8FB8-5B88155E2464}" destId="{33741738-7956-4503-AC14-8BE5D761D60F}" srcOrd="0" destOrd="0" parTransId="{AD3EB840-7277-4C3F-9966-4D9FB47A5E29}" sibTransId="{C4E8E738-B35C-4A48-8E90-99C77F6C6198}"/>
    <dgm:cxn modelId="{5FFBD49F-E152-46ED-8F1C-BD276811522E}" type="presOf" srcId="{A9333EDB-C59F-4C10-BF92-43A76D8F9A4A}" destId="{9FC6F4E6-ED12-4790-B733-8CFF38A2F8E5}" srcOrd="0" destOrd="0" presId="urn:microsoft.com/office/officeart/2016/7/layout/VerticalDownArrowProcess"/>
    <dgm:cxn modelId="{2C1E6C9F-8026-43DA-ADFD-74FFF779A28B}" srcId="{98950086-D1C7-498F-A5C4-249EE1564D0E}" destId="{A9333EDB-C59F-4C10-BF92-43A76D8F9A4A}" srcOrd="0" destOrd="0" parTransId="{EB050844-6730-4464-8898-09BDB2A239BF}" sibTransId="{2BE091CF-4911-4F1A-942E-85A86C3CE303}"/>
    <dgm:cxn modelId="{E6030468-5D6E-4F78-AAA3-D3D4092C0E4B}" srcId="{F960F95A-3670-4E56-BB2E-5B55EF96C90D}" destId="{30125EDC-D3DF-4F4E-A7EA-D9BAA8EF1BFE}" srcOrd="1" destOrd="0" parTransId="{085EB479-FB33-4C2E-BE35-E3ACBB3A2C1E}" sibTransId="{250DF134-7819-4242-B3F8-C868D4C33FE1}"/>
    <dgm:cxn modelId="{F9E1459E-D97A-40D2-BA93-406B10AC34F2}" srcId="{F960F95A-3670-4E56-BB2E-5B55EF96C90D}" destId="{3632D8EF-FC73-4A4A-9BE7-3474283D6D5E}" srcOrd="2" destOrd="0" parTransId="{C9A0A2A9-4DBF-488E-AE09-3FD728EED472}" sibTransId="{E238D755-BDF7-4EDC-8DD7-D60E5EC09F7B}"/>
    <dgm:cxn modelId="{66FB6611-6FFF-404B-BF83-6560068EA5EF}" type="presOf" srcId="{F7133B71-F030-4EF1-8FB8-5B88155E2464}" destId="{02C45550-1BCD-418B-A98C-FEEC88706FFC}" srcOrd="0" destOrd="0" presId="urn:microsoft.com/office/officeart/2016/7/layout/VerticalDownArrowProcess"/>
    <dgm:cxn modelId="{52223E00-05BC-4CFB-84C4-53A61A020B81}" type="presOf" srcId="{933EE9B0-B2FF-4A53-8895-DFD5B18EDAAF}" destId="{30BE029A-8C4B-4640-9BBB-08FE9ECE8AD2}" srcOrd="0" destOrd="0" presId="urn:microsoft.com/office/officeart/2016/7/layout/VerticalDownArrowProcess"/>
    <dgm:cxn modelId="{86F5550A-C02A-4619-8210-1239B7844EE0}" type="presParOf" srcId="{07693C17-4FE6-42E9-B51D-9BEB2528615E}" destId="{1B6A153B-E08D-45BD-8B14-7459A551DF74}" srcOrd="0" destOrd="0" presId="urn:microsoft.com/office/officeart/2016/7/layout/VerticalDownArrowProcess"/>
    <dgm:cxn modelId="{E0446EE7-5B57-4A05-95E6-53EC2B9A7F18}" type="presParOf" srcId="{1B6A153B-E08D-45BD-8B14-7459A551DF74}" destId="{5B584A26-7F0E-4B47-9C1C-743AA0F47B29}" srcOrd="0" destOrd="0" presId="urn:microsoft.com/office/officeart/2016/7/layout/VerticalDownArrowProcess"/>
    <dgm:cxn modelId="{7568604E-8AE6-4C5E-8E09-813A57F90AF0}" type="presParOf" srcId="{1B6A153B-E08D-45BD-8B14-7459A551DF74}" destId="{9FC6F4E6-ED12-4790-B733-8CFF38A2F8E5}" srcOrd="1" destOrd="0" presId="urn:microsoft.com/office/officeart/2016/7/layout/VerticalDownArrowProcess"/>
    <dgm:cxn modelId="{4F26A7DA-BFB3-48EB-88A3-6A170D38E8C0}" type="presParOf" srcId="{07693C17-4FE6-42E9-B51D-9BEB2528615E}" destId="{803C29BB-F9BB-4A60-ADCE-B09F4F132CE4}" srcOrd="1" destOrd="0" presId="urn:microsoft.com/office/officeart/2016/7/layout/VerticalDownArrowProcess"/>
    <dgm:cxn modelId="{176C7CE2-B647-4294-A997-190F725A95BD}" type="presParOf" srcId="{07693C17-4FE6-42E9-B51D-9BEB2528615E}" destId="{A64DCE2E-BC6F-44B1-B004-7337B6D4421E}" srcOrd="2" destOrd="0" presId="urn:microsoft.com/office/officeart/2016/7/layout/VerticalDownArrowProcess"/>
    <dgm:cxn modelId="{BC12F3DC-D737-40B2-964B-F66FDC905B7F}" type="presParOf" srcId="{A64DCE2E-BC6F-44B1-B004-7337B6D4421E}" destId="{23417FFF-EBBF-4B39-82C5-14B0024AA43F}" srcOrd="0" destOrd="0" presId="urn:microsoft.com/office/officeart/2016/7/layout/VerticalDownArrowProcess"/>
    <dgm:cxn modelId="{C6375038-7932-42FA-865D-CDB74160B076}" type="presParOf" srcId="{A64DCE2E-BC6F-44B1-B004-7337B6D4421E}" destId="{10BBADAB-F65A-4239-91EC-274C7A935BF2}" srcOrd="1" destOrd="0" presId="urn:microsoft.com/office/officeart/2016/7/layout/VerticalDownArrowProcess"/>
    <dgm:cxn modelId="{CD100120-4F97-46B2-AB70-61A01327679F}" type="presParOf" srcId="{A64DCE2E-BC6F-44B1-B004-7337B6D4421E}" destId="{E41F4342-9FFE-47FE-BEE8-D529769CFD0B}" srcOrd="2" destOrd="0" presId="urn:microsoft.com/office/officeart/2016/7/layout/VerticalDownArrowProcess"/>
    <dgm:cxn modelId="{B5FB062E-5359-483A-80A4-F0B4F947E4E6}" type="presParOf" srcId="{07693C17-4FE6-42E9-B51D-9BEB2528615E}" destId="{ED661A36-E9A4-49E6-93F7-21B715D738E8}" srcOrd="3" destOrd="0" presId="urn:microsoft.com/office/officeart/2016/7/layout/VerticalDownArrowProcess"/>
    <dgm:cxn modelId="{33B03DB9-60CC-4A68-A69C-C1BEB8F14678}" type="presParOf" srcId="{07693C17-4FE6-42E9-B51D-9BEB2528615E}" destId="{1D4FEF1D-9ED6-4D26-94AF-894EC5D47476}" srcOrd="4" destOrd="0" presId="urn:microsoft.com/office/officeart/2016/7/layout/VerticalDownArrowProcess"/>
    <dgm:cxn modelId="{F4E45960-969B-484A-BCAE-B20160681492}" type="presParOf" srcId="{1D4FEF1D-9ED6-4D26-94AF-894EC5D47476}" destId="{4B912E9D-6B93-4B9A-828D-AEE2C9E8C2B1}" srcOrd="0" destOrd="0" presId="urn:microsoft.com/office/officeart/2016/7/layout/VerticalDownArrowProcess"/>
    <dgm:cxn modelId="{820AB8F4-7AF6-450A-B247-2E6E56B862A1}" type="presParOf" srcId="{1D4FEF1D-9ED6-4D26-94AF-894EC5D47476}" destId="{7EC65C04-1863-417B-AB94-0725177F04A4}" srcOrd="1" destOrd="0" presId="urn:microsoft.com/office/officeart/2016/7/layout/VerticalDownArrowProcess"/>
    <dgm:cxn modelId="{3A88B705-1378-4E2D-A4C7-1A10367BC4C9}" type="presParOf" srcId="{1D4FEF1D-9ED6-4D26-94AF-894EC5D47476}" destId="{30BE029A-8C4B-4640-9BBB-08FE9ECE8AD2}" srcOrd="2" destOrd="0" presId="urn:microsoft.com/office/officeart/2016/7/layout/VerticalDownArrowProcess"/>
    <dgm:cxn modelId="{E4995306-EAB5-481A-9ADD-CA5756AFEDD4}" type="presParOf" srcId="{07693C17-4FE6-42E9-B51D-9BEB2528615E}" destId="{8C9C5D48-A2DB-4C97-9439-118C51E6CA43}" srcOrd="5" destOrd="0" presId="urn:microsoft.com/office/officeart/2016/7/layout/VerticalDownArrowProcess"/>
    <dgm:cxn modelId="{2324784A-0A1C-4705-B86E-7F1D9CF73D70}" type="presParOf" srcId="{07693C17-4FE6-42E9-B51D-9BEB2528615E}" destId="{EDA03E52-0C8C-4FAB-9EC5-32A20B76BE95}" srcOrd="6" destOrd="0" presId="urn:microsoft.com/office/officeart/2016/7/layout/VerticalDownArrowProcess"/>
    <dgm:cxn modelId="{D6ED9D0E-EEF0-4828-A834-4F858B48CE74}" type="presParOf" srcId="{EDA03E52-0C8C-4FAB-9EC5-32A20B76BE95}" destId="{02C45550-1BCD-418B-A98C-FEEC88706FFC}" srcOrd="0" destOrd="0" presId="urn:microsoft.com/office/officeart/2016/7/layout/VerticalDownArrowProcess"/>
    <dgm:cxn modelId="{52FF0556-CEDA-4DD1-9C97-287AFFFC067E}" type="presParOf" srcId="{EDA03E52-0C8C-4FAB-9EC5-32A20B76BE95}" destId="{85A4FDBA-388D-451A-AC69-E5F11176299A}" srcOrd="1" destOrd="0" presId="urn:microsoft.com/office/officeart/2016/7/layout/VerticalDownArrowProcess"/>
    <dgm:cxn modelId="{3D454098-8CDA-45BC-BD9A-44B76430F2CB}" type="presParOf" srcId="{EDA03E52-0C8C-4FAB-9EC5-32A20B76BE95}" destId="{52E280DE-3718-4C98-9385-CEF1A59AB3BA}" srcOrd="2" destOrd="0" presId="urn:microsoft.com/office/officeart/2016/7/layout/VerticalDownArrow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7F0E0B-3389-4F1F-B6F3-CC8D315FD19C}">
      <dsp:nvSpPr>
        <dsp:cNvPr id="0" name=""/>
        <dsp:cNvSpPr/>
      </dsp:nvSpPr>
      <dsp:spPr>
        <a:xfrm>
          <a:off x="286161" y="756361"/>
          <a:ext cx="889980" cy="889980"/>
        </a:xfrm>
        <a:prstGeom prst="round2DiagRect">
          <a:avLst>
            <a:gd name="adj1" fmla="val 29727"/>
            <a:gd name="adj2" fmla="val 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84CD5F33-D052-4F2A-B07F-E72982AD8215}">
      <dsp:nvSpPr>
        <dsp:cNvPr id="0" name=""/>
        <dsp:cNvSpPr/>
      </dsp:nvSpPr>
      <dsp:spPr>
        <a:xfrm>
          <a:off x="475829" y="946029"/>
          <a:ext cx="510644" cy="510644"/>
        </a:xfrm>
        <a:prstGeom prst="rect">
          <a:avLst/>
        </a:prstGeom>
        <a:blipFill>
          <a:blip xmlns:r="http://schemas.openxmlformats.org/officeDocument/2006/relationships" r:embed="rId1">
            <a:extLst>
              <a:ext uri="{96DAC541-7B7A-43D3-8B79-37D633B846F1}">
                <asvg:svgBlip xmlns:asvg="http://schemas.microsoft.com/office/drawing/2016/SVG/main" xmlns="" r:embed="rId2"/>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A2C52252-5492-4D6A-8A72-0472BF3E030B}">
      <dsp:nvSpPr>
        <dsp:cNvPr id="0" name=""/>
        <dsp:cNvSpPr/>
      </dsp:nvSpPr>
      <dsp:spPr>
        <a:xfrm>
          <a:off x="1659" y="1923548"/>
          <a:ext cx="1458984" cy="58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800100">
            <a:lnSpc>
              <a:spcPct val="100000"/>
            </a:lnSpc>
            <a:spcBef>
              <a:spcPct val="0"/>
            </a:spcBef>
            <a:spcAft>
              <a:spcPct val="35000"/>
            </a:spcAft>
            <a:defRPr cap="all"/>
          </a:pPr>
          <a:r>
            <a:rPr lang="en-GB" sz="1800" b="0" kern="1200" cap="none">
              <a:latin typeface="+mj-lt"/>
            </a:rPr>
            <a:t>Higher education</a:t>
          </a:r>
          <a:endParaRPr lang="en-GB" sz="1800" b="0" i="0" u="none" strike="noStrike" kern="1200" cap="none" baseline="0" noProof="0" dirty="0">
            <a:latin typeface="+mj-lt"/>
            <a:cs typeface="Calibri Light"/>
          </a:endParaRPr>
        </a:p>
      </dsp:txBody>
      <dsp:txXfrm>
        <a:off x="1659" y="1923548"/>
        <a:ext cx="1458984" cy="583593"/>
      </dsp:txXfrm>
    </dsp:sp>
    <dsp:sp modelId="{F3D85CDB-6AD6-46B0-B8D7-B411D11E4636}">
      <dsp:nvSpPr>
        <dsp:cNvPr id="0" name=""/>
        <dsp:cNvSpPr/>
      </dsp:nvSpPr>
      <dsp:spPr>
        <a:xfrm>
          <a:off x="2065721" y="756361"/>
          <a:ext cx="889980" cy="889980"/>
        </a:xfrm>
        <a:prstGeom prst="round2DiagRect">
          <a:avLst>
            <a:gd name="adj1" fmla="val 29727"/>
            <a:gd name="adj2" fmla="val 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62AA9534-BC25-4B3F-B9BC-AA164445A2C5}">
      <dsp:nvSpPr>
        <dsp:cNvPr id="0" name=""/>
        <dsp:cNvSpPr/>
      </dsp:nvSpPr>
      <dsp:spPr>
        <a:xfrm>
          <a:off x="2255389" y="946029"/>
          <a:ext cx="510644" cy="510644"/>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4D58AFDC-0778-4BDB-A08D-62A10077DD53}">
      <dsp:nvSpPr>
        <dsp:cNvPr id="0" name=""/>
        <dsp:cNvSpPr/>
      </dsp:nvSpPr>
      <dsp:spPr>
        <a:xfrm>
          <a:off x="1715966" y="1923548"/>
          <a:ext cx="1589490" cy="58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777875">
            <a:lnSpc>
              <a:spcPct val="100000"/>
            </a:lnSpc>
            <a:spcBef>
              <a:spcPct val="0"/>
            </a:spcBef>
            <a:spcAft>
              <a:spcPct val="35000"/>
            </a:spcAft>
            <a:defRPr cap="all"/>
          </a:pPr>
          <a:r>
            <a:rPr lang="en-GB" sz="1750" b="0" kern="1200" cap="none">
              <a:latin typeface="+mj-lt"/>
            </a:rPr>
            <a:t>Apprenticeships</a:t>
          </a:r>
          <a:r>
            <a:rPr lang="en-GB" sz="1800" b="0" kern="1200" cap="none">
              <a:latin typeface="+mj-lt"/>
            </a:rPr>
            <a:t>/ traineeships</a:t>
          </a:r>
          <a:endParaRPr lang="en-GB" sz="1800" b="0" kern="1200" cap="none" dirty="0">
            <a:latin typeface="+mj-lt"/>
          </a:endParaRPr>
        </a:p>
      </dsp:txBody>
      <dsp:txXfrm>
        <a:off x="1715966" y="1923548"/>
        <a:ext cx="1589490" cy="583593"/>
      </dsp:txXfrm>
    </dsp:sp>
    <dsp:sp modelId="{1FDC76F1-2A12-499B-A052-2BF375205DC8}">
      <dsp:nvSpPr>
        <dsp:cNvPr id="0" name=""/>
        <dsp:cNvSpPr/>
      </dsp:nvSpPr>
      <dsp:spPr>
        <a:xfrm>
          <a:off x="3845280" y="756361"/>
          <a:ext cx="889980" cy="889980"/>
        </a:xfrm>
        <a:prstGeom prst="round2DiagRect">
          <a:avLst>
            <a:gd name="adj1" fmla="val 29727"/>
            <a:gd name="adj2" fmla="val 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14F966E3-79AD-4D79-A9F6-4C206CD81EF2}">
      <dsp:nvSpPr>
        <dsp:cNvPr id="0" name=""/>
        <dsp:cNvSpPr/>
      </dsp:nvSpPr>
      <dsp:spPr>
        <a:xfrm rot="2189517">
          <a:off x="4034948" y="946029"/>
          <a:ext cx="510644" cy="510644"/>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xmlns="" r:embed="rId6"/>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10236270-E10F-4009-89A6-1703EE4C6AB1}">
      <dsp:nvSpPr>
        <dsp:cNvPr id="0" name=""/>
        <dsp:cNvSpPr/>
      </dsp:nvSpPr>
      <dsp:spPr>
        <a:xfrm>
          <a:off x="3560778" y="1923548"/>
          <a:ext cx="1458984" cy="58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800100">
            <a:lnSpc>
              <a:spcPct val="100000"/>
            </a:lnSpc>
            <a:spcBef>
              <a:spcPct val="0"/>
            </a:spcBef>
            <a:spcAft>
              <a:spcPct val="35000"/>
            </a:spcAft>
            <a:defRPr cap="all"/>
          </a:pPr>
          <a:r>
            <a:rPr lang="en-GB" sz="1800" b="0" kern="1200" cap="none">
              <a:latin typeface="+mj-lt"/>
            </a:rPr>
            <a:t>Studying abroad</a:t>
          </a:r>
          <a:endParaRPr lang="en-GB" sz="1800" b="0" kern="1200" cap="none" dirty="0">
            <a:latin typeface="+mj-lt"/>
          </a:endParaRPr>
        </a:p>
      </dsp:txBody>
      <dsp:txXfrm>
        <a:off x="3560778" y="1923548"/>
        <a:ext cx="1458984" cy="583593"/>
      </dsp:txXfrm>
    </dsp:sp>
    <dsp:sp modelId="{85F07643-39BA-442D-AA96-CE8150BC8E35}">
      <dsp:nvSpPr>
        <dsp:cNvPr id="0" name=""/>
        <dsp:cNvSpPr/>
      </dsp:nvSpPr>
      <dsp:spPr>
        <a:xfrm>
          <a:off x="5559587" y="756361"/>
          <a:ext cx="889980" cy="889980"/>
        </a:xfrm>
        <a:prstGeom prst="round2DiagRect">
          <a:avLst>
            <a:gd name="adj1" fmla="val 29727"/>
            <a:gd name="adj2" fmla="val 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D7071DA3-9DF3-44F3-91BC-1B157B696D45}">
      <dsp:nvSpPr>
        <dsp:cNvPr id="0" name=""/>
        <dsp:cNvSpPr/>
      </dsp:nvSpPr>
      <dsp:spPr>
        <a:xfrm>
          <a:off x="5749255" y="946029"/>
          <a:ext cx="510644" cy="510644"/>
        </a:xfrm>
        <a:prstGeom prst="rect">
          <a:avLst/>
        </a:prstGeom>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xmlns="" r:embed="rId8"/>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114FC8B5-2BDE-4F8A-AED2-B2C221876442}">
      <dsp:nvSpPr>
        <dsp:cNvPr id="0" name=""/>
        <dsp:cNvSpPr/>
      </dsp:nvSpPr>
      <dsp:spPr>
        <a:xfrm>
          <a:off x="5275085" y="1923548"/>
          <a:ext cx="1458984" cy="58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800100">
            <a:lnSpc>
              <a:spcPct val="100000"/>
            </a:lnSpc>
            <a:spcBef>
              <a:spcPct val="0"/>
            </a:spcBef>
            <a:spcAft>
              <a:spcPct val="35000"/>
            </a:spcAft>
            <a:defRPr cap="all"/>
          </a:pPr>
          <a:r>
            <a:rPr lang="en-GB" sz="1800" b="0" kern="1200" cap="none">
              <a:latin typeface="+mj-lt"/>
            </a:rPr>
            <a:t>Gap year</a:t>
          </a:r>
          <a:endParaRPr lang="en-GB" sz="1800" b="0" kern="1200" dirty="0">
            <a:latin typeface="+mj-lt"/>
          </a:endParaRPr>
        </a:p>
      </dsp:txBody>
      <dsp:txXfrm>
        <a:off x="5275085" y="1923548"/>
        <a:ext cx="1458984" cy="583593"/>
      </dsp:txXfrm>
    </dsp:sp>
    <dsp:sp modelId="{917E4EEE-F4B1-47A3-8845-BAE3FA8736FD}">
      <dsp:nvSpPr>
        <dsp:cNvPr id="0" name=""/>
        <dsp:cNvSpPr/>
      </dsp:nvSpPr>
      <dsp:spPr>
        <a:xfrm>
          <a:off x="7273894" y="756361"/>
          <a:ext cx="889980" cy="889980"/>
        </a:xfrm>
        <a:prstGeom prst="round2DiagRect">
          <a:avLst>
            <a:gd name="adj1" fmla="val 29727"/>
            <a:gd name="adj2" fmla="val 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5DCC0D43-A32E-4D3C-ABFA-87375245EF6D}">
      <dsp:nvSpPr>
        <dsp:cNvPr id="0" name=""/>
        <dsp:cNvSpPr/>
      </dsp:nvSpPr>
      <dsp:spPr>
        <a:xfrm>
          <a:off x="7463562" y="946029"/>
          <a:ext cx="510644" cy="510644"/>
        </a:xfrm>
        <a:prstGeom prst="rect">
          <a:avLst/>
        </a:prstGeom>
        <a:blipFill>
          <a:blip xmlns:r="http://schemas.openxmlformats.org/officeDocument/2006/relationships" r:embed="rId9">
            <a:extLst>
              <a:ext uri="{28A0092B-C50C-407E-A947-70E740481C1C}">
                <a14:useLocalDpi xmlns:a14="http://schemas.microsoft.com/office/drawing/2010/main"/>
              </a:ext>
              <a:ext uri="{96DAC541-7B7A-43D3-8B79-37D633B846F1}">
                <asvg:svgBlip xmlns:asvg="http://schemas.microsoft.com/office/drawing/2016/SVG/main" xmlns="" r:embed="rId10"/>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D655ECA1-80E0-4BA0-AEE3-1825E4F54959}">
      <dsp:nvSpPr>
        <dsp:cNvPr id="0" name=""/>
        <dsp:cNvSpPr/>
      </dsp:nvSpPr>
      <dsp:spPr>
        <a:xfrm>
          <a:off x="6989392" y="1923548"/>
          <a:ext cx="1458984" cy="58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800100">
            <a:lnSpc>
              <a:spcPct val="100000"/>
            </a:lnSpc>
            <a:spcBef>
              <a:spcPct val="0"/>
            </a:spcBef>
            <a:spcAft>
              <a:spcPct val="35000"/>
            </a:spcAft>
            <a:defRPr cap="all"/>
          </a:pPr>
          <a:r>
            <a:rPr lang="en-GB" sz="1800" b="0" kern="1200" cap="none">
              <a:latin typeface="+mj-lt"/>
            </a:rPr>
            <a:t>Getting a job</a:t>
          </a:r>
          <a:endParaRPr lang="en-GB" sz="1800" b="0" kern="1200" dirty="0">
            <a:latin typeface="+mj-lt"/>
          </a:endParaRPr>
        </a:p>
      </dsp:txBody>
      <dsp:txXfrm>
        <a:off x="6989392" y="1923548"/>
        <a:ext cx="1458984" cy="5835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A693CE-EE3A-4E03-B255-3BEFA94A6FBB}">
      <dsp:nvSpPr>
        <dsp:cNvPr id="0" name=""/>
        <dsp:cNvSpPr/>
      </dsp:nvSpPr>
      <dsp:spPr>
        <a:xfrm>
          <a:off x="245823" y="1532135"/>
          <a:ext cx="1958222" cy="322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lvl="0" algn="ctr" defTabSz="666750">
            <a:lnSpc>
              <a:spcPct val="90000"/>
            </a:lnSpc>
            <a:spcBef>
              <a:spcPct val="0"/>
            </a:spcBef>
            <a:spcAft>
              <a:spcPct val="35000"/>
            </a:spcAft>
            <a:defRPr b="1"/>
          </a:pPr>
          <a:r>
            <a:rPr lang="en-US" sz="1500" kern="1200" dirty="0"/>
            <a:t>18 May</a:t>
          </a:r>
        </a:p>
      </dsp:txBody>
      <dsp:txXfrm>
        <a:off x="245823" y="1532135"/>
        <a:ext cx="1958222" cy="322404"/>
      </dsp:txXfrm>
    </dsp:sp>
    <dsp:sp modelId="{D56D12F5-B9B5-40C3-B611-314CAFE494A1}">
      <dsp:nvSpPr>
        <dsp:cNvPr id="0" name=""/>
        <dsp:cNvSpPr/>
      </dsp:nvSpPr>
      <dsp:spPr>
        <a:xfrm>
          <a:off x="0" y="1369506"/>
          <a:ext cx="8569317" cy="11412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C96F62-C031-4DD7-A3A2-F093C9065DF4}">
      <dsp:nvSpPr>
        <dsp:cNvPr id="0" name=""/>
        <dsp:cNvSpPr/>
      </dsp:nvSpPr>
      <dsp:spPr>
        <a:xfrm>
          <a:off x="147912" y="364845"/>
          <a:ext cx="2154045" cy="51962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lvl="0" algn="l" defTabSz="488950">
            <a:lnSpc>
              <a:spcPct val="90000"/>
            </a:lnSpc>
            <a:spcBef>
              <a:spcPct val="0"/>
            </a:spcBef>
            <a:spcAft>
              <a:spcPct val="35000"/>
            </a:spcAft>
          </a:pPr>
          <a:r>
            <a:rPr lang="en-US" sz="1100" kern="1200" dirty="0"/>
            <a:t>UCAS Undergraduate Apply opens for 2022 entry.</a:t>
          </a:r>
        </a:p>
      </dsp:txBody>
      <dsp:txXfrm>
        <a:off x="147912" y="364845"/>
        <a:ext cx="2154045" cy="519627"/>
      </dsp:txXfrm>
    </dsp:sp>
    <dsp:sp modelId="{6C55BC98-E113-4394-A450-86B89408B4EB}">
      <dsp:nvSpPr>
        <dsp:cNvPr id="0" name=""/>
        <dsp:cNvSpPr/>
      </dsp:nvSpPr>
      <dsp:spPr>
        <a:xfrm>
          <a:off x="1224935" y="884472"/>
          <a:ext cx="0" cy="485033"/>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90F818DB-450C-455C-B6A7-C3916E6AF905}">
      <dsp:nvSpPr>
        <dsp:cNvPr id="0" name=""/>
        <dsp:cNvSpPr/>
      </dsp:nvSpPr>
      <dsp:spPr>
        <a:xfrm>
          <a:off x="1469713" y="998598"/>
          <a:ext cx="1958222" cy="322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lvl="0" algn="ctr" defTabSz="666750">
            <a:lnSpc>
              <a:spcPct val="90000"/>
            </a:lnSpc>
            <a:spcBef>
              <a:spcPct val="0"/>
            </a:spcBef>
            <a:spcAft>
              <a:spcPct val="35000"/>
            </a:spcAft>
            <a:defRPr b="1"/>
          </a:pPr>
          <a:r>
            <a:rPr lang="en-US" sz="1500" kern="1200" dirty="0"/>
            <a:t>7 September</a:t>
          </a:r>
        </a:p>
      </dsp:txBody>
      <dsp:txXfrm>
        <a:off x="1469713" y="998598"/>
        <a:ext cx="1958222" cy="322404"/>
      </dsp:txXfrm>
    </dsp:sp>
    <dsp:sp modelId="{95A1243E-FB94-4A49-9F0C-1AF1AD4F05E3}">
      <dsp:nvSpPr>
        <dsp:cNvPr id="0" name=""/>
        <dsp:cNvSpPr/>
      </dsp:nvSpPr>
      <dsp:spPr>
        <a:xfrm>
          <a:off x="1371802" y="1968665"/>
          <a:ext cx="2154045" cy="52239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lvl="0" algn="l" defTabSz="488950">
            <a:lnSpc>
              <a:spcPct val="90000"/>
            </a:lnSpc>
            <a:spcBef>
              <a:spcPct val="0"/>
            </a:spcBef>
            <a:spcAft>
              <a:spcPct val="35000"/>
            </a:spcAft>
          </a:pPr>
          <a:r>
            <a:rPr lang="en-GB" sz="1100" kern="1200" dirty="0"/>
            <a:t>First day UCAS can receive a completed application to process</a:t>
          </a:r>
          <a:endParaRPr lang="en-US" sz="1100" kern="1200" dirty="0"/>
        </a:p>
      </dsp:txBody>
      <dsp:txXfrm>
        <a:off x="1371802" y="1968665"/>
        <a:ext cx="2154045" cy="522391"/>
      </dsp:txXfrm>
    </dsp:sp>
    <dsp:sp modelId="{2F4203C1-ED6E-41FE-9202-2950B750DB83}">
      <dsp:nvSpPr>
        <dsp:cNvPr id="0" name=""/>
        <dsp:cNvSpPr/>
      </dsp:nvSpPr>
      <dsp:spPr>
        <a:xfrm>
          <a:off x="2448824" y="1483631"/>
          <a:ext cx="0" cy="485033"/>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C5A529DF-B818-45A9-B9F2-565C6CF94BC4}">
      <dsp:nvSpPr>
        <dsp:cNvPr id="0" name=""/>
        <dsp:cNvSpPr/>
      </dsp:nvSpPr>
      <dsp:spPr>
        <a:xfrm>
          <a:off x="1189271" y="1390904"/>
          <a:ext cx="71328" cy="7132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1B397B3-BBAA-4341-9CB8-60FAB9037736}">
      <dsp:nvSpPr>
        <dsp:cNvPr id="0" name=""/>
        <dsp:cNvSpPr/>
      </dsp:nvSpPr>
      <dsp:spPr>
        <a:xfrm>
          <a:off x="2413160" y="1390904"/>
          <a:ext cx="71328" cy="7132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2EF7F3A-FB4F-4693-A7CE-7B09CC6E58D4}">
      <dsp:nvSpPr>
        <dsp:cNvPr id="0" name=""/>
        <dsp:cNvSpPr/>
      </dsp:nvSpPr>
      <dsp:spPr>
        <a:xfrm>
          <a:off x="2693602" y="1532135"/>
          <a:ext cx="1958222" cy="322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lvl="0" algn="ctr" defTabSz="666750">
            <a:lnSpc>
              <a:spcPct val="90000"/>
            </a:lnSpc>
            <a:spcBef>
              <a:spcPct val="0"/>
            </a:spcBef>
            <a:spcAft>
              <a:spcPct val="35000"/>
            </a:spcAft>
            <a:defRPr b="1"/>
          </a:pPr>
          <a:r>
            <a:rPr lang="en-US" sz="1500" kern="1200" dirty="0"/>
            <a:t>15 October</a:t>
          </a:r>
        </a:p>
      </dsp:txBody>
      <dsp:txXfrm>
        <a:off x="2693602" y="1532135"/>
        <a:ext cx="1958222" cy="322404"/>
      </dsp:txXfrm>
    </dsp:sp>
    <dsp:sp modelId="{F061AC30-D993-4D24-99D1-301D368C94B0}">
      <dsp:nvSpPr>
        <dsp:cNvPr id="0" name=""/>
        <dsp:cNvSpPr/>
      </dsp:nvSpPr>
      <dsp:spPr>
        <a:xfrm>
          <a:off x="2595691" y="0"/>
          <a:ext cx="2154045" cy="88447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lvl="0" algn="l" defTabSz="488950">
            <a:lnSpc>
              <a:spcPct val="90000"/>
            </a:lnSpc>
            <a:spcBef>
              <a:spcPct val="0"/>
            </a:spcBef>
            <a:spcAft>
              <a:spcPct val="35000"/>
            </a:spcAft>
          </a:pPr>
          <a:r>
            <a:rPr lang="en-US" sz="1100" kern="1200" dirty="0"/>
            <a:t>UCAS Application deadline for courses in medicine, veterinary medicine/science, and dentistry, and courses at Oxford or Cambridge.</a:t>
          </a:r>
        </a:p>
      </dsp:txBody>
      <dsp:txXfrm>
        <a:off x="2595691" y="0"/>
        <a:ext cx="2154045" cy="884472"/>
      </dsp:txXfrm>
    </dsp:sp>
    <dsp:sp modelId="{EBD1418B-FE0F-41D5-8C0C-1B2A9C0038A9}">
      <dsp:nvSpPr>
        <dsp:cNvPr id="0" name=""/>
        <dsp:cNvSpPr/>
      </dsp:nvSpPr>
      <dsp:spPr>
        <a:xfrm>
          <a:off x="3672713" y="884472"/>
          <a:ext cx="0" cy="485033"/>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FA0E1652-AAF5-476C-913A-97AB64807ADF}">
      <dsp:nvSpPr>
        <dsp:cNvPr id="0" name=""/>
        <dsp:cNvSpPr/>
      </dsp:nvSpPr>
      <dsp:spPr>
        <a:xfrm>
          <a:off x="3917491" y="998598"/>
          <a:ext cx="1958222" cy="322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lvl="0" algn="ctr" defTabSz="666750">
            <a:lnSpc>
              <a:spcPct val="90000"/>
            </a:lnSpc>
            <a:spcBef>
              <a:spcPct val="0"/>
            </a:spcBef>
            <a:spcAft>
              <a:spcPct val="35000"/>
            </a:spcAft>
            <a:defRPr b="1"/>
          </a:pPr>
          <a:r>
            <a:rPr lang="en-US" sz="1500" kern="1200"/>
            <a:t>26 January</a:t>
          </a:r>
          <a:endParaRPr lang="en-US" sz="1500" kern="1200" dirty="0"/>
        </a:p>
      </dsp:txBody>
      <dsp:txXfrm>
        <a:off x="3917491" y="998598"/>
        <a:ext cx="1958222" cy="322404"/>
      </dsp:txXfrm>
    </dsp:sp>
    <dsp:sp modelId="{49FAC462-E57B-4D88-8141-B81497E5B362}">
      <dsp:nvSpPr>
        <dsp:cNvPr id="0" name=""/>
        <dsp:cNvSpPr/>
      </dsp:nvSpPr>
      <dsp:spPr>
        <a:xfrm>
          <a:off x="3819580" y="1968665"/>
          <a:ext cx="2154045" cy="52239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lvl="0" algn="l" defTabSz="488950">
            <a:lnSpc>
              <a:spcPct val="90000"/>
            </a:lnSpc>
            <a:spcBef>
              <a:spcPct val="0"/>
            </a:spcBef>
            <a:spcAft>
              <a:spcPct val="35000"/>
            </a:spcAft>
          </a:pPr>
          <a:r>
            <a:rPr lang="en-US" sz="1100" kern="1200" dirty="0"/>
            <a:t>UCAS Equal consideration application deadline.</a:t>
          </a:r>
        </a:p>
      </dsp:txBody>
      <dsp:txXfrm>
        <a:off x="3819580" y="1968665"/>
        <a:ext cx="2154045" cy="522391"/>
      </dsp:txXfrm>
    </dsp:sp>
    <dsp:sp modelId="{6775224B-BFB9-4AA5-BB3B-7749E9BD74A3}">
      <dsp:nvSpPr>
        <dsp:cNvPr id="0" name=""/>
        <dsp:cNvSpPr/>
      </dsp:nvSpPr>
      <dsp:spPr>
        <a:xfrm>
          <a:off x="4896603" y="1483631"/>
          <a:ext cx="0" cy="485033"/>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37BDF45A-A86E-4C8F-B239-FD52D94A96E4}">
      <dsp:nvSpPr>
        <dsp:cNvPr id="0" name=""/>
        <dsp:cNvSpPr/>
      </dsp:nvSpPr>
      <dsp:spPr>
        <a:xfrm>
          <a:off x="3637049" y="1390904"/>
          <a:ext cx="71328" cy="7132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D069A7A-7523-4E51-98D8-EC8446D3FEB3}">
      <dsp:nvSpPr>
        <dsp:cNvPr id="0" name=""/>
        <dsp:cNvSpPr/>
      </dsp:nvSpPr>
      <dsp:spPr>
        <a:xfrm>
          <a:off x="4860938" y="1390904"/>
          <a:ext cx="71328" cy="7132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6CCC2FC-17C4-4635-B7B5-1A1A69927A33}">
      <dsp:nvSpPr>
        <dsp:cNvPr id="0" name=""/>
        <dsp:cNvSpPr/>
      </dsp:nvSpPr>
      <dsp:spPr>
        <a:xfrm>
          <a:off x="5141380" y="1532135"/>
          <a:ext cx="1958222" cy="322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lvl="0" algn="ctr" defTabSz="666750">
            <a:lnSpc>
              <a:spcPct val="90000"/>
            </a:lnSpc>
            <a:spcBef>
              <a:spcPct val="0"/>
            </a:spcBef>
            <a:spcAft>
              <a:spcPct val="35000"/>
            </a:spcAft>
            <a:defRPr b="1"/>
          </a:pPr>
          <a:r>
            <a:rPr lang="en-US" sz="1500" kern="1200" dirty="0"/>
            <a:t>February</a:t>
          </a:r>
        </a:p>
      </dsp:txBody>
      <dsp:txXfrm>
        <a:off x="5141380" y="1532135"/>
        <a:ext cx="1958222" cy="322404"/>
      </dsp:txXfrm>
    </dsp:sp>
    <dsp:sp modelId="{7D290257-A469-4B37-9571-E7CA3774F458}">
      <dsp:nvSpPr>
        <dsp:cNvPr id="0" name=""/>
        <dsp:cNvSpPr/>
      </dsp:nvSpPr>
      <dsp:spPr>
        <a:xfrm>
          <a:off x="5043469" y="486460"/>
          <a:ext cx="2154045" cy="39801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lvl="0" algn="l" defTabSz="488950">
            <a:lnSpc>
              <a:spcPct val="90000"/>
            </a:lnSpc>
            <a:spcBef>
              <a:spcPct val="0"/>
            </a:spcBef>
            <a:spcAft>
              <a:spcPct val="35000"/>
            </a:spcAft>
          </a:pPr>
          <a:r>
            <a:rPr lang="en-US" sz="1100" kern="1200" dirty="0"/>
            <a:t>UCAS Extra opens.</a:t>
          </a:r>
        </a:p>
      </dsp:txBody>
      <dsp:txXfrm>
        <a:off x="5043469" y="486460"/>
        <a:ext cx="2154045" cy="398012"/>
      </dsp:txXfrm>
    </dsp:sp>
    <dsp:sp modelId="{99962CDE-1507-4E70-BC36-C07C9C9D7768}">
      <dsp:nvSpPr>
        <dsp:cNvPr id="0" name=""/>
        <dsp:cNvSpPr/>
      </dsp:nvSpPr>
      <dsp:spPr>
        <a:xfrm>
          <a:off x="6120492" y="884472"/>
          <a:ext cx="0" cy="485033"/>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A582A993-C4FE-4995-8C33-A91637B9DB1D}">
      <dsp:nvSpPr>
        <dsp:cNvPr id="0" name=""/>
        <dsp:cNvSpPr/>
      </dsp:nvSpPr>
      <dsp:spPr>
        <a:xfrm>
          <a:off x="6365270" y="998598"/>
          <a:ext cx="1958222" cy="322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lvl="0" algn="ctr" defTabSz="666750">
            <a:lnSpc>
              <a:spcPct val="90000"/>
            </a:lnSpc>
            <a:spcBef>
              <a:spcPct val="0"/>
            </a:spcBef>
            <a:spcAft>
              <a:spcPct val="35000"/>
            </a:spcAft>
            <a:defRPr b="1"/>
          </a:pPr>
          <a:r>
            <a:rPr lang="en-US" sz="1500" kern="1200" dirty="0"/>
            <a:t>End of June</a:t>
          </a:r>
        </a:p>
      </dsp:txBody>
      <dsp:txXfrm>
        <a:off x="6365270" y="998598"/>
        <a:ext cx="1958222" cy="322404"/>
      </dsp:txXfrm>
    </dsp:sp>
    <dsp:sp modelId="{63A99FF9-F34B-4749-BD34-A0EA96D37D71}">
      <dsp:nvSpPr>
        <dsp:cNvPr id="0" name=""/>
        <dsp:cNvSpPr/>
      </dsp:nvSpPr>
      <dsp:spPr>
        <a:xfrm>
          <a:off x="6267359" y="1968665"/>
          <a:ext cx="2154045" cy="52239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lvl="0" algn="l" defTabSz="488950">
            <a:lnSpc>
              <a:spcPct val="90000"/>
            </a:lnSpc>
            <a:spcBef>
              <a:spcPct val="0"/>
            </a:spcBef>
            <a:spcAft>
              <a:spcPct val="35000"/>
            </a:spcAft>
          </a:pPr>
          <a:r>
            <a:rPr lang="en-US" sz="1100" kern="1200" dirty="0"/>
            <a:t>Last date for applications before Clearing opens.</a:t>
          </a:r>
        </a:p>
      </dsp:txBody>
      <dsp:txXfrm>
        <a:off x="6267359" y="1968665"/>
        <a:ext cx="2154045" cy="522391"/>
      </dsp:txXfrm>
    </dsp:sp>
    <dsp:sp modelId="{36B9229A-1B49-4FF3-BD07-C7B93F8D9EEC}">
      <dsp:nvSpPr>
        <dsp:cNvPr id="0" name=""/>
        <dsp:cNvSpPr/>
      </dsp:nvSpPr>
      <dsp:spPr>
        <a:xfrm>
          <a:off x="7344381" y="1483631"/>
          <a:ext cx="0" cy="485033"/>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CEF49D95-C237-468F-A2A4-2B2618132F85}">
      <dsp:nvSpPr>
        <dsp:cNvPr id="0" name=""/>
        <dsp:cNvSpPr/>
      </dsp:nvSpPr>
      <dsp:spPr>
        <a:xfrm>
          <a:off x="6084828" y="1390904"/>
          <a:ext cx="71328" cy="7132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21B0288-2C14-4F74-A186-05ADD902C1BE}">
      <dsp:nvSpPr>
        <dsp:cNvPr id="0" name=""/>
        <dsp:cNvSpPr/>
      </dsp:nvSpPr>
      <dsp:spPr>
        <a:xfrm>
          <a:off x="7308717" y="1390904"/>
          <a:ext cx="71328" cy="7132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FB4376-F925-4519-AF64-6B9EE42C87AD}">
      <dsp:nvSpPr>
        <dsp:cNvPr id="0" name=""/>
        <dsp:cNvSpPr/>
      </dsp:nvSpPr>
      <dsp:spPr>
        <a:xfrm>
          <a:off x="428707" y="1018503"/>
          <a:ext cx="698466" cy="69846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AA98A9-52E5-4434-A4ED-8BC5491061CB}">
      <dsp:nvSpPr>
        <dsp:cNvPr id="0" name=""/>
        <dsp:cNvSpPr/>
      </dsp:nvSpPr>
      <dsp:spPr>
        <a:xfrm>
          <a:off x="1866" y="2039015"/>
          <a:ext cx="1552148" cy="1125307"/>
        </a:xfrm>
        <a:prstGeom prst="rect">
          <a:avLst/>
        </a:prstGeom>
        <a:solidFill>
          <a:srgbClr val="3BC0C7"/>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533400">
            <a:lnSpc>
              <a:spcPct val="100000"/>
            </a:lnSpc>
            <a:spcBef>
              <a:spcPct val="0"/>
            </a:spcBef>
            <a:spcAft>
              <a:spcPct val="35000"/>
            </a:spcAft>
          </a:pPr>
          <a:r>
            <a:rPr lang="en-GB" sz="1200" b="0" i="0" kern="1200" dirty="0">
              <a:solidFill>
                <a:schemeClr val="bg1"/>
              </a:solidFill>
              <a:latin typeface="+mj-lt"/>
            </a:rPr>
            <a:t>Students register for  a UCAS Hub account</a:t>
          </a:r>
        </a:p>
      </dsp:txBody>
      <dsp:txXfrm>
        <a:off x="1866" y="2039015"/>
        <a:ext cx="1552148" cy="1125307"/>
      </dsp:txXfrm>
    </dsp:sp>
    <dsp:sp modelId="{E9A2C174-6753-414D-8E90-1FBFE35C0187}">
      <dsp:nvSpPr>
        <dsp:cNvPr id="0" name=""/>
        <dsp:cNvSpPr/>
      </dsp:nvSpPr>
      <dsp:spPr>
        <a:xfrm>
          <a:off x="2252482" y="936153"/>
          <a:ext cx="698466" cy="69846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9EEF68-DE1B-49ED-9BE3-F0CC6EEA7151}">
      <dsp:nvSpPr>
        <dsp:cNvPr id="0" name=""/>
        <dsp:cNvSpPr/>
      </dsp:nvSpPr>
      <dsp:spPr>
        <a:xfrm>
          <a:off x="1825641" y="1791965"/>
          <a:ext cx="1552148" cy="1454707"/>
        </a:xfrm>
        <a:prstGeom prst="rect">
          <a:avLst/>
        </a:prstGeom>
        <a:solidFill>
          <a:srgbClr val="5DB88D"/>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533400">
            <a:lnSpc>
              <a:spcPct val="100000"/>
            </a:lnSpc>
            <a:spcBef>
              <a:spcPct val="0"/>
            </a:spcBef>
            <a:spcAft>
              <a:spcPct val="35000"/>
            </a:spcAft>
          </a:pPr>
          <a:r>
            <a:rPr lang="en-GB" sz="1200" b="0" kern="1200" dirty="0">
              <a:solidFill>
                <a:schemeClr val="bg1"/>
              </a:solidFill>
              <a:latin typeface="+mj-lt"/>
              <a:cs typeface="Arial" pitchFamily="34" charset="0"/>
            </a:rPr>
            <a:t>Student complete their UCAS application (using </a:t>
          </a:r>
          <a:r>
            <a:rPr lang="en-GB" sz="1200" b="0" kern="1200" dirty="0" err="1">
              <a:solidFill>
                <a:schemeClr val="bg1"/>
              </a:solidFill>
              <a:latin typeface="+mj-lt"/>
              <a:cs typeface="Arial" pitchFamily="34" charset="0"/>
            </a:rPr>
            <a:t>Unifrog</a:t>
          </a:r>
          <a:r>
            <a:rPr lang="en-GB" sz="1200" b="0" kern="1200" dirty="0">
              <a:solidFill>
                <a:schemeClr val="bg1"/>
              </a:solidFill>
              <a:latin typeface="+mj-lt"/>
              <a:cs typeface="Arial" pitchFamily="34" charset="0"/>
            </a:rPr>
            <a:t> for the drafts of the Personal Statement) and  working their way through all sections  before paying and sending it to their school</a:t>
          </a:r>
          <a:endParaRPr lang="en-GB" sz="1200" b="0" kern="1200" dirty="0">
            <a:solidFill>
              <a:schemeClr val="bg1"/>
            </a:solidFill>
            <a:latin typeface="+mj-lt"/>
          </a:endParaRPr>
        </a:p>
      </dsp:txBody>
      <dsp:txXfrm>
        <a:off x="1825641" y="1791965"/>
        <a:ext cx="1552148" cy="1454707"/>
      </dsp:txXfrm>
    </dsp:sp>
    <dsp:sp modelId="{A30E2E11-3A94-40D2-98DC-094E6DF5690D}">
      <dsp:nvSpPr>
        <dsp:cNvPr id="0" name=""/>
        <dsp:cNvSpPr/>
      </dsp:nvSpPr>
      <dsp:spPr>
        <a:xfrm>
          <a:off x="4076256" y="1018503"/>
          <a:ext cx="698466" cy="69846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FA2376-FFBD-4BE4-B963-4069107FACBB}">
      <dsp:nvSpPr>
        <dsp:cNvPr id="0" name=""/>
        <dsp:cNvSpPr/>
      </dsp:nvSpPr>
      <dsp:spPr>
        <a:xfrm>
          <a:off x="3649415" y="2039015"/>
          <a:ext cx="1552148" cy="1125307"/>
        </a:xfrm>
        <a:prstGeom prst="rect">
          <a:avLst/>
        </a:prstGeom>
        <a:solidFill>
          <a:srgbClr val="FF6451"/>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533400">
            <a:lnSpc>
              <a:spcPct val="100000"/>
            </a:lnSpc>
            <a:spcBef>
              <a:spcPct val="0"/>
            </a:spcBef>
            <a:spcAft>
              <a:spcPct val="35000"/>
            </a:spcAft>
          </a:pPr>
          <a:r>
            <a:rPr lang="en-GB" sz="1200" b="0" kern="1200" dirty="0">
              <a:solidFill>
                <a:schemeClr val="bg1"/>
              </a:solidFill>
              <a:latin typeface="+mj-lt"/>
            </a:rPr>
            <a:t>Teachers/advisers review the application and add reference and predicted grades</a:t>
          </a:r>
        </a:p>
      </dsp:txBody>
      <dsp:txXfrm>
        <a:off x="3649415" y="2039015"/>
        <a:ext cx="1552148" cy="1125307"/>
      </dsp:txXfrm>
    </dsp:sp>
    <dsp:sp modelId="{8575EAAD-FB5D-42A8-833B-B42B551AD81E}">
      <dsp:nvSpPr>
        <dsp:cNvPr id="0" name=""/>
        <dsp:cNvSpPr/>
      </dsp:nvSpPr>
      <dsp:spPr>
        <a:xfrm>
          <a:off x="5900031" y="1018503"/>
          <a:ext cx="698466" cy="698466"/>
        </a:xfrm>
        <a:prstGeom prst="rect">
          <a:avLst/>
        </a:prstGeom>
        <a:blipFill>
          <a:blip xmlns:r="http://schemas.openxmlformats.org/officeDocument/2006/relationships" r:embed="rId7">
            <a:extLst>
              <a:ext uri="{96DAC541-7B7A-43D3-8B79-37D633B846F1}">
                <asvg:svgBlip xmlns:asvg="http://schemas.microsoft.com/office/drawing/2016/SVG/main" xmlns=""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2BDFAE-EEEB-4528-BD40-E7B511CBF40F}">
      <dsp:nvSpPr>
        <dsp:cNvPr id="0" name=""/>
        <dsp:cNvSpPr/>
      </dsp:nvSpPr>
      <dsp:spPr>
        <a:xfrm>
          <a:off x="5473190" y="2039015"/>
          <a:ext cx="1552148" cy="1125307"/>
        </a:xfrm>
        <a:prstGeom prst="rect">
          <a:avLst/>
        </a:prstGeom>
        <a:solidFill>
          <a:srgbClr val="836CD8"/>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533400">
            <a:lnSpc>
              <a:spcPct val="100000"/>
            </a:lnSpc>
            <a:spcBef>
              <a:spcPct val="0"/>
            </a:spcBef>
            <a:spcAft>
              <a:spcPct val="35000"/>
            </a:spcAft>
          </a:pPr>
          <a:r>
            <a:rPr lang="en-GB" sz="1200" b="0" kern="1200" dirty="0">
              <a:solidFill>
                <a:schemeClr val="bg1"/>
              </a:solidFill>
              <a:latin typeface="+mj-lt"/>
            </a:rPr>
            <a:t>Applications are sent to UCAS by the school on behalf of the student</a:t>
          </a:r>
        </a:p>
      </dsp:txBody>
      <dsp:txXfrm>
        <a:off x="5473190" y="2039015"/>
        <a:ext cx="1552148" cy="1125307"/>
      </dsp:txXfrm>
    </dsp:sp>
    <dsp:sp modelId="{AB5DB8CD-4053-491E-8AF5-5F47C3511C01}">
      <dsp:nvSpPr>
        <dsp:cNvPr id="0" name=""/>
        <dsp:cNvSpPr/>
      </dsp:nvSpPr>
      <dsp:spPr>
        <a:xfrm>
          <a:off x="7723805" y="1018503"/>
          <a:ext cx="698466" cy="69846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5135AC-0E3F-45DC-B032-F10BC04CF296}">
      <dsp:nvSpPr>
        <dsp:cNvPr id="0" name=""/>
        <dsp:cNvSpPr/>
      </dsp:nvSpPr>
      <dsp:spPr>
        <a:xfrm>
          <a:off x="7296964" y="2039015"/>
          <a:ext cx="1552148" cy="1125307"/>
        </a:xfrm>
        <a:prstGeom prst="rect">
          <a:avLst/>
        </a:prstGeom>
        <a:solidFill>
          <a:srgbClr val="FBC651"/>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533400">
            <a:lnSpc>
              <a:spcPct val="100000"/>
            </a:lnSpc>
            <a:spcBef>
              <a:spcPct val="0"/>
            </a:spcBef>
            <a:spcAft>
              <a:spcPct val="35000"/>
            </a:spcAft>
          </a:pPr>
          <a:r>
            <a:rPr lang="en-GB" sz="1200" b="0" i="0" kern="1200" dirty="0">
              <a:solidFill>
                <a:schemeClr val="bg1"/>
              </a:solidFill>
              <a:latin typeface="+mj-lt"/>
            </a:rPr>
            <a:t>Universities/ colleges make their decisions</a:t>
          </a:r>
        </a:p>
      </dsp:txBody>
      <dsp:txXfrm>
        <a:off x="7296964" y="2039015"/>
        <a:ext cx="1552148" cy="112530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584A26-7F0E-4B47-9C1C-743AA0F47B29}">
      <dsp:nvSpPr>
        <dsp:cNvPr id="0" name=""/>
        <dsp:cNvSpPr/>
      </dsp:nvSpPr>
      <dsp:spPr>
        <a:xfrm>
          <a:off x="0" y="2548035"/>
          <a:ext cx="2142622" cy="557447"/>
        </a:xfrm>
        <a:prstGeom prst="rect">
          <a:avLst/>
        </a:prstGeom>
        <a:solidFill>
          <a:srgbClr val="836CD8"/>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383" tIns="99568" rIns="152383" bIns="99568" numCol="1" spcCol="1270" anchor="ctr" anchorCtr="0">
          <a:noAutofit/>
        </a:bodyPr>
        <a:lstStyle/>
        <a:p>
          <a:pPr lvl="0" algn="ctr" defTabSz="622300">
            <a:lnSpc>
              <a:spcPct val="100000"/>
            </a:lnSpc>
            <a:spcBef>
              <a:spcPct val="0"/>
            </a:spcBef>
            <a:spcAft>
              <a:spcPct val="35000"/>
            </a:spcAft>
          </a:pPr>
          <a:r>
            <a:rPr lang="en-US" sz="1400" kern="1200">
              <a:latin typeface="+mj-lt"/>
            </a:rPr>
            <a:t>Be proactive</a:t>
          </a:r>
        </a:p>
      </dsp:txBody>
      <dsp:txXfrm>
        <a:off x="0" y="2548035"/>
        <a:ext cx="2142622" cy="557447"/>
      </dsp:txXfrm>
    </dsp:sp>
    <dsp:sp modelId="{9FC6F4E6-ED12-4790-B733-8CFF38A2F8E5}">
      <dsp:nvSpPr>
        <dsp:cNvPr id="0" name=""/>
        <dsp:cNvSpPr/>
      </dsp:nvSpPr>
      <dsp:spPr>
        <a:xfrm>
          <a:off x="2142622" y="2548035"/>
          <a:ext cx="6427866" cy="557447"/>
        </a:xfrm>
        <a:prstGeom prst="rect">
          <a:avLst/>
        </a:prstGeom>
        <a:solidFill>
          <a:srgbClr val="836CD8">
            <a:alpha val="54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0387" tIns="177800" rIns="130387" bIns="177800" numCol="1" spcCol="1270" anchor="ctr" anchorCtr="0">
          <a:noAutofit/>
        </a:bodyPr>
        <a:lstStyle/>
        <a:p>
          <a:pPr lvl="0" algn="l" defTabSz="622300">
            <a:lnSpc>
              <a:spcPct val="100000"/>
            </a:lnSpc>
            <a:spcBef>
              <a:spcPct val="0"/>
            </a:spcBef>
            <a:spcAft>
              <a:spcPct val="35000"/>
            </a:spcAft>
          </a:pPr>
          <a:r>
            <a:rPr lang="en-US" sz="1400" kern="1200" dirty="0">
              <a:latin typeface="+mj-lt"/>
            </a:rPr>
            <a:t>Make sure they read everything carefully that is sent to them and don’t </a:t>
          </a:r>
          <a:r>
            <a:rPr lang="en-US" sz="1400" kern="1200">
              <a:latin typeface="+mj-lt"/>
            </a:rPr>
            <a:t>book holidays </a:t>
          </a:r>
          <a:r>
            <a:rPr lang="en-US" sz="1400" kern="1200" dirty="0">
              <a:latin typeface="+mj-lt"/>
            </a:rPr>
            <a:t>at key times!</a:t>
          </a:r>
        </a:p>
      </dsp:txBody>
      <dsp:txXfrm>
        <a:off x="2142622" y="2548035"/>
        <a:ext cx="6427866" cy="557447"/>
      </dsp:txXfrm>
    </dsp:sp>
    <dsp:sp modelId="{10BBADAB-F65A-4239-91EC-274C7A935BF2}">
      <dsp:nvSpPr>
        <dsp:cNvPr id="0" name=""/>
        <dsp:cNvSpPr/>
      </dsp:nvSpPr>
      <dsp:spPr>
        <a:xfrm rot="10800000">
          <a:off x="0" y="1699042"/>
          <a:ext cx="2142622" cy="857354"/>
        </a:xfrm>
        <a:prstGeom prst="upArrowCallout">
          <a:avLst>
            <a:gd name="adj1" fmla="val 5000"/>
            <a:gd name="adj2" fmla="val 10000"/>
            <a:gd name="adj3" fmla="val 15000"/>
            <a:gd name="adj4" fmla="val 64977"/>
          </a:avLst>
        </a:prstGeom>
        <a:solidFill>
          <a:srgbClr val="FF645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383" tIns="99568" rIns="152383" bIns="99568" numCol="1" spcCol="1270" anchor="ctr" anchorCtr="0">
          <a:noAutofit/>
        </a:bodyPr>
        <a:lstStyle/>
        <a:p>
          <a:pPr lvl="0" algn="ctr" defTabSz="622300">
            <a:lnSpc>
              <a:spcPct val="100000"/>
            </a:lnSpc>
            <a:spcBef>
              <a:spcPct val="0"/>
            </a:spcBef>
            <a:spcAft>
              <a:spcPct val="35000"/>
            </a:spcAft>
          </a:pPr>
          <a:r>
            <a:rPr lang="en-US" sz="1400" kern="1200" dirty="0">
              <a:latin typeface="+mj-lt"/>
            </a:rPr>
            <a:t>Open days</a:t>
          </a:r>
        </a:p>
      </dsp:txBody>
      <dsp:txXfrm rot="-10800000">
        <a:off x="0" y="1699042"/>
        <a:ext cx="2142622" cy="557280"/>
      </dsp:txXfrm>
    </dsp:sp>
    <dsp:sp modelId="{E41F4342-9FFE-47FE-BEE8-D529769CFD0B}">
      <dsp:nvSpPr>
        <dsp:cNvPr id="0" name=""/>
        <dsp:cNvSpPr/>
      </dsp:nvSpPr>
      <dsp:spPr>
        <a:xfrm>
          <a:off x="2142622" y="1699042"/>
          <a:ext cx="6427866" cy="557280"/>
        </a:xfrm>
        <a:prstGeom prst="rect">
          <a:avLst/>
        </a:prstGeom>
        <a:solidFill>
          <a:srgbClr val="FF6451">
            <a:alpha val="54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0387" tIns="177800" rIns="130387" bIns="177800" numCol="1" spcCol="1270" anchor="ctr" anchorCtr="0">
          <a:noAutofit/>
        </a:bodyPr>
        <a:lstStyle/>
        <a:p>
          <a:pPr lvl="0" algn="l" defTabSz="622300" rtl="0">
            <a:lnSpc>
              <a:spcPct val="100000"/>
            </a:lnSpc>
            <a:spcBef>
              <a:spcPct val="0"/>
            </a:spcBef>
            <a:spcAft>
              <a:spcPct val="35000"/>
            </a:spcAft>
          </a:pPr>
          <a:r>
            <a:rPr lang="en-US" sz="1400" kern="1200" dirty="0">
              <a:latin typeface="+mj-lt"/>
            </a:rPr>
            <a:t>Attend virtual events and open days – you may have a different perspective.</a:t>
          </a:r>
        </a:p>
      </dsp:txBody>
      <dsp:txXfrm>
        <a:off x="2142622" y="1699042"/>
        <a:ext cx="6427866" cy="557280"/>
      </dsp:txXfrm>
    </dsp:sp>
    <dsp:sp modelId="{7EC65C04-1863-417B-AB94-0725177F04A4}">
      <dsp:nvSpPr>
        <dsp:cNvPr id="0" name=""/>
        <dsp:cNvSpPr/>
      </dsp:nvSpPr>
      <dsp:spPr>
        <a:xfrm rot="10800000">
          <a:off x="0" y="850049"/>
          <a:ext cx="2142622" cy="857354"/>
        </a:xfrm>
        <a:prstGeom prst="upArrowCallout">
          <a:avLst>
            <a:gd name="adj1" fmla="val 5000"/>
            <a:gd name="adj2" fmla="val 10000"/>
            <a:gd name="adj3" fmla="val 15000"/>
            <a:gd name="adj4" fmla="val 64977"/>
          </a:avLst>
        </a:prstGeom>
        <a:solidFill>
          <a:srgbClr val="FBC65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383" tIns="99568" rIns="152383" bIns="99568" numCol="1" spcCol="1270" anchor="ctr" anchorCtr="0">
          <a:noAutofit/>
        </a:bodyPr>
        <a:lstStyle/>
        <a:p>
          <a:pPr lvl="0" algn="ctr" defTabSz="622300">
            <a:lnSpc>
              <a:spcPct val="100000"/>
            </a:lnSpc>
            <a:spcBef>
              <a:spcPct val="0"/>
            </a:spcBef>
            <a:spcAft>
              <a:spcPct val="35000"/>
            </a:spcAft>
          </a:pPr>
          <a:r>
            <a:rPr lang="en-US" sz="1400" kern="1200">
              <a:latin typeface="+mj-lt"/>
            </a:rPr>
            <a:t>Sign up</a:t>
          </a:r>
        </a:p>
      </dsp:txBody>
      <dsp:txXfrm rot="-10800000">
        <a:off x="0" y="850049"/>
        <a:ext cx="2142622" cy="557280"/>
      </dsp:txXfrm>
    </dsp:sp>
    <dsp:sp modelId="{30BE029A-8C4B-4640-9BBB-08FE9ECE8AD2}">
      <dsp:nvSpPr>
        <dsp:cNvPr id="0" name=""/>
        <dsp:cNvSpPr/>
      </dsp:nvSpPr>
      <dsp:spPr>
        <a:xfrm>
          <a:off x="2142622" y="850049"/>
          <a:ext cx="6427866" cy="557280"/>
        </a:xfrm>
        <a:prstGeom prst="rect">
          <a:avLst/>
        </a:prstGeom>
        <a:solidFill>
          <a:srgbClr val="FBC651">
            <a:alpha val="54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0387" tIns="177800" rIns="130387" bIns="177800" numCol="1" spcCol="1270" anchor="ctr" anchorCtr="0">
          <a:noAutofit/>
        </a:bodyPr>
        <a:lstStyle/>
        <a:p>
          <a:pPr lvl="0" algn="l" defTabSz="622300">
            <a:lnSpc>
              <a:spcPct val="100000"/>
            </a:lnSpc>
            <a:spcBef>
              <a:spcPct val="0"/>
            </a:spcBef>
            <a:spcAft>
              <a:spcPct val="35000"/>
            </a:spcAft>
          </a:pPr>
          <a:r>
            <a:rPr lang="en-US" sz="1400" kern="1200" dirty="0">
              <a:latin typeface="+mj-lt"/>
            </a:rPr>
            <a:t>Sign up for parent updates from UCAS and get everything you need to know about the application process direct to your inbox.</a:t>
          </a:r>
        </a:p>
      </dsp:txBody>
      <dsp:txXfrm>
        <a:off x="2142622" y="850049"/>
        <a:ext cx="6427866" cy="557280"/>
      </dsp:txXfrm>
    </dsp:sp>
    <dsp:sp modelId="{85A4FDBA-388D-451A-AC69-E5F11176299A}">
      <dsp:nvSpPr>
        <dsp:cNvPr id="0" name=""/>
        <dsp:cNvSpPr/>
      </dsp:nvSpPr>
      <dsp:spPr>
        <a:xfrm rot="10800000">
          <a:off x="0" y="1056"/>
          <a:ext cx="2142622" cy="857354"/>
        </a:xfrm>
        <a:prstGeom prst="upArrowCallout">
          <a:avLst>
            <a:gd name="adj1" fmla="val 5000"/>
            <a:gd name="adj2" fmla="val 10000"/>
            <a:gd name="adj3" fmla="val 15000"/>
            <a:gd name="adj4" fmla="val 64977"/>
          </a:avLst>
        </a:prstGeom>
        <a:solidFill>
          <a:srgbClr val="5DB88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383" tIns="99568" rIns="152383" bIns="99568" numCol="1" spcCol="1270" anchor="ctr" anchorCtr="0">
          <a:noAutofit/>
        </a:bodyPr>
        <a:lstStyle/>
        <a:p>
          <a:pPr lvl="0" algn="ctr" defTabSz="622300">
            <a:lnSpc>
              <a:spcPct val="100000"/>
            </a:lnSpc>
            <a:spcBef>
              <a:spcPct val="0"/>
            </a:spcBef>
            <a:spcAft>
              <a:spcPct val="35000"/>
            </a:spcAft>
          </a:pPr>
          <a:r>
            <a:rPr lang="en-US" sz="1400" kern="1200" dirty="0">
              <a:latin typeface="+mj-lt"/>
            </a:rPr>
            <a:t>Research</a:t>
          </a:r>
        </a:p>
      </dsp:txBody>
      <dsp:txXfrm rot="-10800000">
        <a:off x="0" y="1056"/>
        <a:ext cx="2142622" cy="557280"/>
      </dsp:txXfrm>
    </dsp:sp>
    <dsp:sp modelId="{52E280DE-3718-4C98-9385-CEF1A59AB3BA}">
      <dsp:nvSpPr>
        <dsp:cNvPr id="0" name=""/>
        <dsp:cNvSpPr/>
      </dsp:nvSpPr>
      <dsp:spPr>
        <a:xfrm>
          <a:off x="2142622" y="1056"/>
          <a:ext cx="6427866" cy="557280"/>
        </a:xfrm>
        <a:prstGeom prst="rect">
          <a:avLst/>
        </a:prstGeom>
        <a:solidFill>
          <a:srgbClr val="5DB88D">
            <a:alpha val="54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0387" tIns="177800" rIns="130387" bIns="177800" numCol="1" spcCol="1270" anchor="ctr" anchorCtr="0">
          <a:noAutofit/>
        </a:bodyPr>
        <a:lstStyle/>
        <a:p>
          <a:pPr lvl="0" algn="l" defTabSz="622300">
            <a:lnSpc>
              <a:spcPct val="100000"/>
            </a:lnSpc>
            <a:spcBef>
              <a:spcPct val="0"/>
            </a:spcBef>
            <a:spcAft>
              <a:spcPct val="35000"/>
            </a:spcAft>
          </a:pPr>
          <a:r>
            <a:rPr lang="en-US" sz="1400" kern="1200" dirty="0">
              <a:latin typeface="+mj-lt"/>
            </a:rPr>
            <a:t>Use the parents/guardians’ section of the UCAS website at www.ucas.com/parents.</a:t>
          </a:r>
        </a:p>
      </dsp:txBody>
      <dsp:txXfrm>
        <a:off x="2142622" y="1056"/>
        <a:ext cx="6427866" cy="557280"/>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xmlns="">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xmlns="">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xmlns="">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xmlns="">
        <a:lvl1pPr>
          <a:defRPr b="1"/>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5391534-AD42-4D04-A727-B7DB10D364E7}"/>
              </a:ext>
            </a:extLst>
          </p:cNvPr>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a:p>
        </p:txBody>
      </p:sp>
      <p:sp>
        <p:nvSpPr>
          <p:cNvPr id="3" name="Date Placeholder 2">
            <a:extLst>
              <a:ext uri="{FF2B5EF4-FFF2-40B4-BE49-F238E27FC236}">
                <a16:creationId xmlns:a16="http://schemas.microsoft.com/office/drawing/2014/main" id="{505C1B03-78DB-4C01-BD1F-76AFE988650E}"/>
              </a:ext>
            </a:extLst>
          </p:cNvPr>
          <p:cNvSpPr txBox="1">
            <a:spLocks noGrp="1"/>
          </p:cNvSpPr>
          <p:nvPr>
            <p:ph type="dt"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lvl1pPr marL="0" marR="0" lvl="0" indent="0" algn="r" defTabSz="4572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CDF8471B-3D0F-4F55-8CB3-AB8ECDFC673C}" type="datetime1">
              <a:rPr lang="en-US"/>
              <a:pPr lvl="0"/>
              <a:t>7/12/2021</a:t>
            </a:fld>
            <a:endParaRPr lang="en-US"/>
          </a:p>
        </p:txBody>
      </p:sp>
      <p:sp>
        <p:nvSpPr>
          <p:cNvPr id="4" name="Slide Image Placeholder 3">
            <a:extLst>
              <a:ext uri="{FF2B5EF4-FFF2-40B4-BE49-F238E27FC236}">
                <a16:creationId xmlns:a16="http://schemas.microsoft.com/office/drawing/2014/main" id="{7FFDFDDA-7498-4361-81A5-3D52D314DB52}"/>
              </a:ext>
            </a:extLst>
          </p:cNvPr>
          <p:cNvSpPr>
            <a:spLocks noGrp="1" noRot="1" noChangeAspect="1"/>
          </p:cNvSpPr>
          <p:nvPr>
            <p:ph type="sldImg" idx="2"/>
          </p:nvPr>
        </p:nvSpPr>
        <p:spPr>
          <a:xfrm>
            <a:off x="685800" y="1143000"/>
            <a:ext cx="5486400" cy="3086099"/>
          </a:xfrm>
          <a:prstGeom prst="rect">
            <a:avLst/>
          </a:prstGeom>
          <a:noFill/>
          <a:ln w="12701">
            <a:solidFill>
              <a:srgbClr val="000000"/>
            </a:solidFill>
            <a:prstDash val="solid"/>
          </a:ln>
        </p:spPr>
      </p:sp>
      <p:sp>
        <p:nvSpPr>
          <p:cNvPr id="5" name="Notes Placeholder 4">
            <a:extLst>
              <a:ext uri="{FF2B5EF4-FFF2-40B4-BE49-F238E27FC236}">
                <a16:creationId xmlns:a16="http://schemas.microsoft.com/office/drawing/2014/main" id="{573443DF-8603-404C-B590-397809D27B8F}"/>
              </a:ext>
            </a:extLst>
          </p:cNvPr>
          <p:cNvSpPr txBox="1">
            <a:spLocks noGrp="1"/>
          </p:cNvSpPr>
          <p:nvPr>
            <p:ph type="body" sz="quarter" idx="3"/>
          </p:nvPr>
        </p:nvSpPr>
        <p:spPr>
          <a:xfrm>
            <a:off x="685800" y="4400549"/>
            <a:ext cx="5486400" cy="3600450"/>
          </a:xfrm>
          <a:prstGeom prst="rect">
            <a:avLst/>
          </a:prstGeom>
          <a:noFill/>
          <a:ln>
            <a:noFill/>
          </a:ln>
        </p:spPr>
        <p:txBody>
          <a:bodyPr vert="horz" wrap="square" lIns="91440" tIns="45720" rIns="91440" bIns="45720" anchor="t" anchorCtr="0" compatLnSpc="1">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a:extLst>
              <a:ext uri="{FF2B5EF4-FFF2-40B4-BE49-F238E27FC236}">
                <a16:creationId xmlns:a16="http://schemas.microsoft.com/office/drawing/2014/main" id="{251821D8-EF5B-4E49-9021-69E438809490}"/>
              </a:ext>
            </a:extLst>
          </p:cNvPr>
          <p:cNvSpPr txBox="1">
            <a:spLocks noGrp="1"/>
          </p:cNvSpPr>
          <p:nvPr>
            <p:ph type="ftr" sz="quarter" idx="4"/>
          </p:nvPr>
        </p:nvSpPr>
        <p:spPr>
          <a:xfrm>
            <a:off x="0"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l" defTabSz="4572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a:p>
        </p:txBody>
      </p:sp>
      <p:sp>
        <p:nvSpPr>
          <p:cNvPr id="7" name="Slide Number Placeholder 6">
            <a:extLst>
              <a:ext uri="{FF2B5EF4-FFF2-40B4-BE49-F238E27FC236}">
                <a16:creationId xmlns:a16="http://schemas.microsoft.com/office/drawing/2014/main" id="{BAFA6A1F-5146-4213-A81A-3C8C752B4418}"/>
              </a:ext>
            </a:extLst>
          </p:cNvPr>
          <p:cNvSpPr txBox="1">
            <a:spLocks noGrp="1"/>
          </p:cNvSpPr>
          <p:nvPr>
            <p:ph type="sldNum" sz="quarter" idx="5"/>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r" defTabSz="4572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6DCB20EF-60E4-4D3A-9650-88C41CE33686}" type="slidenum">
              <a:t>‹#›</a:t>
            </a:fld>
            <a:endParaRPr lang="en-US"/>
          </a:p>
        </p:txBody>
      </p:sp>
    </p:spTree>
    <p:extLst>
      <p:ext uri="{BB962C8B-B14F-4D97-AF65-F5344CB8AC3E}">
        <p14:creationId xmlns:p14="http://schemas.microsoft.com/office/powerpoint/2010/main" val="2841151156"/>
      </p:ext>
    </p:extLst>
  </p:cSld>
  <p:clrMap bg1="lt1" tx1="dk1" bg2="lt2" tx2="dk2" accent1="accent1" accent2="accent2" accent3="accent3" accent4="accent4" accent5="accent5" accent6="accent6" hlink="hlink" folHlink="folHlink"/>
  <p:notesStyle>
    <a:lvl1pPr marL="0" marR="0" lvl="0" indent="0" algn="l" defTabSz="685800" rtl="0" fontAlgn="auto" hangingPunct="1">
      <a:lnSpc>
        <a:spcPct val="100000"/>
      </a:lnSpc>
      <a:spcBef>
        <a:spcPts val="0"/>
      </a:spcBef>
      <a:spcAft>
        <a:spcPts val="0"/>
      </a:spcAft>
      <a:buNone/>
      <a:tabLst/>
      <a:defRPr lang="en-GB" sz="900" b="0" i="0" u="none" strike="noStrike" kern="1200" cap="none" spc="0" baseline="0">
        <a:solidFill>
          <a:srgbClr val="000000"/>
        </a:solidFill>
        <a:uFillTx/>
        <a:latin typeface="Calibri"/>
      </a:defRPr>
    </a:lvl1pPr>
    <a:lvl2pPr marL="342900" marR="0" lvl="1" indent="0" algn="l" defTabSz="685800" rtl="0" fontAlgn="auto" hangingPunct="1">
      <a:lnSpc>
        <a:spcPct val="100000"/>
      </a:lnSpc>
      <a:spcBef>
        <a:spcPts val="0"/>
      </a:spcBef>
      <a:spcAft>
        <a:spcPts val="0"/>
      </a:spcAft>
      <a:buNone/>
      <a:tabLst/>
      <a:defRPr lang="en-GB" sz="900" b="0" i="0" u="none" strike="noStrike" kern="1200" cap="none" spc="0" baseline="0">
        <a:solidFill>
          <a:srgbClr val="000000"/>
        </a:solidFill>
        <a:uFillTx/>
        <a:latin typeface="Calibri"/>
      </a:defRPr>
    </a:lvl2pPr>
    <a:lvl3pPr marL="685800" marR="0" lvl="2" indent="0" algn="l" defTabSz="685800" rtl="0" fontAlgn="auto" hangingPunct="1">
      <a:lnSpc>
        <a:spcPct val="100000"/>
      </a:lnSpc>
      <a:spcBef>
        <a:spcPts val="0"/>
      </a:spcBef>
      <a:spcAft>
        <a:spcPts val="0"/>
      </a:spcAft>
      <a:buNone/>
      <a:tabLst/>
      <a:defRPr lang="en-GB" sz="900" b="0" i="0" u="none" strike="noStrike" kern="1200" cap="none" spc="0" baseline="0">
        <a:solidFill>
          <a:srgbClr val="000000"/>
        </a:solidFill>
        <a:uFillTx/>
        <a:latin typeface="Calibri"/>
      </a:defRPr>
    </a:lvl3pPr>
    <a:lvl4pPr marL="1028700" marR="0" lvl="3" indent="0" algn="l" defTabSz="685800" rtl="0" fontAlgn="auto" hangingPunct="1">
      <a:lnSpc>
        <a:spcPct val="100000"/>
      </a:lnSpc>
      <a:spcBef>
        <a:spcPts val="0"/>
      </a:spcBef>
      <a:spcAft>
        <a:spcPts val="0"/>
      </a:spcAft>
      <a:buNone/>
      <a:tabLst/>
      <a:defRPr lang="en-GB" sz="900" b="0" i="0" u="none" strike="noStrike" kern="1200" cap="none" spc="0" baseline="0">
        <a:solidFill>
          <a:srgbClr val="000000"/>
        </a:solidFill>
        <a:uFillTx/>
        <a:latin typeface="Calibri"/>
      </a:defRPr>
    </a:lvl4pPr>
    <a:lvl5pPr marL="1371600" marR="0" lvl="4" indent="0" algn="l" defTabSz="685800" rtl="0" fontAlgn="auto" hangingPunct="1">
      <a:lnSpc>
        <a:spcPct val="100000"/>
      </a:lnSpc>
      <a:spcBef>
        <a:spcPts val="0"/>
      </a:spcBef>
      <a:spcAft>
        <a:spcPts val="0"/>
      </a:spcAft>
      <a:buNone/>
      <a:tabLst/>
      <a:defRPr lang="en-GB" sz="9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02BA69-8641-422D-920A-83F286ACF99A}"/>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D5061E21-5421-484C-97F6-A1E647AA2D57}"/>
              </a:ext>
            </a:extLst>
          </p:cNvPr>
          <p:cNvSpPr txBox="1">
            <a:spLocks noGrp="1"/>
          </p:cNvSpPr>
          <p:nvPr>
            <p:ph type="body" sz="quarter" idx="1"/>
          </p:nvPr>
        </p:nvSpPr>
        <p:spPr/>
        <p:txBody>
          <a:bodyPr/>
          <a:lstStyle/>
          <a:p>
            <a:endParaRPr lang="en-GB"/>
          </a:p>
        </p:txBody>
      </p:sp>
      <p:sp>
        <p:nvSpPr>
          <p:cNvPr id="4" name="Slide Number Placeholder 3">
            <a:extLst>
              <a:ext uri="{FF2B5EF4-FFF2-40B4-BE49-F238E27FC236}">
                <a16:creationId xmlns:a16="http://schemas.microsoft.com/office/drawing/2014/main" id="{6DE24A2A-42EE-4F67-848B-E2A81256A065}"/>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7F1051E-690F-422C-8D58-440D9433B576}" type="slidenum">
              <a:t>2</a:t>
            </a:fld>
            <a:endParaRPr lang="en-US" sz="1200" b="0" i="0" u="none" strike="noStrike" kern="1200" cap="none" spc="0" baseline="0">
              <a:solidFill>
                <a:srgbClr val="000000"/>
              </a:solidFill>
              <a:uFillTx/>
              <a:latin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lvl="0"/>
            <a:fld id="{6DCB20EF-60E4-4D3A-9650-88C41CE33686}" type="slidenum">
              <a:rPr lang="en-GB" smtClean="0"/>
              <a:t>21</a:t>
            </a:fld>
            <a:endParaRPr lang="en-GB"/>
          </a:p>
        </p:txBody>
      </p:sp>
    </p:spTree>
    <p:extLst>
      <p:ext uri="{BB962C8B-B14F-4D97-AF65-F5344CB8AC3E}">
        <p14:creationId xmlns:p14="http://schemas.microsoft.com/office/powerpoint/2010/main" val="34023679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i="1" dirty="0"/>
              <a:t>Feel free to use this slide if you would like to talk about additional accredited</a:t>
            </a:r>
            <a:r>
              <a:rPr lang="en-GB" i="1" baseline="0" dirty="0"/>
              <a:t> qualifications.</a:t>
            </a:r>
            <a:endParaRPr lang="en-GB" i="1" dirty="0"/>
          </a:p>
        </p:txBody>
      </p:sp>
      <p:sp>
        <p:nvSpPr>
          <p:cNvPr id="4" name="Slide Number Placeholder 3"/>
          <p:cNvSpPr>
            <a:spLocks noGrp="1"/>
          </p:cNvSpPr>
          <p:nvPr>
            <p:ph type="sldNum" sz="quarter" idx="10"/>
          </p:nvPr>
        </p:nvSpPr>
        <p:spPr/>
        <p:txBody>
          <a:bodyPr/>
          <a:lstStyle/>
          <a:p>
            <a:fld id="{878AFC80-24C3-47A3-8BE3-A59B0620B4B8}" type="slidenum">
              <a:rPr lang="en-GB" smtClean="0">
                <a:solidFill>
                  <a:prstClr val="black"/>
                </a:solidFill>
              </a:rPr>
              <a:pPr/>
              <a:t>29</a:t>
            </a:fld>
            <a:endParaRPr lang="en-GB">
              <a:solidFill>
                <a:prstClr val="black"/>
              </a:solidFill>
            </a:endParaRPr>
          </a:p>
        </p:txBody>
      </p:sp>
    </p:spTree>
    <p:extLst>
      <p:ext uri="{BB962C8B-B14F-4D97-AF65-F5344CB8AC3E}">
        <p14:creationId xmlns:p14="http://schemas.microsoft.com/office/powerpoint/2010/main" val="1941949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lvl="0"/>
            <a:fld id="{6DCB20EF-60E4-4D3A-9650-88C41CE33686}" type="slidenum">
              <a:rPr lang="en-GB" smtClean="0"/>
              <a:t>30</a:t>
            </a:fld>
            <a:endParaRPr lang="en-GB"/>
          </a:p>
        </p:txBody>
      </p:sp>
    </p:spTree>
    <p:extLst>
      <p:ext uri="{BB962C8B-B14F-4D97-AF65-F5344CB8AC3E}">
        <p14:creationId xmlns:p14="http://schemas.microsoft.com/office/powerpoint/2010/main" val="20731503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1">
    <p:bg>
      <p:bgPr>
        <a:blipFill>
          <a:blip r:embed="rId2"/>
          <a:stretch>
            <a:fillRect/>
          </a:stretch>
        </a:blipFill>
        <a:effectLst/>
      </p:bgPr>
    </p:bg>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37402469-3B62-4229-9ED9-9D07CD1D7589}"/>
              </a:ext>
            </a:extLst>
          </p:cNvPr>
          <p:cNvSpPr/>
          <p:nvPr/>
        </p:nvSpPr>
        <p:spPr>
          <a:xfrm>
            <a:off x="295177" y="555626"/>
            <a:ext cx="4958141" cy="4016373"/>
          </a:xfrm>
          <a:prstGeom prst="rect">
            <a:avLst/>
          </a:prstGeom>
          <a:solidFill>
            <a:srgbClr val="FF64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DABFA988-A91A-49B6-8973-5B46A958754A}"/>
              </a:ext>
            </a:extLst>
          </p:cNvPr>
          <p:cNvSpPr txBox="1">
            <a:spLocks noGrp="1"/>
          </p:cNvSpPr>
          <p:nvPr>
            <p:ph type="ctrTitle"/>
          </p:nvPr>
        </p:nvSpPr>
        <p:spPr>
          <a:xfrm>
            <a:off x="645456" y="1635120"/>
            <a:ext cx="4240310" cy="1296335"/>
          </a:xfrm>
        </p:spPr>
        <p:txBody>
          <a:bodyPr/>
          <a:lstStyle>
            <a:lvl1pPr>
              <a:defRPr sz="4500"/>
            </a:lvl1pPr>
          </a:lstStyle>
          <a:p>
            <a:pPr lvl="0"/>
            <a:r>
              <a:rPr lang="en-GB"/>
              <a:t>Click to edit </a:t>
            </a:r>
            <a:br>
              <a:rPr lang="en-GB"/>
            </a:br>
            <a:r>
              <a:rPr lang="en-GB"/>
              <a:t>Master title style</a:t>
            </a:r>
            <a:endParaRPr lang="en-US"/>
          </a:p>
        </p:txBody>
      </p:sp>
      <p:sp>
        <p:nvSpPr>
          <p:cNvPr id="4" name="Subtitle 2">
            <a:extLst>
              <a:ext uri="{FF2B5EF4-FFF2-40B4-BE49-F238E27FC236}">
                <a16:creationId xmlns:a16="http://schemas.microsoft.com/office/drawing/2014/main" id="{8DF74601-6F16-4BA1-AC9A-F2E31B98B500}"/>
              </a:ext>
            </a:extLst>
          </p:cNvPr>
          <p:cNvSpPr txBox="1">
            <a:spLocks noGrp="1"/>
          </p:cNvSpPr>
          <p:nvPr>
            <p:ph type="subTitle" idx="1"/>
          </p:nvPr>
        </p:nvSpPr>
        <p:spPr>
          <a:xfrm>
            <a:off x="645456" y="3030074"/>
            <a:ext cx="4491322" cy="590546"/>
          </a:xfrm>
        </p:spPr>
        <p:txBody>
          <a:bodyPr/>
          <a:lstStyle>
            <a:lvl1pPr marL="0" indent="0">
              <a:buNone/>
              <a:defRPr lang="en-GB" sz="1800"/>
            </a:lvl1pPr>
          </a:lstStyle>
          <a:p>
            <a:pPr lvl="0"/>
            <a:r>
              <a:rPr lang="en-GB"/>
              <a:t>Click to edit Master </a:t>
            </a:r>
            <a:br>
              <a:rPr lang="en-GB"/>
            </a:br>
            <a:r>
              <a:rPr lang="en-GB"/>
              <a:t>subtitle style</a:t>
            </a:r>
            <a:endParaRPr lang="en-US"/>
          </a:p>
        </p:txBody>
      </p:sp>
      <p:sp>
        <p:nvSpPr>
          <p:cNvPr id="5" name="Rectangle 7">
            <a:extLst>
              <a:ext uri="{FF2B5EF4-FFF2-40B4-BE49-F238E27FC236}">
                <a16:creationId xmlns:a16="http://schemas.microsoft.com/office/drawing/2014/main" id="{4FD2D2A0-D12C-4EAC-818E-A4C74B7FBA5D}"/>
              </a:ext>
            </a:extLst>
          </p:cNvPr>
          <p:cNvSpPr/>
          <p:nvPr/>
        </p:nvSpPr>
        <p:spPr>
          <a:xfrm>
            <a:off x="725896" y="1358533"/>
            <a:ext cx="788020" cy="98325"/>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6" name="Picture 8" descr="UCAS-Right_aligned-White_box-Keyline-CMYK.eps">
            <a:extLst>
              <a:ext uri="{FF2B5EF4-FFF2-40B4-BE49-F238E27FC236}">
                <a16:creationId xmlns:a16="http://schemas.microsoft.com/office/drawing/2014/main" id="{5C49A82B-D32E-43A9-9A93-8CCDE33B9084}"/>
              </a:ext>
            </a:extLst>
          </p:cNvPr>
          <p:cNvPicPr>
            <a:picLocks noChangeAspect="1"/>
          </p:cNvPicPr>
          <p:nvPr/>
        </p:nvPicPr>
        <p:blipFill>
          <a:blip r:embed="rId3"/>
          <a:srcRect/>
          <a:stretch>
            <a:fillRect/>
          </a:stretch>
        </p:blipFill>
        <p:spPr>
          <a:xfrm>
            <a:off x="7908133" y="336800"/>
            <a:ext cx="1235866" cy="336947"/>
          </a:xfrm>
          <a:prstGeom prst="rect">
            <a:avLst/>
          </a:prstGeom>
          <a:noFill/>
          <a:ln cap="flat">
            <a:noFill/>
          </a:ln>
        </p:spPr>
      </p:pic>
    </p:spTree>
    <p:extLst>
      <p:ext uri="{BB962C8B-B14F-4D97-AF65-F5344CB8AC3E}">
        <p14:creationId xmlns:p14="http://schemas.microsoft.com/office/powerpoint/2010/main" val="33803892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4">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2843FB60-7183-4466-800D-3558C33AF535}"/>
              </a:ext>
            </a:extLst>
          </p:cNvPr>
          <p:cNvSpPr/>
          <p:nvPr/>
        </p:nvSpPr>
        <p:spPr>
          <a:xfrm>
            <a:off x="0" y="4632725"/>
            <a:ext cx="9144000" cy="510774"/>
          </a:xfrm>
          <a:prstGeom prst="rect">
            <a:avLst/>
          </a:prstGeom>
          <a:solidFill>
            <a:srgbClr val="3B92D9"/>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7A0804A7-ECBC-4429-A158-788C8447A73C}"/>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Content Placeholder 2">
            <a:extLst>
              <a:ext uri="{FF2B5EF4-FFF2-40B4-BE49-F238E27FC236}">
                <a16:creationId xmlns:a16="http://schemas.microsoft.com/office/drawing/2014/main" id="{BFEE43E1-0D51-42F5-97AA-D2413C1F29F8}"/>
              </a:ext>
            </a:extLst>
          </p:cNvPr>
          <p:cNvSpPr txBox="1">
            <a:spLocks noGrp="1"/>
          </p:cNvSpPr>
          <p:nvPr>
            <p:ph idx="1"/>
          </p:nvPr>
        </p:nvSpPr>
        <p:spPr/>
        <p:txBody>
          <a:bodyPr/>
          <a:lstStyle>
            <a:lvl1pPr>
              <a:buClr>
                <a:srgbClr val="3B92D9"/>
              </a:buClr>
              <a:defRPr/>
            </a:lvl1pPr>
            <a:lvl2pPr>
              <a:buClr>
                <a:srgbClr val="3B92D9"/>
              </a:buClr>
              <a:defRPr/>
            </a:lvl2pPr>
            <a:lvl3pPr>
              <a:buClr>
                <a:srgbClr val="3B92D9"/>
              </a:buClr>
              <a:defRPr/>
            </a:lvl3pPr>
            <a:lvl4pPr>
              <a:buClr>
                <a:srgbClr val="3B92D9"/>
              </a:buClr>
              <a:defRPr/>
            </a:lvl4pPr>
            <a:lvl5pPr>
              <a:buClr>
                <a:srgbClr val="3B92D9"/>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BDDA67E6-3B8E-4014-AB56-C8F4B2949222}"/>
              </a:ext>
            </a:extLst>
          </p:cNvPr>
          <p:cNvSpPr txBox="1">
            <a:spLocks noGrp="1"/>
          </p:cNvSpPr>
          <p:nvPr>
            <p:ph type="dt" sz="half" idx="7"/>
          </p:nvPr>
        </p:nvSpPr>
        <p:spPr/>
        <p:txBody>
          <a:bodyPr/>
          <a:lstStyle>
            <a:lvl1pPr>
              <a:defRPr>
                <a:solidFill>
                  <a:srgbClr val="FFFFFF"/>
                </a:solidFill>
              </a:defRPr>
            </a:lvl1pPr>
          </a:lstStyle>
          <a:p>
            <a:pPr lvl="0"/>
            <a:fld id="{EFCE390D-51E4-4E05-BEDA-EB51EDA9B13B}" type="datetime4">
              <a:rPr lang="en-GB"/>
              <a:pPr lvl="0"/>
              <a:t>12 July 2021</a:t>
            </a:fld>
            <a:endParaRPr lang="en-US"/>
          </a:p>
        </p:txBody>
      </p:sp>
      <p:sp>
        <p:nvSpPr>
          <p:cNvPr id="6" name="Footer Placeholder 4">
            <a:extLst>
              <a:ext uri="{FF2B5EF4-FFF2-40B4-BE49-F238E27FC236}">
                <a16:creationId xmlns:a16="http://schemas.microsoft.com/office/drawing/2014/main" id="{1A84AA80-6FA8-4E89-9BFC-55BEDB8B928B}"/>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7" name="Slide Number Placeholder 5">
            <a:extLst>
              <a:ext uri="{FF2B5EF4-FFF2-40B4-BE49-F238E27FC236}">
                <a16:creationId xmlns:a16="http://schemas.microsoft.com/office/drawing/2014/main" id="{B4307A23-9185-4CE7-B066-A528CE81CAF9}"/>
              </a:ext>
            </a:extLst>
          </p:cNvPr>
          <p:cNvSpPr txBox="1">
            <a:spLocks noGrp="1"/>
          </p:cNvSpPr>
          <p:nvPr>
            <p:ph type="sldNum" sz="quarter" idx="8"/>
          </p:nvPr>
        </p:nvSpPr>
        <p:spPr/>
        <p:txBody>
          <a:bodyPr/>
          <a:lstStyle>
            <a:lvl1pPr>
              <a:defRPr>
                <a:solidFill>
                  <a:srgbClr val="FFFFFF"/>
                </a:solidFill>
              </a:defRPr>
            </a:lvl1pPr>
          </a:lstStyle>
          <a:p>
            <a:pPr lvl="0"/>
            <a:r>
              <a:rPr lang="en-US"/>
              <a:t>|   </a:t>
            </a:r>
            <a:fld id="{7139E758-7A62-48C7-B25C-DEAD57BDC03D}" type="slidenum">
              <a:t>‹#›</a:t>
            </a:fld>
            <a:endParaRPr lang="en-US"/>
          </a:p>
        </p:txBody>
      </p:sp>
      <p:pic>
        <p:nvPicPr>
          <p:cNvPr id="8" name="Picture 9" descr="UCAS-Right_aligned-White_box-Keyline-CMYK.eps">
            <a:extLst>
              <a:ext uri="{FF2B5EF4-FFF2-40B4-BE49-F238E27FC236}">
                <a16:creationId xmlns:a16="http://schemas.microsoft.com/office/drawing/2014/main" id="{EDE47036-68B2-4954-AF40-4D251B5346D5}"/>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9" name="Rectangle 11">
            <a:extLst>
              <a:ext uri="{FF2B5EF4-FFF2-40B4-BE49-F238E27FC236}">
                <a16:creationId xmlns:a16="http://schemas.microsoft.com/office/drawing/2014/main" id="{8C7AF2A2-4DB7-4285-A634-3C3B9444CF9E}"/>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338564509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reserve="1">
  <p:cSld name="Title and Content 5">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CCC29595-2536-4F55-BE48-8CFACF407D1F}"/>
              </a:ext>
            </a:extLst>
          </p:cNvPr>
          <p:cNvSpPr/>
          <p:nvPr/>
        </p:nvSpPr>
        <p:spPr>
          <a:xfrm>
            <a:off x="0" y="4632725"/>
            <a:ext cx="9144000" cy="510774"/>
          </a:xfrm>
          <a:prstGeom prst="rect">
            <a:avLst/>
          </a:prstGeom>
          <a:solidFill>
            <a:srgbClr val="3BC0C7"/>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7A878773-53D5-4E1E-8F3F-01283E17004B}"/>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Content Placeholder 2">
            <a:extLst>
              <a:ext uri="{FF2B5EF4-FFF2-40B4-BE49-F238E27FC236}">
                <a16:creationId xmlns:a16="http://schemas.microsoft.com/office/drawing/2014/main" id="{8FD0D1A1-6F13-4238-82C3-2BC6EA75EF78}"/>
              </a:ext>
            </a:extLst>
          </p:cNvPr>
          <p:cNvSpPr txBox="1">
            <a:spLocks noGrp="1"/>
          </p:cNvSpPr>
          <p:nvPr>
            <p:ph idx="1"/>
          </p:nvPr>
        </p:nvSpPr>
        <p:spPr/>
        <p:txBody>
          <a:bodyPr/>
          <a:lstStyle>
            <a:lvl1pPr>
              <a:buClr>
                <a:srgbClr val="3BC0C7"/>
              </a:buClr>
              <a:defRPr/>
            </a:lvl1pPr>
            <a:lvl2pPr>
              <a:buClr>
                <a:srgbClr val="3BC0C7"/>
              </a:buClr>
              <a:defRPr/>
            </a:lvl2pPr>
            <a:lvl3pPr>
              <a:buClr>
                <a:srgbClr val="3BC0C7"/>
              </a:buClr>
              <a:defRPr/>
            </a:lvl3pPr>
            <a:lvl4pPr>
              <a:buClr>
                <a:srgbClr val="3BC0C7"/>
              </a:buClr>
              <a:defRPr/>
            </a:lvl4pPr>
            <a:lvl5pPr>
              <a:buClr>
                <a:srgbClr val="3BC0C7"/>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EF64A4E1-EB52-4CAE-8E65-A24B3114B3E4}"/>
              </a:ext>
            </a:extLst>
          </p:cNvPr>
          <p:cNvSpPr txBox="1">
            <a:spLocks noGrp="1"/>
          </p:cNvSpPr>
          <p:nvPr>
            <p:ph type="dt" sz="half" idx="7"/>
          </p:nvPr>
        </p:nvSpPr>
        <p:spPr/>
        <p:txBody>
          <a:bodyPr/>
          <a:lstStyle>
            <a:lvl1pPr>
              <a:defRPr>
                <a:solidFill>
                  <a:srgbClr val="FFFFFF"/>
                </a:solidFill>
              </a:defRPr>
            </a:lvl1pPr>
          </a:lstStyle>
          <a:p>
            <a:pPr lvl="0"/>
            <a:fld id="{D3EAF10F-27C0-4606-A6A4-2484472AFFC1}" type="datetime4">
              <a:rPr lang="en-GB"/>
              <a:pPr lvl="0"/>
              <a:t>12 July 2021</a:t>
            </a:fld>
            <a:endParaRPr lang="en-US"/>
          </a:p>
        </p:txBody>
      </p:sp>
      <p:sp>
        <p:nvSpPr>
          <p:cNvPr id="6" name="Footer Placeholder 4">
            <a:extLst>
              <a:ext uri="{FF2B5EF4-FFF2-40B4-BE49-F238E27FC236}">
                <a16:creationId xmlns:a16="http://schemas.microsoft.com/office/drawing/2014/main" id="{EB5C6282-5960-4291-AAC8-8F8C1AD2DDEB}"/>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7" name="Slide Number Placeholder 5">
            <a:extLst>
              <a:ext uri="{FF2B5EF4-FFF2-40B4-BE49-F238E27FC236}">
                <a16:creationId xmlns:a16="http://schemas.microsoft.com/office/drawing/2014/main" id="{BD82DCD3-506A-40CC-A4AB-3C8AB65E98D4}"/>
              </a:ext>
            </a:extLst>
          </p:cNvPr>
          <p:cNvSpPr txBox="1">
            <a:spLocks noGrp="1"/>
          </p:cNvSpPr>
          <p:nvPr>
            <p:ph type="sldNum" sz="quarter" idx="8"/>
          </p:nvPr>
        </p:nvSpPr>
        <p:spPr/>
        <p:txBody>
          <a:bodyPr/>
          <a:lstStyle>
            <a:lvl1pPr>
              <a:defRPr>
                <a:solidFill>
                  <a:srgbClr val="FFFFFF"/>
                </a:solidFill>
              </a:defRPr>
            </a:lvl1pPr>
          </a:lstStyle>
          <a:p>
            <a:pPr lvl="0"/>
            <a:r>
              <a:rPr lang="en-US"/>
              <a:t>|   </a:t>
            </a:r>
            <a:fld id="{415E76D4-A154-469F-B9C1-4A615F7C4253}" type="slidenum">
              <a:t>‹#›</a:t>
            </a:fld>
            <a:endParaRPr lang="en-US"/>
          </a:p>
        </p:txBody>
      </p:sp>
      <p:pic>
        <p:nvPicPr>
          <p:cNvPr id="8" name="Picture 9" descr="UCAS-Right_aligned-White_box-Keyline-CMYK.eps">
            <a:extLst>
              <a:ext uri="{FF2B5EF4-FFF2-40B4-BE49-F238E27FC236}">
                <a16:creationId xmlns:a16="http://schemas.microsoft.com/office/drawing/2014/main" id="{BD962679-1186-4773-B88A-CDE9C30D66CA}"/>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9" name="Rectangle 11">
            <a:extLst>
              <a:ext uri="{FF2B5EF4-FFF2-40B4-BE49-F238E27FC236}">
                <a16:creationId xmlns:a16="http://schemas.microsoft.com/office/drawing/2014/main" id="{D62933C1-EFEE-452C-93B1-16FF69B3842E}"/>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324986061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reserve="1">
  <p:cSld name="Title and Content 6">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4F942BB4-3E83-4FC2-B1A9-AC2FF7305211}"/>
              </a:ext>
            </a:extLst>
          </p:cNvPr>
          <p:cNvSpPr/>
          <p:nvPr/>
        </p:nvSpPr>
        <p:spPr>
          <a:xfrm>
            <a:off x="0" y="4632725"/>
            <a:ext cx="9144000" cy="510774"/>
          </a:xfrm>
          <a:prstGeom prst="rect">
            <a:avLst/>
          </a:prstGeom>
          <a:solidFill>
            <a:srgbClr val="836CD8"/>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836CD8"/>
              </a:solidFill>
              <a:uFillTx/>
              <a:latin typeface="Calibri"/>
            </a:endParaRPr>
          </a:p>
        </p:txBody>
      </p:sp>
      <p:sp>
        <p:nvSpPr>
          <p:cNvPr id="3" name="Title 1">
            <a:extLst>
              <a:ext uri="{FF2B5EF4-FFF2-40B4-BE49-F238E27FC236}">
                <a16:creationId xmlns:a16="http://schemas.microsoft.com/office/drawing/2014/main" id="{04619A6F-346F-4200-AD1C-BF6F6D65D083}"/>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Content Placeholder 2">
            <a:extLst>
              <a:ext uri="{FF2B5EF4-FFF2-40B4-BE49-F238E27FC236}">
                <a16:creationId xmlns:a16="http://schemas.microsoft.com/office/drawing/2014/main" id="{EE823807-CFA0-4FE8-A8A7-9244E5C270C1}"/>
              </a:ext>
            </a:extLst>
          </p:cNvPr>
          <p:cNvSpPr txBox="1">
            <a:spLocks noGrp="1"/>
          </p:cNvSpPr>
          <p:nvPr>
            <p:ph idx="1"/>
          </p:nvPr>
        </p:nvSpPr>
        <p:spPr/>
        <p:txBody>
          <a:bodyPr/>
          <a:lstStyle>
            <a:lvl1pPr>
              <a:buClr>
                <a:srgbClr val="836CD8"/>
              </a:buClr>
              <a:defRPr/>
            </a:lvl1pPr>
            <a:lvl2pPr>
              <a:buClr>
                <a:srgbClr val="836CD8"/>
              </a:buClr>
              <a:defRPr/>
            </a:lvl2pPr>
            <a:lvl3pPr>
              <a:buClr>
                <a:srgbClr val="836CD8"/>
              </a:buClr>
              <a:defRPr/>
            </a:lvl3pPr>
            <a:lvl4pPr>
              <a:buClr>
                <a:srgbClr val="836CD8"/>
              </a:buClr>
              <a:defRPr/>
            </a:lvl4pPr>
            <a:lvl5pPr>
              <a:buClr>
                <a:srgbClr val="836CD8"/>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B9448F6-3C1B-46FB-B96B-9A4853C3340A}"/>
              </a:ext>
            </a:extLst>
          </p:cNvPr>
          <p:cNvSpPr txBox="1">
            <a:spLocks noGrp="1"/>
          </p:cNvSpPr>
          <p:nvPr>
            <p:ph type="dt" sz="half" idx="7"/>
          </p:nvPr>
        </p:nvSpPr>
        <p:spPr/>
        <p:txBody>
          <a:bodyPr/>
          <a:lstStyle>
            <a:lvl1pPr>
              <a:defRPr>
                <a:solidFill>
                  <a:srgbClr val="FFFFFF"/>
                </a:solidFill>
              </a:defRPr>
            </a:lvl1pPr>
          </a:lstStyle>
          <a:p>
            <a:pPr lvl="0"/>
            <a:fld id="{69714F5C-5881-4337-8824-A4722067149B}" type="datetime4">
              <a:rPr lang="en-GB"/>
              <a:pPr lvl="0"/>
              <a:t>12 July 2021</a:t>
            </a:fld>
            <a:endParaRPr lang="en-US"/>
          </a:p>
        </p:txBody>
      </p:sp>
      <p:sp>
        <p:nvSpPr>
          <p:cNvPr id="6" name="Footer Placeholder 4">
            <a:extLst>
              <a:ext uri="{FF2B5EF4-FFF2-40B4-BE49-F238E27FC236}">
                <a16:creationId xmlns:a16="http://schemas.microsoft.com/office/drawing/2014/main" id="{4E441B69-0AEB-4ED8-88CA-154E8746E11D}"/>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7" name="Slide Number Placeholder 5">
            <a:extLst>
              <a:ext uri="{FF2B5EF4-FFF2-40B4-BE49-F238E27FC236}">
                <a16:creationId xmlns:a16="http://schemas.microsoft.com/office/drawing/2014/main" id="{C5B38127-314B-476C-9BC5-6266FE22267B}"/>
              </a:ext>
            </a:extLst>
          </p:cNvPr>
          <p:cNvSpPr txBox="1">
            <a:spLocks noGrp="1"/>
          </p:cNvSpPr>
          <p:nvPr>
            <p:ph type="sldNum" sz="quarter" idx="8"/>
          </p:nvPr>
        </p:nvSpPr>
        <p:spPr/>
        <p:txBody>
          <a:bodyPr/>
          <a:lstStyle>
            <a:lvl1pPr>
              <a:defRPr>
                <a:solidFill>
                  <a:srgbClr val="FFFFFF"/>
                </a:solidFill>
              </a:defRPr>
            </a:lvl1pPr>
          </a:lstStyle>
          <a:p>
            <a:pPr lvl="0"/>
            <a:r>
              <a:rPr lang="en-US"/>
              <a:t>|   </a:t>
            </a:r>
            <a:fld id="{D165BDE6-5E41-4A9F-A7CC-8D28C629A10C}" type="slidenum">
              <a:t>‹#›</a:t>
            </a:fld>
            <a:endParaRPr lang="en-US"/>
          </a:p>
        </p:txBody>
      </p:sp>
      <p:pic>
        <p:nvPicPr>
          <p:cNvPr id="8" name="Picture 9" descr="UCAS-Right_aligned-White_box-Keyline-CMYK.eps">
            <a:extLst>
              <a:ext uri="{FF2B5EF4-FFF2-40B4-BE49-F238E27FC236}">
                <a16:creationId xmlns:a16="http://schemas.microsoft.com/office/drawing/2014/main" id="{41630798-23B6-4357-B207-BE20CC8BBD11}"/>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9" name="Rectangle 11">
            <a:extLst>
              <a:ext uri="{FF2B5EF4-FFF2-40B4-BE49-F238E27FC236}">
                <a16:creationId xmlns:a16="http://schemas.microsoft.com/office/drawing/2014/main" id="{C4534A18-55C0-4655-B265-B2281D87C9D6}"/>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29040388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Agenda 1">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10874A6B-5223-4A9B-843F-968F205FAE50}"/>
              </a:ext>
            </a:extLst>
          </p:cNvPr>
          <p:cNvSpPr/>
          <p:nvPr/>
        </p:nvSpPr>
        <p:spPr>
          <a:xfrm>
            <a:off x="0" y="4632725"/>
            <a:ext cx="9144000" cy="510774"/>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836CD8"/>
              </a:solidFill>
              <a:uFillTx/>
              <a:latin typeface="Calibri"/>
            </a:endParaRPr>
          </a:p>
        </p:txBody>
      </p:sp>
      <p:sp>
        <p:nvSpPr>
          <p:cNvPr id="3" name="Title 1">
            <a:extLst>
              <a:ext uri="{FF2B5EF4-FFF2-40B4-BE49-F238E27FC236}">
                <a16:creationId xmlns:a16="http://schemas.microsoft.com/office/drawing/2014/main" id="{664795A4-5966-4D7D-B985-42799008C062}"/>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Date Placeholder 3">
            <a:extLst>
              <a:ext uri="{FF2B5EF4-FFF2-40B4-BE49-F238E27FC236}">
                <a16:creationId xmlns:a16="http://schemas.microsoft.com/office/drawing/2014/main" id="{5578D021-C664-4589-837A-F4CE37E1A498}"/>
              </a:ext>
            </a:extLst>
          </p:cNvPr>
          <p:cNvSpPr txBox="1">
            <a:spLocks noGrp="1"/>
          </p:cNvSpPr>
          <p:nvPr>
            <p:ph type="dt" sz="half" idx="7"/>
          </p:nvPr>
        </p:nvSpPr>
        <p:spPr/>
        <p:txBody>
          <a:bodyPr/>
          <a:lstStyle>
            <a:lvl1pPr>
              <a:defRPr>
                <a:solidFill>
                  <a:srgbClr val="FFFFFF"/>
                </a:solidFill>
              </a:defRPr>
            </a:lvl1pPr>
          </a:lstStyle>
          <a:p>
            <a:pPr lvl="0"/>
            <a:fld id="{1957ABC6-FB9A-4047-8B7C-BBDB4A103154}" type="datetime4">
              <a:rPr lang="en-GB"/>
              <a:pPr lvl="0"/>
              <a:t>12 July 2021</a:t>
            </a:fld>
            <a:endParaRPr lang="en-US"/>
          </a:p>
        </p:txBody>
      </p:sp>
      <p:sp>
        <p:nvSpPr>
          <p:cNvPr id="5" name="Footer Placeholder 4">
            <a:extLst>
              <a:ext uri="{FF2B5EF4-FFF2-40B4-BE49-F238E27FC236}">
                <a16:creationId xmlns:a16="http://schemas.microsoft.com/office/drawing/2014/main" id="{6CE8310A-D71E-4413-9720-8E428DBD2F6D}"/>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6" name="Slide Number Placeholder 5">
            <a:extLst>
              <a:ext uri="{FF2B5EF4-FFF2-40B4-BE49-F238E27FC236}">
                <a16:creationId xmlns:a16="http://schemas.microsoft.com/office/drawing/2014/main" id="{33231A85-68E3-4552-8E0F-71535500F950}"/>
              </a:ext>
            </a:extLst>
          </p:cNvPr>
          <p:cNvSpPr txBox="1">
            <a:spLocks noGrp="1"/>
          </p:cNvSpPr>
          <p:nvPr>
            <p:ph type="sldNum" sz="quarter" idx="8"/>
          </p:nvPr>
        </p:nvSpPr>
        <p:spPr/>
        <p:txBody>
          <a:bodyPr/>
          <a:lstStyle>
            <a:lvl1pPr>
              <a:defRPr>
                <a:solidFill>
                  <a:srgbClr val="FFFFFF"/>
                </a:solidFill>
              </a:defRPr>
            </a:lvl1pPr>
          </a:lstStyle>
          <a:p>
            <a:pPr lvl="0"/>
            <a:r>
              <a:rPr lang="en-US"/>
              <a:t>|   </a:t>
            </a:r>
            <a:fld id="{11E51FCE-8AAA-4188-AF0D-27CFCE22D42A}" type="slidenum">
              <a:t>‹#›</a:t>
            </a:fld>
            <a:endParaRPr lang="en-US"/>
          </a:p>
        </p:txBody>
      </p:sp>
      <p:pic>
        <p:nvPicPr>
          <p:cNvPr id="7" name="Picture 9" descr="UCAS-Right_aligned-White_box-Keyline-CMYK.eps">
            <a:extLst>
              <a:ext uri="{FF2B5EF4-FFF2-40B4-BE49-F238E27FC236}">
                <a16:creationId xmlns:a16="http://schemas.microsoft.com/office/drawing/2014/main" id="{86BD633E-8064-47FB-8A2D-3A1718D7BD62}"/>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8" name="Rectangle 11">
            <a:extLst>
              <a:ext uri="{FF2B5EF4-FFF2-40B4-BE49-F238E27FC236}">
                <a16:creationId xmlns:a16="http://schemas.microsoft.com/office/drawing/2014/main" id="{96399FDA-5062-4FB6-BBFF-08701695341E}"/>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9" name="Text Placeholder 4">
            <a:extLst>
              <a:ext uri="{FF2B5EF4-FFF2-40B4-BE49-F238E27FC236}">
                <a16:creationId xmlns:a16="http://schemas.microsoft.com/office/drawing/2014/main" id="{CDF42775-1260-4D0A-AD07-95DB74BEF08E}"/>
              </a:ext>
            </a:extLst>
          </p:cNvPr>
          <p:cNvSpPr txBox="1">
            <a:spLocks noGrp="1"/>
          </p:cNvSpPr>
          <p:nvPr>
            <p:ph type="body" idx="4294967295"/>
          </p:nvPr>
        </p:nvSpPr>
        <p:spPr>
          <a:xfrm>
            <a:off x="287341" y="1779586"/>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0" name="Text Placeholder 4">
            <a:extLst>
              <a:ext uri="{FF2B5EF4-FFF2-40B4-BE49-F238E27FC236}">
                <a16:creationId xmlns:a16="http://schemas.microsoft.com/office/drawing/2014/main" id="{B075CC74-487B-4A52-BA8D-9A9D56E34042}"/>
              </a:ext>
            </a:extLst>
          </p:cNvPr>
          <p:cNvSpPr txBox="1">
            <a:spLocks noGrp="1"/>
          </p:cNvSpPr>
          <p:nvPr>
            <p:ph type="body" idx="4294967295"/>
          </p:nvPr>
        </p:nvSpPr>
        <p:spPr>
          <a:xfrm>
            <a:off x="287341" y="2373480"/>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1" name="Text Placeholder 4">
            <a:extLst>
              <a:ext uri="{FF2B5EF4-FFF2-40B4-BE49-F238E27FC236}">
                <a16:creationId xmlns:a16="http://schemas.microsoft.com/office/drawing/2014/main" id="{5F8E61DF-A4E5-40E2-BF4B-EAF4E19B25EB}"/>
              </a:ext>
            </a:extLst>
          </p:cNvPr>
          <p:cNvSpPr txBox="1">
            <a:spLocks noGrp="1"/>
          </p:cNvSpPr>
          <p:nvPr>
            <p:ph type="body" idx="4294967295"/>
          </p:nvPr>
        </p:nvSpPr>
        <p:spPr>
          <a:xfrm>
            <a:off x="287341" y="2976792"/>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2" name="Text Placeholder 4">
            <a:extLst>
              <a:ext uri="{FF2B5EF4-FFF2-40B4-BE49-F238E27FC236}">
                <a16:creationId xmlns:a16="http://schemas.microsoft.com/office/drawing/2014/main" id="{E5805B3A-640C-424F-9E88-E568EC106F51}"/>
              </a:ext>
            </a:extLst>
          </p:cNvPr>
          <p:cNvSpPr txBox="1">
            <a:spLocks noGrp="1"/>
          </p:cNvSpPr>
          <p:nvPr>
            <p:ph type="body" idx="4294967295"/>
          </p:nvPr>
        </p:nvSpPr>
        <p:spPr>
          <a:xfrm>
            <a:off x="287341" y="3580104"/>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3" name="Text Placeholder 4">
            <a:extLst>
              <a:ext uri="{FF2B5EF4-FFF2-40B4-BE49-F238E27FC236}">
                <a16:creationId xmlns:a16="http://schemas.microsoft.com/office/drawing/2014/main" id="{32A66C52-78F4-4232-87AE-D183DD91160A}"/>
              </a:ext>
            </a:extLst>
          </p:cNvPr>
          <p:cNvSpPr txBox="1">
            <a:spLocks noGrp="1"/>
          </p:cNvSpPr>
          <p:nvPr>
            <p:ph type="body" idx="4294967295"/>
          </p:nvPr>
        </p:nvSpPr>
        <p:spPr>
          <a:xfrm>
            <a:off x="4567107" y="1779586"/>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4" name="Text Placeholder 4">
            <a:extLst>
              <a:ext uri="{FF2B5EF4-FFF2-40B4-BE49-F238E27FC236}">
                <a16:creationId xmlns:a16="http://schemas.microsoft.com/office/drawing/2014/main" id="{1A827011-5D2C-4F0A-9814-2368CD6E80AF}"/>
              </a:ext>
            </a:extLst>
          </p:cNvPr>
          <p:cNvSpPr txBox="1">
            <a:spLocks noGrp="1"/>
          </p:cNvSpPr>
          <p:nvPr>
            <p:ph type="body" idx="4294967295"/>
          </p:nvPr>
        </p:nvSpPr>
        <p:spPr>
          <a:xfrm>
            <a:off x="4567107" y="2373480"/>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5" name="Text Placeholder 4">
            <a:extLst>
              <a:ext uri="{FF2B5EF4-FFF2-40B4-BE49-F238E27FC236}">
                <a16:creationId xmlns:a16="http://schemas.microsoft.com/office/drawing/2014/main" id="{D0AA9985-FC3E-4C6E-8FDE-2728EC71F424}"/>
              </a:ext>
            </a:extLst>
          </p:cNvPr>
          <p:cNvSpPr txBox="1">
            <a:spLocks noGrp="1"/>
          </p:cNvSpPr>
          <p:nvPr>
            <p:ph type="body" idx="4294967295"/>
          </p:nvPr>
        </p:nvSpPr>
        <p:spPr>
          <a:xfrm>
            <a:off x="4567107" y="2976792"/>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6" name="Text Placeholder 4">
            <a:extLst>
              <a:ext uri="{FF2B5EF4-FFF2-40B4-BE49-F238E27FC236}">
                <a16:creationId xmlns:a16="http://schemas.microsoft.com/office/drawing/2014/main" id="{322AE244-84FE-41B4-874B-ADD3DB4B383B}"/>
              </a:ext>
            </a:extLst>
          </p:cNvPr>
          <p:cNvSpPr txBox="1">
            <a:spLocks noGrp="1"/>
          </p:cNvSpPr>
          <p:nvPr>
            <p:ph type="body" idx="4294967295"/>
          </p:nvPr>
        </p:nvSpPr>
        <p:spPr>
          <a:xfrm>
            <a:off x="4567107" y="3580104"/>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7" name="Text Placeholder 30">
            <a:extLst>
              <a:ext uri="{FF2B5EF4-FFF2-40B4-BE49-F238E27FC236}">
                <a16:creationId xmlns:a16="http://schemas.microsoft.com/office/drawing/2014/main" id="{D6F36F5C-5722-4A0C-A0DE-B6F70635498A}"/>
              </a:ext>
            </a:extLst>
          </p:cNvPr>
          <p:cNvSpPr txBox="1">
            <a:spLocks noGrp="1"/>
          </p:cNvSpPr>
          <p:nvPr>
            <p:ph type="body" idx="4294967295"/>
          </p:nvPr>
        </p:nvSpPr>
        <p:spPr>
          <a:xfrm>
            <a:off x="933446" y="1779586"/>
            <a:ext cx="3260722" cy="454027"/>
          </a:xfrm>
        </p:spPr>
        <p:txBody>
          <a:bodyPr anchor="ctr"/>
          <a:lstStyle>
            <a:lvl1pPr marL="0" indent="0">
              <a:buNone/>
              <a:defRPr lang="en-GB"/>
            </a:lvl1pPr>
          </a:lstStyle>
          <a:p>
            <a:pPr lvl="0"/>
            <a:r>
              <a:rPr lang="en-GB"/>
              <a:t>Type in item</a:t>
            </a:r>
            <a:endParaRPr lang="en-US"/>
          </a:p>
        </p:txBody>
      </p:sp>
      <p:sp>
        <p:nvSpPr>
          <p:cNvPr id="18" name="Text Placeholder 30">
            <a:extLst>
              <a:ext uri="{FF2B5EF4-FFF2-40B4-BE49-F238E27FC236}">
                <a16:creationId xmlns:a16="http://schemas.microsoft.com/office/drawing/2014/main" id="{2F4818D0-3B90-47CB-8304-01FEACF38667}"/>
              </a:ext>
            </a:extLst>
          </p:cNvPr>
          <p:cNvSpPr txBox="1">
            <a:spLocks noGrp="1"/>
          </p:cNvSpPr>
          <p:nvPr>
            <p:ph type="body" idx="4294967295"/>
          </p:nvPr>
        </p:nvSpPr>
        <p:spPr>
          <a:xfrm>
            <a:off x="933446" y="2373480"/>
            <a:ext cx="3260722" cy="454027"/>
          </a:xfrm>
        </p:spPr>
        <p:txBody>
          <a:bodyPr anchor="ctr"/>
          <a:lstStyle>
            <a:lvl1pPr marL="0" indent="0">
              <a:buNone/>
              <a:defRPr lang="en-GB"/>
            </a:lvl1pPr>
          </a:lstStyle>
          <a:p>
            <a:pPr lvl="0"/>
            <a:r>
              <a:rPr lang="en-GB"/>
              <a:t>Type in item</a:t>
            </a:r>
            <a:endParaRPr lang="en-US"/>
          </a:p>
        </p:txBody>
      </p:sp>
      <p:sp>
        <p:nvSpPr>
          <p:cNvPr id="19" name="Text Placeholder 30">
            <a:extLst>
              <a:ext uri="{FF2B5EF4-FFF2-40B4-BE49-F238E27FC236}">
                <a16:creationId xmlns:a16="http://schemas.microsoft.com/office/drawing/2014/main" id="{9B20CC88-4E9E-4068-905A-7F4802C9D3FE}"/>
              </a:ext>
            </a:extLst>
          </p:cNvPr>
          <p:cNvSpPr txBox="1">
            <a:spLocks noGrp="1"/>
          </p:cNvSpPr>
          <p:nvPr>
            <p:ph type="body" idx="4294967295"/>
          </p:nvPr>
        </p:nvSpPr>
        <p:spPr>
          <a:xfrm>
            <a:off x="933446" y="2976792"/>
            <a:ext cx="3260722" cy="454027"/>
          </a:xfrm>
        </p:spPr>
        <p:txBody>
          <a:bodyPr anchor="ctr"/>
          <a:lstStyle>
            <a:lvl1pPr marL="0" indent="0">
              <a:buNone/>
              <a:defRPr lang="en-GB"/>
            </a:lvl1pPr>
          </a:lstStyle>
          <a:p>
            <a:pPr lvl="0"/>
            <a:r>
              <a:rPr lang="en-GB"/>
              <a:t>Type in item</a:t>
            </a:r>
            <a:endParaRPr lang="en-US"/>
          </a:p>
        </p:txBody>
      </p:sp>
      <p:sp>
        <p:nvSpPr>
          <p:cNvPr id="20" name="Text Placeholder 30">
            <a:extLst>
              <a:ext uri="{FF2B5EF4-FFF2-40B4-BE49-F238E27FC236}">
                <a16:creationId xmlns:a16="http://schemas.microsoft.com/office/drawing/2014/main" id="{6D4E139D-B10C-406C-A5E3-B7F0479A142E}"/>
              </a:ext>
            </a:extLst>
          </p:cNvPr>
          <p:cNvSpPr txBox="1">
            <a:spLocks noGrp="1"/>
          </p:cNvSpPr>
          <p:nvPr>
            <p:ph type="body" idx="4294967295"/>
          </p:nvPr>
        </p:nvSpPr>
        <p:spPr>
          <a:xfrm>
            <a:off x="933446" y="3580104"/>
            <a:ext cx="3260722" cy="454027"/>
          </a:xfrm>
        </p:spPr>
        <p:txBody>
          <a:bodyPr anchor="ctr"/>
          <a:lstStyle>
            <a:lvl1pPr marL="0" indent="0">
              <a:buNone/>
              <a:defRPr lang="en-GB"/>
            </a:lvl1pPr>
          </a:lstStyle>
          <a:p>
            <a:pPr lvl="0"/>
            <a:r>
              <a:rPr lang="en-GB"/>
              <a:t>Type in item</a:t>
            </a:r>
            <a:endParaRPr lang="en-US"/>
          </a:p>
        </p:txBody>
      </p:sp>
      <p:sp>
        <p:nvSpPr>
          <p:cNvPr id="21" name="Text Placeholder 30">
            <a:extLst>
              <a:ext uri="{FF2B5EF4-FFF2-40B4-BE49-F238E27FC236}">
                <a16:creationId xmlns:a16="http://schemas.microsoft.com/office/drawing/2014/main" id="{793912E4-C0CE-434D-A09C-37E10933A16E}"/>
              </a:ext>
            </a:extLst>
          </p:cNvPr>
          <p:cNvSpPr txBox="1">
            <a:spLocks noGrp="1"/>
          </p:cNvSpPr>
          <p:nvPr>
            <p:ph type="body" idx="4294967295"/>
          </p:nvPr>
        </p:nvSpPr>
        <p:spPr>
          <a:xfrm>
            <a:off x="5203795" y="1779586"/>
            <a:ext cx="3260722" cy="454027"/>
          </a:xfrm>
        </p:spPr>
        <p:txBody>
          <a:bodyPr anchor="ctr"/>
          <a:lstStyle>
            <a:lvl1pPr marL="0" indent="0">
              <a:buNone/>
              <a:defRPr lang="en-GB"/>
            </a:lvl1pPr>
          </a:lstStyle>
          <a:p>
            <a:pPr lvl="0"/>
            <a:r>
              <a:rPr lang="en-GB"/>
              <a:t>Type in item</a:t>
            </a:r>
            <a:endParaRPr lang="en-US"/>
          </a:p>
        </p:txBody>
      </p:sp>
      <p:sp>
        <p:nvSpPr>
          <p:cNvPr id="22" name="Text Placeholder 30">
            <a:extLst>
              <a:ext uri="{FF2B5EF4-FFF2-40B4-BE49-F238E27FC236}">
                <a16:creationId xmlns:a16="http://schemas.microsoft.com/office/drawing/2014/main" id="{542F8EFC-3FE7-404B-8F11-D55500217955}"/>
              </a:ext>
            </a:extLst>
          </p:cNvPr>
          <p:cNvSpPr txBox="1">
            <a:spLocks noGrp="1"/>
          </p:cNvSpPr>
          <p:nvPr>
            <p:ph type="body" idx="4294967295"/>
          </p:nvPr>
        </p:nvSpPr>
        <p:spPr>
          <a:xfrm>
            <a:off x="5203795" y="2373480"/>
            <a:ext cx="3260722" cy="454027"/>
          </a:xfrm>
        </p:spPr>
        <p:txBody>
          <a:bodyPr anchor="ctr"/>
          <a:lstStyle>
            <a:lvl1pPr marL="0" indent="0">
              <a:buNone/>
              <a:defRPr lang="en-GB"/>
            </a:lvl1pPr>
          </a:lstStyle>
          <a:p>
            <a:pPr lvl="0"/>
            <a:r>
              <a:rPr lang="en-GB"/>
              <a:t>Type in item</a:t>
            </a:r>
            <a:endParaRPr lang="en-US"/>
          </a:p>
        </p:txBody>
      </p:sp>
      <p:sp>
        <p:nvSpPr>
          <p:cNvPr id="23" name="Text Placeholder 30">
            <a:extLst>
              <a:ext uri="{FF2B5EF4-FFF2-40B4-BE49-F238E27FC236}">
                <a16:creationId xmlns:a16="http://schemas.microsoft.com/office/drawing/2014/main" id="{C2644AA6-1BC4-4770-969E-EAE77782B7EF}"/>
              </a:ext>
            </a:extLst>
          </p:cNvPr>
          <p:cNvSpPr txBox="1">
            <a:spLocks noGrp="1"/>
          </p:cNvSpPr>
          <p:nvPr>
            <p:ph type="body" idx="4294967295"/>
          </p:nvPr>
        </p:nvSpPr>
        <p:spPr>
          <a:xfrm>
            <a:off x="5203795" y="2976792"/>
            <a:ext cx="3260722" cy="454027"/>
          </a:xfrm>
        </p:spPr>
        <p:txBody>
          <a:bodyPr anchor="ctr"/>
          <a:lstStyle>
            <a:lvl1pPr marL="0" indent="0">
              <a:buNone/>
              <a:defRPr lang="en-GB"/>
            </a:lvl1pPr>
          </a:lstStyle>
          <a:p>
            <a:pPr lvl="0"/>
            <a:r>
              <a:rPr lang="en-GB"/>
              <a:t>Type in item</a:t>
            </a:r>
            <a:endParaRPr lang="en-US"/>
          </a:p>
        </p:txBody>
      </p:sp>
      <p:sp>
        <p:nvSpPr>
          <p:cNvPr id="24" name="Text Placeholder 30">
            <a:extLst>
              <a:ext uri="{FF2B5EF4-FFF2-40B4-BE49-F238E27FC236}">
                <a16:creationId xmlns:a16="http://schemas.microsoft.com/office/drawing/2014/main" id="{FF3018F2-19EF-4375-8D2C-767670522746}"/>
              </a:ext>
            </a:extLst>
          </p:cNvPr>
          <p:cNvSpPr txBox="1">
            <a:spLocks noGrp="1"/>
          </p:cNvSpPr>
          <p:nvPr>
            <p:ph type="body" idx="4294967295"/>
          </p:nvPr>
        </p:nvSpPr>
        <p:spPr>
          <a:xfrm>
            <a:off x="5203795" y="3580104"/>
            <a:ext cx="3260722" cy="454027"/>
          </a:xfrm>
        </p:spPr>
        <p:txBody>
          <a:bodyPr anchor="ctr"/>
          <a:lstStyle>
            <a:lvl1pPr marL="0" indent="0">
              <a:buNone/>
              <a:defRPr lang="en-GB"/>
            </a:lvl1pPr>
          </a:lstStyle>
          <a:p>
            <a:pPr lvl="0"/>
            <a:r>
              <a:rPr lang="en-GB"/>
              <a:t>Type in item</a:t>
            </a:r>
            <a:endParaRPr lang="en-US"/>
          </a:p>
        </p:txBody>
      </p:sp>
    </p:spTree>
    <p:extLst>
      <p:ext uri="{BB962C8B-B14F-4D97-AF65-F5344CB8AC3E}">
        <p14:creationId xmlns:p14="http://schemas.microsoft.com/office/powerpoint/2010/main" val="40406563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Agenda 2">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99A3B7C3-D794-4C6D-9D6F-9720BCE7AD0C}"/>
              </a:ext>
            </a:extLst>
          </p:cNvPr>
          <p:cNvSpPr/>
          <p:nvPr/>
        </p:nvSpPr>
        <p:spPr>
          <a:xfrm>
            <a:off x="0" y="4632725"/>
            <a:ext cx="9144000" cy="510774"/>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836CD8"/>
              </a:solidFill>
              <a:uFillTx/>
              <a:latin typeface="Calibri"/>
            </a:endParaRPr>
          </a:p>
        </p:txBody>
      </p:sp>
      <p:sp>
        <p:nvSpPr>
          <p:cNvPr id="3" name="Title 1">
            <a:extLst>
              <a:ext uri="{FF2B5EF4-FFF2-40B4-BE49-F238E27FC236}">
                <a16:creationId xmlns:a16="http://schemas.microsoft.com/office/drawing/2014/main" id="{867BFAE0-FEBD-4086-ABFB-FB9CA65871AC}"/>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Date Placeholder 3">
            <a:extLst>
              <a:ext uri="{FF2B5EF4-FFF2-40B4-BE49-F238E27FC236}">
                <a16:creationId xmlns:a16="http://schemas.microsoft.com/office/drawing/2014/main" id="{7F8A106C-A6F1-4D4C-871B-4C463765DDA7}"/>
              </a:ext>
            </a:extLst>
          </p:cNvPr>
          <p:cNvSpPr txBox="1">
            <a:spLocks noGrp="1"/>
          </p:cNvSpPr>
          <p:nvPr>
            <p:ph type="dt" sz="half" idx="7"/>
          </p:nvPr>
        </p:nvSpPr>
        <p:spPr/>
        <p:txBody>
          <a:bodyPr/>
          <a:lstStyle>
            <a:lvl1pPr>
              <a:defRPr>
                <a:solidFill>
                  <a:srgbClr val="FFFFFF"/>
                </a:solidFill>
              </a:defRPr>
            </a:lvl1pPr>
          </a:lstStyle>
          <a:p>
            <a:pPr lvl="0"/>
            <a:fld id="{AC90A54D-5E64-48BF-85C3-05082C1B6B74}" type="datetime4">
              <a:rPr lang="en-GB"/>
              <a:pPr lvl="0"/>
              <a:t>12 July 2021</a:t>
            </a:fld>
            <a:endParaRPr lang="en-US"/>
          </a:p>
        </p:txBody>
      </p:sp>
      <p:sp>
        <p:nvSpPr>
          <p:cNvPr id="5" name="Footer Placeholder 4">
            <a:extLst>
              <a:ext uri="{FF2B5EF4-FFF2-40B4-BE49-F238E27FC236}">
                <a16:creationId xmlns:a16="http://schemas.microsoft.com/office/drawing/2014/main" id="{332EB5C9-4E2A-4721-B664-AF870B0381C7}"/>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6" name="Slide Number Placeholder 5">
            <a:extLst>
              <a:ext uri="{FF2B5EF4-FFF2-40B4-BE49-F238E27FC236}">
                <a16:creationId xmlns:a16="http://schemas.microsoft.com/office/drawing/2014/main" id="{A8D03E68-87C7-45C4-9494-74A8DC8D7908}"/>
              </a:ext>
            </a:extLst>
          </p:cNvPr>
          <p:cNvSpPr txBox="1">
            <a:spLocks noGrp="1"/>
          </p:cNvSpPr>
          <p:nvPr>
            <p:ph type="sldNum" sz="quarter" idx="8"/>
          </p:nvPr>
        </p:nvSpPr>
        <p:spPr/>
        <p:txBody>
          <a:bodyPr/>
          <a:lstStyle>
            <a:lvl1pPr>
              <a:defRPr>
                <a:solidFill>
                  <a:srgbClr val="FFFFFF"/>
                </a:solidFill>
              </a:defRPr>
            </a:lvl1pPr>
          </a:lstStyle>
          <a:p>
            <a:pPr lvl="0"/>
            <a:r>
              <a:rPr lang="en-US"/>
              <a:t>|   </a:t>
            </a:r>
            <a:fld id="{C4150914-9B8A-43FF-8106-F5A0A6F92484}" type="slidenum">
              <a:t>‹#›</a:t>
            </a:fld>
            <a:endParaRPr lang="en-US"/>
          </a:p>
        </p:txBody>
      </p:sp>
      <p:pic>
        <p:nvPicPr>
          <p:cNvPr id="7" name="Picture 9" descr="UCAS-Right_aligned-White_box-Keyline-CMYK.eps">
            <a:extLst>
              <a:ext uri="{FF2B5EF4-FFF2-40B4-BE49-F238E27FC236}">
                <a16:creationId xmlns:a16="http://schemas.microsoft.com/office/drawing/2014/main" id="{0A8E37A8-4336-4E9E-9ADB-37DD1DA8B116}"/>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8" name="Rectangle 11">
            <a:extLst>
              <a:ext uri="{FF2B5EF4-FFF2-40B4-BE49-F238E27FC236}">
                <a16:creationId xmlns:a16="http://schemas.microsoft.com/office/drawing/2014/main" id="{C9EFE239-CB20-46CA-ABDF-BCD53186B73B}"/>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9" name="Text Placeholder 4">
            <a:extLst>
              <a:ext uri="{FF2B5EF4-FFF2-40B4-BE49-F238E27FC236}">
                <a16:creationId xmlns:a16="http://schemas.microsoft.com/office/drawing/2014/main" id="{E44F082F-6068-40B5-ADE8-F06A6FC70045}"/>
              </a:ext>
            </a:extLst>
          </p:cNvPr>
          <p:cNvSpPr txBox="1">
            <a:spLocks noGrp="1"/>
          </p:cNvSpPr>
          <p:nvPr>
            <p:ph type="body" idx="4294967295"/>
          </p:nvPr>
        </p:nvSpPr>
        <p:spPr>
          <a:xfrm>
            <a:off x="287341" y="1779586"/>
            <a:ext cx="514350" cy="454027"/>
          </a:xfrm>
          <a:solidFill>
            <a:srgbClr val="FF6451"/>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0" name="Text Placeholder 4">
            <a:extLst>
              <a:ext uri="{FF2B5EF4-FFF2-40B4-BE49-F238E27FC236}">
                <a16:creationId xmlns:a16="http://schemas.microsoft.com/office/drawing/2014/main" id="{CC0DF5DA-1499-480B-9BC8-EEEB80B9FEA9}"/>
              </a:ext>
            </a:extLst>
          </p:cNvPr>
          <p:cNvSpPr txBox="1">
            <a:spLocks noGrp="1"/>
          </p:cNvSpPr>
          <p:nvPr>
            <p:ph type="body" idx="4294967295"/>
          </p:nvPr>
        </p:nvSpPr>
        <p:spPr>
          <a:xfrm>
            <a:off x="287341" y="2373480"/>
            <a:ext cx="514350" cy="454027"/>
          </a:xfrm>
          <a:solidFill>
            <a:srgbClr val="FF6451"/>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1" name="Text Placeholder 4">
            <a:extLst>
              <a:ext uri="{FF2B5EF4-FFF2-40B4-BE49-F238E27FC236}">
                <a16:creationId xmlns:a16="http://schemas.microsoft.com/office/drawing/2014/main" id="{1C9BE218-A989-4D85-9CD7-C2226C4A8CF4}"/>
              </a:ext>
            </a:extLst>
          </p:cNvPr>
          <p:cNvSpPr txBox="1">
            <a:spLocks noGrp="1"/>
          </p:cNvSpPr>
          <p:nvPr>
            <p:ph type="body" idx="4294967295"/>
          </p:nvPr>
        </p:nvSpPr>
        <p:spPr>
          <a:xfrm>
            <a:off x="287341" y="2976792"/>
            <a:ext cx="514350" cy="454027"/>
          </a:xfrm>
          <a:solidFill>
            <a:srgbClr val="FF6451"/>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2" name="Text Placeholder 4">
            <a:extLst>
              <a:ext uri="{FF2B5EF4-FFF2-40B4-BE49-F238E27FC236}">
                <a16:creationId xmlns:a16="http://schemas.microsoft.com/office/drawing/2014/main" id="{3A0A3C49-895C-4FDC-8473-5ED9C34DB9DE}"/>
              </a:ext>
            </a:extLst>
          </p:cNvPr>
          <p:cNvSpPr txBox="1">
            <a:spLocks noGrp="1"/>
          </p:cNvSpPr>
          <p:nvPr>
            <p:ph type="body" idx="4294967295"/>
          </p:nvPr>
        </p:nvSpPr>
        <p:spPr>
          <a:xfrm>
            <a:off x="287341" y="3580104"/>
            <a:ext cx="514350" cy="454027"/>
          </a:xfrm>
          <a:solidFill>
            <a:srgbClr val="FF6451"/>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3" name="Text Placeholder 4">
            <a:extLst>
              <a:ext uri="{FF2B5EF4-FFF2-40B4-BE49-F238E27FC236}">
                <a16:creationId xmlns:a16="http://schemas.microsoft.com/office/drawing/2014/main" id="{0E86FB68-2AAD-4455-86F8-5FD8DF28FB45}"/>
              </a:ext>
            </a:extLst>
          </p:cNvPr>
          <p:cNvSpPr txBox="1">
            <a:spLocks noGrp="1"/>
          </p:cNvSpPr>
          <p:nvPr>
            <p:ph type="body" idx="4294967295"/>
          </p:nvPr>
        </p:nvSpPr>
        <p:spPr>
          <a:xfrm>
            <a:off x="4567107" y="1779586"/>
            <a:ext cx="514350" cy="454027"/>
          </a:xfrm>
          <a:solidFill>
            <a:srgbClr val="FF6451"/>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4" name="Text Placeholder 4">
            <a:extLst>
              <a:ext uri="{FF2B5EF4-FFF2-40B4-BE49-F238E27FC236}">
                <a16:creationId xmlns:a16="http://schemas.microsoft.com/office/drawing/2014/main" id="{45257A34-2775-4206-B803-FF7D26A977CB}"/>
              </a:ext>
            </a:extLst>
          </p:cNvPr>
          <p:cNvSpPr txBox="1">
            <a:spLocks noGrp="1"/>
          </p:cNvSpPr>
          <p:nvPr>
            <p:ph type="body" idx="4294967295"/>
          </p:nvPr>
        </p:nvSpPr>
        <p:spPr>
          <a:xfrm>
            <a:off x="4567107" y="2373480"/>
            <a:ext cx="514350" cy="454027"/>
          </a:xfrm>
          <a:solidFill>
            <a:srgbClr val="FF6451"/>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5" name="Text Placeholder 4">
            <a:extLst>
              <a:ext uri="{FF2B5EF4-FFF2-40B4-BE49-F238E27FC236}">
                <a16:creationId xmlns:a16="http://schemas.microsoft.com/office/drawing/2014/main" id="{F816511C-64BC-48B9-9D73-9E122CBC49FD}"/>
              </a:ext>
            </a:extLst>
          </p:cNvPr>
          <p:cNvSpPr txBox="1">
            <a:spLocks noGrp="1"/>
          </p:cNvSpPr>
          <p:nvPr>
            <p:ph type="body" idx="4294967295"/>
          </p:nvPr>
        </p:nvSpPr>
        <p:spPr>
          <a:xfrm>
            <a:off x="4567107" y="2976792"/>
            <a:ext cx="514350" cy="454027"/>
          </a:xfrm>
          <a:solidFill>
            <a:srgbClr val="FF6451"/>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6" name="Text Placeholder 4">
            <a:extLst>
              <a:ext uri="{FF2B5EF4-FFF2-40B4-BE49-F238E27FC236}">
                <a16:creationId xmlns:a16="http://schemas.microsoft.com/office/drawing/2014/main" id="{9DE926C8-7985-4700-A328-ED3081BF3484}"/>
              </a:ext>
            </a:extLst>
          </p:cNvPr>
          <p:cNvSpPr txBox="1">
            <a:spLocks noGrp="1"/>
          </p:cNvSpPr>
          <p:nvPr>
            <p:ph type="body" idx="4294967295"/>
          </p:nvPr>
        </p:nvSpPr>
        <p:spPr>
          <a:xfrm>
            <a:off x="4567107" y="3580104"/>
            <a:ext cx="514350" cy="454027"/>
          </a:xfrm>
          <a:solidFill>
            <a:srgbClr val="FF6451"/>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7" name="Text Placeholder 30">
            <a:extLst>
              <a:ext uri="{FF2B5EF4-FFF2-40B4-BE49-F238E27FC236}">
                <a16:creationId xmlns:a16="http://schemas.microsoft.com/office/drawing/2014/main" id="{4FF11836-3D05-43C4-BF9A-49ABADD1A9C9}"/>
              </a:ext>
            </a:extLst>
          </p:cNvPr>
          <p:cNvSpPr txBox="1">
            <a:spLocks noGrp="1"/>
          </p:cNvSpPr>
          <p:nvPr>
            <p:ph type="body" idx="4294967295"/>
          </p:nvPr>
        </p:nvSpPr>
        <p:spPr>
          <a:xfrm>
            <a:off x="933446" y="1779586"/>
            <a:ext cx="3260722" cy="454027"/>
          </a:xfrm>
        </p:spPr>
        <p:txBody>
          <a:bodyPr anchor="ctr"/>
          <a:lstStyle>
            <a:lvl1pPr marL="0" indent="0">
              <a:buNone/>
              <a:defRPr lang="en-GB"/>
            </a:lvl1pPr>
          </a:lstStyle>
          <a:p>
            <a:pPr lvl="0"/>
            <a:r>
              <a:rPr lang="en-GB"/>
              <a:t>Type in item</a:t>
            </a:r>
            <a:endParaRPr lang="en-US"/>
          </a:p>
        </p:txBody>
      </p:sp>
      <p:sp>
        <p:nvSpPr>
          <p:cNvPr id="18" name="Text Placeholder 30">
            <a:extLst>
              <a:ext uri="{FF2B5EF4-FFF2-40B4-BE49-F238E27FC236}">
                <a16:creationId xmlns:a16="http://schemas.microsoft.com/office/drawing/2014/main" id="{013267DA-B652-4B03-91CA-AE511AD804A2}"/>
              </a:ext>
            </a:extLst>
          </p:cNvPr>
          <p:cNvSpPr txBox="1">
            <a:spLocks noGrp="1"/>
          </p:cNvSpPr>
          <p:nvPr>
            <p:ph type="body" idx="4294967295"/>
          </p:nvPr>
        </p:nvSpPr>
        <p:spPr>
          <a:xfrm>
            <a:off x="933446" y="2373480"/>
            <a:ext cx="3260722" cy="454027"/>
          </a:xfrm>
        </p:spPr>
        <p:txBody>
          <a:bodyPr anchor="ctr"/>
          <a:lstStyle>
            <a:lvl1pPr marL="0" indent="0">
              <a:buNone/>
              <a:defRPr lang="en-GB"/>
            </a:lvl1pPr>
          </a:lstStyle>
          <a:p>
            <a:pPr lvl="0"/>
            <a:r>
              <a:rPr lang="en-GB"/>
              <a:t>Type in item</a:t>
            </a:r>
            <a:endParaRPr lang="en-US"/>
          </a:p>
        </p:txBody>
      </p:sp>
      <p:sp>
        <p:nvSpPr>
          <p:cNvPr id="19" name="Text Placeholder 30">
            <a:extLst>
              <a:ext uri="{FF2B5EF4-FFF2-40B4-BE49-F238E27FC236}">
                <a16:creationId xmlns:a16="http://schemas.microsoft.com/office/drawing/2014/main" id="{5D4E7843-4595-4463-902B-0E2C49C4A456}"/>
              </a:ext>
            </a:extLst>
          </p:cNvPr>
          <p:cNvSpPr txBox="1">
            <a:spLocks noGrp="1"/>
          </p:cNvSpPr>
          <p:nvPr>
            <p:ph type="body" idx="4294967295"/>
          </p:nvPr>
        </p:nvSpPr>
        <p:spPr>
          <a:xfrm>
            <a:off x="933446" y="2976792"/>
            <a:ext cx="3260722" cy="454027"/>
          </a:xfrm>
        </p:spPr>
        <p:txBody>
          <a:bodyPr anchor="ctr"/>
          <a:lstStyle>
            <a:lvl1pPr marL="0" indent="0">
              <a:buNone/>
              <a:defRPr lang="en-GB"/>
            </a:lvl1pPr>
          </a:lstStyle>
          <a:p>
            <a:pPr lvl="0"/>
            <a:r>
              <a:rPr lang="en-GB"/>
              <a:t>Type in item</a:t>
            </a:r>
            <a:endParaRPr lang="en-US"/>
          </a:p>
        </p:txBody>
      </p:sp>
      <p:sp>
        <p:nvSpPr>
          <p:cNvPr id="20" name="Text Placeholder 30">
            <a:extLst>
              <a:ext uri="{FF2B5EF4-FFF2-40B4-BE49-F238E27FC236}">
                <a16:creationId xmlns:a16="http://schemas.microsoft.com/office/drawing/2014/main" id="{E10599FF-F67E-4413-AEB7-0766E9DD5C8A}"/>
              </a:ext>
            </a:extLst>
          </p:cNvPr>
          <p:cNvSpPr txBox="1">
            <a:spLocks noGrp="1"/>
          </p:cNvSpPr>
          <p:nvPr>
            <p:ph type="body" idx="4294967295"/>
          </p:nvPr>
        </p:nvSpPr>
        <p:spPr>
          <a:xfrm>
            <a:off x="933446" y="3580104"/>
            <a:ext cx="3260722" cy="454027"/>
          </a:xfrm>
        </p:spPr>
        <p:txBody>
          <a:bodyPr anchor="ctr"/>
          <a:lstStyle>
            <a:lvl1pPr marL="0" indent="0">
              <a:buNone/>
              <a:defRPr lang="en-GB"/>
            </a:lvl1pPr>
          </a:lstStyle>
          <a:p>
            <a:pPr lvl="0"/>
            <a:r>
              <a:rPr lang="en-GB"/>
              <a:t>Type in item</a:t>
            </a:r>
            <a:endParaRPr lang="en-US"/>
          </a:p>
        </p:txBody>
      </p:sp>
      <p:sp>
        <p:nvSpPr>
          <p:cNvPr id="21" name="Text Placeholder 30">
            <a:extLst>
              <a:ext uri="{FF2B5EF4-FFF2-40B4-BE49-F238E27FC236}">
                <a16:creationId xmlns:a16="http://schemas.microsoft.com/office/drawing/2014/main" id="{6A4508DB-C237-4374-BF53-04560CDE945B}"/>
              </a:ext>
            </a:extLst>
          </p:cNvPr>
          <p:cNvSpPr txBox="1">
            <a:spLocks noGrp="1"/>
          </p:cNvSpPr>
          <p:nvPr>
            <p:ph type="body" idx="4294967295"/>
          </p:nvPr>
        </p:nvSpPr>
        <p:spPr>
          <a:xfrm>
            <a:off x="5203795" y="1779586"/>
            <a:ext cx="3260722" cy="454027"/>
          </a:xfrm>
        </p:spPr>
        <p:txBody>
          <a:bodyPr anchor="ctr"/>
          <a:lstStyle>
            <a:lvl1pPr marL="0" indent="0">
              <a:buNone/>
              <a:defRPr lang="en-GB"/>
            </a:lvl1pPr>
          </a:lstStyle>
          <a:p>
            <a:pPr lvl="0"/>
            <a:r>
              <a:rPr lang="en-GB"/>
              <a:t>Type in item</a:t>
            </a:r>
            <a:endParaRPr lang="en-US"/>
          </a:p>
        </p:txBody>
      </p:sp>
      <p:sp>
        <p:nvSpPr>
          <p:cNvPr id="22" name="Text Placeholder 30">
            <a:extLst>
              <a:ext uri="{FF2B5EF4-FFF2-40B4-BE49-F238E27FC236}">
                <a16:creationId xmlns:a16="http://schemas.microsoft.com/office/drawing/2014/main" id="{896AE0A2-15CE-4C06-B907-A55B65F8F4A4}"/>
              </a:ext>
            </a:extLst>
          </p:cNvPr>
          <p:cNvSpPr txBox="1">
            <a:spLocks noGrp="1"/>
          </p:cNvSpPr>
          <p:nvPr>
            <p:ph type="body" idx="4294967295"/>
          </p:nvPr>
        </p:nvSpPr>
        <p:spPr>
          <a:xfrm>
            <a:off x="5203795" y="2373480"/>
            <a:ext cx="3260722" cy="454027"/>
          </a:xfrm>
        </p:spPr>
        <p:txBody>
          <a:bodyPr anchor="ctr"/>
          <a:lstStyle>
            <a:lvl1pPr marL="0" indent="0">
              <a:buNone/>
              <a:defRPr lang="en-GB"/>
            </a:lvl1pPr>
          </a:lstStyle>
          <a:p>
            <a:pPr lvl="0"/>
            <a:r>
              <a:rPr lang="en-GB"/>
              <a:t>Type in item</a:t>
            </a:r>
            <a:endParaRPr lang="en-US"/>
          </a:p>
        </p:txBody>
      </p:sp>
      <p:sp>
        <p:nvSpPr>
          <p:cNvPr id="23" name="Text Placeholder 30">
            <a:extLst>
              <a:ext uri="{FF2B5EF4-FFF2-40B4-BE49-F238E27FC236}">
                <a16:creationId xmlns:a16="http://schemas.microsoft.com/office/drawing/2014/main" id="{0F4A66D9-F7E9-416A-B091-71FA82BAA72A}"/>
              </a:ext>
            </a:extLst>
          </p:cNvPr>
          <p:cNvSpPr txBox="1">
            <a:spLocks noGrp="1"/>
          </p:cNvSpPr>
          <p:nvPr>
            <p:ph type="body" idx="4294967295"/>
          </p:nvPr>
        </p:nvSpPr>
        <p:spPr>
          <a:xfrm>
            <a:off x="5203795" y="2976792"/>
            <a:ext cx="3260722" cy="454027"/>
          </a:xfrm>
        </p:spPr>
        <p:txBody>
          <a:bodyPr anchor="ctr"/>
          <a:lstStyle>
            <a:lvl1pPr marL="0" indent="0">
              <a:buNone/>
              <a:defRPr lang="en-GB"/>
            </a:lvl1pPr>
          </a:lstStyle>
          <a:p>
            <a:pPr lvl="0"/>
            <a:r>
              <a:rPr lang="en-GB"/>
              <a:t>Type in item</a:t>
            </a:r>
            <a:endParaRPr lang="en-US"/>
          </a:p>
        </p:txBody>
      </p:sp>
      <p:sp>
        <p:nvSpPr>
          <p:cNvPr id="24" name="Text Placeholder 30">
            <a:extLst>
              <a:ext uri="{FF2B5EF4-FFF2-40B4-BE49-F238E27FC236}">
                <a16:creationId xmlns:a16="http://schemas.microsoft.com/office/drawing/2014/main" id="{EEAB30D0-ADD0-48EE-8188-F5D77C0945C2}"/>
              </a:ext>
            </a:extLst>
          </p:cNvPr>
          <p:cNvSpPr txBox="1">
            <a:spLocks noGrp="1"/>
          </p:cNvSpPr>
          <p:nvPr>
            <p:ph type="body" idx="4294967295"/>
          </p:nvPr>
        </p:nvSpPr>
        <p:spPr>
          <a:xfrm>
            <a:off x="5203795" y="3580104"/>
            <a:ext cx="3260722" cy="454027"/>
          </a:xfrm>
        </p:spPr>
        <p:txBody>
          <a:bodyPr anchor="ctr"/>
          <a:lstStyle>
            <a:lvl1pPr marL="0" indent="0">
              <a:buNone/>
              <a:defRPr lang="en-GB"/>
            </a:lvl1pPr>
          </a:lstStyle>
          <a:p>
            <a:pPr lvl="0"/>
            <a:r>
              <a:rPr lang="en-GB"/>
              <a:t>Type in item</a:t>
            </a:r>
            <a:endParaRPr lang="en-US"/>
          </a:p>
        </p:txBody>
      </p:sp>
    </p:spTree>
    <p:extLst>
      <p:ext uri="{BB962C8B-B14F-4D97-AF65-F5344CB8AC3E}">
        <p14:creationId xmlns:p14="http://schemas.microsoft.com/office/powerpoint/2010/main" val="3293382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Agenda 3">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7208AE96-4CA7-4E33-9EA5-702ADDD135BA}"/>
              </a:ext>
            </a:extLst>
          </p:cNvPr>
          <p:cNvSpPr/>
          <p:nvPr/>
        </p:nvSpPr>
        <p:spPr>
          <a:xfrm>
            <a:off x="0" y="4632725"/>
            <a:ext cx="9144000" cy="510774"/>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836CD8"/>
              </a:solidFill>
              <a:uFillTx/>
              <a:latin typeface="Calibri"/>
            </a:endParaRPr>
          </a:p>
        </p:txBody>
      </p:sp>
      <p:sp>
        <p:nvSpPr>
          <p:cNvPr id="3" name="Title 1">
            <a:extLst>
              <a:ext uri="{FF2B5EF4-FFF2-40B4-BE49-F238E27FC236}">
                <a16:creationId xmlns:a16="http://schemas.microsoft.com/office/drawing/2014/main" id="{C930AB42-6BA0-4196-B22F-7C77079DC656}"/>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Date Placeholder 3">
            <a:extLst>
              <a:ext uri="{FF2B5EF4-FFF2-40B4-BE49-F238E27FC236}">
                <a16:creationId xmlns:a16="http://schemas.microsoft.com/office/drawing/2014/main" id="{D27CBDBC-761C-41D3-8F04-CB81CF376255}"/>
              </a:ext>
            </a:extLst>
          </p:cNvPr>
          <p:cNvSpPr txBox="1">
            <a:spLocks noGrp="1"/>
          </p:cNvSpPr>
          <p:nvPr>
            <p:ph type="dt" sz="half" idx="7"/>
          </p:nvPr>
        </p:nvSpPr>
        <p:spPr/>
        <p:txBody>
          <a:bodyPr/>
          <a:lstStyle>
            <a:lvl1pPr>
              <a:defRPr>
                <a:solidFill>
                  <a:srgbClr val="FFFFFF"/>
                </a:solidFill>
              </a:defRPr>
            </a:lvl1pPr>
          </a:lstStyle>
          <a:p>
            <a:pPr lvl="0"/>
            <a:fld id="{82C2DDDC-78BE-4263-8B0A-F24B3C6B0E1E}" type="datetime4">
              <a:rPr lang="en-GB"/>
              <a:pPr lvl="0"/>
              <a:t>12 July 2021</a:t>
            </a:fld>
            <a:endParaRPr lang="en-US"/>
          </a:p>
        </p:txBody>
      </p:sp>
      <p:sp>
        <p:nvSpPr>
          <p:cNvPr id="5" name="Footer Placeholder 4">
            <a:extLst>
              <a:ext uri="{FF2B5EF4-FFF2-40B4-BE49-F238E27FC236}">
                <a16:creationId xmlns:a16="http://schemas.microsoft.com/office/drawing/2014/main" id="{0D36E29F-FF5C-43C6-9685-8E58D53232E7}"/>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6" name="Slide Number Placeholder 5">
            <a:extLst>
              <a:ext uri="{FF2B5EF4-FFF2-40B4-BE49-F238E27FC236}">
                <a16:creationId xmlns:a16="http://schemas.microsoft.com/office/drawing/2014/main" id="{C45190B5-D3DC-430B-AFD7-74FC861922D1}"/>
              </a:ext>
            </a:extLst>
          </p:cNvPr>
          <p:cNvSpPr txBox="1">
            <a:spLocks noGrp="1"/>
          </p:cNvSpPr>
          <p:nvPr>
            <p:ph type="sldNum" sz="quarter" idx="8"/>
          </p:nvPr>
        </p:nvSpPr>
        <p:spPr/>
        <p:txBody>
          <a:bodyPr/>
          <a:lstStyle>
            <a:lvl1pPr>
              <a:defRPr>
                <a:solidFill>
                  <a:srgbClr val="FFFFFF"/>
                </a:solidFill>
              </a:defRPr>
            </a:lvl1pPr>
          </a:lstStyle>
          <a:p>
            <a:pPr lvl="0"/>
            <a:r>
              <a:rPr lang="en-US"/>
              <a:t>|   </a:t>
            </a:r>
            <a:fld id="{00A97F17-F549-4CE5-9B2D-CC73942AB98B}" type="slidenum">
              <a:t>‹#›</a:t>
            </a:fld>
            <a:endParaRPr lang="en-US"/>
          </a:p>
        </p:txBody>
      </p:sp>
      <p:pic>
        <p:nvPicPr>
          <p:cNvPr id="7" name="Picture 9" descr="UCAS-Right_aligned-White_box-Keyline-CMYK.eps">
            <a:extLst>
              <a:ext uri="{FF2B5EF4-FFF2-40B4-BE49-F238E27FC236}">
                <a16:creationId xmlns:a16="http://schemas.microsoft.com/office/drawing/2014/main" id="{A708C878-628E-48E9-9964-E6ED756D1B0E}"/>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8" name="Rectangle 11">
            <a:extLst>
              <a:ext uri="{FF2B5EF4-FFF2-40B4-BE49-F238E27FC236}">
                <a16:creationId xmlns:a16="http://schemas.microsoft.com/office/drawing/2014/main" id="{E2D4FA70-63A0-4B33-A33D-A40FD5438D46}"/>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9" name="Text Placeholder 4">
            <a:extLst>
              <a:ext uri="{FF2B5EF4-FFF2-40B4-BE49-F238E27FC236}">
                <a16:creationId xmlns:a16="http://schemas.microsoft.com/office/drawing/2014/main" id="{C9D88B81-CAE4-48CC-8317-1E54287C02DB}"/>
              </a:ext>
            </a:extLst>
          </p:cNvPr>
          <p:cNvSpPr txBox="1">
            <a:spLocks noGrp="1"/>
          </p:cNvSpPr>
          <p:nvPr>
            <p:ph type="body" idx="4294967295"/>
          </p:nvPr>
        </p:nvSpPr>
        <p:spPr>
          <a:xfrm>
            <a:off x="287341" y="1779586"/>
            <a:ext cx="514350" cy="454027"/>
          </a:xfrm>
          <a:solidFill>
            <a:srgbClr val="5DB88D"/>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0" name="Text Placeholder 4">
            <a:extLst>
              <a:ext uri="{FF2B5EF4-FFF2-40B4-BE49-F238E27FC236}">
                <a16:creationId xmlns:a16="http://schemas.microsoft.com/office/drawing/2014/main" id="{2136320C-56E7-4E6C-83D4-1097BFD5AF40}"/>
              </a:ext>
            </a:extLst>
          </p:cNvPr>
          <p:cNvSpPr txBox="1">
            <a:spLocks noGrp="1"/>
          </p:cNvSpPr>
          <p:nvPr>
            <p:ph type="body" idx="4294967295"/>
          </p:nvPr>
        </p:nvSpPr>
        <p:spPr>
          <a:xfrm>
            <a:off x="287341" y="2373480"/>
            <a:ext cx="514350" cy="454027"/>
          </a:xfrm>
          <a:solidFill>
            <a:srgbClr val="5DB88D"/>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1" name="Text Placeholder 4">
            <a:extLst>
              <a:ext uri="{FF2B5EF4-FFF2-40B4-BE49-F238E27FC236}">
                <a16:creationId xmlns:a16="http://schemas.microsoft.com/office/drawing/2014/main" id="{61A278E6-DFC1-4906-B729-E91C71230820}"/>
              </a:ext>
            </a:extLst>
          </p:cNvPr>
          <p:cNvSpPr txBox="1">
            <a:spLocks noGrp="1"/>
          </p:cNvSpPr>
          <p:nvPr>
            <p:ph type="body" idx="4294967295"/>
          </p:nvPr>
        </p:nvSpPr>
        <p:spPr>
          <a:xfrm>
            <a:off x="287341" y="2976792"/>
            <a:ext cx="514350" cy="454027"/>
          </a:xfrm>
          <a:solidFill>
            <a:srgbClr val="5DB88D"/>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2" name="Text Placeholder 4">
            <a:extLst>
              <a:ext uri="{FF2B5EF4-FFF2-40B4-BE49-F238E27FC236}">
                <a16:creationId xmlns:a16="http://schemas.microsoft.com/office/drawing/2014/main" id="{6B310C34-6827-4C23-926A-16AE542E6DCF}"/>
              </a:ext>
            </a:extLst>
          </p:cNvPr>
          <p:cNvSpPr txBox="1">
            <a:spLocks noGrp="1"/>
          </p:cNvSpPr>
          <p:nvPr>
            <p:ph type="body" idx="4294967295"/>
          </p:nvPr>
        </p:nvSpPr>
        <p:spPr>
          <a:xfrm>
            <a:off x="287341" y="3580104"/>
            <a:ext cx="514350" cy="454027"/>
          </a:xfrm>
          <a:solidFill>
            <a:srgbClr val="5DB88D"/>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3" name="Text Placeholder 4">
            <a:extLst>
              <a:ext uri="{FF2B5EF4-FFF2-40B4-BE49-F238E27FC236}">
                <a16:creationId xmlns:a16="http://schemas.microsoft.com/office/drawing/2014/main" id="{8372116B-537D-4A41-BF12-FCB3CD3CBF5A}"/>
              </a:ext>
            </a:extLst>
          </p:cNvPr>
          <p:cNvSpPr txBox="1">
            <a:spLocks noGrp="1"/>
          </p:cNvSpPr>
          <p:nvPr>
            <p:ph type="body" idx="4294967295"/>
          </p:nvPr>
        </p:nvSpPr>
        <p:spPr>
          <a:xfrm>
            <a:off x="4567107" y="1779586"/>
            <a:ext cx="514350" cy="454027"/>
          </a:xfrm>
          <a:solidFill>
            <a:srgbClr val="5DB88D"/>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4" name="Text Placeholder 4">
            <a:extLst>
              <a:ext uri="{FF2B5EF4-FFF2-40B4-BE49-F238E27FC236}">
                <a16:creationId xmlns:a16="http://schemas.microsoft.com/office/drawing/2014/main" id="{9434C675-C791-459B-AE56-CD73E98164EC}"/>
              </a:ext>
            </a:extLst>
          </p:cNvPr>
          <p:cNvSpPr txBox="1">
            <a:spLocks noGrp="1"/>
          </p:cNvSpPr>
          <p:nvPr>
            <p:ph type="body" idx="4294967295"/>
          </p:nvPr>
        </p:nvSpPr>
        <p:spPr>
          <a:xfrm>
            <a:off x="4567107" y="2373480"/>
            <a:ext cx="514350" cy="454027"/>
          </a:xfrm>
          <a:solidFill>
            <a:srgbClr val="5DB88D"/>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5" name="Text Placeholder 4">
            <a:extLst>
              <a:ext uri="{FF2B5EF4-FFF2-40B4-BE49-F238E27FC236}">
                <a16:creationId xmlns:a16="http://schemas.microsoft.com/office/drawing/2014/main" id="{4DF4FBAC-425E-4053-9EE6-033EA336F165}"/>
              </a:ext>
            </a:extLst>
          </p:cNvPr>
          <p:cNvSpPr txBox="1">
            <a:spLocks noGrp="1"/>
          </p:cNvSpPr>
          <p:nvPr>
            <p:ph type="body" idx="4294967295"/>
          </p:nvPr>
        </p:nvSpPr>
        <p:spPr>
          <a:xfrm>
            <a:off x="4567107" y="2976792"/>
            <a:ext cx="514350" cy="454027"/>
          </a:xfrm>
          <a:solidFill>
            <a:srgbClr val="5DB88D"/>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6" name="Text Placeholder 4">
            <a:extLst>
              <a:ext uri="{FF2B5EF4-FFF2-40B4-BE49-F238E27FC236}">
                <a16:creationId xmlns:a16="http://schemas.microsoft.com/office/drawing/2014/main" id="{CD3D8950-B256-43D4-A2F6-78E2BB3E3E61}"/>
              </a:ext>
            </a:extLst>
          </p:cNvPr>
          <p:cNvSpPr txBox="1">
            <a:spLocks noGrp="1"/>
          </p:cNvSpPr>
          <p:nvPr>
            <p:ph type="body" idx="4294967295"/>
          </p:nvPr>
        </p:nvSpPr>
        <p:spPr>
          <a:xfrm>
            <a:off x="4567107" y="3580104"/>
            <a:ext cx="514350" cy="454027"/>
          </a:xfrm>
          <a:solidFill>
            <a:srgbClr val="5DB88D"/>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7" name="Text Placeholder 30">
            <a:extLst>
              <a:ext uri="{FF2B5EF4-FFF2-40B4-BE49-F238E27FC236}">
                <a16:creationId xmlns:a16="http://schemas.microsoft.com/office/drawing/2014/main" id="{80EC86AD-E3B1-432B-9A3D-4A629635A814}"/>
              </a:ext>
            </a:extLst>
          </p:cNvPr>
          <p:cNvSpPr txBox="1">
            <a:spLocks noGrp="1"/>
          </p:cNvSpPr>
          <p:nvPr>
            <p:ph type="body" idx="4294967295"/>
          </p:nvPr>
        </p:nvSpPr>
        <p:spPr>
          <a:xfrm>
            <a:off x="933446" y="1779586"/>
            <a:ext cx="3260722" cy="454027"/>
          </a:xfrm>
        </p:spPr>
        <p:txBody>
          <a:bodyPr anchor="ctr"/>
          <a:lstStyle>
            <a:lvl1pPr marL="0" indent="0">
              <a:buNone/>
              <a:defRPr lang="en-GB"/>
            </a:lvl1pPr>
          </a:lstStyle>
          <a:p>
            <a:pPr lvl="0"/>
            <a:r>
              <a:rPr lang="en-GB"/>
              <a:t>Type in item</a:t>
            </a:r>
            <a:endParaRPr lang="en-US"/>
          </a:p>
        </p:txBody>
      </p:sp>
      <p:sp>
        <p:nvSpPr>
          <p:cNvPr id="18" name="Text Placeholder 30">
            <a:extLst>
              <a:ext uri="{FF2B5EF4-FFF2-40B4-BE49-F238E27FC236}">
                <a16:creationId xmlns:a16="http://schemas.microsoft.com/office/drawing/2014/main" id="{45B1D2E6-4F7E-4058-A506-A06CDCCFEED7}"/>
              </a:ext>
            </a:extLst>
          </p:cNvPr>
          <p:cNvSpPr txBox="1">
            <a:spLocks noGrp="1"/>
          </p:cNvSpPr>
          <p:nvPr>
            <p:ph type="body" idx="4294967295"/>
          </p:nvPr>
        </p:nvSpPr>
        <p:spPr>
          <a:xfrm>
            <a:off x="933446" y="2373480"/>
            <a:ext cx="3260722" cy="454027"/>
          </a:xfrm>
        </p:spPr>
        <p:txBody>
          <a:bodyPr anchor="ctr"/>
          <a:lstStyle>
            <a:lvl1pPr marL="0" indent="0">
              <a:buNone/>
              <a:defRPr lang="en-GB"/>
            </a:lvl1pPr>
          </a:lstStyle>
          <a:p>
            <a:pPr lvl="0"/>
            <a:r>
              <a:rPr lang="en-GB"/>
              <a:t>Type in item</a:t>
            </a:r>
            <a:endParaRPr lang="en-US"/>
          </a:p>
        </p:txBody>
      </p:sp>
      <p:sp>
        <p:nvSpPr>
          <p:cNvPr id="19" name="Text Placeholder 30">
            <a:extLst>
              <a:ext uri="{FF2B5EF4-FFF2-40B4-BE49-F238E27FC236}">
                <a16:creationId xmlns:a16="http://schemas.microsoft.com/office/drawing/2014/main" id="{4E29F8D8-829D-4860-8E93-173E84AEC131}"/>
              </a:ext>
            </a:extLst>
          </p:cNvPr>
          <p:cNvSpPr txBox="1">
            <a:spLocks noGrp="1"/>
          </p:cNvSpPr>
          <p:nvPr>
            <p:ph type="body" idx="4294967295"/>
          </p:nvPr>
        </p:nvSpPr>
        <p:spPr>
          <a:xfrm>
            <a:off x="933446" y="2976792"/>
            <a:ext cx="3260722" cy="454027"/>
          </a:xfrm>
        </p:spPr>
        <p:txBody>
          <a:bodyPr anchor="ctr"/>
          <a:lstStyle>
            <a:lvl1pPr marL="0" indent="0">
              <a:buNone/>
              <a:defRPr lang="en-GB"/>
            </a:lvl1pPr>
          </a:lstStyle>
          <a:p>
            <a:pPr lvl="0"/>
            <a:r>
              <a:rPr lang="en-GB"/>
              <a:t>Type in item</a:t>
            </a:r>
            <a:endParaRPr lang="en-US"/>
          </a:p>
        </p:txBody>
      </p:sp>
      <p:sp>
        <p:nvSpPr>
          <p:cNvPr id="20" name="Text Placeholder 30">
            <a:extLst>
              <a:ext uri="{FF2B5EF4-FFF2-40B4-BE49-F238E27FC236}">
                <a16:creationId xmlns:a16="http://schemas.microsoft.com/office/drawing/2014/main" id="{E5FA78E3-CE0C-4786-8274-3908A8C3CBAE}"/>
              </a:ext>
            </a:extLst>
          </p:cNvPr>
          <p:cNvSpPr txBox="1">
            <a:spLocks noGrp="1"/>
          </p:cNvSpPr>
          <p:nvPr>
            <p:ph type="body" idx="4294967295"/>
          </p:nvPr>
        </p:nvSpPr>
        <p:spPr>
          <a:xfrm>
            <a:off x="933446" y="3580104"/>
            <a:ext cx="3260722" cy="454027"/>
          </a:xfrm>
        </p:spPr>
        <p:txBody>
          <a:bodyPr anchor="ctr"/>
          <a:lstStyle>
            <a:lvl1pPr marL="0" indent="0">
              <a:buNone/>
              <a:defRPr lang="en-GB"/>
            </a:lvl1pPr>
          </a:lstStyle>
          <a:p>
            <a:pPr lvl="0"/>
            <a:r>
              <a:rPr lang="en-GB"/>
              <a:t>Type in item</a:t>
            </a:r>
            <a:endParaRPr lang="en-US"/>
          </a:p>
        </p:txBody>
      </p:sp>
      <p:sp>
        <p:nvSpPr>
          <p:cNvPr id="21" name="Text Placeholder 30">
            <a:extLst>
              <a:ext uri="{FF2B5EF4-FFF2-40B4-BE49-F238E27FC236}">
                <a16:creationId xmlns:a16="http://schemas.microsoft.com/office/drawing/2014/main" id="{3614EC04-4611-42D8-893D-1B94BA46D83F}"/>
              </a:ext>
            </a:extLst>
          </p:cNvPr>
          <p:cNvSpPr txBox="1">
            <a:spLocks noGrp="1"/>
          </p:cNvSpPr>
          <p:nvPr>
            <p:ph type="body" idx="4294967295"/>
          </p:nvPr>
        </p:nvSpPr>
        <p:spPr>
          <a:xfrm>
            <a:off x="5203795" y="1779586"/>
            <a:ext cx="3260722" cy="454027"/>
          </a:xfrm>
        </p:spPr>
        <p:txBody>
          <a:bodyPr anchor="ctr"/>
          <a:lstStyle>
            <a:lvl1pPr marL="0" indent="0">
              <a:buNone/>
              <a:defRPr lang="en-GB"/>
            </a:lvl1pPr>
          </a:lstStyle>
          <a:p>
            <a:pPr lvl="0"/>
            <a:r>
              <a:rPr lang="en-GB"/>
              <a:t>Type in item</a:t>
            </a:r>
            <a:endParaRPr lang="en-US"/>
          </a:p>
        </p:txBody>
      </p:sp>
      <p:sp>
        <p:nvSpPr>
          <p:cNvPr id="22" name="Text Placeholder 30">
            <a:extLst>
              <a:ext uri="{FF2B5EF4-FFF2-40B4-BE49-F238E27FC236}">
                <a16:creationId xmlns:a16="http://schemas.microsoft.com/office/drawing/2014/main" id="{095C9A6C-FBA2-42FF-AB4D-A3061E41C4BF}"/>
              </a:ext>
            </a:extLst>
          </p:cNvPr>
          <p:cNvSpPr txBox="1">
            <a:spLocks noGrp="1"/>
          </p:cNvSpPr>
          <p:nvPr>
            <p:ph type="body" idx="4294967295"/>
          </p:nvPr>
        </p:nvSpPr>
        <p:spPr>
          <a:xfrm>
            <a:off x="5203795" y="2373480"/>
            <a:ext cx="3260722" cy="454027"/>
          </a:xfrm>
        </p:spPr>
        <p:txBody>
          <a:bodyPr anchor="ctr"/>
          <a:lstStyle>
            <a:lvl1pPr marL="0" indent="0">
              <a:buNone/>
              <a:defRPr lang="en-GB"/>
            </a:lvl1pPr>
          </a:lstStyle>
          <a:p>
            <a:pPr lvl="0"/>
            <a:r>
              <a:rPr lang="en-GB"/>
              <a:t>Type in item</a:t>
            </a:r>
            <a:endParaRPr lang="en-US"/>
          </a:p>
        </p:txBody>
      </p:sp>
      <p:sp>
        <p:nvSpPr>
          <p:cNvPr id="23" name="Text Placeholder 30">
            <a:extLst>
              <a:ext uri="{FF2B5EF4-FFF2-40B4-BE49-F238E27FC236}">
                <a16:creationId xmlns:a16="http://schemas.microsoft.com/office/drawing/2014/main" id="{2F7025CB-6A24-4AD1-B213-7D5801CF0741}"/>
              </a:ext>
            </a:extLst>
          </p:cNvPr>
          <p:cNvSpPr txBox="1">
            <a:spLocks noGrp="1"/>
          </p:cNvSpPr>
          <p:nvPr>
            <p:ph type="body" idx="4294967295"/>
          </p:nvPr>
        </p:nvSpPr>
        <p:spPr>
          <a:xfrm>
            <a:off x="5203795" y="2976792"/>
            <a:ext cx="3260722" cy="454027"/>
          </a:xfrm>
        </p:spPr>
        <p:txBody>
          <a:bodyPr anchor="ctr"/>
          <a:lstStyle>
            <a:lvl1pPr marL="0" indent="0">
              <a:buNone/>
              <a:defRPr lang="en-GB"/>
            </a:lvl1pPr>
          </a:lstStyle>
          <a:p>
            <a:pPr lvl="0"/>
            <a:r>
              <a:rPr lang="en-GB"/>
              <a:t>Type in item</a:t>
            </a:r>
            <a:endParaRPr lang="en-US"/>
          </a:p>
        </p:txBody>
      </p:sp>
      <p:sp>
        <p:nvSpPr>
          <p:cNvPr id="24" name="Text Placeholder 30">
            <a:extLst>
              <a:ext uri="{FF2B5EF4-FFF2-40B4-BE49-F238E27FC236}">
                <a16:creationId xmlns:a16="http://schemas.microsoft.com/office/drawing/2014/main" id="{2BA9C483-98B6-4742-8821-87755637E340}"/>
              </a:ext>
            </a:extLst>
          </p:cNvPr>
          <p:cNvSpPr txBox="1">
            <a:spLocks noGrp="1"/>
          </p:cNvSpPr>
          <p:nvPr>
            <p:ph type="body" idx="4294967295"/>
          </p:nvPr>
        </p:nvSpPr>
        <p:spPr>
          <a:xfrm>
            <a:off x="5203795" y="3580104"/>
            <a:ext cx="3260722" cy="454027"/>
          </a:xfrm>
        </p:spPr>
        <p:txBody>
          <a:bodyPr anchor="ctr"/>
          <a:lstStyle>
            <a:lvl1pPr marL="0" indent="0">
              <a:buNone/>
              <a:defRPr lang="en-GB"/>
            </a:lvl1pPr>
          </a:lstStyle>
          <a:p>
            <a:pPr lvl="0"/>
            <a:r>
              <a:rPr lang="en-GB"/>
              <a:t>Type in item</a:t>
            </a:r>
            <a:endParaRPr lang="en-US"/>
          </a:p>
        </p:txBody>
      </p:sp>
    </p:spTree>
    <p:extLst>
      <p:ext uri="{BB962C8B-B14F-4D97-AF65-F5344CB8AC3E}">
        <p14:creationId xmlns:p14="http://schemas.microsoft.com/office/powerpoint/2010/main" val="24910897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Agenda 4">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765130AA-4D69-46DA-ADAB-55936819B9C1}"/>
              </a:ext>
            </a:extLst>
          </p:cNvPr>
          <p:cNvSpPr/>
          <p:nvPr/>
        </p:nvSpPr>
        <p:spPr>
          <a:xfrm>
            <a:off x="0" y="4632725"/>
            <a:ext cx="9144000" cy="510774"/>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836CD8"/>
              </a:solidFill>
              <a:uFillTx/>
              <a:latin typeface="Calibri"/>
            </a:endParaRPr>
          </a:p>
        </p:txBody>
      </p:sp>
      <p:sp>
        <p:nvSpPr>
          <p:cNvPr id="3" name="Title 1">
            <a:extLst>
              <a:ext uri="{FF2B5EF4-FFF2-40B4-BE49-F238E27FC236}">
                <a16:creationId xmlns:a16="http://schemas.microsoft.com/office/drawing/2014/main" id="{D99A7DD2-BC16-453B-9673-45C5E56C1D47}"/>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Date Placeholder 3">
            <a:extLst>
              <a:ext uri="{FF2B5EF4-FFF2-40B4-BE49-F238E27FC236}">
                <a16:creationId xmlns:a16="http://schemas.microsoft.com/office/drawing/2014/main" id="{57E2FAAF-80F2-473F-AF01-3C35F82B136C}"/>
              </a:ext>
            </a:extLst>
          </p:cNvPr>
          <p:cNvSpPr txBox="1">
            <a:spLocks noGrp="1"/>
          </p:cNvSpPr>
          <p:nvPr>
            <p:ph type="dt" sz="half" idx="7"/>
          </p:nvPr>
        </p:nvSpPr>
        <p:spPr/>
        <p:txBody>
          <a:bodyPr/>
          <a:lstStyle>
            <a:lvl1pPr>
              <a:defRPr>
                <a:solidFill>
                  <a:srgbClr val="FFFFFF"/>
                </a:solidFill>
              </a:defRPr>
            </a:lvl1pPr>
          </a:lstStyle>
          <a:p>
            <a:pPr lvl="0"/>
            <a:fld id="{B96CC675-72F7-4AF8-853B-E7B7DC65B059}" type="datetime4">
              <a:rPr lang="en-GB"/>
              <a:pPr lvl="0"/>
              <a:t>12 July 2021</a:t>
            </a:fld>
            <a:endParaRPr lang="en-US"/>
          </a:p>
        </p:txBody>
      </p:sp>
      <p:sp>
        <p:nvSpPr>
          <p:cNvPr id="5" name="Footer Placeholder 4">
            <a:extLst>
              <a:ext uri="{FF2B5EF4-FFF2-40B4-BE49-F238E27FC236}">
                <a16:creationId xmlns:a16="http://schemas.microsoft.com/office/drawing/2014/main" id="{429756DE-1E72-4DDE-A227-D06F786DB4FC}"/>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6" name="Slide Number Placeholder 5">
            <a:extLst>
              <a:ext uri="{FF2B5EF4-FFF2-40B4-BE49-F238E27FC236}">
                <a16:creationId xmlns:a16="http://schemas.microsoft.com/office/drawing/2014/main" id="{1D21FA0C-49AF-40BB-A797-E9C7710B4ED2}"/>
              </a:ext>
            </a:extLst>
          </p:cNvPr>
          <p:cNvSpPr txBox="1">
            <a:spLocks noGrp="1"/>
          </p:cNvSpPr>
          <p:nvPr>
            <p:ph type="sldNum" sz="quarter" idx="8"/>
          </p:nvPr>
        </p:nvSpPr>
        <p:spPr/>
        <p:txBody>
          <a:bodyPr/>
          <a:lstStyle>
            <a:lvl1pPr>
              <a:defRPr>
                <a:solidFill>
                  <a:srgbClr val="FFFFFF"/>
                </a:solidFill>
              </a:defRPr>
            </a:lvl1pPr>
          </a:lstStyle>
          <a:p>
            <a:pPr lvl="0"/>
            <a:r>
              <a:rPr lang="en-US"/>
              <a:t>|   </a:t>
            </a:r>
            <a:fld id="{A7105E88-AC27-4931-991C-3804CDDDF352}" type="slidenum">
              <a:t>‹#›</a:t>
            </a:fld>
            <a:endParaRPr lang="en-US"/>
          </a:p>
        </p:txBody>
      </p:sp>
      <p:pic>
        <p:nvPicPr>
          <p:cNvPr id="7" name="Picture 9" descr="UCAS-Right_aligned-White_box-Keyline-CMYK.eps">
            <a:extLst>
              <a:ext uri="{FF2B5EF4-FFF2-40B4-BE49-F238E27FC236}">
                <a16:creationId xmlns:a16="http://schemas.microsoft.com/office/drawing/2014/main" id="{EEB018EC-67A1-4E3E-B6BB-976C8FE70580}"/>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8" name="Rectangle 11">
            <a:extLst>
              <a:ext uri="{FF2B5EF4-FFF2-40B4-BE49-F238E27FC236}">
                <a16:creationId xmlns:a16="http://schemas.microsoft.com/office/drawing/2014/main" id="{04C54707-1690-47B9-B266-FBE9308C50A5}"/>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9" name="Text Placeholder 4">
            <a:extLst>
              <a:ext uri="{FF2B5EF4-FFF2-40B4-BE49-F238E27FC236}">
                <a16:creationId xmlns:a16="http://schemas.microsoft.com/office/drawing/2014/main" id="{733F178C-70C8-4FA5-AD35-E5DDCC827DC3}"/>
              </a:ext>
            </a:extLst>
          </p:cNvPr>
          <p:cNvSpPr txBox="1">
            <a:spLocks noGrp="1"/>
          </p:cNvSpPr>
          <p:nvPr>
            <p:ph type="body" idx="4294967295"/>
          </p:nvPr>
        </p:nvSpPr>
        <p:spPr>
          <a:xfrm>
            <a:off x="287341" y="1779586"/>
            <a:ext cx="514350" cy="454027"/>
          </a:xfrm>
          <a:solidFill>
            <a:srgbClr val="3B92D9"/>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0" name="Text Placeholder 4">
            <a:extLst>
              <a:ext uri="{FF2B5EF4-FFF2-40B4-BE49-F238E27FC236}">
                <a16:creationId xmlns:a16="http://schemas.microsoft.com/office/drawing/2014/main" id="{A36F0DE8-026A-4B1D-BC4F-E0F6A51233AF}"/>
              </a:ext>
            </a:extLst>
          </p:cNvPr>
          <p:cNvSpPr txBox="1">
            <a:spLocks noGrp="1"/>
          </p:cNvSpPr>
          <p:nvPr>
            <p:ph type="body" idx="4294967295"/>
          </p:nvPr>
        </p:nvSpPr>
        <p:spPr>
          <a:xfrm>
            <a:off x="287341" y="2373480"/>
            <a:ext cx="514350" cy="454027"/>
          </a:xfrm>
          <a:solidFill>
            <a:srgbClr val="3B92D9"/>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1" name="Text Placeholder 4">
            <a:extLst>
              <a:ext uri="{FF2B5EF4-FFF2-40B4-BE49-F238E27FC236}">
                <a16:creationId xmlns:a16="http://schemas.microsoft.com/office/drawing/2014/main" id="{459058B6-C88B-4C8B-9018-8B560B41426D}"/>
              </a:ext>
            </a:extLst>
          </p:cNvPr>
          <p:cNvSpPr txBox="1">
            <a:spLocks noGrp="1"/>
          </p:cNvSpPr>
          <p:nvPr>
            <p:ph type="body" idx="4294967295"/>
          </p:nvPr>
        </p:nvSpPr>
        <p:spPr>
          <a:xfrm>
            <a:off x="287341" y="2976792"/>
            <a:ext cx="514350" cy="454027"/>
          </a:xfrm>
          <a:solidFill>
            <a:srgbClr val="3B92D9"/>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2" name="Text Placeholder 4">
            <a:extLst>
              <a:ext uri="{FF2B5EF4-FFF2-40B4-BE49-F238E27FC236}">
                <a16:creationId xmlns:a16="http://schemas.microsoft.com/office/drawing/2014/main" id="{66A77396-EAAF-4843-B8CD-45D230EF0D33}"/>
              </a:ext>
            </a:extLst>
          </p:cNvPr>
          <p:cNvSpPr txBox="1">
            <a:spLocks noGrp="1"/>
          </p:cNvSpPr>
          <p:nvPr>
            <p:ph type="body" idx="4294967295"/>
          </p:nvPr>
        </p:nvSpPr>
        <p:spPr>
          <a:xfrm>
            <a:off x="287341" y="3580104"/>
            <a:ext cx="514350" cy="454027"/>
          </a:xfrm>
          <a:solidFill>
            <a:srgbClr val="3B92D9"/>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3" name="Text Placeholder 4">
            <a:extLst>
              <a:ext uri="{FF2B5EF4-FFF2-40B4-BE49-F238E27FC236}">
                <a16:creationId xmlns:a16="http://schemas.microsoft.com/office/drawing/2014/main" id="{0DD67092-3174-46DE-AA96-D5B880F40156}"/>
              </a:ext>
            </a:extLst>
          </p:cNvPr>
          <p:cNvSpPr txBox="1">
            <a:spLocks noGrp="1"/>
          </p:cNvSpPr>
          <p:nvPr>
            <p:ph type="body" idx="4294967295"/>
          </p:nvPr>
        </p:nvSpPr>
        <p:spPr>
          <a:xfrm>
            <a:off x="4567107" y="1779586"/>
            <a:ext cx="514350" cy="454027"/>
          </a:xfrm>
          <a:solidFill>
            <a:srgbClr val="3B92D9"/>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4" name="Text Placeholder 4">
            <a:extLst>
              <a:ext uri="{FF2B5EF4-FFF2-40B4-BE49-F238E27FC236}">
                <a16:creationId xmlns:a16="http://schemas.microsoft.com/office/drawing/2014/main" id="{FB4F605C-C287-4341-BE8B-5D7B756D56AD}"/>
              </a:ext>
            </a:extLst>
          </p:cNvPr>
          <p:cNvSpPr txBox="1">
            <a:spLocks noGrp="1"/>
          </p:cNvSpPr>
          <p:nvPr>
            <p:ph type="body" idx="4294967295"/>
          </p:nvPr>
        </p:nvSpPr>
        <p:spPr>
          <a:xfrm>
            <a:off x="4567107" y="2373480"/>
            <a:ext cx="514350" cy="454027"/>
          </a:xfrm>
          <a:solidFill>
            <a:srgbClr val="3B92D9"/>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5" name="Text Placeholder 4">
            <a:extLst>
              <a:ext uri="{FF2B5EF4-FFF2-40B4-BE49-F238E27FC236}">
                <a16:creationId xmlns:a16="http://schemas.microsoft.com/office/drawing/2014/main" id="{8D97E0CC-9391-44CD-9D64-BF44787B426C}"/>
              </a:ext>
            </a:extLst>
          </p:cNvPr>
          <p:cNvSpPr txBox="1">
            <a:spLocks noGrp="1"/>
          </p:cNvSpPr>
          <p:nvPr>
            <p:ph type="body" idx="4294967295"/>
          </p:nvPr>
        </p:nvSpPr>
        <p:spPr>
          <a:xfrm>
            <a:off x="4567107" y="2976792"/>
            <a:ext cx="514350" cy="454027"/>
          </a:xfrm>
          <a:solidFill>
            <a:srgbClr val="3B92D9"/>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6" name="Text Placeholder 4">
            <a:extLst>
              <a:ext uri="{FF2B5EF4-FFF2-40B4-BE49-F238E27FC236}">
                <a16:creationId xmlns:a16="http://schemas.microsoft.com/office/drawing/2014/main" id="{3D2BB0B4-4424-4791-AB40-E1C20A8FE80E}"/>
              </a:ext>
            </a:extLst>
          </p:cNvPr>
          <p:cNvSpPr txBox="1">
            <a:spLocks noGrp="1"/>
          </p:cNvSpPr>
          <p:nvPr>
            <p:ph type="body" idx="4294967295"/>
          </p:nvPr>
        </p:nvSpPr>
        <p:spPr>
          <a:xfrm>
            <a:off x="4567107" y="3580104"/>
            <a:ext cx="514350" cy="454027"/>
          </a:xfrm>
          <a:solidFill>
            <a:srgbClr val="3B92D9"/>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7" name="Text Placeholder 30">
            <a:extLst>
              <a:ext uri="{FF2B5EF4-FFF2-40B4-BE49-F238E27FC236}">
                <a16:creationId xmlns:a16="http://schemas.microsoft.com/office/drawing/2014/main" id="{EF02C366-A163-423C-A790-C14FBD44FA03}"/>
              </a:ext>
            </a:extLst>
          </p:cNvPr>
          <p:cNvSpPr txBox="1">
            <a:spLocks noGrp="1"/>
          </p:cNvSpPr>
          <p:nvPr>
            <p:ph type="body" idx="4294967295"/>
          </p:nvPr>
        </p:nvSpPr>
        <p:spPr>
          <a:xfrm>
            <a:off x="933446" y="1779586"/>
            <a:ext cx="3260722" cy="454027"/>
          </a:xfrm>
        </p:spPr>
        <p:txBody>
          <a:bodyPr anchor="ctr"/>
          <a:lstStyle>
            <a:lvl1pPr marL="0" indent="0">
              <a:buNone/>
              <a:defRPr lang="en-GB"/>
            </a:lvl1pPr>
          </a:lstStyle>
          <a:p>
            <a:pPr lvl="0"/>
            <a:r>
              <a:rPr lang="en-GB"/>
              <a:t>Type in item</a:t>
            </a:r>
            <a:endParaRPr lang="en-US"/>
          </a:p>
        </p:txBody>
      </p:sp>
      <p:sp>
        <p:nvSpPr>
          <p:cNvPr id="18" name="Text Placeholder 30">
            <a:extLst>
              <a:ext uri="{FF2B5EF4-FFF2-40B4-BE49-F238E27FC236}">
                <a16:creationId xmlns:a16="http://schemas.microsoft.com/office/drawing/2014/main" id="{8C910FDA-5130-40D8-82B2-E5AFEF05EAE6}"/>
              </a:ext>
            </a:extLst>
          </p:cNvPr>
          <p:cNvSpPr txBox="1">
            <a:spLocks noGrp="1"/>
          </p:cNvSpPr>
          <p:nvPr>
            <p:ph type="body" idx="4294967295"/>
          </p:nvPr>
        </p:nvSpPr>
        <p:spPr>
          <a:xfrm>
            <a:off x="933446" y="2373480"/>
            <a:ext cx="3260722" cy="454027"/>
          </a:xfrm>
        </p:spPr>
        <p:txBody>
          <a:bodyPr anchor="ctr"/>
          <a:lstStyle>
            <a:lvl1pPr marL="0" indent="0">
              <a:buNone/>
              <a:defRPr lang="en-GB"/>
            </a:lvl1pPr>
          </a:lstStyle>
          <a:p>
            <a:pPr lvl="0"/>
            <a:r>
              <a:rPr lang="en-GB"/>
              <a:t>Type in item</a:t>
            </a:r>
            <a:endParaRPr lang="en-US"/>
          </a:p>
        </p:txBody>
      </p:sp>
      <p:sp>
        <p:nvSpPr>
          <p:cNvPr id="19" name="Text Placeholder 30">
            <a:extLst>
              <a:ext uri="{FF2B5EF4-FFF2-40B4-BE49-F238E27FC236}">
                <a16:creationId xmlns:a16="http://schemas.microsoft.com/office/drawing/2014/main" id="{7DE491AF-9830-4B0D-B019-83BB19D7269C}"/>
              </a:ext>
            </a:extLst>
          </p:cNvPr>
          <p:cNvSpPr txBox="1">
            <a:spLocks noGrp="1"/>
          </p:cNvSpPr>
          <p:nvPr>
            <p:ph type="body" idx="4294967295"/>
          </p:nvPr>
        </p:nvSpPr>
        <p:spPr>
          <a:xfrm>
            <a:off x="933446" y="2976792"/>
            <a:ext cx="3260722" cy="454027"/>
          </a:xfrm>
        </p:spPr>
        <p:txBody>
          <a:bodyPr anchor="ctr"/>
          <a:lstStyle>
            <a:lvl1pPr marL="0" indent="0">
              <a:buNone/>
              <a:defRPr lang="en-GB"/>
            </a:lvl1pPr>
          </a:lstStyle>
          <a:p>
            <a:pPr lvl="0"/>
            <a:r>
              <a:rPr lang="en-GB"/>
              <a:t>Type in item</a:t>
            </a:r>
            <a:endParaRPr lang="en-US"/>
          </a:p>
        </p:txBody>
      </p:sp>
      <p:sp>
        <p:nvSpPr>
          <p:cNvPr id="20" name="Text Placeholder 30">
            <a:extLst>
              <a:ext uri="{FF2B5EF4-FFF2-40B4-BE49-F238E27FC236}">
                <a16:creationId xmlns:a16="http://schemas.microsoft.com/office/drawing/2014/main" id="{09DD39FE-143E-4DCE-996D-C3A1735F2FFF}"/>
              </a:ext>
            </a:extLst>
          </p:cNvPr>
          <p:cNvSpPr txBox="1">
            <a:spLocks noGrp="1"/>
          </p:cNvSpPr>
          <p:nvPr>
            <p:ph type="body" idx="4294967295"/>
          </p:nvPr>
        </p:nvSpPr>
        <p:spPr>
          <a:xfrm>
            <a:off x="933446" y="3580104"/>
            <a:ext cx="3260722" cy="454027"/>
          </a:xfrm>
        </p:spPr>
        <p:txBody>
          <a:bodyPr anchor="ctr"/>
          <a:lstStyle>
            <a:lvl1pPr marL="0" indent="0">
              <a:buNone/>
              <a:defRPr lang="en-GB"/>
            </a:lvl1pPr>
          </a:lstStyle>
          <a:p>
            <a:pPr lvl="0"/>
            <a:r>
              <a:rPr lang="en-GB"/>
              <a:t>Type in item</a:t>
            </a:r>
            <a:endParaRPr lang="en-US"/>
          </a:p>
        </p:txBody>
      </p:sp>
      <p:sp>
        <p:nvSpPr>
          <p:cNvPr id="21" name="Text Placeholder 30">
            <a:extLst>
              <a:ext uri="{FF2B5EF4-FFF2-40B4-BE49-F238E27FC236}">
                <a16:creationId xmlns:a16="http://schemas.microsoft.com/office/drawing/2014/main" id="{FCFC8B09-FD58-42E0-B9D5-BB8EF35B1057}"/>
              </a:ext>
            </a:extLst>
          </p:cNvPr>
          <p:cNvSpPr txBox="1">
            <a:spLocks noGrp="1"/>
          </p:cNvSpPr>
          <p:nvPr>
            <p:ph type="body" idx="4294967295"/>
          </p:nvPr>
        </p:nvSpPr>
        <p:spPr>
          <a:xfrm>
            <a:off x="5203795" y="1779586"/>
            <a:ext cx="3260722" cy="454027"/>
          </a:xfrm>
        </p:spPr>
        <p:txBody>
          <a:bodyPr anchor="ctr"/>
          <a:lstStyle>
            <a:lvl1pPr marL="0" indent="0">
              <a:buNone/>
              <a:defRPr lang="en-GB"/>
            </a:lvl1pPr>
          </a:lstStyle>
          <a:p>
            <a:pPr lvl="0"/>
            <a:r>
              <a:rPr lang="en-GB"/>
              <a:t>Type in item</a:t>
            </a:r>
            <a:endParaRPr lang="en-US"/>
          </a:p>
        </p:txBody>
      </p:sp>
      <p:sp>
        <p:nvSpPr>
          <p:cNvPr id="22" name="Text Placeholder 30">
            <a:extLst>
              <a:ext uri="{FF2B5EF4-FFF2-40B4-BE49-F238E27FC236}">
                <a16:creationId xmlns:a16="http://schemas.microsoft.com/office/drawing/2014/main" id="{10C29A22-EFCD-4855-A24C-2E200EF79018}"/>
              </a:ext>
            </a:extLst>
          </p:cNvPr>
          <p:cNvSpPr txBox="1">
            <a:spLocks noGrp="1"/>
          </p:cNvSpPr>
          <p:nvPr>
            <p:ph type="body" idx="4294967295"/>
          </p:nvPr>
        </p:nvSpPr>
        <p:spPr>
          <a:xfrm>
            <a:off x="5203795" y="2373480"/>
            <a:ext cx="3260722" cy="454027"/>
          </a:xfrm>
        </p:spPr>
        <p:txBody>
          <a:bodyPr anchor="ctr"/>
          <a:lstStyle>
            <a:lvl1pPr marL="0" indent="0">
              <a:buNone/>
              <a:defRPr lang="en-GB"/>
            </a:lvl1pPr>
          </a:lstStyle>
          <a:p>
            <a:pPr lvl="0"/>
            <a:r>
              <a:rPr lang="en-GB"/>
              <a:t>Type in item</a:t>
            </a:r>
            <a:endParaRPr lang="en-US"/>
          </a:p>
        </p:txBody>
      </p:sp>
      <p:sp>
        <p:nvSpPr>
          <p:cNvPr id="23" name="Text Placeholder 30">
            <a:extLst>
              <a:ext uri="{FF2B5EF4-FFF2-40B4-BE49-F238E27FC236}">
                <a16:creationId xmlns:a16="http://schemas.microsoft.com/office/drawing/2014/main" id="{4E6295E1-73E4-44E5-AD7B-644D9117C199}"/>
              </a:ext>
            </a:extLst>
          </p:cNvPr>
          <p:cNvSpPr txBox="1">
            <a:spLocks noGrp="1"/>
          </p:cNvSpPr>
          <p:nvPr>
            <p:ph type="body" idx="4294967295"/>
          </p:nvPr>
        </p:nvSpPr>
        <p:spPr>
          <a:xfrm>
            <a:off x="5203795" y="2976792"/>
            <a:ext cx="3260722" cy="454027"/>
          </a:xfrm>
        </p:spPr>
        <p:txBody>
          <a:bodyPr anchor="ctr"/>
          <a:lstStyle>
            <a:lvl1pPr marL="0" indent="0">
              <a:buNone/>
              <a:defRPr lang="en-GB"/>
            </a:lvl1pPr>
          </a:lstStyle>
          <a:p>
            <a:pPr lvl="0"/>
            <a:r>
              <a:rPr lang="en-GB"/>
              <a:t>Type in item</a:t>
            </a:r>
            <a:endParaRPr lang="en-US"/>
          </a:p>
        </p:txBody>
      </p:sp>
      <p:sp>
        <p:nvSpPr>
          <p:cNvPr id="24" name="Text Placeholder 30">
            <a:extLst>
              <a:ext uri="{FF2B5EF4-FFF2-40B4-BE49-F238E27FC236}">
                <a16:creationId xmlns:a16="http://schemas.microsoft.com/office/drawing/2014/main" id="{D8928209-5446-4AC9-9C53-A34722CF2962}"/>
              </a:ext>
            </a:extLst>
          </p:cNvPr>
          <p:cNvSpPr txBox="1">
            <a:spLocks noGrp="1"/>
          </p:cNvSpPr>
          <p:nvPr>
            <p:ph type="body" idx="4294967295"/>
          </p:nvPr>
        </p:nvSpPr>
        <p:spPr>
          <a:xfrm>
            <a:off x="5203795" y="3580104"/>
            <a:ext cx="3260722" cy="454027"/>
          </a:xfrm>
        </p:spPr>
        <p:txBody>
          <a:bodyPr anchor="ctr"/>
          <a:lstStyle>
            <a:lvl1pPr marL="0" indent="0">
              <a:buNone/>
              <a:defRPr lang="en-GB"/>
            </a:lvl1pPr>
          </a:lstStyle>
          <a:p>
            <a:pPr lvl="0"/>
            <a:r>
              <a:rPr lang="en-GB"/>
              <a:t>Type in item</a:t>
            </a:r>
            <a:endParaRPr lang="en-US"/>
          </a:p>
        </p:txBody>
      </p:sp>
    </p:spTree>
    <p:extLst>
      <p:ext uri="{BB962C8B-B14F-4D97-AF65-F5344CB8AC3E}">
        <p14:creationId xmlns:p14="http://schemas.microsoft.com/office/powerpoint/2010/main" val="28640956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Agenda 5">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A1E19C94-C5CA-48F4-A591-B74FB9246F6E}"/>
              </a:ext>
            </a:extLst>
          </p:cNvPr>
          <p:cNvSpPr/>
          <p:nvPr/>
        </p:nvSpPr>
        <p:spPr>
          <a:xfrm>
            <a:off x="0" y="4632725"/>
            <a:ext cx="9144000" cy="510774"/>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836CD8"/>
              </a:solidFill>
              <a:uFillTx/>
              <a:latin typeface="Calibri"/>
            </a:endParaRPr>
          </a:p>
        </p:txBody>
      </p:sp>
      <p:sp>
        <p:nvSpPr>
          <p:cNvPr id="3" name="Title 1">
            <a:extLst>
              <a:ext uri="{FF2B5EF4-FFF2-40B4-BE49-F238E27FC236}">
                <a16:creationId xmlns:a16="http://schemas.microsoft.com/office/drawing/2014/main" id="{AB33F0A8-3058-4174-AF28-38ECA9783F0C}"/>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Date Placeholder 3">
            <a:extLst>
              <a:ext uri="{FF2B5EF4-FFF2-40B4-BE49-F238E27FC236}">
                <a16:creationId xmlns:a16="http://schemas.microsoft.com/office/drawing/2014/main" id="{6428C18F-5E0B-474C-B705-D07163B1F75E}"/>
              </a:ext>
            </a:extLst>
          </p:cNvPr>
          <p:cNvSpPr txBox="1">
            <a:spLocks noGrp="1"/>
          </p:cNvSpPr>
          <p:nvPr>
            <p:ph type="dt" sz="half" idx="7"/>
          </p:nvPr>
        </p:nvSpPr>
        <p:spPr/>
        <p:txBody>
          <a:bodyPr/>
          <a:lstStyle>
            <a:lvl1pPr>
              <a:defRPr>
                <a:solidFill>
                  <a:srgbClr val="FFFFFF"/>
                </a:solidFill>
              </a:defRPr>
            </a:lvl1pPr>
          </a:lstStyle>
          <a:p>
            <a:pPr lvl="0"/>
            <a:fld id="{DBA9C854-76A8-4F12-9670-B59D8D8EEE5E}" type="datetime4">
              <a:rPr lang="en-GB"/>
              <a:pPr lvl="0"/>
              <a:t>12 July 2021</a:t>
            </a:fld>
            <a:endParaRPr lang="en-US"/>
          </a:p>
        </p:txBody>
      </p:sp>
      <p:sp>
        <p:nvSpPr>
          <p:cNvPr id="5" name="Footer Placeholder 4">
            <a:extLst>
              <a:ext uri="{FF2B5EF4-FFF2-40B4-BE49-F238E27FC236}">
                <a16:creationId xmlns:a16="http://schemas.microsoft.com/office/drawing/2014/main" id="{E93D3A00-4CA5-4820-98D0-00D9B743E009}"/>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6" name="Slide Number Placeholder 5">
            <a:extLst>
              <a:ext uri="{FF2B5EF4-FFF2-40B4-BE49-F238E27FC236}">
                <a16:creationId xmlns:a16="http://schemas.microsoft.com/office/drawing/2014/main" id="{F56EA05E-1371-403F-9060-3FA57EDFDC79}"/>
              </a:ext>
            </a:extLst>
          </p:cNvPr>
          <p:cNvSpPr txBox="1">
            <a:spLocks noGrp="1"/>
          </p:cNvSpPr>
          <p:nvPr>
            <p:ph type="sldNum" sz="quarter" idx="8"/>
          </p:nvPr>
        </p:nvSpPr>
        <p:spPr/>
        <p:txBody>
          <a:bodyPr/>
          <a:lstStyle>
            <a:lvl1pPr>
              <a:defRPr>
                <a:solidFill>
                  <a:srgbClr val="FFFFFF"/>
                </a:solidFill>
              </a:defRPr>
            </a:lvl1pPr>
          </a:lstStyle>
          <a:p>
            <a:pPr lvl="0"/>
            <a:r>
              <a:rPr lang="en-US"/>
              <a:t>|   </a:t>
            </a:r>
            <a:fld id="{D3872FE5-D100-4BDD-8332-F7B448E5BA53}" type="slidenum">
              <a:t>‹#›</a:t>
            </a:fld>
            <a:endParaRPr lang="en-US"/>
          </a:p>
        </p:txBody>
      </p:sp>
      <p:pic>
        <p:nvPicPr>
          <p:cNvPr id="7" name="Picture 9" descr="UCAS-Right_aligned-White_box-Keyline-CMYK.eps">
            <a:extLst>
              <a:ext uri="{FF2B5EF4-FFF2-40B4-BE49-F238E27FC236}">
                <a16:creationId xmlns:a16="http://schemas.microsoft.com/office/drawing/2014/main" id="{8806413E-A486-4AEE-B2A5-C9824E02C89C}"/>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8" name="Rectangle 11">
            <a:extLst>
              <a:ext uri="{FF2B5EF4-FFF2-40B4-BE49-F238E27FC236}">
                <a16:creationId xmlns:a16="http://schemas.microsoft.com/office/drawing/2014/main" id="{3AF0E8C1-0F9D-4E0E-995F-B56D84661D94}"/>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9" name="Text Placeholder 4">
            <a:extLst>
              <a:ext uri="{FF2B5EF4-FFF2-40B4-BE49-F238E27FC236}">
                <a16:creationId xmlns:a16="http://schemas.microsoft.com/office/drawing/2014/main" id="{F8A3CCE1-03D1-4559-8CB5-B8174BD283CE}"/>
              </a:ext>
            </a:extLst>
          </p:cNvPr>
          <p:cNvSpPr txBox="1">
            <a:spLocks noGrp="1"/>
          </p:cNvSpPr>
          <p:nvPr>
            <p:ph type="body" idx="4294967295"/>
          </p:nvPr>
        </p:nvSpPr>
        <p:spPr>
          <a:xfrm>
            <a:off x="287341" y="1779586"/>
            <a:ext cx="514350" cy="454027"/>
          </a:xfrm>
          <a:solidFill>
            <a:srgbClr val="3BC0C7"/>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0" name="Text Placeholder 4">
            <a:extLst>
              <a:ext uri="{FF2B5EF4-FFF2-40B4-BE49-F238E27FC236}">
                <a16:creationId xmlns:a16="http://schemas.microsoft.com/office/drawing/2014/main" id="{B57846CC-B583-4640-A6FA-FCED506ED0D1}"/>
              </a:ext>
            </a:extLst>
          </p:cNvPr>
          <p:cNvSpPr txBox="1">
            <a:spLocks noGrp="1"/>
          </p:cNvSpPr>
          <p:nvPr>
            <p:ph type="body" idx="4294967295"/>
          </p:nvPr>
        </p:nvSpPr>
        <p:spPr>
          <a:xfrm>
            <a:off x="287341" y="2373480"/>
            <a:ext cx="514350" cy="454027"/>
          </a:xfrm>
          <a:solidFill>
            <a:srgbClr val="3BC0C7"/>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1" name="Text Placeholder 4">
            <a:extLst>
              <a:ext uri="{FF2B5EF4-FFF2-40B4-BE49-F238E27FC236}">
                <a16:creationId xmlns:a16="http://schemas.microsoft.com/office/drawing/2014/main" id="{4AB4C269-AB0E-4FC5-822D-BCE4482818AF}"/>
              </a:ext>
            </a:extLst>
          </p:cNvPr>
          <p:cNvSpPr txBox="1">
            <a:spLocks noGrp="1"/>
          </p:cNvSpPr>
          <p:nvPr>
            <p:ph type="body" idx="4294967295"/>
          </p:nvPr>
        </p:nvSpPr>
        <p:spPr>
          <a:xfrm>
            <a:off x="287341" y="2976792"/>
            <a:ext cx="514350" cy="454027"/>
          </a:xfrm>
          <a:solidFill>
            <a:srgbClr val="3BC0C7"/>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2" name="Text Placeholder 4">
            <a:extLst>
              <a:ext uri="{FF2B5EF4-FFF2-40B4-BE49-F238E27FC236}">
                <a16:creationId xmlns:a16="http://schemas.microsoft.com/office/drawing/2014/main" id="{0FB57B7B-8690-475E-B14C-90E16FBA0D2E}"/>
              </a:ext>
            </a:extLst>
          </p:cNvPr>
          <p:cNvSpPr txBox="1">
            <a:spLocks noGrp="1"/>
          </p:cNvSpPr>
          <p:nvPr>
            <p:ph type="body" idx="4294967295"/>
          </p:nvPr>
        </p:nvSpPr>
        <p:spPr>
          <a:xfrm>
            <a:off x="287341" y="3580104"/>
            <a:ext cx="514350" cy="454027"/>
          </a:xfrm>
          <a:solidFill>
            <a:srgbClr val="3BC0C7"/>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3" name="Text Placeholder 4">
            <a:extLst>
              <a:ext uri="{FF2B5EF4-FFF2-40B4-BE49-F238E27FC236}">
                <a16:creationId xmlns:a16="http://schemas.microsoft.com/office/drawing/2014/main" id="{C9ACDE4D-B779-41B6-AA49-0DF30E985832}"/>
              </a:ext>
            </a:extLst>
          </p:cNvPr>
          <p:cNvSpPr txBox="1">
            <a:spLocks noGrp="1"/>
          </p:cNvSpPr>
          <p:nvPr>
            <p:ph type="body" idx="4294967295"/>
          </p:nvPr>
        </p:nvSpPr>
        <p:spPr>
          <a:xfrm>
            <a:off x="4567107" y="1779586"/>
            <a:ext cx="514350" cy="454027"/>
          </a:xfrm>
          <a:solidFill>
            <a:srgbClr val="3BC0C7"/>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4" name="Text Placeholder 4">
            <a:extLst>
              <a:ext uri="{FF2B5EF4-FFF2-40B4-BE49-F238E27FC236}">
                <a16:creationId xmlns:a16="http://schemas.microsoft.com/office/drawing/2014/main" id="{C05C773D-90BE-4C3F-AC1E-DE62C9304716}"/>
              </a:ext>
            </a:extLst>
          </p:cNvPr>
          <p:cNvSpPr txBox="1">
            <a:spLocks noGrp="1"/>
          </p:cNvSpPr>
          <p:nvPr>
            <p:ph type="body" idx="4294967295"/>
          </p:nvPr>
        </p:nvSpPr>
        <p:spPr>
          <a:xfrm>
            <a:off x="4567107" y="2373480"/>
            <a:ext cx="514350" cy="454027"/>
          </a:xfrm>
          <a:solidFill>
            <a:srgbClr val="3BC0C7"/>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5" name="Text Placeholder 4">
            <a:extLst>
              <a:ext uri="{FF2B5EF4-FFF2-40B4-BE49-F238E27FC236}">
                <a16:creationId xmlns:a16="http://schemas.microsoft.com/office/drawing/2014/main" id="{6D146AC8-9D84-4128-AF4A-A79E73E60D10}"/>
              </a:ext>
            </a:extLst>
          </p:cNvPr>
          <p:cNvSpPr txBox="1">
            <a:spLocks noGrp="1"/>
          </p:cNvSpPr>
          <p:nvPr>
            <p:ph type="body" idx="4294967295"/>
          </p:nvPr>
        </p:nvSpPr>
        <p:spPr>
          <a:xfrm>
            <a:off x="4567107" y="2976792"/>
            <a:ext cx="514350" cy="454027"/>
          </a:xfrm>
          <a:solidFill>
            <a:srgbClr val="3BC0C7"/>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6" name="Text Placeholder 4">
            <a:extLst>
              <a:ext uri="{FF2B5EF4-FFF2-40B4-BE49-F238E27FC236}">
                <a16:creationId xmlns:a16="http://schemas.microsoft.com/office/drawing/2014/main" id="{CE9AF025-D20E-47EB-ADC0-93BF5278112D}"/>
              </a:ext>
            </a:extLst>
          </p:cNvPr>
          <p:cNvSpPr txBox="1">
            <a:spLocks noGrp="1"/>
          </p:cNvSpPr>
          <p:nvPr>
            <p:ph type="body" idx="4294967295"/>
          </p:nvPr>
        </p:nvSpPr>
        <p:spPr>
          <a:xfrm>
            <a:off x="4567107" y="3580104"/>
            <a:ext cx="514350" cy="454027"/>
          </a:xfrm>
          <a:solidFill>
            <a:srgbClr val="3BC0C7"/>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7" name="Text Placeholder 30">
            <a:extLst>
              <a:ext uri="{FF2B5EF4-FFF2-40B4-BE49-F238E27FC236}">
                <a16:creationId xmlns:a16="http://schemas.microsoft.com/office/drawing/2014/main" id="{B1C59198-D7E2-41B0-958A-126F6A9BF06D}"/>
              </a:ext>
            </a:extLst>
          </p:cNvPr>
          <p:cNvSpPr txBox="1">
            <a:spLocks noGrp="1"/>
          </p:cNvSpPr>
          <p:nvPr>
            <p:ph type="body" idx="4294967295"/>
          </p:nvPr>
        </p:nvSpPr>
        <p:spPr>
          <a:xfrm>
            <a:off x="933446" y="1779586"/>
            <a:ext cx="3260722" cy="454027"/>
          </a:xfrm>
        </p:spPr>
        <p:txBody>
          <a:bodyPr anchor="ctr"/>
          <a:lstStyle>
            <a:lvl1pPr marL="0" indent="0">
              <a:buNone/>
              <a:defRPr lang="en-GB"/>
            </a:lvl1pPr>
          </a:lstStyle>
          <a:p>
            <a:pPr lvl="0"/>
            <a:r>
              <a:rPr lang="en-GB"/>
              <a:t>Type in item</a:t>
            </a:r>
            <a:endParaRPr lang="en-US"/>
          </a:p>
        </p:txBody>
      </p:sp>
      <p:sp>
        <p:nvSpPr>
          <p:cNvPr id="18" name="Text Placeholder 30">
            <a:extLst>
              <a:ext uri="{FF2B5EF4-FFF2-40B4-BE49-F238E27FC236}">
                <a16:creationId xmlns:a16="http://schemas.microsoft.com/office/drawing/2014/main" id="{AC4E11CF-2EF9-4CF5-A535-0A59A8E8D090}"/>
              </a:ext>
            </a:extLst>
          </p:cNvPr>
          <p:cNvSpPr txBox="1">
            <a:spLocks noGrp="1"/>
          </p:cNvSpPr>
          <p:nvPr>
            <p:ph type="body" idx="4294967295"/>
          </p:nvPr>
        </p:nvSpPr>
        <p:spPr>
          <a:xfrm>
            <a:off x="933446" y="2373480"/>
            <a:ext cx="3260722" cy="454027"/>
          </a:xfrm>
        </p:spPr>
        <p:txBody>
          <a:bodyPr anchor="ctr"/>
          <a:lstStyle>
            <a:lvl1pPr marL="0" indent="0">
              <a:buNone/>
              <a:defRPr lang="en-GB"/>
            </a:lvl1pPr>
          </a:lstStyle>
          <a:p>
            <a:pPr lvl="0"/>
            <a:r>
              <a:rPr lang="en-GB"/>
              <a:t>Type in item</a:t>
            </a:r>
            <a:endParaRPr lang="en-US"/>
          </a:p>
        </p:txBody>
      </p:sp>
      <p:sp>
        <p:nvSpPr>
          <p:cNvPr id="19" name="Text Placeholder 30">
            <a:extLst>
              <a:ext uri="{FF2B5EF4-FFF2-40B4-BE49-F238E27FC236}">
                <a16:creationId xmlns:a16="http://schemas.microsoft.com/office/drawing/2014/main" id="{F8FC86D2-E4CD-4A49-922B-A17B2A4BDA42}"/>
              </a:ext>
            </a:extLst>
          </p:cNvPr>
          <p:cNvSpPr txBox="1">
            <a:spLocks noGrp="1"/>
          </p:cNvSpPr>
          <p:nvPr>
            <p:ph type="body" idx="4294967295"/>
          </p:nvPr>
        </p:nvSpPr>
        <p:spPr>
          <a:xfrm>
            <a:off x="933446" y="2976792"/>
            <a:ext cx="3260722" cy="454027"/>
          </a:xfrm>
        </p:spPr>
        <p:txBody>
          <a:bodyPr anchor="ctr"/>
          <a:lstStyle>
            <a:lvl1pPr marL="0" indent="0">
              <a:buNone/>
              <a:defRPr lang="en-GB"/>
            </a:lvl1pPr>
          </a:lstStyle>
          <a:p>
            <a:pPr lvl="0"/>
            <a:r>
              <a:rPr lang="en-GB"/>
              <a:t>Type in item</a:t>
            </a:r>
            <a:endParaRPr lang="en-US"/>
          </a:p>
        </p:txBody>
      </p:sp>
      <p:sp>
        <p:nvSpPr>
          <p:cNvPr id="20" name="Text Placeholder 30">
            <a:extLst>
              <a:ext uri="{FF2B5EF4-FFF2-40B4-BE49-F238E27FC236}">
                <a16:creationId xmlns:a16="http://schemas.microsoft.com/office/drawing/2014/main" id="{E2112F02-D615-46D6-9089-C5302FD4378D}"/>
              </a:ext>
            </a:extLst>
          </p:cNvPr>
          <p:cNvSpPr txBox="1">
            <a:spLocks noGrp="1"/>
          </p:cNvSpPr>
          <p:nvPr>
            <p:ph type="body" idx="4294967295"/>
          </p:nvPr>
        </p:nvSpPr>
        <p:spPr>
          <a:xfrm>
            <a:off x="933446" y="3580104"/>
            <a:ext cx="3260722" cy="454027"/>
          </a:xfrm>
        </p:spPr>
        <p:txBody>
          <a:bodyPr anchor="ctr"/>
          <a:lstStyle>
            <a:lvl1pPr marL="0" indent="0">
              <a:buNone/>
              <a:defRPr lang="en-GB"/>
            </a:lvl1pPr>
          </a:lstStyle>
          <a:p>
            <a:pPr lvl="0"/>
            <a:r>
              <a:rPr lang="en-GB"/>
              <a:t>Type in item</a:t>
            </a:r>
            <a:endParaRPr lang="en-US"/>
          </a:p>
        </p:txBody>
      </p:sp>
      <p:sp>
        <p:nvSpPr>
          <p:cNvPr id="21" name="Text Placeholder 30">
            <a:extLst>
              <a:ext uri="{FF2B5EF4-FFF2-40B4-BE49-F238E27FC236}">
                <a16:creationId xmlns:a16="http://schemas.microsoft.com/office/drawing/2014/main" id="{F2777335-9BDE-42BA-88C1-00ECAC448792}"/>
              </a:ext>
            </a:extLst>
          </p:cNvPr>
          <p:cNvSpPr txBox="1">
            <a:spLocks noGrp="1"/>
          </p:cNvSpPr>
          <p:nvPr>
            <p:ph type="body" idx="4294967295"/>
          </p:nvPr>
        </p:nvSpPr>
        <p:spPr>
          <a:xfrm>
            <a:off x="5203795" y="1779586"/>
            <a:ext cx="3260722" cy="454027"/>
          </a:xfrm>
        </p:spPr>
        <p:txBody>
          <a:bodyPr anchor="ctr"/>
          <a:lstStyle>
            <a:lvl1pPr marL="0" indent="0">
              <a:buNone/>
              <a:defRPr lang="en-GB"/>
            </a:lvl1pPr>
          </a:lstStyle>
          <a:p>
            <a:pPr lvl="0"/>
            <a:r>
              <a:rPr lang="en-GB"/>
              <a:t>Type in item</a:t>
            </a:r>
            <a:endParaRPr lang="en-US"/>
          </a:p>
        </p:txBody>
      </p:sp>
      <p:sp>
        <p:nvSpPr>
          <p:cNvPr id="22" name="Text Placeholder 30">
            <a:extLst>
              <a:ext uri="{FF2B5EF4-FFF2-40B4-BE49-F238E27FC236}">
                <a16:creationId xmlns:a16="http://schemas.microsoft.com/office/drawing/2014/main" id="{76EE17DE-12A9-42E6-A6F6-F73BBC5E5E93}"/>
              </a:ext>
            </a:extLst>
          </p:cNvPr>
          <p:cNvSpPr txBox="1">
            <a:spLocks noGrp="1"/>
          </p:cNvSpPr>
          <p:nvPr>
            <p:ph type="body" idx="4294967295"/>
          </p:nvPr>
        </p:nvSpPr>
        <p:spPr>
          <a:xfrm>
            <a:off x="5203795" y="2373480"/>
            <a:ext cx="3260722" cy="454027"/>
          </a:xfrm>
        </p:spPr>
        <p:txBody>
          <a:bodyPr anchor="ctr"/>
          <a:lstStyle>
            <a:lvl1pPr marL="0" indent="0">
              <a:buNone/>
              <a:defRPr lang="en-GB"/>
            </a:lvl1pPr>
          </a:lstStyle>
          <a:p>
            <a:pPr lvl="0"/>
            <a:r>
              <a:rPr lang="en-GB"/>
              <a:t>Type in item</a:t>
            </a:r>
            <a:endParaRPr lang="en-US"/>
          </a:p>
        </p:txBody>
      </p:sp>
      <p:sp>
        <p:nvSpPr>
          <p:cNvPr id="23" name="Text Placeholder 30">
            <a:extLst>
              <a:ext uri="{FF2B5EF4-FFF2-40B4-BE49-F238E27FC236}">
                <a16:creationId xmlns:a16="http://schemas.microsoft.com/office/drawing/2014/main" id="{C3B1585B-2EDC-4958-8FDD-0DD529551D01}"/>
              </a:ext>
            </a:extLst>
          </p:cNvPr>
          <p:cNvSpPr txBox="1">
            <a:spLocks noGrp="1"/>
          </p:cNvSpPr>
          <p:nvPr>
            <p:ph type="body" idx="4294967295"/>
          </p:nvPr>
        </p:nvSpPr>
        <p:spPr>
          <a:xfrm>
            <a:off x="5203795" y="2976792"/>
            <a:ext cx="3260722" cy="454027"/>
          </a:xfrm>
        </p:spPr>
        <p:txBody>
          <a:bodyPr anchor="ctr"/>
          <a:lstStyle>
            <a:lvl1pPr marL="0" indent="0">
              <a:buNone/>
              <a:defRPr lang="en-GB"/>
            </a:lvl1pPr>
          </a:lstStyle>
          <a:p>
            <a:pPr lvl="0"/>
            <a:r>
              <a:rPr lang="en-GB"/>
              <a:t>Type in item</a:t>
            </a:r>
            <a:endParaRPr lang="en-US"/>
          </a:p>
        </p:txBody>
      </p:sp>
      <p:sp>
        <p:nvSpPr>
          <p:cNvPr id="24" name="Text Placeholder 30">
            <a:extLst>
              <a:ext uri="{FF2B5EF4-FFF2-40B4-BE49-F238E27FC236}">
                <a16:creationId xmlns:a16="http://schemas.microsoft.com/office/drawing/2014/main" id="{D65F5C9E-0B1C-4615-AF33-C8771339E78B}"/>
              </a:ext>
            </a:extLst>
          </p:cNvPr>
          <p:cNvSpPr txBox="1">
            <a:spLocks noGrp="1"/>
          </p:cNvSpPr>
          <p:nvPr>
            <p:ph type="body" idx="4294967295"/>
          </p:nvPr>
        </p:nvSpPr>
        <p:spPr>
          <a:xfrm>
            <a:off x="5203795" y="3580104"/>
            <a:ext cx="3260722" cy="454027"/>
          </a:xfrm>
        </p:spPr>
        <p:txBody>
          <a:bodyPr anchor="ctr"/>
          <a:lstStyle>
            <a:lvl1pPr marL="0" indent="0">
              <a:buNone/>
              <a:defRPr lang="en-GB"/>
            </a:lvl1pPr>
          </a:lstStyle>
          <a:p>
            <a:pPr lvl="0"/>
            <a:r>
              <a:rPr lang="en-GB"/>
              <a:t>Type in item</a:t>
            </a:r>
            <a:endParaRPr lang="en-US"/>
          </a:p>
        </p:txBody>
      </p:sp>
    </p:spTree>
    <p:extLst>
      <p:ext uri="{BB962C8B-B14F-4D97-AF65-F5344CB8AC3E}">
        <p14:creationId xmlns:p14="http://schemas.microsoft.com/office/powerpoint/2010/main" val="5922971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Divider 1">
    <p:bg>
      <p:bgPr>
        <a:solidFill>
          <a:srgbClr val="FF6451"/>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F4AD8C6C-DCC1-4207-9F45-AB75AA4AEAD6}"/>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14" descr="UCAS-Right_aligned-White_box-Keyline-CMYK.eps">
            <a:extLst>
              <a:ext uri="{FF2B5EF4-FFF2-40B4-BE49-F238E27FC236}">
                <a16:creationId xmlns:a16="http://schemas.microsoft.com/office/drawing/2014/main" id="{D0580AE7-D1C8-44D2-B65D-47AE81E7B6FE}"/>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4" name="Title 1">
            <a:extLst>
              <a:ext uri="{FF2B5EF4-FFF2-40B4-BE49-F238E27FC236}">
                <a16:creationId xmlns:a16="http://schemas.microsoft.com/office/drawing/2014/main" id="{32180D98-2500-498C-A7FE-E379A50ED27D}"/>
              </a:ext>
            </a:extLst>
          </p:cNvPr>
          <p:cNvSpPr txBox="1">
            <a:spLocks noGrp="1"/>
          </p:cNvSpPr>
          <p:nvPr>
            <p:ph type="title"/>
          </p:nvPr>
        </p:nvSpPr>
        <p:spPr>
          <a:xfrm>
            <a:off x="287341" y="1282299"/>
            <a:ext cx="8223254" cy="1629945"/>
          </a:xfrm>
        </p:spPr>
        <p:txBody>
          <a:bodyPr/>
          <a:lstStyle>
            <a:lvl1pPr>
              <a:defRPr lang="en-US" sz="4500"/>
            </a:lvl1pPr>
          </a:lstStyle>
          <a:p>
            <a:pPr lvl="0"/>
            <a:r>
              <a:rPr lang="en-US"/>
              <a:t>Click to edit Master title style</a:t>
            </a:r>
          </a:p>
        </p:txBody>
      </p:sp>
      <p:sp>
        <p:nvSpPr>
          <p:cNvPr id="5" name="Text Placeholder 2">
            <a:extLst>
              <a:ext uri="{FF2B5EF4-FFF2-40B4-BE49-F238E27FC236}">
                <a16:creationId xmlns:a16="http://schemas.microsoft.com/office/drawing/2014/main" id="{C1472AC9-16B5-4ED6-B1E2-737D5F4C2A88}"/>
              </a:ext>
            </a:extLst>
          </p:cNvPr>
          <p:cNvSpPr txBox="1">
            <a:spLocks noGrp="1"/>
          </p:cNvSpPr>
          <p:nvPr>
            <p:ph type="body" idx="4294967295"/>
          </p:nvPr>
        </p:nvSpPr>
        <p:spPr>
          <a:xfrm>
            <a:off x="287341" y="2937290"/>
            <a:ext cx="8223254" cy="1629945"/>
          </a:xfrm>
        </p:spPr>
        <p:txBody>
          <a:bodyPr/>
          <a:lstStyle>
            <a:lvl1pPr marL="0" indent="0">
              <a:buNone/>
              <a:defRPr sz="18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15370834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Divider 2">
    <p:bg>
      <p:bgPr>
        <a:solidFill>
          <a:srgbClr val="FBC65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BA605-D148-4CCC-950D-F9BA742A5E3E}"/>
              </a:ext>
            </a:extLst>
          </p:cNvPr>
          <p:cNvSpPr txBox="1">
            <a:spLocks noGrp="1"/>
          </p:cNvSpPr>
          <p:nvPr>
            <p:ph type="title"/>
          </p:nvPr>
        </p:nvSpPr>
        <p:spPr>
          <a:xfrm>
            <a:off x="287341" y="1282299"/>
            <a:ext cx="8223254" cy="1629945"/>
          </a:xfrm>
        </p:spPr>
        <p:txBody>
          <a:bodyPr/>
          <a:lstStyle>
            <a:lvl1pPr>
              <a:defRPr lang="en-US" sz="4500"/>
            </a:lvl1pPr>
          </a:lstStyle>
          <a:p>
            <a:pPr lvl="0"/>
            <a:r>
              <a:rPr lang="en-US"/>
              <a:t>Click to edit Master title style</a:t>
            </a:r>
          </a:p>
        </p:txBody>
      </p:sp>
      <p:sp>
        <p:nvSpPr>
          <p:cNvPr id="3" name="Text Placeholder 2">
            <a:extLst>
              <a:ext uri="{FF2B5EF4-FFF2-40B4-BE49-F238E27FC236}">
                <a16:creationId xmlns:a16="http://schemas.microsoft.com/office/drawing/2014/main" id="{83FE4DB2-824A-46E5-9EE2-E3100DD6D1A9}"/>
              </a:ext>
            </a:extLst>
          </p:cNvPr>
          <p:cNvSpPr txBox="1">
            <a:spLocks noGrp="1"/>
          </p:cNvSpPr>
          <p:nvPr>
            <p:ph type="body" idx="1"/>
          </p:nvPr>
        </p:nvSpPr>
        <p:spPr>
          <a:xfrm>
            <a:off x="287341" y="2937290"/>
            <a:ext cx="8223254" cy="1629945"/>
          </a:xfrm>
        </p:spPr>
        <p:txBody>
          <a:bodyPr/>
          <a:lstStyle>
            <a:lvl1pPr marL="0" indent="0">
              <a:buNone/>
              <a:defRPr sz="1800"/>
            </a:lvl1pPr>
          </a:lstStyle>
          <a:p>
            <a:pPr lvl="0"/>
            <a:r>
              <a:rPr lang="en-US"/>
              <a:t>Click to edit Master text styles</a:t>
            </a:r>
          </a:p>
        </p:txBody>
      </p:sp>
      <p:sp>
        <p:nvSpPr>
          <p:cNvPr id="4" name="Rectangle 9">
            <a:extLst>
              <a:ext uri="{FF2B5EF4-FFF2-40B4-BE49-F238E27FC236}">
                <a16:creationId xmlns:a16="http://schemas.microsoft.com/office/drawing/2014/main" id="{B13AF2AD-85AC-4167-9869-9BD87D24BAA5}"/>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5" name="Picture 14" descr="UCAS-Right_aligned-White_box-Keyline-CMYK.eps">
            <a:extLst>
              <a:ext uri="{FF2B5EF4-FFF2-40B4-BE49-F238E27FC236}">
                <a16:creationId xmlns:a16="http://schemas.microsoft.com/office/drawing/2014/main" id="{B59CCE73-0BB9-474D-B87E-518F5FB7254F}"/>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Tree>
    <p:extLst>
      <p:ext uri="{BB962C8B-B14F-4D97-AF65-F5344CB8AC3E}">
        <p14:creationId xmlns:p14="http://schemas.microsoft.com/office/powerpoint/2010/main" val="2943107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2">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8" descr="UCAS-Right_aligned-White_box-Keyline-CMYK.eps">
            <a:extLst>
              <a:ext uri="{FF2B5EF4-FFF2-40B4-BE49-F238E27FC236}">
                <a16:creationId xmlns:a16="http://schemas.microsoft.com/office/drawing/2014/main" id="{53989050-8C3F-4625-BF86-0B43E21F32CE}"/>
              </a:ext>
            </a:extLst>
          </p:cNvPr>
          <p:cNvPicPr>
            <a:picLocks noChangeAspect="1"/>
          </p:cNvPicPr>
          <p:nvPr/>
        </p:nvPicPr>
        <p:blipFill>
          <a:blip r:embed="rId3"/>
          <a:srcRect/>
          <a:stretch>
            <a:fillRect/>
          </a:stretch>
        </p:blipFill>
        <p:spPr>
          <a:xfrm>
            <a:off x="7908133" y="336800"/>
            <a:ext cx="1235866" cy="336947"/>
          </a:xfrm>
          <a:prstGeom prst="rect">
            <a:avLst/>
          </a:prstGeom>
          <a:noFill/>
          <a:ln cap="flat">
            <a:noFill/>
          </a:ln>
        </p:spPr>
      </p:pic>
      <p:sp>
        <p:nvSpPr>
          <p:cNvPr id="3" name="Rectangle 13">
            <a:extLst>
              <a:ext uri="{FF2B5EF4-FFF2-40B4-BE49-F238E27FC236}">
                <a16:creationId xmlns:a16="http://schemas.microsoft.com/office/drawing/2014/main" id="{B09E6AB8-D41E-4292-A94B-8DA251ACE073}"/>
              </a:ext>
            </a:extLst>
          </p:cNvPr>
          <p:cNvSpPr/>
          <p:nvPr/>
        </p:nvSpPr>
        <p:spPr>
          <a:xfrm>
            <a:off x="295177" y="555626"/>
            <a:ext cx="4958141" cy="4016373"/>
          </a:xfrm>
          <a:prstGeom prst="rect">
            <a:avLst/>
          </a:prstGeom>
          <a:solidFill>
            <a:srgbClr val="5DB88D"/>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4" name="Title 1">
            <a:extLst>
              <a:ext uri="{FF2B5EF4-FFF2-40B4-BE49-F238E27FC236}">
                <a16:creationId xmlns:a16="http://schemas.microsoft.com/office/drawing/2014/main" id="{DB5E4AD1-F38F-4F55-B6A2-3DAEDCE84AA7}"/>
              </a:ext>
            </a:extLst>
          </p:cNvPr>
          <p:cNvSpPr txBox="1">
            <a:spLocks noGrp="1"/>
          </p:cNvSpPr>
          <p:nvPr>
            <p:ph type="title"/>
          </p:nvPr>
        </p:nvSpPr>
        <p:spPr>
          <a:xfrm>
            <a:off x="645456" y="1635120"/>
            <a:ext cx="4240310" cy="1296335"/>
          </a:xfrm>
        </p:spPr>
        <p:txBody>
          <a:bodyPr/>
          <a:lstStyle>
            <a:lvl1pPr>
              <a:defRPr sz="4500"/>
            </a:lvl1pPr>
          </a:lstStyle>
          <a:p>
            <a:pPr lvl="0"/>
            <a:r>
              <a:rPr lang="en-GB"/>
              <a:t>Click to edit </a:t>
            </a:r>
            <a:br>
              <a:rPr lang="en-GB"/>
            </a:br>
            <a:r>
              <a:rPr lang="en-GB"/>
              <a:t>Master title style</a:t>
            </a:r>
            <a:endParaRPr lang="en-US"/>
          </a:p>
        </p:txBody>
      </p:sp>
      <p:sp>
        <p:nvSpPr>
          <p:cNvPr id="5" name="Subtitle 2">
            <a:extLst>
              <a:ext uri="{FF2B5EF4-FFF2-40B4-BE49-F238E27FC236}">
                <a16:creationId xmlns:a16="http://schemas.microsoft.com/office/drawing/2014/main" id="{6DBD5638-BCF6-4399-9A34-09781C8629B3}"/>
              </a:ext>
            </a:extLst>
          </p:cNvPr>
          <p:cNvSpPr txBox="1">
            <a:spLocks noGrp="1"/>
          </p:cNvSpPr>
          <p:nvPr>
            <p:ph type="subTitle" idx="4294967295"/>
          </p:nvPr>
        </p:nvSpPr>
        <p:spPr>
          <a:xfrm>
            <a:off x="645456" y="3030074"/>
            <a:ext cx="4491322" cy="590546"/>
          </a:xfrm>
        </p:spPr>
        <p:txBody>
          <a:bodyPr/>
          <a:lstStyle>
            <a:lvl1pPr marL="0" indent="0">
              <a:buNone/>
              <a:defRPr lang="en-GB" sz="1800"/>
            </a:lvl1pPr>
          </a:lstStyle>
          <a:p>
            <a:pPr lvl="0"/>
            <a:r>
              <a:rPr lang="en-GB"/>
              <a:t>Click to edit Master </a:t>
            </a:r>
            <a:br>
              <a:rPr lang="en-GB"/>
            </a:br>
            <a:r>
              <a:rPr lang="en-GB"/>
              <a:t>subtitle style</a:t>
            </a:r>
            <a:endParaRPr lang="en-US"/>
          </a:p>
        </p:txBody>
      </p:sp>
      <p:sp>
        <p:nvSpPr>
          <p:cNvPr id="6" name="Rectangle 16">
            <a:extLst>
              <a:ext uri="{FF2B5EF4-FFF2-40B4-BE49-F238E27FC236}">
                <a16:creationId xmlns:a16="http://schemas.microsoft.com/office/drawing/2014/main" id="{3F5CF3C6-90BB-46B7-8751-E147C043E75F}"/>
              </a:ext>
            </a:extLst>
          </p:cNvPr>
          <p:cNvSpPr/>
          <p:nvPr/>
        </p:nvSpPr>
        <p:spPr>
          <a:xfrm>
            <a:off x="725896" y="1358533"/>
            <a:ext cx="788020" cy="98325"/>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2604947204"/>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Divider 3">
    <p:bg>
      <p:bgPr>
        <a:solidFill>
          <a:srgbClr val="5DB88D"/>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598D410B-7504-4C4D-B47F-450FCD1D8EA2}"/>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14" descr="UCAS-Right_aligned-White_box-Keyline-CMYK.eps">
            <a:extLst>
              <a:ext uri="{FF2B5EF4-FFF2-40B4-BE49-F238E27FC236}">
                <a16:creationId xmlns:a16="http://schemas.microsoft.com/office/drawing/2014/main" id="{8BBA02C9-5ABC-450B-B714-5021EC0A25D1}"/>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4" name="Title 1">
            <a:extLst>
              <a:ext uri="{FF2B5EF4-FFF2-40B4-BE49-F238E27FC236}">
                <a16:creationId xmlns:a16="http://schemas.microsoft.com/office/drawing/2014/main" id="{53993E71-DCB5-4F52-A688-001AC10458B2}"/>
              </a:ext>
            </a:extLst>
          </p:cNvPr>
          <p:cNvSpPr txBox="1">
            <a:spLocks noGrp="1"/>
          </p:cNvSpPr>
          <p:nvPr>
            <p:ph type="title"/>
          </p:nvPr>
        </p:nvSpPr>
        <p:spPr>
          <a:xfrm>
            <a:off x="287341" y="1282299"/>
            <a:ext cx="8223254" cy="1629945"/>
          </a:xfrm>
        </p:spPr>
        <p:txBody>
          <a:bodyPr/>
          <a:lstStyle>
            <a:lvl1pPr>
              <a:defRPr lang="en-US" sz="4500"/>
            </a:lvl1pPr>
          </a:lstStyle>
          <a:p>
            <a:pPr lvl="0"/>
            <a:r>
              <a:rPr lang="en-US"/>
              <a:t>Click to edit Master title style</a:t>
            </a:r>
          </a:p>
        </p:txBody>
      </p:sp>
      <p:sp>
        <p:nvSpPr>
          <p:cNvPr id="5" name="Text Placeholder 2">
            <a:extLst>
              <a:ext uri="{FF2B5EF4-FFF2-40B4-BE49-F238E27FC236}">
                <a16:creationId xmlns:a16="http://schemas.microsoft.com/office/drawing/2014/main" id="{540A6D01-E5B6-44A7-AF3C-4BE7B38EA78E}"/>
              </a:ext>
            </a:extLst>
          </p:cNvPr>
          <p:cNvSpPr txBox="1">
            <a:spLocks noGrp="1"/>
          </p:cNvSpPr>
          <p:nvPr>
            <p:ph type="body" idx="4294967295"/>
          </p:nvPr>
        </p:nvSpPr>
        <p:spPr>
          <a:xfrm>
            <a:off x="287341" y="2937290"/>
            <a:ext cx="8223254" cy="1629945"/>
          </a:xfrm>
        </p:spPr>
        <p:txBody>
          <a:bodyPr/>
          <a:lstStyle>
            <a:lvl1pPr marL="0" indent="0">
              <a:buNone/>
              <a:defRPr sz="18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33468293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Divider 4">
    <p:bg>
      <p:bgPr>
        <a:solidFill>
          <a:srgbClr val="3B92D9"/>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6D0A6595-C2A3-4CEA-87D8-7C1CF0A90F35}"/>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14" descr="UCAS-Right_aligned-White_box-Keyline-CMYK.eps">
            <a:extLst>
              <a:ext uri="{FF2B5EF4-FFF2-40B4-BE49-F238E27FC236}">
                <a16:creationId xmlns:a16="http://schemas.microsoft.com/office/drawing/2014/main" id="{506F8902-B241-40DF-A3FA-071A8210E563}"/>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4" name="Title 1">
            <a:extLst>
              <a:ext uri="{FF2B5EF4-FFF2-40B4-BE49-F238E27FC236}">
                <a16:creationId xmlns:a16="http://schemas.microsoft.com/office/drawing/2014/main" id="{3F3FA3B8-4142-4311-89A2-F8D5D4C01265}"/>
              </a:ext>
            </a:extLst>
          </p:cNvPr>
          <p:cNvSpPr txBox="1">
            <a:spLocks noGrp="1"/>
          </p:cNvSpPr>
          <p:nvPr>
            <p:ph type="title"/>
          </p:nvPr>
        </p:nvSpPr>
        <p:spPr>
          <a:xfrm>
            <a:off x="287341" y="1282299"/>
            <a:ext cx="8223254" cy="1629945"/>
          </a:xfrm>
        </p:spPr>
        <p:txBody>
          <a:bodyPr/>
          <a:lstStyle>
            <a:lvl1pPr>
              <a:defRPr lang="en-US" sz="4500"/>
            </a:lvl1pPr>
          </a:lstStyle>
          <a:p>
            <a:pPr lvl="0"/>
            <a:r>
              <a:rPr lang="en-US"/>
              <a:t>Click to edit Master title style</a:t>
            </a:r>
          </a:p>
        </p:txBody>
      </p:sp>
      <p:sp>
        <p:nvSpPr>
          <p:cNvPr id="5" name="Text Placeholder 2">
            <a:extLst>
              <a:ext uri="{FF2B5EF4-FFF2-40B4-BE49-F238E27FC236}">
                <a16:creationId xmlns:a16="http://schemas.microsoft.com/office/drawing/2014/main" id="{0CA0174A-2B56-497D-B5F4-A7310CC6DBDD}"/>
              </a:ext>
            </a:extLst>
          </p:cNvPr>
          <p:cNvSpPr txBox="1">
            <a:spLocks noGrp="1"/>
          </p:cNvSpPr>
          <p:nvPr>
            <p:ph type="body" idx="4294967295"/>
          </p:nvPr>
        </p:nvSpPr>
        <p:spPr>
          <a:xfrm>
            <a:off x="287341" y="2937290"/>
            <a:ext cx="8223254" cy="1629945"/>
          </a:xfrm>
        </p:spPr>
        <p:txBody>
          <a:bodyPr/>
          <a:lstStyle>
            <a:lvl1pPr marL="0" indent="0">
              <a:buNone/>
              <a:defRPr sz="18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9222148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Divider 5">
    <p:bg>
      <p:bgPr>
        <a:solidFill>
          <a:srgbClr val="3BC0C7"/>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E24B2455-86F1-4F0B-93D7-AEAF3CE0519C}"/>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14" descr="UCAS-Right_aligned-White_box-Keyline-CMYK.eps">
            <a:extLst>
              <a:ext uri="{FF2B5EF4-FFF2-40B4-BE49-F238E27FC236}">
                <a16:creationId xmlns:a16="http://schemas.microsoft.com/office/drawing/2014/main" id="{F93B6699-47AC-4016-A7CD-BE0A01BD61B5}"/>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4" name="Title 1">
            <a:extLst>
              <a:ext uri="{FF2B5EF4-FFF2-40B4-BE49-F238E27FC236}">
                <a16:creationId xmlns:a16="http://schemas.microsoft.com/office/drawing/2014/main" id="{1C2A154B-F44E-44A6-95E7-E396BAFD1326}"/>
              </a:ext>
            </a:extLst>
          </p:cNvPr>
          <p:cNvSpPr txBox="1">
            <a:spLocks noGrp="1"/>
          </p:cNvSpPr>
          <p:nvPr>
            <p:ph type="title"/>
          </p:nvPr>
        </p:nvSpPr>
        <p:spPr>
          <a:xfrm>
            <a:off x="287341" y="1282299"/>
            <a:ext cx="8223254" cy="1629945"/>
          </a:xfrm>
        </p:spPr>
        <p:txBody>
          <a:bodyPr/>
          <a:lstStyle>
            <a:lvl1pPr>
              <a:defRPr lang="en-US" sz="4500"/>
            </a:lvl1pPr>
          </a:lstStyle>
          <a:p>
            <a:pPr lvl="0"/>
            <a:r>
              <a:rPr lang="en-US"/>
              <a:t>Click to edit Master title style</a:t>
            </a:r>
          </a:p>
        </p:txBody>
      </p:sp>
      <p:sp>
        <p:nvSpPr>
          <p:cNvPr id="5" name="Text Placeholder 2">
            <a:extLst>
              <a:ext uri="{FF2B5EF4-FFF2-40B4-BE49-F238E27FC236}">
                <a16:creationId xmlns:a16="http://schemas.microsoft.com/office/drawing/2014/main" id="{90A92623-8309-4C33-A6D9-5D15F09F7680}"/>
              </a:ext>
            </a:extLst>
          </p:cNvPr>
          <p:cNvSpPr txBox="1">
            <a:spLocks noGrp="1"/>
          </p:cNvSpPr>
          <p:nvPr>
            <p:ph type="body" idx="4294967295"/>
          </p:nvPr>
        </p:nvSpPr>
        <p:spPr>
          <a:xfrm>
            <a:off x="287341" y="2937290"/>
            <a:ext cx="8223254" cy="1629945"/>
          </a:xfrm>
        </p:spPr>
        <p:txBody>
          <a:bodyPr/>
          <a:lstStyle>
            <a:lvl1pPr marL="0" indent="0">
              <a:buNone/>
              <a:defRPr sz="18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20534965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Divider 6">
    <p:bg>
      <p:bgPr>
        <a:solidFill>
          <a:srgbClr val="836CD8"/>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424BF6D6-EAD2-4B34-BCC1-9BA3994A75BE}"/>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14" descr="UCAS-Right_aligned-White_box-Keyline-CMYK.eps">
            <a:extLst>
              <a:ext uri="{FF2B5EF4-FFF2-40B4-BE49-F238E27FC236}">
                <a16:creationId xmlns:a16="http://schemas.microsoft.com/office/drawing/2014/main" id="{7F5F7348-8599-4204-A54E-D069FBAFDB3E}"/>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4" name="Title 1">
            <a:extLst>
              <a:ext uri="{FF2B5EF4-FFF2-40B4-BE49-F238E27FC236}">
                <a16:creationId xmlns:a16="http://schemas.microsoft.com/office/drawing/2014/main" id="{EF957A8D-C0BA-49F2-9E97-20952DF265BB}"/>
              </a:ext>
            </a:extLst>
          </p:cNvPr>
          <p:cNvSpPr txBox="1">
            <a:spLocks noGrp="1"/>
          </p:cNvSpPr>
          <p:nvPr>
            <p:ph type="title"/>
          </p:nvPr>
        </p:nvSpPr>
        <p:spPr>
          <a:xfrm>
            <a:off x="287341" y="1282299"/>
            <a:ext cx="8223254" cy="1629945"/>
          </a:xfrm>
        </p:spPr>
        <p:txBody>
          <a:bodyPr/>
          <a:lstStyle>
            <a:lvl1pPr>
              <a:defRPr lang="en-US" sz="4500"/>
            </a:lvl1pPr>
          </a:lstStyle>
          <a:p>
            <a:pPr lvl="0"/>
            <a:r>
              <a:rPr lang="en-US"/>
              <a:t>Click to edit Master title style</a:t>
            </a:r>
          </a:p>
        </p:txBody>
      </p:sp>
      <p:sp>
        <p:nvSpPr>
          <p:cNvPr id="5" name="Text Placeholder 2">
            <a:extLst>
              <a:ext uri="{FF2B5EF4-FFF2-40B4-BE49-F238E27FC236}">
                <a16:creationId xmlns:a16="http://schemas.microsoft.com/office/drawing/2014/main" id="{863ED5CC-3F9B-4B28-9C9D-ED9D5930DE4E}"/>
              </a:ext>
            </a:extLst>
          </p:cNvPr>
          <p:cNvSpPr txBox="1">
            <a:spLocks noGrp="1"/>
          </p:cNvSpPr>
          <p:nvPr>
            <p:ph type="body" idx="4294967295"/>
          </p:nvPr>
        </p:nvSpPr>
        <p:spPr>
          <a:xfrm>
            <a:off x="287341" y="2937290"/>
            <a:ext cx="8223254" cy="1629945"/>
          </a:xfrm>
        </p:spPr>
        <p:txBody>
          <a:bodyPr/>
          <a:lstStyle>
            <a:lvl1pPr marL="0" indent="0">
              <a:buNone/>
              <a:defRPr sz="18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10128075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Divider 7">
    <p:bg>
      <p:bgPr>
        <a:solidFill>
          <a:srgbClr val="1F2834"/>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19E45274-48B8-4B25-AEF2-46605F2CE64A}"/>
              </a:ext>
            </a:extLst>
          </p:cNvPr>
          <p:cNvSpPr/>
          <p:nvPr/>
        </p:nvSpPr>
        <p:spPr>
          <a:xfrm>
            <a:off x="438610" y="349501"/>
            <a:ext cx="788020" cy="98325"/>
          </a:xfrm>
          <a:prstGeom prst="rect">
            <a:avLst/>
          </a:prstGeom>
          <a:solidFill>
            <a:srgbClr val="FF64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14" descr="UCAS-Right_aligned-White_box-Keyline-CMYK.eps">
            <a:extLst>
              <a:ext uri="{FF2B5EF4-FFF2-40B4-BE49-F238E27FC236}">
                <a16:creationId xmlns:a16="http://schemas.microsoft.com/office/drawing/2014/main" id="{0EFC7152-2C89-4166-9EA9-7EC990D6FE66}"/>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4" name="Title 1">
            <a:extLst>
              <a:ext uri="{FF2B5EF4-FFF2-40B4-BE49-F238E27FC236}">
                <a16:creationId xmlns:a16="http://schemas.microsoft.com/office/drawing/2014/main" id="{CFC59339-C7FF-4EAF-95FD-72F2A55D31D1}"/>
              </a:ext>
            </a:extLst>
          </p:cNvPr>
          <p:cNvSpPr txBox="1">
            <a:spLocks noGrp="1"/>
          </p:cNvSpPr>
          <p:nvPr>
            <p:ph type="title"/>
          </p:nvPr>
        </p:nvSpPr>
        <p:spPr>
          <a:xfrm>
            <a:off x="287341" y="1282299"/>
            <a:ext cx="8223254" cy="1629945"/>
          </a:xfrm>
        </p:spPr>
        <p:txBody>
          <a:bodyPr/>
          <a:lstStyle>
            <a:lvl1pPr>
              <a:defRPr lang="en-US" sz="4500">
                <a:solidFill>
                  <a:srgbClr val="FFFFFF"/>
                </a:solidFill>
              </a:defRPr>
            </a:lvl1pPr>
          </a:lstStyle>
          <a:p>
            <a:pPr lvl="0"/>
            <a:r>
              <a:rPr lang="en-US"/>
              <a:t>Click to edit Master title style</a:t>
            </a:r>
          </a:p>
        </p:txBody>
      </p:sp>
      <p:sp>
        <p:nvSpPr>
          <p:cNvPr id="5" name="Text Placeholder 2">
            <a:extLst>
              <a:ext uri="{FF2B5EF4-FFF2-40B4-BE49-F238E27FC236}">
                <a16:creationId xmlns:a16="http://schemas.microsoft.com/office/drawing/2014/main" id="{F627CFDC-6C40-4CFA-9896-4B0AAB02518A}"/>
              </a:ext>
            </a:extLst>
          </p:cNvPr>
          <p:cNvSpPr txBox="1">
            <a:spLocks noGrp="1"/>
          </p:cNvSpPr>
          <p:nvPr>
            <p:ph type="body" idx="4294967295"/>
          </p:nvPr>
        </p:nvSpPr>
        <p:spPr>
          <a:xfrm>
            <a:off x="287341" y="2937290"/>
            <a:ext cx="8223254" cy="1629945"/>
          </a:xfrm>
        </p:spPr>
        <p:txBody>
          <a:bodyPr/>
          <a:lstStyle>
            <a:lvl1pPr marL="0" indent="0">
              <a:buNone/>
              <a:defRPr sz="1800">
                <a:solidFill>
                  <a:srgbClr val="FF6451"/>
                </a:solidFill>
              </a:defRPr>
            </a:lvl1pPr>
          </a:lstStyle>
          <a:p>
            <a:pPr lvl="0"/>
            <a:r>
              <a:rPr lang="en-US"/>
              <a:t>Click to edit Master text styles</a:t>
            </a:r>
          </a:p>
        </p:txBody>
      </p:sp>
    </p:spTree>
    <p:extLst>
      <p:ext uri="{BB962C8B-B14F-4D97-AF65-F5344CB8AC3E}">
        <p14:creationId xmlns:p14="http://schemas.microsoft.com/office/powerpoint/2010/main" val="23136548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Divider 8">
    <p:bg>
      <p:bgPr>
        <a:solidFill>
          <a:srgbClr val="1F2834"/>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58BFDB05-E9E3-43A8-922E-984B8D9B12C7}"/>
              </a:ext>
            </a:extLst>
          </p:cNvPr>
          <p:cNvSpPr/>
          <p:nvPr/>
        </p:nvSpPr>
        <p:spPr>
          <a:xfrm>
            <a:off x="438610" y="349501"/>
            <a:ext cx="788020" cy="98325"/>
          </a:xfrm>
          <a:prstGeom prst="rect">
            <a:avLst/>
          </a:prstGeom>
          <a:solidFill>
            <a:srgbClr val="FBC6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14" descr="UCAS-Right_aligned-White_box-Keyline-CMYK.eps">
            <a:extLst>
              <a:ext uri="{FF2B5EF4-FFF2-40B4-BE49-F238E27FC236}">
                <a16:creationId xmlns:a16="http://schemas.microsoft.com/office/drawing/2014/main" id="{ADA920C8-9562-4374-AFB7-17EA26267157}"/>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4" name="Title 1">
            <a:extLst>
              <a:ext uri="{FF2B5EF4-FFF2-40B4-BE49-F238E27FC236}">
                <a16:creationId xmlns:a16="http://schemas.microsoft.com/office/drawing/2014/main" id="{4007CF3C-4818-4C8A-A4AB-F8B088536D0A}"/>
              </a:ext>
            </a:extLst>
          </p:cNvPr>
          <p:cNvSpPr txBox="1">
            <a:spLocks noGrp="1"/>
          </p:cNvSpPr>
          <p:nvPr>
            <p:ph type="title"/>
          </p:nvPr>
        </p:nvSpPr>
        <p:spPr>
          <a:xfrm>
            <a:off x="287341" y="1282299"/>
            <a:ext cx="8223254" cy="1629945"/>
          </a:xfrm>
        </p:spPr>
        <p:txBody>
          <a:bodyPr/>
          <a:lstStyle>
            <a:lvl1pPr>
              <a:defRPr lang="en-US" sz="4500">
                <a:solidFill>
                  <a:srgbClr val="FFFFFF"/>
                </a:solidFill>
              </a:defRPr>
            </a:lvl1pPr>
          </a:lstStyle>
          <a:p>
            <a:pPr lvl="0"/>
            <a:r>
              <a:rPr lang="en-US"/>
              <a:t>Click to edit Master title style</a:t>
            </a:r>
          </a:p>
        </p:txBody>
      </p:sp>
      <p:sp>
        <p:nvSpPr>
          <p:cNvPr id="5" name="Text Placeholder 2">
            <a:extLst>
              <a:ext uri="{FF2B5EF4-FFF2-40B4-BE49-F238E27FC236}">
                <a16:creationId xmlns:a16="http://schemas.microsoft.com/office/drawing/2014/main" id="{2A974FD4-A45A-405B-8F8A-2A303C1A0B83}"/>
              </a:ext>
            </a:extLst>
          </p:cNvPr>
          <p:cNvSpPr txBox="1">
            <a:spLocks noGrp="1"/>
          </p:cNvSpPr>
          <p:nvPr>
            <p:ph type="body" idx="4294967295"/>
          </p:nvPr>
        </p:nvSpPr>
        <p:spPr>
          <a:xfrm>
            <a:off x="287341" y="2937290"/>
            <a:ext cx="8223254" cy="1629945"/>
          </a:xfrm>
        </p:spPr>
        <p:txBody>
          <a:bodyPr/>
          <a:lstStyle>
            <a:lvl1pPr marL="0" indent="0">
              <a:buNone/>
              <a:defRPr sz="1800">
                <a:solidFill>
                  <a:srgbClr val="FF6451"/>
                </a:solidFill>
              </a:defRPr>
            </a:lvl1pPr>
          </a:lstStyle>
          <a:p>
            <a:pPr lvl="0"/>
            <a:r>
              <a:rPr lang="en-US"/>
              <a:t>Click to edit Master text styles</a:t>
            </a:r>
          </a:p>
        </p:txBody>
      </p:sp>
    </p:spTree>
    <p:extLst>
      <p:ext uri="{BB962C8B-B14F-4D97-AF65-F5344CB8AC3E}">
        <p14:creationId xmlns:p14="http://schemas.microsoft.com/office/powerpoint/2010/main" val="11598746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Divider 9">
    <p:bg>
      <p:bgPr>
        <a:solidFill>
          <a:srgbClr val="1F2834"/>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91060CE1-A3F3-4C99-ACF3-DC50F4D65EAC}"/>
              </a:ext>
            </a:extLst>
          </p:cNvPr>
          <p:cNvSpPr/>
          <p:nvPr/>
        </p:nvSpPr>
        <p:spPr>
          <a:xfrm>
            <a:off x="438610" y="349501"/>
            <a:ext cx="788020" cy="98325"/>
          </a:xfrm>
          <a:prstGeom prst="rect">
            <a:avLst/>
          </a:prstGeom>
          <a:solidFill>
            <a:srgbClr val="5DB88D"/>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14" descr="UCAS-Right_aligned-White_box-Keyline-CMYK.eps">
            <a:extLst>
              <a:ext uri="{FF2B5EF4-FFF2-40B4-BE49-F238E27FC236}">
                <a16:creationId xmlns:a16="http://schemas.microsoft.com/office/drawing/2014/main" id="{A52F96D7-E976-463F-A060-FEABBCA7FDB6}"/>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4" name="Title 1">
            <a:extLst>
              <a:ext uri="{FF2B5EF4-FFF2-40B4-BE49-F238E27FC236}">
                <a16:creationId xmlns:a16="http://schemas.microsoft.com/office/drawing/2014/main" id="{4B5269E4-87F2-4C74-8EC6-A3BB1BBC5594}"/>
              </a:ext>
            </a:extLst>
          </p:cNvPr>
          <p:cNvSpPr txBox="1">
            <a:spLocks noGrp="1"/>
          </p:cNvSpPr>
          <p:nvPr>
            <p:ph type="title"/>
          </p:nvPr>
        </p:nvSpPr>
        <p:spPr>
          <a:xfrm>
            <a:off x="287341" y="1282299"/>
            <a:ext cx="8223254" cy="1629945"/>
          </a:xfrm>
        </p:spPr>
        <p:txBody>
          <a:bodyPr/>
          <a:lstStyle>
            <a:lvl1pPr>
              <a:defRPr lang="en-US" sz="4500">
                <a:solidFill>
                  <a:srgbClr val="FFFFFF"/>
                </a:solidFill>
              </a:defRPr>
            </a:lvl1pPr>
          </a:lstStyle>
          <a:p>
            <a:pPr lvl="0"/>
            <a:r>
              <a:rPr lang="en-US"/>
              <a:t>Click to edit Master title style</a:t>
            </a:r>
          </a:p>
        </p:txBody>
      </p:sp>
      <p:sp>
        <p:nvSpPr>
          <p:cNvPr id="5" name="Text Placeholder 2">
            <a:extLst>
              <a:ext uri="{FF2B5EF4-FFF2-40B4-BE49-F238E27FC236}">
                <a16:creationId xmlns:a16="http://schemas.microsoft.com/office/drawing/2014/main" id="{9B8B44E1-284B-4B69-BBE2-C9CCF2677BF6}"/>
              </a:ext>
            </a:extLst>
          </p:cNvPr>
          <p:cNvSpPr txBox="1">
            <a:spLocks noGrp="1"/>
          </p:cNvSpPr>
          <p:nvPr>
            <p:ph type="body" idx="4294967295"/>
          </p:nvPr>
        </p:nvSpPr>
        <p:spPr>
          <a:xfrm>
            <a:off x="287341" y="2937290"/>
            <a:ext cx="8223254" cy="1629945"/>
          </a:xfrm>
        </p:spPr>
        <p:txBody>
          <a:bodyPr/>
          <a:lstStyle>
            <a:lvl1pPr marL="0" indent="0">
              <a:buNone/>
              <a:defRPr sz="1800">
                <a:solidFill>
                  <a:srgbClr val="5DB88D"/>
                </a:solidFill>
              </a:defRPr>
            </a:lvl1pPr>
          </a:lstStyle>
          <a:p>
            <a:pPr lvl="0"/>
            <a:r>
              <a:rPr lang="en-US"/>
              <a:t>Click to edit Master text styles</a:t>
            </a:r>
          </a:p>
        </p:txBody>
      </p:sp>
    </p:spTree>
    <p:extLst>
      <p:ext uri="{BB962C8B-B14F-4D97-AF65-F5344CB8AC3E}">
        <p14:creationId xmlns:p14="http://schemas.microsoft.com/office/powerpoint/2010/main" val="32730202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lumn 1">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C0B0EEA3-96D4-4727-990B-2CEB2C976A49}"/>
              </a:ext>
            </a:extLst>
          </p:cNvPr>
          <p:cNvSpPr/>
          <p:nvPr/>
        </p:nvSpPr>
        <p:spPr>
          <a:xfrm>
            <a:off x="0" y="4632725"/>
            <a:ext cx="9144000" cy="510774"/>
          </a:xfrm>
          <a:prstGeom prst="rect">
            <a:avLst/>
          </a:prstGeom>
          <a:solidFill>
            <a:srgbClr val="3B92D9"/>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4805267C-B389-4D9F-9C5E-87F356126453}"/>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Content Placeholder 2">
            <a:extLst>
              <a:ext uri="{FF2B5EF4-FFF2-40B4-BE49-F238E27FC236}">
                <a16:creationId xmlns:a16="http://schemas.microsoft.com/office/drawing/2014/main" id="{1519B8D3-8C20-44D8-80E7-1A8BDBD74651}"/>
              </a:ext>
            </a:extLst>
          </p:cNvPr>
          <p:cNvSpPr txBox="1">
            <a:spLocks noGrp="1"/>
          </p:cNvSpPr>
          <p:nvPr>
            <p:ph idx="1"/>
          </p:nvPr>
        </p:nvSpPr>
        <p:spPr>
          <a:xfrm>
            <a:off x="287341" y="1783299"/>
            <a:ext cx="3886200" cy="2590732"/>
          </a:xfrm>
        </p:spPr>
        <p:txBody>
          <a:bodyPr/>
          <a:lstStyle>
            <a:lvl1pPr>
              <a:buClr>
                <a:srgbClr val="3B92D9"/>
              </a:buClr>
              <a:defRPr/>
            </a:lvl1pPr>
            <a:lvl2pPr>
              <a:buClr>
                <a:srgbClr val="3B92D9"/>
              </a:buClr>
              <a:defRPr/>
            </a:lvl2pPr>
            <a:lvl3pPr>
              <a:buClr>
                <a:srgbClr val="3B92D9"/>
              </a:buClr>
              <a:defRPr/>
            </a:lvl3pPr>
            <a:lvl4pPr>
              <a:buClr>
                <a:srgbClr val="3B92D9"/>
              </a:buClr>
              <a:defRPr/>
            </a:lvl4pPr>
            <a:lvl5pPr>
              <a:buClr>
                <a:srgbClr val="3B92D9"/>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36E1FB8F-71AE-44D2-9FC2-4D26CBE58552}"/>
              </a:ext>
            </a:extLst>
          </p:cNvPr>
          <p:cNvSpPr txBox="1">
            <a:spLocks noGrp="1"/>
          </p:cNvSpPr>
          <p:nvPr>
            <p:ph idx="2"/>
          </p:nvPr>
        </p:nvSpPr>
        <p:spPr>
          <a:xfrm>
            <a:off x="4572000" y="1783299"/>
            <a:ext cx="3886200" cy="2590732"/>
          </a:xfrm>
        </p:spPr>
        <p:txBody>
          <a:bodyPr/>
          <a:lstStyle>
            <a:lvl1pPr>
              <a:buClr>
                <a:srgbClr val="3B92D9"/>
              </a:buClr>
              <a:defRPr/>
            </a:lvl1pPr>
            <a:lvl2pPr>
              <a:buClr>
                <a:srgbClr val="3B92D9"/>
              </a:buClr>
              <a:defRPr/>
            </a:lvl2pPr>
            <a:lvl3pPr>
              <a:buClr>
                <a:srgbClr val="3B92D9"/>
              </a:buClr>
              <a:defRPr/>
            </a:lvl3pPr>
            <a:lvl4pPr>
              <a:buClr>
                <a:srgbClr val="3B92D9"/>
              </a:buClr>
              <a:defRPr/>
            </a:lvl4pPr>
            <a:lvl5pPr>
              <a:buClr>
                <a:srgbClr val="3B92D9"/>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240E4D2D-8B9E-4ECA-A157-A742196882DD}"/>
              </a:ext>
            </a:extLst>
          </p:cNvPr>
          <p:cNvSpPr txBox="1">
            <a:spLocks noGrp="1"/>
          </p:cNvSpPr>
          <p:nvPr>
            <p:ph type="dt" sz="half" idx="7"/>
          </p:nvPr>
        </p:nvSpPr>
        <p:spPr/>
        <p:txBody>
          <a:bodyPr/>
          <a:lstStyle>
            <a:lvl1pPr>
              <a:defRPr/>
            </a:lvl1pPr>
          </a:lstStyle>
          <a:p>
            <a:pPr lvl="0"/>
            <a:fld id="{0FB05BB0-1772-4A29-98EC-2AC0527E7015}" type="datetime4">
              <a:rPr lang="en-GB"/>
              <a:pPr lvl="0"/>
              <a:t>12 July 2021</a:t>
            </a:fld>
            <a:endParaRPr lang="en-US"/>
          </a:p>
        </p:txBody>
      </p:sp>
      <p:sp>
        <p:nvSpPr>
          <p:cNvPr id="7" name="Slide Number Placeholder 5">
            <a:extLst>
              <a:ext uri="{FF2B5EF4-FFF2-40B4-BE49-F238E27FC236}">
                <a16:creationId xmlns:a16="http://schemas.microsoft.com/office/drawing/2014/main" id="{41ACD910-ECC8-49F6-B434-55799469A609}"/>
              </a:ext>
            </a:extLst>
          </p:cNvPr>
          <p:cNvSpPr txBox="1">
            <a:spLocks noGrp="1"/>
          </p:cNvSpPr>
          <p:nvPr>
            <p:ph type="sldNum" sz="quarter" idx="8"/>
          </p:nvPr>
        </p:nvSpPr>
        <p:spPr/>
        <p:txBody>
          <a:bodyPr/>
          <a:lstStyle>
            <a:lvl1pPr>
              <a:defRPr/>
            </a:lvl1pPr>
          </a:lstStyle>
          <a:p>
            <a:pPr lvl="0"/>
            <a:r>
              <a:rPr lang="en-US"/>
              <a:t>|   </a:t>
            </a:r>
            <a:fld id="{AF87C164-551A-4301-8763-133D1F670232}" type="slidenum">
              <a:t>‹#›</a:t>
            </a:fld>
            <a:endParaRPr lang="en-US"/>
          </a:p>
        </p:txBody>
      </p:sp>
      <p:sp>
        <p:nvSpPr>
          <p:cNvPr id="8" name="Footer Placeholder 4">
            <a:extLst>
              <a:ext uri="{FF2B5EF4-FFF2-40B4-BE49-F238E27FC236}">
                <a16:creationId xmlns:a16="http://schemas.microsoft.com/office/drawing/2014/main" id="{1DC7D920-DA56-47A0-A7E8-43FC22A130B0}"/>
              </a:ext>
            </a:extLst>
          </p:cNvPr>
          <p:cNvSpPr txBox="1">
            <a:spLocks noGrp="1"/>
          </p:cNvSpPr>
          <p:nvPr>
            <p:ph type="ftr" sz="quarter" idx="9"/>
          </p:nvPr>
        </p:nvSpPr>
        <p:spPr>
          <a:xfrm>
            <a:off x="287341" y="4803772"/>
            <a:ext cx="4482626" cy="226341"/>
          </a:xfrm>
        </p:spPr>
        <p:txBody>
          <a:bodyPr/>
          <a:lstStyle>
            <a:lvl1pPr>
              <a:defRPr/>
            </a:lvl1pPr>
          </a:lstStyle>
          <a:p>
            <a:pPr lvl="0"/>
            <a:r>
              <a:rPr lang="en-US"/>
              <a:t>Security marking: PUBLIC/INTERNAL USE ONLY/CONFIDENTIAL</a:t>
            </a:r>
          </a:p>
        </p:txBody>
      </p:sp>
    </p:spTree>
    <p:extLst>
      <p:ext uri="{BB962C8B-B14F-4D97-AF65-F5344CB8AC3E}">
        <p14:creationId xmlns:p14="http://schemas.microsoft.com/office/powerpoint/2010/main" val="26469163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Two Column 2">
    <p:spTree>
      <p:nvGrpSpPr>
        <p:cNvPr id="1" name=""/>
        <p:cNvGrpSpPr/>
        <p:nvPr/>
      </p:nvGrpSpPr>
      <p:grpSpPr>
        <a:xfrm>
          <a:off x="0" y="0"/>
          <a:ext cx="0" cy="0"/>
          <a:chOff x="0" y="0"/>
          <a:chExt cx="0" cy="0"/>
        </a:xfrm>
      </p:grpSpPr>
      <p:sp>
        <p:nvSpPr>
          <p:cNvPr id="2" name="Rectangle 13">
            <a:extLst>
              <a:ext uri="{FF2B5EF4-FFF2-40B4-BE49-F238E27FC236}">
                <a16:creationId xmlns:a16="http://schemas.microsoft.com/office/drawing/2014/main" id="{256DC91B-5950-4769-958F-A018A53FF297}"/>
              </a:ext>
            </a:extLst>
          </p:cNvPr>
          <p:cNvSpPr/>
          <p:nvPr/>
        </p:nvSpPr>
        <p:spPr>
          <a:xfrm>
            <a:off x="0" y="4632725"/>
            <a:ext cx="9144000" cy="510774"/>
          </a:xfrm>
          <a:prstGeom prst="rect">
            <a:avLst/>
          </a:prstGeom>
          <a:solidFill>
            <a:srgbClr val="FF64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CD73651B-5149-4EB6-A072-FE1733E3AC8E}"/>
              </a:ext>
            </a:extLst>
          </p:cNvPr>
          <p:cNvSpPr txBox="1">
            <a:spLocks noGrp="1"/>
          </p:cNvSpPr>
          <p:nvPr>
            <p:ph type="title"/>
          </p:nvPr>
        </p:nvSpPr>
        <p:spPr>
          <a:xfrm>
            <a:off x="287341" y="555626"/>
            <a:ext cx="8229206" cy="1079504"/>
          </a:xfrm>
        </p:spPr>
        <p:txBody>
          <a:bodyPr/>
          <a:lstStyle>
            <a:lvl1pPr>
              <a:defRPr/>
            </a:lvl1pPr>
          </a:lstStyle>
          <a:p>
            <a:pPr lvl="0"/>
            <a:r>
              <a:rPr lang="en-GB"/>
              <a:t>Click to edit </a:t>
            </a:r>
            <a:br>
              <a:rPr lang="en-GB"/>
            </a:br>
            <a:r>
              <a:rPr lang="en-GB"/>
              <a:t>Master title style</a:t>
            </a:r>
            <a:endParaRPr lang="en-US"/>
          </a:p>
        </p:txBody>
      </p:sp>
      <p:sp>
        <p:nvSpPr>
          <p:cNvPr id="4" name="Text Placeholder 2">
            <a:extLst>
              <a:ext uri="{FF2B5EF4-FFF2-40B4-BE49-F238E27FC236}">
                <a16:creationId xmlns:a16="http://schemas.microsoft.com/office/drawing/2014/main" id="{409697A8-AB0B-4D6B-A806-44AF6122BB9A}"/>
              </a:ext>
            </a:extLst>
          </p:cNvPr>
          <p:cNvSpPr txBox="1">
            <a:spLocks noGrp="1"/>
          </p:cNvSpPr>
          <p:nvPr>
            <p:ph type="body" idx="1"/>
          </p:nvPr>
        </p:nvSpPr>
        <p:spPr>
          <a:xfrm>
            <a:off x="287341" y="1779586"/>
            <a:ext cx="3868341" cy="410885"/>
          </a:xfrm>
        </p:spPr>
        <p:txBody>
          <a:bodyPr anchor="b"/>
          <a:lstStyle>
            <a:lvl1pPr marL="0" indent="0">
              <a:buNone/>
              <a:defRPr sz="1800" b="1">
                <a:solidFill>
                  <a:srgbClr val="FF6451"/>
                </a:solidFill>
              </a:defRPr>
            </a:lvl1pPr>
          </a:lstStyle>
          <a:p>
            <a:pPr lvl="0"/>
            <a:r>
              <a:rPr lang="en-US"/>
              <a:t>Click to edit Master text styles</a:t>
            </a:r>
          </a:p>
        </p:txBody>
      </p:sp>
      <p:sp>
        <p:nvSpPr>
          <p:cNvPr id="5" name="Content Placeholder 3">
            <a:extLst>
              <a:ext uri="{FF2B5EF4-FFF2-40B4-BE49-F238E27FC236}">
                <a16:creationId xmlns:a16="http://schemas.microsoft.com/office/drawing/2014/main" id="{37608B59-2ACA-48C9-BB2E-D368C043204D}"/>
              </a:ext>
            </a:extLst>
          </p:cNvPr>
          <p:cNvSpPr txBox="1">
            <a:spLocks noGrp="1"/>
          </p:cNvSpPr>
          <p:nvPr>
            <p:ph idx="2"/>
          </p:nvPr>
        </p:nvSpPr>
        <p:spPr>
          <a:xfrm>
            <a:off x="287341" y="2255047"/>
            <a:ext cx="3868341" cy="2137848"/>
          </a:xfrm>
        </p:spPr>
        <p:txBody>
          <a:bodyPr/>
          <a:lstStyle>
            <a:lvl1pPr>
              <a:buClr>
                <a:srgbClr val="FF6451"/>
              </a:buClr>
              <a:defRPr/>
            </a:lvl1pPr>
            <a:lvl2pPr>
              <a:buClr>
                <a:srgbClr val="FF6451"/>
              </a:buClr>
              <a:defRPr/>
            </a:lvl2pPr>
            <a:lvl3pPr>
              <a:buClr>
                <a:srgbClr val="FF6451"/>
              </a:buClr>
              <a:defRPr/>
            </a:lvl3pPr>
            <a:lvl4pPr>
              <a:buClr>
                <a:srgbClr val="FF6451"/>
              </a:buClr>
              <a:defRPr/>
            </a:lvl4pPr>
            <a:lvl5pPr>
              <a:buClr>
                <a:srgbClr val="FF645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4">
            <a:extLst>
              <a:ext uri="{FF2B5EF4-FFF2-40B4-BE49-F238E27FC236}">
                <a16:creationId xmlns:a16="http://schemas.microsoft.com/office/drawing/2014/main" id="{C420FD88-0E23-4DB5-8401-53BDDAC8A2F6}"/>
              </a:ext>
            </a:extLst>
          </p:cNvPr>
          <p:cNvSpPr txBox="1">
            <a:spLocks noGrp="1"/>
          </p:cNvSpPr>
          <p:nvPr>
            <p:ph type="body" idx="3"/>
          </p:nvPr>
        </p:nvSpPr>
        <p:spPr>
          <a:xfrm>
            <a:off x="4572000" y="1779586"/>
            <a:ext cx="3887388" cy="410885"/>
          </a:xfrm>
        </p:spPr>
        <p:txBody>
          <a:bodyPr anchor="b"/>
          <a:lstStyle>
            <a:lvl1pPr marL="0" indent="0">
              <a:buNone/>
              <a:defRPr sz="1800" b="1">
                <a:solidFill>
                  <a:srgbClr val="FF6451"/>
                </a:solidFill>
              </a:defRPr>
            </a:lvl1pPr>
          </a:lstStyle>
          <a:p>
            <a:pPr lvl="0"/>
            <a:r>
              <a:rPr lang="en-US"/>
              <a:t>Click to edit Master text styles</a:t>
            </a:r>
          </a:p>
        </p:txBody>
      </p:sp>
      <p:sp>
        <p:nvSpPr>
          <p:cNvPr id="7" name="Content Placeholder 5">
            <a:extLst>
              <a:ext uri="{FF2B5EF4-FFF2-40B4-BE49-F238E27FC236}">
                <a16:creationId xmlns:a16="http://schemas.microsoft.com/office/drawing/2014/main" id="{F6F40401-E5C7-42D5-8E96-9955E78B8940}"/>
              </a:ext>
            </a:extLst>
          </p:cNvPr>
          <p:cNvSpPr txBox="1">
            <a:spLocks noGrp="1"/>
          </p:cNvSpPr>
          <p:nvPr>
            <p:ph idx="4"/>
          </p:nvPr>
        </p:nvSpPr>
        <p:spPr>
          <a:xfrm>
            <a:off x="4572000" y="2255038"/>
            <a:ext cx="3944538" cy="2137848"/>
          </a:xfrm>
        </p:spPr>
        <p:txBody>
          <a:bodyPr/>
          <a:lstStyle>
            <a:lvl1pPr>
              <a:buClr>
                <a:srgbClr val="FF6451"/>
              </a:buClr>
              <a:defRPr/>
            </a:lvl1pPr>
            <a:lvl2pPr>
              <a:buClr>
                <a:srgbClr val="FF6451"/>
              </a:buClr>
              <a:defRPr/>
            </a:lvl2pPr>
            <a:lvl3pPr>
              <a:buClr>
                <a:srgbClr val="FF6451"/>
              </a:buClr>
              <a:defRPr/>
            </a:lvl3pPr>
            <a:lvl4pPr>
              <a:buClr>
                <a:srgbClr val="FF6451"/>
              </a:buClr>
              <a:defRPr/>
            </a:lvl4pPr>
            <a:lvl5pPr>
              <a:buClr>
                <a:srgbClr val="FF645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92879161-BAE3-4052-BEDA-C09DC0FAA445}"/>
              </a:ext>
            </a:extLst>
          </p:cNvPr>
          <p:cNvSpPr txBox="1">
            <a:spLocks noGrp="1"/>
          </p:cNvSpPr>
          <p:nvPr>
            <p:ph type="dt" sz="half" idx="7"/>
          </p:nvPr>
        </p:nvSpPr>
        <p:spPr/>
        <p:txBody>
          <a:bodyPr/>
          <a:lstStyle>
            <a:lvl1pPr>
              <a:defRPr>
                <a:solidFill>
                  <a:srgbClr val="FFFFFF"/>
                </a:solidFill>
              </a:defRPr>
            </a:lvl1pPr>
          </a:lstStyle>
          <a:p>
            <a:pPr lvl="0"/>
            <a:fld id="{E60CF08F-5AAB-4B4A-843F-4E9B018DF676}" type="datetime4">
              <a:rPr lang="en-GB"/>
              <a:pPr lvl="0"/>
              <a:t>12 July 2021</a:t>
            </a:fld>
            <a:endParaRPr lang="en-US"/>
          </a:p>
        </p:txBody>
      </p:sp>
      <p:sp>
        <p:nvSpPr>
          <p:cNvPr id="9" name="Slide Number Placeholder 5">
            <a:extLst>
              <a:ext uri="{FF2B5EF4-FFF2-40B4-BE49-F238E27FC236}">
                <a16:creationId xmlns:a16="http://schemas.microsoft.com/office/drawing/2014/main" id="{0694121C-D1D9-400D-BAFF-FFB9682CB5E3}"/>
              </a:ext>
            </a:extLst>
          </p:cNvPr>
          <p:cNvSpPr txBox="1">
            <a:spLocks noGrp="1"/>
          </p:cNvSpPr>
          <p:nvPr>
            <p:ph type="sldNum" sz="quarter" idx="8"/>
          </p:nvPr>
        </p:nvSpPr>
        <p:spPr/>
        <p:txBody>
          <a:bodyPr/>
          <a:lstStyle>
            <a:lvl1pPr>
              <a:defRPr>
                <a:solidFill>
                  <a:srgbClr val="FFFFFF"/>
                </a:solidFill>
              </a:defRPr>
            </a:lvl1pPr>
          </a:lstStyle>
          <a:p>
            <a:pPr lvl="0"/>
            <a:r>
              <a:rPr lang="en-US"/>
              <a:t>|   </a:t>
            </a:r>
            <a:fld id="{CC9FB162-ADDA-426F-BF64-1DBAAC59B530}" type="slidenum">
              <a:t>‹#›</a:t>
            </a:fld>
            <a:endParaRPr lang="en-US"/>
          </a:p>
        </p:txBody>
      </p:sp>
      <p:sp>
        <p:nvSpPr>
          <p:cNvPr id="10" name="Footer Placeholder 4">
            <a:extLst>
              <a:ext uri="{FF2B5EF4-FFF2-40B4-BE49-F238E27FC236}">
                <a16:creationId xmlns:a16="http://schemas.microsoft.com/office/drawing/2014/main" id="{DA597810-88C7-439D-9CA2-4D7A64D66175}"/>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Tree>
    <p:extLst>
      <p:ext uri="{BB962C8B-B14F-4D97-AF65-F5344CB8AC3E}">
        <p14:creationId xmlns:p14="http://schemas.microsoft.com/office/powerpoint/2010/main" val="5286749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212437B8-DB97-4BDA-8B68-AFC83E22F48E}"/>
              </a:ext>
            </a:extLst>
          </p:cNvPr>
          <p:cNvSpPr/>
          <p:nvPr/>
        </p:nvSpPr>
        <p:spPr>
          <a:xfrm>
            <a:off x="0" y="4632725"/>
            <a:ext cx="9144000" cy="510774"/>
          </a:xfrm>
          <a:prstGeom prst="rect">
            <a:avLst/>
          </a:prstGeom>
          <a:solidFill>
            <a:srgbClr val="5DB88D"/>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573AC2E8-1C8C-4CEF-A05E-8044EEB2576E}"/>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Date Placeholder 3">
            <a:extLst>
              <a:ext uri="{FF2B5EF4-FFF2-40B4-BE49-F238E27FC236}">
                <a16:creationId xmlns:a16="http://schemas.microsoft.com/office/drawing/2014/main" id="{4246DCE8-5ECE-4317-9A0E-79C205A23284}"/>
              </a:ext>
            </a:extLst>
          </p:cNvPr>
          <p:cNvSpPr txBox="1">
            <a:spLocks noGrp="1"/>
          </p:cNvSpPr>
          <p:nvPr>
            <p:ph type="dt" sz="half" idx="7"/>
          </p:nvPr>
        </p:nvSpPr>
        <p:spPr/>
        <p:txBody>
          <a:bodyPr/>
          <a:lstStyle>
            <a:lvl1pPr>
              <a:defRPr>
                <a:solidFill>
                  <a:srgbClr val="FFFFFF"/>
                </a:solidFill>
              </a:defRPr>
            </a:lvl1pPr>
          </a:lstStyle>
          <a:p>
            <a:pPr lvl="0"/>
            <a:fld id="{4B1D948C-0A00-4622-8723-89F7717FE3C2}" type="datetime4">
              <a:rPr lang="en-GB"/>
              <a:pPr lvl="0"/>
              <a:t>12 July 2021</a:t>
            </a:fld>
            <a:endParaRPr lang="en-US"/>
          </a:p>
        </p:txBody>
      </p:sp>
      <p:sp>
        <p:nvSpPr>
          <p:cNvPr id="5" name="Slide Number Placeholder 5">
            <a:extLst>
              <a:ext uri="{FF2B5EF4-FFF2-40B4-BE49-F238E27FC236}">
                <a16:creationId xmlns:a16="http://schemas.microsoft.com/office/drawing/2014/main" id="{DABDC28D-7379-4375-A5CA-6AF6E674051E}"/>
              </a:ext>
            </a:extLst>
          </p:cNvPr>
          <p:cNvSpPr txBox="1">
            <a:spLocks noGrp="1"/>
          </p:cNvSpPr>
          <p:nvPr>
            <p:ph type="sldNum" sz="quarter" idx="8"/>
          </p:nvPr>
        </p:nvSpPr>
        <p:spPr/>
        <p:txBody>
          <a:bodyPr/>
          <a:lstStyle>
            <a:lvl1pPr>
              <a:defRPr>
                <a:solidFill>
                  <a:srgbClr val="FFFFFF"/>
                </a:solidFill>
              </a:defRPr>
            </a:lvl1pPr>
          </a:lstStyle>
          <a:p>
            <a:pPr lvl="0"/>
            <a:r>
              <a:rPr lang="en-US"/>
              <a:t>|   </a:t>
            </a:r>
            <a:fld id="{2D10CD67-31B9-4DAF-BE12-FDF6480526F8}" type="slidenum">
              <a:t>‹#›</a:t>
            </a:fld>
            <a:endParaRPr lang="en-US"/>
          </a:p>
        </p:txBody>
      </p:sp>
      <p:sp>
        <p:nvSpPr>
          <p:cNvPr id="6" name="Footer Placeholder 4">
            <a:extLst>
              <a:ext uri="{FF2B5EF4-FFF2-40B4-BE49-F238E27FC236}">
                <a16:creationId xmlns:a16="http://schemas.microsoft.com/office/drawing/2014/main" id="{E3077B4B-E652-48E2-BAE7-8567F33629F8}"/>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Tree>
    <p:extLst>
      <p:ext uri="{BB962C8B-B14F-4D97-AF65-F5344CB8AC3E}">
        <p14:creationId xmlns:p14="http://schemas.microsoft.com/office/powerpoint/2010/main" val="3185036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3">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8" descr="UCAS-Right_aligned-White_box-Keyline-CMYK.eps">
            <a:extLst>
              <a:ext uri="{FF2B5EF4-FFF2-40B4-BE49-F238E27FC236}">
                <a16:creationId xmlns:a16="http://schemas.microsoft.com/office/drawing/2014/main" id="{32175B58-0D01-42BE-87CD-E557DE1858D4}"/>
              </a:ext>
            </a:extLst>
          </p:cNvPr>
          <p:cNvPicPr>
            <a:picLocks noChangeAspect="1"/>
          </p:cNvPicPr>
          <p:nvPr/>
        </p:nvPicPr>
        <p:blipFill>
          <a:blip r:embed="rId3"/>
          <a:srcRect/>
          <a:stretch>
            <a:fillRect/>
          </a:stretch>
        </p:blipFill>
        <p:spPr>
          <a:xfrm>
            <a:off x="7908133" y="336800"/>
            <a:ext cx="1235866" cy="336947"/>
          </a:xfrm>
          <a:prstGeom prst="rect">
            <a:avLst/>
          </a:prstGeom>
          <a:noFill/>
          <a:ln cap="flat">
            <a:noFill/>
          </a:ln>
        </p:spPr>
      </p:pic>
      <p:sp>
        <p:nvSpPr>
          <p:cNvPr id="3" name="Rectangle 13">
            <a:extLst>
              <a:ext uri="{FF2B5EF4-FFF2-40B4-BE49-F238E27FC236}">
                <a16:creationId xmlns:a16="http://schemas.microsoft.com/office/drawing/2014/main" id="{F19AC578-F30B-4D31-A975-76FEBACF6FA3}"/>
              </a:ext>
            </a:extLst>
          </p:cNvPr>
          <p:cNvSpPr/>
          <p:nvPr/>
        </p:nvSpPr>
        <p:spPr>
          <a:xfrm>
            <a:off x="295177" y="555626"/>
            <a:ext cx="4958141" cy="4016373"/>
          </a:xfrm>
          <a:prstGeom prst="rect">
            <a:avLst/>
          </a:prstGeom>
          <a:solidFill>
            <a:srgbClr val="3B92D9"/>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4" name="Title 1">
            <a:extLst>
              <a:ext uri="{FF2B5EF4-FFF2-40B4-BE49-F238E27FC236}">
                <a16:creationId xmlns:a16="http://schemas.microsoft.com/office/drawing/2014/main" id="{A5F5B4EF-19C9-49A7-A61F-09F073B23380}"/>
              </a:ext>
            </a:extLst>
          </p:cNvPr>
          <p:cNvSpPr txBox="1">
            <a:spLocks noGrp="1"/>
          </p:cNvSpPr>
          <p:nvPr>
            <p:ph type="title"/>
          </p:nvPr>
        </p:nvSpPr>
        <p:spPr>
          <a:xfrm>
            <a:off x="645456" y="1635120"/>
            <a:ext cx="4240310" cy="1296335"/>
          </a:xfrm>
        </p:spPr>
        <p:txBody>
          <a:bodyPr/>
          <a:lstStyle>
            <a:lvl1pPr>
              <a:defRPr sz="4500"/>
            </a:lvl1pPr>
          </a:lstStyle>
          <a:p>
            <a:pPr lvl="0"/>
            <a:r>
              <a:rPr lang="en-GB"/>
              <a:t>Click to edit </a:t>
            </a:r>
            <a:br>
              <a:rPr lang="en-GB"/>
            </a:br>
            <a:r>
              <a:rPr lang="en-GB"/>
              <a:t>Master title style</a:t>
            </a:r>
            <a:endParaRPr lang="en-US"/>
          </a:p>
        </p:txBody>
      </p:sp>
      <p:sp>
        <p:nvSpPr>
          <p:cNvPr id="5" name="Subtitle 2">
            <a:extLst>
              <a:ext uri="{FF2B5EF4-FFF2-40B4-BE49-F238E27FC236}">
                <a16:creationId xmlns:a16="http://schemas.microsoft.com/office/drawing/2014/main" id="{3BD7BDF2-C033-466E-AD6A-F41F95ABF776}"/>
              </a:ext>
            </a:extLst>
          </p:cNvPr>
          <p:cNvSpPr txBox="1">
            <a:spLocks noGrp="1"/>
          </p:cNvSpPr>
          <p:nvPr>
            <p:ph type="subTitle" idx="4294967295"/>
          </p:nvPr>
        </p:nvSpPr>
        <p:spPr>
          <a:xfrm>
            <a:off x="645456" y="3030074"/>
            <a:ext cx="4491322" cy="590546"/>
          </a:xfrm>
        </p:spPr>
        <p:txBody>
          <a:bodyPr/>
          <a:lstStyle>
            <a:lvl1pPr marL="0" indent="0">
              <a:buNone/>
              <a:defRPr lang="en-GB" sz="1800"/>
            </a:lvl1pPr>
          </a:lstStyle>
          <a:p>
            <a:pPr lvl="0"/>
            <a:r>
              <a:rPr lang="en-GB"/>
              <a:t>Click to edit Master </a:t>
            </a:r>
            <a:br>
              <a:rPr lang="en-GB"/>
            </a:br>
            <a:r>
              <a:rPr lang="en-GB"/>
              <a:t>subtitle style</a:t>
            </a:r>
            <a:endParaRPr lang="en-US"/>
          </a:p>
        </p:txBody>
      </p:sp>
      <p:sp>
        <p:nvSpPr>
          <p:cNvPr id="6" name="Rectangle 16">
            <a:extLst>
              <a:ext uri="{FF2B5EF4-FFF2-40B4-BE49-F238E27FC236}">
                <a16:creationId xmlns:a16="http://schemas.microsoft.com/office/drawing/2014/main" id="{AF7F0B3F-97F5-49EF-9BB4-79A68C1275B4}"/>
              </a:ext>
            </a:extLst>
          </p:cNvPr>
          <p:cNvSpPr/>
          <p:nvPr/>
        </p:nvSpPr>
        <p:spPr>
          <a:xfrm>
            <a:off x="725896" y="1358533"/>
            <a:ext cx="788020" cy="98325"/>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5011070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Blank 1">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6C23CCC3-45A5-4034-B434-CCAB7785572E}"/>
              </a:ext>
            </a:extLst>
          </p:cNvPr>
          <p:cNvSpPr/>
          <p:nvPr/>
        </p:nvSpPr>
        <p:spPr>
          <a:xfrm>
            <a:off x="0" y="4632725"/>
            <a:ext cx="9144000" cy="510774"/>
          </a:xfrm>
          <a:prstGeom prst="rect">
            <a:avLst/>
          </a:prstGeom>
          <a:solidFill>
            <a:srgbClr val="FBC6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1F2834"/>
              </a:solidFill>
              <a:uFillTx/>
              <a:latin typeface="Calibri"/>
            </a:endParaRPr>
          </a:p>
        </p:txBody>
      </p:sp>
      <p:sp>
        <p:nvSpPr>
          <p:cNvPr id="3" name="Date Placeholder 3">
            <a:extLst>
              <a:ext uri="{FF2B5EF4-FFF2-40B4-BE49-F238E27FC236}">
                <a16:creationId xmlns:a16="http://schemas.microsoft.com/office/drawing/2014/main" id="{3530A33D-AD30-447F-A814-96794A2178E5}"/>
              </a:ext>
            </a:extLst>
          </p:cNvPr>
          <p:cNvSpPr txBox="1">
            <a:spLocks noGrp="1"/>
          </p:cNvSpPr>
          <p:nvPr>
            <p:ph type="dt" sz="half" idx="7"/>
          </p:nvPr>
        </p:nvSpPr>
        <p:spPr/>
        <p:txBody>
          <a:bodyPr/>
          <a:lstStyle>
            <a:lvl1pPr>
              <a:defRPr/>
            </a:lvl1pPr>
          </a:lstStyle>
          <a:p>
            <a:pPr lvl="0"/>
            <a:fld id="{626889BE-DA19-43C5-BE9B-1EEF77443416}" type="datetime4">
              <a:rPr lang="en-GB"/>
              <a:pPr lvl="0"/>
              <a:t>12 July 2021</a:t>
            </a:fld>
            <a:endParaRPr lang="en-US"/>
          </a:p>
        </p:txBody>
      </p:sp>
      <p:sp>
        <p:nvSpPr>
          <p:cNvPr id="4" name="Slide Number Placeholder 5">
            <a:extLst>
              <a:ext uri="{FF2B5EF4-FFF2-40B4-BE49-F238E27FC236}">
                <a16:creationId xmlns:a16="http://schemas.microsoft.com/office/drawing/2014/main" id="{0E6E0EC6-CDF9-454C-855E-824BEB2BE3E1}"/>
              </a:ext>
            </a:extLst>
          </p:cNvPr>
          <p:cNvSpPr txBox="1">
            <a:spLocks noGrp="1"/>
          </p:cNvSpPr>
          <p:nvPr>
            <p:ph type="sldNum" sz="quarter" idx="8"/>
          </p:nvPr>
        </p:nvSpPr>
        <p:spPr/>
        <p:txBody>
          <a:bodyPr/>
          <a:lstStyle>
            <a:lvl1pPr>
              <a:defRPr/>
            </a:lvl1pPr>
          </a:lstStyle>
          <a:p>
            <a:pPr lvl="0"/>
            <a:r>
              <a:rPr lang="en-US"/>
              <a:t>|   </a:t>
            </a:r>
            <a:fld id="{65BA728C-61AA-4A1B-B5BE-2EC35FD98C68}" type="slidenum">
              <a:t>‹#›</a:t>
            </a:fld>
            <a:endParaRPr lang="en-US"/>
          </a:p>
        </p:txBody>
      </p:sp>
      <p:sp>
        <p:nvSpPr>
          <p:cNvPr id="5" name="Footer Placeholder 4">
            <a:extLst>
              <a:ext uri="{FF2B5EF4-FFF2-40B4-BE49-F238E27FC236}">
                <a16:creationId xmlns:a16="http://schemas.microsoft.com/office/drawing/2014/main" id="{8A2E7734-0EB5-4F63-9D66-28DECE72CE48}"/>
              </a:ext>
            </a:extLst>
          </p:cNvPr>
          <p:cNvSpPr txBox="1">
            <a:spLocks noGrp="1"/>
          </p:cNvSpPr>
          <p:nvPr>
            <p:ph type="ftr" sz="quarter" idx="9"/>
          </p:nvPr>
        </p:nvSpPr>
        <p:spPr>
          <a:xfrm>
            <a:off x="287341" y="4803772"/>
            <a:ext cx="4482626" cy="226341"/>
          </a:xfrm>
        </p:spPr>
        <p:txBody>
          <a:bodyPr/>
          <a:lstStyle>
            <a:lvl1pPr>
              <a:defRPr/>
            </a:lvl1pPr>
          </a:lstStyle>
          <a:p>
            <a:pPr lvl="0"/>
            <a:r>
              <a:rPr lang="en-US"/>
              <a:t>Security marking: PUBLIC/INTERNAL USE ONLY/CONFIDENTIAL</a:t>
            </a:r>
          </a:p>
        </p:txBody>
      </p:sp>
    </p:spTree>
    <p:extLst>
      <p:ext uri="{BB962C8B-B14F-4D97-AF65-F5344CB8AC3E}">
        <p14:creationId xmlns:p14="http://schemas.microsoft.com/office/powerpoint/2010/main" val="12258037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Blank 2">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D8573D42-AFCF-433C-9081-84977AD41A82}"/>
              </a:ext>
            </a:extLst>
          </p:cNvPr>
          <p:cNvSpPr/>
          <p:nvPr/>
        </p:nvSpPr>
        <p:spPr>
          <a:xfrm>
            <a:off x="0" y="4632725"/>
            <a:ext cx="9144000" cy="510774"/>
          </a:xfrm>
          <a:prstGeom prst="rect">
            <a:avLst/>
          </a:prstGeom>
          <a:solidFill>
            <a:srgbClr val="FF64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1F2834"/>
              </a:solidFill>
              <a:uFillTx/>
              <a:latin typeface="Calibri"/>
            </a:endParaRPr>
          </a:p>
        </p:txBody>
      </p:sp>
      <p:sp>
        <p:nvSpPr>
          <p:cNvPr id="3" name="Date Placeholder 3">
            <a:extLst>
              <a:ext uri="{FF2B5EF4-FFF2-40B4-BE49-F238E27FC236}">
                <a16:creationId xmlns:a16="http://schemas.microsoft.com/office/drawing/2014/main" id="{0CDC7E1C-DB00-40D7-931A-362B117BA122}"/>
              </a:ext>
            </a:extLst>
          </p:cNvPr>
          <p:cNvSpPr txBox="1">
            <a:spLocks noGrp="1"/>
          </p:cNvSpPr>
          <p:nvPr>
            <p:ph type="dt" sz="half" idx="7"/>
          </p:nvPr>
        </p:nvSpPr>
        <p:spPr/>
        <p:txBody>
          <a:bodyPr/>
          <a:lstStyle>
            <a:lvl1pPr>
              <a:defRPr>
                <a:solidFill>
                  <a:srgbClr val="FFFFFF"/>
                </a:solidFill>
              </a:defRPr>
            </a:lvl1pPr>
          </a:lstStyle>
          <a:p>
            <a:pPr lvl="0"/>
            <a:fld id="{51B4AA44-1EEC-41DE-8CE3-A586216BBFAC}" type="datetime4">
              <a:rPr lang="en-GB"/>
              <a:pPr lvl="0"/>
              <a:t>12 July 2021</a:t>
            </a:fld>
            <a:endParaRPr lang="en-US"/>
          </a:p>
        </p:txBody>
      </p:sp>
      <p:sp>
        <p:nvSpPr>
          <p:cNvPr id="4" name="Slide Number Placeholder 5">
            <a:extLst>
              <a:ext uri="{FF2B5EF4-FFF2-40B4-BE49-F238E27FC236}">
                <a16:creationId xmlns:a16="http://schemas.microsoft.com/office/drawing/2014/main" id="{06BCDEFB-7F32-445B-9E97-356477436A4E}"/>
              </a:ext>
            </a:extLst>
          </p:cNvPr>
          <p:cNvSpPr txBox="1">
            <a:spLocks noGrp="1"/>
          </p:cNvSpPr>
          <p:nvPr>
            <p:ph type="sldNum" sz="quarter" idx="8"/>
          </p:nvPr>
        </p:nvSpPr>
        <p:spPr/>
        <p:txBody>
          <a:bodyPr/>
          <a:lstStyle>
            <a:lvl1pPr>
              <a:defRPr>
                <a:solidFill>
                  <a:srgbClr val="FFFFFF"/>
                </a:solidFill>
              </a:defRPr>
            </a:lvl1pPr>
          </a:lstStyle>
          <a:p>
            <a:pPr lvl="0"/>
            <a:r>
              <a:rPr lang="en-US"/>
              <a:t>|   </a:t>
            </a:r>
            <a:fld id="{5B31D524-A3A8-45B9-9372-3D58507746DB}" type="slidenum">
              <a:t>‹#›</a:t>
            </a:fld>
            <a:endParaRPr lang="en-US"/>
          </a:p>
        </p:txBody>
      </p:sp>
      <p:sp>
        <p:nvSpPr>
          <p:cNvPr id="5" name="Footer Placeholder 4">
            <a:extLst>
              <a:ext uri="{FF2B5EF4-FFF2-40B4-BE49-F238E27FC236}">
                <a16:creationId xmlns:a16="http://schemas.microsoft.com/office/drawing/2014/main" id="{93A499B5-6410-4ED7-B5FA-75EE022CD3E3}"/>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Tree>
    <p:extLst>
      <p:ext uri="{BB962C8B-B14F-4D97-AF65-F5344CB8AC3E}">
        <p14:creationId xmlns:p14="http://schemas.microsoft.com/office/powerpoint/2010/main" val="27938119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Blank 3">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01845440-B4DC-4E97-8223-9F2C437D91EB}"/>
              </a:ext>
            </a:extLst>
          </p:cNvPr>
          <p:cNvSpPr/>
          <p:nvPr/>
        </p:nvSpPr>
        <p:spPr>
          <a:xfrm>
            <a:off x="0" y="4632725"/>
            <a:ext cx="9144000" cy="510774"/>
          </a:xfrm>
          <a:prstGeom prst="rect">
            <a:avLst/>
          </a:prstGeom>
          <a:solidFill>
            <a:srgbClr val="836CD8"/>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1F2834"/>
              </a:solidFill>
              <a:uFillTx/>
              <a:latin typeface="Calibri"/>
            </a:endParaRPr>
          </a:p>
        </p:txBody>
      </p:sp>
      <p:sp>
        <p:nvSpPr>
          <p:cNvPr id="3" name="Date Placeholder 3">
            <a:extLst>
              <a:ext uri="{FF2B5EF4-FFF2-40B4-BE49-F238E27FC236}">
                <a16:creationId xmlns:a16="http://schemas.microsoft.com/office/drawing/2014/main" id="{ED041414-3DC6-4485-9995-3C248786741D}"/>
              </a:ext>
            </a:extLst>
          </p:cNvPr>
          <p:cNvSpPr txBox="1">
            <a:spLocks noGrp="1"/>
          </p:cNvSpPr>
          <p:nvPr>
            <p:ph type="dt" sz="half" idx="7"/>
          </p:nvPr>
        </p:nvSpPr>
        <p:spPr/>
        <p:txBody>
          <a:bodyPr/>
          <a:lstStyle>
            <a:lvl1pPr>
              <a:defRPr>
                <a:solidFill>
                  <a:srgbClr val="FFFFFF"/>
                </a:solidFill>
              </a:defRPr>
            </a:lvl1pPr>
          </a:lstStyle>
          <a:p>
            <a:pPr lvl="0"/>
            <a:fld id="{01AC8C6E-89AC-4755-8905-99176215DD2C}" type="datetime4">
              <a:rPr lang="en-GB"/>
              <a:pPr lvl="0"/>
              <a:t>12 July 2021</a:t>
            </a:fld>
            <a:endParaRPr lang="en-US"/>
          </a:p>
        </p:txBody>
      </p:sp>
      <p:sp>
        <p:nvSpPr>
          <p:cNvPr id="4" name="Slide Number Placeholder 5">
            <a:extLst>
              <a:ext uri="{FF2B5EF4-FFF2-40B4-BE49-F238E27FC236}">
                <a16:creationId xmlns:a16="http://schemas.microsoft.com/office/drawing/2014/main" id="{5EA79B8A-5D09-4AF3-ACDE-249906CDE3BC}"/>
              </a:ext>
            </a:extLst>
          </p:cNvPr>
          <p:cNvSpPr txBox="1">
            <a:spLocks noGrp="1"/>
          </p:cNvSpPr>
          <p:nvPr>
            <p:ph type="sldNum" sz="quarter" idx="8"/>
          </p:nvPr>
        </p:nvSpPr>
        <p:spPr/>
        <p:txBody>
          <a:bodyPr/>
          <a:lstStyle>
            <a:lvl1pPr>
              <a:defRPr>
                <a:solidFill>
                  <a:srgbClr val="FFFFFF"/>
                </a:solidFill>
              </a:defRPr>
            </a:lvl1pPr>
          </a:lstStyle>
          <a:p>
            <a:pPr lvl="0"/>
            <a:r>
              <a:rPr lang="en-US"/>
              <a:t>|   </a:t>
            </a:r>
            <a:fld id="{53CD308F-235A-42A6-912B-6C678B004F48}" type="slidenum">
              <a:t>‹#›</a:t>
            </a:fld>
            <a:endParaRPr lang="en-US"/>
          </a:p>
        </p:txBody>
      </p:sp>
      <p:sp>
        <p:nvSpPr>
          <p:cNvPr id="5" name="Footer Placeholder 4">
            <a:extLst>
              <a:ext uri="{FF2B5EF4-FFF2-40B4-BE49-F238E27FC236}">
                <a16:creationId xmlns:a16="http://schemas.microsoft.com/office/drawing/2014/main" id="{4A73FCAE-0C11-40A4-BC76-CEBD3F9632CB}"/>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Tree>
    <p:extLst>
      <p:ext uri="{BB962C8B-B14F-4D97-AF65-F5344CB8AC3E}">
        <p14:creationId xmlns:p14="http://schemas.microsoft.com/office/powerpoint/2010/main" val="1343906657"/>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Blank 4">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D47C20E3-7E77-4C04-BCEF-F1A9CAB218EA}"/>
              </a:ext>
            </a:extLst>
          </p:cNvPr>
          <p:cNvSpPr/>
          <p:nvPr/>
        </p:nvSpPr>
        <p:spPr>
          <a:xfrm>
            <a:off x="0" y="4632725"/>
            <a:ext cx="9144000" cy="510774"/>
          </a:xfrm>
          <a:prstGeom prst="rect">
            <a:avLst/>
          </a:prstGeom>
          <a:solidFill>
            <a:srgbClr val="3BC0C7"/>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1F2834"/>
              </a:solidFill>
              <a:uFillTx/>
              <a:latin typeface="Calibri"/>
            </a:endParaRPr>
          </a:p>
        </p:txBody>
      </p:sp>
      <p:sp>
        <p:nvSpPr>
          <p:cNvPr id="3" name="Date Placeholder 3">
            <a:extLst>
              <a:ext uri="{FF2B5EF4-FFF2-40B4-BE49-F238E27FC236}">
                <a16:creationId xmlns:a16="http://schemas.microsoft.com/office/drawing/2014/main" id="{58797484-16F0-43CF-B9E1-B4D04D2DEDC1}"/>
              </a:ext>
            </a:extLst>
          </p:cNvPr>
          <p:cNvSpPr txBox="1">
            <a:spLocks noGrp="1"/>
          </p:cNvSpPr>
          <p:nvPr>
            <p:ph type="dt" sz="half" idx="7"/>
          </p:nvPr>
        </p:nvSpPr>
        <p:spPr/>
        <p:txBody>
          <a:bodyPr/>
          <a:lstStyle>
            <a:lvl1pPr>
              <a:defRPr/>
            </a:lvl1pPr>
          </a:lstStyle>
          <a:p>
            <a:pPr lvl="0"/>
            <a:fld id="{5D56E5EF-42D1-45E5-8294-4F414225BB5B}" type="datetime4">
              <a:rPr lang="en-GB"/>
              <a:pPr lvl="0"/>
              <a:t>12 July 2021</a:t>
            </a:fld>
            <a:endParaRPr lang="en-US"/>
          </a:p>
        </p:txBody>
      </p:sp>
      <p:sp>
        <p:nvSpPr>
          <p:cNvPr id="4" name="Slide Number Placeholder 5">
            <a:extLst>
              <a:ext uri="{FF2B5EF4-FFF2-40B4-BE49-F238E27FC236}">
                <a16:creationId xmlns:a16="http://schemas.microsoft.com/office/drawing/2014/main" id="{5A4ECE9A-9498-45D1-9400-734A2258F1AC}"/>
              </a:ext>
            </a:extLst>
          </p:cNvPr>
          <p:cNvSpPr txBox="1">
            <a:spLocks noGrp="1"/>
          </p:cNvSpPr>
          <p:nvPr>
            <p:ph type="sldNum" sz="quarter" idx="8"/>
          </p:nvPr>
        </p:nvSpPr>
        <p:spPr/>
        <p:txBody>
          <a:bodyPr/>
          <a:lstStyle>
            <a:lvl1pPr>
              <a:defRPr/>
            </a:lvl1pPr>
          </a:lstStyle>
          <a:p>
            <a:pPr lvl="0"/>
            <a:r>
              <a:rPr lang="en-US"/>
              <a:t>|   </a:t>
            </a:r>
            <a:fld id="{D81433D9-40B5-47C2-BC9E-38B8662561C1}" type="slidenum">
              <a:t>‹#›</a:t>
            </a:fld>
            <a:endParaRPr lang="en-US"/>
          </a:p>
        </p:txBody>
      </p:sp>
      <p:sp>
        <p:nvSpPr>
          <p:cNvPr id="5" name="Footer Placeholder 4">
            <a:extLst>
              <a:ext uri="{FF2B5EF4-FFF2-40B4-BE49-F238E27FC236}">
                <a16:creationId xmlns:a16="http://schemas.microsoft.com/office/drawing/2014/main" id="{DB2BBFEB-83D3-489A-8A64-EC66CDFAD675}"/>
              </a:ext>
            </a:extLst>
          </p:cNvPr>
          <p:cNvSpPr txBox="1">
            <a:spLocks noGrp="1"/>
          </p:cNvSpPr>
          <p:nvPr>
            <p:ph type="ftr" sz="quarter" idx="9"/>
          </p:nvPr>
        </p:nvSpPr>
        <p:spPr>
          <a:xfrm>
            <a:off x="287341" y="4803772"/>
            <a:ext cx="4482626" cy="226341"/>
          </a:xfrm>
        </p:spPr>
        <p:txBody>
          <a:bodyPr/>
          <a:lstStyle>
            <a:lvl1pPr>
              <a:defRPr/>
            </a:lvl1pPr>
          </a:lstStyle>
          <a:p>
            <a:pPr lvl="0"/>
            <a:r>
              <a:rPr lang="en-US"/>
              <a:t>Security marking: PUBLIC/INTERNAL USE ONLY/CONFIDENTIAL</a:t>
            </a:r>
          </a:p>
        </p:txBody>
      </p:sp>
    </p:spTree>
    <p:extLst>
      <p:ext uri="{BB962C8B-B14F-4D97-AF65-F5344CB8AC3E}">
        <p14:creationId xmlns:p14="http://schemas.microsoft.com/office/powerpoint/2010/main" val="2354547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Blank 5">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FC20A124-BB10-4E4F-8515-76AA8AC7980E}"/>
              </a:ext>
            </a:extLst>
          </p:cNvPr>
          <p:cNvSpPr/>
          <p:nvPr/>
        </p:nvSpPr>
        <p:spPr>
          <a:xfrm>
            <a:off x="0" y="4632725"/>
            <a:ext cx="9144000" cy="510774"/>
          </a:xfrm>
          <a:prstGeom prst="rect">
            <a:avLst/>
          </a:prstGeom>
          <a:solidFill>
            <a:srgbClr val="5DB88D"/>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1F2834"/>
              </a:solidFill>
              <a:uFillTx/>
              <a:latin typeface="Calibri"/>
            </a:endParaRPr>
          </a:p>
        </p:txBody>
      </p:sp>
      <p:sp>
        <p:nvSpPr>
          <p:cNvPr id="3" name="Date Placeholder 3">
            <a:extLst>
              <a:ext uri="{FF2B5EF4-FFF2-40B4-BE49-F238E27FC236}">
                <a16:creationId xmlns:a16="http://schemas.microsoft.com/office/drawing/2014/main" id="{ECFEB729-1285-4DC3-8784-68358D22AEEB}"/>
              </a:ext>
            </a:extLst>
          </p:cNvPr>
          <p:cNvSpPr txBox="1">
            <a:spLocks noGrp="1"/>
          </p:cNvSpPr>
          <p:nvPr>
            <p:ph type="dt" sz="half" idx="7"/>
          </p:nvPr>
        </p:nvSpPr>
        <p:spPr/>
        <p:txBody>
          <a:bodyPr/>
          <a:lstStyle>
            <a:lvl1pPr>
              <a:defRPr/>
            </a:lvl1pPr>
          </a:lstStyle>
          <a:p>
            <a:pPr lvl="0"/>
            <a:fld id="{933A3952-30D7-43AA-B5E4-C3E2DEEE9052}" type="datetime4">
              <a:rPr lang="en-GB"/>
              <a:pPr lvl="0"/>
              <a:t>12 July 2021</a:t>
            </a:fld>
            <a:endParaRPr lang="en-US"/>
          </a:p>
        </p:txBody>
      </p:sp>
      <p:sp>
        <p:nvSpPr>
          <p:cNvPr id="4" name="Slide Number Placeholder 5">
            <a:extLst>
              <a:ext uri="{FF2B5EF4-FFF2-40B4-BE49-F238E27FC236}">
                <a16:creationId xmlns:a16="http://schemas.microsoft.com/office/drawing/2014/main" id="{6E0C0FD6-D706-45B4-B2BA-CEA5CB314FDD}"/>
              </a:ext>
            </a:extLst>
          </p:cNvPr>
          <p:cNvSpPr txBox="1">
            <a:spLocks noGrp="1"/>
          </p:cNvSpPr>
          <p:nvPr>
            <p:ph type="sldNum" sz="quarter" idx="8"/>
          </p:nvPr>
        </p:nvSpPr>
        <p:spPr/>
        <p:txBody>
          <a:bodyPr/>
          <a:lstStyle>
            <a:lvl1pPr>
              <a:defRPr/>
            </a:lvl1pPr>
          </a:lstStyle>
          <a:p>
            <a:pPr lvl="0"/>
            <a:r>
              <a:rPr lang="en-US"/>
              <a:t>|   </a:t>
            </a:r>
            <a:fld id="{08D4C232-427F-41B6-8341-48283A2F873B}" type="slidenum">
              <a:t>‹#›</a:t>
            </a:fld>
            <a:endParaRPr lang="en-US"/>
          </a:p>
        </p:txBody>
      </p:sp>
      <p:sp>
        <p:nvSpPr>
          <p:cNvPr id="5" name="Footer Placeholder 4">
            <a:extLst>
              <a:ext uri="{FF2B5EF4-FFF2-40B4-BE49-F238E27FC236}">
                <a16:creationId xmlns:a16="http://schemas.microsoft.com/office/drawing/2014/main" id="{C414249C-151F-4871-9BEA-DC84B8F25824}"/>
              </a:ext>
            </a:extLst>
          </p:cNvPr>
          <p:cNvSpPr txBox="1">
            <a:spLocks noGrp="1"/>
          </p:cNvSpPr>
          <p:nvPr>
            <p:ph type="ftr" sz="quarter" idx="9"/>
          </p:nvPr>
        </p:nvSpPr>
        <p:spPr>
          <a:xfrm>
            <a:off x="287341" y="4803772"/>
            <a:ext cx="4482626" cy="226341"/>
          </a:xfrm>
        </p:spPr>
        <p:txBody>
          <a:bodyPr/>
          <a:lstStyle>
            <a:lvl1pPr>
              <a:defRPr/>
            </a:lvl1pPr>
          </a:lstStyle>
          <a:p>
            <a:pPr lvl="0"/>
            <a:r>
              <a:rPr lang="en-US"/>
              <a:t>Security marking: PUBLIC/INTERNAL USE ONLY/CONFIDENTIAL</a:t>
            </a:r>
          </a:p>
        </p:txBody>
      </p:sp>
    </p:spTree>
    <p:extLst>
      <p:ext uri="{BB962C8B-B14F-4D97-AF65-F5344CB8AC3E}">
        <p14:creationId xmlns:p14="http://schemas.microsoft.com/office/powerpoint/2010/main" val="12030639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Blank 6">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F9D42366-CE0D-492A-B7D9-639DA8A8DED1}"/>
              </a:ext>
            </a:extLst>
          </p:cNvPr>
          <p:cNvSpPr/>
          <p:nvPr/>
        </p:nvSpPr>
        <p:spPr>
          <a:xfrm>
            <a:off x="0" y="4632725"/>
            <a:ext cx="9144000" cy="510774"/>
          </a:xfrm>
          <a:prstGeom prst="rect">
            <a:avLst/>
          </a:prstGeom>
          <a:solidFill>
            <a:srgbClr val="3B92D9"/>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1F2834"/>
              </a:solidFill>
              <a:uFillTx/>
              <a:latin typeface="Calibri"/>
            </a:endParaRPr>
          </a:p>
        </p:txBody>
      </p:sp>
      <p:sp>
        <p:nvSpPr>
          <p:cNvPr id="3" name="Date Placeholder 3">
            <a:extLst>
              <a:ext uri="{FF2B5EF4-FFF2-40B4-BE49-F238E27FC236}">
                <a16:creationId xmlns:a16="http://schemas.microsoft.com/office/drawing/2014/main" id="{0E73D54A-C7C8-48A0-A741-320E6C5A9819}"/>
              </a:ext>
            </a:extLst>
          </p:cNvPr>
          <p:cNvSpPr txBox="1">
            <a:spLocks noGrp="1"/>
          </p:cNvSpPr>
          <p:nvPr>
            <p:ph type="dt" sz="half" idx="7"/>
          </p:nvPr>
        </p:nvSpPr>
        <p:spPr/>
        <p:txBody>
          <a:bodyPr/>
          <a:lstStyle>
            <a:lvl1pPr>
              <a:defRPr>
                <a:solidFill>
                  <a:srgbClr val="FFFFFF"/>
                </a:solidFill>
              </a:defRPr>
            </a:lvl1pPr>
          </a:lstStyle>
          <a:p>
            <a:pPr lvl="0"/>
            <a:fld id="{89C452D1-E135-43E5-99DF-2F4D47D27897}" type="datetime4">
              <a:rPr lang="en-GB"/>
              <a:pPr lvl="0"/>
              <a:t>12 July 2021</a:t>
            </a:fld>
            <a:endParaRPr lang="en-US"/>
          </a:p>
        </p:txBody>
      </p:sp>
      <p:sp>
        <p:nvSpPr>
          <p:cNvPr id="4" name="Slide Number Placeholder 5">
            <a:extLst>
              <a:ext uri="{FF2B5EF4-FFF2-40B4-BE49-F238E27FC236}">
                <a16:creationId xmlns:a16="http://schemas.microsoft.com/office/drawing/2014/main" id="{EF79D74C-A657-4821-B2E9-FFFDB5EA3307}"/>
              </a:ext>
            </a:extLst>
          </p:cNvPr>
          <p:cNvSpPr txBox="1">
            <a:spLocks noGrp="1"/>
          </p:cNvSpPr>
          <p:nvPr>
            <p:ph type="sldNum" sz="quarter" idx="8"/>
          </p:nvPr>
        </p:nvSpPr>
        <p:spPr/>
        <p:txBody>
          <a:bodyPr/>
          <a:lstStyle>
            <a:lvl1pPr>
              <a:defRPr>
                <a:solidFill>
                  <a:srgbClr val="FFFFFF"/>
                </a:solidFill>
              </a:defRPr>
            </a:lvl1pPr>
          </a:lstStyle>
          <a:p>
            <a:pPr lvl="0"/>
            <a:r>
              <a:rPr lang="en-US"/>
              <a:t>|   </a:t>
            </a:r>
            <a:fld id="{676B9DF5-BB8A-44F3-AFA2-BCE9B89B0FAB}" type="slidenum">
              <a:t>‹#›</a:t>
            </a:fld>
            <a:endParaRPr lang="en-US"/>
          </a:p>
        </p:txBody>
      </p:sp>
      <p:sp>
        <p:nvSpPr>
          <p:cNvPr id="5" name="Footer Placeholder 4">
            <a:extLst>
              <a:ext uri="{FF2B5EF4-FFF2-40B4-BE49-F238E27FC236}">
                <a16:creationId xmlns:a16="http://schemas.microsoft.com/office/drawing/2014/main" id="{F5A94838-3E7E-4519-825C-5B05D63B64CE}"/>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Tree>
    <p:extLst>
      <p:ext uri="{BB962C8B-B14F-4D97-AF65-F5344CB8AC3E}">
        <p14:creationId xmlns:p14="http://schemas.microsoft.com/office/powerpoint/2010/main" val="299137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_Blank 6">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65A81136-13EF-4707-88BC-D6908A141A59}"/>
              </a:ext>
            </a:extLst>
          </p:cNvPr>
          <p:cNvPicPr>
            <a:picLocks noChangeAspect="1"/>
          </p:cNvPicPr>
          <p:nvPr/>
        </p:nvPicPr>
        <p:blipFill>
          <a:blip r:embed="rId2"/>
          <a:stretch>
            <a:fillRect/>
          </a:stretch>
        </p:blipFill>
        <p:spPr>
          <a:xfrm>
            <a:off x="3123937" y="0"/>
            <a:ext cx="6020062" cy="5143499"/>
          </a:xfrm>
          <a:prstGeom prst="rect">
            <a:avLst/>
          </a:prstGeom>
          <a:noFill/>
          <a:ln cap="flat">
            <a:noFill/>
          </a:ln>
        </p:spPr>
      </p:pic>
      <p:sp>
        <p:nvSpPr>
          <p:cNvPr id="3" name="Rectangle 9">
            <a:extLst>
              <a:ext uri="{FF2B5EF4-FFF2-40B4-BE49-F238E27FC236}">
                <a16:creationId xmlns:a16="http://schemas.microsoft.com/office/drawing/2014/main" id="{B55F4105-82B5-4C06-BEB3-39F2045E70EC}"/>
              </a:ext>
            </a:extLst>
          </p:cNvPr>
          <p:cNvSpPr/>
          <p:nvPr/>
        </p:nvSpPr>
        <p:spPr>
          <a:xfrm>
            <a:off x="0" y="4632725"/>
            <a:ext cx="9144000" cy="510774"/>
          </a:xfrm>
          <a:prstGeom prst="rect">
            <a:avLst/>
          </a:prstGeom>
          <a:solidFill>
            <a:srgbClr val="3B92D9"/>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1F2834"/>
              </a:solidFill>
              <a:uFillTx/>
              <a:latin typeface="Calibri"/>
            </a:endParaRPr>
          </a:p>
        </p:txBody>
      </p:sp>
      <p:sp>
        <p:nvSpPr>
          <p:cNvPr id="4" name="Date Placeholder 3">
            <a:extLst>
              <a:ext uri="{FF2B5EF4-FFF2-40B4-BE49-F238E27FC236}">
                <a16:creationId xmlns:a16="http://schemas.microsoft.com/office/drawing/2014/main" id="{615AE0C5-E3AD-421A-9E70-EC4898C45444}"/>
              </a:ext>
            </a:extLst>
          </p:cNvPr>
          <p:cNvSpPr txBox="1">
            <a:spLocks noGrp="1"/>
          </p:cNvSpPr>
          <p:nvPr>
            <p:ph type="dt" sz="half" idx="7"/>
          </p:nvPr>
        </p:nvSpPr>
        <p:spPr/>
        <p:txBody>
          <a:bodyPr/>
          <a:lstStyle>
            <a:lvl1pPr>
              <a:defRPr>
                <a:solidFill>
                  <a:srgbClr val="FFFFFF"/>
                </a:solidFill>
              </a:defRPr>
            </a:lvl1pPr>
          </a:lstStyle>
          <a:p>
            <a:pPr lvl="0"/>
            <a:fld id="{A1554855-164A-4CDF-AA91-F55A2854DE97}" type="datetime4">
              <a:rPr lang="en-GB"/>
              <a:pPr lvl="0"/>
              <a:t>12 July 2021</a:t>
            </a:fld>
            <a:endParaRPr lang="en-US"/>
          </a:p>
        </p:txBody>
      </p:sp>
      <p:sp>
        <p:nvSpPr>
          <p:cNvPr id="5" name="Slide Number Placeholder 5">
            <a:extLst>
              <a:ext uri="{FF2B5EF4-FFF2-40B4-BE49-F238E27FC236}">
                <a16:creationId xmlns:a16="http://schemas.microsoft.com/office/drawing/2014/main" id="{3DD12A73-DBAF-4DCA-A583-FD2CFDA0359F}"/>
              </a:ext>
            </a:extLst>
          </p:cNvPr>
          <p:cNvSpPr txBox="1">
            <a:spLocks noGrp="1"/>
          </p:cNvSpPr>
          <p:nvPr>
            <p:ph type="sldNum" sz="quarter" idx="8"/>
          </p:nvPr>
        </p:nvSpPr>
        <p:spPr/>
        <p:txBody>
          <a:bodyPr/>
          <a:lstStyle>
            <a:lvl1pPr>
              <a:defRPr>
                <a:solidFill>
                  <a:srgbClr val="FFFFFF"/>
                </a:solidFill>
              </a:defRPr>
            </a:lvl1pPr>
          </a:lstStyle>
          <a:p>
            <a:pPr lvl="0"/>
            <a:r>
              <a:rPr lang="en-US"/>
              <a:t>|   </a:t>
            </a:r>
            <a:fld id="{531017CB-FB44-4A4C-8889-2A4431148CCC}" type="slidenum">
              <a:t>‹#›</a:t>
            </a:fld>
            <a:endParaRPr lang="en-US"/>
          </a:p>
        </p:txBody>
      </p:sp>
      <p:sp>
        <p:nvSpPr>
          <p:cNvPr id="6" name="Footer Placeholder 4">
            <a:extLst>
              <a:ext uri="{FF2B5EF4-FFF2-40B4-BE49-F238E27FC236}">
                <a16:creationId xmlns:a16="http://schemas.microsoft.com/office/drawing/2014/main" id="{50433C77-51FF-4339-AA95-B4C678B0087A}"/>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pic>
        <p:nvPicPr>
          <p:cNvPr id="7" name="Picture 8" descr="UCAS-Right_aligned-White_box-Keyline-CMYK.eps">
            <a:extLst>
              <a:ext uri="{FF2B5EF4-FFF2-40B4-BE49-F238E27FC236}">
                <a16:creationId xmlns:a16="http://schemas.microsoft.com/office/drawing/2014/main" id="{49177602-4CA5-4B2D-AC62-F23C58A6A647}"/>
              </a:ext>
            </a:extLst>
          </p:cNvPr>
          <p:cNvPicPr>
            <a:picLocks noChangeAspect="1"/>
          </p:cNvPicPr>
          <p:nvPr/>
        </p:nvPicPr>
        <p:blipFill>
          <a:blip r:embed="rId3"/>
          <a:srcRect/>
          <a:stretch>
            <a:fillRect/>
          </a:stretch>
        </p:blipFill>
        <p:spPr>
          <a:xfrm>
            <a:off x="7908133" y="336800"/>
            <a:ext cx="1235866" cy="336947"/>
          </a:xfrm>
          <a:prstGeom prst="rect">
            <a:avLst/>
          </a:prstGeom>
          <a:noFill/>
          <a:ln cap="flat">
            <a:noFill/>
          </a:ln>
        </p:spPr>
      </p:pic>
    </p:spTree>
    <p:extLst>
      <p:ext uri="{BB962C8B-B14F-4D97-AF65-F5344CB8AC3E}">
        <p14:creationId xmlns:p14="http://schemas.microsoft.com/office/powerpoint/2010/main" val="33717699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253ED5A1-DFF3-4C67-83E2-ACE4535556A6}"/>
              </a:ext>
            </a:extLst>
          </p:cNvPr>
          <p:cNvSpPr/>
          <p:nvPr/>
        </p:nvSpPr>
        <p:spPr>
          <a:xfrm>
            <a:off x="0" y="4632725"/>
            <a:ext cx="9144000" cy="510774"/>
          </a:xfrm>
          <a:prstGeom prst="rect">
            <a:avLst/>
          </a:prstGeom>
          <a:solidFill>
            <a:srgbClr val="3BC0C7"/>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11915213-1BF1-4294-8FDE-063CA8898D0F}"/>
              </a:ext>
            </a:extLst>
          </p:cNvPr>
          <p:cNvSpPr txBox="1">
            <a:spLocks noGrp="1"/>
          </p:cNvSpPr>
          <p:nvPr>
            <p:ph type="title"/>
          </p:nvPr>
        </p:nvSpPr>
        <p:spPr>
          <a:xfrm>
            <a:off x="287341" y="555626"/>
            <a:ext cx="3291684" cy="987423"/>
          </a:xfrm>
        </p:spPr>
        <p:txBody>
          <a:bodyPr/>
          <a:lstStyle>
            <a:lvl1pPr>
              <a:defRPr lang="en-US" sz="2400"/>
            </a:lvl1pPr>
          </a:lstStyle>
          <a:p>
            <a:pPr lvl="0"/>
            <a:r>
              <a:rPr lang="en-US"/>
              <a:t>Click to edit Master title style</a:t>
            </a:r>
          </a:p>
        </p:txBody>
      </p:sp>
      <p:sp>
        <p:nvSpPr>
          <p:cNvPr id="4" name="Content Placeholder 2">
            <a:extLst>
              <a:ext uri="{FF2B5EF4-FFF2-40B4-BE49-F238E27FC236}">
                <a16:creationId xmlns:a16="http://schemas.microsoft.com/office/drawing/2014/main" id="{9A11B234-DEB2-4AEF-88F0-6F27E3B0A782}"/>
              </a:ext>
            </a:extLst>
          </p:cNvPr>
          <p:cNvSpPr txBox="1">
            <a:spLocks noGrp="1"/>
          </p:cNvSpPr>
          <p:nvPr>
            <p:ph idx="1"/>
          </p:nvPr>
        </p:nvSpPr>
        <p:spPr>
          <a:xfrm>
            <a:off x="3887388" y="740572"/>
            <a:ext cx="4629149" cy="3655222"/>
          </a:xfrm>
        </p:spPr>
        <p:txBody>
          <a:bodyPr/>
          <a:lstStyle>
            <a:lvl1pPr>
              <a:buClr>
                <a:srgbClr val="3BC0C7"/>
              </a:buClr>
              <a:defRPr sz="2400"/>
            </a:lvl1pPr>
            <a:lvl2pPr>
              <a:buClr>
                <a:srgbClr val="3BC0C7"/>
              </a:buClr>
              <a:defRPr sz="2100"/>
            </a:lvl2pPr>
            <a:lvl3pPr>
              <a:buClr>
                <a:srgbClr val="3BC0C7"/>
              </a:buClr>
              <a:defRPr sz="1800"/>
            </a:lvl3pPr>
            <a:lvl4pPr>
              <a:buClr>
                <a:srgbClr val="3BC0C7"/>
              </a:buClr>
              <a:defRPr sz="1500"/>
            </a:lvl4pPr>
            <a:lvl5pPr>
              <a:buClr>
                <a:srgbClr val="3BC0C7"/>
              </a:buCl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F1610CD2-5C46-426D-B413-6E04643C92D6}"/>
              </a:ext>
            </a:extLst>
          </p:cNvPr>
          <p:cNvSpPr txBox="1">
            <a:spLocks noGrp="1"/>
          </p:cNvSpPr>
          <p:nvPr>
            <p:ph type="body" idx="2"/>
          </p:nvPr>
        </p:nvSpPr>
        <p:spPr>
          <a:xfrm>
            <a:off x="287341" y="1543050"/>
            <a:ext cx="3291684" cy="2858688"/>
          </a:xfrm>
        </p:spPr>
        <p:txBody>
          <a:bodyPr/>
          <a:lstStyle>
            <a:lvl1pPr marL="0" indent="0">
              <a:buNone/>
              <a:defRPr sz="1200"/>
            </a:lvl1pPr>
          </a:lstStyle>
          <a:p>
            <a:pPr lvl="0"/>
            <a:r>
              <a:rPr lang="en-US"/>
              <a:t>Click to edit Master text styles</a:t>
            </a:r>
          </a:p>
        </p:txBody>
      </p:sp>
      <p:sp>
        <p:nvSpPr>
          <p:cNvPr id="6" name="Date Placeholder 3">
            <a:extLst>
              <a:ext uri="{FF2B5EF4-FFF2-40B4-BE49-F238E27FC236}">
                <a16:creationId xmlns:a16="http://schemas.microsoft.com/office/drawing/2014/main" id="{DBB02FFA-087A-4E6C-8E50-40444E2EE252}"/>
              </a:ext>
            </a:extLst>
          </p:cNvPr>
          <p:cNvSpPr txBox="1">
            <a:spLocks noGrp="1"/>
          </p:cNvSpPr>
          <p:nvPr>
            <p:ph type="dt" sz="half" idx="7"/>
          </p:nvPr>
        </p:nvSpPr>
        <p:spPr/>
        <p:txBody>
          <a:bodyPr/>
          <a:lstStyle>
            <a:lvl1pPr>
              <a:defRPr>
                <a:solidFill>
                  <a:srgbClr val="FFFFFF"/>
                </a:solidFill>
              </a:defRPr>
            </a:lvl1pPr>
          </a:lstStyle>
          <a:p>
            <a:pPr lvl="0"/>
            <a:fld id="{40835BC3-CBC3-48F2-B3EC-1A8E26E4C02E}" type="datetime4">
              <a:rPr lang="en-GB"/>
              <a:pPr lvl="0"/>
              <a:t>12 July 2021</a:t>
            </a:fld>
            <a:endParaRPr lang="en-US"/>
          </a:p>
        </p:txBody>
      </p:sp>
      <p:sp>
        <p:nvSpPr>
          <p:cNvPr id="7" name="Footer Placeholder 4">
            <a:extLst>
              <a:ext uri="{FF2B5EF4-FFF2-40B4-BE49-F238E27FC236}">
                <a16:creationId xmlns:a16="http://schemas.microsoft.com/office/drawing/2014/main" id="{E5535348-C590-4EDF-AEE0-9C69FF6F090E}"/>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8" name="Slide Number Placeholder 5">
            <a:extLst>
              <a:ext uri="{FF2B5EF4-FFF2-40B4-BE49-F238E27FC236}">
                <a16:creationId xmlns:a16="http://schemas.microsoft.com/office/drawing/2014/main" id="{8FCDAF0F-61EF-4211-B328-4D077A87B4F4}"/>
              </a:ext>
            </a:extLst>
          </p:cNvPr>
          <p:cNvSpPr txBox="1">
            <a:spLocks noGrp="1"/>
          </p:cNvSpPr>
          <p:nvPr>
            <p:ph type="sldNum" sz="quarter" idx="8"/>
          </p:nvPr>
        </p:nvSpPr>
        <p:spPr/>
        <p:txBody>
          <a:bodyPr/>
          <a:lstStyle>
            <a:lvl1pPr>
              <a:defRPr>
                <a:solidFill>
                  <a:srgbClr val="FFFFFF"/>
                </a:solidFill>
              </a:defRPr>
            </a:lvl1pPr>
          </a:lstStyle>
          <a:p>
            <a:pPr lvl="0"/>
            <a:r>
              <a:rPr lang="en-US"/>
              <a:t>|   </a:t>
            </a:r>
            <a:fld id="{CF9F0287-8760-4025-9300-9F4EFF85D3A4}" type="slidenum">
              <a:t>‹#›</a:t>
            </a:fld>
            <a:endParaRPr lang="en-US"/>
          </a:p>
        </p:txBody>
      </p:sp>
    </p:spTree>
    <p:extLst>
      <p:ext uri="{BB962C8B-B14F-4D97-AF65-F5344CB8AC3E}">
        <p14:creationId xmlns:p14="http://schemas.microsoft.com/office/powerpoint/2010/main" val="5388461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1">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EA14D65F-D2FA-4F1C-ABE1-2885F5903036}"/>
              </a:ext>
            </a:extLst>
          </p:cNvPr>
          <p:cNvSpPr/>
          <p:nvPr/>
        </p:nvSpPr>
        <p:spPr>
          <a:xfrm>
            <a:off x="4572000" y="923827"/>
            <a:ext cx="4284658" cy="3638745"/>
          </a:xfrm>
          <a:prstGeom prst="rect">
            <a:avLst/>
          </a:prstGeom>
          <a:solidFill>
            <a:srgbClr val="3BC0C7"/>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0024319C-CADB-4B98-8021-D9DBE9A1CAD0}"/>
              </a:ext>
            </a:extLst>
          </p:cNvPr>
          <p:cNvSpPr txBox="1">
            <a:spLocks noGrp="1"/>
          </p:cNvSpPr>
          <p:nvPr>
            <p:ph type="title"/>
          </p:nvPr>
        </p:nvSpPr>
        <p:spPr>
          <a:xfrm>
            <a:off x="287341" y="555626"/>
            <a:ext cx="3832177" cy="987423"/>
          </a:xfrm>
        </p:spPr>
        <p:txBody>
          <a:bodyPr/>
          <a:lstStyle>
            <a:lvl1pPr>
              <a:defRPr sz="3200"/>
            </a:lvl1pPr>
          </a:lstStyle>
          <a:p>
            <a:pPr lvl="0"/>
            <a:r>
              <a:rPr lang="en-GB"/>
              <a:t>Click to edit </a:t>
            </a:r>
            <a:br>
              <a:rPr lang="en-GB"/>
            </a:br>
            <a:r>
              <a:rPr lang="en-GB"/>
              <a:t>Master title style</a:t>
            </a:r>
            <a:endParaRPr lang="en-US"/>
          </a:p>
        </p:txBody>
      </p:sp>
      <p:sp>
        <p:nvSpPr>
          <p:cNvPr id="4" name="Picture Placeholder 2">
            <a:extLst>
              <a:ext uri="{FF2B5EF4-FFF2-40B4-BE49-F238E27FC236}">
                <a16:creationId xmlns:a16="http://schemas.microsoft.com/office/drawing/2014/main" id="{6B040CC5-4562-47F5-AE52-E223DE0B0342}"/>
              </a:ext>
            </a:extLst>
          </p:cNvPr>
          <p:cNvSpPr txBox="1">
            <a:spLocks noGrp="1"/>
          </p:cNvSpPr>
          <p:nvPr>
            <p:ph type="pic" idx="1"/>
          </p:nvPr>
        </p:nvSpPr>
        <p:spPr>
          <a:xfrm>
            <a:off x="4831570" y="1168923"/>
            <a:ext cx="3765517" cy="3058933"/>
          </a:xfrm>
        </p:spPr>
        <p:txBody>
          <a:bodyPr/>
          <a:lstStyle>
            <a:lvl1pPr marL="0" indent="0">
              <a:buNone/>
              <a:defRPr sz="1600"/>
            </a:lvl1pPr>
          </a:lstStyle>
          <a:p>
            <a:pPr lvl="0"/>
            <a:r>
              <a:rPr lang="en-US"/>
              <a:t>Click icon to add picture</a:t>
            </a:r>
          </a:p>
        </p:txBody>
      </p:sp>
      <p:sp>
        <p:nvSpPr>
          <p:cNvPr id="5" name="Text Placeholder 3">
            <a:extLst>
              <a:ext uri="{FF2B5EF4-FFF2-40B4-BE49-F238E27FC236}">
                <a16:creationId xmlns:a16="http://schemas.microsoft.com/office/drawing/2014/main" id="{C621A6EA-C301-4428-8436-23860C2BE7E6}"/>
              </a:ext>
            </a:extLst>
          </p:cNvPr>
          <p:cNvSpPr txBox="1">
            <a:spLocks noGrp="1"/>
          </p:cNvSpPr>
          <p:nvPr>
            <p:ph type="body" idx="2"/>
          </p:nvPr>
        </p:nvSpPr>
        <p:spPr>
          <a:xfrm>
            <a:off x="287341" y="1543050"/>
            <a:ext cx="3832177" cy="2858688"/>
          </a:xfrm>
        </p:spPr>
        <p:txBody>
          <a:bodyPr/>
          <a:lstStyle>
            <a:lvl1pPr marL="0" indent="0">
              <a:buNone/>
              <a:defRPr sz="1200"/>
            </a:lvl1pPr>
          </a:lstStyle>
          <a:p>
            <a:pPr lvl="0"/>
            <a:r>
              <a:rPr lang="en-US"/>
              <a:t>Click to edit Master text styles</a:t>
            </a:r>
          </a:p>
        </p:txBody>
      </p:sp>
      <p:sp>
        <p:nvSpPr>
          <p:cNvPr id="6" name="Date Placeholder 3">
            <a:extLst>
              <a:ext uri="{FF2B5EF4-FFF2-40B4-BE49-F238E27FC236}">
                <a16:creationId xmlns:a16="http://schemas.microsoft.com/office/drawing/2014/main" id="{B1F3E75A-07CE-4C26-9E5F-0298FC94CADF}"/>
              </a:ext>
            </a:extLst>
          </p:cNvPr>
          <p:cNvSpPr txBox="1">
            <a:spLocks noGrp="1"/>
          </p:cNvSpPr>
          <p:nvPr>
            <p:ph type="dt" sz="half" idx="7"/>
          </p:nvPr>
        </p:nvSpPr>
        <p:spPr/>
        <p:txBody>
          <a:bodyPr/>
          <a:lstStyle>
            <a:lvl1pPr>
              <a:defRPr/>
            </a:lvl1pPr>
          </a:lstStyle>
          <a:p>
            <a:pPr lvl="0"/>
            <a:fld id="{EFAB7A5E-8437-4363-ADAC-BAEB3DF5455F}" type="datetime4">
              <a:rPr lang="en-GB"/>
              <a:pPr lvl="0"/>
              <a:t>12 July 2021</a:t>
            </a:fld>
            <a:endParaRPr lang="en-US"/>
          </a:p>
        </p:txBody>
      </p:sp>
      <p:sp>
        <p:nvSpPr>
          <p:cNvPr id="7" name="Footer Placeholder 4">
            <a:extLst>
              <a:ext uri="{FF2B5EF4-FFF2-40B4-BE49-F238E27FC236}">
                <a16:creationId xmlns:a16="http://schemas.microsoft.com/office/drawing/2014/main" id="{67F8A609-8164-4537-857D-FCF38B553754}"/>
              </a:ext>
            </a:extLst>
          </p:cNvPr>
          <p:cNvSpPr txBox="1">
            <a:spLocks noGrp="1"/>
          </p:cNvSpPr>
          <p:nvPr>
            <p:ph type="ftr" sz="quarter" idx="9"/>
          </p:nvPr>
        </p:nvSpPr>
        <p:spPr>
          <a:xfrm>
            <a:off x="287341" y="4803772"/>
            <a:ext cx="4482626" cy="226341"/>
          </a:xfrm>
        </p:spPr>
        <p:txBody>
          <a:bodyPr/>
          <a:lstStyle>
            <a:lvl1pPr>
              <a:defRPr/>
            </a:lvl1pPr>
          </a:lstStyle>
          <a:p>
            <a:pPr lvl="0"/>
            <a:r>
              <a:rPr lang="en-US"/>
              <a:t>Security marking: PUBLIC/INTERNAL USE ONLY/CONFIDENTIAL</a:t>
            </a:r>
          </a:p>
        </p:txBody>
      </p:sp>
      <p:sp>
        <p:nvSpPr>
          <p:cNvPr id="8" name="Slide Number Placeholder 5">
            <a:extLst>
              <a:ext uri="{FF2B5EF4-FFF2-40B4-BE49-F238E27FC236}">
                <a16:creationId xmlns:a16="http://schemas.microsoft.com/office/drawing/2014/main" id="{58BE8693-BE45-4E8A-9A58-B2B48004B7DD}"/>
              </a:ext>
            </a:extLst>
          </p:cNvPr>
          <p:cNvSpPr txBox="1">
            <a:spLocks noGrp="1"/>
          </p:cNvSpPr>
          <p:nvPr>
            <p:ph type="sldNum" sz="quarter" idx="8"/>
          </p:nvPr>
        </p:nvSpPr>
        <p:spPr/>
        <p:txBody>
          <a:bodyPr/>
          <a:lstStyle>
            <a:lvl1pPr>
              <a:defRPr/>
            </a:lvl1pPr>
          </a:lstStyle>
          <a:p>
            <a:pPr lvl="0"/>
            <a:r>
              <a:rPr lang="en-US"/>
              <a:t>|   </a:t>
            </a:r>
            <a:fld id="{C01EFA0A-FA6B-442B-B0BF-8984929F0066}" type="slidenum">
              <a:t>‹#›</a:t>
            </a:fld>
            <a:endParaRPr lang="en-US"/>
          </a:p>
        </p:txBody>
      </p:sp>
      <p:sp>
        <p:nvSpPr>
          <p:cNvPr id="9" name="Rectangle 13">
            <a:extLst>
              <a:ext uri="{FF2B5EF4-FFF2-40B4-BE49-F238E27FC236}">
                <a16:creationId xmlns:a16="http://schemas.microsoft.com/office/drawing/2014/main" id="{5F791B91-5AA8-42AF-9FEE-9DA1C56481FE}"/>
              </a:ext>
            </a:extLst>
          </p:cNvPr>
          <p:cNvSpPr/>
          <p:nvPr/>
        </p:nvSpPr>
        <p:spPr>
          <a:xfrm>
            <a:off x="8068647" y="4469056"/>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3516710756"/>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2">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1106FC8A-10C1-40F2-BCCB-D9F740A68FFC}"/>
              </a:ext>
            </a:extLst>
          </p:cNvPr>
          <p:cNvSpPr/>
          <p:nvPr/>
        </p:nvSpPr>
        <p:spPr>
          <a:xfrm>
            <a:off x="4572000" y="923827"/>
            <a:ext cx="4284658" cy="3638745"/>
          </a:xfrm>
          <a:prstGeom prst="rect">
            <a:avLst/>
          </a:prstGeom>
          <a:solidFill>
            <a:srgbClr val="5DB88D"/>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355DC9BB-E3C6-4736-913E-7C16B296D106}"/>
              </a:ext>
            </a:extLst>
          </p:cNvPr>
          <p:cNvSpPr txBox="1">
            <a:spLocks noGrp="1"/>
          </p:cNvSpPr>
          <p:nvPr>
            <p:ph type="title"/>
          </p:nvPr>
        </p:nvSpPr>
        <p:spPr>
          <a:xfrm>
            <a:off x="287341" y="555626"/>
            <a:ext cx="3832177" cy="987423"/>
          </a:xfrm>
        </p:spPr>
        <p:txBody>
          <a:bodyPr/>
          <a:lstStyle>
            <a:lvl1pPr>
              <a:defRPr sz="3200"/>
            </a:lvl1pPr>
          </a:lstStyle>
          <a:p>
            <a:pPr lvl="0"/>
            <a:r>
              <a:rPr lang="en-GB"/>
              <a:t>Click to edit </a:t>
            </a:r>
            <a:br>
              <a:rPr lang="en-GB"/>
            </a:br>
            <a:r>
              <a:rPr lang="en-GB"/>
              <a:t>Master title style</a:t>
            </a:r>
            <a:endParaRPr lang="en-US"/>
          </a:p>
        </p:txBody>
      </p:sp>
      <p:sp>
        <p:nvSpPr>
          <p:cNvPr id="4" name="Picture Placeholder 2">
            <a:extLst>
              <a:ext uri="{FF2B5EF4-FFF2-40B4-BE49-F238E27FC236}">
                <a16:creationId xmlns:a16="http://schemas.microsoft.com/office/drawing/2014/main" id="{DC7EE9F6-2C4C-4EBA-A886-DBFF70119FC3}"/>
              </a:ext>
            </a:extLst>
          </p:cNvPr>
          <p:cNvSpPr txBox="1">
            <a:spLocks noGrp="1"/>
          </p:cNvSpPr>
          <p:nvPr>
            <p:ph type="pic" idx="1"/>
          </p:nvPr>
        </p:nvSpPr>
        <p:spPr>
          <a:xfrm>
            <a:off x="4831570" y="1168923"/>
            <a:ext cx="3765517" cy="3058933"/>
          </a:xfrm>
        </p:spPr>
        <p:txBody>
          <a:bodyPr/>
          <a:lstStyle>
            <a:lvl1pPr marL="0" indent="0">
              <a:buNone/>
              <a:defRPr sz="1600"/>
            </a:lvl1pPr>
          </a:lstStyle>
          <a:p>
            <a:pPr lvl="0"/>
            <a:r>
              <a:rPr lang="en-US"/>
              <a:t>Click icon to add picture</a:t>
            </a:r>
          </a:p>
        </p:txBody>
      </p:sp>
      <p:sp>
        <p:nvSpPr>
          <p:cNvPr id="5" name="Text Placeholder 3">
            <a:extLst>
              <a:ext uri="{FF2B5EF4-FFF2-40B4-BE49-F238E27FC236}">
                <a16:creationId xmlns:a16="http://schemas.microsoft.com/office/drawing/2014/main" id="{08DB62F4-E6F3-4A12-850B-B0567187122B}"/>
              </a:ext>
            </a:extLst>
          </p:cNvPr>
          <p:cNvSpPr txBox="1">
            <a:spLocks noGrp="1"/>
          </p:cNvSpPr>
          <p:nvPr>
            <p:ph type="body" idx="2"/>
          </p:nvPr>
        </p:nvSpPr>
        <p:spPr>
          <a:xfrm>
            <a:off x="287341" y="1543050"/>
            <a:ext cx="3832177" cy="2858688"/>
          </a:xfrm>
        </p:spPr>
        <p:txBody>
          <a:bodyPr/>
          <a:lstStyle>
            <a:lvl1pPr marL="0" indent="0">
              <a:buNone/>
              <a:defRPr sz="1200"/>
            </a:lvl1pPr>
          </a:lstStyle>
          <a:p>
            <a:pPr lvl="0"/>
            <a:r>
              <a:rPr lang="en-US"/>
              <a:t>Click to edit Master text styles</a:t>
            </a:r>
          </a:p>
        </p:txBody>
      </p:sp>
      <p:sp>
        <p:nvSpPr>
          <p:cNvPr id="6" name="Date Placeholder 3">
            <a:extLst>
              <a:ext uri="{FF2B5EF4-FFF2-40B4-BE49-F238E27FC236}">
                <a16:creationId xmlns:a16="http://schemas.microsoft.com/office/drawing/2014/main" id="{BAA2DDCA-D539-4F8A-92AB-BA70AD352298}"/>
              </a:ext>
            </a:extLst>
          </p:cNvPr>
          <p:cNvSpPr txBox="1">
            <a:spLocks noGrp="1"/>
          </p:cNvSpPr>
          <p:nvPr>
            <p:ph type="dt" sz="half" idx="7"/>
          </p:nvPr>
        </p:nvSpPr>
        <p:spPr/>
        <p:txBody>
          <a:bodyPr/>
          <a:lstStyle>
            <a:lvl1pPr>
              <a:defRPr/>
            </a:lvl1pPr>
          </a:lstStyle>
          <a:p>
            <a:pPr lvl="0"/>
            <a:fld id="{41EDC6C5-4D6F-4319-B948-889FA3A1A03D}" type="datetime4">
              <a:rPr lang="en-GB"/>
              <a:pPr lvl="0"/>
              <a:t>12 July 2021</a:t>
            </a:fld>
            <a:endParaRPr lang="en-US"/>
          </a:p>
        </p:txBody>
      </p:sp>
      <p:sp>
        <p:nvSpPr>
          <p:cNvPr id="7" name="Footer Placeholder 4">
            <a:extLst>
              <a:ext uri="{FF2B5EF4-FFF2-40B4-BE49-F238E27FC236}">
                <a16:creationId xmlns:a16="http://schemas.microsoft.com/office/drawing/2014/main" id="{711B14B2-52A2-4E79-B739-1C9D945B69B6}"/>
              </a:ext>
            </a:extLst>
          </p:cNvPr>
          <p:cNvSpPr txBox="1">
            <a:spLocks noGrp="1"/>
          </p:cNvSpPr>
          <p:nvPr>
            <p:ph type="ftr" sz="quarter" idx="9"/>
          </p:nvPr>
        </p:nvSpPr>
        <p:spPr>
          <a:xfrm>
            <a:off x="287341" y="4803772"/>
            <a:ext cx="4482626" cy="226341"/>
          </a:xfrm>
        </p:spPr>
        <p:txBody>
          <a:bodyPr/>
          <a:lstStyle>
            <a:lvl1pPr>
              <a:defRPr/>
            </a:lvl1pPr>
          </a:lstStyle>
          <a:p>
            <a:pPr lvl="0"/>
            <a:r>
              <a:rPr lang="en-US"/>
              <a:t>Security marking: PUBLIC/INTERNAL USE ONLY/CONFIDENTIAL</a:t>
            </a:r>
          </a:p>
        </p:txBody>
      </p:sp>
      <p:sp>
        <p:nvSpPr>
          <p:cNvPr id="8" name="Slide Number Placeholder 5">
            <a:extLst>
              <a:ext uri="{FF2B5EF4-FFF2-40B4-BE49-F238E27FC236}">
                <a16:creationId xmlns:a16="http://schemas.microsoft.com/office/drawing/2014/main" id="{E5EC78A6-6282-4945-AD17-F279E504F450}"/>
              </a:ext>
            </a:extLst>
          </p:cNvPr>
          <p:cNvSpPr txBox="1">
            <a:spLocks noGrp="1"/>
          </p:cNvSpPr>
          <p:nvPr>
            <p:ph type="sldNum" sz="quarter" idx="8"/>
          </p:nvPr>
        </p:nvSpPr>
        <p:spPr/>
        <p:txBody>
          <a:bodyPr/>
          <a:lstStyle>
            <a:lvl1pPr>
              <a:defRPr/>
            </a:lvl1pPr>
          </a:lstStyle>
          <a:p>
            <a:pPr lvl="0"/>
            <a:r>
              <a:rPr lang="en-US"/>
              <a:t>|   </a:t>
            </a:r>
            <a:fld id="{65589985-8B34-46D3-8E66-0AB94AED6E84}" type="slidenum">
              <a:t>‹#›</a:t>
            </a:fld>
            <a:endParaRPr lang="en-US"/>
          </a:p>
        </p:txBody>
      </p:sp>
      <p:sp>
        <p:nvSpPr>
          <p:cNvPr id="9" name="Rectangle 13">
            <a:extLst>
              <a:ext uri="{FF2B5EF4-FFF2-40B4-BE49-F238E27FC236}">
                <a16:creationId xmlns:a16="http://schemas.microsoft.com/office/drawing/2014/main" id="{F8EE255B-301B-44BA-9025-F4DD5D66D068}"/>
              </a:ext>
            </a:extLst>
          </p:cNvPr>
          <p:cNvSpPr/>
          <p:nvPr/>
        </p:nvSpPr>
        <p:spPr>
          <a:xfrm>
            <a:off x="8068647" y="4469056"/>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1507944104"/>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Slide 4">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8" descr="UCAS-Right_aligned-White_box-Keyline-CMYK.eps">
            <a:extLst>
              <a:ext uri="{FF2B5EF4-FFF2-40B4-BE49-F238E27FC236}">
                <a16:creationId xmlns:a16="http://schemas.microsoft.com/office/drawing/2014/main" id="{9396F07C-A290-4572-A1AE-3A7FAB0CD28F}"/>
              </a:ext>
            </a:extLst>
          </p:cNvPr>
          <p:cNvPicPr>
            <a:picLocks noChangeAspect="1"/>
          </p:cNvPicPr>
          <p:nvPr/>
        </p:nvPicPr>
        <p:blipFill>
          <a:blip r:embed="rId3"/>
          <a:srcRect/>
          <a:stretch>
            <a:fillRect/>
          </a:stretch>
        </p:blipFill>
        <p:spPr>
          <a:xfrm>
            <a:off x="7908133" y="336800"/>
            <a:ext cx="1235866" cy="336947"/>
          </a:xfrm>
          <a:prstGeom prst="rect">
            <a:avLst/>
          </a:prstGeom>
          <a:noFill/>
          <a:ln cap="flat">
            <a:noFill/>
          </a:ln>
        </p:spPr>
      </p:pic>
      <p:sp>
        <p:nvSpPr>
          <p:cNvPr id="3" name="Rectangle 9">
            <a:extLst>
              <a:ext uri="{FF2B5EF4-FFF2-40B4-BE49-F238E27FC236}">
                <a16:creationId xmlns:a16="http://schemas.microsoft.com/office/drawing/2014/main" id="{BFA25C34-A8D8-4157-A3A5-B5CA382ED03E}"/>
              </a:ext>
            </a:extLst>
          </p:cNvPr>
          <p:cNvSpPr/>
          <p:nvPr/>
        </p:nvSpPr>
        <p:spPr>
          <a:xfrm>
            <a:off x="295177" y="555626"/>
            <a:ext cx="4958141" cy="4016373"/>
          </a:xfrm>
          <a:prstGeom prst="rect">
            <a:avLst/>
          </a:prstGeom>
          <a:solidFill>
            <a:srgbClr val="836CD8"/>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4" name="Title 1">
            <a:extLst>
              <a:ext uri="{FF2B5EF4-FFF2-40B4-BE49-F238E27FC236}">
                <a16:creationId xmlns:a16="http://schemas.microsoft.com/office/drawing/2014/main" id="{E706F990-F709-4FD3-8D3B-A7C13E89C1E1}"/>
              </a:ext>
            </a:extLst>
          </p:cNvPr>
          <p:cNvSpPr txBox="1">
            <a:spLocks noGrp="1"/>
          </p:cNvSpPr>
          <p:nvPr>
            <p:ph type="title"/>
          </p:nvPr>
        </p:nvSpPr>
        <p:spPr>
          <a:xfrm>
            <a:off x="645456" y="1635120"/>
            <a:ext cx="4240310" cy="1296335"/>
          </a:xfrm>
        </p:spPr>
        <p:txBody>
          <a:bodyPr/>
          <a:lstStyle>
            <a:lvl1pPr>
              <a:defRPr sz="4500"/>
            </a:lvl1pPr>
          </a:lstStyle>
          <a:p>
            <a:pPr lvl="0"/>
            <a:r>
              <a:rPr lang="en-GB"/>
              <a:t>Click to edit </a:t>
            </a:r>
            <a:br>
              <a:rPr lang="en-GB"/>
            </a:br>
            <a:r>
              <a:rPr lang="en-GB"/>
              <a:t>Master title style</a:t>
            </a:r>
            <a:endParaRPr lang="en-US"/>
          </a:p>
        </p:txBody>
      </p:sp>
      <p:sp>
        <p:nvSpPr>
          <p:cNvPr id="5" name="Subtitle 2">
            <a:extLst>
              <a:ext uri="{FF2B5EF4-FFF2-40B4-BE49-F238E27FC236}">
                <a16:creationId xmlns:a16="http://schemas.microsoft.com/office/drawing/2014/main" id="{B8D6F013-17F4-4625-929E-4DAF76C43936}"/>
              </a:ext>
            </a:extLst>
          </p:cNvPr>
          <p:cNvSpPr txBox="1">
            <a:spLocks noGrp="1"/>
          </p:cNvSpPr>
          <p:nvPr>
            <p:ph type="subTitle" idx="4294967295"/>
          </p:nvPr>
        </p:nvSpPr>
        <p:spPr>
          <a:xfrm>
            <a:off x="645456" y="3030074"/>
            <a:ext cx="4491322" cy="590546"/>
          </a:xfrm>
        </p:spPr>
        <p:txBody>
          <a:bodyPr/>
          <a:lstStyle>
            <a:lvl1pPr marL="0" indent="0">
              <a:buNone/>
              <a:defRPr lang="en-GB" sz="1800"/>
            </a:lvl1pPr>
          </a:lstStyle>
          <a:p>
            <a:pPr lvl="0"/>
            <a:r>
              <a:rPr lang="en-GB"/>
              <a:t>Click to edit Master </a:t>
            </a:r>
            <a:br>
              <a:rPr lang="en-GB"/>
            </a:br>
            <a:r>
              <a:rPr lang="en-GB"/>
              <a:t>subtitle style</a:t>
            </a:r>
            <a:endParaRPr lang="en-US"/>
          </a:p>
        </p:txBody>
      </p:sp>
      <p:sp>
        <p:nvSpPr>
          <p:cNvPr id="6" name="Rectangle 12">
            <a:extLst>
              <a:ext uri="{FF2B5EF4-FFF2-40B4-BE49-F238E27FC236}">
                <a16:creationId xmlns:a16="http://schemas.microsoft.com/office/drawing/2014/main" id="{FA28260C-2706-4536-A4EA-703C638E5D06}"/>
              </a:ext>
            </a:extLst>
          </p:cNvPr>
          <p:cNvSpPr/>
          <p:nvPr/>
        </p:nvSpPr>
        <p:spPr>
          <a:xfrm>
            <a:off x="725896" y="1358533"/>
            <a:ext cx="788020" cy="98325"/>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8398633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3">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0190F5F1-1A3C-4B7D-9990-1FF5D7535168}"/>
              </a:ext>
            </a:extLst>
          </p:cNvPr>
          <p:cNvSpPr/>
          <p:nvPr/>
        </p:nvSpPr>
        <p:spPr>
          <a:xfrm>
            <a:off x="4572000" y="923827"/>
            <a:ext cx="4284658" cy="3638745"/>
          </a:xfrm>
          <a:prstGeom prst="rect">
            <a:avLst/>
          </a:prstGeom>
          <a:solidFill>
            <a:srgbClr val="FBC6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1AACF84C-BCD1-46AF-9CC9-FE5CF8398CC9}"/>
              </a:ext>
            </a:extLst>
          </p:cNvPr>
          <p:cNvSpPr txBox="1">
            <a:spLocks noGrp="1"/>
          </p:cNvSpPr>
          <p:nvPr>
            <p:ph type="title"/>
          </p:nvPr>
        </p:nvSpPr>
        <p:spPr>
          <a:xfrm>
            <a:off x="287341" y="555626"/>
            <a:ext cx="3832177" cy="987423"/>
          </a:xfrm>
        </p:spPr>
        <p:txBody>
          <a:bodyPr/>
          <a:lstStyle>
            <a:lvl1pPr>
              <a:defRPr sz="3200"/>
            </a:lvl1pPr>
          </a:lstStyle>
          <a:p>
            <a:pPr lvl="0"/>
            <a:r>
              <a:rPr lang="en-GB"/>
              <a:t>Click to edit </a:t>
            </a:r>
            <a:br>
              <a:rPr lang="en-GB"/>
            </a:br>
            <a:r>
              <a:rPr lang="en-GB"/>
              <a:t>Master title style</a:t>
            </a:r>
            <a:endParaRPr lang="en-US"/>
          </a:p>
        </p:txBody>
      </p:sp>
      <p:sp>
        <p:nvSpPr>
          <p:cNvPr id="4" name="Picture Placeholder 2">
            <a:extLst>
              <a:ext uri="{FF2B5EF4-FFF2-40B4-BE49-F238E27FC236}">
                <a16:creationId xmlns:a16="http://schemas.microsoft.com/office/drawing/2014/main" id="{7302D36D-9084-432E-B6C0-171171741A6A}"/>
              </a:ext>
            </a:extLst>
          </p:cNvPr>
          <p:cNvSpPr txBox="1">
            <a:spLocks noGrp="1"/>
          </p:cNvSpPr>
          <p:nvPr>
            <p:ph type="pic" idx="1"/>
          </p:nvPr>
        </p:nvSpPr>
        <p:spPr>
          <a:xfrm>
            <a:off x="4831570" y="1168923"/>
            <a:ext cx="3765517" cy="3058933"/>
          </a:xfrm>
        </p:spPr>
        <p:txBody>
          <a:bodyPr/>
          <a:lstStyle>
            <a:lvl1pPr marL="0" indent="0">
              <a:buNone/>
              <a:defRPr sz="1600"/>
            </a:lvl1pPr>
          </a:lstStyle>
          <a:p>
            <a:pPr lvl="0"/>
            <a:r>
              <a:rPr lang="en-US"/>
              <a:t>Click icon to add picture</a:t>
            </a:r>
          </a:p>
        </p:txBody>
      </p:sp>
      <p:sp>
        <p:nvSpPr>
          <p:cNvPr id="5" name="Text Placeholder 3">
            <a:extLst>
              <a:ext uri="{FF2B5EF4-FFF2-40B4-BE49-F238E27FC236}">
                <a16:creationId xmlns:a16="http://schemas.microsoft.com/office/drawing/2014/main" id="{95A53CE3-BFC3-4D72-A272-17403723A1F0}"/>
              </a:ext>
            </a:extLst>
          </p:cNvPr>
          <p:cNvSpPr txBox="1">
            <a:spLocks noGrp="1"/>
          </p:cNvSpPr>
          <p:nvPr>
            <p:ph type="body" idx="2"/>
          </p:nvPr>
        </p:nvSpPr>
        <p:spPr>
          <a:xfrm>
            <a:off x="287341" y="1543050"/>
            <a:ext cx="3832177" cy="2858688"/>
          </a:xfrm>
        </p:spPr>
        <p:txBody>
          <a:bodyPr/>
          <a:lstStyle>
            <a:lvl1pPr marL="0" indent="0">
              <a:buNone/>
              <a:defRPr sz="1200"/>
            </a:lvl1pPr>
          </a:lstStyle>
          <a:p>
            <a:pPr lvl="0"/>
            <a:r>
              <a:rPr lang="en-US"/>
              <a:t>Click to edit Master text styles</a:t>
            </a:r>
          </a:p>
        </p:txBody>
      </p:sp>
      <p:sp>
        <p:nvSpPr>
          <p:cNvPr id="6" name="Rectangle 13">
            <a:extLst>
              <a:ext uri="{FF2B5EF4-FFF2-40B4-BE49-F238E27FC236}">
                <a16:creationId xmlns:a16="http://schemas.microsoft.com/office/drawing/2014/main" id="{0CCCAF1F-3975-426F-A024-509B68B3B79F}"/>
              </a:ext>
            </a:extLst>
          </p:cNvPr>
          <p:cNvSpPr/>
          <p:nvPr/>
        </p:nvSpPr>
        <p:spPr>
          <a:xfrm>
            <a:off x="8068647" y="4469056"/>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7" name="Date Placeholder 4">
            <a:extLst>
              <a:ext uri="{FF2B5EF4-FFF2-40B4-BE49-F238E27FC236}">
                <a16:creationId xmlns:a16="http://schemas.microsoft.com/office/drawing/2014/main" id="{DF89107E-1ECD-4784-9E67-35C116B75D8B}"/>
              </a:ext>
            </a:extLst>
          </p:cNvPr>
          <p:cNvSpPr txBox="1">
            <a:spLocks noGrp="1"/>
          </p:cNvSpPr>
          <p:nvPr>
            <p:ph type="dt" sz="half" idx="7"/>
          </p:nvPr>
        </p:nvSpPr>
        <p:spPr/>
        <p:txBody>
          <a:bodyPr/>
          <a:lstStyle>
            <a:lvl1pPr>
              <a:defRPr/>
            </a:lvl1pPr>
          </a:lstStyle>
          <a:p>
            <a:pPr lvl="0"/>
            <a:fld id="{6EFE0D5F-4547-4735-A8C8-66D4E9406E04}" type="datetime4">
              <a:rPr lang="en-GB"/>
              <a:pPr lvl="0"/>
              <a:t>12 July 2021</a:t>
            </a:fld>
            <a:endParaRPr lang="en-US"/>
          </a:p>
        </p:txBody>
      </p:sp>
      <p:sp>
        <p:nvSpPr>
          <p:cNvPr id="8" name="Footer Placeholder 5">
            <a:extLst>
              <a:ext uri="{FF2B5EF4-FFF2-40B4-BE49-F238E27FC236}">
                <a16:creationId xmlns:a16="http://schemas.microsoft.com/office/drawing/2014/main" id="{C00A5298-36AC-4C64-8089-0A936677960B}"/>
              </a:ext>
            </a:extLst>
          </p:cNvPr>
          <p:cNvSpPr txBox="1">
            <a:spLocks noGrp="1"/>
          </p:cNvSpPr>
          <p:nvPr>
            <p:ph type="ftr" sz="quarter" idx="9"/>
          </p:nvPr>
        </p:nvSpPr>
        <p:spPr/>
        <p:txBody>
          <a:bodyPr/>
          <a:lstStyle>
            <a:lvl1pPr>
              <a:defRPr/>
            </a:lvl1pPr>
          </a:lstStyle>
          <a:p>
            <a:pPr lvl="0"/>
            <a:r>
              <a:rPr lang="en-US"/>
              <a:t>Security marking: PUBLIC/INTERNAL USE ONLY/CONFIDENTIAL</a:t>
            </a:r>
          </a:p>
        </p:txBody>
      </p:sp>
      <p:sp>
        <p:nvSpPr>
          <p:cNvPr id="9" name="Slide Number Placeholder 6">
            <a:extLst>
              <a:ext uri="{FF2B5EF4-FFF2-40B4-BE49-F238E27FC236}">
                <a16:creationId xmlns:a16="http://schemas.microsoft.com/office/drawing/2014/main" id="{E8285731-AAF2-4880-B301-23F4F222A386}"/>
              </a:ext>
            </a:extLst>
          </p:cNvPr>
          <p:cNvSpPr txBox="1">
            <a:spLocks noGrp="1"/>
          </p:cNvSpPr>
          <p:nvPr>
            <p:ph type="sldNum" sz="quarter" idx="8"/>
          </p:nvPr>
        </p:nvSpPr>
        <p:spPr/>
        <p:txBody>
          <a:bodyPr/>
          <a:lstStyle>
            <a:lvl1pPr>
              <a:defRPr/>
            </a:lvl1pPr>
          </a:lstStyle>
          <a:p>
            <a:pPr lvl="0"/>
            <a:r>
              <a:rPr lang="en-US"/>
              <a:t>|   </a:t>
            </a:r>
            <a:fld id="{6270AF2D-6FCC-494F-9AD0-BE8D7F806805}" type="slidenum">
              <a:t>‹#›</a:t>
            </a:fld>
            <a:endParaRPr lang="en-US"/>
          </a:p>
        </p:txBody>
      </p:sp>
    </p:spTree>
    <p:extLst>
      <p:ext uri="{BB962C8B-B14F-4D97-AF65-F5344CB8AC3E}">
        <p14:creationId xmlns:p14="http://schemas.microsoft.com/office/powerpoint/2010/main" val="3714367285"/>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4">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8961EA3B-ECEB-43BE-8640-82E51899A881}"/>
              </a:ext>
            </a:extLst>
          </p:cNvPr>
          <p:cNvSpPr/>
          <p:nvPr/>
        </p:nvSpPr>
        <p:spPr>
          <a:xfrm>
            <a:off x="4572000" y="923827"/>
            <a:ext cx="4284658" cy="3638745"/>
          </a:xfrm>
          <a:prstGeom prst="rect">
            <a:avLst/>
          </a:prstGeom>
          <a:solidFill>
            <a:srgbClr val="FF64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1CC74142-7361-4875-B413-E9433A9A3396}"/>
              </a:ext>
            </a:extLst>
          </p:cNvPr>
          <p:cNvSpPr txBox="1">
            <a:spLocks noGrp="1"/>
          </p:cNvSpPr>
          <p:nvPr>
            <p:ph type="title"/>
          </p:nvPr>
        </p:nvSpPr>
        <p:spPr>
          <a:xfrm>
            <a:off x="287341" y="555626"/>
            <a:ext cx="3832177" cy="987423"/>
          </a:xfrm>
        </p:spPr>
        <p:txBody>
          <a:bodyPr/>
          <a:lstStyle>
            <a:lvl1pPr>
              <a:defRPr sz="3200"/>
            </a:lvl1pPr>
          </a:lstStyle>
          <a:p>
            <a:pPr lvl="0"/>
            <a:r>
              <a:rPr lang="en-GB"/>
              <a:t>Click to edit </a:t>
            </a:r>
            <a:br>
              <a:rPr lang="en-GB"/>
            </a:br>
            <a:r>
              <a:rPr lang="en-GB"/>
              <a:t>Master title style</a:t>
            </a:r>
            <a:endParaRPr lang="en-US"/>
          </a:p>
        </p:txBody>
      </p:sp>
      <p:sp>
        <p:nvSpPr>
          <p:cNvPr id="4" name="Picture Placeholder 2">
            <a:extLst>
              <a:ext uri="{FF2B5EF4-FFF2-40B4-BE49-F238E27FC236}">
                <a16:creationId xmlns:a16="http://schemas.microsoft.com/office/drawing/2014/main" id="{FD61C3EC-9709-4500-9E76-C25ECFBD9821}"/>
              </a:ext>
            </a:extLst>
          </p:cNvPr>
          <p:cNvSpPr txBox="1">
            <a:spLocks noGrp="1"/>
          </p:cNvSpPr>
          <p:nvPr>
            <p:ph type="pic" idx="1"/>
          </p:nvPr>
        </p:nvSpPr>
        <p:spPr>
          <a:xfrm>
            <a:off x="4831570" y="1168923"/>
            <a:ext cx="3765517" cy="3058933"/>
          </a:xfrm>
        </p:spPr>
        <p:txBody>
          <a:bodyPr/>
          <a:lstStyle>
            <a:lvl1pPr marL="0" indent="0">
              <a:buNone/>
              <a:defRPr sz="1600"/>
            </a:lvl1pPr>
          </a:lstStyle>
          <a:p>
            <a:pPr lvl="0"/>
            <a:r>
              <a:rPr lang="en-US"/>
              <a:t>Click icon to add picture</a:t>
            </a:r>
          </a:p>
        </p:txBody>
      </p:sp>
      <p:sp>
        <p:nvSpPr>
          <p:cNvPr id="5" name="Text Placeholder 3">
            <a:extLst>
              <a:ext uri="{FF2B5EF4-FFF2-40B4-BE49-F238E27FC236}">
                <a16:creationId xmlns:a16="http://schemas.microsoft.com/office/drawing/2014/main" id="{0B72E8C4-6D8E-498A-B9CC-13043A6066B5}"/>
              </a:ext>
            </a:extLst>
          </p:cNvPr>
          <p:cNvSpPr txBox="1">
            <a:spLocks noGrp="1"/>
          </p:cNvSpPr>
          <p:nvPr>
            <p:ph type="body" idx="2"/>
          </p:nvPr>
        </p:nvSpPr>
        <p:spPr>
          <a:xfrm>
            <a:off x="287341" y="1543050"/>
            <a:ext cx="3832177" cy="2858688"/>
          </a:xfrm>
        </p:spPr>
        <p:txBody>
          <a:bodyPr/>
          <a:lstStyle>
            <a:lvl1pPr marL="0" indent="0">
              <a:buNone/>
              <a:defRPr sz="1200"/>
            </a:lvl1pPr>
          </a:lstStyle>
          <a:p>
            <a:pPr lvl="0"/>
            <a:r>
              <a:rPr lang="en-US"/>
              <a:t>Click to edit Master text styles</a:t>
            </a:r>
          </a:p>
        </p:txBody>
      </p:sp>
      <p:sp>
        <p:nvSpPr>
          <p:cNvPr id="6" name="Date Placeholder 3">
            <a:extLst>
              <a:ext uri="{FF2B5EF4-FFF2-40B4-BE49-F238E27FC236}">
                <a16:creationId xmlns:a16="http://schemas.microsoft.com/office/drawing/2014/main" id="{2C2D77CF-B587-42D1-999E-510057C9F0CC}"/>
              </a:ext>
            </a:extLst>
          </p:cNvPr>
          <p:cNvSpPr txBox="1">
            <a:spLocks noGrp="1"/>
          </p:cNvSpPr>
          <p:nvPr>
            <p:ph type="dt" sz="half" idx="7"/>
          </p:nvPr>
        </p:nvSpPr>
        <p:spPr/>
        <p:txBody>
          <a:bodyPr/>
          <a:lstStyle>
            <a:lvl1pPr>
              <a:defRPr/>
            </a:lvl1pPr>
          </a:lstStyle>
          <a:p>
            <a:pPr lvl="0"/>
            <a:fld id="{B28A1860-AFD2-4B25-9A4D-3B047D9EA4DA}" type="datetime4">
              <a:rPr lang="en-GB"/>
              <a:pPr lvl="0"/>
              <a:t>12 July 2021</a:t>
            </a:fld>
            <a:endParaRPr lang="en-US"/>
          </a:p>
        </p:txBody>
      </p:sp>
      <p:sp>
        <p:nvSpPr>
          <p:cNvPr id="7" name="Footer Placeholder 4">
            <a:extLst>
              <a:ext uri="{FF2B5EF4-FFF2-40B4-BE49-F238E27FC236}">
                <a16:creationId xmlns:a16="http://schemas.microsoft.com/office/drawing/2014/main" id="{628C273F-9CF7-40F5-A30D-29A14CF43E3F}"/>
              </a:ext>
            </a:extLst>
          </p:cNvPr>
          <p:cNvSpPr txBox="1">
            <a:spLocks noGrp="1"/>
          </p:cNvSpPr>
          <p:nvPr>
            <p:ph type="ftr" sz="quarter" idx="9"/>
          </p:nvPr>
        </p:nvSpPr>
        <p:spPr>
          <a:xfrm>
            <a:off x="287341" y="4803772"/>
            <a:ext cx="4482626" cy="226341"/>
          </a:xfrm>
        </p:spPr>
        <p:txBody>
          <a:bodyPr/>
          <a:lstStyle>
            <a:lvl1pPr>
              <a:defRPr/>
            </a:lvl1pPr>
          </a:lstStyle>
          <a:p>
            <a:pPr lvl="0"/>
            <a:r>
              <a:rPr lang="en-US"/>
              <a:t>Security marking: PUBLIC/INTERNAL USE ONLY/CONFIDENTIAL</a:t>
            </a:r>
          </a:p>
        </p:txBody>
      </p:sp>
      <p:sp>
        <p:nvSpPr>
          <p:cNvPr id="8" name="Slide Number Placeholder 5">
            <a:extLst>
              <a:ext uri="{FF2B5EF4-FFF2-40B4-BE49-F238E27FC236}">
                <a16:creationId xmlns:a16="http://schemas.microsoft.com/office/drawing/2014/main" id="{E8F22580-B9A0-4106-8547-1510B53C0CE4}"/>
              </a:ext>
            </a:extLst>
          </p:cNvPr>
          <p:cNvSpPr txBox="1">
            <a:spLocks noGrp="1"/>
          </p:cNvSpPr>
          <p:nvPr>
            <p:ph type="sldNum" sz="quarter" idx="8"/>
          </p:nvPr>
        </p:nvSpPr>
        <p:spPr/>
        <p:txBody>
          <a:bodyPr/>
          <a:lstStyle>
            <a:lvl1pPr>
              <a:defRPr/>
            </a:lvl1pPr>
          </a:lstStyle>
          <a:p>
            <a:pPr lvl="0"/>
            <a:r>
              <a:rPr lang="en-US"/>
              <a:t>|   </a:t>
            </a:r>
            <a:fld id="{A1E798E3-A419-441F-8568-15344C9408C8}" type="slidenum">
              <a:t>‹#›</a:t>
            </a:fld>
            <a:endParaRPr lang="en-US"/>
          </a:p>
        </p:txBody>
      </p:sp>
      <p:sp>
        <p:nvSpPr>
          <p:cNvPr id="9" name="Rectangle 13">
            <a:extLst>
              <a:ext uri="{FF2B5EF4-FFF2-40B4-BE49-F238E27FC236}">
                <a16:creationId xmlns:a16="http://schemas.microsoft.com/office/drawing/2014/main" id="{3CDF9619-8BEA-423E-9B90-CFD86BB76254}"/>
              </a:ext>
            </a:extLst>
          </p:cNvPr>
          <p:cNvSpPr/>
          <p:nvPr/>
        </p:nvSpPr>
        <p:spPr>
          <a:xfrm>
            <a:off x="8068647" y="4469056"/>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1453975644"/>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5">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AAE78F03-5363-4C66-9227-16FFFFDA61D4}"/>
              </a:ext>
            </a:extLst>
          </p:cNvPr>
          <p:cNvSpPr/>
          <p:nvPr/>
        </p:nvSpPr>
        <p:spPr>
          <a:xfrm>
            <a:off x="4572000" y="923827"/>
            <a:ext cx="4284658" cy="3638745"/>
          </a:xfrm>
          <a:prstGeom prst="rect">
            <a:avLst/>
          </a:prstGeom>
          <a:solidFill>
            <a:srgbClr val="836CD8"/>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FA4EB99E-4737-4C1D-B159-8EEF879979B0}"/>
              </a:ext>
            </a:extLst>
          </p:cNvPr>
          <p:cNvSpPr txBox="1">
            <a:spLocks noGrp="1"/>
          </p:cNvSpPr>
          <p:nvPr>
            <p:ph type="title"/>
          </p:nvPr>
        </p:nvSpPr>
        <p:spPr>
          <a:xfrm>
            <a:off x="287341" y="555626"/>
            <a:ext cx="3832177" cy="987423"/>
          </a:xfrm>
        </p:spPr>
        <p:txBody>
          <a:bodyPr/>
          <a:lstStyle>
            <a:lvl1pPr>
              <a:defRPr sz="3200"/>
            </a:lvl1pPr>
          </a:lstStyle>
          <a:p>
            <a:pPr lvl="0"/>
            <a:r>
              <a:rPr lang="en-GB"/>
              <a:t>Click to edit </a:t>
            </a:r>
            <a:br>
              <a:rPr lang="en-GB"/>
            </a:br>
            <a:r>
              <a:rPr lang="en-GB"/>
              <a:t>Master title style</a:t>
            </a:r>
            <a:endParaRPr lang="en-US"/>
          </a:p>
        </p:txBody>
      </p:sp>
      <p:sp>
        <p:nvSpPr>
          <p:cNvPr id="4" name="Picture Placeholder 2">
            <a:extLst>
              <a:ext uri="{FF2B5EF4-FFF2-40B4-BE49-F238E27FC236}">
                <a16:creationId xmlns:a16="http://schemas.microsoft.com/office/drawing/2014/main" id="{B1C85C6A-8C29-474D-AC20-2C553004F181}"/>
              </a:ext>
            </a:extLst>
          </p:cNvPr>
          <p:cNvSpPr txBox="1">
            <a:spLocks noGrp="1"/>
          </p:cNvSpPr>
          <p:nvPr>
            <p:ph type="pic" idx="1"/>
          </p:nvPr>
        </p:nvSpPr>
        <p:spPr>
          <a:xfrm>
            <a:off x="4831570" y="1168923"/>
            <a:ext cx="3765517" cy="3058933"/>
          </a:xfrm>
        </p:spPr>
        <p:txBody>
          <a:bodyPr/>
          <a:lstStyle>
            <a:lvl1pPr marL="0" indent="0">
              <a:buNone/>
              <a:defRPr sz="1600"/>
            </a:lvl1pPr>
          </a:lstStyle>
          <a:p>
            <a:pPr lvl="0"/>
            <a:r>
              <a:rPr lang="en-US"/>
              <a:t>Click icon to add picture</a:t>
            </a:r>
          </a:p>
        </p:txBody>
      </p:sp>
      <p:sp>
        <p:nvSpPr>
          <p:cNvPr id="5" name="Text Placeholder 3">
            <a:extLst>
              <a:ext uri="{FF2B5EF4-FFF2-40B4-BE49-F238E27FC236}">
                <a16:creationId xmlns:a16="http://schemas.microsoft.com/office/drawing/2014/main" id="{47F2C0F6-F6DF-405B-A27D-7A72AE569A22}"/>
              </a:ext>
            </a:extLst>
          </p:cNvPr>
          <p:cNvSpPr txBox="1">
            <a:spLocks noGrp="1"/>
          </p:cNvSpPr>
          <p:nvPr>
            <p:ph type="body" idx="2"/>
          </p:nvPr>
        </p:nvSpPr>
        <p:spPr>
          <a:xfrm>
            <a:off x="287341" y="1543050"/>
            <a:ext cx="3832177" cy="2858688"/>
          </a:xfrm>
        </p:spPr>
        <p:txBody>
          <a:bodyPr/>
          <a:lstStyle>
            <a:lvl1pPr marL="0" indent="0">
              <a:buNone/>
              <a:defRPr sz="1200"/>
            </a:lvl1pPr>
          </a:lstStyle>
          <a:p>
            <a:pPr lvl="0"/>
            <a:r>
              <a:rPr lang="en-US"/>
              <a:t>Click to edit Master text styles</a:t>
            </a:r>
          </a:p>
        </p:txBody>
      </p:sp>
      <p:sp>
        <p:nvSpPr>
          <p:cNvPr id="6" name="Date Placeholder 3">
            <a:extLst>
              <a:ext uri="{FF2B5EF4-FFF2-40B4-BE49-F238E27FC236}">
                <a16:creationId xmlns:a16="http://schemas.microsoft.com/office/drawing/2014/main" id="{D3BA3A0E-EA05-4203-83D1-4EAD76762249}"/>
              </a:ext>
            </a:extLst>
          </p:cNvPr>
          <p:cNvSpPr txBox="1">
            <a:spLocks noGrp="1"/>
          </p:cNvSpPr>
          <p:nvPr>
            <p:ph type="dt" sz="half" idx="7"/>
          </p:nvPr>
        </p:nvSpPr>
        <p:spPr/>
        <p:txBody>
          <a:bodyPr/>
          <a:lstStyle>
            <a:lvl1pPr>
              <a:defRPr/>
            </a:lvl1pPr>
          </a:lstStyle>
          <a:p>
            <a:pPr lvl="0"/>
            <a:fld id="{B41FF975-2D28-450F-B4FA-F8CFD677173D}" type="datetime4">
              <a:rPr lang="en-GB"/>
              <a:pPr lvl="0"/>
              <a:t>12 July 2021</a:t>
            </a:fld>
            <a:endParaRPr lang="en-US"/>
          </a:p>
        </p:txBody>
      </p:sp>
      <p:sp>
        <p:nvSpPr>
          <p:cNvPr id="7" name="Footer Placeholder 4">
            <a:extLst>
              <a:ext uri="{FF2B5EF4-FFF2-40B4-BE49-F238E27FC236}">
                <a16:creationId xmlns:a16="http://schemas.microsoft.com/office/drawing/2014/main" id="{987B8D31-37D3-4AC5-84D6-1B0C047E9FF2}"/>
              </a:ext>
            </a:extLst>
          </p:cNvPr>
          <p:cNvSpPr txBox="1">
            <a:spLocks noGrp="1"/>
          </p:cNvSpPr>
          <p:nvPr>
            <p:ph type="ftr" sz="quarter" idx="9"/>
          </p:nvPr>
        </p:nvSpPr>
        <p:spPr>
          <a:xfrm>
            <a:off x="287341" y="4803772"/>
            <a:ext cx="4482626" cy="226341"/>
          </a:xfrm>
        </p:spPr>
        <p:txBody>
          <a:bodyPr/>
          <a:lstStyle>
            <a:lvl1pPr>
              <a:defRPr/>
            </a:lvl1pPr>
          </a:lstStyle>
          <a:p>
            <a:pPr lvl="0"/>
            <a:r>
              <a:rPr lang="en-US"/>
              <a:t>Security marking: PUBLIC/INTERNAL USE ONLY/CONFIDENTIAL</a:t>
            </a:r>
          </a:p>
        </p:txBody>
      </p:sp>
      <p:sp>
        <p:nvSpPr>
          <p:cNvPr id="8" name="Slide Number Placeholder 5">
            <a:extLst>
              <a:ext uri="{FF2B5EF4-FFF2-40B4-BE49-F238E27FC236}">
                <a16:creationId xmlns:a16="http://schemas.microsoft.com/office/drawing/2014/main" id="{F8006F14-2640-4E08-A89C-8E4AA3B97F12}"/>
              </a:ext>
            </a:extLst>
          </p:cNvPr>
          <p:cNvSpPr txBox="1">
            <a:spLocks noGrp="1"/>
          </p:cNvSpPr>
          <p:nvPr>
            <p:ph type="sldNum" sz="quarter" idx="8"/>
          </p:nvPr>
        </p:nvSpPr>
        <p:spPr/>
        <p:txBody>
          <a:bodyPr/>
          <a:lstStyle>
            <a:lvl1pPr>
              <a:defRPr/>
            </a:lvl1pPr>
          </a:lstStyle>
          <a:p>
            <a:pPr lvl="0"/>
            <a:r>
              <a:rPr lang="en-US"/>
              <a:t>|   </a:t>
            </a:r>
            <a:fld id="{9C028329-3E59-4B7B-AB75-D939275E92CB}" type="slidenum">
              <a:t>‹#›</a:t>
            </a:fld>
            <a:endParaRPr lang="en-US"/>
          </a:p>
        </p:txBody>
      </p:sp>
      <p:sp>
        <p:nvSpPr>
          <p:cNvPr id="9" name="Rectangle 13">
            <a:extLst>
              <a:ext uri="{FF2B5EF4-FFF2-40B4-BE49-F238E27FC236}">
                <a16:creationId xmlns:a16="http://schemas.microsoft.com/office/drawing/2014/main" id="{EC49439E-4CBC-4412-B883-F9B9530B1EF7}"/>
              </a:ext>
            </a:extLst>
          </p:cNvPr>
          <p:cNvSpPr/>
          <p:nvPr/>
        </p:nvSpPr>
        <p:spPr>
          <a:xfrm>
            <a:off x="8068647" y="4469056"/>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4284622472"/>
      </p:ext>
    </p:extLst>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_Custom Layout 1">
    <p:spTree>
      <p:nvGrpSpPr>
        <p:cNvPr id="1" name=""/>
        <p:cNvGrpSpPr/>
        <p:nvPr/>
      </p:nvGrpSpPr>
      <p:grpSpPr>
        <a:xfrm>
          <a:off x="0" y="0"/>
          <a:ext cx="0" cy="0"/>
          <a:chOff x="0" y="0"/>
          <a:chExt cx="0" cy="0"/>
        </a:xfrm>
      </p:grpSpPr>
      <p:cxnSp>
        <p:nvCxnSpPr>
          <p:cNvPr id="10" name="Straight Connector 9"/>
          <p:cNvCxnSpPr/>
          <p:nvPr userDrawn="1"/>
        </p:nvCxnSpPr>
        <p:spPr>
          <a:xfrm>
            <a:off x="4896465" y="384896"/>
            <a:ext cx="3860583"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 name="Group 4"/>
          <p:cNvGrpSpPr/>
          <p:nvPr userDrawn="1"/>
        </p:nvGrpSpPr>
        <p:grpSpPr>
          <a:xfrm>
            <a:off x="5638798" y="0"/>
            <a:ext cx="3505202" cy="5143500"/>
            <a:chOff x="5638798" y="0"/>
            <a:chExt cx="3505202" cy="5143500"/>
          </a:xfrm>
        </p:grpSpPr>
        <p:sp>
          <p:nvSpPr>
            <p:cNvPr id="3" name="Rectangle 2"/>
            <p:cNvSpPr/>
            <p:nvPr userDrawn="1"/>
          </p:nvSpPr>
          <p:spPr>
            <a:xfrm>
              <a:off x="8009467" y="0"/>
              <a:ext cx="1134533"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userDrawn="1"/>
          </p:nvSpPr>
          <p:spPr>
            <a:xfrm>
              <a:off x="5638798" y="0"/>
              <a:ext cx="2463801" cy="5143500"/>
            </a:xfrm>
            <a:custGeom>
              <a:avLst/>
              <a:gdLst>
                <a:gd name="connsiteX0" fmla="*/ 0 w 1354668"/>
                <a:gd name="connsiteY0" fmla="*/ 0 h 5143500"/>
                <a:gd name="connsiteX1" fmla="*/ 1354668 w 1354668"/>
                <a:gd name="connsiteY1" fmla="*/ 0 h 5143500"/>
                <a:gd name="connsiteX2" fmla="*/ 1354668 w 1354668"/>
                <a:gd name="connsiteY2" fmla="*/ 5143500 h 5143500"/>
                <a:gd name="connsiteX3" fmla="*/ 0 w 1354668"/>
                <a:gd name="connsiteY3" fmla="*/ 5143500 h 5143500"/>
                <a:gd name="connsiteX4" fmla="*/ 0 w 1354668"/>
                <a:gd name="connsiteY4" fmla="*/ 0 h 5143500"/>
                <a:gd name="connsiteX0" fmla="*/ 643467 w 1354668"/>
                <a:gd name="connsiteY0" fmla="*/ 0 h 5143500"/>
                <a:gd name="connsiteX1" fmla="*/ 1354668 w 1354668"/>
                <a:gd name="connsiteY1" fmla="*/ 0 h 5143500"/>
                <a:gd name="connsiteX2" fmla="*/ 1354668 w 1354668"/>
                <a:gd name="connsiteY2" fmla="*/ 5143500 h 5143500"/>
                <a:gd name="connsiteX3" fmla="*/ 0 w 1354668"/>
                <a:gd name="connsiteY3" fmla="*/ 5143500 h 5143500"/>
                <a:gd name="connsiteX4" fmla="*/ 643467 w 1354668"/>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668" h="5143500">
                  <a:moveTo>
                    <a:pt x="643467" y="0"/>
                  </a:moveTo>
                  <a:lnTo>
                    <a:pt x="1354668" y="0"/>
                  </a:lnTo>
                  <a:lnTo>
                    <a:pt x="1354668" y="5143500"/>
                  </a:lnTo>
                  <a:lnTo>
                    <a:pt x="0" y="5143500"/>
                  </a:lnTo>
                  <a:lnTo>
                    <a:pt x="643467"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descr="UCAS-Right_aligned-White_box-Keyline-CMYK.eps"/>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08132" y="4464249"/>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ooter Placeholder 4"/>
          <p:cNvSpPr>
            <a:spLocks noGrp="1"/>
          </p:cNvSpPr>
          <p:nvPr>
            <p:ph type="ftr" sz="quarter" idx="3"/>
          </p:nvPr>
        </p:nvSpPr>
        <p:spPr>
          <a:xfrm>
            <a:off x="395288" y="4868863"/>
            <a:ext cx="8455692" cy="274637"/>
          </a:xfrm>
          <a:prstGeom prst="rect">
            <a:avLst/>
          </a:prstGeom>
        </p:spPr>
        <p:txBody>
          <a:bodyPr vert="horz" lIns="91440" tIns="45720" rIns="91440" bIns="45720" rtlCol="0" anchor="ctr"/>
          <a:lstStyle>
            <a:lvl1pPr algn="r">
              <a:defRPr sz="7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583137316"/>
      </p:ext>
    </p:extLst>
  </p:cSld>
  <p:clrMapOvr>
    <a:masterClrMapping/>
  </p:clrMapOvr>
  <p:extLst>
    <p:ext uri="{DCECCB84-F9BA-43D5-87BE-67443E8EF086}">
      <p15:sldGuideLst xmlns:p15="http://schemas.microsoft.com/office/powerpoint/2012/main">
        <p15:guide id="1" orient="horz" pos="242">
          <p15:clr>
            <a:srgbClr val="FBAE40"/>
          </p15:clr>
        </p15:guide>
        <p15:guide id="2" pos="5516">
          <p15:clr>
            <a:srgbClr val="FBAE40"/>
          </p15:clr>
        </p15:guide>
        <p15:guide id="4" pos="5511">
          <p15:clr>
            <a:srgbClr val="FBAE40"/>
          </p15:clr>
        </p15:guide>
        <p15:guide id="5" pos="249">
          <p15:clr>
            <a:srgbClr val="FBAE40"/>
          </p15:clr>
        </p15:guide>
        <p15:guide id="6" orient="horz" pos="3026">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Custom Layout 1">
    <p:spTree>
      <p:nvGrpSpPr>
        <p:cNvPr id="1" name=""/>
        <p:cNvGrpSpPr/>
        <p:nvPr/>
      </p:nvGrpSpPr>
      <p:grpSpPr>
        <a:xfrm>
          <a:off x="0" y="0"/>
          <a:ext cx="0" cy="0"/>
          <a:chOff x="0" y="0"/>
          <a:chExt cx="0" cy="0"/>
        </a:xfrm>
      </p:grpSpPr>
      <p:sp>
        <p:nvSpPr>
          <p:cNvPr id="2" name="Rectangle 1"/>
          <p:cNvSpPr/>
          <p:nvPr userDrawn="1"/>
        </p:nvSpPr>
        <p:spPr>
          <a:xfrm>
            <a:off x="-2" y="4199467"/>
            <a:ext cx="9144001" cy="944033"/>
          </a:xfrm>
          <a:custGeom>
            <a:avLst/>
            <a:gdLst>
              <a:gd name="connsiteX0" fmla="*/ 0 w 9144000"/>
              <a:gd name="connsiteY0" fmla="*/ 0 h 1223433"/>
              <a:gd name="connsiteX1" fmla="*/ 9144000 w 9144000"/>
              <a:gd name="connsiteY1" fmla="*/ 0 h 1223433"/>
              <a:gd name="connsiteX2" fmla="*/ 9144000 w 9144000"/>
              <a:gd name="connsiteY2" fmla="*/ 1223433 h 1223433"/>
              <a:gd name="connsiteX3" fmla="*/ 0 w 9144000"/>
              <a:gd name="connsiteY3" fmla="*/ 1223433 h 1223433"/>
              <a:gd name="connsiteX4" fmla="*/ 0 w 9144000"/>
              <a:gd name="connsiteY4" fmla="*/ 0 h 1223433"/>
              <a:gd name="connsiteX0" fmla="*/ 33866 w 9144000"/>
              <a:gd name="connsiteY0" fmla="*/ 626533 h 1223433"/>
              <a:gd name="connsiteX1" fmla="*/ 9144000 w 9144000"/>
              <a:gd name="connsiteY1" fmla="*/ 0 h 1223433"/>
              <a:gd name="connsiteX2" fmla="*/ 9144000 w 9144000"/>
              <a:gd name="connsiteY2" fmla="*/ 1223433 h 1223433"/>
              <a:gd name="connsiteX3" fmla="*/ 0 w 9144000"/>
              <a:gd name="connsiteY3" fmla="*/ 1223433 h 1223433"/>
              <a:gd name="connsiteX4" fmla="*/ 33866 w 9144000"/>
              <a:gd name="connsiteY4" fmla="*/ 626533 h 1223433"/>
              <a:gd name="connsiteX0" fmla="*/ 448732 w 9144000"/>
              <a:gd name="connsiteY0" fmla="*/ 582642 h 1223433"/>
              <a:gd name="connsiteX1" fmla="*/ 9144000 w 9144000"/>
              <a:gd name="connsiteY1" fmla="*/ 0 h 1223433"/>
              <a:gd name="connsiteX2" fmla="*/ 9144000 w 9144000"/>
              <a:gd name="connsiteY2" fmla="*/ 1223433 h 1223433"/>
              <a:gd name="connsiteX3" fmla="*/ 0 w 9144000"/>
              <a:gd name="connsiteY3" fmla="*/ 1223433 h 1223433"/>
              <a:gd name="connsiteX4" fmla="*/ 448732 w 9144000"/>
              <a:gd name="connsiteY4" fmla="*/ 582642 h 1223433"/>
              <a:gd name="connsiteX0" fmla="*/ 0 w 9144001"/>
              <a:gd name="connsiteY0" fmla="*/ 615560 h 1223433"/>
              <a:gd name="connsiteX1" fmla="*/ 9144001 w 9144001"/>
              <a:gd name="connsiteY1" fmla="*/ 0 h 1223433"/>
              <a:gd name="connsiteX2" fmla="*/ 9144001 w 9144001"/>
              <a:gd name="connsiteY2" fmla="*/ 1223433 h 1223433"/>
              <a:gd name="connsiteX3" fmla="*/ 1 w 9144001"/>
              <a:gd name="connsiteY3" fmla="*/ 1223433 h 1223433"/>
              <a:gd name="connsiteX4" fmla="*/ 0 w 9144001"/>
              <a:gd name="connsiteY4" fmla="*/ 615560 h 1223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1" h="1223433">
                <a:moveTo>
                  <a:pt x="0" y="615560"/>
                </a:moveTo>
                <a:lnTo>
                  <a:pt x="9144001" y="0"/>
                </a:lnTo>
                <a:lnTo>
                  <a:pt x="9144001" y="1223433"/>
                </a:lnTo>
                <a:lnTo>
                  <a:pt x="1" y="1223433"/>
                </a:lnTo>
                <a:cubicBezTo>
                  <a:pt x="1" y="1020809"/>
                  <a:pt x="0" y="818184"/>
                  <a:pt x="0" y="61556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UCAS-Right_aligned-White_box-Keyline-CMYK.eps"/>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08132" y="4464249"/>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ooter Placeholder 4"/>
          <p:cNvSpPr>
            <a:spLocks noGrp="1"/>
          </p:cNvSpPr>
          <p:nvPr>
            <p:ph type="ftr" sz="quarter" idx="3"/>
          </p:nvPr>
        </p:nvSpPr>
        <p:spPr>
          <a:xfrm>
            <a:off x="395288" y="4868863"/>
            <a:ext cx="8455692" cy="274637"/>
          </a:xfrm>
          <a:prstGeom prst="rect">
            <a:avLst/>
          </a:prstGeom>
        </p:spPr>
        <p:txBody>
          <a:bodyPr vert="horz" lIns="91440" tIns="45720" rIns="91440" bIns="45720" rtlCol="0" anchor="ctr"/>
          <a:lstStyle>
            <a:lvl1pPr algn="r">
              <a:defRPr sz="7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893706716"/>
      </p:ext>
    </p:extLst>
  </p:cSld>
  <p:clrMapOvr>
    <a:masterClrMapping/>
  </p:clrMapOvr>
  <p:extLst>
    <p:ext uri="{DCECCB84-F9BA-43D5-87BE-67443E8EF086}">
      <p15:sldGuideLst xmlns:p15="http://schemas.microsoft.com/office/powerpoint/2012/main">
        <p15:guide id="1" orient="horz" pos="237">
          <p15:clr>
            <a:srgbClr val="FBAE40"/>
          </p15:clr>
        </p15:guide>
        <p15:guide id="2" pos="5516">
          <p15:clr>
            <a:srgbClr val="FBAE40"/>
          </p15:clr>
        </p15:guide>
        <p15:guide id="4" pos="5511">
          <p15:clr>
            <a:srgbClr val="FBAE40"/>
          </p15:clr>
        </p15:guide>
        <p15:guide id="5" pos="249">
          <p15:clr>
            <a:srgbClr val="FBAE40"/>
          </p15:clr>
        </p15:guide>
        <p15:guide id="6" orient="horz" pos="2935">
          <p15:clr>
            <a:srgbClr val="FBAE40"/>
          </p15:clr>
        </p15:guide>
        <p15:guide id="7" orient="horz" pos="2663">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le Slide 5">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8" descr="UCAS-Right_aligned-White_box-Keyline-CMYK.eps">
            <a:extLst>
              <a:ext uri="{FF2B5EF4-FFF2-40B4-BE49-F238E27FC236}">
                <a16:creationId xmlns:a16="http://schemas.microsoft.com/office/drawing/2014/main" id="{8A9FFD5E-A9B3-4802-BA22-0F34734FE311}"/>
              </a:ext>
            </a:extLst>
          </p:cNvPr>
          <p:cNvPicPr>
            <a:picLocks noChangeAspect="1"/>
          </p:cNvPicPr>
          <p:nvPr/>
        </p:nvPicPr>
        <p:blipFill>
          <a:blip r:embed="rId3"/>
          <a:srcRect/>
          <a:stretch>
            <a:fillRect/>
          </a:stretch>
        </p:blipFill>
        <p:spPr>
          <a:xfrm>
            <a:off x="7908133" y="336800"/>
            <a:ext cx="1235866" cy="336947"/>
          </a:xfrm>
          <a:prstGeom prst="rect">
            <a:avLst/>
          </a:prstGeom>
          <a:noFill/>
          <a:ln cap="flat">
            <a:noFill/>
          </a:ln>
        </p:spPr>
      </p:pic>
      <p:sp>
        <p:nvSpPr>
          <p:cNvPr id="3" name="Rectangle 9">
            <a:extLst>
              <a:ext uri="{FF2B5EF4-FFF2-40B4-BE49-F238E27FC236}">
                <a16:creationId xmlns:a16="http://schemas.microsoft.com/office/drawing/2014/main" id="{AD74F744-AC21-46C0-B9F2-B0D8B4865A0E}"/>
              </a:ext>
            </a:extLst>
          </p:cNvPr>
          <p:cNvSpPr/>
          <p:nvPr/>
        </p:nvSpPr>
        <p:spPr>
          <a:xfrm>
            <a:off x="295177" y="555626"/>
            <a:ext cx="4958141" cy="4016373"/>
          </a:xfrm>
          <a:prstGeom prst="rect">
            <a:avLst/>
          </a:prstGeom>
          <a:solidFill>
            <a:srgbClr val="3BC0C7"/>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4" name="Title 1">
            <a:extLst>
              <a:ext uri="{FF2B5EF4-FFF2-40B4-BE49-F238E27FC236}">
                <a16:creationId xmlns:a16="http://schemas.microsoft.com/office/drawing/2014/main" id="{A348F996-38E6-44A6-96B8-A04324C8F380}"/>
              </a:ext>
            </a:extLst>
          </p:cNvPr>
          <p:cNvSpPr txBox="1">
            <a:spLocks noGrp="1"/>
          </p:cNvSpPr>
          <p:nvPr>
            <p:ph type="title"/>
          </p:nvPr>
        </p:nvSpPr>
        <p:spPr>
          <a:xfrm>
            <a:off x="645456" y="1635120"/>
            <a:ext cx="4240310" cy="1296335"/>
          </a:xfrm>
        </p:spPr>
        <p:txBody>
          <a:bodyPr/>
          <a:lstStyle>
            <a:lvl1pPr>
              <a:defRPr sz="4500"/>
            </a:lvl1pPr>
          </a:lstStyle>
          <a:p>
            <a:pPr lvl="0"/>
            <a:r>
              <a:rPr lang="en-GB"/>
              <a:t>Click to edit </a:t>
            </a:r>
            <a:br>
              <a:rPr lang="en-GB"/>
            </a:br>
            <a:r>
              <a:rPr lang="en-GB"/>
              <a:t>Master title style</a:t>
            </a:r>
            <a:endParaRPr lang="en-US"/>
          </a:p>
        </p:txBody>
      </p:sp>
      <p:sp>
        <p:nvSpPr>
          <p:cNvPr id="5" name="Subtitle 2">
            <a:extLst>
              <a:ext uri="{FF2B5EF4-FFF2-40B4-BE49-F238E27FC236}">
                <a16:creationId xmlns:a16="http://schemas.microsoft.com/office/drawing/2014/main" id="{A26232D4-A933-4361-8FAE-1DF418CCAB9F}"/>
              </a:ext>
            </a:extLst>
          </p:cNvPr>
          <p:cNvSpPr txBox="1">
            <a:spLocks noGrp="1"/>
          </p:cNvSpPr>
          <p:nvPr>
            <p:ph type="subTitle" idx="4294967295"/>
          </p:nvPr>
        </p:nvSpPr>
        <p:spPr>
          <a:xfrm>
            <a:off x="645456" y="3030074"/>
            <a:ext cx="4491322" cy="590546"/>
          </a:xfrm>
        </p:spPr>
        <p:txBody>
          <a:bodyPr/>
          <a:lstStyle>
            <a:lvl1pPr marL="0" indent="0">
              <a:buNone/>
              <a:defRPr lang="en-GB" sz="1800"/>
            </a:lvl1pPr>
          </a:lstStyle>
          <a:p>
            <a:pPr lvl="0"/>
            <a:r>
              <a:rPr lang="en-GB"/>
              <a:t>Click to edit Master </a:t>
            </a:r>
            <a:br>
              <a:rPr lang="en-GB"/>
            </a:br>
            <a:r>
              <a:rPr lang="en-GB"/>
              <a:t>subtitle style</a:t>
            </a:r>
            <a:endParaRPr lang="en-US"/>
          </a:p>
        </p:txBody>
      </p:sp>
      <p:sp>
        <p:nvSpPr>
          <p:cNvPr id="6" name="Rectangle 12">
            <a:extLst>
              <a:ext uri="{FF2B5EF4-FFF2-40B4-BE49-F238E27FC236}">
                <a16:creationId xmlns:a16="http://schemas.microsoft.com/office/drawing/2014/main" id="{AB1EEE5D-4A57-45FB-B8B7-B0495338EA8E}"/>
              </a:ext>
            </a:extLst>
          </p:cNvPr>
          <p:cNvSpPr/>
          <p:nvPr/>
        </p:nvSpPr>
        <p:spPr>
          <a:xfrm>
            <a:off x="725896" y="1358533"/>
            <a:ext cx="788020" cy="98325"/>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1680696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le Slide 6">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8" descr="UCAS-Right_aligned-White_box-Keyline-CMYK.eps">
            <a:extLst>
              <a:ext uri="{FF2B5EF4-FFF2-40B4-BE49-F238E27FC236}">
                <a16:creationId xmlns:a16="http://schemas.microsoft.com/office/drawing/2014/main" id="{1EC20B33-87DE-4DF5-AE98-AC5D444DADCD}"/>
              </a:ext>
            </a:extLst>
          </p:cNvPr>
          <p:cNvPicPr>
            <a:picLocks noChangeAspect="1"/>
          </p:cNvPicPr>
          <p:nvPr/>
        </p:nvPicPr>
        <p:blipFill>
          <a:blip r:embed="rId3"/>
          <a:srcRect/>
          <a:stretch>
            <a:fillRect/>
          </a:stretch>
        </p:blipFill>
        <p:spPr>
          <a:xfrm>
            <a:off x="7908133" y="336800"/>
            <a:ext cx="1235866" cy="336947"/>
          </a:xfrm>
          <a:prstGeom prst="rect">
            <a:avLst/>
          </a:prstGeom>
          <a:noFill/>
          <a:ln cap="flat">
            <a:noFill/>
          </a:ln>
        </p:spPr>
      </p:pic>
      <p:sp>
        <p:nvSpPr>
          <p:cNvPr id="3" name="Rectangle 9">
            <a:extLst>
              <a:ext uri="{FF2B5EF4-FFF2-40B4-BE49-F238E27FC236}">
                <a16:creationId xmlns:a16="http://schemas.microsoft.com/office/drawing/2014/main" id="{AC8C4F40-6194-475B-9104-500DB258B84A}"/>
              </a:ext>
            </a:extLst>
          </p:cNvPr>
          <p:cNvSpPr/>
          <p:nvPr/>
        </p:nvSpPr>
        <p:spPr>
          <a:xfrm>
            <a:off x="295177" y="555626"/>
            <a:ext cx="4958141" cy="4016373"/>
          </a:xfrm>
          <a:prstGeom prst="rect">
            <a:avLst/>
          </a:prstGeom>
          <a:solidFill>
            <a:srgbClr val="FBC6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4" name="Title 1">
            <a:extLst>
              <a:ext uri="{FF2B5EF4-FFF2-40B4-BE49-F238E27FC236}">
                <a16:creationId xmlns:a16="http://schemas.microsoft.com/office/drawing/2014/main" id="{4F2B76F8-0FF5-4203-A272-D282DD5BF73B}"/>
              </a:ext>
            </a:extLst>
          </p:cNvPr>
          <p:cNvSpPr txBox="1">
            <a:spLocks noGrp="1"/>
          </p:cNvSpPr>
          <p:nvPr>
            <p:ph type="title"/>
          </p:nvPr>
        </p:nvSpPr>
        <p:spPr>
          <a:xfrm>
            <a:off x="645456" y="1635120"/>
            <a:ext cx="4240310" cy="1296335"/>
          </a:xfrm>
        </p:spPr>
        <p:txBody>
          <a:bodyPr/>
          <a:lstStyle>
            <a:lvl1pPr>
              <a:defRPr sz="4500"/>
            </a:lvl1pPr>
          </a:lstStyle>
          <a:p>
            <a:pPr lvl="0"/>
            <a:r>
              <a:rPr lang="en-GB"/>
              <a:t>Click to edit </a:t>
            </a:r>
            <a:br>
              <a:rPr lang="en-GB"/>
            </a:br>
            <a:r>
              <a:rPr lang="en-GB"/>
              <a:t>Master title style</a:t>
            </a:r>
            <a:endParaRPr lang="en-US"/>
          </a:p>
        </p:txBody>
      </p:sp>
      <p:sp>
        <p:nvSpPr>
          <p:cNvPr id="5" name="Subtitle 2">
            <a:extLst>
              <a:ext uri="{FF2B5EF4-FFF2-40B4-BE49-F238E27FC236}">
                <a16:creationId xmlns:a16="http://schemas.microsoft.com/office/drawing/2014/main" id="{24DBA59C-B5E1-4A65-99A3-E0FD7B953C7A}"/>
              </a:ext>
            </a:extLst>
          </p:cNvPr>
          <p:cNvSpPr txBox="1">
            <a:spLocks noGrp="1"/>
          </p:cNvSpPr>
          <p:nvPr>
            <p:ph type="subTitle" idx="4294967295"/>
          </p:nvPr>
        </p:nvSpPr>
        <p:spPr>
          <a:xfrm>
            <a:off x="645456" y="3030074"/>
            <a:ext cx="4491322" cy="590546"/>
          </a:xfrm>
        </p:spPr>
        <p:txBody>
          <a:bodyPr/>
          <a:lstStyle>
            <a:lvl1pPr marL="0" indent="0">
              <a:buNone/>
              <a:defRPr lang="en-GB" sz="1800"/>
            </a:lvl1pPr>
          </a:lstStyle>
          <a:p>
            <a:pPr lvl="0"/>
            <a:r>
              <a:rPr lang="en-GB"/>
              <a:t>Click to edit Master </a:t>
            </a:r>
            <a:br>
              <a:rPr lang="en-GB"/>
            </a:br>
            <a:r>
              <a:rPr lang="en-GB"/>
              <a:t>subtitle style</a:t>
            </a:r>
            <a:endParaRPr lang="en-US"/>
          </a:p>
        </p:txBody>
      </p:sp>
      <p:sp>
        <p:nvSpPr>
          <p:cNvPr id="6" name="Rectangle 12">
            <a:extLst>
              <a:ext uri="{FF2B5EF4-FFF2-40B4-BE49-F238E27FC236}">
                <a16:creationId xmlns:a16="http://schemas.microsoft.com/office/drawing/2014/main" id="{BE6156F6-6B94-46E7-B8BC-560D86A1AF5A}"/>
              </a:ext>
            </a:extLst>
          </p:cNvPr>
          <p:cNvSpPr/>
          <p:nvPr/>
        </p:nvSpPr>
        <p:spPr>
          <a:xfrm>
            <a:off x="725896" y="1358533"/>
            <a:ext cx="788020" cy="98325"/>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3933013971"/>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Title and Content 1">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FD3A4ABC-F119-4877-815D-8B7111EE91CB}"/>
              </a:ext>
            </a:extLst>
          </p:cNvPr>
          <p:cNvSpPr/>
          <p:nvPr/>
        </p:nvSpPr>
        <p:spPr>
          <a:xfrm>
            <a:off x="0" y="4632725"/>
            <a:ext cx="9144000" cy="510774"/>
          </a:xfrm>
          <a:prstGeom prst="rect">
            <a:avLst/>
          </a:prstGeom>
          <a:solidFill>
            <a:srgbClr val="5DB88D"/>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97050CAB-F002-4FE2-9E3C-BDDBFBDFF658}"/>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Content Placeholder 2">
            <a:extLst>
              <a:ext uri="{FF2B5EF4-FFF2-40B4-BE49-F238E27FC236}">
                <a16:creationId xmlns:a16="http://schemas.microsoft.com/office/drawing/2014/main" id="{EAC9DC73-DDF5-46A3-85BD-3A5AB6B0F40B}"/>
              </a:ext>
            </a:extLst>
          </p:cNvPr>
          <p:cNvSpPr txBox="1">
            <a:spLocks noGrp="1"/>
          </p:cNvSpPr>
          <p:nvPr>
            <p:ph idx="1"/>
          </p:nvPr>
        </p:nvSpPr>
        <p:spPr/>
        <p:txBody>
          <a:bodyPr/>
          <a:lstStyle>
            <a:lvl1pPr>
              <a:buClr>
                <a:srgbClr val="5DB88D"/>
              </a:buClr>
              <a:defRPr/>
            </a:lvl1pPr>
            <a:lvl2pPr>
              <a:buClr>
                <a:srgbClr val="5DB88D"/>
              </a:buClr>
              <a:defRPr/>
            </a:lvl2pPr>
            <a:lvl3pPr>
              <a:buClr>
                <a:srgbClr val="5DB88D"/>
              </a:buClr>
              <a:defRPr/>
            </a:lvl3pPr>
            <a:lvl4pPr>
              <a:buClr>
                <a:srgbClr val="5DB88D"/>
              </a:buClr>
              <a:defRPr/>
            </a:lvl4pPr>
            <a:lvl5pPr>
              <a:buClr>
                <a:srgbClr val="5DB88D"/>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7C47565-2945-46E1-B943-81545A6ED330}"/>
              </a:ext>
            </a:extLst>
          </p:cNvPr>
          <p:cNvSpPr txBox="1">
            <a:spLocks noGrp="1"/>
          </p:cNvSpPr>
          <p:nvPr>
            <p:ph type="dt" sz="half" idx="7"/>
          </p:nvPr>
        </p:nvSpPr>
        <p:spPr/>
        <p:txBody>
          <a:bodyPr/>
          <a:lstStyle>
            <a:lvl1pPr>
              <a:defRPr>
                <a:solidFill>
                  <a:srgbClr val="FFFFFF"/>
                </a:solidFill>
              </a:defRPr>
            </a:lvl1pPr>
          </a:lstStyle>
          <a:p>
            <a:pPr lvl="0"/>
            <a:fld id="{DB48CD40-974B-4ED7-82E3-110FDD5474E1}" type="datetime4">
              <a:rPr lang="en-GB"/>
              <a:pPr lvl="0"/>
              <a:t>12 July 2021</a:t>
            </a:fld>
            <a:endParaRPr lang="en-US"/>
          </a:p>
        </p:txBody>
      </p:sp>
      <p:sp>
        <p:nvSpPr>
          <p:cNvPr id="6" name="Footer Placeholder 4">
            <a:extLst>
              <a:ext uri="{FF2B5EF4-FFF2-40B4-BE49-F238E27FC236}">
                <a16:creationId xmlns:a16="http://schemas.microsoft.com/office/drawing/2014/main" id="{17210D2E-0E82-459E-88E7-462511AB15B7}"/>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7" name="Slide Number Placeholder 5">
            <a:extLst>
              <a:ext uri="{FF2B5EF4-FFF2-40B4-BE49-F238E27FC236}">
                <a16:creationId xmlns:a16="http://schemas.microsoft.com/office/drawing/2014/main" id="{C00C4150-F46C-4D6E-B186-57A5F1A4AA61}"/>
              </a:ext>
            </a:extLst>
          </p:cNvPr>
          <p:cNvSpPr txBox="1">
            <a:spLocks noGrp="1"/>
          </p:cNvSpPr>
          <p:nvPr>
            <p:ph type="sldNum" sz="quarter" idx="8"/>
          </p:nvPr>
        </p:nvSpPr>
        <p:spPr/>
        <p:txBody>
          <a:bodyPr/>
          <a:lstStyle>
            <a:lvl1pPr>
              <a:defRPr>
                <a:solidFill>
                  <a:srgbClr val="FFFFFF"/>
                </a:solidFill>
              </a:defRPr>
            </a:lvl1pPr>
          </a:lstStyle>
          <a:p>
            <a:pPr lvl="0"/>
            <a:r>
              <a:rPr lang="en-US"/>
              <a:t>|   </a:t>
            </a:r>
            <a:fld id="{4226D69C-EF70-48AE-8311-864D7EFA8F30}" type="slidenum">
              <a:t>‹#›</a:t>
            </a:fld>
            <a:endParaRPr lang="en-US"/>
          </a:p>
        </p:txBody>
      </p:sp>
      <p:pic>
        <p:nvPicPr>
          <p:cNvPr id="8" name="Picture 9" descr="UCAS-Right_aligned-White_box-Keyline-CMYK.eps">
            <a:extLst>
              <a:ext uri="{FF2B5EF4-FFF2-40B4-BE49-F238E27FC236}">
                <a16:creationId xmlns:a16="http://schemas.microsoft.com/office/drawing/2014/main" id="{C06A0B0C-6C33-4B39-8928-0D98DCE5C997}"/>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9" name="Rectangle 11">
            <a:extLst>
              <a:ext uri="{FF2B5EF4-FFF2-40B4-BE49-F238E27FC236}">
                <a16:creationId xmlns:a16="http://schemas.microsoft.com/office/drawing/2014/main" id="{A5095A8E-6F3D-4C7E-B472-3CFCAA6D368C}"/>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821822836"/>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Title and Content 2">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06515591-8F33-4C3F-9D72-1AE55B027175}"/>
              </a:ext>
            </a:extLst>
          </p:cNvPr>
          <p:cNvSpPr/>
          <p:nvPr/>
        </p:nvSpPr>
        <p:spPr>
          <a:xfrm>
            <a:off x="0" y="4632725"/>
            <a:ext cx="9144000" cy="510774"/>
          </a:xfrm>
          <a:prstGeom prst="rect">
            <a:avLst/>
          </a:prstGeom>
          <a:solidFill>
            <a:srgbClr val="FF64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C9EA8268-80CD-4582-B0CC-3986E4410584}"/>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Content Placeholder 2">
            <a:extLst>
              <a:ext uri="{FF2B5EF4-FFF2-40B4-BE49-F238E27FC236}">
                <a16:creationId xmlns:a16="http://schemas.microsoft.com/office/drawing/2014/main" id="{88B39DA6-D301-4883-BE22-8135FD7E8AF3}"/>
              </a:ext>
            </a:extLst>
          </p:cNvPr>
          <p:cNvSpPr txBox="1">
            <a:spLocks noGrp="1"/>
          </p:cNvSpPr>
          <p:nvPr>
            <p:ph idx="1"/>
          </p:nvPr>
        </p:nvSpPr>
        <p:spPr/>
        <p:txBody>
          <a:bodyPr/>
          <a:lstStyle>
            <a:lvl1pPr>
              <a:buClr>
                <a:srgbClr val="FF6451"/>
              </a:buClr>
              <a:defRPr/>
            </a:lvl1pPr>
            <a:lvl2pPr>
              <a:buClr>
                <a:srgbClr val="FF6451"/>
              </a:buClr>
              <a:defRPr/>
            </a:lvl2pPr>
            <a:lvl3pPr>
              <a:buClr>
                <a:srgbClr val="FF6451"/>
              </a:buClr>
              <a:defRPr/>
            </a:lvl3pPr>
            <a:lvl4pPr>
              <a:buClr>
                <a:srgbClr val="FF6451"/>
              </a:buClr>
              <a:defRPr/>
            </a:lvl4pPr>
            <a:lvl5pPr>
              <a:buClr>
                <a:srgbClr val="FF645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7CF07F78-2161-46B3-90CE-CF666BB2C996}"/>
              </a:ext>
            </a:extLst>
          </p:cNvPr>
          <p:cNvSpPr txBox="1">
            <a:spLocks noGrp="1"/>
          </p:cNvSpPr>
          <p:nvPr>
            <p:ph type="dt" sz="half" idx="7"/>
          </p:nvPr>
        </p:nvSpPr>
        <p:spPr/>
        <p:txBody>
          <a:bodyPr/>
          <a:lstStyle>
            <a:lvl1pPr>
              <a:defRPr>
                <a:solidFill>
                  <a:srgbClr val="FFFFFF"/>
                </a:solidFill>
              </a:defRPr>
            </a:lvl1pPr>
          </a:lstStyle>
          <a:p>
            <a:pPr lvl="0"/>
            <a:fld id="{C0906959-BAFB-4CBD-AAAD-778E6F478DE4}" type="datetime4">
              <a:rPr lang="en-GB"/>
              <a:pPr lvl="0"/>
              <a:t>12 July 2021</a:t>
            </a:fld>
            <a:endParaRPr lang="en-US"/>
          </a:p>
        </p:txBody>
      </p:sp>
      <p:sp>
        <p:nvSpPr>
          <p:cNvPr id="6" name="Footer Placeholder 4">
            <a:extLst>
              <a:ext uri="{FF2B5EF4-FFF2-40B4-BE49-F238E27FC236}">
                <a16:creationId xmlns:a16="http://schemas.microsoft.com/office/drawing/2014/main" id="{45C045A8-FD3C-42F1-B7ED-3441A3C6D764}"/>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7" name="Slide Number Placeholder 5">
            <a:extLst>
              <a:ext uri="{FF2B5EF4-FFF2-40B4-BE49-F238E27FC236}">
                <a16:creationId xmlns:a16="http://schemas.microsoft.com/office/drawing/2014/main" id="{7028FCD1-DD6C-4E33-A436-36EA069FF419}"/>
              </a:ext>
            </a:extLst>
          </p:cNvPr>
          <p:cNvSpPr txBox="1">
            <a:spLocks noGrp="1"/>
          </p:cNvSpPr>
          <p:nvPr>
            <p:ph type="sldNum" sz="quarter" idx="8"/>
          </p:nvPr>
        </p:nvSpPr>
        <p:spPr/>
        <p:txBody>
          <a:bodyPr/>
          <a:lstStyle>
            <a:lvl1pPr>
              <a:defRPr>
                <a:solidFill>
                  <a:srgbClr val="FFFFFF"/>
                </a:solidFill>
              </a:defRPr>
            </a:lvl1pPr>
          </a:lstStyle>
          <a:p>
            <a:pPr lvl="0"/>
            <a:r>
              <a:rPr lang="en-US"/>
              <a:t>|   </a:t>
            </a:r>
            <a:fld id="{71C72447-BB11-4B92-946B-37106B65E33D}" type="slidenum">
              <a:t>‹#›</a:t>
            </a:fld>
            <a:endParaRPr lang="en-US"/>
          </a:p>
        </p:txBody>
      </p:sp>
      <p:pic>
        <p:nvPicPr>
          <p:cNvPr id="8" name="Picture 9" descr="UCAS-Right_aligned-White_box-Keyline-CMYK.eps">
            <a:extLst>
              <a:ext uri="{FF2B5EF4-FFF2-40B4-BE49-F238E27FC236}">
                <a16:creationId xmlns:a16="http://schemas.microsoft.com/office/drawing/2014/main" id="{B9C89690-D9D3-4A27-BE9F-58CF484A99BB}"/>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9" name="Rectangle 11">
            <a:extLst>
              <a:ext uri="{FF2B5EF4-FFF2-40B4-BE49-F238E27FC236}">
                <a16:creationId xmlns:a16="http://schemas.microsoft.com/office/drawing/2014/main" id="{323EF87E-4410-4E67-B801-AEB03B1F3CD1}"/>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274725309"/>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Title and Content 3">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C06B20F3-5070-4A3C-90F5-218FEA4E36BA}"/>
              </a:ext>
            </a:extLst>
          </p:cNvPr>
          <p:cNvSpPr/>
          <p:nvPr/>
        </p:nvSpPr>
        <p:spPr>
          <a:xfrm>
            <a:off x="0" y="4632725"/>
            <a:ext cx="9144000" cy="510774"/>
          </a:xfrm>
          <a:prstGeom prst="rect">
            <a:avLst/>
          </a:prstGeom>
          <a:solidFill>
            <a:srgbClr val="FBC6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EF21221E-94BD-445F-B9E8-8B4E6B9F9C96}"/>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Content Placeholder 2">
            <a:extLst>
              <a:ext uri="{FF2B5EF4-FFF2-40B4-BE49-F238E27FC236}">
                <a16:creationId xmlns:a16="http://schemas.microsoft.com/office/drawing/2014/main" id="{23A1778A-93B4-4074-9B55-06BEC34C170B}"/>
              </a:ext>
            </a:extLst>
          </p:cNvPr>
          <p:cNvSpPr txBox="1">
            <a:spLocks noGrp="1"/>
          </p:cNvSpPr>
          <p:nvPr>
            <p:ph idx="1"/>
          </p:nvPr>
        </p:nvSpPr>
        <p:spPr/>
        <p:txBody>
          <a:bodyPr/>
          <a:lstStyle>
            <a:lvl1pPr>
              <a:buClr>
                <a:srgbClr val="FBC651"/>
              </a:buClr>
              <a:defRPr/>
            </a:lvl1pPr>
            <a:lvl2pPr>
              <a:buClr>
                <a:srgbClr val="FBC651"/>
              </a:buClr>
              <a:defRPr/>
            </a:lvl2pPr>
            <a:lvl3pPr>
              <a:buClr>
                <a:srgbClr val="FBC651"/>
              </a:buClr>
              <a:defRPr/>
            </a:lvl3pPr>
            <a:lvl4pPr>
              <a:buClr>
                <a:srgbClr val="FBC651"/>
              </a:buClr>
              <a:defRPr/>
            </a:lvl4pPr>
            <a:lvl5pPr>
              <a:buClr>
                <a:srgbClr val="FBC65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EAC4A3B-D00F-453E-B0C5-DF3B672B9F13}"/>
              </a:ext>
            </a:extLst>
          </p:cNvPr>
          <p:cNvSpPr txBox="1">
            <a:spLocks noGrp="1"/>
          </p:cNvSpPr>
          <p:nvPr>
            <p:ph type="dt" sz="half" idx="7"/>
          </p:nvPr>
        </p:nvSpPr>
        <p:spPr/>
        <p:txBody>
          <a:bodyPr/>
          <a:lstStyle>
            <a:lvl1pPr>
              <a:defRPr/>
            </a:lvl1pPr>
          </a:lstStyle>
          <a:p>
            <a:pPr lvl="0"/>
            <a:fld id="{F64788DA-8C2D-495E-882A-DA6EB513A43E}" type="datetime4">
              <a:rPr lang="en-GB"/>
              <a:pPr lvl="0"/>
              <a:t>12 July 2021</a:t>
            </a:fld>
            <a:endParaRPr lang="en-US"/>
          </a:p>
        </p:txBody>
      </p:sp>
      <p:sp>
        <p:nvSpPr>
          <p:cNvPr id="6" name="Footer Placeholder 4">
            <a:extLst>
              <a:ext uri="{FF2B5EF4-FFF2-40B4-BE49-F238E27FC236}">
                <a16:creationId xmlns:a16="http://schemas.microsoft.com/office/drawing/2014/main" id="{853BF77D-D914-45AC-B3DC-0EBD82125A7E}"/>
              </a:ext>
            </a:extLst>
          </p:cNvPr>
          <p:cNvSpPr txBox="1">
            <a:spLocks noGrp="1"/>
          </p:cNvSpPr>
          <p:nvPr>
            <p:ph type="ftr" sz="quarter" idx="9"/>
          </p:nvPr>
        </p:nvSpPr>
        <p:spPr>
          <a:xfrm>
            <a:off x="287341" y="4803772"/>
            <a:ext cx="4482626" cy="226341"/>
          </a:xfrm>
        </p:spPr>
        <p:txBody>
          <a:bodyPr/>
          <a:lstStyle>
            <a:lvl1pPr>
              <a:defRPr/>
            </a:lvl1pPr>
          </a:lstStyle>
          <a:p>
            <a:pPr lvl="0"/>
            <a:r>
              <a:rPr lang="en-US"/>
              <a:t>Security marking: PUBLIC/INTERNAL USE ONLY/CONFIDENTIAL</a:t>
            </a:r>
          </a:p>
        </p:txBody>
      </p:sp>
      <p:sp>
        <p:nvSpPr>
          <p:cNvPr id="7" name="Slide Number Placeholder 5">
            <a:extLst>
              <a:ext uri="{FF2B5EF4-FFF2-40B4-BE49-F238E27FC236}">
                <a16:creationId xmlns:a16="http://schemas.microsoft.com/office/drawing/2014/main" id="{B43A13DB-421C-4ACF-AF69-83107B8586EF}"/>
              </a:ext>
            </a:extLst>
          </p:cNvPr>
          <p:cNvSpPr txBox="1">
            <a:spLocks noGrp="1"/>
          </p:cNvSpPr>
          <p:nvPr>
            <p:ph type="sldNum" sz="quarter" idx="8"/>
          </p:nvPr>
        </p:nvSpPr>
        <p:spPr/>
        <p:txBody>
          <a:bodyPr/>
          <a:lstStyle>
            <a:lvl1pPr>
              <a:defRPr/>
            </a:lvl1pPr>
          </a:lstStyle>
          <a:p>
            <a:pPr lvl="0"/>
            <a:r>
              <a:rPr lang="en-US"/>
              <a:t>|   </a:t>
            </a:r>
            <a:fld id="{10F5A01B-0D1D-4744-B575-DC2A96FD5435}" type="slidenum">
              <a:t>‹#›</a:t>
            </a:fld>
            <a:endParaRPr lang="en-US"/>
          </a:p>
        </p:txBody>
      </p:sp>
      <p:pic>
        <p:nvPicPr>
          <p:cNvPr id="8" name="Picture 9" descr="UCAS-Right_aligned-White_box-Keyline-CMYK.eps">
            <a:extLst>
              <a:ext uri="{FF2B5EF4-FFF2-40B4-BE49-F238E27FC236}">
                <a16:creationId xmlns:a16="http://schemas.microsoft.com/office/drawing/2014/main" id="{21E16144-974D-498C-AF1A-40725C7BB837}"/>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9" name="Rectangle 11">
            <a:extLst>
              <a:ext uri="{FF2B5EF4-FFF2-40B4-BE49-F238E27FC236}">
                <a16:creationId xmlns:a16="http://schemas.microsoft.com/office/drawing/2014/main" id="{AABF364C-03FC-4981-9135-932BFDB161DD}"/>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447203820"/>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1.emf"/><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3F3D90-DEEF-4B11-94A9-E13E675A9AAD}"/>
              </a:ext>
            </a:extLst>
          </p:cNvPr>
          <p:cNvSpPr txBox="1">
            <a:spLocks noGrp="1"/>
          </p:cNvSpPr>
          <p:nvPr>
            <p:ph type="title"/>
          </p:nvPr>
        </p:nvSpPr>
        <p:spPr>
          <a:xfrm>
            <a:off x="287341" y="564998"/>
            <a:ext cx="8228008" cy="1069793"/>
          </a:xfrm>
          <a:prstGeom prst="rect">
            <a:avLst/>
          </a:prstGeom>
          <a:noFill/>
          <a:ln>
            <a:noFill/>
          </a:ln>
        </p:spPr>
        <p:txBody>
          <a:bodyPr vert="horz" wrap="square" lIns="91440" tIns="45720" rIns="91440" bIns="45720" anchor="b" anchorCtr="0" compatLnSpc="1">
            <a:normAutofit/>
          </a:bodyPr>
          <a:lstStyle/>
          <a:p>
            <a:pPr lvl="0"/>
            <a:r>
              <a:rPr lang="en-GB"/>
              <a:t>Click to edit </a:t>
            </a:r>
            <a:br>
              <a:rPr lang="en-GB"/>
            </a:br>
            <a:r>
              <a:rPr lang="en-GB"/>
              <a:t>master title style</a:t>
            </a:r>
            <a:endParaRPr lang="en-US"/>
          </a:p>
        </p:txBody>
      </p:sp>
      <p:sp>
        <p:nvSpPr>
          <p:cNvPr id="3" name="Text Placeholder 2">
            <a:extLst>
              <a:ext uri="{FF2B5EF4-FFF2-40B4-BE49-F238E27FC236}">
                <a16:creationId xmlns:a16="http://schemas.microsoft.com/office/drawing/2014/main" id="{5101409A-6F5B-4DB4-83D9-60ECF8A7C56C}"/>
              </a:ext>
            </a:extLst>
          </p:cNvPr>
          <p:cNvSpPr txBox="1">
            <a:spLocks noGrp="1"/>
          </p:cNvSpPr>
          <p:nvPr>
            <p:ph type="body" idx="1"/>
          </p:nvPr>
        </p:nvSpPr>
        <p:spPr>
          <a:xfrm>
            <a:off x="287341" y="1779586"/>
            <a:ext cx="8228008" cy="2853138"/>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69CDF7-F64A-46A6-9035-D7107D5203B2}"/>
              </a:ext>
            </a:extLst>
          </p:cNvPr>
          <p:cNvSpPr txBox="1">
            <a:spLocks noGrp="1"/>
          </p:cNvSpPr>
          <p:nvPr>
            <p:ph type="dt" sz="half" idx="2"/>
          </p:nvPr>
        </p:nvSpPr>
        <p:spPr>
          <a:xfrm>
            <a:off x="5963844" y="4803772"/>
            <a:ext cx="2342601" cy="235970"/>
          </a:xfrm>
          <a:prstGeom prst="rect">
            <a:avLst/>
          </a:prstGeom>
          <a:noFill/>
          <a:ln>
            <a:noFill/>
          </a:ln>
        </p:spPr>
        <p:txBody>
          <a:bodyPr vert="horz" wrap="square" lIns="91440" tIns="45720" rIns="0" bIns="45720" anchor="ctr" anchorCtr="0" compatLnSpc="1">
            <a:noAutofit/>
          </a:bodyPr>
          <a:lstStyle>
            <a:lvl1pPr marL="0" marR="0" lvl="0" indent="0" algn="r" defTabSz="457200" rtl="0" fontAlgn="auto" hangingPunct="1">
              <a:lnSpc>
                <a:spcPct val="100000"/>
              </a:lnSpc>
              <a:spcBef>
                <a:spcPts val="0"/>
              </a:spcBef>
              <a:spcAft>
                <a:spcPts val="0"/>
              </a:spcAft>
              <a:buNone/>
              <a:tabLst/>
              <a:defRPr lang="en-GB" sz="900" b="0" i="0" u="none" strike="noStrike" kern="1200" cap="none" spc="0" baseline="0">
                <a:solidFill>
                  <a:srgbClr val="1F2834"/>
                </a:solidFill>
                <a:uFillTx/>
                <a:latin typeface="Calibri"/>
              </a:defRPr>
            </a:lvl1pPr>
          </a:lstStyle>
          <a:p>
            <a:pPr lvl="0"/>
            <a:fld id="{8E330601-4DD8-44E4-A53F-5D1796B443EE}" type="datetime4">
              <a:rPr lang="en-GB"/>
              <a:pPr lvl="0"/>
              <a:t>12 July 2021</a:t>
            </a:fld>
            <a:endParaRPr lang="en-US"/>
          </a:p>
        </p:txBody>
      </p:sp>
      <p:sp>
        <p:nvSpPr>
          <p:cNvPr id="5" name="Footer Placeholder 4">
            <a:extLst>
              <a:ext uri="{FF2B5EF4-FFF2-40B4-BE49-F238E27FC236}">
                <a16:creationId xmlns:a16="http://schemas.microsoft.com/office/drawing/2014/main" id="{68707A2D-D90C-418A-9976-F350E61102FC}"/>
              </a:ext>
            </a:extLst>
          </p:cNvPr>
          <p:cNvSpPr txBox="1">
            <a:spLocks noGrp="1"/>
          </p:cNvSpPr>
          <p:nvPr>
            <p:ph type="ftr" sz="quarter" idx="3"/>
          </p:nvPr>
        </p:nvSpPr>
        <p:spPr>
          <a:xfrm>
            <a:off x="287341" y="4803772"/>
            <a:ext cx="4114982" cy="226341"/>
          </a:xfrm>
          <a:prstGeom prst="rect">
            <a:avLst/>
          </a:prstGeom>
          <a:noFill/>
          <a:ln>
            <a:noFill/>
          </a:ln>
        </p:spPr>
        <p:txBody>
          <a:bodyPr vert="horz" wrap="square" lIns="91440" tIns="45720" rIns="91440" bIns="45720" anchor="ctr" anchorCtr="0" compatLnSpc="1">
            <a:noAutofit/>
          </a:bodyPr>
          <a:lstStyle>
            <a:lvl1pPr marL="0" marR="0" lvl="0" indent="0" algn="l" defTabSz="457200" rtl="0" fontAlgn="auto" hangingPunct="1">
              <a:lnSpc>
                <a:spcPct val="100000"/>
              </a:lnSpc>
              <a:spcBef>
                <a:spcPts val="0"/>
              </a:spcBef>
              <a:spcAft>
                <a:spcPts val="0"/>
              </a:spcAft>
              <a:buNone/>
              <a:tabLst/>
              <a:defRPr lang="en-US" sz="900" b="0" i="0" u="none" strike="noStrike" kern="1200" cap="none" spc="0" baseline="0">
                <a:solidFill>
                  <a:srgbClr val="1F2834"/>
                </a:solidFill>
                <a:uFillTx/>
                <a:latin typeface="Calibri"/>
              </a:defRPr>
            </a:lvl1pPr>
          </a:lstStyle>
          <a:p>
            <a:pPr lvl="0"/>
            <a:r>
              <a:rPr lang="en-US"/>
              <a:t>Security marking: PUBLIC/INTERNAL USE ONLY/CONFIDENTIAL</a:t>
            </a:r>
          </a:p>
        </p:txBody>
      </p:sp>
      <p:sp>
        <p:nvSpPr>
          <p:cNvPr id="6" name="Slide Number Placeholder 5">
            <a:extLst>
              <a:ext uri="{FF2B5EF4-FFF2-40B4-BE49-F238E27FC236}">
                <a16:creationId xmlns:a16="http://schemas.microsoft.com/office/drawing/2014/main" id="{CA058368-A263-40FA-8C9C-58CAFAEC0B3F}"/>
              </a:ext>
            </a:extLst>
          </p:cNvPr>
          <p:cNvSpPr txBox="1">
            <a:spLocks noGrp="1"/>
          </p:cNvSpPr>
          <p:nvPr>
            <p:ph type="sldNum" sz="quarter" idx="4"/>
          </p:nvPr>
        </p:nvSpPr>
        <p:spPr>
          <a:xfrm>
            <a:off x="8306437" y="4803772"/>
            <a:ext cx="550221" cy="226341"/>
          </a:xfrm>
          <a:prstGeom prst="rect">
            <a:avLst/>
          </a:prstGeom>
          <a:noFill/>
          <a:ln>
            <a:noFill/>
          </a:ln>
        </p:spPr>
        <p:txBody>
          <a:bodyPr vert="horz" wrap="square" lIns="91440" tIns="45720" rIns="91440" bIns="45720" anchor="ctr" anchorCtr="0" compatLnSpc="1">
            <a:noAutofit/>
          </a:bodyPr>
          <a:lstStyle>
            <a:lvl1pPr marL="0" marR="0" lvl="0" indent="0" algn="l" defTabSz="457200" rtl="0" fontAlgn="auto" hangingPunct="1">
              <a:lnSpc>
                <a:spcPct val="100000"/>
              </a:lnSpc>
              <a:spcBef>
                <a:spcPts val="0"/>
              </a:spcBef>
              <a:spcAft>
                <a:spcPts val="0"/>
              </a:spcAft>
              <a:buNone/>
              <a:tabLst/>
              <a:defRPr lang="en-US" sz="900" b="0" i="0" u="none" strike="noStrike" kern="1200" cap="none" spc="0" baseline="0">
                <a:solidFill>
                  <a:srgbClr val="1F2834"/>
                </a:solidFill>
                <a:uFillTx/>
                <a:latin typeface="Calibri"/>
              </a:defRPr>
            </a:lvl1pPr>
          </a:lstStyle>
          <a:p>
            <a:pPr lvl="0"/>
            <a:r>
              <a:rPr lang="en-US"/>
              <a:t>|   </a:t>
            </a:r>
            <a:fld id="{176934B8-A702-4BFC-8B78-09D0A7E832A8}" type="slidenum">
              <a:t>‹#›</a:t>
            </a:fld>
            <a:endParaRPr lang="en-US"/>
          </a:p>
        </p:txBody>
      </p:sp>
      <p:sp>
        <p:nvSpPr>
          <p:cNvPr id="7" name="Rectangle 7">
            <a:extLst>
              <a:ext uri="{FF2B5EF4-FFF2-40B4-BE49-F238E27FC236}">
                <a16:creationId xmlns:a16="http://schemas.microsoft.com/office/drawing/2014/main" id="{0C5CEA6B-DFF3-4E02-89AA-3EDD6827D36A}"/>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8" name="Picture 9" descr="UCAS-Right_aligned-White_box-Keyline-CMYK.eps">
            <a:extLst>
              <a:ext uri="{FF2B5EF4-FFF2-40B4-BE49-F238E27FC236}">
                <a16:creationId xmlns:a16="http://schemas.microsoft.com/office/drawing/2014/main" id="{C7AA81CA-4D93-4A7C-9D0A-F38CB7B6EEDA}"/>
              </a:ext>
            </a:extLst>
          </p:cNvPr>
          <p:cNvPicPr>
            <a:picLocks noChangeAspect="1"/>
          </p:cNvPicPr>
          <p:nvPr/>
        </p:nvPicPr>
        <p:blipFill>
          <a:blip r:embed="rId46"/>
          <a:srcRect/>
          <a:stretch>
            <a:fillRect/>
          </a:stretch>
        </p:blipFill>
        <p:spPr>
          <a:xfrm>
            <a:off x="7908133" y="336800"/>
            <a:ext cx="1235866" cy="336947"/>
          </a:xfrm>
          <a:prstGeom prst="rect">
            <a:avLst/>
          </a:prstGeom>
          <a:noFill/>
          <a:ln cap="flat">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Lst>
  <p:txStyles>
    <p:titleStyle>
      <a:lvl1pPr marL="0" marR="0" lvl="0" indent="0" algn="l" defTabSz="685800" rtl="0" fontAlgn="auto" hangingPunct="1">
        <a:lnSpc>
          <a:spcPct val="90000"/>
        </a:lnSpc>
        <a:spcBef>
          <a:spcPts val="0"/>
        </a:spcBef>
        <a:spcAft>
          <a:spcPts val="0"/>
        </a:spcAft>
        <a:buNone/>
        <a:tabLst/>
        <a:defRPr lang="en-GB" sz="3600" b="1" i="0" u="none" strike="noStrike" kern="1200" cap="none" spc="0" baseline="0">
          <a:solidFill>
            <a:srgbClr val="1F2834"/>
          </a:solidFill>
          <a:uFillTx/>
          <a:latin typeface="Calibri"/>
        </a:defRPr>
      </a:lvl1pPr>
    </p:titleStyle>
    <p:bodyStyle>
      <a:lvl1pPr marL="171450" marR="0" lvl="0" indent="-171450" algn="l" defTabSz="685800" rtl="0" fontAlgn="auto" hangingPunct="1">
        <a:lnSpc>
          <a:spcPct val="90000"/>
        </a:lnSpc>
        <a:spcBef>
          <a:spcPts val="750"/>
        </a:spcBef>
        <a:spcAft>
          <a:spcPts val="0"/>
        </a:spcAft>
        <a:buClr>
          <a:srgbClr val="1F2834"/>
        </a:buClr>
        <a:buSzPct val="100000"/>
        <a:buFont typeface="Wingdings" pitchFamily="2"/>
        <a:buChar char="§"/>
        <a:tabLst/>
        <a:defRPr lang="en-US" sz="2100" b="0" i="0" u="none" strike="noStrike" kern="1200" cap="none" spc="0" baseline="0">
          <a:solidFill>
            <a:srgbClr val="1F2834"/>
          </a:solidFill>
          <a:uFillTx/>
          <a:latin typeface="Calibri Light"/>
        </a:defRPr>
      </a:lvl1pPr>
      <a:lvl2pPr marL="514350" marR="0" lvl="1" indent="-171450" algn="l" defTabSz="685800" rtl="0" fontAlgn="auto" hangingPunct="1">
        <a:lnSpc>
          <a:spcPct val="90000"/>
        </a:lnSpc>
        <a:spcBef>
          <a:spcPts val="375"/>
        </a:spcBef>
        <a:spcAft>
          <a:spcPts val="0"/>
        </a:spcAft>
        <a:buClr>
          <a:srgbClr val="1F2834"/>
        </a:buClr>
        <a:buSzPct val="100000"/>
        <a:buFont typeface="Wingdings" pitchFamily="2"/>
        <a:buChar char="§"/>
        <a:tabLst/>
        <a:defRPr lang="en-US" sz="1800" b="0" i="0" u="none" strike="noStrike" kern="1200" cap="none" spc="0" baseline="0">
          <a:solidFill>
            <a:srgbClr val="1F2834"/>
          </a:solidFill>
          <a:uFillTx/>
          <a:latin typeface="Calibri Light"/>
        </a:defRPr>
      </a:lvl2pPr>
      <a:lvl3pPr marL="857250" marR="0" lvl="2" indent="-171450" algn="l" defTabSz="685800" rtl="0" fontAlgn="auto" hangingPunct="1">
        <a:lnSpc>
          <a:spcPct val="90000"/>
        </a:lnSpc>
        <a:spcBef>
          <a:spcPts val="375"/>
        </a:spcBef>
        <a:spcAft>
          <a:spcPts val="0"/>
        </a:spcAft>
        <a:buClr>
          <a:srgbClr val="1F2834"/>
        </a:buClr>
        <a:buSzPct val="100000"/>
        <a:buFont typeface="Wingdings" pitchFamily="2"/>
        <a:buChar char="§"/>
        <a:tabLst/>
        <a:defRPr lang="en-US" sz="1500" b="0" i="0" u="none" strike="noStrike" kern="1200" cap="none" spc="0" baseline="0">
          <a:solidFill>
            <a:srgbClr val="1F2834"/>
          </a:solidFill>
          <a:uFillTx/>
          <a:latin typeface="Calibri Light"/>
        </a:defRPr>
      </a:lvl3pPr>
      <a:lvl4pPr marL="1200150" marR="0" lvl="3" indent="-171450" algn="l" defTabSz="685800" rtl="0" fontAlgn="auto" hangingPunct="1">
        <a:lnSpc>
          <a:spcPct val="90000"/>
        </a:lnSpc>
        <a:spcBef>
          <a:spcPts val="375"/>
        </a:spcBef>
        <a:spcAft>
          <a:spcPts val="0"/>
        </a:spcAft>
        <a:buClr>
          <a:srgbClr val="1F2834"/>
        </a:buClr>
        <a:buSzPct val="100000"/>
        <a:buFont typeface="Wingdings" pitchFamily="2"/>
        <a:buChar char="§"/>
        <a:tabLst/>
        <a:defRPr lang="en-US" sz="1350" b="0" i="0" u="none" strike="noStrike" kern="1200" cap="none" spc="0" baseline="0">
          <a:solidFill>
            <a:srgbClr val="1F2834"/>
          </a:solidFill>
          <a:uFillTx/>
          <a:latin typeface="Calibri Light"/>
        </a:defRPr>
      </a:lvl4pPr>
      <a:lvl5pPr marL="1543050" marR="0" lvl="4" indent="-171450" algn="l" defTabSz="685800" rtl="0" fontAlgn="auto" hangingPunct="1">
        <a:lnSpc>
          <a:spcPct val="90000"/>
        </a:lnSpc>
        <a:spcBef>
          <a:spcPts val="375"/>
        </a:spcBef>
        <a:spcAft>
          <a:spcPts val="0"/>
        </a:spcAft>
        <a:buClr>
          <a:srgbClr val="1F2834"/>
        </a:buClr>
        <a:buSzPct val="100000"/>
        <a:buFont typeface="Wingdings" pitchFamily="2"/>
        <a:buChar char="§"/>
        <a:tabLst/>
        <a:defRPr lang="en-US" sz="1350" b="0" i="0" u="none" strike="noStrike" kern="1200" cap="none" spc="0" baseline="0">
          <a:solidFill>
            <a:srgbClr val="1F2834"/>
          </a:solidFill>
          <a:uFillTx/>
          <a:latin typeface="Calibri Light"/>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3" Type="http://schemas.openxmlformats.org/officeDocument/2006/relationships/hyperlink" Target="https://www.ucas.com/chat-to-students" TargetMode="External"/><Relationship Id="rId2" Type="http://schemas.openxmlformats.org/officeDocument/2006/relationships/slideLayout" Target="../slideLayouts/slideLayout39.xml"/><Relationship Id="rId1" Type="http://schemas.openxmlformats.org/officeDocument/2006/relationships/tags" Target="../tags/tag11.xml"/><Relationship Id="rId6" Type="http://schemas.openxmlformats.org/officeDocument/2006/relationships/image" Target="../media/image16.png"/><Relationship Id="rId5" Type="http://schemas.openxmlformats.org/officeDocument/2006/relationships/hyperlink" Target="https://www.ucas.com/ucas/after-gcses/find-career-ideas/explore-jobs#js=on" TargetMode="External"/><Relationship Id="rId4" Type="http://schemas.openxmlformats.org/officeDocument/2006/relationships/hyperlink" Target="https://www.ucas.com/undergraduate/what-and-where-study/ucas-hub-live"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41.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18.png"/><Relationship Id="rId12" Type="http://schemas.openxmlformats.org/officeDocument/2006/relationships/image" Target="../media/image27.sv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hyperlink" Target="https://accommodation.ucas.com/" TargetMode="External"/><Relationship Id="rId11" Type="http://schemas.openxmlformats.org/officeDocument/2006/relationships/image" Target="../media/image20.png"/><Relationship Id="rId5" Type="http://schemas.openxmlformats.org/officeDocument/2006/relationships/hyperlink" Target="https://www.ucas.com/undergraduate/what-and-where-study/ucas-hub-live" TargetMode="External"/><Relationship Id="rId10" Type="http://schemas.microsoft.com/office/2007/relationships/hdphoto" Target="../media/hdphoto1.wdp"/><Relationship Id="rId4" Type="http://schemas.openxmlformats.org/officeDocument/2006/relationships/hyperlink" Target="UCAS/Discovery" TargetMode="External"/><Relationship Id="rId9"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1.emf"/></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40.xml"/><Relationship Id="rId1" Type="http://schemas.openxmlformats.org/officeDocument/2006/relationships/tags" Target="../tags/tag15.xml"/></Relationships>
</file>

<file path=ppt/slides/_rels/slide2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41.svg"/><Relationship Id="rId3" Type="http://schemas.openxmlformats.org/officeDocument/2006/relationships/notesSlide" Target="../notesSlides/notesSlide2.xml"/><Relationship Id="rId7" Type="http://schemas.openxmlformats.org/officeDocument/2006/relationships/image" Target="../media/image35.svg"/><Relationship Id="rId12" Type="http://schemas.openxmlformats.org/officeDocument/2006/relationships/image" Target="../media/image29.png"/><Relationship Id="rId17" Type="http://schemas.openxmlformats.org/officeDocument/2006/relationships/image" Target="../media/image45.svg"/><Relationship Id="rId2" Type="http://schemas.openxmlformats.org/officeDocument/2006/relationships/slideLayout" Target="../slideLayouts/slideLayout9.xml"/><Relationship Id="rId16" Type="http://schemas.openxmlformats.org/officeDocument/2006/relationships/image" Target="../media/image31.png"/><Relationship Id="rId1" Type="http://schemas.openxmlformats.org/officeDocument/2006/relationships/tags" Target="../tags/tag16.xml"/><Relationship Id="rId6" Type="http://schemas.openxmlformats.org/officeDocument/2006/relationships/image" Target="../media/image26.png"/><Relationship Id="rId11" Type="http://schemas.openxmlformats.org/officeDocument/2006/relationships/image" Target="../media/image39.svg"/><Relationship Id="rId5" Type="http://schemas.openxmlformats.org/officeDocument/2006/relationships/image" Target="../media/image33.svg"/><Relationship Id="rId15" Type="http://schemas.openxmlformats.org/officeDocument/2006/relationships/image" Target="../media/image43.svg"/><Relationship Id="rId10" Type="http://schemas.openxmlformats.org/officeDocument/2006/relationships/image" Target="../media/image28.png"/><Relationship Id="rId4" Type="http://schemas.openxmlformats.org/officeDocument/2006/relationships/image" Target="../media/image25.png"/><Relationship Id="rId9" Type="http://schemas.openxmlformats.org/officeDocument/2006/relationships/image" Target="../media/image37.svg"/><Relationship Id="rId1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slideLayout" Target="../slideLayouts/slideLayout32.xml"/><Relationship Id="rId1" Type="http://schemas.openxmlformats.org/officeDocument/2006/relationships/tags" Target="../tags/tag1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32.xml"/><Relationship Id="rId1" Type="http://schemas.openxmlformats.org/officeDocument/2006/relationships/tags" Target="../tags/tag18.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8.xml"/><Relationship Id="rId1" Type="http://schemas.openxmlformats.org/officeDocument/2006/relationships/tags" Target="../tags/tag19.xml"/><Relationship Id="rId5" Type="http://schemas.openxmlformats.org/officeDocument/2006/relationships/image" Target="../media/image40.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slideLayout" Target="../slideLayouts/slideLayout38.xml"/><Relationship Id="rId1" Type="http://schemas.openxmlformats.org/officeDocument/2006/relationships/tags" Target="../tags/tag20.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7.xml"/><Relationship Id="rId1" Type="http://schemas.openxmlformats.org/officeDocument/2006/relationships/tags" Target="../tags/tag21.xml"/><Relationship Id="rId4" Type="http://schemas.openxmlformats.org/officeDocument/2006/relationships/image" Target="../media/image62.svg"/></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41.xml"/><Relationship Id="rId1" Type="http://schemas.openxmlformats.org/officeDocument/2006/relationships/tags" Target="../tags/tag22.xml"/></Relationships>
</file>

<file path=ppt/slides/_rels/slide2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jpe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43.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png"/><Relationship Id="rId9" Type="http://schemas.openxmlformats.org/officeDocument/2006/relationships/image" Target="../media/image51.png"/></Relationships>
</file>

<file path=ppt/slides/_rels/slide29.xml.rels><?xml version="1.0" encoding="UTF-8" standalone="yes"?>
<Relationships xmlns="http://schemas.openxmlformats.org/package/2006/relationships"><Relationship Id="rId8" Type="http://schemas.openxmlformats.org/officeDocument/2006/relationships/image" Target="../media/image57.jpeg"/><Relationship Id="rId13" Type="http://schemas.openxmlformats.org/officeDocument/2006/relationships/image" Target="../media/image62.png"/><Relationship Id="rId3" Type="http://schemas.openxmlformats.org/officeDocument/2006/relationships/image" Target="../media/image52.jpe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notesSlide" Target="../notesSlides/notesSlide3.xml"/><Relationship Id="rId16"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60.jpeg"/><Relationship Id="rId5" Type="http://schemas.openxmlformats.org/officeDocument/2006/relationships/image" Target="../media/image54.jpeg"/><Relationship Id="rId15" Type="http://schemas.openxmlformats.org/officeDocument/2006/relationships/image" Target="../media/image6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image" Target="../media/image63.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unifrog.org/about" TargetMode="External"/><Relationship Id="rId1" Type="http://schemas.openxmlformats.org/officeDocument/2006/relationships/slideLayout" Target="../slideLayouts/slideLayout43.xml"/></Relationships>
</file>

<file path=ppt/slides/_rels/slide3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4.xml"/><Relationship Id="rId7" Type="http://schemas.openxmlformats.org/officeDocument/2006/relationships/diagramColors" Target="../diagrams/colors4.xml"/><Relationship Id="rId2" Type="http://schemas.openxmlformats.org/officeDocument/2006/relationships/slideLayout" Target="../slideLayouts/slideLayout9.xml"/><Relationship Id="rId1" Type="http://schemas.openxmlformats.org/officeDocument/2006/relationships/tags" Target="../tags/tag23.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4.xml"/></Relationships>
</file>

<file path=ppt/slides/_rels/slide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slideLayout" Target="../slideLayouts/slideLayout8.xml"/><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9.xml"/><Relationship Id="rId1" Type="http://schemas.openxmlformats.org/officeDocument/2006/relationships/tags" Target="../tags/tag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s://www.ucas.com/apprenticeships-in-the-uk" TargetMode="External"/><Relationship Id="rId2" Type="http://schemas.openxmlformats.org/officeDocument/2006/relationships/slideLayout" Target="../slideLayouts/slideLayout11.xml"/><Relationship Id="rId1" Type="http://schemas.openxmlformats.org/officeDocument/2006/relationships/tags" Target="../tags/tag6.xml"/><Relationship Id="rId4" Type="http://schemas.openxmlformats.org/officeDocument/2006/relationships/hyperlink" Target="https://www.ucas.com/understanding-apprenticeships" TargetMode="Externa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name="Slide1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ECC7-7C56-4ECD-A48E-1CD550D814CB}"/>
              </a:ext>
            </a:extLst>
          </p:cNvPr>
          <p:cNvSpPr txBox="1">
            <a:spLocks noGrp="1"/>
          </p:cNvSpPr>
          <p:nvPr>
            <p:ph type="title"/>
          </p:nvPr>
        </p:nvSpPr>
        <p:spPr>
          <a:xfrm>
            <a:off x="645456" y="1635120"/>
            <a:ext cx="4240310" cy="2061669"/>
          </a:xfrm>
        </p:spPr>
        <p:txBody>
          <a:bodyPr>
            <a:noAutofit/>
          </a:bodyPr>
          <a:lstStyle/>
          <a:p>
            <a:r>
              <a:rPr lang="en-US" sz="3600" b="1" dirty="0">
                <a:solidFill>
                  <a:schemeClr val="tx1"/>
                </a:solidFill>
              </a:rPr>
              <a:t>Wallingford 6</a:t>
            </a:r>
            <a:r>
              <a:rPr lang="en-US" sz="3600" b="1" baseline="30000" dirty="0">
                <a:solidFill>
                  <a:schemeClr val="tx1"/>
                </a:solidFill>
              </a:rPr>
              <a:t>th</a:t>
            </a:r>
            <a:r>
              <a:rPr lang="en-US" sz="3600" b="1" dirty="0">
                <a:solidFill>
                  <a:schemeClr val="tx1"/>
                </a:solidFill>
              </a:rPr>
              <a:t> Form</a:t>
            </a:r>
            <a:br>
              <a:rPr lang="en-US" sz="3600" b="1" dirty="0">
                <a:solidFill>
                  <a:schemeClr val="tx1"/>
                </a:solidFill>
              </a:rPr>
            </a:br>
            <a:r>
              <a:rPr lang="en-US" sz="3600" b="1" dirty="0">
                <a:solidFill>
                  <a:schemeClr val="tx1"/>
                </a:solidFill>
              </a:rPr>
              <a:t/>
            </a:r>
            <a:br>
              <a:rPr lang="en-US" sz="3600" b="1" dirty="0">
                <a:solidFill>
                  <a:schemeClr val="tx1"/>
                </a:solidFill>
              </a:rPr>
            </a:br>
            <a:r>
              <a:rPr lang="en-US" sz="3600" b="1" dirty="0">
                <a:solidFill>
                  <a:schemeClr val="tx1"/>
                </a:solidFill>
              </a:rPr>
              <a:t>Parents’ UCAS</a:t>
            </a:r>
            <a:br>
              <a:rPr lang="en-US" sz="3600" b="1" dirty="0">
                <a:solidFill>
                  <a:schemeClr val="tx1"/>
                </a:solidFill>
              </a:rPr>
            </a:br>
            <a:r>
              <a:rPr lang="en-US" sz="3600" b="1" dirty="0">
                <a:solidFill>
                  <a:schemeClr val="tx1"/>
                </a:solidFill>
              </a:rPr>
              <a:t>presentation</a:t>
            </a: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A88640-4F19-4280-8E3A-D0D5FAFC159D}"/>
              </a:ext>
            </a:extLst>
          </p:cNvPr>
          <p:cNvSpPr>
            <a:spLocks noGrp="1"/>
          </p:cNvSpPr>
          <p:nvPr>
            <p:ph type="title"/>
          </p:nvPr>
        </p:nvSpPr>
        <p:spPr/>
        <p:txBody>
          <a:bodyPr>
            <a:normAutofit fontScale="90000"/>
          </a:bodyPr>
          <a:lstStyle/>
          <a:p>
            <a:r>
              <a:rPr lang="en-GB" dirty="0"/>
              <a:t>Research resources</a:t>
            </a:r>
          </a:p>
        </p:txBody>
      </p:sp>
    </p:spTree>
    <p:custDataLst>
      <p:tags r:id="rId1"/>
    </p:custDataLst>
    <p:extLst>
      <p:ext uri="{BB962C8B-B14F-4D97-AF65-F5344CB8AC3E}">
        <p14:creationId xmlns:p14="http://schemas.microsoft.com/office/powerpoint/2010/main" val="10085610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96B6E-B23C-4E98-A9A1-9773F7A71580}"/>
              </a:ext>
            </a:extLst>
          </p:cNvPr>
          <p:cNvSpPr txBox="1">
            <a:spLocks noGrp="1"/>
          </p:cNvSpPr>
          <p:nvPr>
            <p:ph type="title"/>
          </p:nvPr>
        </p:nvSpPr>
        <p:spPr>
          <a:xfrm>
            <a:off x="352217" y="180487"/>
            <a:ext cx="4306869" cy="987423"/>
          </a:xfrm>
        </p:spPr>
        <p:txBody>
          <a:bodyPr>
            <a:normAutofit/>
          </a:bodyPr>
          <a:lstStyle/>
          <a:p>
            <a:pPr lvl="0"/>
            <a:r>
              <a:rPr lang="en-GB" sz="2800" dirty="0"/>
              <a:t>Starting research</a:t>
            </a:r>
          </a:p>
        </p:txBody>
      </p:sp>
      <p:sp>
        <p:nvSpPr>
          <p:cNvPr id="3" name="Content Placeholder 2">
            <a:extLst>
              <a:ext uri="{FF2B5EF4-FFF2-40B4-BE49-F238E27FC236}">
                <a16:creationId xmlns:a16="http://schemas.microsoft.com/office/drawing/2014/main" id="{C77B167E-A7B7-407C-8C09-99AD96B21F86}"/>
              </a:ext>
            </a:extLst>
          </p:cNvPr>
          <p:cNvSpPr txBox="1">
            <a:spLocks noGrp="1"/>
          </p:cNvSpPr>
          <p:nvPr>
            <p:ph type="body" idx="2"/>
          </p:nvPr>
        </p:nvSpPr>
        <p:spPr>
          <a:xfrm>
            <a:off x="215624" y="1167910"/>
            <a:ext cx="4306869" cy="3635861"/>
          </a:xfrm>
        </p:spPr>
        <p:txBody>
          <a:bodyPr>
            <a:normAutofit fontScale="77500" lnSpcReduction="20000"/>
          </a:bodyPr>
          <a:lstStyle/>
          <a:p>
            <a:pPr marL="114300" lvl="0" defTabSz="914400">
              <a:lnSpc>
                <a:spcPct val="120000"/>
              </a:lnSpc>
              <a:spcBef>
                <a:spcPts val="600"/>
              </a:spcBef>
              <a:spcAft>
                <a:spcPts val="600"/>
              </a:spcAft>
            </a:pPr>
            <a:r>
              <a:rPr lang="en-US" sz="1600" dirty="0">
                <a:latin typeface="+mj-lt"/>
              </a:rPr>
              <a:t>Students should register in UCAS Hub to: </a:t>
            </a:r>
          </a:p>
          <a:p>
            <a:pPr marL="400050" lvl="0" indent="-285750" defTabSz="914400">
              <a:lnSpc>
                <a:spcPct val="120000"/>
              </a:lnSpc>
              <a:spcBef>
                <a:spcPts val="600"/>
              </a:spcBef>
              <a:spcAft>
                <a:spcPts val="600"/>
              </a:spcAft>
              <a:buClr>
                <a:srgbClr val="5DB88D"/>
              </a:buClr>
              <a:buFont typeface="Arial" pitchFamily="34"/>
              <a:buChar char="•"/>
            </a:pPr>
            <a:r>
              <a:rPr lang="en-US" sz="1600" dirty="0">
                <a:latin typeface="+mj-lt"/>
              </a:rPr>
              <a:t>explore careers, subjects, universities and apprenticeships</a:t>
            </a:r>
          </a:p>
          <a:p>
            <a:pPr marL="400050" lvl="0" indent="-285750" defTabSz="914400">
              <a:lnSpc>
                <a:spcPct val="120000"/>
              </a:lnSpc>
              <a:spcBef>
                <a:spcPts val="600"/>
              </a:spcBef>
              <a:spcAft>
                <a:spcPts val="600"/>
              </a:spcAft>
              <a:buClr>
                <a:srgbClr val="5DB88D"/>
              </a:buClr>
              <a:buFont typeface="Arial" pitchFamily="34"/>
              <a:buChar char="•"/>
            </a:pPr>
            <a:r>
              <a:rPr lang="en-US" sz="1600" dirty="0">
                <a:latin typeface="+mj-lt"/>
              </a:rPr>
              <a:t>find and </a:t>
            </a:r>
            <a:r>
              <a:rPr lang="en-US" sz="1600" dirty="0" err="1">
                <a:latin typeface="+mj-lt"/>
              </a:rPr>
              <a:t>favourite</a:t>
            </a:r>
            <a:r>
              <a:rPr lang="en-US" sz="1600" dirty="0">
                <a:latin typeface="+mj-lt"/>
              </a:rPr>
              <a:t> over 35,000 courses</a:t>
            </a:r>
          </a:p>
          <a:p>
            <a:pPr marL="400050" lvl="0" indent="-285750" defTabSz="914400">
              <a:lnSpc>
                <a:spcPct val="120000"/>
              </a:lnSpc>
              <a:spcBef>
                <a:spcPts val="600"/>
              </a:spcBef>
              <a:spcAft>
                <a:spcPts val="600"/>
              </a:spcAft>
              <a:buClr>
                <a:srgbClr val="5DB88D"/>
              </a:buClr>
              <a:buFont typeface="Arial" pitchFamily="34"/>
              <a:buChar char="•"/>
            </a:pPr>
            <a:r>
              <a:rPr lang="en-US" sz="1600" dirty="0">
                <a:latin typeface="+mj-lt"/>
              </a:rPr>
              <a:t>search for virtual tours and online events </a:t>
            </a:r>
          </a:p>
          <a:p>
            <a:pPr marL="400050" lvl="0" indent="-285750" defTabSz="914400">
              <a:lnSpc>
                <a:spcPct val="120000"/>
              </a:lnSpc>
              <a:spcBef>
                <a:spcPts val="600"/>
              </a:spcBef>
              <a:spcAft>
                <a:spcPts val="600"/>
              </a:spcAft>
              <a:buClr>
                <a:srgbClr val="5DB88D"/>
              </a:buClr>
              <a:buFont typeface="Arial" pitchFamily="34"/>
              <a:buChar char="•"/>
            </a:pPr>
            <a:r>
              <a:rPr lang="en-US" sz="1600" dirty="0">
                <a:latin typeface="+mj-lt"/>
              </a:rPr>
              <a:t>turn predicted grades into Tariff points </a:t>
            </a:r>
          </a:p>
          <a:p>
            <a:pPr marL="400050" lvl="0" indent="-285750" defTabSz="914400">
              <a:lnSpc>
                <a:spcPct val="120000"/>
              </a:lnSpc>
              <a:spcBef>
                <a:spcPts val="600"/>
              </a:spcBef>
              <a:spcAft>
                <a:spcPts val="600"/>
              </a:spcAft>
              <a:buClr>
                <a:srgbClr val="5DB88D"/>
              </a:buClr>
              <a:buFont typeface="Arial" pitchFamily="34"/>
              <a:buChar char="•"/>
            </a:pPr>
            <a:r>
              <a:rPr lang="en-US" sz="1600" dirty="0">
                <a:latin typeface="+mj-lt"/>
              </a:rPr>
              <a:t>speak to those in the know using </a:t>
            </a:r>
            <a:r>
              <a:rPr lang="en-US" sz="1600" dirty="0">
                <a:latin typeface="+mj-lt"/>
                <a:hlinkClick r:id="rId3"/>
              </a:rPr>
              <a:t>Unibuddy</a:t>
            </a:r>
            <a:endParaRPr lang="en-US" sz="1600" dirty="0">
              <a:latin typeface="+mj-lt"/>
            </a:endParaRPr>
          </a:p>
          <a:p>
            <a:pPr marL="400050" lvl="0" indent="-285750" defTabSz="914400">
              <a:lnSpc>
                <a:spcPct val="120000"/>
              </a:lnSpc>
              <a:spcBef>
                <a:spcPts val="600"/>
              </a:spcBef>
              <a:spcAft>
                <a:spcPts val="600"/>
              </a:spcAft>
              <a:buClr>
                <a:srgbClr val="5DB88D"/>
              </a:buClr>
              <a:buFont typeface="Arial" pitchFamily="34"/>
              <a:buChar char="•"/>
            </a:pPr>
            <a:r>
              <a:rPr lang="en-US" sz="1600" dirty="0">
                <a:latin typeface="+mj-lt"/>
              </a:rPr>
              <a:t>speak to  </a:t>
            </a:r>
            <a:r>
              <a:rPr lang="en-GB" sz="1600" dirty="0">
                <a:latin typeface="+mj-lt"/>
              </a:rPr>
              <a:t>career, higher education, and application specialists by attending the </a:t>
            </a:r>
            <a:r>
              <a:rPr lang="en-GB" sz="1600" dirty="0">
                <a:latin typeface="+mj-lt"/>
                <a:hlinkClick r:id="rId4"/>
              </a:rPr>
              <a:t>Hub lives</a:t>
            </a:r>
            <a:r>
              <a:rPr lang="en-GB" sz="1600" dirty="0">
                <a:latin typeface="+mj-lt"/>
              </a:rPr>
              <a:t>.</a:t>
            </a:r>
          </a:p>
          <a:p>
            <a:pPr marL="400050" indent="-285750" defTabSz="914400">
              <a:lnSpc>
                <a:spcPct val="120000"/>
              </a:lnSpc>
              <a:spcBef>
                <a:spcPts val="600"/>
              </a:spcBef>
              <a:spcAft>
                <a:spcPts val="600"/>
              </a:spcAft>
              <a:buClr>
                <a:srgbClr val="5DB88D"/>
              </a:buClr>
              <a:buFont typeface="Arial" pitchFamily="34"/>
              <a:buChar char="•"/>
            </a:pPr>
            <a:r>
              <a:rPr lang="en-US" sz="1600" dirty="0"/>
              <a:t>explore </a:t>
            </a:r>
            <a:r>
              <a:rPr lang="en-US" sz="1600" dirty="0">
                <a:hlinkClick r:id="rId5"/>
              </a:rPr>
              <a:t>job profiles</a:t>
            </a:r>
            <a:r>
              <a:rPr lang="en-US" sz="1600" dirty="0"/>
              <a:t> to discover different career roles and pathways.</a:t>
            </a:r>
          </a:p>
          <a:p>
            <a:pPr marL="400050" indent="-285750" defTabSz="914400">
              <a:lnSpc>
                <a:spcPct val="120000"/>
              </a:lnSpc>
              <a:spcBef>
                <a:spcPts val="600"/>
              </a:spcBef>
              <a:spcAft>
                <a:spcPts val="600"/>
              </a:spcAft>
              <a:buClr>
                <a:srgbClr val="5DB88D"/>
              </a:buClr>
              <a:buFont typeface="Arial" pitchFamily="34"/>
              <a:buChar char="•"/>
            </a:pPr>
            <a:r>
              <a:rPr lang="en-US" sz="1600" dirty="0"/>
              <a:t>Start an application for 2022 entry (from May 2021)</a:t>
            </a:r>
            <a:endParaRPr lang="en-US" sz="1100" dirty="0">
              <a:latin typeface="+mj-lt"/>
            </a:endParaRPr>
          </a:p>
          <a:p>
            <a:pPr marL="400050" indent="-285750" defTabSz="914400">
              <a:lnSpc>
                <a:spcPct val="120000"/>
              </a:lnSpc>
              <a:spcBef>
                <a:spcPts val="600"/>
              </a:spcBef>
              <a:spcAft>
                <a:spcPts val="600"/>
              </a:spcAft>
              <a:buClr>
                <a:srgbClr val="5DB88D"/>
              </a:buClr>
              <a:buFont typeface="Arial" pitchFamily="34"/>
              <a:buChar char="•"/>
            </a:pPr>
            <a:endParaRPr lang="en-US" sz="1600" dirty="0"/>
          </a:p>
          <a:p>
            <a:pPr marL="114300" lvl="0" defTabSz="914400">
              <a:lnSpc>
                <a:spcPct val="120000"/>
              </a:lnSpc>
              <a:spcBef>
                <a:spcPts val="600"/>
              </a:spcBef>
              <a:spcAft>
                <a:spcPts val="600"/>
              </a:spcAft>
              <a:buClr>
                <a:srgbClr val="5DB88D"/>
              </a:buClr>
            </a:pPr>
            <a:endParaRPr lang="en-US" sz="1600" dirty="0">
              <a:latin typeface="+mj-lt"/>
            </a:endParaRPr>
          </a:p>
          <a:p>
            <a:pPr lvl="0">
              <a:lnSpc>
                <a:spcPct val="120000"/>
              </a:lnSpc>
            </a:pPr>
            <a:endParaRPr lang="en-GB" sz="1800" dirty="0"/>
          </a:p>
        </p:txBody>
      </p:sp>
      <p:sp>
        <p:nvSpPr>
          <p:cNvPr id="4" name="Date Placeholder 3">
            <a:extLst>
              <a:ext uri="{FF2B5EF4-FFF2-40B4-BE49-F238E27FC236}">
                <a16:creationId xmlns:a16="http://schemas.microsoft.com/office/drawing/2014/main" id="{9329C38A-3459-493B-B056-62E9A07BCAE0}"/>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984217B-B9B8-4214-B2F2-F10261E250AA}"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12 July 2021</a:t>
            </a:fld>
            <a:endParaRPr lang="en-US" sz="900" b="0" i="0" u="none" strike="noStrike" kern="1200" cap="none" spc="0" baseline="0" dirty="0">
              <a:solidFill>
                <a:srgbClr val="1F2834"/>
              </a:solidFill>
              <a:uFillTx/>
              <a:latin typeface="Calibri"/>
            </a:endParaRPr>
          </a:p>
        </p:txBody>
      </p:sp>
      <p:sp>
        <p:nvSpPr>
          <p:cNvPr id="5" name="Footer Placeholder 4">
            <a:extLst>
              <a:ext uri="{FF2B5EF4-FFF2-40B4-BE49-F238E27FC236}">
                <a16:creationId xmlns:a16="http://schemas.microsoft.com/office/drawing/2014/main" id="{433D66E0-6B0D-450E-A039-FEFB70FD2298}"/>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Security marking: </a:t>
            </a:r>
            <a:r>
              <a:rPr lang="en-US" sz="900" b="1" i="0" u="none" strike="noStrike" kern="1200" cap="none" spc="0" baseline="0" dirty="0">
                <a:solidFill>
                  <a:srgbClr val="1F2834"/>
                </a:solidFill>
                <a:uFillTx/>
                <a:latin typeface="Calibri"/>
              </a:rPr>
              <a:t>PUBLIC</a:t>
            </a:r>
          </a:p>
        </p:txBody>
      </p:sp>
      <p:sp>
        <p:nvSpPr>
          <p:cNvPr id="6" name="Slide Number Placeholder 5">
            <a:extLst>
              <a:ext uri="{FF2B5EF4-FFF2-40B4-BE49-F238E27FC236}">
                <a16:creationId xmlns:a16="http://schemas.microsoft.com/office/drawing/2014/main" id="{FC97ABFB-D7CB-4780-899E-38F1CF99E94F}"/>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   </a:t>
            </a:r>
            <a:fld id="{7BAABDD8-FF6B-4F18-BB86-226492653E5F}" type="slidenum">
              <a:rPr sz="900" smtClean="0">
                <a:solidFill>
                  <a:srgbClr val="1F2834"/>
                </a:solidFill>
                <a:latin typeface="Calibri"/>
              </a:rPr>
              <a:t>11</a:t>
            </a:fld>
            <a:endParaRPr lang="en-US" sz="900" dirty="0">
              <a:solidFill>
                <a:srgbClr val="1F2834"/>
              </a:solidFill>
              <a:latin typeface="Calibri"/>
            </a:endParaRPr>
          </a:p>
        </p:txBody>
      </p:sp>
      <p:pic>
        <p:nvPicPr>
          <p:cNvPr id="7" name="Picture 7">
            <a:extLst>
              <a:ext uri="{FF2B5EF4-FFF2-40B4-BE49-F238E27FC236}">
                <a16:creationId xmlns:a16="http://schemas.microsoft.com/office/drawing/2014/main" id="{7EEFD77C-6A33-4D5D-B678-B33D3A859E19}"/>
              </a:ext>
            </a:extLst>
          </p:cNvPr>
          <p:cNvPicPr>
            <a:picLocks noChangeAspect="1"/>
          </p:cNvPicPr>
          <p:nvPr/>
        </p:nvPicPr>
        <p:blipFill>
          <a:blip r:embed="rId6"/>
          <a:stretch>
            <a:fillRect/>
          </a:stretch>
        </p:blipFill>
        <p:spPr>
          <a:xfrm>
            <a:off x="5339446" y="1250972"/>
            <a:ext cx="2850221" cy="2979773"/>
          </a:xfrm>
          <a:prstGeom prst="rect">
            <a:avLst/>
          </a:prstGeom>
          <a:solidFill>
            <a:srgbClr val="EDEDED"/>
          </a:solidFill>
          <a:ln cap="flat">
            <a:noFill/>
          </a:ln>
          <a:effectLst>
            <a:outerShdw dist="38096" dir="2700000" algn="tl">
              <a:srgbClr val="7F7F7F">
                <a:alpha val="40000"/>
              </a:srgbClr>
            </a:outerShdw>
          </a:effectLst>
        </p:spPr>
      </p:pic>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7F8CCD6B-CC4F-4B8D-8CE1-CE237EFD11C8}"/>
              </a:ext>
            </a:extLst>
          </p:cNvPr>
          <p:cNvSpPr txBox="1">
            <a:spLocks noGrp="1"/>
          </p:cNvSpPr>
          <p:nvPr>
            <p:ph type="title"/>
          </p:nvPr>
        </p:nvSpPr>
        <p:spPr>
          <a:xfrm>
            <a:off x="263667" y="624722"/>
            <a:ext cx="3832177" cy="987423"/>
          </a:xfrm>
        </p:spPr>
        <p:txBody>
          <a:bodyPr>
            <a:normAutofit/>
          </a:bodyPr>
          <a:lstStyle/>
          <a:p>
            <a:pPr lvl="0"/>
            <a:r>
              <a:rPr lang="en-GB" sz="2800" dirty="0">
                <a:solidFill>
                  <a:srgbClr val="1E2834"/>
                </a:solidFill>
              </a:rPr>
              <a:t>Organise everything in one place…</a:t>
            </a:r>
            <a:endParaRPr lang="en-GB" sz="2800" dirty="0"/>
          </a:p>
        </p:txBody>
      </p:sp>
      <p:sp>
        <p:nvSpPr>
          <p:cNvPr id="3" name="Text Placeholder 8">
            <a:extLst>
              <a:ext uri="{FF2B5EF4-FFF2-40B4-BE49-F238E27FC236}">
                <a16:creationId xmlns:a16="http://schemas.microsoft.com/office/drawing/2014/main" id="{2939DDD7-044F-4E12-B23A-173FC8B58B17}"/>
              </a:ext>
            </a:extLst>
          </p:cNvPr>
          <p:cNvSpPr txBox="1">
            <a:spLocks noGrp="1"/>
          </p:cNvSpPr>
          <p:nvPr>
            <p:ph type="body" idx="2"/>
          </p:nvPr>
        </p:nvSpPr>
        <p:spPr>
          <a:xfrm>
            <a:off x="263667" y="1690768"/>
            <a:ext cx="4284658" cy="3260722"/>
          </a:xfrm>
        </p:spPr>
        <p:txBody>
          <a:bodyPr>
            <a:normAutofit lnSpcReduction="10000"/>
          </a:bodyPr>
          <a:lstStyle/>
          <a:p>
            <a:pPr lvl="0">
              <a:lnSpc>
                <a:spcPct val="110000"/>
              </a:lnSpc>
              <a:spcBef>
                <a:spcPts val="0"/>
              </a:spcBef>
            </a:pPr>
            <a:r>
              <a:rPr lang="en-GB" sz="1400" b="1" dirty="0">
                <a:solidFill>
                  <a:srgbClr val="1E2834"/>
                </a:solidFill>
              </a:rPr>
              <a:t>Get organised: </a:t>
            </a:r>
            <a:endParaRPr lang="en-GB" sz="1400" dirty="0">
              <a:solidFill>
                <a:srgbClr val="1E2834"/>
              </a:solidFill>
            </a:endParaRPr>
          </a:p>
          <a:p>
            <a:pPr lvl="0">
              <a:lnSpc>
                <a:spcPct val="110000"/>
              </a:lnSpc>
              <a:spcBef>
                <a:spcPts val="0"/>
              </a:spcBef>
            </a:pPr>
            <a:r>
              <a:rPr lang="en-GB" sz="1400" dirty="0">
                <a:solidFill>
                  <a:srgbClr val="1E2834"/>
                </a:solidFill>
              </a:rPr>
              <a:t>Tools to search, favourite, shortlist, reflect, diary, and build application.</a:t>
            </a:r>
          </a:p>
          <a:p>
            <a:pPr lvl="0">
              <a:lnSpc>
                <a:spcPct val="110000"/>
              </a:lnSpc>
              <a:spcBef>
                <a:spcPts val="0"/>
              </a:spcBef>
            </a:pPr>
            <a:endParaRPr lang="en-GB" sz="1400" dirty="0">
              <a:solidFill>
                <a:srgbClr val="455C78"/>
              </a:solidFill>
            </a:endParaRPr>
          </a:p>
          <a:p>
            <a:pPr lvl="0">
              <a:lnSpc>
                <a:spcPct val="110000"/>
              </a:lnSpc>
              <a:spcBef>
                <a:spcPts val="0"/>
              </a:spcBef>
            </a:pPr>
            <a:r>
              <a:rPr lang="en-GB" sz="1400" b="1" dirty="0">
                <a:solidFill>
                  <a:srgbClr val="1E2834"/>
                </a:solidFill>
              </a:rPr>
              <a:t>Define what’s important:</a:t>
            </a:r>
            <a:endParaRPr lang="en-GB" sz="1400" dirty="0">
              <a:solidFill>
                <a:srgbClr val="1E2834"/>
              </a:solidFill>
            </a:endParaRPr>
          </a:p>
          <a:p>
            <a:pPr>
              <a:lnSpc>
                <a:spcPct val="110000"/>
              </a:lnSpc>
              <a:spcBef>
                <a:spcPts val="0"/>
              </a:spcBef>
            </a:pPr>
            <a:r>
              <a:rPr lang="en-GB" sz="1400" dirty="0">
                <a:solidFill>
                  <a:srgbClr val="1E2834"/>
                </a:solidFill>
              </a:rPr>
              <a:t>Distance from home, teaching satisfaction, work experience options, job outcomes…</a:t>
            </a:r>
          </a:p>
          <a:p>
            <a:pPr lvl="0">
              <a:lnSpc>
                <a:spcPct val="110000"/>
              </a:lnSpc>
              <a:spcBef>
                <a:spcPts val="0"/>
              </a:spcBef>
            </a:pPr>
            <a:endParaRPr lang="en-GB" sz="1400" dirty="0">
              <a:solidFill>
                <a:srgbClr val="455C78"/>
              </a:solidFill>
            </a:endParaRPr>
          </a:p>
          <a:p>
            <a:pPr lvl="0">
              <a:lnSpc>
                <a:spcPct val="110000"/>
              </a:lnSpc>
              <a:spcBef>
                <a:spcPts val="0"/>
              </a:spcBef>
            </a:pPr>
            <a:r>
              <a:rPr lang="en-GB" sz="1400" b="1" dirty="0">
                <a:solidFill>
                  <a:srgbClr val="1E2834"/>
                </a:solidFill>
              </a:rPr>
              <a:t>Make it yours: </a:t>
            </a:r>
          </a:p>
          <a:p>
            <a:pPr lvl="0">
              <a:lnSpc>
                <a:spcPct val="110000"/>
              </a:lnSpc>
              <a:spcBef>
                <a:spcPts val="0"/>
              </a:spcBef>
            </a:pPr>
            <a:r>
              <a:rPr lang="en-GB" sz="1400" dirty="0">
                <a:solidFill>
                  <a:srgbClr val="1E2834"/>
                </a:solidFill>
              </a:rPr>
              <a:t>Organise tools, remove the ones they don’t need, and tick off their to do list. It’s their space, and their future.</a:t>
            </a:r>
          </a:p>
          <a:p>
            <a:pPr lvl="0">
              <a:lnSpc>
                <a:spcPct val="110000"/>
              </a:lnSpc>
              <a:spcBef>
                <a:spcPts val="0"/>
              </a:spcBef>
            </a:pPr>
            <a:endParaRPr lang="en-GB" sz="1400" dirty="0">
              <a:solidFill>
                <a:srgbClr val="455C78"/>
              </a:solidFill>
            </a:endParaRPr>
          </a:p>
          <a:p>
            <a:pPr lvl="0">
              <a:lnSpc>
                <a:spcPct val="110000"/>
              </a:lnSpc>
              <a:spcBef>
                <a:spcPts val="0"/>
              </a:spcBef>
            </a:pPr>
            <a:r>
              <a:rPr lang="en-GB" sz="1400" b="1" dirty="0">
                <a:solidFill>
                  <a:srgbClr val="1E2834"/>
                </a:solidFill>
              </a:rPr>
              <a:t>Expanding horizons…</a:t>
            </a:r>
            <a:endParaRPr lang="en-GB" sz="1400" dirty="0">
              <a:solidFill>
                <a:srgbClr val="1E2834"/>
              </a:solidFill>
            </a:endParaRPr>
          </a:p>
          <a:p>
            <a:pPr lvl="0">
              <a:lnSpc>
                <a:spcPct val="110000"/>
              </a:lnSpc>
              <a:spcBef>
                <a:spcPts val="0"/>
              </a:spcBef>
            </a:pPr>
            <a:r>
              <a:rPr lang="en-GB" sz="1400" dirty="0">
                <a:solidFill>
                  <a:srgbClr val="1E2834"/>
                </a:solidFill>
              </a:rPr>
              <a:t>…by pushing options they might not have considered.</a:t>
            </a:r>
          </a:p>
        </p:txBody>
      </p:sp>
      <p:sp>
        <p:nvSpPr>
          <p:cNvPr id="4" name="Date Placeholder 3">
            <a:extLst>
              <a:ext uri="{FF2B5EF4-FFF2-40B4-BE49-F238E27FC236}">
                <a16:creationId xmlns:a16="http://schemas.microsoft.com/office/drawing/2014/main" id="{E25C9A5F-A3EE-4939-9C74-D654C19507F5}"/>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916A6EF-879A-4E0C-B619-2C9C26E0722C}"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12 July 2021</a:t>
            </a:fld>
            <a:endParaRPr lang="en-US" sz="900" b="0" i="0" u="none" strike="noStrike" kern="1200" cap="none" spc="0" baseline="0" dirty="0">
              <a:solidFill>
                <a:srgbClr val="1F2834"/>
              </a:solidFill>
              <a:uFillTx/>
              <a:latin typeface="Calibri"/>
            </a:endParaRPr>
          </a:p>
        </p:txBody>
      </p:sp>
      <p:sp>
        <p:nvSpPr>
          <p:cNvPr id="5" name="Footer Placeholder 4">
            <a:extLst>
              <a:ext uri="{FF2B5EF4-FFF2-40B4-BE49-F238E27FC236}">
                <a16:creationId xmlns:a16="http://schemas.microsoft.com/office/drawing/2014/main" id="{59E70516-1B6E-48F3-AD48-1D828C5632CF}"/>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Security marking: </a:t>
            </a:r>
            <a:r>
              <a:rPr lang="en-US" sz="900" b="1" i="0" u="none" strike="noStrike" kern="1200" cap="none" spc="0" baseline="0" dirty="0">
                <a:solidFill>
                  <a:srgbClr val="1F2834"/>
                </a:solidFill>
                <a:uFillTx/>
                <a:latin typeface="Calibri"/>
              </a:rPr>
              <a:t>PUBLIC</a:t>
            </a:r>
          </a:p>
        </p:txBody>
      </p:sp>
      <p:sp>
        <p:nvSpPr>
          <p:cNvPr id="6" name="Slide Number Placeholder 5">
            <a:extLst>
              <a:ext uri="{FF2B5EF4-FFF2-40B4-BE49-F238E27FC236}">
                <a16:creationId xmlns:a16="http://schemas.microsoft.com/office/drawing/2014/main" id="{CE4CFBD3-ADCD-40B1-A3D1-855510EB382B}"/>
              </a:ext>
            </a:extLst>
          </p:cNvPr>
          <p:cNvSpPr txBox="1"/>
          <p:nvPr/>
        </p:nvSpPr>
        <p:spPr>
          <a:xfrm>
            <a:off x="8205111" y="4803771"/>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   </a:t>
            </a:r>
            <a:fld id="{85DAA1C7-7D03-4C8A-92A3-83C066AE1820}" type="slidenum">
              <a:rPr sz="900" smtClean="0">
                <a:solidFill>
                  <a:srgbClr val="1F2834"/>
                </a:solidFill>
                <a:latin typeface="Calibri"/>
              </a:rPr>
              <a:t>12</a:t>
            </a:fld>
            <a:endParaRPr lang="en-US" sz="900" dirty="0">
              <a:solidFill>
                <a:srgbClr val="1F2834"/>
              </a:solidFill>
              <a:latin typeface="Calibri"/>
            </a:endParaRPr>
          </a:p>
        </p:txBody>
      </p:sp>
      <p:pic>
        <p:nvPicPr>
          <p:cNvPr id="7" name="Picture 10">
            <a:extLst>
              <a:ext uri="{FF2B5EF4-FFF2-40B4-BE49-F238E27FC236}">
                <a16:creationId xmlns:a16="http://schemas.microsoft.com/office/drawing/2014/main" id="{FFF87F86-CD87-4343-AC22-046C324531FC}"/>
              </a:ext>
            </a:extLst>
          </p:cNvPr>
          <p:cNvPicPr>
            <a:picLocks noChangeAspect="1"/>
          </p:cNvPicPr>
          <p:nvPr/>
        </p:nvPicPr>
        <p:blipFill>
          <a:blip r:embed="rId3"/>
          <a:stretch>
            <a:fillRect/>
          </a:stretch>
        </p:blipFill>
        <p:spPr>
          <a:xfrm>
            <a:off x="5538017" y="1285308"/>
            <a:ext cx="2667094" cy="2788325"/>
          </a:xfrm>
          <a:prstGeom prst="rect">
            <a:avLst/>
          </a:prstGeom>
          <a:solidFill>
            <a:srgbClr val="EDEDED"/>
          </a:solidFill>
          <a:ln cap="flat">
            <a:noFill/>
          </a:ln>
          <a:effectLst>
            <a:outerShdw dist="38096" dir="2700000" algn="tl">
              <a:srgbClr val="7F7F7F">
                <a:alpha val="40000"/>
              </a:srgbClr>
            </a:outerShdw>
          </a:effectLst>
        </p:spPr>
      </p:pic>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BFA76D82-9C82-40A1-BAFF-2838906D282F}"/>
              </a:ext>
            </a:extLst>
          </p:cNvPr>
          <p:cNvPicPr>
            <a:picLocks noChangeAspect="1"/>
          </p:cNvPicPr>
          <p:nvPr/>
        </p:nvPicPr>
        <p:blipFill rotWithShape="1">
          <a:blip r:embed="rId3"/>
          <a:srcRect b="1751"/>
          <a:stretch/>
        </p:blipFill>
        <p:spPr>
          <a:xfrm>
            <a:off x="6218470" y="2638647"/>
            <a:ext cx="2656952" cy="1850265"/>
          </a:xfrm>
          <a:prstGeom prst="rect">
            <a:avLst/>
          </a:prstGeom>
        </p:spPr>
      </p:pic>
      <p:sp>
        <p:nvSpPr>
          <p:cNvPr id="2" name="Title 1">
            <a:extLst>
              <a:ext uri="{FF2B5EF4-FFF2-40B4-BE49-F238E27FC236}">
                <a16:creationId xmlns:a16="http://schemas.microsoft.com/office/drawing/2014/main" id="{829B2748-CCDC-4C7F-B149-E5A9531D5DBD}"/>
              </a:ext>
            </a:extLst>
          </p:cNvPr>
          <p:cNvSpPr>
            <a:spLocks noGrp="1"/>
          </p:cNvSpPr>
          <p:nvPr>
            <p:ph type="title"/>
          </p:nvPr>
        </p:nvSpPr>
        <p:spPr>
          <a:xfrm>
            <a:off x="287341" y="1"/>
            <a:ext cx="8228008" cy="1143000"/>
          </a:xfrm>
        </p:spPr>
        <p:txBody>
          <a:bodyPr>
            <a:normAutofit/>
          </a:bodyPr>
          <a:lstStyle/>
          <a:p>
            <a:r>
              <a:rPr lang="en-GB" sz="3200" dirty="0"/>
              <a:t>Free tools to help…</a:t>
            </a:r>
            <a:endParaRPr lang="en-GB" sz="3200" dirty="0">
              <a:cs typeface="Calibri"/>
            </a:endParaRPr>
          </a:p>
        </p:txBody>
      </p:sp>
      <p:sp>
        <p:nvSpPr>
          <p:cNvPr id="3" name="Content Placeholder 2">
            <a:extLst>
              <a:ext uri="{FF2B5EF4-FFF2-40B4-BE49-F238E27FC236}">
                <a16:creationId xmlns:a16="http://schemas.microsoft.com/office/drawing/2014/main" id="{65A7B480-4D23-4291-8395-128CEE8637B7}"/>
              </a:ext>
            </a:extLst>
          </p:cNvPr>
          <p:cNvSpPr>
            <a:spLocks noGrp="1"/>
          </p:cNvSpPr>
          <p:nvPr>
            <p:ph idx="1"/>
          </p:nvPr>
        </p:nvSpPr>
        <p:spPr>
          <a:xfrm>
            <a:off x="856175" y="1372853"/>
            <a:ext cx="5160795" cy="2895785"/>
          </a:xfrm>
        </p:spPr>
        <p:txBody>
          <a:bodyPr>
            <a:normAutofit/>
          </a:bodyPr>
          <a:lstStyle/>
          <a:p>
            <a:pPr marL="0" indent="0">
              <a:lnSpc>
                <a:spcPct val="100000"/>
              </a:lnSpc>
              <a:buNone/>
            </a:pPr>
            <a:r>
              <a:rPr lang="en-GB" sz="1400" b="1" dirty="0">
                <a:hlinkClick r:id="rId4"/>
              </a:rPr>
              <a:t>Discovery Days </a:t>
            </a:r>
            <a:r>
              <a:rPr lang="en-GB" sz="1400" b="1" dirty="0"/>
              <a:t> </a:t>
            </a:r>
            <a:r>
              <a:rPr lang="en-GB" sz="1400" dirty="0"/>
              <a:t>- at UCAS/Discovery you can explore all kinds of possibilities. </a:t>
            </a:r>
            <a:r>
              <a:rPr lang="en-GB" sz="1400" dirty="0">
                <a:solidFill>
                  <a:srgbClr val="1E2834"/>
                </a:solidFill>
              </a:rPr>
              <a:t>Talk to subject and admissions experts, discover apprenticeships, get advice on personal statements, applying through UCAS, and more. </a:t>
            </a:r>
            <a:r>
              <a:rPr lang="en-GB" sz="1400" dirty="0"/>
              <a:t>Get stuck in and open your mind to a world of opportunities. </a:t>
            </a:r>
            <a:endParaRPr lang="en-GB" sz="1400" dirty="0">
              <a:solidFill>
                <a:srgbClr val="1E2834"/>
              </a:solidFill>
            </a:endParaRPr>
          </a:p>
          <a:p>
            <a:pPr marL="0" indent="0">
              <a:lnSpc>
                <a:spcPct val="100000"/>
              </a:lnSpc>
              <a:buNone/>
            </a:pPr>
            <a:r>
              <a:rPr lang="en-GB" sz="1400" b="1" dirty="0">
                <a:hlinkClick r:id="rId5"/>
              </a:rPr>
              <a:t>Join our UCAS Hub lives and Facebook lives</a:t>
            </a:r>
            <a:r>
              <a:rPr lang="en-GB" sz="1400" b="1" dirty="0"/>
              <a:t> </a:t>
            </a:r>
            <a:r>
              <a:rPr lang="en-GB" sz="1400" dirty="0"/>
              <a:t>-</a:t>
            </a:r>
            <a:r>
              <a:rPr lang="en-GB" sz="1400" dirty="0">
                <a:solidFill>
                  <a:srgbClr val="1E2834"/>
                </a:solidFill>
              </a:rPr>
              <a:t>each live session is hosted by an expert panel to give you what you need to make an informed decision.</a:t>
            </a:r>
          </a:p>
          <a:p>
            <a:pPr marL="0" indent="0">
              <a:lnSpc>
                <a:spcPct val="100000"/>
              </a:lnSpc>
              <a:buNone/>
            </a:pPr>
            <a:r>
              <a:rPr lang="en-GB" sz="1400" b="1" dirty="0">
                <a:hlinkClick r:id="rId6"/>
              </a:rPr>
              <a:t>Accommodation Search</a:t>
            </a:r>
            <a:r>
              <a:rPr lang="en-GB" sz="1400" b="1" dirty="0"/>
              <a:t>- </a:t>
            </a:r>
            <a:r>
              <a:rPr lang="en-GB" sz="1400" dirty="0">
                <a:solidFill>
                  <a:srgbClr val="1E2834"/>
                </a:solidFill>
              </a:rPr>
              <a:t>accommodation is high on the list when considering where you want to study, but it’s not always easy to compare what’s on offer. Understand what options there are using our new Accomodation search.</a:t>
            </a:r>
          </a:p>
        </p:txBody>
      </p:sp>
      <p:sp>
        <p:nvSpPr>
          <p:cNvPr id="4" name="Oval 3">
            <a:extLst>
              <a:ext uri="{FF2B5EF4-FFF2-40B4-BE49-F238E27FC236}">
                <a16:creationId xmlns:a16="http://schemas.microsoft.com/office/drawing/2014/main" id="{892443D3-ADAD-4699-A546-DB486B258324}"/>
              </a:ext>
            </a:extLst>
          </p:cNvPr>
          <p:cNvSpPr/>
          <p:nvPr/>
        </p:nvSpPr>
        <p:spPr>
          <a:xfrm>
            <a:off x="347407" y="1757074"/>
            <a:ext cx="432000" cy="432000"/>
          </a:xfrm>
          <a:prstGeom prst="ellipse">
            <a:avLst/>
          </a:prstGeom>
          <a:solidFill>
            <a:srgbClr val="836CD8"/>
          </a:solidFill>
          <a:ln>
            <a:solidFill>
              <a:srgbClr val="836C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E32CA4F1-D695-4F5E-B9BC-69D2679251E7}"/>
              </a:ext>
            </a:extLst>
          </p:cNvPr>
          <p:cNvSpPr/>
          <p:nvPr/>
        </p:nvSpPr>
        <p:spPr>
          <a:xfrm>
            <a:off x="338877" y="2597792"/>
            <a:ext cx="432000" cy="432000"/>
          </a:xfrm>
          <a:prstGeom prst="ellipse">
            <a:avLst/>
          </a:prstGeom>
          <a:solidFill>
            <a:srgbClr val="FBC651"/>
          </a:solidFill>
          <a:ln>
            <a:solidFill>
              <a:srgbClr val="FBC6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8D3C60BC-B36A-4A23-B007-6B5D95105A5D}"/>
              </a:ext>
            </a:extLst>
          </p:cNvPr>
          <p:cNvSpPr/>
          <p:nvPr/>
        </p:nvSpPr>
        <p:spPr>
          <a:xfrm>
            <a:off x="338877" y="3432312"/>
            <a:ext cx="432000" cy="432000"/>
          </a:xfrm>
          <a:prstGeom prst="ellipse">
            <a:avLst/>
          </a:prstGeom>
          <a:solidFill>
            <a:srgbClr val="5DB88D"/>
          </a:solidFill>
          <a:ln>
            <a:solidFill>
              <a:srgbClr val="5DB8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6">
            <a:extLst>
              <a:ext uri="{FF2B5EF4-FFF2-40B4-BE49-F238E27FC236}">
                <a16:creationId xmlns:a16="http://schemas.microsoft.com/office/drawing/2014/main" id="{D95BE7AD-07D0-408C-B76C-B7DBCF0F2120}"/>
              </a:ext>
            </a:extLst>
          </p:cNvPr>
          <p:cNvGrpSpPr/>
          <p:nvPr/>
        </p:nvGrpSpPr>
        <p:grpSpPr>
          <a:xfrm>
            <a:off x="348053" y="1795325"/>
            <a:ext cx="432000" cy="2042488"/>
            <a:chOff x="100687" y="1277423"/>
            <a:chExt cx="432000" cy="2042488"/>
          </a:xfrm>
        </p:grpSpPr>
        <p:pic>
          <p:nvPicPr>
            <p:cNvPr id="8" name="Graphic 7" descr="Sleep">
              <a:extLst>
                <a:ext uri="{FF2B5EF4-FFF2-40B4-BE49-F238E27FC236}">
                  <a16:creationId xmlns:a16="http://schemas.microsoft.com/office/drawing/2014/main" id="{DBDCAC15-8A5D-4A52-A4A2-7DB27E868F24}"/>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30682" y="2949193"/>
              <a:ext cx="370718" cy="370718"/>
            </a:xfrm>
            <a:prstGeom prst="rect">
              <a:avLst/>
            </a:prstGeom>
          </p:spPr>
        </p:pic>
        <p:pic>
          <p:nvPicPr>
            <p:cNvPr id="1026" name="Picture 2" descr="FB logo - Fuller Marketing">
              <a:extLst>
                <a:ext uri="{FF2B5EF4-FFF2-40B4-BE49-F238E27FC236}">
                  <a16:creationId xmlns:a16="http://schemas.microsoft.com/office/drawing/2014/main" id="{F71BE161-73A7-475A-975C-B6DB9C4D6AD9}"/>
                </a:ext>
              </a:extLst>
            </p:cNvPr>
            <p:cNvPicPr>
              <a:picLocks noChangeAspect="1" noChangeArrowheads="1"/>
            </p:cNvPicPr>
            <p:nvPr/>
          </p:nvPicPr>
          <p:blipFill>
            <a:blip r:embed="rId9" cstate="hq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0687" y="2074360"/>
              <a:ext cx="432000" cy="432000"/>
            </a:xfrm>
            <a:prstGeom prst="rect">
              <a:avLst/>
            </a:prstGeom>
            <a:noFill/>
            <a:extLst>
              <a:ext uri="{909E8E84-426E-40DD-AFC4-6F175D3DCCD1}">
                <a14:hiddenFill xmlns:a14="http://schemas.microsoft.com/office/drawing/2010/main">
                  <a:solidFill>
                    <a:srgbClr val="FFFFFF"/>
                  </a:solidFill>
                </a14:hiddenFill>
              </a:ext>
            </a:extLst>
          </p:spPr>
        </p:pic>
        <p:pic>
          <p:nvPicPr>
            <p:cNvPr id="11" name="Graphic 10" descr="Internet">
              <a:extLst>
                <a:ext uri="{FF2B5EF4-FFF2-40B4-BE49-F238E27FC236}">
                  <a16:creationId xmlns:a16="http://schemas.microsoft.com/office/drawing/2014/main" id="{1116BD15-490D-4EC9-9F7D-6EE53A2C87FF}"/>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152562" y="1277423"/>
              <a:ext cx="355497" cy="355497"/>
            </a:xfrm>
            <a:prstGeom prst="rect">
              <a:avLst/>
            </a:prstGeom>
          </p:spPr>
        </p:pic>
      </p:grpSp>
      <p:pic>
        <p:nvPicPr>
          <p:cNvPr id="19" name="Picture 18">
            <a:extLst>
              <a:ext uri="{FF2B5EF4-FFF2-40B4-BE49-F238E27FC236}">
                <a16:creationId xmlns:a16="http://schemas.microsoft.com/office/drawing/2014/main" id="{A0B0ECCB-B346-4E04-829D-D48D6D18010D}"/>
              </a:ext>
            </a:extLst>
          </p:cNvPr>
          <p:cNvPicPr>
            <a:picLocks noChangeAspect="1"/>
          </p:cNvPicPr>
          <p:nvPr/>
        </p:nvPicPr>
        <p:blipFill>
          <a:blip r:embed="rId13"/>
          <a:stretch>
            <a:fillRect/>
          </a:stretch>
        </p:blipFill>
        <p:spPr>
          <a:xfrm>
            <a:off x="6218469" y="977221"/>
            <a:ext cx="2656952" cy="1650709"/>
          </a:xfrm>
          <a:prstGeom prst="rect">
            <a:avLst/>
          </a:prstGeom>
        </p:spPr>
      </p:pic>
    </p:spTree>
    <p:custDataLst>
      <p:tags r:id="rId1"/>
    </p:custDataLst>
    <p:extLst>
      <p:ext uri="{BB962C8B-B14F-4D97-AF65-F5344CB8AC3E}">
        <p14:creationId xmlns:p14="http://schemas.microsoft.com/office/powerpoint/2010/main" val="12167283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5BB0A-00A5-4022-A3CB-93C6CF745EDA}"/>
              </a:ext>
            </a:extLst>
          </p:cNvPr>
          <p:cNvSpPr>
            <a:spLocks noGrp="1"/>
          </p:cNvSpPr>
          <p:nvPr>
            <p:ph type="title"/>
          </p:nvPr>
        </p:nvSpPr>
        <p:spPr>
          <a:xfrm>
            <a:off x="287341" y="564998"/>
            <a:ext cx="8228008" cy="530155"/>
          </a:xfrm>
        </p:spPr>
        <p:txBody>
          <a:bodyPr>
            <a:normAutofit fontScale="90000"/>
          </a:bodyPr>
          <a:lstStyle/>
          <a:p>
            <a:r>
              <a:rPr lang="en-GB" dirty="0"/>
              <a:t>UCAS Tariffs</a:t>
            </a:r>
          </a:p>
        </p:txBody>
      </p:sp>
      <p:graphicFrame>
        <p:nvGraphicFramePr>
          <p:cNvPr id="4" name="Table 4">
            <a:extLst>
              <a:ext uri="{FF2B5EF4-FFF2-40B4-BE49-F238E27FC236}">
                <a16:creationId xmlns:a16="http://schemas.microsoft.com/office/drawing/2014/main" id="{C132E64D-D1FB-47F3-8D3F-95AF8CF22E64}"/>
              </a:ext>
            </a:extLst>
          </p:cNvPr>
          <p:cNvGraphicFramePr>
            <a:graphicFrameLocks noGrp="1"/>
          </p:cNvGraphicFramePr>
          <p:nvPr>
            <p:ph idx="1"/>
            <p:extLst>
              <p:ext uri="{D42A27DB-BD31-4B8C-83A1-F6EECF244321}">
                <p14:modId xmlns:p14="http://schemas.microsoft.com/office/powerpoint/2010/main" val="743598837"/>
              </p:ext>
            </p:extLst>
          </p:nvPr>
        </p:nvGraphicFramePr>
        <p:xfrm>
          <a:off x="712644" y="1037842"/>
          <a:ext cx="2923696" cy="3528186"/>
        </p:xfrm>
        <a:graphic>
          <a:graphicData uri="http://schemas.openxmlformats.org/drawingml/2006/table">
            <a:tbl>
              <a:tblPr firstRow="1" bandRow="1">
                <a:tableStyleId>{00A15C55-8517-42AA-B614-E9B94910E393}</a:tableStyleId>
              </a:tblPr>
              <a:tblGrid>
                <a:gridCol w="1461848">
                  <a:extLst>
                    <a:ext uri="{9D8B030D-6E8A-4147-A177-3AD203B41FA5}">
                      <a16:colId xmlns:a16="http://schemas.microsoft.com/office/drawing/2014/main" val="535582292"/>
                    </a:ext>
                  </a:extLst>
                </a:gridCol>
                <a:gridCol w="1461848">
                  <a:extLst>
                    <a:ext uri="{9D8B030D-6E8A-4147-A177-3AD203B41FA5}">
                      <a16:colId xmlns:a16="http://schemas.microsoft.com/office/drawing/2014/main" val="3674800457"/>
                    </a:ext>
                  </a:extLst>
                </a:gridCol>
              </a:tblGrid>
              <a:tr h="637773">
                <a:tc>
                  <a:txBody>
                    <a:bodyPr/>
                    <a:lstStyle/>
                    <a:p>
                      <a:pPr algn="ctr"/>
                      <a:r>
                        <a:rPr lang="en-GB" dirty="0"/>
                        <a:t>A Level Grade</a:t>
                      </a:r>
                    </a:p>
                  </a:txBody>
                  <a:tcPr>
                    <a:solidFill>
                      <a:srgbClr val="5DB88D"/>
                    </a:solidFill>
                  </a:tcPr>
                </a:tc>
                <a:tc>
                  <a:txBody>
                    <a:bodyPr/>
                    <a:lstStyle/>
                    <a:p>
                      <a:pPr algn="ctr"/>
                      <a:r>
                        <a:rPr lang="en-GB" dirty="0"/>
                        <a:t>UCAS Tariff</a:t>
                      </a:r>
                    </a:p>
                  </a:txBody>
                  <a:tcPr>
                    <a:solidFill>
                      <a:srgbClr val="5DB88D"/>
                    </a:solidFill>
                  </a:tcPr>
                </a:tc>
                <a:extLst>
                  <a:ext uri="{0D108BD9-81ED-4DB2-BD59-A6C34878D82A}">
                    <a16:rowId xmlns:a16="http://schemas.microsoft.com/office/drawing/2014/main" val="3366266352"/>
                  </a:ext>
                </a:extLst>
              </a:tr>
              <a:tr h="481351">
                <a:tc>
                  <a:txBody>
                    <a:bodyPr/>
                    <a:lstStyle/>
                    <a:p>
                      <a:pPr algn="ctr"/>
                      <a:r>
                        <a:rPr lang="en-GB" dirty="0"/>
                        <a:t>A*</a:t>
                      </a:r>
                    </a:p>
                  </a:txBody>
                  <a:tcPr>
                    <a:solidFill>
                      <a:srgbClr val="5DB88D">
                        <a:alpha val="70000"/>
                      </a:srgbClr>
                    </a:solidFill>
                  </a:tcPr>
                </a:tc>
                <a:tc>
                  <a:txBody>
                    <a:bodyPr/>
                    <a:lstStyle/>
                    <a:p>
                      <a:pPr algn="ctr"/>
                      <a:r>
                        <a:rPr lang="en-GB" dirty="0"/>
                        <a:t>56</a:t>
                      </a:r>
                    </a:p>
                  </a:txBody>
                  <a:tcPr>
                    <a:solidFill>
                      <a:srgbClr val="5DB88D">
                        <a:alpha val="70000"/>
                      </a:srgbClr>
                    </a:solidFill>
                  </a:tcPr>
                </a:tc>
                <a:extLst>
                  <a:ext uri="{0D108BD9-81ED-4DB2-BD59-A6C34878D82A}">
                    <a16:rowId xmlns:a16="http://schemas.microsoft.com/office/drawing/2014/main" val="63382606"/>
                  </a:ext>
                </a:extLst>
              </a:tr>
              <a:tr h="481351">
                <a:tc>
                  <a:txBody>
                    <a:bodyPr/>
                    <a:lstStyle/>
                    <a:p>
                      <a:pPr algn="ctr"/>
                      <a:r>
                        <a:rPr lang="en-GB" dirty="0"/>
                        <a:t>A</a:t>
                      </a:r>
                    </a:p>
                  </a:txBody>
                  <a:tcPr>
                    <a:solidFill>
                      <a:srgbClr val="5DB88D">
                        <a:alpha val="70000"/>
                      </a:srgbClr>
                    </a:solidFill>
                  </a:tcPr>
                </a:tc>
                <a:tc>
                  <a:txBody>
                    <a:bodyPr/>
                    <a:lstStyle/>
                    <a:p>
                      <a:pPr algn="ctr"/>
                      <a:r>
                        <a:rPr lang="en-GB" dirty="0"/>
                        <a:t>48</a:t>
                      </a:r>
                    </a:p>
                  </a:txBody>
                  <a:tcPr>
                    <a:solidFill>
                      <a:srgbClr val="5DB88D">
                        <a:alpha val="70000"/>
                      </a:srgbClr>
                    </a:solidFill>
                  </a:tcPr>
                </a:tc>
                <a:extLst>
                  <a:ext uri="{0D108BD9-81ED-4DB2-BD59-A6C34878D82A}">
                    <a16:rowId xmlns:a16="http://schemas.microsoft.com/office/drawing/2014/main" val="3800077400"/>
                  </a:ext>
                </a:extLst>
              </a:tr>
              <a:tr h="481351">
                <a:tc>
                  <a:txBody>
                    <a:bodyPr/>
                    <a:lstStyle/>
                    <a:p>
                      <a:pPr algn="ctr"/>
                      <a:r>
                        <a:rPr lang="en-GB" dirty="0"/>
                        <a:t>B</a:t>
                      </a:r>
                    </a:p>
                  </a:txBody>
                  <a:tcPr>
                    <a:solidFill>
                      <a:srgbClr val="5DB88D">
                        <a:alpha val="70000"/>
                      </a:srgbClr>
                    </a:solidFill>
                  </a:tcPr>
                </a:tc>
                <a:tc>
                  <a:txBody>
                    <a:bodyPr/>
                    <a:lstStyle/>
                    <a:p>
                      <a:pPr algn="ctr"/>
                      <a:r>
                        <a:rPr lang="en-GB" dirty="0"/>
                        <a:t>40</a:t>
                      </a:r>
                    </a:p>
                  </a:txBody>
                  <a:tcPr>
                    <a:solidFill>
                      <a:srgbClr val="5DB88D">
                        <a:alpha val="70000"/>
                      </a:srgbClr>
                    </a:solidFill>
                  </a:tcPr>
                </a:tc>
                <a:extLst>
                  <a:ext uri="{0D108BD9-81ED-4DB2-BD59-A6C34878D82A}">
                    <a16:rowId xmlns:a16="http://schemas.microsoft.com/office/drawing/2014/main" val="3611710264"/>
                  </a:ext>
                </a:extLst>
              </a:tr>
              <a:tr h="481351">
                <a:tc>
                  <a:txBody>
                    <a:bodyPr/>
                    <a:lstStyle/>
                    <a:p>
                      <a:pPr algn="ctr"/>
                      <a:r>
                        <a:rPr lang="en-GB" dirty="0"/>
                        <a:t>C</a:t>
                      </a:r>
                    </a:p>
                  </a:txBody>
                  <a:tcPr>
                    <a:solidFill>
                      <a:srgbClr val="5DB88D">
                        <a:alpha val="70000"/>
                      </a:srgbClr>
                    </a:solidFill>
                  </a:tcPr>
                </a:tc>
                <a:tc>
                  <a:txBody>
                    <a:bodyPr/>
                    <a:lstStyle/>
                    <a:p>
                      <a:pPr algn="ctr"/>
                      <a:r>
                        <a:rPr lang="en-GB" dirty="0"/>
                        <a:t>32</a:t>
                      </a:r>
                    </a:p>
                  </a:txBody>
                  <a:tcPr>
                    <a:solidFill>
                      <a:srgbClr val="5DB88D">
                        <a:alpha val="70000"/>
                      </a:srgbClr>
                    </a:solidFill>
                  </a:tcPr>
                </a:tc>
                <a:extLst>
                  <a:ext uri="{0D108BD9-81ED-4DB2-BD59-A6C34878D82A}">
                    <a16:rowId xmlns:a16="http://schemas.microsoft.com/office/drawing/2014/main" val="458780735"/>
                  </a:ext>
                </a:extLst>
              </a:tr>
              <a:tr h="481351">
                <a:tc>
                  <a:txBody>
                    <a:bodyPr/>
                    <a:lstStyle/>
                    <a:p>
                      <a:pPr algn="ctr"/>
                      <a:r>
                        <a:rPr lang="en-GB" dirty="0"/>
                        <a:t>D</a:t>
                      </a:r>
                    </a:p>
                  </a:txBody>
                  <a:tcPr>
                    <a:solidFill>
                      <a:srgbClr val="5DB88D">
                        <a:alpha val="70000"/>
                      </a:srgbClr>
                    </a:solidFill>
                  </a:tcPr>
                </a:tc>
                <a:tc>
                  <a:txBody>
                    <a:bodyPr/>
                    <a:lstStyle/>
                    <a:p>
                      <a:pPr algn="ctr"/>
                      <a:r>
                        <a:rPr lang="en-GB" dirty="0"/>
                        <a:t>24</a:t>
                      </a:r>
                    </a:p>
                  </a:txBody>
                  <a:tcPr>
                    <a:solidFill>
                      <a:srgbClr val="5DB88D">
                        <a:alpha val="70000"/>
                      </a:srgbClr>
                    </a:solidFill>
                  </a:tcPr>
                </a:tc>
                <a:extLst>
                  <a:ext uri="{0D108BD9-81ED-4DB2-BD59-A6C34878D82A}">
                    <a16:rowId xmlns:a16="http://schemas.microsoft.com/office/drawing/2014/main" val="1611282961"/>
                  </a:ext>
                </a:extLst>
              </a:tr>
              <a:tr h="481351">
                <a:tc>
                  <a:txBody>
                    <a:bodyPr/>
                    <a:lstStyle/>
                    <a:p>
                      <a:pPr algn="ctr"/>
                      <a:r>
                        <a:rPr lang="en-GB" dirty="0"/>
                        <a:t>E</a:t>
                      </a:r>
                    </a:p>
                  </a:txBody>
                  <a:tcPr>
                    <a:solidFill>
                      <a:srgbClr val="5DB88D">
                        <a:alpha val="70000"/>
                      </a:srgbClr>
                    </a:solidFill>
                  </a:tcPr>
                </a:tc>
                <a:tc>
                  <a:txBody>
                    <a:bodyPr/>
                    <a:lstStyle/>
                    <a:p>
                      <a:pPr algn="ctr"/>
                      <a:r>
                        <a:rPr lang="en-GB" dirty="0"/>
                        <a:t>16</a:t>
                      </a:r>
                    </a:p>
                  </a:txBody>
                  <a:tcPr>
                    <a:solidFill>
                      <a:srgbClr val="5DB88D">
                        <a:alpha val="70000"/>
                      </a:srgbClr>
                    </a:solidFill>
                  </a:tcPr>
                </a:tc>
                <a:extLst>
                  <a:ext uri="{0D108BD9-81ED-4DB2-BD59-A6C34878D82A}">
                    <a16:rowId xmlns:a16="http://schemas.microsoft.com/office/drawing/2014/main" val="3138819344"/>
                  </a:ext>
                </a:extLst>
              </a:tr>
            </a:tbl>
          </a:graphicData>
        </a:graphic>
      </p:graphicFrame>
      <p:graphicFrame>
        <p:nvGraphicFramePr>
          <p:cNvPr id="10" name="Table 10">
            <a:extLst>
              <a:ext uri="{FF2B5EF4-FFF2-40B4-BE49-F238E27FC236}">
                <a16:creationId xmlns:a16="http://schemas.microsoft.com/office/drawing/2014/main" id="{6F3C6376-E8DA-4996-94F7-4EAE99C5A54F}"/>
              </a:ext>
            </a:extLst>
          </p:cNvPr>
          <p:cNvGraphicFramePr>
            <a:graphicFrameLocks noGrp="1"/>
          </p:cNvGraphicFramePr>
          <p:nvPr>
            <p:extLst>
              <p:ext uri="{D42A27DB-BD31-4B8C-83A1-F6EECF244321}">
                <p14:modId xmlns:p14="http://schemas.microsoft.com/office/powerpoint/2010/main" val="3834703173"/>
              </p:ext>
            </p:extLst>
          </p:nvPr>
        </p:nvGraphicFramePr>
        <p:xfrm>
          <a:off x="4061643" y="451417"/>
          <a:ext cx="3760380" cy="4114611"/>
        </p:xfrm>
        <a:graphic>
          <a:graphicData uri="http://schemas.openxmlformats.org/drawingml/2006/table">
            <a:tbl>
              <a:tblPr firstRow="1" bandRow="1">
                <a:tableStyleId>{5C22544A-7EE6-4342-B048-85BDC9FD1C3A}</a:tableStyleId>
              </a:tblPr>
              <a:tblGrid>
                <a:gridCol w="1253460">
                  <a:extLst>
                    <a:ext uri="{9D8B030D-6E8A-4147-A177-3AD203B41FA5}">
                      <a16:colId xmlns:a16="http://schemas.microsoft.com/office/drawing/2014/main" val="253685548"/>
                    </a:ext>
                  </a:extLst>
                </a:gridCol>
                <a:gridCol w="1253460">
                  <a:extLst>
                    <a:ext uri="{9D8B030D-6E8A-4147-A177-3AD203B41FA5}">
                      <a16:colId xmlns:a16="http://schemas.microsoft.com/office/drawing/2014/main" val="1366922950"/>
                    </a:ext>
                  </a:extLst>
                </a:gridCol>
                <a:gridCol w="1253460">
                  <a:extLst>
                    <a:ext uri="{9D8B030D-6E8A-4147-A177-3AD203B41FA5}">
                      <a16:colId xmlns:a16="http://schemas.microsoft.com/office/drawing/2014/main" val="3984331852"/>
                    </a:ext>
                  </a:extLst>
                </a:gridCol>
              </a:tblGrid>
              <a:tr h="386059">
                <a:tc>
                  <a:txBody>
                    <a:bodyPr/>
                    <a:lstStyle/>
                    <a:p>
                      <a:pPr algn="ctr"/>
                      <a:r>
                        <a:rPr lang="en-GB" dirty="0"/>
                        <a:t>BTEC Diploma</a:t>
                      </a:r>
                    </a:p>
                  </a:txBody>
                  <a:tcPr>
                    <a:solidFill>
                      <a:srgbClr val="5DB88D"/>
                    </a:solidFill>
                  </a:tcPr>
                </a:tc>
                <a:tc>
                  <a:txBody>
                    <a:bodyPr/>
                    <a:lstStyle/>
                    <a:p>
                      <a:pPr algn="ctr"/>
                      <a:r>
                        <a:rPr lang="en-GB" dirty="0"/>
                        <a:t>BTEC Ext Cert</a:t>
                      </a:r>
                    </a:p>
                  </a:txBody>
                  <a:tcPr>
                    <a:solidFill>
                      <a:srgbClr val="5DB88D"/>
                    </a:solidFill>
                  </a:tcPr>
                </a:tc>
                <a:tc>
                  <a:txBody>
                    <a:bodyPr/>
                    <a:lstStyle/>
                    <a:p>
                      <a:pPr algn="ctr"/>
                      <a:r>
                        <a:rPr lang="en-GB" dirty="0"/>
                        <a:t>UCAS Tariff</a:t>
                      </a:r>
                    </a:p>
                  </a:txBody>
                  <a:tcPr>
                    <a:solidFill>
                      <a:srgbClr val="5DB88D"/>
                    </a:solidFill>
                  </a:tcPr>
                </a:tc>
                <a:extLst>
                  <a:ext uri="{0D108BD9-81ED-4DB2-BD59-A6C34878D82A}">
                    <a16:rowId xmlns:a16="http://schemas.microsoft.com/office/drawing/2014/main" val="3278482868"/>
                  </a:ext>
                </a:extLst>
              </a:tr>
              <a:tr h="386059">
                <a:tc>
                  <a:txBody>
                    <a:bodyPr/>
                    <a:lstStyle/>
                    <a:p>
                      <a:pPr algn="ctr"/>
                      <a:r>
                        <a:rPr lang="en-GB" dirty="0"/>
                        <a:t>D*D*</a:t>
                      </a:r>
                    </a:p>
                  </a:txBody>
                  <a:tcPr>
                    <a:solidFill>
                      <a:srgbClr val="5DB88D">
                        <a:alpha val="50000"/>
                      </a:srgbClr>
                    </a:solidFill>
                  </a:tcPr>
                </a:tc>
                <a:tc>
                  <a:txBody>
                    <a:bodyPr/>
                    <a:lstStyle/>
                    <a:p>
                      <a:pPr algn="ctr"/>
                      <a:endParaRPr lang="en-GB" dirty="0"/>
                    </a:p>
                  </a:txBody>
                  <a:tcPr>
                    <a:solidFill>
                      <a:srgbClr val="5DB88D">
                        <a:alpha val="50000"/>
                      </a:srgbClr>
                    </a:solidFill>
                  </a:tcPr>
                </a:tc>
                <a:tc>
                  <a:txBody>
                    <a:bodyPr/>
                    <a:lstStyle/>
                    <a:p>
                      <a:pPr algn="ctr"/>
                      <a:r>
                        <a:rPr lang="en-GB" dirty="0"/>
                        <a:t>112</a:t>
                      </a:r>
                    </a:p>
                  </a:txBody>
                  <a:tcPr>
                    <a:solidFill>
                      <a:srgbClr val="5DB88D">
                        <a:alpha val="50000"/>
                      </a:srgbClr>
                    </a:solidFill>
                  </a:tcPr>
                </a:tc>
                <a:extLst>
                  <a:ext uri="{0D108BD9-81ED-4DB2-BD59-A6C34878D82A}">
                    <a16:rowId xmlns:a16="http://schemas.microsoft.com/office/drawing/2014/main" val="4078847725"/>
                  </a:ext>
                </a:extLst>
              </a:tr>
              <a:tr h="386059">
                <a:tc>
                  <a:txBody>
                    <a:bodyPr/>
                    <a:lstStyle/>
                    <a:p>
                      <a:pPr algn="ctr"/>
                      <a:r>
                        <a:rPr lang="en-GB" dirty="0"/>
                        <a:t>D*D</a:t>
                      </a:r>
                    </a:p>
                  </a:txBody>
                  <a:tcPr>
                    <a:solidFill>
                      <a:srgbClr val="5DB88D">
                        <a:alpha val="50000"/>
                      </a:srgbClr>
                    </a:solidFill>
                  </a:tcPr>
                </a:tc>
                <a:tc>
                  <a:txBody>
                    <a:bodyPr/>
                    <a:lstStyle/>
                    <a:p>
                      <a:pPr algn="ctr"/>
                      <a:endParaRPr lang="en-GB" dirty="0"/>
                    </a:p>
                  </a:txBody>
                  <a:tcPr>
                    <a:solidFill>
                      <a:srgbClr val="5DB88D">
                        <a:alpha val="50000"/>
                      </a:srgbClr>
                    </a:solidFill>
                  </a:tcPr>
                </a:tc>
                <a:tc>
                  <a:txBody>
                    <a:bodyPr/>
                    <a:lstStyle/>
                    <a:p>
                      <a:pPr algn="ctr"/>
                      <a:r>
                        <a:rPr lang="en-GB" dirty="0"/>
                        <a:t>104</a:t>
                      </a:r>
                    </a:p>
                  </a:txBody>
                  <a:tcPr>
                    <a:solidFill>
                      <a:srgbClr val="5DB88D">
                        <a:alpha val="50000"/>
                      </a:srgbClr>
                    </a:solidFill>
                  </a:tcPr>
                </a:tc>
                <a:extLst>
                  <a:ext uri="{0D108BD9-81ED-4DB2-BD59-A6C34878D82A}">
                    <a16:rowId xmlns:a16="http://schemas.microsoft.com/office/drawing/2014/main" val="2313331591"/>
                  </a:ext>
                </a:extLst>
              </a:tr>
              <a:tr h="386059">
                <a:tc>
                  <a:txBody>
                    <a:bodyPr/>
                    <a:lstStyle/>
                    <a:p>
                      <a:pPr algn="ctr"/>
                      <a:r>
                        <a:rPr lang="en-GB" dirty="0"/>
                        <a:t>DD</a:t>
                      </a:r>
                    </a:p>
                  </a:txBody>
                  <a:tcPr>
                    <a:solidFill>
                      <a:srgbClr val="5DB88D">
                        <a:alpha val="50000"/>
                      </a:srgbClr>
                    </a:solidFill>
                  </a:tcPr>
                </a:tc>
                <a:tc>
                  <a:txBody>
                    <a:bodyPr/>
                    <a:lstStyle/>
                    <a:p>
                      <a:pPr algn="ctr"/>
                      <a:endParaRPr lang="en-GB" dirty="0"/>
                    </a:p>
                  </a:txBody>
                  <a:tcPr>
                    <a:solidFill>
                      <a:srgbClr val="5DB88D">
                        <a:alpha val="50000"/>
                      </a:srgbClr>
                    </a:solidFill>
                  </a:tcPr>
                </a:tc>
                <a:tc>
                  <a:txBody>
                    <a:bodyPr/>
                    <a:lstStyle/>
                    <a:p>
                      <a:pPr algn="ctr"/>
                      <a:r>
                        <a:rPr lang="en-GB" dirty="0"/>
                        <a:t>96</a:t>
                      </a:r>
                    </a:p>
                  </a:txBody>
                  <a:tcPr>
                    <a:solidFill>
                      <a:srgbClr val="5DB88D">
                        <a:alpha val="50000"/>
                      </a:srgbClr>
                    </a:solidFill>
                  </a:tcPr>
                </a:tc>
                <a:extLst>
                  <a:ext uri="{0D108BD9-81ED-4DB2-BD59-A6C34878D82A}">
                    <a16:rowId xmlns:a16="http://schemas.microsoft.com/office/drawing/2014/main" val="133873976"/>
                  </a:ext>
                </a:extLst>
              </a:tr>
              <a:tr h="386059">
                <a:tc>
                  <a:txBody>
                    <a:bodyPr/>
                    <a:lstStyle/>
                    <a:p>
                      <a:pPr algn="ctr"/>
                      <a:r>
                        <a:rPr lang="en-GB" dirty="0"/>
                        <a:t>DM</a:t>
                      </a:r>
                    </a:p>
                  </a:txBody>
                  <a:tcPr>
                    <a:solidFill>
                      <a:srgbClr val="5DB88D">
                        <a:alpha val="50000"/>
                      </a:srgbClr>
                    </a:solidFill>
                  </a:tcPr>
                </a:tc>
                <a:tc>
                  <a:txBody>
                    <a:bodyPr/>
                    <a:lstStyle/>
                    <a:p>
                      <a:pPr algn="ctr"/>
                      <a:endParaRPr lang="en-GB" dirty="0"/>
                    </a:p>
                  </a:txBody>
                  <a:tcPr>
                    <a:solidFill>
                      <a:srgbClr val="5DB88D">
                        <a:alpha val="50000"/>
                      </a:srgbClr>
                    </a:solidFill>
                  </a:tcPr>
                </a:tc>
                <a:tc>
                  <a:txBody>
                    <a:bodyPr/>
                    <a:lstStyle/>
                    <a:p>
                      <a:pPr algn="ctr"/>
                      <a:r>
                        <a:rPr lang="en-GB" dirty="0"/>
                        <a:t>80</a:t>
                      </a:r>
                    </a:p>
                  </a:txBody>
                  <a:tcPr>
                    <a:solidFill>
                      <a:srgbClr val="5DB88D">
                        <a:alpha val="50000"/>
                      </a:srgbClr>
                    </a:solidFill>
                  </a:tcPr>
                </a:tc>
                <a:extLst>
                  <a:ext uri="{0D108BD9-81ED-4DB2-BD59-A6C34878D82A}">
                    <a16:rowId xmlns:a16="http://schemas.microsoft.com/office/drawing/2014/main" val="1281354992"/>
                  </a:ext>
                </a:extLst>
              </a:tr>
              <a:tr h="386059">
                <a:tc>
                  <a:txBody>
                    <a:bodyPr/>
                    <a:lstStyle/>
                    <a:p>
                      <a:pPr algn="ctr"/>
                      <a:r>
                        <a:rPr lang="en-GB" dirty="0"/>
                        <a:t>MM</a:t>
                      </a:r>
                    </a:p>
                  </a:txBody>
                  <a:tcPr>
                    <a:solidFill>
                      <a:srgbClr val="5DB88D">
                        <a:alpha val="50000"/>
                      </a:srgbClr>
                    </a:solidFill>
                  </a:tcPr>
                </a:tc>
                <a:tc>
                  <a:txBody>
                    <a:bodyPr/>
                    <a:lstStyle/>
                    <a:p>
                      <a:pPr algn="ctr"/>
                      <a:endParaRPr lang="en-GB" dirty="0"/>
                    </a:p>
                  </a:txBody>
                  <a:tcPr>
                    <a:solidFill>
                      <a:srgbClr val="5DB88D">
                        <a:alpha val="50000"/>
                      </a:srgbClr>
                    </a:solidFill>
                  </a:tcPr>
                </a:tc>
                <a:tc>
                  <a:txBody>
                    <a:bodyPr/>
                    <a:lstStyle/>
                    <a:p>
                      <a:pPr algn="ctr"/>
                      <a:r>
                        <a:rPr lang="en-GB" dirty="0"/>
                        <a:t>64</a:t>
                      </a:r>
                    </a:p>
                  </a:txBody>
                  <a:tcPr>
                    <a:solidFill>
                      <a:srgbClr val="5DB88D">
                        <a:alpha val="50000"/>
                      </a:srgbClr>
                    </a:solidFill>
                  </a:tcPr>
                </a:tc>
                <a:extLst>
                  <a:ext uri="{0D108BD9-81ED-4DB2-BD59-A6C34878D82A}">
                    <a16:rowId xmlns:a16="http://schemas.microsoft.com/office/drawing/2014/main" val="1445470321"/>
                  </a:ext>
                </a:extLst>
              </a:tr>
              <a:tr h="386059">
                <a:tc>
                  <a:txBody>
                    <a:bodyPr/>
                    <a:lstStyle/>
                    <a:p>
                      <a:pPr algn="ctr"/>
                      <a:endParaRPr lang="en-GB"/>
                    </a:p>
                  </a:txBody>
                  <a:tcPr>
                    <a:solidFill>
                      <a:srgbClr val="5DB88D">
                        <a:alpha val="50000"/>
                      </a:srgbClr>
                    </a:solidFill>
                  </a:tcPr>
                </a:tc>
                <a:tc>
                  <a:txBody>
                    <a:bodyPr/>
                    <a:lstStyle/>
                    <a:p>
                      <a:pPr algn="ctr"/>
                      <a:r>
                        <a:rPr lang="en-GB" dirty="0"/>
                        <a:t>D*</a:t>
                      </a:r>
                    </a:p>
                  </a:txBody>
                  <a:tcPr>
                    <a:solidFill>
                      <a:srgbClr val="5DB88D">
                        <a:alpha val="50000"/>
                      </a:srgbClr>
                    </a:solidFill>
                  </a:tcPr>
                </a:tc>
                <a:tc>
                  <a:txBody>
                    <a:bodyPr/>
                    <a:lstStyle/>
                    <a:p>
                      <a:pPr algn="ctr"/>
                      <a:r>
                        <a:rPr lang="en-GB" dirty="0"/>
                        <a:t>56</a:t>
                      </a:r>
                    </a:p>
                  </a:txBody>
                  <a:tcPr>
                    <a:solidFill>
                      <a:srgbClr val="5DB88D">
                        <a:alpha val="50000"/>
                      </a:srgbClr>
                    </a:solidFill>
                  </a:tcPr>
                </a:tc>
                <a:extLst>
                  <a:ext uri="{0D108BD9-81ED-4DB2-BD59-A6C34878D82A}">
                    <a16:rowId xmlns:a16="http://schemas.microsoft.com/office/drawing/2014/main" val="2861109664"/>
                  </a:ext>
                </a:extLst>
              </a:tr>
              <a:tr h="386059">
                <a:tc>
                  <a:txBody>
                    <a:bodyPr/>
                    <a:lstStyle/>
                    <a:p>
                      <a:pPr algn="ctr"/>
                      <a:r>
                        <a:rPr lang="en-GB" dirty="0"/>
                        <a:t>MP</a:t>
                      </a:r>
                    </a:p>
                  </a:txBody>
                  <a:tcPr>
                    <a:solidFill>
                      <a:srgbClr val="5DB88D">
                        <a:alpha val="50000"/>
                      </a:srgbClr>
                    </a:solidFill>
                  </a:tcPr>
                </a:tc>
                <a:tc>
                  <a:txBody>
                    <a:bodyPr/>
                    <a:lstStyle/>
                    <a:p>
                      <a:pPr algn="ctr"/>
                      <a:r>
                        <a:rPr lang="en-GB" dirty="0"/>
                        <a:t>D</a:t>
                      </a:r>
                    </a:p>
                  </a:txBody>
                  <a:tcPr>
                    <a:solidFill>
                      <a:srgbClr val="5DB88D">
                        <a:alpha val="50000"/>
                      </a:srgbClr>
                    </a:solidFill>
                  </a:tcPr>
                </a:tc>
                <a:tc>
                  <a:txBody>
                    <a:bodyPr/>
                    <a:lstStyle/>
                    <a:p>
                      <a:pPr algn="ctr"/>
                      <a:r>
                        <a:rPr lang="en-GB" dirty="0"/>
                        <a:t>48</a:t>
                      </a:r>
                    </a:p>
                  </a:txBody>
                  <a:tcPr>
                    <a:solidFill>
                      <a:srgbClr val="5DB88D">
                        <a:alpha val="50000"/>
                      </a:srgbClr>
                    </a:solidFill>
                  </a:tcPr>
                </a:tc>
                <a:extLst>
                  <a:ext uri="{0D108BD9-81ED-4DB2-BD59-A6C34878D82A}">
                    <a16:rowId xmlns:a16="http://schemas.microsoft.com/office/drawing/2014/main" val="2574688810"/>
                  </a:ext>
                </a:extLst>
              </a:tr>
              <a:tr h="386059">
                <a:tc>
                  <a:txBody>
                    <a:bodyPr/>
                    <a:lstStyle/>
                    <a:p>
                      <a:pPr algn="ctr"/>
                      <a:r>
                        <a:rPr lang="en-GB" dirty="0"/>
                        <a:t>PP</a:t>
                      </a:r>
                    </a:p>
                  </a:txBody>
                  <a:tcPr>
                    <a:solidFill>
                      <a:srgbClr val="5DB88D">
                        <a:alpha val="50000"/>
                      </a:srgbClr>
                    </a:solidFill>
                  </a:tcPr>
                </a:tc>
                <a:tc>
                  <a:txBody>
                    <a:bodyPr/>
                    <a:lstStyle/>
                    <a:p>
                      <a:pPr algn="ctr"/>
                      <a:r>
                        <a:rPr lang="en-GB" dirty="0"/>
                        <a:t>M</a:t>
                      </a:r>
                    </a:p>
                  </a:txBody>
                  <a:tcPr>
                    <a:solidFill>
                      <a:srgbClr val="5DB88D">
                        <a:alpha val="50000"/>
                      </a:srgbClr>
                    </a:solidFill>
                  </a:tcPr>
                </a:tc>
                <a:tc>
                  <a:txBody>
                    <a:bodyPr/>
                    <a:lstStyle/>
                    <a:p>
                      <a:pPr algn="ctr"/>
                      <a:r>
                        <a:rPr lang="en-GB" dirty="0"/>
                        <a:t>32</a:t>
                      </a:r>
                    </a:p>
                  </a:txBody>
                  <a:tcPr>
                    <a:solidFill>
                      <a:srgbClr val="5DB88D">
                        <a:alpha val="50000"/>
                      </a:srgbClr>
                    </a:solidFill>
                  </a:tcPr>
                </a:tc>
                <a:extLst>
                  <a:ext uri="{0D108BD9-81ED-4DB2-BD59-A6C34878D82A}">
                    <a16:rowId xmlns:a16="http://schemas.microsoft.com/office/drawing/2014/main" val="1828236566"/>
                  </a:ext>
                </a:extLst>
              </a:tr>
              <a:tr h="386059">
                <a:tc>
                  <a:txBody>
                    <a:bodyPr/>
                    <a:lstStyle/>
                    <a:p>
                      <a:pPr algn="ctr"/>
                      <a:endParaRPr lang="en-GB"/>
                    </a:p>
                  </a:txBody>
                  <a:tcPr>
                    <a:solidFill>
                      <a:srgbClr val="5DB88D">
                        <a:alpha val="50000"/>
                      </a:srgbClr>
                    </a:solidFill>
                  </a:tcPr>
                </a:tc>
                <a:tc>
                  <a:txBody>
                    <a:bodyPr/>
                    <a:lstStyle/>
                    <a:p>
                      <a:pPr algn="ctr"/>
                      <a:r>
                        <a:rPr lang="en-GB" dirty="0"/>
                        <a:t>P</a:t>
                      </a:r>
                    </a:p>
                  </a:txBody>
                  <a:tcPr>
                    <a:solidFill>
                      <a:srgbClr val="5DB88D">
                        <a:alpha val="50000"/>
                      </a:srgbClr>
                    </a:solidFill>
                  </a:tcPr>
                </a:tc>
                <a:tc>
                  <a:txBody>
                    <a:bodyPr/>
                    <a:lstStyle/>
                    <a:p>
                      <a:pPr algn="ctr"/>
                      <a:r>
                        <a:rPr lang="en-GB" dirty="0"/>
                        <a:t>16</a:t>
                      </a:r>
                    </a:p>
                  </a:txBody>
                  <a:tcPr>
                    <a:solidFill>
                      <a:srgbClr val="5DB88D">
                        <a:alpha val="50000"/>
                      </a:srgbClr>
                    </a:solidFill>
                  </a:tcPr>
                </a:tc>
                <a:extLst>
                  <a:ext uri="{0D108BD9-81ED-4DB2-BD59-A6C34878D82A}">
                    <a16:rowId xmlns:a16="http://schemas.microsoft.com/office/drawing/2014/main" val="3211279987"/>
                  </a:ext>
                </a:extLst>
              </a:tr>
            </a:tbl>
          </a:graphicData>
        </a:graphic>
      </p:graphicFrame>
    </p:spTree>
    <p:extLst>
      <p:ext uri="{BB962C8B-B14F-4D97-AF65-F5344CB8AC3E}">
        <p14:creationId xmlns:p14="http://schemas.microsoft.com/office/powerpoint/2010/main" val="20713782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8E720-071E-4E24-ABCA-A4AFEBC25092}"/>
              </a:ext>
            </a:extLst>
          </p:cNvPr>
          <p:cNvSpPr txBox="1">
            <a:spLocks noGrp="1"/>
          </p:cNvSpPr>
          <p:nvPr>
            <p:ph type="title"/>
          </p:nvPr>
        </p:nvSpPr>
        <p:spPr>
          <a:xfrm>
            <a:off x="287341" y="57479"/>
            <a:ext cx="8228008" cy="1069793"/>
          </a:xfrm>
        </p:spPr>
        <p:txBody>
          <a:bodyPr>
            <a:normAutofit/>
          </a:bodyPr>
          <a:lstStyle/>
          <a:p>
            <a:pPr lvl="0"/>
            <a:r>
              <a:rPr lang="en-GB" sz="3200" dirty="0"/>
              <a:t>When to apply for 2022 entry</a:t>
            </a:r>
          </a:p>
        </p:txBody>
      </p:sp>
      <p:graphicFrame>
        <p:nvGraphicFramePr>
          <p:cNvPr id="8" name="Content Placeholder 2">
            <a:extLst>
              <a:ext uri="{FF2B5EF4-FFF2-40B4-BE49-F238E27FC236}">
                <a16:creationId xmlns:a16="http://schemas.microsoft.com/office/drawing/2014/main" id="{24105B92-4477-42F1-A0A3-D0C3D624582F}"/>
              </a:ext>
            </a:extLst>
          </p:cNvPr>
          <p:cNvGraphicFramePr>
            <a:graphicFrameLocks noGrp="1"/>
          </p:cNvGraphicFramePr>
          <p:nvPr>
            <p:ph idx="1"/>
            <p:extLst>
              <p:ext uri="{D42A27DB-BD31-4B8C-83A1-F6EECF244321}">
                <p14:modId xmlns:p14="http://schemas.microsoft.com/office/powerpoint/2010/main" val="3973235804"/>
              </p:ext>
            </p:extLst>
          </p:nvPr>
        </p:nvGraphicFramePr>
        <p:xfrm>
          <a:off x="287340" y="1359659"/>
          <a:ext cx="8569317" cy="28531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a:extLst>
              <a:ext uri="{FF2B5EF4-FFF2-40B4-BE49-F238E27FC236}">
                <a16:creationId xmlns:a16="http://schemas.microsoft.com/office/drawing/2014/main" id="{D33690D5-7909-431A-9DFB-8CCF08DE8C9D}"/>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E14D3AB-EBD0-44CB-98FB-38E32DA8618F}"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12 July 2021</a:t>
            </a:fld>
            <a:endParaRPr lang="en-US" sz="900" b="0" i="0" u="none" strike="noStrike" kern="1200" cap="none" spc="0" baseline="0">
              <a:solidFill>
                <a:srgbClr val="FFFFFF"/>
              </a:solidFill>
              <a:uFillTx/>
              <a:latin typeface="Calibri"/>
            </a:endParaRPr>
          </a:p>
        </p:txBody>
      </p:sp>
      <p:sp>
        <p:nvSpPr>
          <p:cNvPr id="5" name="Footer Placeholder 4">
            <a:extLst>
              <a:ext uri="{FF2B5EF4-FFF2-40B4-BE49-F238E27FC236}">
                <a16:creationId xmlns:a16="http://schemas.microsoft.com/office/drawing/2014/main" id="{9046D62D-A54B-4608-8A7F-1FA15929921E}"/>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Security marking: </a:t>
            </a:r>
            <a:r>
              <a:rPr lang="en-US" sz="900" b="1" i="0" u="none" strike="noStrike" kern="1200" cap="none" spc="0" baseline="0" dirty="0">
                <a:solidFill>
                  <a:srgbClr val="FFFFFF"/>
                </a:solidFill>
                <a:uFillTx/>
                <a:latin typeface="Calibri"/>
              </a:rPr>
              <a:t>PUBLIC</a:t>
            </a:r>
          </a:p>
        </p:txBody>
      </p:sp>
      <p:sp>
        <p:nvSpPr>
          <p:cNvPr id="6" name="Slide Number Placeholder 5">
            <a:extLst>
              <a:ext uri="{FF2B5EF4-FFF2-40B4-BE49-F238E27FC236}">
                <a16:creationId xmlns:a16="http://schemas.microsoft.com/office/drawing/2014/main" id="{00EB0B4B-00F0-4182-822F-D5CE684194ED}"/>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   </a:t>
            </a:r>
            <a:fld id="{314032A3-A075-4877-BE4B-4988CFAE48FB}" type="slidenum">
              <a:rPr sz="900" kern="0" smtClean="0">
                <a:solidFill>
                  <a:srgbClr val="FFFFFF"/>
                </a:solidFill>
                <a:latin typeface="Calibri"/>
              </a:rPr>
              <a:t>15</a:t>
            </a:fld>
            <a:endParaRPr lang="en-US" sz="900" kern="0" dirty="0">
              <a:solidFill>
                <a:srgbClr val="FFFFFF"/>
              </a:solidFill>
              <a:latin typeface="Calibri"/>
            </a:endParaRPr>
          </a:p>
        </p:txBody>
      </p:sp>
      <p:sp>
        <p:nvSpPr>
          <p:cNvPr id="3" name="Oval 2"/>
          <p:cNvSpPr/>
          <p:nvPr/>
        </p:nvSpPr>
        <p:spPr>
          <a:xfrm>
            <a:off x="4769967" y="1034062"/>
            <a:ext cx="956345" cy="651194"/>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4"/>
                </a:solidFill>
              </a:rPr>
              <a:t>Mon 4 Oct</a:t>
            </a:r>
          </a:p>
        </p:txBody>
      </p:sp>
      <p:sp>
        <p:nvSpPr>
          <p:cNvPr id="9" name="Oval 8"/>
          <p:cNvSpPr/>
          <p:nvPr/>
        </p:nvSpPr>
        <p:spPr>
          <a:xfrm>
            <a:off x="4291794" y="3793990"/>
            <a:ext cx="956345" cy="651194"/>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4"/>
                </a:solidFill>
              </a:rPr>
              <a:t>Fri 5 Nov</a:t>
            </a:r>
          </a:p>
        </p:txBody>
      </p:sp>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A7476FA-6205-404D-9215-149780372982}"/>
              </a:ext>
            </a:extLst>
          </p:cNvPr>
          <p:cNvSpPr>
            <a:spLocks noGrp="1"/>
          </p:cNvSpPr>
          <p:nvPr>
            <p:ph type="ftr" sz="quarter" idx="3"/>
          </p:nvPr>
        </p:nvSpPr>
        <p:spPr/>
        <p:txBody>
          <a:bodyPr/>
          <a:lstStyle/>
          <a:p>
            <a:r>
              <a:rPr lang="en-US" dirty="0"/>
              <a:t>Security marking: </a:t>
            </a:r>
            <a:r>
              <a:rPr lang="en-US" b="1" dirty="0"/>
              <a:t>PUBLIC</a:t>
            </a:r>
          </a:p>
        </p:txBody>
      </p:sp>
      <p:graphicFrame>
        <p:nvGraphicFramePr>
          <p:cNvPr id="3" name="Table 2"/>
          <p:cNvGraphicFramePr>
            <a:graphicFrameLocks noGrp="1"/>
          </p:cNvGraphicFramePr>
          <p:nvPr>
            <p:extLst>
              <p:ext uri="{D42A27DB-BD31-4B8C-83A1-F6EECF244321}">
                <p14:modId xmlns:p14="http://schemas.microsoft.com/office/powerpoint/2010/main" val="2701477591"/>
              </p:ext>
            </p:extLst>
          </p:nvPr>
        </p:nvGraphicFramePr>
        <p:xfrm>
          <a:off x="188294" y="378372"/>
          <a:ext cx="8869680" cy="4103478"/>
        </p:xfrm>
        <a:graphic>
          <a:graphicData uri="http://schemas.openxmlformats.org/drawingml/2006/table">
            <a:tbl>
              <a:tblPr firstRow="1" bandRow="1">
                <a:tableStyleId>{8799B23B-EC83-4686-B30A-512413B5E67A}</a:tableStyleId>
              </a:tblPr>
              <a:tblGrid>
                <a:gridCol w="1783080">
                  <a:extLst>
                    <a:ext uri="{9D8B030D-6E8A-4147-A177-3AD203B41FA5}">
                      <a16:colId xmlns:a16="http://schemas.microsoft.com/office/drawing/2014/main" val="2121937126"/>
                    </a:ext>
                  </a:extLst>
                </a:gridCol>
                <a:gridCol w="7086600">
                  <a:extLst>
                    <a:ext uri="{9D8B030D-6E8A-4147-A177-3AD203B41FA5}">
                      <a16:colId xmlns:a16="http://schemas.microsoft.com/office/drawing/2014/main" val="3652715971"/>
                    </a:ext>
                  </a:extLst>
                </a:gridCol>
              </a:tblGrid>
              <a:tr h="573459">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GB" sz="1600" b="0" dirty="0"/>
                        <a:t>Year</a:t>
                      </a:r>
                      <a:r>
                        <a:rPr lang="en-GB" sz="1600" b="0" baseline="0" dirty="0"/>
                        <a:t> 12  &amp; </a:t>
                      </a:r>
                      <a:r>
                        <a:rPr lang="en-GB" sz="1600" b="0" dirty="0"/>
                        <a:t>July 2021</a:t>
                      </a:r>
                    </a:p>
                    <a:p>
                      <a:pPr algn="l"/>
                      <a:endParaRPr lang="en-GB" sz="1400" dirty="0">
                        <a:latin typeface="+mn-lt"/>
                      </a:endParaRPr>
                    </a:p>
                  </a:txBody>
                  <a:tcPr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GB" sz="1600" b="0" dirty="0"/>
                        <a:t>Applicants  were introduced to </a:t>
                      </a:r>
                      <a:r>
                        <a:rPr lang="en-GB" sz="1600" b="0" dirty="0" err="1"/>
                        <a:t>Unifrog</a:t>
                      </a:r>
                      <a:r>
                        <a:rPr lang="en-GB" sz="1600" b="0" dirty="0"/>
                        <a:t>,</a:t>
                      </a:r>
                      <a:r>
                        <a:rPr lang="en-GB" sz="1600" b="0" baseline="0" dirty="0"/>
                        <a:t> and logged onto ucas.com to</a:t>
                      </a:r>
                      <a:r>
                        <a:rPr lang="en-GB" sz="1600" b="0" dirty="0"/>
                        <a:t> register and begin to fill in the application form</a:t>
                      </a:r>
                    </a:p>
                    <a:p>
                      <a:pPr algn="ctr"/>
                      <a:endParaRPr lang="en-GB" sz="1400" dirty="0">
                        <a:latin typeface="+mn-lt"/>
                      </a:endParaRPr>
                    </a:p>
                  </a:txBody>
                  <a:tcPr anchor="ctr"/>
                </a:tc>
                <a:extLst>
                  <a:ext uri="{0D108BD9-81ED-4DB2-BD59-A6C34878D82A}">
                    <a16:rowId xmlns:a16="http://schemas.microsoft.com/office/drawing/2014/main" val="2440031947"/>
                  </a:ext>
                </a:extLst>
              </a:tr>
              <a:tr h="573459">
                <a:tc>
                  <a:txBody>
                    <a:bodyPr/>
                    <a:lstStyle/>
                    <a:p>
                      <a:pPr algn="l"/>
                      <a:r>
                        <a:rPr lang="en-GB" sz="1600" b="0" dirty="0">
                          <a:latin typeface="+mn-lt"/>
                        </a:rPr>
                        <a:t>Sept</a:t>
                      </a:r>
                      <a:r>
                        <a:rPr lang="en-GB" sz="1600" b="0" baseline="0" dirty="0">
                          <a:latin typeface="+mn-lt"/>
                        </a:rPr>
                        <a:t> &amp; Oct 2021</a:t>
                      </a:r>
                      <a:endParaRPr lang="en-GB" sz="1600" b="0" dirty="0">
                        <a:latin typeface="+mn-lt"/>
                      </a:endParaRPr>
                    </a:p>
                  </a:txBody>
                  <a:tcPr anchor="ctr"/>
                </a:tc>
                <a:tc>
                  <a:txBody>
                    <a:bodyPr/>
                    <a:lstStyle/>
                    <a:p>
                      <a:pPr algn="ctr"/>
                      <a:r>
                        <a:rPr lang="en-GB" sz="1600" b="0" dirty="0">
                          <a:latin typeface="+mn-lt"/>
                        </a:rPr>
                        <a:t>Students will be </a:t>
                      </a:r>
                      <a:r>
                        <a:rPr lang="en-GB" sz="1600" b="0" baseline="0" dirty="0">
                          <a:latin typeface="+mn-lt"/>
                        </a:rPr>
                        <a:t>given time and guidance to update their personal statements on </a:t>
                      </a:r>
                      <a:r>
                        <a:rPr lang="en-GB" sz="1600" b="0" baseline="0" dirty="0" err="1">
                          <a:latin typeface="+mn-lt"/>
                        </a:rPr>
                        <a:t>Unifrog</a:t>
                      </a:r>
                      <a:r>
                        <a:rPr lang="en-GB" sz="1600" b="0" baseline="0" dirty="0">
                          <a:latin typeface="+mn-lt"/>
                        </a:rPr>
                        <a:t>, and decide upon their university choices</a:t>
                      </a:r>
                      <a:endParaRPr lang="en-GB" sz="1600" b="0" dirty="0">
                        <a:latin typeface="+mn-lt"/>
                      </a:endParaRPr>
                    </a:p>
                  </a:txBody>
                  <a:tcPr anchor="ctr"/>
                </a:tc>
                <a:extLst>
                  <a:ext uri="{0D108BD9-81ED-4DB2-BD59-A6C34878D82A}">
                    <a16:rowId xmlns:a16="http://schemas.microsoft.com/office/drawing/2014/main" val="1044955072"/>
                  </a:ext>
                </a:extLst>
              </a:tr>
              <a:tr h="573459">
                <a:tc>
                  <a:txBody>
                    <a:bodyPr/>
                    <a:lstStyle/>
                    <a:p>
                      <a:pPr algn="l"/>
                      <a:r>
                        <a:rPr lang="en-GB" sz="1600" b="1" dirty="0"/>
                        <a:t>15 October</a:t>
                      </a:r>
                    </a:p>
                    <a:p>
                      <a:pPr algn="l"/>
                      <a:r>
                        <a:rPr lang="en-GB" sz="1600" dirty="0"/>
                        <a:t>18:00 (UK time)</a:t>
                      </a:r>
                    </a:p>
                    <a:p>
                      <a:pPr algn="l"/>
                      <a:endParaRPr lang="en-GB" sz="1400" dirty="0">
                        <a:latin typeface="+mn-lt"/>
                      </a:endParaRPr>
                    </a:p>
                  </a:txBody>
                  <a:tcPr anchor="ctr"/>
                </a:tc>
                <a:tc>
                  <a:txBody>
                    <a:bodyPr/>
                    <a:lstStyle/>
                    <a:p>
                      <a:pPr algn="ctr"/>
                      <a:r>
                        <a:rPr lang="en-GB" sz="1600" dirty="0"/>
                        <a:t>Medicine, dentistry, and veterinary and</a:t>
                      </a:r>
                      <a:r>
                        <a:rPr lang="en-GB" sz="1600" baseline="0" dirty="0"/>
                        <a:t> Oxford </a:t>
                      </a:r>
                      <a:r>
                        <a:rPr lang="en-GB" sz="1600" u="sng" baseline="0" dirty="0"/>
                        <a:t>or</a:t>
                      </a:r>
                      <a:r>
                        <a:rPr lang="en-GB" sz="1600" baseline="0" dirty="0"/>
                        <a:t> Cambridge</a:t>
                      </a:r>
                    </a:p>
                    <a:p>
                      <a:pPr algn="ctr"/>
                      <a:r>
                        <a:rPr lang="en-GB" sz="1600" b="1" baseline="0" dirty="0"/>
                        <a:t>(Wallingford Deadline = 4 October</a:t>
                      </a:r>
                      <a:r>
                        <a:rPr lang="en-GB" sz="1600" baseline="0" dirty="0"/>
                        <a:t>)</a:t>
                      </a:r>
                      <a:endParaRPr lang="en-GB" sz="1400" dirty="0"/>
                    </a:p>
                    <a:p>
                      <a:pPr algn="ctr"/>
                      <a:endParaRPr lang="en-GB" sz="1400" dirty="0">
                        <a:latin typeface="+mn-lt"/>
                      </a:endParaRPr>
                    </a:p>
                  </a:txBody>
                  <a:tcPr anchor="ctr"/>
                </a:tc>
                <a:extLst>
                  <a:ext uri="{0D108BD9-81ED-4DB2-BD59-A6C34878D82A}">
                    <a16:rowId xmlns:a16="http://schemas.microsoft.com/office/drawing/2014/main" val="1999080016"/>
                  </a:ext>
                </a:extLst>
              </a:tr>
              <a:tr h="573459">
                <a:tc>
                  <a:txBody>
                    <a:bodyPr/>
                    <a:lstStyle/>
                    <a:p>
                      <a:pPr algn="l"/>
                      <a:r>
                        <a:rPr lang="en-GB" sz="1600" b="1" dirty="0"/>
                        <a:t>6 November</a:t>
                      </a:r>
                      <a:endParaRPr lang="en-GB" sz="1600" b="1" dirty="0">
                        <a:latin typeface="+mn-lt"/>
                      </a:endParaRPr>
                    </a:p>
                  </a:txBody>
                  <a:tcPr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GB" sz="1600" b="1" dirty="0"/>
                        <a:t>Wallingford Application deadline</a:t>
                      </a:r>
                    </a:p>
                    <a:p>
                      <a:pPr algn="ctr"/>
                      <a:endParaRPr lang="en-GB" sz="1400" dirty="0">
                        <a:latin typeface="+mn-lt"/>
                      </a:endParaRPr>
                    </a:p>
                  </a:txBody>
                  <a:tcPr anchor="ctr"/>
                </a:tc>
                <a:extLst>
                  <a:ext uri="{0D108BD9-81ED-4DB2-BD59-A6C34878D82A}">
                    <a16:rowId xmlns:a16="http://schemas.microsoft.com/office/drawing/2014/main" val="3679055875"/>
                  </a:ext>
                </a:extLst>
              </a:tr>
              <a:tr h="573459">
                <a:tc>
                  <a:txBody>
                    <a:bodyPr/>
                    <a:lstStyle/>
                    <a:p>
                      <a:pPr algn="l"/>
                      <a:r>
                        <a:rPr lang="en-GB" sz="1600" b="1" dirty="0"/>
                        <a:t>26 January</a:t>
                      </a:r>
                    </a:p>
                    <a:p>
                      <a:pPr algn="l"/>
                      <a:r>
                        <a:rPr lang="en-GB" sz="1600" dirty="0"/>
                        <a:t>18:00 (UK time)</a:t>
                      </a:r>
                    </a:p>
                    <a:p>
                      <a:pPr algn="l"/>
                      <a:endParaRPr lang="en-GB" sz="1400" dirty="0">
                        <a:latin typeface="+mn-lt"/>
                      </a:endParaRPr>
                    </a:p>
                  </a:txBody>
                  <a:tcPr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GB" sz="1600" dirty="0"/>
                        <a:t>UCAS Application deadline for most courses</a:t>
                      </a:r>
                    </a:p>
                    <a:p>
                      <a:pPr algn="ctr"/>
                      <a:endParaRPr lang="en-GB" sz="1400" dirty="0">
                        <a:latin typeface="+mn-lt"/>
                      </a:endParaRPr>
                    </a:p>
                  </a:txBody>
                  <a:tcPr anchor="ctr"/>
                </a:tc>
                <a:extLst>
                  <a:ext uri="{0D108BD9-81ED-4DB2-BD59-A6C34878D82A}">
                    <a16:rowId xmlns:a16="http://schemas.microsoft.com/office/drawing/2014/main" val="4004538924"/>
                  </a:ext>
                </a:extLst>
              </a:tr>
              <a:tr h="573459">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GB" sz="1600" b="1" dirty="0"/>
                        <a:t>30 June</a:t>
                      </a:r>
                    </a:p>
                    <a:p>
                      <a:pPr algn="l"/>
                      <a:endParaRPr lang="en-GB" sz="1400" dirty="0">
                        <a:latin typeface="+mn-lt"/>
                      </a:endParaRPr>
                    </a:p>
                  </a:txBody>
                  <a:tcPr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GB" sz="1600" dirty="0"/>
                        <a:t>All applications</a:t>
                      </a:r>
                      <a:r>
                        <a:rPr lang="en-GB" sz="1600" baseline="0" dirty="0"/>
                        <a:t> after this time will go into clearing</a:t>
                      </a:r>
                      <a:endParaRPr lang="en-GB" sz="1600" dirty="0"/>
                    </a:p>
                    <a:p>
                      <a:pPr algn="ctr"/>
                      <a:endParaRPr lang="en-GB" sz="1400" dirty="0">
                        <a:latin typeface="+mn-lt"/>
                      </a:endParaRPr>
                    </a:p>
                  </a:txBody>
                  <a:tcPr anchor="ctr"/>
                </a:tc>
                <a:extLst>
                  <a:ext uri="{0D108BD9-81ED-4DB2-BD59-A6C34878D82A}">
                    <a16:rowId xmlns:a16="http://schemas.microsoft.com/office/drawing/2014/main" val="2776606761"/>
                  </a:ext>
                </a:extLst>
              </a:tr>
            </a:tbl>
          </a:graphicData>
        </a:graphic>
      </p:graphicFrame>
    </p:spTree>
    <p:extLst>
      <p:ext uri="{BB962C8B-B14F-4D97-AF65-F5344CB8AC3E}">
        <p14:creationId xmlns:p14="http://schemas.microsoft.com/office/powerpoint/2010/main" val="41393534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D47C70A5-8D8C-45D2-8B69-E8C8FDB1F681}"/>
              </a:ext>
            </a:extLst>
          </p:cNvPr>
          <p:cNvSpPr>
            <a:spLocks noGrp="1"/>
          </p:cNvSpPr>
          <p:nvPr>
            <p:ph type="title"/>
          </p:nvPr>
        </p:nvSpPr>
        <p:spPr>
          <a:xfrm>
            <a:off x="287341" y="0"/>
            <a:ext cx="8228008" cy="1069793"/>
          </a:xfrm>
        </p:spPr>
        <p:txBody>
          <a:bodyPr/>
          <a:lstStyle/>
          <a:p>
            <a:r>
              <a:rPr lang="en-GB" sz="3600" dirty="0"/>
              <a:t>Applying -  key facts</a:t>
            </a:r>
            <a:endParaRPr lang="en-GB" dirty="0"/>
          </a:p>
        </p:txBody>
      </p:sp>
      <p:sp>
        <p:nvSpPr>
          <p:cNvPr id="23" name="Content Placeholder 22">
            <a:extLst>
              <a:ext uri="{FF2B5EF4-FFF2-40B4-BE49-F238E27FC236}">
                <a16:creationId xmlns:a16="http://schemas.microsoft.com/office/drawing/2014/main" id="{4AD60AC7-C7FE-4D01-AACB-2BDE17187952}"/>
              </a:ext>
            </a:extLst>
          </p:cNvPr>
          <p:cNvSpPr>
            <a:spLocks noGrp="1"/>
          </p:cNvSpPr>
          <p:nvPr>
            <p:ph idx="1"/>
          </p:nvPr>
        </p:nvSpPr>
        <p:spPr>
          <a:xfrm>
            <a:off x="287341" y="1264024"/>
            <a:ext cx="8228008" cy="3368700"/>
          </a:xfrm>
        </p:spPr>
        <p:txBody>
          <a:bodyPr>
            <a:normAutofit fontScale="85000" lnSpcReduction="20000"/>
          </a:bodyPr>
          <a:lstStyle/>
          <a:p>
            <a:pPr>
              <a:lnSpc>
                <a:spcPct val="120000"/>
              </a:lnSpc>
              <a:buFont typeface="Arial" panose="020B0604020202020204" pitchFamily="34" charset="0"/>
              <a:buChar char="•"/>
            </a:pPr>
            <a:r>
              <a:rPr lang="en-GB" sz="2400" b="1" dirty="0">
                <a:solidFill>
                  <a:srgbClr val="FF6451"/>
                </a:solidFill>
              </a:rPr>
              <a:t>Register with UCAS </a:t>
            </a:r>
            <a:r>
              <a:rPr lang="en-GB" sz="2400" dirty="0">
                <a:solidFill>
                  <a:schemeClr val="tx1"/>
                </a:solidFill>
              </a:rPr>
              <a:t>via the Hub </a:t>
            </a:r>
          </a:p>
          <a:p>
            <a:pPr>
              <a:lnSpc>
                <a:spcPct val="120000"/>
              </a:lnSpc>
              <a:buFont typeface="Arial" panose="020B0604020202020204" pitchFamily="34" charset="0"/>
              <a:buChar char="•"/>
            </a:pPr>
            <a:r>
              <a:rPr lang="en-GB" sz="2400" dirty="0"/>
              <a:t>Use your username and password to apply </a:t>
            </a:r>
            <a:r>
              <a:rPr lang="en-GB" sz="2400" b="1" dirty="0">
                <a:solidFill>
                  <a:srgbClr val="FF6451"/>
                </a:solidFill>
              </a:rPr>
              <a:t>online</a:t>
            </a:r>
          </a:p>
          <a:p>
            <a:pPr>
              <a:lnSpc>
                <a:spcPct val="120000"/>
              </a:lnSpc>
              <a:buFont typeface="Arial" panose="020B0604020202020204" pitchFamily="34" charset="0"/>
              <a:buChar char="•"/>
            </a:pPr>
            <a:r>
              <a:rPr lang="en-GB" sz="2400" dirty="0"/>
              <a:t>Students can add up to </a:t>
            </a:r>
            <a:r>
              <a:rPr lang="en-GB" sz="2400" b="1" dirty="0">
                <a:solidFill>
                  <a:srgbClr val="FF6451"/>
                </a:solidFill>
              </a:rPr>
              <a:t>5</a:t>
            </a:r>
            <a:r>
              <a:rPr lang="en-GB" sz="2400" dirty="0">
                <a:solidFill>
                  <a:srgbClr val="FF6451"/>
                </a:solidFill>
              </a:rPr>
              <a:t> </a:t>
            </a:r>
            <a:r>
              <a:rPr lang="en-GB" sz="2400" b="1" dirty="0">
                <a:solidFill>
                  <a:srgbClr val="FF6451"/>
                </a:solidFill>
              </a:rPr>
              <a:t>choices</a:t>
            </a:r>
            <a:r>
              <a:rPr lang="en-GB" sz="2400" dirty="0"/>
              <a:t>, unless they’re applying to study medicine, veterinary, medicine/science, dentistry – then it’s </a:t>
            </a:r>
            <a:r>
              <a:rPr lang="en-GB" sz="2400" b="1" dirty="0">
                <a:solidFill>
                  <a:srgbClr val="FF6451"/>
                </a:solidFill>
              </a:rPr>
              <a:t>4 choices</a:t>
            </a:r>
          </a:p>
          <a:p>
            <a:pPr>
              <a:lnSpc>
                <a:spcPct val="120000"/>
              </a:lnSpc>
              <a:buFont typeface="Arial" panose="020B0604020202020204" pitchFamily="34" charset="0"/>
              <a:buChar char="•"/>
            </a:pPr>
            <a:r>
              <a:rPr lang="en-GB" sz="2400" dirty="0">
                <a:solidFill>
                  <a:schemeClr val="tx1"/>
                </a:solidFill>
                <a:latin typeface="+mj-lt"/>
              </a:rPr>
              <a:t>Students</a:t>
            </a:r>
            <a:r>
              <a:rPr lang="en-GB" sz="2400" dirty="0">
                <a:solidFill>
                  <a:srgbClr val="FF6451"/>
                </a:solidFill>
                <a:latin typeface="+mn-lt"/>
              </a:rPr>
              <a:t> </a:t>
            </a:r>
            <a:r>
              <a:rPr lang="en-GB" sz="2400" b="1" dirty="0">
                <a:solidFill>
                  <a:srgbClr val="FF6451"/>
                </a:solidFill>
                <a:latin typeface="+mn-lt"/>
                <a:cs typeface="Calibri Light" panose="020F0302020204030204" pitchFamily="34" charset="0"/>
              </a:rPr>
              <a:t>can’t</a:t>
            </a:r>
            <a:r>
              <a:rPr lang="en-GB" sz="2400" dirty="0">
                <a:solidFill>
                  <a:srgbClr val="FF6451"/>
                </a:solidFill>
                <a:latin typeface="+mn-lt"/>
                <a:cs typeface="Calibri Light" panose="020F0302020204030204" pitchFamily="34" charset="0"/>
              </a:rPr>
              <a:t> apply to </a:t>
            </a:r>
            <a:r>
              <a:rPr lang="en-GB" sz="2400" b="1" dirty="0">
                <a:solidFill>
                  <a:srgbClr val="FF6451"/>
                </a:solidFill>
                <a:latin typeface="+mn-lt"/>
                <a:cs typeface="Calibri" panose="020F0502020204030204" pitchFamily="34" charset="0"/>
              </a:rPr>
              <a:t>BOTH</a:t>
            </a:r>
            <a:r>
              <a:rPr lang="en-GB" sz="2400" dirty="0">
                <a:solidFill>
                  <a:srgbClr val="FF6451"/>
                </a:solidFill>
                <a:latin typeface="+mn-lt"/>
              </a:rPr>
              <a:t> </a:t>
            </a:r>
            <a:r>
              <a:rPr lang="en-GB" sz="2400" dirty="0"/>
              <a:t>Oxford and Cambridge </a:t>
            </a:r>
          </a:p>
          <a:p>
            <a:pPr>
              <a:lnSpc>
                <a:spcPct val="120000"/>
              </a:lnSpc>
              <a:buFont typeface="Arial" panose="020B0604020202020204" pitchFamily="34" charset="0"/>
              <a:buChar char="•"/>
            </a:pPr>
            <a:r>
              <a:rPr lang="en-GB" sz="2400" dirty="0"/>
              <a:t>Applying </a:t>
            </a:r>
            <a:r>
              <a:rPr lang="en-GB" sz="2400" b="1" dirty="0">
                <a:solidFill>
                  <a:srgbClr val="FF6451"/>
                </a:solidFill>
              </a:rPr>
              <a:t>costs</a:t>
            </a:r>
            <a:r>
              <a:rPr lang="en-GB" sz="2400" dirty="0"/>
              <a:t> £22 for 1 choice, or £26.50 for 5 choices </a:t>
            </a:r>
          </a:p>
          <a:p>
            <a:pPr>
              <a:lnSpc>
                <a:spcPct val="120000"/>
              </a:lnSpc>
              <a:buFont typeface="Arial" panose="020B0604020202020204" pitchFamily="34" charset="0"/>
              <a:buChar char="•"/>
            </a:pPr>
            <a:r>
              <a:rPr lang="en-GB" sz="2400" dirty="0"/>
              <a:t>Apply by the </a:t>
            </a:r>
            <a:r>
              <a:rPr lang="en-GB" sz="2400" b="1" dirty="0">
                <a:solidFill>
                  <a:srgbClr val="FF6451"/>
                </a:solidFill>
              </a:rPr>
              <a:t>equal consideration date </a:t>
            </a:r>
          </a:p>
          <a:p>
            <a:pPr>
              <a:lnSpc>
                <a:spcPct val="120000"/>
              </a:lnSpc>
              <a:buFont typeface="Arial" panose="020B0604020202020204" pitchFamily="34" charset="0"/>
              <a:buChar char="•"/>
            </a:pPr>
            <a:r>
              <a:rPr lang="en-GB" sz="2400" dirty="0"/>
              <a:t>Providers </a:t>
            </a:r>
            <a:r>
              <a:rPr lang="en-GB" sz="2400" b="1" dirty="0">
                <a:solidFill>
                  <a:srgbClr val="FF6451"/>
                </a:solidFill>
              </a:rPr>
              <a:t>can’t see </a:t>
            </a:r>
            <a:r>
              <a:rPr lang="en-GB" sz="2400" dirty="0"/>
              <a:t>other choices when you apply</a:t>
            </a:r>
          </a:p>
          <a:p>
            <a:pPr marL="0" indent="0">
              <a:lnSpc>
                <a:spcPct val="120000"/>
              </a:lnSpc>
              <a:buNone/>
            </a:pPr>
            <a:endParaRPr lang="en-GB" sz="2400" b="1" dirty="0"/>
          </a:p>
          <a:p>
            <a:endParaRPr lang="en-GB" dirty="0"/>
          </a:p>
        </p:txBody>
      </p:sp>
    </p:spTree>
    <p:extLst>
      <p:ext uri="{BB962C8B-B14F-4D97-AF65-F5344CB8AC3E}">
        <p14:creationId xmlns:p14="http://schemas.microsoft.com/office/powerpoint/2010/main" val="5668516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A755A1-3096-4E72-BB5A-AC8B985D3146}"/>
              </a:ext>
            </a:extLst>
          </p:cNvPr>
          <p:cNvSpPr>
            <a:spLocks noGrp="1"/>
          </p:cNvSpPr>
          <p:nvPr>
            <p:ph type="title"/>
          </p:nvPr>
        </p:nvSpPr>
        <p:spPr/>
        <p:txBody>
          <a:bodyPr/>
          <a:lstStyle/>
          <a:p>
            <a:r>
              <a:rPr lang="en-GB" dirty="0"/>
              <a:t>Registering</a:t>
            </a:r>
            <a:br>
              <a:rPr lang="en-GB" dirty="0"/>
            </a:br>
            <a:endParaRPr lang="en-GB" dirty="0"/>
          </a:p>
        </p:txBody>
      </p:sp>
      <p:sp>
        <p:nvSpPr>
          <p:cNvPr id="6" name="Content Placeholder 5">
            <a:extLst>
              <a:ext uri="{FF2B5EF4-FFF2-40B4-BE49-F238E27FC236}">
                <a16:creationId xmlns:a16="http://schemas.microsoft.com/office/drawing/2014/main" id="{A76FA2A2-95B9-43F5-9226-B15885008BA3}"/>
              </a:ext>
            </a:extLst>
          </p:cNvPr>
          <p:cNvSpPr>
            <a:spLocks noGrp="1"/>
          </p:cNvSpPr>
          <p:nvPr>
            <p:ph type="body" idx="2"/>
          </p:nvPr>
        </p:nvSpPr>
        <p:spPr>
          <a:xfrm>
            <a:off x="287340" y="1262151"/>
            <a:ext cx="3832177" cy="2858688"/>
          </a:xfrm>
        </p:spPr>
        <p:txBody>
          <a:bodyPr>
            <a:normAutofit/>
          </a:bodyPr>
          <a:lstStyle/>
          <a:p>
            <a:pPr marL="285750" indent="-285750">
              <a:lnSpc>
                <a:spcPct val="100000"/>
              </a:lnSpc>
              <a:spcBef>
                <a:spcPts val="600"/>
              </a:spcBef>
              <a:buFont typeface="Arial" panose="020B0604020202020204" pitchFamily="34" charset="0"/>
              <a:buChar char="•"/>
            </a:pPr>
            <a:r>
              <a:rPr lang="en-GB" sz="1400" dirty="0"/>
              <a:t>To start an application students need a UCAS Hub account. </a:t>
            </a:r>
          </a:p>
          <a:p>
            <a:pPr marL="285750" indent="-285750">
              <a:lnSpc>
                <a:spcPct val="100000"/>
              </a:lnSpc>
              <a:spcBef>
                <a:spcPts val="600"/>
              </a:spcBef>
              <a:buFont typeface="Arial" panose="020B0604020202020204" pitchFamily="34" charset="0"/>
              <a:buChar char="•"/>
            </a:pPr>
            <a:r>
              <a:rPr lang="en-GB" sz="1400" dirty="0"/>
              <a:t>Register for a UCAS Hub account at any time</a:t>
            </a:r>
          </a:p>
          <a:p>
            <a:pPr marL="285750" indent="-285750">
              <a:lnSpc>
                <a:spcPct val="100000"/>
              </a:lnSpc>
              <a:spcBef>
                <a:spcPts val="600"/>
              </a:spcBef>
              <a:buFont typeface="Arial" panose="020B0604020202020204" pitchFamily="34" charset="0"/>
              <a:buChar char="•"/>
            </a:pPr>
            <a:r>
              <a:rPr lang="en-GB" sz="1400" dirty="0"/>
              <a:t>From 18 May 2021 you’ll see a new ‘Your applications’ tile in your UCAS Hub </a:t>
            </a:r>
          </a:p>
          <a:p>
            <a:pPr marL="285750" indent="-285750">
              <a:lnSpc>
                <a:spcPct val="100000"/>
              </a:lnSpc>
              <a:spcBef>
                <a:spcPts val="600"/>
              </a:spcBef>
              <a:buFont typeface="Arial" panose="020B0604020202020204" pitchFamily="34" charset="0"/>
              <a:buChar char="•"/>
            </a:pPr>
            <a:r>
              <a:rPr lang="en-GB" sz="1400" dirty="0"/>
              <a:t>Click ‘Start application’ to get started…</a:t>
            </a:r>
          </a:p>
          <a:p>
            <a:endParaRPr lang="en-GB" sz="1400" dirty="0"/>
          </a:p>
        </p:txBody>
      </p:sp>
      <p:pic>
        <p:nvPicPr>
          <p:cNvPr id="1028" name="Picture 4">
            <a:extLst>
              <a:ext uri="{FF2B5EF4-FFF2-40B4-BE49-F238E27FC236}">
                <a16:creationId xmlns:a16="http://schemas.microsoft.com/office/drawing/2014/main" id="{12B3CE3C-A890-4428-9200-D6C0611AE9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7041" y="1262151"/>
            <a:ext cx="2275395" cy="3058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8889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E0FD95-8CC1-4D21-B105-98E5031AD7EC}"/>
              </a:ext>
            </a:extLst>
          </p:cNvPr>
          <p:cNvSpPr>
            <a:spLocks noGrp="1"/>
          </p:cNvSpPr>
          <p:nvPr>
            <p:ph type="title"/>
          </p:nvPr>
        </p:nvSpPr>
        <p:spPr/>
        <p:txBody>
          <a:bodyPr/>
          <a:lstStyle/>
          <a:p>
            <a:r>
              <a:rPr lang="en-GB" dirty="0"/>
              <a:t>Linking to a school</a:t>
            </a:r>
          </a:p>
        </p:txBody>
      </p:sp>
      <p:pic>
        <p:nvPicPr>
          <p:cNvPr id="11" name="Picture Placeholder 10" descr="Graphical user interface, text, application&#10;&#10;Description automatically generated">
            <a:extLst>
              <a:ext uri="{FF2B5EF4-FFF2-40B4-BE49-F238E27FC236}">
                <a16:creationId xmlns:a16="http://schemas.microsoft.com/office/drawing/2014/main" id="{5B8FBCD9-808A-4E7D-83FC-A15F13D007CA}"/>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5563" t="10184" r="5563" b="13233"/>
          <a:stretch/>
        </p:blipFill>
        <p:spPr>
          <a:xfrm>
            <a:off x="4755866" y="1499195"/>
            <a:ext cx="3901751" cy="2427361"/>
          </a:xfrm>
        </p:spPr>
      </p:pic>
      <p:sp>
        <p:nvSpPr>
          <p:cNvPr id="7" name="Text Placeholder 6">
            <a:extLst>
              <a:ext uri="{FF2B5EF4-FFF2-40B4-BE49-F238E27FC236}">
                <a16:creationId xmlns:a16="http://schemas.microsoft.com/office/drawing/2014/main" id="{B4B299FA-7B27-4BE0-A9B0-06C5DB6EE223}"/>
              </a:ext>
            </a:extLst>
          </p:cNvPr>
          <p:cNvSpPr>
            <a:spLocks noGrp="1"/>
          </p:cNvSpPr>
          <p:nvPr>
            <p:ph type="body" idx="2"/>
          </p:nvPr>
        </p:nvSpPr>
        <p:spPr>
          <a:xfrm>
            <a:off x="287341" y="1543050"/>
            <a:ext cx="4100794" cy="2858688"/>
          </a:xfrm>
        </p:spPr>
        <p:txBody>
          <a:bodyPr>
            <a:normAutofit/>
          </a:bodyPr>
          <a:lstStyle/>
          <a:p>
            <a:pPr marL="285750" indent="-285750">
              <a:lnSpc>
                <a:spcPct val="100000"/>
              </a:lnSpc>
              <a:buFont typeface="Arial" panose="020B0604020202020204" pitchFamily="34" charset="0"/>
              <a:buChar char="•"/>
            </a:pPr>
            <a:r>
              <a:rPr lang="en-GB" sz="1400" b="0" i="0" dirty="0">
                <a:solidFill>
                  <a:srgbClr val="333333"/>
                </a:solidFill>
                <a:effectLst/>
                <a:latin typeface="+mj-lt"/>
              </a:rPr>
              <a:t>If they’re applying with the help of a school, college or centre they should enter their ‘buzzword’ to link their application.</a:t>
            </a:r>
            <a:endParaRPr lang="en-GB" sz="1400" b="0" i="0" dirty="0">
              <a:solidFill>
                <a:srgbClr val="333333"/>
              </a:solidFill>
              <a:effectLst/>
              <a:latin typeface="+mj-lt"/>
              <a:cs typeface="Calibri Light"/>
            </a:endParaRPr>
          </a:p>
          <a:p>
            <a:pPr marL="285750" indent="-285750">
              <a:lnSpc>
                <a:spcPct val="100000"/>
              </a:lnSpc>
              <a:buFont typeface="Arial" panose="020B0604020202020204" pitchFamily="34" charset="0"/>
              <a:buChar char="•"/>
            </a:pPr>
            <a:r>
              <a:rPr lang="en-GB" sz="1400" dirty="0">
                <a:solidFill>
                  <a:srgbClr val="333333"/>
                </a:solidFill>
                <a:latin typeface="+mj-lt"/>
              </a:rPr>
              <a:t>The buzzword is a unique code for our centre.  It is in your HE booklet, or ask Ms Mummery.  </a:t>
            </a:r>
          </a:p>
          <a:p>
            <a:pPr marL="285750" indent="-285750">
              <a:lnSpc>
                <a:spcPct val="100000"/>
              </a:lnSpc>
              <a:buFont typeface="Arial" panose="020B0604020202020204" pitchFamily="34" charset="0"/>
              <a:buChar char="•"/>
            </a:pPr>
            <a:r>
              <a:rPr lang="en-GB" sz="1400" dirty="0">
                <a:solidFill>
                  <a:srgbClr val="333333"/>
                </a:solidFill>
                <a:latin typeface="+mj-lt"/>
              </a:rPr>
              <a:t>By linking their application students are giving us permission to view and track their  application. </a:t>
            </a:r>
          </a:p>
          <a:p>
            <a:pPr marL="285750" indent="-285750">
              <a:lnSpc>
                <a:spcPct val="100000"/>
              </a:lnSpc>
              <a:buFont typeface="Arial" panose="020B0604020202020204" pitchFamily="34" charset="0"/>
              <a:buChar char="•"/>
            </a:pPr>
            <a:r>
              <a:rPr lang="en-GB" sz="1400" dirty="0">
                <a:solidFill>
                  <a:srgbClr val="333333"/>
                </a:solidFill>
                <a:latin typeface="+mj-lt"/>
              </a:rPr>
              <a:t>It also means we can provide a reference. </a:t>
            </a:r>
          </a:p>
        </p:txBody>
      </p:sp>
    </p:spTree>
    <p:extLst>
      <p:ext uri="{BB962C8B-B14F-4D97-AF65-F5344CB8AC3E}">
        <p14:creationId xmlns:p14="http://schemas.microsoft.com/office/powerpoint/2010/main" val="38393216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103">
    <p:spTree>
      <p:nvGrpSpPr>
        <p:cNvPr id="1" name=""/>
        <p:cNvGrpSpPr/>
        <p:nvPr/>
      </p:nvGrpSpPr>
      <p:grpSpPr>
        <a:xfrm>
          <a:off x="0" y="0"/>
          <a:ext cx="0" cy="0"/>
          <a:chOff x="0" y="0"/>
          <a:chExt cx="0" cy="0"/>
        </a:xfrm>
      </p:grpSpPr>
      <p:sp>
        <p:nvSpPr>
          <p:cNvPr id="3" name="Date Placeholder 3">
            <a:extLst>
              <a:ext uri="{FF2B5EF4-FFF2-40B4-BE49-F238E27FC236}">
                <a16:creationId xmlns:a16="http://schemas.microsoft.com/office/drawing/2014/main" id="{23691D85-9CF2-4C26-BE15-E6F78D54F2FF}"/>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AE47F0C-B62A-4C5C-BB61-96A9838E36C5}" type="datetime4">
              <a:rPr lang="en-GB" sz="900" smtClean="0">
                <a:solidFill>
                  <a:srgbClr val="FFFFFF"/>
                </a:solidFill>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12 July 2021</a:t>
            </a:fld>
            <a:endParaRPr lang="en-US" sz="900" dirty="0">
              <a:solidFill>
                <a:srgbClr val="FFFFFF"/>
              </a:solidFill>
              <a:latin typeface="Calibri"/>
            </a:endParaRPr>
          </a:p>
        </p:txBody>
      </p:sp>
      <p:sp>
        <p:nvSpPr>
          <p:cNvPr id="4" name="Footer Placeholder 4">
            <a:extLst>
              <a:ext uri="{FF2B5EF4-FFF2-40B4-BE49-F238E27FC236}">
                <a16:creationId xmlns:a16="http://schemas.microsoft.com/office/drawing/2014/main" id="{5C315705-5C1D-423C-B379-00D46AD0AEFB}"/>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Security marking: </a:t>
            </a:r>
            <a:r>
              <a:rPr lang="en-US" sz="900" b="1" i="0" u="none" strike="noStrike" kern="1200" cap="none" spc="0" baseline="0" dirty="0">
                <a:solidFill>
                  <a:srgbClr val="FFFFFF"/>
                </a:solidFill>
                <a:uFillTx/>
                <a:latin typeface="Calibri"/>
              </a:rPr>
              <a:t>PUBLIC</a:t>
            </a:r>
          </a:p>
        </p:txBody>
      </p:sp>
      <p:sp>
        <p:nvSpPr>
          <p:cNvPr id="5" name="Slide Number Placeholder 5">
            <a:extLst>
              <a:ext uri="{FF2B5EF4-FFF2-40B4-BE49-F238E27FC236}">
                <a16:creationId xmlns:a16="http://schemas.microsoft.com/office/drawing/2014/main" id="{DD6B1E56-D7E6-4FF4-BDBD-2322DF86CDD8}"/>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 </a:t>
            </a:r>
            <a:r>
              <a:rPr lang="en-US" sz="900" kern="0" dirty="0">
                <a:solidFill>
                  <a:srgbClr val="1F2834"/>
                </a:solidFill>
                <a:latin typeface="Calibri"/>
              </a:rPr>
              <a:t> </a:t>
            </a:r>
            <a:fld id="{72AEE5E0-1F7F-47B4-A273-EFDBDC890DBE}" type="slidenum">
              <a:rPr sz="900" kern="0" smtClean="0">
                <a:solidFill>
                  <a:srgbClr val="FFFFFF"/>
                </a:solidFill>
                <a:latin typeface="Calibri"/>
              </a:rPr>
              <a:t>2</a:t>
            </a:fld>
            <a:endParaRPr lang="en-US" sz="900" kern="0" dirty="0">
              <a:solidFill>
                <a:srgbClr val="FFFFFF"/>
              </a:solidFill>
              <a:latin typeface="Calibri"/>
            </a:endParaRPr>
          </a:p>
        </p:txBody>
      </p:sp>
      <p:sp>
        <p:nvSpPr>
          <p:cNvPr id="6" name="TextBox 2">
            <a:extLst>
              <a:ext uri="{FF2B5EF4-FFF2-40B4-BE49-F238E27FC236}">
                <a16:creationId xmlns:a16="http://schemas.microsoft.com/office/drawing/2014/main" id="{A4E63408-F24C-41A1-9117-2E0243573F0D}"/>
              </a:ext>
            </a:extLst>
          </p:cNvPr>
          <p:cNvSpPr txBox="1"/>
          <p:nvPr/>
        </p:nvSpPr>
        <p:spPr>
          <a:xfrm>
            <a:off x="254396" y="919979"/>
            <a:ext cx="6308509" cy="335612"/>
          </a:xfrm>
          <a:prstGeom prst="rect">
            <a:avLst/>
          </a:prstGeom>
          <a:noFill/>
          <a:ln cap="flat">
            <a:noFill/>
          </a:ln>
        </p:spPr>
        <p:txBody>
          <a:bodyPr vert="horz" wrap="square" lIns="121916" tIns="60963" rIns="121916" bIns="60963" anchor="b" anchorCtr="0" compatLnSpc="1">
            <a:noAutofit/>
          </a:bodyPr>
          <a:lstStyle/>
          <a:p>
            <a:pPr>
              <a:defRPr/>
            </a:pPr>
            <a:r>
              <a:rPr lang="en-GB" sz="3200" b="1" dirty="0"/>
              <a:t>UCAS – an independent charity</a:t>
            </a:r>
            <a:endParaRPr lang="en-GB" sz="3200" dirty="0"/>
          </a:p>
        </p:txBody>
      </p:sp>
      <p:pic>
        <p:nvPicPr>
          <p:cNvPr id="7" name="Picture 18" descr="UCAS-Right_aligned-White_box-Keyline-CMYK.eps">
            <a:extLst>
              <a:ext uri="{FF2B5EF4-FFF2-40B4-BE49-F238E27FC236}">
                <a16:creationId xmlns:a16="http://schemas.microsoft.com/office/drawing/2014/main" id="{F88FCB78-0FE9-4950-8245-E1F0DDC74ADB}"/>
              </a:ext>
            </a:extLst>
          </p:cNvPr>
          <p:cNvPicPr>
            <a:picLocks noChangeAspect="1"/>
          </p:cNvPicPr>
          <p:nvPr/>
        </p:nvPicPr>
        <p:blipFill>
          <a:blip r:embed="rId4"/>
          <a:srcRect/>
          <a:stretch>
            <a:fillRect/>
          </a:stretch>
        </p:blipFill>
        <p:spPr>
          <a:xfrm>
            <a:off x="7908133" y="263365"/>
            <a:ext cx="1235866" cy="336947"/>
          </a:xfrm>
          <a:prstGeom prst="rect">
            <a:avLst/>
          </a:prstGeom>
          <a:noFill/>
          <a:ln cap="flat">
            <a:noFill/>
          </a:ln>
        </p:spPr>
      </p:pic>
      <p:sp>
        <p:nvSpPr>
          <p:cNvPr id="12" name="TextBox 11">
            <a:extLst>
              <a:ext uri="{FF2B5EF4-FFF2-40B4-BE49-F238E27FC236}">
                <a16:creationId xmlns:a16="http://schemas.microsoft.com/office/drawing/2014/main" id="{ABAF7A5B-322D-4A07-B2D0-192B18B734B4}"/>
              </a:ext>
            </a:extLst>
          </p:cNvPr>
          <p:cNvSpPr txBox="1"/>
          <p:nvPr/>
        </p:nvSpPr>
        <p:spPr>
          <a:xfrm>
            <a:off x="287341" y="1575257"/>
            <a:ext cx="4572000" cy="2031325"/>
          </a:xfrm>
          <a:prstGeom prst="rect">
            <a:avLst/>
          </a:prstGeom>
          <a:noFill/>
        </p:spPr>
        <p:txBody>
          <a:bodyPr wrap="square">
            <a:spAutoFit/>
          </a:bodyPr>
          <a:lstStyle/>
          <a:p>
            <a:pPr marL="0" indent="0">
              <a:buClr>
                <a:srgbClr val="E00023"/>
              </a:buClr>
              <a:buNone/>
              <a:defRPr/>
            </a:pPr>
            <a:r>
              <a:rPr lang="en-GB" sz="1400" b="1" dirty="0">
                <a:latin typeface="+mj-lt"/>
              </a:rPr>
              <a:t>UCAS does:</a:t>
            </a:r>
          </a:p>
          <a:p>
            <a:pPr marL="0" indent="0">
              <a:buClr>
                <a:srgbClr val="E00023"/>
              </a:buClr>
              <a:buNone/>
              <a:defRPr/>
            </a:pPr>
            <a:endParaRPr lang="en-GB" sz="1400" b="1" dirty="0">
              <a:latin typeface="+mj-lt"/>
            </a:endParaRPr>
          </a:p>
          <a:p>
            <a:pPr>
              <a:buClr>
                <a:srgbClr val="117882"/>
              </a:buClr>
              <a:buFont typeface="Wingdings" panose="05000000000000000000" pitchFamily="2" charset="2"/>
              <a:buChar char="ü"/>
              <a:defRPr/>
            </a:pPr>
            <a:r>
              <a:rPr lang="en-GB" sz="1400" dirty="0">
                <a:latin typeface="+mj-lt"/>
              </a:rPr>
              <a:t> process applications</a:t>
            </a:r>
          </a:p>
          <a:p>
            <a:pPr>
              <a:buClr>
                <a:srgbClr val="117882"/>
              </a:buClr>
              <a:buFont typeface="Wingdings" panose="05000000000000000000" pitchFamily="2" charset="2"/>
              <a:buChar char="ü"/>
              <a:defRPr/>
            </a:pPr>
            <a:endParaRPr lang="en-GB" sz="1400" dirty="0">
              <a:latin typeface="+mj-lt"/>
            </a:endParaRPr>
          </a:p>
          <a:p>
            <a:pPr>
              <a:buClr>
                <a:srgbClr val="117882"/>
              </a:buClr>
              <a:buFont typeface="Wingdings" panose="05000000000000000000" pitchFamily="2" charset="2"/>
              <a:buChar char="ü"/>
              <a:defRPr/>
            </a:pPr>
            <a:r>
              <a:rPr lang="en-GB" sz="1400" dirty="0">
                <a:latin typeface="+mj-lt"/>
              </a:rPr>
              <a:t> provide information, advice, and training</a:t>
            </a:r>
          </a:p>
          <a:p>
            <a:pPr>
              <a:buClr>
                <a:srgbClr val="117882"/>
              </a:buClr>
              <a:buFont typeface="Wingdings" panose="05000000000000000000" pitchFamily="2" charset="2"/>
              <a:buChar char="ü"/>
              <a:defRPr/>
            </a:pPr>
            <a:endParaRPr lang="en-GB" sz="1400" dirty="0">
              <a:latin typeface="+mj-lt"/>
            </a:endParaRPr>
          </a:p>
          <a:p>
            <a:pPr>
              <a:buClr>
                <a:srgbClr val="117882"/>
              </a:buClr>
              <a:buFont typeface="Wingdings" panose="05000000000000000000" pitchFamily="2" charset="2"/>
              <a:buChar char="ü"/>
              <a:defRPr/>
            </a:pPr>
            <a:r>
              <a:rPr lang="en-GB" sz="1400" dirty="0">
                <a:latin typeface="+mj-lt"/>
              </a:rPr>
              <a:t> have a Fraud and Verification Team</a:t>
            </a:r>
          </a:p>
          <a:p>
            <a:pPr>
              <a:buClr>
                <a:srgbClr val="117882"/>
              </a:buClr>
              <a:buFont typeface="Wingdings" panose="05000000000000000000" pitchFamily="2" charset="2"/>
              <a:buChar char="ü"/>
              <a:defRPr/>
            </a:pPr>
            <a:endParaRPr lang="en-GB" sz="1400" dirty="0">
              <a:latin typeface="+mj-lt"/>
            </a:endParaRPr>
          </a:p>
          <a:p>
            <a:pPr>
              <a:buClr>
                <a:srgbClr val="117882"/>
              </a:buClr>
              <a:buFont typeface="Wingdings" panose="05000000000000000000" pitchFamily="2" charset="2"/>
              <a:buChar char="ü"/>
              <a:defRPr/>
            </a:pPr>
            <a:r>
              <a:rPr lang="en-GB" sz="1400" dirty="0">
                <a:latin typeface="+mj-lt"/>
              </a:rPr>
              <a:t> take part in education sector engagement</a:t>
            </a:r>
          </a:p>
        </p:txBody>
      </p:sp>
      <p:sp>
        <p:nvSpPr>
          <p:cNvPr id="14" name="Rectangle 13">
            <a:extLst>
              <a:ext uri="{FF2B5EF4-FFF2-40B4-BE49-F238E27FC236}">
                <a16:creationId xmlns:a16="http://schemas.microsoft.com/office/drawing/2014/main" id="{CD1F3017-A607-4AC6-9AB1-D1D8FDCF8115}"/>
              </a:ext>
            </a:extLst>
          </p:cNvPr>
          <p:cNvSpPr>
            <a:spLocks noChangeArrowheads="1"/>
          </p:cNvSpPr>
          <p:nvPr/>
        </p:nvSpPr>
        <p:spPr bwMode="auto">
          <a:xfrm>
            <a:off x="4859341" y="1575257"/>
            <a:ext cx="3407129" cy="1962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1313" indent="-341313" defTabSz="685800">
              <a:lnSpc>
                <a:spcPct val="90000"/>
              </a:lnSpc>
              <a:spcBef>
                <a:spcPts val="750"/>
              </a:spcBef>
              <a:buFont typeface="Arial" charset="0"/>
              <a:buChar char="•"/>
              <a:defRPr sz="2100">
                <a:solidFill>
                  <a:schemeClr val="tx1"/>
                </a:solidFill>
                <a:latin typeface="Calibri" charset="0"/>
              </a:defRPr>
            </a:lvl1pPr>
            <a:lvl2pPr marL="742950" indent="-285750" defTabSz="685800">
              <a:lnSpc>
                <a:spcPct val="90000"/>
              </a:lnSpc>
              <a:spcBef>
                <a:spcPts val="375"/>
              </a:spcBef>
              <a:buFont typeface="Arial" charset="0"/>
              <a:buChar char="•"/>
              <a:defRPr>
                <a:solidFill>
                  <a:schemeClr val="tx1"/>
                </a:solidFill>
                <a:latin typeface="Calibri" charset="0"/>
              </a:defRPr>
            </a:lvl2pPr>
            <a:lvl3pPr marL="1143000" indent="-228600" defTabSz="685800">
              <a:lnSpc>
                <a:spcPct val="90000"/>
              </a:lnSpc>
              <a:spcBef>
                <a:spcPts val="375"/>
              </a:spcBef>
              <a:buFont typeface="Arial" charset="0"/>
              <a:buChar char="•"/>
              <a:defRPr sz="1500">
                <a:solidFill>
                  <a:schemeClr val="tx1"/>
                </a:solidFill>
                <a:latin typeface="Calibri" charset="0"/>
              </a:defRPr>
            </a:lvl3pPr>
            <a:lvl4pPr marL="1600200" indent="-228600" defTabSz="685800">
              <a:lnSpc>
                <a:spcPct val="90000"/>
              </a:lnSpc>
              <a:spcBef>
                <a:spcPts val="375"/>
              </a:spcBef>
              <a:buFont typeface="Arial" charset="0"/>
              <a:buChar char="•"/>
              <a:defRPr sz="1300">
                <a:solidFill>
                  <a:schemeClr val="tx1"/>
                </a:solidFill>
                <a:latin typeface="Calibri" charset="0"/>
              </a:defRPr>
            </a:lvl4pPr>
            <a:lvl5pPr marL="2057400" indent="-228600" defTabSz="685800">
              <a:lnSpc>
                <a:spcPct val="90000"/>
              </a:lnSpc>
              <a:spcBef>
                <a:spcPts val="375"/>
              </a:spcBef>
              <a:buFont typeface="Arial" charset="0"/>
              <a:buChar char="•"/>
              <a:defRPr sz="13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buChar char="•"/>
              <a:defRPr sz="13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buChar char="•"/>
              <a:defRPr sz="13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buChar char="•"/>
              <a:defRPr sz="13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buChar char="•"/>
              <a:defRPr sz="1300">
                <a:solidFill>
                  <a:schemeClr val="tx1"/>
                </a:solidFill>
                <a:latin typeface="Calibri" charset="0"/>
              </a:defRPr>
            </a:lvl9pPr>
          </a:lstStyle>
          <a:p>
            <a:pPr marL="0" indent="0">
              <a:buClr>
                <a:srgbClr val="E00023"/>
              </a:buClr>
              <a:buNone/>
              <a:defRPr/>
            </a:pPr>
            <a:r>
              <a:rPr lang="en-GB" sz="1400" b="1" dirty="0">
                <a:latin typeface="+mj-lt"/>
              </a:rPr>
              <a:t>UCAS doesn’t:</a:t>
            </a:r>
          </a:p>
          <a:p>
            <a:pPr>
              <a:buClr>
                <a:srgbClr val="E00023"/>
              </a:buClr>
              <a:buFont typeface="Calibri" panose="020F0502020204030204" pitchFamily="34" charset="0"/>
              <a:buChar char="ꭗ"/>
              <a:defRPr/>
            </a:pPr>
            <a:r>
              <a:rPr lang="en-GB" sz="1400" dirty="0">
                <a:latin typeface="+mj-lt"/>
              </a:rPr>
              <a:t>suggest courses or universities</a:t>
            </a:r>
          </a:p>
          <a:p>
            <a:pPr>
              <a:buClr>
                <a:srgbClr val="E00023"/>
              </a:buClr>
              <a:buFont typeface="Calibri" panose="020F0502020204030204" pitchFamily="34" charset="0"/>
              <a:buChar char="ꭗ"/>
              <a:defRPr/>
            </a:pPr>
            <a:endParaRPr lang="en-GB" sz="1400" dirty="0">
              <a:latin typeface="+mj-lt"/>
            </a:endParaRPr>
          </a:p>
          <a:p>
            <a:pPr>
              <a:buClr>
                <a:srgbClr val="E00023"/>
              </a:buClr>
              <a:buFont typeface="Calibri" panose="020F0502020204030204" pitchFamily="34" charset="0"/>
              <a:buChar char="ꭗ"/>
              <a:defRPr/>
            </a:pPr>
            <a:r>
              <a:rPr lang="en-GB" sz="1400" dirty="0">
                <a:latin typeface="+mj-lt"/>
              </a:rPr>
              <a:t>make decisions or offers</a:t>
            </a:r>
          </a:p>
          <a:p>
            <a:pPr>
              <a:buClr>
                <a:srgbClr val="E00023"/>
              </a:buClr>
              <a:buFont typeface="Calibri" panose="020F0502020204030204" pitchFamily="34" charset="0"/>
              <a:buChar char="ꭗ"/>
              <a:defRPr/>
            </a:pPr>
            <a:endParaRPr lang="en-GB" sz="1400" dirty="0">
              <a:latin typeface="+mj-lt"/>
            </a:endParaRPr>
          </a:p>
          <a:p>
            <a:pPr>
              <a:buClr>
                <a:srgbClr val="E00023"/>
              </a:buClr>
              <a:buFont typeface="Calibri" panose="020F0502020204030204" pitchFamily="34" charset="0"/>
              <a:buChar char="ꭗ"/>
              <a:defRPr/>
            </a:pPr>
            <a:r>
              <a:rPr lang="en-GB" sz="1400" dirty="0">
                <a:latin typeface="+mj-lt"/>
              </a:rPr>
              <a:t>advise on finance, immigration, or visas for individuals</a:t>
            </a: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8D88DF24-E0C0-490E-86B5-EED7DCC1860E}"/>
              </a:ext>
            </a:extLst>
          </p:cNvPr>
          <p:cNvSpPr txBox="1">
            <a:spLocks noGrp="1"/>
          </p:cNvSpPr>
          <p:nvPr>
            <p:ph type="title"/>
          </p:nvPr>
        </p:nvSpPr>
        <p:spPr>
          <a:xfrm>
            <a:off x="287341" y="542175"/>
            <a:ext cx="4696629" cy="987423"/>
          </a:xfrm>
        </p:spPr>
        <p:txBody>
          <a:bodyPr/>
          <a:lstStyle/>
          <a:p>
            <a:pPr lvl="0"/>
            <a:r>
              <a:rPr lang="en-US" dirty="0">
                <a:solidFill>
                  <a:srgbClr val="1E2834"/>
                </a:solidFill>
              </a:rPr>
              <a:t>Making an application</a:t>
            </a:r>
            <a:br>
              <a:rPr lang="en-US" dirty="0">
                <a:solidFill>
                  <a:srgbClr val="1E2834"/>
                </a:solidFill>
              </a:rPr>
            </a:br>
            <a:r>
              <a:rPr lang="en-US" dirty="0">
                <a:solidFill>
                  <a:srgbClr val="1E2834"/>
                </a:solidFill>
              </a:rPr>
              <a:t> </a:t>
            </a:r>
            <a:endParaRPr lang="en-GB" dirty="0">
              <a:solidFill>
                <a:srgbClr val="1E2834"/>
              </a:solidFill>
            </a:endParaRPr>
          </a:p>
        </p:txBody>
      </p:sp>
      <p:pic>
        <p:nvPicPr>
          <p:cNvPr id="3" name="Picture Placeholder 10">
            <a:extLst>
              <a:ext uri="{FF2B5EF4-FFF2-40B4-BE49-F238E27FC236}">
                <a16:creationId xmlns:a16="http://schemas.microsoft.com/office/drawing/2014/main" id="{9D9E1B77-8489-414D-8EC6-C0A1DE4E81C6}"/>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9266" r="9266"/>
          <a:stretch/>
        </p:blipFill>
        <p:spPr>
          <a:xfrm>
            <a:off x="4831570" y="1168923"/>
            <a:ext cx="3765517" cy="3058933"/>
          </a:xfrm>
        </p:spPr>
      </p:pic>
      <p:sp>
        <p:nvSpPr>
          <p:cNvPr id="4" name="Text Placeholder 8">
            <a:extLst>
              <a:ext uri="{FF2B5EF4-FFF2-40B4-BE49-F238E27FC236}">
                <a16:creationId xmlns:a16="http://schemas.microsoft.com/office/drawing/2014/main" id="{619386CE-A5DF-452B-A6C7-D61E79B0587C}"/>
              </a:ext>
            </a:extLst>
          </p:cNvPr>
          <p:cNvSpPr txBox="1">
            <a:spLocks noGrp="1"/>
          </p:cNvSpPr>
          <p:nvPr>
            <p:ph type="body" idx="2"/>
          </p:nvPr>
        </p:nvSpPr>
        <p:spPr>
          <a:xfrm>
            <a:off x="287341" y="1282743"/>
            <a:ext cx="4114982" cy="3628891"/>
          </a:xfrm>
        </p:spPr>
        <p:txBody>
          <a:bodyPr>
            <a:noAutofit/>
          </a:bodyPr>
          <a:lstStyle/>
          <a:p>
            <a:pPr lvl="0">
              <a:spcBef>
                <a:spcPts val="300"/>
              </a:spcBef>
              <a:spcAft>
                <a:spcPts val="300"/>
              </a:spcAft>
              <a:tabLst>
                <a:tab pos="1701798" algn="l"/>
                <a:tab pos="2954334" algn="l"/>
              </a:tabLst>
            </a:pPr>
            <a:r>
              <a:rPr lang="en-GB" dirty="0"/>
              <a:t>Sections to be completed:</a:t>
            </a:r>
          </a:p>
          <a:p>
            <a:pPr marL="285750" lvl="0" indent="-285750">
              <a:spcBef>
                <a:spcPts val="300"/>
              </a:spcBef>
              <a:spcAft>
                <a:spcPts val="300"/>
              </a:spcAft>
              <a:buClr>
                <a:srgbClr val="FBC651"/>
              </a:buClr>
              <a:buFont typeface="Arial" pitchFamily="34"/>
              <a:buChar char="•"/>
              <a:tabLst>
                <a:tab pos="1701798" algn="l"/>
                <a:tab pos="2954334" algn="l"/>
              </a:tabLst>
            </a:pPr>
            <a:r>
              <a:rPr lang="en-GB" dirty="0">
                <a:ea typeface="MS PGothic"/>
                <a:cs typeface="Calibri"/>
              </a:rPr>
              <a:t>Personal details</a:t>
            </a:r>
          </a:p>
          <a:p>
            <a:pPr marL="285750" lvl="0" indent="-285750">
              <a:spcBef>
                <a:spcPts val="300"/>
              </a:spcBef>
              <a:spcAft>
                <a:spcPts val="300"/>
              </a:spcAft>
              <a:buClr>
                <a:srgbClr val="FBC651"/>
              </a:buClr>
              <a:buFont typeface="Arial" pitchFamily="34"/>
              <a:buChar char="•"/>
              <a:tabLst>
                <a:tab pos="1701798" algn="l"/>
                <a:tab pos="2954334" algn="l"/>
              </a:tabLst>
            </a:pPr>
            <a:r>
              <a:rPr lang="en-GB" dirty="0">
                <a:ea typeface="MS PGothic"/>
                <a:cs typeface="Calibri"/>
              </a:rPr>
              <a:t>Contact and residency details</a:t>
            </a:r>
          </a:p>
          <a:p>
            <a:pPr marL="285750" indent="-285750">
              <a:spcBef>
                <a:spcPts val="300"/>
              </a:spcBef>
              <a:spcAft>
                <a:spcPts val="300"/>
              </a:spcAft>
              <a:buClr>
                <a:srgbClr val="FBC651"/>
              </a:buClr>
              <a:buFont typeface="Arial" pitchFamily="34"/>
              <a:buChar char="•"/>
              <a:tabLst>
                <a:tab pos="1701798" algn="l"/>
                <a:tab pos="2954334" algn="l"/>
              </a:tabLst>
            </a:pPr>
            <a:r>
              <a:rPr lang="en-GB" dirty="0">
                <a:ea typeface="MS PGothic"/>
                <a:cs typeface="Calibri"/>
              </a:rPr>
              <a:t>Work experience</a:t>
            </a:r>
          </a:p>
          <a:p>
            <a:pPr marL="285750" indent="-285750">
              <a:spcBef>
                <a:spcPts val="300"/>
              </a:spcBef>
              <a:spcAft>
                <a:spcPts val="300"/>
              </a:spcAft>
              <a:buClr>
                <a:srgbClr val="FBC651"/>
              </a:buClr>
              <a:buFont typeface="Arial" pitchFamily="34"/>
              <a:buChar char="•"/>
              <a:tabLst>
                <a:tab pos="1701798" algn="l"/>
                <a:tab pos="2954334" algn="l"/>
              </a:tabLst>
            </a:pPr>
            <a:r>
              <a:rPr lang="en-GB" dirty="0">
                <a:ea typeface="MS PGothic"/>
                <a:cs typeface="Calibri"/>
              </a:rPr>
              <a:t>Education</a:t>
            </a:r>
          </a:p>
          <a:p>
            <a:pPr marL="285750" indent="-285750">
              <a:spcBef>
                <a:spcPts val="300"/>
              </a:spcBef>
              <a:spcAft>
                <a:spcPts val="300"/>
              </a:spcAft>
              <a:buClr>
                <a:srgbClr val="FBC651"/>
              </a:buClr>
              <a:buFont typeface="Arial" pitchFamily="34"/>
              <a:buChar char="•"/>
              <a:tabLst>
                <a:tab pos="1701798" algn="l"/>
                <a:tab pos="2954334" algn="l"/>
              </a:tabLst>
            </a:pPr>
            <a:r>
              <a:rPr lang="en-GB" dirty="0">
                <a:ea typeface="MS PGothic"/>
                <a:cs typeface="Calibri"/>
              </a:rPr>
              <a:t>Nationality details </a:t>
            </a:r>
          </a:p>
          <a:p>
            <a:pPr marL="285750" lvl="0" indent="-285750">
              <a:spcBef>
                <a:spcPts val="300"/>
              </a:spcBef>
              <a:spcAft>
                <a:spcPts val="300"/>
              </a:spcAft>
              <a:buClr>
                <a:srgbClr val="FBC651"/>
              </a:buClr>
              <a:buFont typeface="Arial" pitchFamily="34"/>
              <a:buChar char="•"/>
              <a:tabLst>
                <a:tab pos="1701798" algn="l"/>
                <a:tab pos="2954334" algn="l"/>
              </a:tabLst>
            </a:pPr>
            <a:r>
              <a:rPr lang="en-GB" dirty="0">
                <a:ea typeface="MS PGothic"/>
                <a:cs typeface="Calibri"/>
              </a:rPr>
              <a:t>English language skills</a:t>
            </a:r>
          </a:p>
          <a:p>
            <a:pPr marL="285750" lvl="0" indent="-285750">
              <a:spcBef>
                <a:spcPts val="300"/>
              </a:spcBef>
              <a:spcAft>
                <a:spcPts val="300"/>
              </a:spcAft>
              <a:buClr>
                <a:srgbClr val="FBC651"/>
              </a:buClr>
              <a:buFont typeface="Arial" pitchFamily="34"/>
              <a:buChar char="•"/>
              <a:tabLst>
                <a:tab pos="1701798" algn="l"/>
                <a:tab pos="2954334" algn="l"/>
              </a:tabLst>
            </a:pPr>
            <a:r>
              <a:rPr lang="en-GB" dirty="0">
                <a:ea typeface="MS PGothic"/>
                <a:cs typeface="Calibri"/>
              </a:rPr>
              <a:t>Supporting information </a:t>
            </a:r>
          </a:p>
          <a:p>
            <a:pPr marL="285750" lvl="0" indent="-285750">
              <a:spcBef>
                <a:spcPts val="300"/>
              </a:spcBef>
              <a:spcAft>
                <a:spcPts val="300"/>
              </a:spcAft>
              <a:buClr>
                <a:srgbClr val="FBC651"/>
              </a:buClr>
              <a:buFont typeface="Arial" pitchFamily="34"/>
              <a:buChar char="•"/>
              <a:tabLst>
                <a:tab pos="1701798" algn="l"/>
                <a:tab pos="2954334" algn="l"/>
              </a:tabLst>
            </a:pPr>
            <a:r>
              <a:rPr lang="en-GB" dirty="0">
                <a:ea typeface="MS PGothic"/>
                <a:cs typeface="Calibri"/>
              </a:rPr>
              <a:t>Personal statement </a:t>
            </a:r>
          </a:p>
          <a:p>
            <a:pPr marL="285750" lvl="0" indent="-285750">
              <a:spcBef>
                <a:spcPts val="300"/>
              </a:spcBef>
              <a:spcAft>
                <a:spcPts val="300"/>
              </a:spcAft>
              <a:buClr>
                <a:srgbClr val="FBC651"/>
              </a:buClr>
              <a:buFont typeface="Arial" pitchFamily="34"/>
              <a:buChar char="•"/>
              <a:tabLst>
                <a:tab pos="1701798" algn="l"/>
                <a:tab pos="2954334" algn="l"/>
              </a:tabLst>
            </a:pPr>
            <a:r>
              <a:rPr lang="en-GB" dirty="0">
                <a:ea typeface="MS PGothic"/>
                <a:cs typeface="Calibri"/>
              </a:rPr>
              <a:t>Choices – make up to five </a:t>
            </a:r>
          </a:p>
          <a:p>
            <a:pPr marL="285750" lvl="0" indent="-285750">
              <a:spcBef>
                <a:spcPts val="300"/>
              </a:spcBef>
              <a:spcAft>
                <a:spcPts val="300"/>
              </a:spcAft>
              <a:buClr>
                <a:srgbClr val="FBC651"/>
              </a:buClr>
              <a:buFont typeface="Arial" pitchFamily="34"/>
              <a:buChar char="•"/>
              <a:tabLst>
                <a:tab pos="1701798" algn="l"/>
                <a:tab pos="2954334" algn="l"/>
              </a:tabLst>
            </a:pPr>
            <a:r>
              <a:rPr lang="en-GB" dirty="0">
                <a:ea typeface="MS PGothic"/>
                <a:cs typeface="Calibri"/>
              </a:rPr>
              <a:t>References</a:t>
            </a:r>
          </a:p>
          <a:p>
            <a:pPr marL="285750" lvl="0" indent="-285750">
              <a:spcBef>
                <a:spcPts val="300"/>
              </a:spcBef>
              <a:spcAft>
                <a:spcPts val="300"/>
              </a:spcAft>
              <a:buClr>
                <a:srgbClr val="FBC651"/>
              </a:buClr>
              <a:buFont typeface="Arial" pitchFamily="34"/>
              <a:buChar char="•"/>
              <a:tabLst>
                <a:tab pos="1701798" algn="l"/>
                <a:tab pos="2954334" algn="l"/>
              </a:tabLst>
            </a:pPr>
            <a:r>
              <a:rPr lang="en-GB" dirty="0">
                <a:ea typeface="MS PGothic"/>
                <a:cs typeface="Calibri"/>
              </a:rPr>
              <a:t>Finance and funding </a:t>
            </a:r>
          </a:p>
          <a:p>
            <a:pPr marL="285750" lvl="0" indent="-285750">
              <a:spcBef>
                <a:spcPts val="300"/>
              </a:spcBef>
              <a:spcAft>
                <a:spcPts val="300"/>
              </a:spcAft>
              <a:buClr>
                <a:srgbClr val="FBC651"/>
              </a:buClr>
              <a:buFont typeface="Arial" pitchFamily="34"/>
              <a:buChar char="•"/>
              <a:tabLst>
                <a:tab pos="1701798" algn="l"/>
                <a:tab pos="2954334" algn="l"/>
              </a:tabLst>
            </a:pPr>
            <a:r>
              <a:rPr lang="en-GB" dirty="0">
                <a:ea typeface="MS PGothic"/>
                <a:cs typeface="Calibri"/>
              </a:rPr>
              <a:t>Diversity and inclusion (for students with a UK home address)</a:t>
            </a:r>
            <a:endParaRPr lang="en-GB" dirty="0"/>
          </a:p>
        </p:txBody>
      </p:sp>
      <p:sp>
        <p:nvSpPr>
          <p:cNvPr id="5" name="Date Placeholder 3">
            <a:extLst>
              <a:ext uri="{FF2B5EF4-FFF2-40B4-BE49-F238E27FC236}">
                <a16:creationId xmlns:a16="http://schemas.microsoft.com/office/drawing/2014/main" id="{D198C95F-DCA7-4931-89B3-F995BA93847E}"/>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E789FCD-A767-4240-B703-B7ABF6679F09}"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12 July 2021</a:t>
            </a:fld>
            <a:endParaRPr lang="en-US" sz="900" b="0" i="0" u="none" strike="noStrike" kern="1200" cap="none" spc="0" baseline="0" dirty="0">
              <a:solidFill>
                <a:srgbClr val="1F2834"/>
              </a:solidFill>
              <a:uFillTx/>
              <a:latin typeface="Calibri"/>
            </a:endParaRPr>
          </a:p>
        </p:txBody>
      </p:sp>
      <p:sp>
        <p:nvSpPr>
          <p:cNvPr id="6" name="Footer Placeholder 4">
            <a:extLst>
              <a:ext uri="{FF2B5EF4-FFF2-40B4-BE49-F238E27FC236}">
                <a16:creationId xmlns:a16="http://schemas.microsoft.com/office/drawing/2014/main" id="{E94F0FB2-1B76-4BC8-AB9F-6F4ABB96F8CA}"/>
              </a:ext>
            </a:extLst>
          </p:cNvPr>
          <p:cNvSpPr txBox="1"/>
          <p:nvPr/>
        </p:nvSpPr>
        <p:spPr>
          <a:xfrm>
            <a:off x="287341" y="4803772"/>
            <a:ext cx="4114982"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Security marking: </a:t>
            </a:r>
            <a:r>
              <a:rPr lang="en-US" sz="900" b="1" i="0" u="none" strike="noStrike" kern="1200" cap="none" spc="0" baseline="0" dirty="0">
                <a:solidFill>
                  <a:srgbClr val="1F2834"/>
                </a:solidFill>
                <a:uFillTx/>
                <a:latin typeface="Calibri"/>
              </a:rPr>
              <a:t>PUBLIC</a:t>
            </a:r>
          </a:p>
        </p:txBody>
      </p:sp>
      <p:sp>
        <p:nvSpPr>
          <p:cNvPr id="7" name="Slide Number Placeholder 5">
            <a:extLst>
              <a:ext uri="{FF2B5EF4-FFF2-40B4-BE49-F238E27FC236}">
                <a16:creationId xmlns:a16="http://schemas.microsoft.com/office/drawing/2014/main" id="{2BE88757-F765-4201-9A9D-8A1C5889A4DA}"/>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   </a:t>
            </a:r>
            <a:fld id="{364A6DCE-8385-4531-9C1B-7936BCD72F77}" type="slidenum">
              <a:rPr sz="900" smtClean="0">
                <a:solidFill>
                  <a:srgbClr val="1F2834"/>
                </a:solidFill>
                <a:latin typeface="Calibri"/>
              </a:rPr>
              <a:t>20</a:t>
            </a:fld>
            <a:endParaRPr lang="en-US" sz="900" dirty="0">
              <a:solidFill>
                <a:srgbClr val="1F2834"/>
              </a:solidFill>
              <a:latin typeface="Calibri"/>
            </a:endParaRPr>
          </a:p>
        </p:txBody>
      </p:sp>
    </p:spTree>
    <p:custDataLst>
      <p:tags r:id="rId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1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2C4D6-9DED-4E21-984E-12E8BE16869F}"/>
              </a:ext>
            </a:extLst>
          </p:cNvPr>
          <p:cNvSpPr txBox="1">
            <a:spLocks noGrp="1"/>
          </p:cNvSpPr>
          <p:nvPr>
            <p:ph type="title"/>
          </p:nvPr>
        </p:nvSpPr>
        <p:spPr>
          <a:xfrm>
            <a:off x="353543" y="-23838"/>
            <a:ext cx="8228008" cy="1069793"/>
          </a:xfrm>
        </p:spPr>
        <p:txBody>
          <a:bodyPr/>
          <a:lstStyle/>
          <a:p>
            <a:pPr lvl="0"/>
            <a:r>
              <a:rPr lang="en-US" sz="3200"/>
              <a:t>The personal statement </a:t>
            </a:r>
            <a:endParaRPr lang="en-GB"/>
          </a:p>
        </p:txBody>
      </p:sp>
      <p:sp>
        <p:nvSpPr>
          <p:cNvPr id="3" name="Date Placeholder 4">
            <a:extLst>
              <a:ext uri="{FF2B5EF4-FFF2-40B4-BE49-F238E27FC236}">
                <a16:creationId xmlns:a16="http://schemas.microsoft.com/office/drawing/2014/main" id="{EBAAE8CB-EB15-4C2B-8F03-F94B686C6A73}"/>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57E18BF-C440-4369-943D-85309B66C416}" type="datetime4">
              <a:rPr lang="en-GB" sz="900" kern="0" smtClean="0">
                <a:solidFill>
                  <a:srgbClr val="FFFFFF"/>
                </a:solidFill>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12 July 2021</a:t>
            </a:fld>
            <a:endParaRPr lang="en-US" sz="900" kern="0" dirty="0">
              <a:solidFill>
                <a:srgbClr val="FFFFFF"/>
              </a:solidFill>
              <a:latin typeface="Calibri"/>
            </a:endParaRPr>
          </a:p>
        </p:txBody>
      </p:sp>
      <p:sp>
        <p:nvSpPr>
          <p:cNvPr id="4" name="Footer Placeholder 5">
            <a:extLst>
              <a:ext uri="{FF2B5EF4-FFF2-40B4-BE49-F238E27FC236}">
                <a16:creationId xmlns:a16="http://schemas.microsoft.com/office/drawing/2014/main" id="{BA40FA5A-F9FA-4389-8FEC-3D5BF08FBEAC}"/>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kern="0" dirty="0">
                <a:solidFill>
                  <a:srgbClr val="FFFFFF"/>
                </a:solidFill>
                <a:latin typeface="Calibri"/>
              </a:rPr>
              <a:t>Security marking: PUBLIC</a:t>
            </a:r>
          </a:p>
        </p:txBody>
      </p:sp>
      <p:sp>
        <p:nvSpPr>
          <p:cNvPr id="5" name="Slide Number Placeholder 6">
            <a:extLst>
              <a:ext uri="{FF2B5EF4-FFF2-40B4-BE49-F238E27FC236}">
                <a16:creationId xmlns:a16="http://schemas.microsoft.com/office/drawing/2014/main" id="{2FB35396-1D2E-4AE1-9C77-999E8D8D7BAC}"/>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kern="0" dirty="0">
                <a:solidFill>
                  <a:srgbClr val="FFFFFF"/>
                </a:solidFill>
                <a:latin typeface="Calibri"/>
              </a:rPr>
              <a:t>|   </a:t>
            </a:r>
            <a:fld id="{C37586F3-408F-4BA8-9427-2F64F4598123}" type="slidenum">
              <a:rPr sz="900" kern="0" smtClean="0">
                <a:solidFill>
                  <a:srgbClr val="FFFFFF"/>
                </a:solidFill>
                <a:latin typeface="Calibri"/>
              </a:rPr>
              <a:t>21</a:t>
            </a:fld>
            <a:endParaRPr lang="en-US" sz="900" kern="0" dirty="0">
              <a:solidFill>
                <a:srgbClr val="FFFFFF"/>
              </a:solidFill>
              <a:latin typeface="Calibri"/>
            </a:endParaRPr>
          </a:p>
        </p:txBody>
      </p:sp>
      <p:grpSp>
        <p:nvGrpSpPr>
          <p:cNvPr id="6" name="TextBox 2">
            <a:extLst>
              <a:ext uri="{FF2B5EF4-FFF2-40B4-BE49-F238E27FC236}">
                <a16:creationId xmlns:a16="http://schemas.microsoft.com/office/drawing/2014/main" id="{FFA1420F-2FEF-4166-9922-6C9DE0E3E0DA}"/>
              </a:ext>
            </a:extLst>
          </p:cNvPr>
          <p:cNvGrpSpPr/>
          <p:nvPr/>
        </p:nvGrpSpPr>
        <p:grpSpPr>
          <a:xfrm>
            <a:off x="448979" y="1060658"/>
            <a:ext cx="5248117" cy="3237634"/>
            <a:chOff x="448979" y="1060658"/>
            <a:chExt cx="5248117" cy="3237634"/>
          </a:xfrm>
        </p:grpSpPr>
        <p:sp>
          <p:nvSpPr>
            <p:cNvPr id="7" name="Freeform: Shape 6">
              <a:extLst>
                <a:ext uri="{FF2B5EF4-FFF2-40B4-BE49-F238E27FC236}">
                  <a16:creationId xmlns:a16="http://schemas.microsoft.com/office/drawing/2014/main" id="{2E58D896-9ADC-42F5-AFC6-3B6D691AC83D}"/>
                </a:ext>
              </a:extLst>
            </p:cNvPr>
            <p:cNvSpPr/>
            <p:nvPr/>
          </p:nvSpPr>
          <p:spPr>
            <a:xfrm>
              <a:off x="448979" y="1060658"/>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8" name="Rectangle 7" descr="Gavel">
              <a:extLst>
                <a:ext uri="{FF2B5EF4-FFF2-40B4-BE49-F238E27FC236}">
                  <a16:creationId xmlns:a16="http://schemas.microsoft.com/office/drawing/2014/main" id="{92CB85AD-401D-4888-B305-68753C8D58AF}"/>
                </a:ext>
              </a:extLst>
            </p:cNvPr>
            <p:cNvSpPr/>
            <p:nvPr/>
          </p:nvSpPr>
          <p:spPr>
            <a:xfrm>
              <a:off x="565172" y="1147087"/>
              <a:ext cx="211262" cy="211262"/>
            </a:xfrm>
            <a:prstGeom prst="rect">
              <a:avLst/>
            </a:prstGeom>
            <a:blipFill>
              <a:blip r:embed="rId4">
                <a:alphaModFix/>
                <a:extLst>
                  <a:ext uri="{96DAC541-7B7A-43D3-8B79-37D633B846F1}">
                    <asvg:svgBlip xmlns:asvg="http://schemas.microsoft.com/office/drawing/2016/SVG/main" xmlns="" r:embed="rId5"/>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9" name="Freeform: Shape 8">
              <a:extLst>
                <a:ext uri="{FF2B5EF4-FFF2-40B4-BE49-F238E27FC236}">
                  <a16:creationId xmlns:a16="http://schemas.microsoft.com/office/drawing/2014/main" id="{5DEED767-CB7E-47B6-96BF-1D70864B9F67}"/>
                </a:ext>
              </a:extLst>
            </p:cNvPr>
            <p:cNvSpPr/>
            <p:nvPr/>
          </p:nvSpPr>
          <p:spPr>
            <a:xfrm>
              <a:off x="892628" y="1060658"/>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dirty="0">
                  <a:solidFill>
                    <a:srgbClr val="1F2834"/>
                  </a:solidFill>
                  <a:uFillTx/>
                  <a:latin typeface="Calibri Light"/>
                  <a:ea typeface="ＭＳ Ｐゴシック"/>
                </a:rPr>
                <a:t>The only section students have full control over</a:t>
              </a:r>
              <a:endParaRPr lang="en-US" sz="1400" b="0" i="0" u="none" strike="noStrike" kern="1200" cap="none" spc="0" baseline="0" dirty="0">
                <a:solidFill>
                  <a:srgbClr val="1F2834"/>
                </a:solidFill>
                <a:uFillTx/>
                <a:latin typeface="Calibri Light"/>
              </a:endParaRPr>
            </a:p>
          </p:txBody>
        </p:sp>
        <p:sp>
          <p:nvSpPr>
            <p:cNvPr id="10" name="Freeform: Shape 9">
              <a:extLst>
                <a:ext uri="{FF2B5EF4-FFF2-40B4-BE49-F238E27FC236}">
                  <a16:creationId xmlns:a16="http://schemas.microsoft.com/office/drawing/2014/main" id="{25959123-DA3C-4575-A8BF-788C57ADA34D}"/>
                </a:ext>
              </a:extLst>
            </p:cNvPr>
            <p:cNvSpPr/>
            <p:nvPr/>
          </p:nvSpPr>
          <p:spPr>
            <a:xfrm>
              <a:off x="448979" y="1540800"/>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1" name="Rectangle 10" descr="Cheers">
              <a:extLst>
                <a:ext uri="{FF2B5EF4-FFF2-40B4-BE49-F238E27FC236}">
                  <a16:creationId xmlns:a16="http://schemas.microsoft.com/office/drawing/2014/main" id="{FA70F037-8C46-44CC-8567-324FA3C5BFEF}"/>
                </a:ext>
              </a:extLst>
            </p:cNvPr>
            <p:cNvSpPr/>
            <p:nvPr/>
          </p:nvSpPr>
          <p:spPr>
            <a:xfrm>
              <a:off x="565172" y="1627229"/>
              <a:ext cx="211262" cy="211262"/>
            </a:xfrm>
            <a:prstGeom prst="rect">
              <a:avLst/>
            </a:prstGeom>
            <a:blipFill>
              <a:blip r:embed="rId6">
                <a:alphaModFix/>
                <a:extLst>
                  <a:ext uri="{96DAC541-7B7A-43D3-8B79-37D633B846F1}">
                    <asvg:svgBlip xmlns:asvg="http://schemas.microsoft.com/office/drawing/2016/SVG/main" xmlns="" r:embed="rId7"/>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2" name="Freeform: Shape 11">
              <a:extLst>
                <a:ext uri="{FF2B5EF4-FFF2-40B4-BE49-F238E27FC236}">
                  <a16:creationId xmlns:a16="http://schemas.microsoft.com/office/drawing/2014/main" id="{82A91C8D-7503-4C45-A01C-54AAF08603B9}"/>
                </a:ext>
              </a:extLst>
            </p:cNvPr>
            <p:cNvSpPr/>
            <p:nvPr/>
          </p:nvSpPr>
          <p:spPr>
            <a:xfrm>
              <a:off x="613032" y="1534454"/>
              <a:ext cx="5084064" cy="384112"/>
            </a:xfrm>
            <a:custGeom>
              <a:avLst/>
              <a:gdLst>
                <a:gd name="f0" fmla="val 10800000"/>
                <a:gd name="f1" fmla="val 5400000"/>
                <a:gd name="f2" fmla="val 180"/>
                <a:gd name="f3" fmla="val w"/>
                <a:gd name="f4" fmla="val h"/>
                <a:gd name="f5" fmla="val 0"/>
                <a:gd name="f6" fmla="val 5084065"/>
                <a:gd name="f7" fmla="val 384114"/>
                <a:gd name="f8" fmla="+- 0 0 -90"/>
                <a:gd name="f9" fmla="*/ f3 1 5084065"/>
                <a:gd name="f10" fmla="*/ f4 1 384114"/>
                <a:gd name="f11" fmla="+- f7 0 f5"/>
                <a:gd name="f12" fmla="+- f6 0 f5"/>
                <a:gd name="f13" fmla="*/ f8 f0 1"/>
                <a:gd name="f14" fmla="*/ f12 1 5084065"/>
                <a:gd name="f15" fmla="*/ f11 1 384114"/>
                <a:gd name="f16" fmla="*/ 0 f12 1"/>
                <a:gd name="f17" fmla="*/ 0 f11 1"/>
                <a:gd name="f18" fmla="*/ 5084065 f12 1"/>
                <a:gd name="f19" fmla="*/ 384114 f11 1"/>
                <a:gd name="f20" fmla="*/ f13 1 f2"/>
                <a:gd name="f21" fmla="*/ f16 1 5084065"/>
                <a:gd name="f22" fmla="*/ f17 1 384114"/>
                <a:gd name="f23" fmla="*/ f18 1 5084065"/>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5084065"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dirty="0">
                  <a:solidFill>
                    <a:srgbClr val="1F2834"/>
                  </a:solidFill>
                  <a:uFillTx/>
                  <a:latin typeface="Calibri Light"/>
                  <a:ea typeface="ＭＳ Ｐゴシック"/>
                </a:rPr>
                <a:t>       Students only chance to market themselves individually</a:t>
              </a:r>
              <a:endParaRPr lang="en-US" sz="1400" b="0" i="0" u="none" strike="noStrike" kern="1200" cap="none" spc="0" baseline="0" dirty="0">
                <a:solidFill>
                  <a:srgbClr val="1F2834"/>
                </a:solidFill>
                <a:uFillTx/>
                <a:latin typeface="Calibri Light"/>
              </a:endParaRPr>
            </a:p>
          </p:txBody>
        </p:sp>
        <p:sp>
          <p:nvSpPr>
            <p:cNvPr id="13" name="Freeform: Shape 12">
              <a:extLst>
                <a:ext uri="{FF2B5EF4-FFF2-40B4-BE49-F238E27FC236}">
                  <a16:creationId xmlns:a16="http://schemas.microsoft.com/office/drawing/2014/main" id="{32CD36A4-9CC2-4FA0-8666-84D4E41DC4B5}"/>
                </a:ext>
              </a:extLst>
            </p:cNvPr>
            <p:cNvSpPr/>
            <p:nvPr/>
          </p:nvSpPr>
          <p:spPr>
            <a:xfrm>
              <a:off x="448979" y="2020942"/>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4" name="Rectangle 13" descr="Joker Hat">
              <a:extLst>
                <a:ext uri="{FF2B5EF4-FFF2-40B4-BE49-F238E27FC236}">
                  <a16:creationId xmlns:a16="http://schemas.microsoft.com/office/drawing/2014/main" id="{42D528F5-1896-4636-AD76-325275297ABE}"/>
                </a:ext>
              </a:extLst>
            </p:cNvPr>
            <p:cNvSpPr/>
            <p:nvPr/>
          </p:nvSpPr>
          <p:spPr>
            <a:xfrm>
              <a:off x="565172" y="2107371"/>
              <a:ext cx="211262" cy="211262"/>
            </a:xfrm>
            <a:prstGeom prst="rect">
              <a:avLst/>
            </a:prstGeom>
            <a:blipFill>
              <a:blip r:embed="rId8">
                <a:alphaModFix/>
                <a:extLst>
                  <a:ext uri="{96DAC541-7B7A-43D3-8B79-37D633B846F1}">
                    <asvg:svgBlip xmlns:asvg="http://schemas.microsoft.com/office/drawing/2016/SVG/main" xmlns="" r:embed="rId9"/>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5" name="Freeform: Shape 14">
              <a:extLst>
                <a:ext uri="{FF2B5EF4-FFF2-40B4-BE49-F238E27FC236}">
                  <a16:creationId xmlns:a16="http://schemas.microsoft.com/office/drawing/2014/main" id="{E0F10F76-2D1A-41FD-A995-86D4827AD934}"/>
                </a:ext>
              </a:extLst>
            </p:cNvPr>
            <p:cNvSpPr/>
            <p:nvPr/>
          </p:nvSpPr>
          <p:spPr>
            <a:xfrm>
              <a:off x="892628" y="1982912"/>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dirty="0">
                  <a:solidFill>
                    <a:srgbClr val="1F2834"/>
                  </a:solidFill>
                  <a:uFillTx/>
                  <a:latin typeface="Calibri Light"/>
                  <a:ea typeface="ＭＳ Ｐゴシック"/>
                </a:rPr>
                <a:t>The same for all choices</a:t>
              </a:r>
              <a:endParaRPr lang="en-GB" sz="1400" b="0" i="0" u="none" strike="noStrike" kern="1200" cap="none" spc="0" baseline="0" dirty="0">
                <a:solidFill>
                  <a:srgbClr val="1F2834"/>
                </a:solidFill>
                <a:uFillTx/>
                <a:latin typeface="Calibri Light"/>
              </a:endParaRPr>
            </a:p>
          </p:txBody>
        </p:sp>
        <p:sp>
          <p:nvSpPr>
            <p:cNvPr id="16" name="Freeform: Shape 15">
              <a:extLst>
                <a:ext uri="{FF2B5EF4-FFF2-40B4-BE49-F238E27FC236}">
                  <a16:creationId xmlns:a16="http://schemas.microsoft.com/office/drawing/2014/main" id="{B470ECE3-A7E2-4052-867B-68E30A8BDA0B}"/>
                </a:ext>
              </a:extLst>
            </p:cNvPr>
            <p:cNvSpPr/>
            <p:nvPr/>
          </p:nvSpPr>
          <p:spPr>
            <a:xfrm>
              <a:off x="448979" y="2501085"/>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7" name="Rectangle 16" descr="Thumbs Up Sign">
              <a:extLst>
                <a:ext uri="{FF2B5EF4-FFF2-40B4-BE49-F238E27FC236}">
                  <a16:creationId xmlns:a16="http://schemas.microsoft.com/office/drawing/2014/main" id="{C83266B1-5BC2-4820-8542-E893E7F3447C}"/>
                </a:ext>
              </a:extLst>
            </p:cNvPr>
            <p:cNvSpPr/>
            <p:nvPr/>
          </p:nvSpPr>
          <p:spPr>
            <a:xfrm>
              <a:off x="565172" y="2587514"/>
              <a:ext cx="211262" cy="211262"/>
            </a:xfrm>
            <a:prstGeom prst="rect">
              <a:avLst/>
            </a:prstGeom>
            <a:blipFill>
              <a:blip r:embed="rId10">
                <a:alphaModFix/>
                <a:extLst>
                  <a:ext uri="{96DAC541-7B7A-43D3-8B79-37D633B846F1}">
                    <asvg:svgBlip xmlns:asvg="http://schemas.microsoft.com/office/drawing/2016/SVG/main" xmlns="" r:embed="rId11"/>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8" name="Freeform: Shape 17">
              <a:extLst>
                <a:ext uri="{FF2B5EF4-FFF2-40B4-BE49-F238E27FC236}">
                  <a16:creationId xmlns:a16="http://schemas.microsoft.com/office/drawing/2014/main" id="{5C5E297B-7EF9-4315-BA3F-EBCE3B720F11}"/>
                </a:ext>
              </a:extLst>
            </p:cNvPr>
            <p:cNvSpPr/>
            <p:nvPr/>
          </p:nvSpPr>
          <p:spPr>
            <a:xfrm>
              <a:off x="892628" y="2444044"/>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a:solidFill>
                    <a:srgbClr val="1F2834"/>
                  </a:solidFill>
                  <a:uFillTx/>
                  <a:latin typeface="Calibri Light"/>
                  <a:ea typeface="ＭＳ Ｐゴシック"/>
                </a:rPr>
                <a:t>A maximum of 4,000 characters, or 47 lines</a:t>
              </a:r>
              <a:endParaRPr lang="en-US" sz="1400" b="0" i="0" u="none" strike="noStrike" kern="1200" cap="none" spc="0" baseline="0">
                <a:solidFill>
                  <a:srgbClr val="1F2834"/>
                </a:solidFill>
                <a:uFillTx/>
                <a:latin typeface="Calibri Light"/>
              </a:endParaRPr>
            </a:p>
          </p:txBody>
        </p:sp>
        <p:sp>
          <p:nvSpPr>
            <p:cNvPr id="19" name="Freeform: Shape 18">
              <a:extLst>
                <a:ext uri="{FF2B5EF4-FFF2-40B4-BE49-F238E27FC236}">
                  <a16:creationId xmlns:a16="http://schemas.microsoft.com/office/drawing/2014/main" id="{2DC0F1C9-C4F8-44C4-9FDB-5D3986105323}"/>
                </a:ext>
              </a:extLst>
            </p:cNvPr>
            <p:cNvSpPr/>
            <p:nvPr/>
          </p:nvSpPr>
          <p:spPr>
            <a:xfrm>
              <a:off x="448979" y="2981227"/>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0" name="Rectangle 19" descr="Group">
              <a:extLst>
                <a:ext uri="{FF2B5EF4-FFF2-40B4-BE49-F238E27FC236}">
                  <a16:creationId xmlns:a16="http://schemas.microsoft.com/office/drawing/2014/main" id="{0BA5FB44-2987-4BE8-AE6D-4085E4F54206}"/>
                </a:ext>
              </a:extLst>
            </p:cNvPr>
            <p:cNvSpPr/>
            <p:nvPr/>
          </p:nvSpPr>
          <p:spPr>
            <a:xfrm>
              <a:off x="565172" y="3067656"/>
              <a:ext cx="211262" cy="211262"/>
            </a:xfrm>
            <a:prstGeom prst="rect">
              <a:avLst/>
            </a:prstGeom>
            <a:blipFill>
              <a:blip r:embed="rId12">
                <a:alphaModFix/>
                <a:extLst>
                  <a:ext uri="{96DAC541-7B7A-43D3-8B79-37D633B846F1}">
                    <asvg:svgBlip xmlns:asvg="http://schemas.microsoft.com/office/drawing/2016/SVG/main" xmlns="" r:embed="rId13"/>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1" name="Freeform: Shape 20">
              <a:extLst>
                <a:ext uri="{FF2B5EF4-FFF2-40B4-BE49-F238E27FC236}">
                  <a16:creationId xmlns:a16="http://schemas.microsoft.com/office/drawing/2014/main" id="{F82824F1-BD7B-4675-9844-2DC495002C6C}"/>
                </a:ext>
              </a:extLst>
            </p:cNvPr>
            <p:cNvSpPr/>
            <p:nvPr/>
          </p:nvSpPr>
          <p:spPr>
            <a:xfrm>
              <a:off x="892628" y="2924187"/>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dirty="0">
                  <a:solidFill>
                    <a:srgbClr val="1F2834"/>
                  </a:solidFill>
                  <a:uFillTx/>
                  <a:latin typeface="Calibri Light"/>
                  <a:ea typeface="ＭＳ Ｐゴシック"/>
                </a:rPr>
                <a:t>A minimum of 1,000 characters</a:t>
              </a:r>
              <a:endParaRPr lang="en-GB" sz="1400" b="0" i="0" u="none" strike="noStrike" kern="1200" cap="none" spc="0" baseline="0" dirty="0">
                <a:solidFill>
                  <a:srgbClr val="1F2834"/>
                </a:solidFill>
                <a:uFillTx/>
                <a:latin typeface="Calibri Light"/>
              </a:endParaRPr>
            </a:p>
          </p:txBody>
        </p:sp>
        <p:sp>
          <p:nvSpPr>
            <p:cNvPr id="22" name="Freeform: Shape 21">
              <a:extLst>
                <a:ext uri="{FF2B5EF4-FFF2-40B4-BE49-F238E27FC236}">
                  <a16:creationId xmlns:a16="http://schemas.microsoft.com/office/drawing/2014/main" id="{88C72D49-ED11-48B8-996E-0D294DA5F95E}"/>
                </a:ext>
              </a:extLst>
            </p:cNvPr>
            <p:cNvSpPr/>
            <p:nvPr/>
          </p:nvSpPr>
          <p:spPr>
            <a:xfrm>
              <a:off x="448979" y="3461369"/>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4" name="Freeform: Shape 23">
              <a:extLst>
                <a:ext uri="{FF2B5EF4-FFF2-40B4-BE49-F238E27FC236}">
                  <a16:creationId xmlns:a16="http://schemas.microsoft.com/office/drawing/2014/main" id="{412C5DCA-66E6-4D3B-87C7-DBAFF760CBED}"/>
                </a:ext>
              </a:extLst>
            </p:cNvPr>
            <p:cNvSpPr/>
            <p:nvPr/>
          </p:nvSpPr>
          <p:spPr>
            <a:xfrm>
              <a:off x="859773" y="3455133"/>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a:solidFill>
                    <a:srgbClr val="1F2834"/>
                  </a:solidFill>
                  <a:uFillTx/>
                  <a:latin typeface="Calibri Light"/>
                  <a:ea typeface="ＭＳ Ｐゴシック"/>
                </a:rPr>
                <a:t>There isn’t a spelling or grammar check</a:t>
              </a:r>
              <a:endParaRPr lang="en-GB" sz="1400" b="0" i="0" u="none" strike="noStrike" kern="1200" cap="none" spc="0" baseline="0">
                <a:solidFill>
                  <a:srgbClr val="1F2834"/>
                </a:solidFill>
                <a:uFillTx/>
                <a:latin typeface="Calibri Light"/>
              </a:endParaRPr>
            </a:p>
          </p:txBody>
        </p:sp>
        <p:sp>
          <p:nvSpPr>
            <p:cNvPr id="25" name="Freeform: Shape 24">
              <a:extLst>
                <a:ext uri="{FF2B5EF4-FFF2-40B4-BE49-F238E27FC236}">
                  <a16:creationId xmlns:a16="http://schemas.microsoft.com/office/drawing/2014/main" id="{AD340325-CD36-440B-94FF-FE0A26B804DD}"/>
                </a:ext>
              </a:extLst>
            </p:cNvPr>
            <p:cNvSpPr/>
            <p:nvPr/>
          </p:nvSpPr>
          <p:spPr>
            <a:xfrm>
              <a:off x="448979" y="3914180"/>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6" name="Rectangle 25" descr="Irritant">
              <a:extLst>
                <a:ext uri="{FF2B5EF4-FFF2-40B4-BE49-F238E27FC236}">
                  <a16:creationId xmlns:a16="http://schemas.microsoft.com/office/drawing/2014/main" id="{360C0F13-7F43-4B5E-A589-D005D56F2527}"/>
                </a:ext>
              </a:extLst>
            </p:cNvPr>
            <p:cNvSpPr/>
            <p:nvPr/>
          </p:nvSpPr>
          <p:spPr>
            <a:xfrm>
              <a:off x="565172" y="4027941"/>
              <a:ext cx="211262" cy="211262"/>
            </a:xfrm>
            <a:prstGeom prst="rect">
              <a:avLst/>
            </a:prstGeom>
            <a:blipFill>
              <a:blip r:embed="rId14">
                <a:alphaModFix/>
                <a:extLst>
                  <a:ext uri="{96DAC541-7B7A-43D3-8B79-37D633B846F1}">
                    <asvg:svgBlip xmlns:asvg="http://schemas.microsoft.com/office/drawing/2016/SVG/main" xmlns="" r:embed="rId15"/>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7" name="Freeform: Shape 26">
              <a:extLst>
                <a:ext uri="{FF2B5EF4-FFF2-40B4-BE49-F238E27FC236}">
                  <a16:creationId xmlns:a16="http://schemas.microsoft.com/office/drawing/2014/main" id="{32E220CF-E88A-40A8-80FB-231A5845F6C7}"/>
                </a:ext>
              </a:extLst>
            </p:cNvPr>
            <p:cNvSpPr/>
            <p:nvPr/>
          </p:nvSpPr>
          <p:spPr>
            <a:xfrm>
              <a:off x="892628" y="3848316"/>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a:solidFill>
                    <a:srgbClr val="1F2834"/>
                  </a:solidFill>
                  <a:uFillTx/>
                  <a:latin typeface="Calibri Light"/>
                </a:rPr>
                <a:t>No formatting is allowed</a:t>
              </a:r>
            </a:p>
          </p:txBody>
        </p:sp>
      </p:grpSp>
      <p:sp>
        <p:nvSpPr>
          <p:cNvPr id="29" name="Rectangle 6">
            <a:extLst>
              <a:ext uri="{FF2B5EF4-FFF2-40B4-BE49-F238E27FC236}">
                <a16:creationId xmlns:a16="http://schemas.microsoft.com/office/drawing/2014/main" id="{F84FC345-7EC9-4BEC-90B5-1177761AEFE2}"/>
              </a:ext>
            </a:extLst>
          </p:cNvPr>
          <p:cNvSpPr>
            <a:spLocks noChangeArrowheads="1"/>
          </p:cNvSpPr>
          <p:nvPr/>
        </p:nvSpPr>
        <p:spPr bwMode="auto">
          <a:xfrm>
            <a:off x="5813290" y="1792804"/>
            <a:ext cx="2881732" cy="1323439"/>
          </a:xfrm>
          <a:prstGeom prst="rect">
            <a:avLst/>
          </a:prstGeom>
          <a:noFill/>
          <a:ln w="9525">
            <a:solidFill>
              <a:srgbClr val="474B57"/>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n-GB" altLang="en-US" sz="1600" dirty="0">
                <a:latin typeface="+mj-lt"/>
                <a:ea typeface="+mn-ea"/>
              </a:rPr>
              <a:t>UCAS’ similarity detection service: </a:t>
            </a:r>
          </a:p>
          <a:p>
            <a:pPr algn="ctr" eaLnBrk="1" hangingPunct="1"/>
            <a:r>
              <a:rPr lang="en-US" altLang="en-US" sz="1600" dirty="0">
                <a:latin typeface="+mj-lt"/>
                <a:ea typeface="+mn-ea"/>
              </a:rPr>
              <a:t>every personal statement is run through software to check for plagiarism</a:t>
            </a:r>
            <a:r>
              <a:rPr lang="en-US" altLang="en-US" sz="1600" dirty="0">
                <a:solidFill>
                  <a:srgbClr val="595959"/>
                </a:solidFill>
                <a:latin typeface="+mj-lt"/>
              </a:rPr>
              <a:t>. </a:t>
            </a:r>
          </a:p>
        </p:txBody>
      </p:sp>
      <p:pic>
        <p:nvPicPr>
          <p:cNvPr id="30" name="Graphic 29" descr="Close with solid fill">
            <a:extLst>
              <a:ext uri="{FF2B5EF4-FFF2-40B4-BE49-F238E27FC236}">
                <a16:creationId xmlns:a16="http://schemas.microsoft.com/office/drawing/2014/main" id="{9EB9CB51-9EAB-44AE-8D85-5A91123970EB}"/>
              </a:ext>
            </a:extLst>
          </p:cNvPr>
          <p:cNvPicPr>
            <a:picLocks noChangeAspect="1"/>
          </p:cNvPicPr>
          <p:nvPr/>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tretch>
            <a:fillRect/>
          </a:stretch>
        </p:blipFill>
        <p:spPr>
          <a:xfrm>
            <a:off x="541474" y="3543453"/>
            <a:ext cx="272453" cy="272453"/>
          </a:xfrm>
          <a:prstGeom prst="rect">
            <a:avLst/>
          </a:prstGeom>
        </p:spPr>
      </p:pic>
    </p:spTree>
    <p:custDataLst>
      <p:tags r:id="rId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a:extLst>
              <a:ext uri="{FF2B5EF4-FFF2-40B4-BE49-F238E27FC236}">
                <a16:creationId xmlns:a16="http://schemas.microsoft.com/office/drawing/2014/main" id="{BD4E3F42-BBAE-48D6-96E5-DC156A1BA6F2}"/>
              </a:ext>
            </a:extLst>
          </p:cNvPr>
          <p:cNvSpPr txBox="1">
            <a:spLocks/>
          </p:cNvSpPr>
          <p:nvPr/>
        </p:nvSpPr>
        <p:spPr>
          <a:xfrm>
            <a:off x="287341" y="415923"/>
            <a:ext cx="8647254" cy="987423"/>
          </a:xfrm>
          <a:prstGeom prst="rect">
            <a:avLst/>
          </a:prstGeom>
        </p:spPr>
        <p:txBody>
          <a:bodyPr/>
          <a:lstStyle>
            <a:lvl1pPr marL="0" marR="0" lvl="0" indent="0" algn="l" defTabSz="685800" rtl="0" fontAlgn="auto" hangingPunct="1">
              <a:lnSpc>
                <a:spcPct val="90000"/>
              </a:lnSpc>
              <a:spcBef>
                <a:spcPts val="0"/>
              </a:spcBef>
              <a:spcAft>
                <a:spcPts val="0"/>
              </a:spcAft>
              <a:buNone/>
              <a:tabLst/>
              <a:defRPr lang="en-GB" sz="3600" b="1" i="0" u="none" strike="noStrike" kern="1200" cap="none" spc="0" baseline="0">
                <a:solidFill>
                  <a:srgbClr val="1F2834"/>
                </a:solidFill>
                <a:uFillTx/>
                <a:latin typeface="Calibri"/>
              </a:defRPr>
            </a:lvl1pPr>
          </a:lstStyle>
          <a:p>
            <a:r>
              <a:rPr lang="en-US" dirty="0">
                <a:solidFill>
                  <a:srgbClr val="1E2834"/>
                </a:solidFill>
              </a:rPr>
              <a:t>Completing the UCAS application</a:t>
            </a:r>
          </a:p>
        </p:txBody>
      </p:sp>
      <p:graphicFrame>
        <p:nvGraphicFramePr>
          <p:cNvPr id="7" name="Diagram 6">
            <a:extLst>
              <a:ext uri="{FF2B5EF4-FFF2-40B4-BE49-F238E27FC236}">
                <a16:creationId xmlns:a16="http://schemas.microsoft.com/office/drawing/2014/main" id="{9C78A0A7-60D0-4266-9D1D-293B5DF17019}"/>
              </a:ext>
            </a:extLst>
          </p:cNvPr>
          <p:cNvGraphicFramePr/>
          <p:nvPr>
            <p:extLst>
              <p:ext uri="{D42A27DB-BD31-4B8C-83A1-F6EECF244321}">
                <p14:modId xmlns:p14="http://schemas.microsoft.com/office/powerpoint/2010/main" val="3298275570"/>
              </p:ext>
            </p:extLst>
          </p:nvPr>
        </p:nvGraphicFramePr>
        <p:xfrm>
          <a:off x="83615" y="960674"/>
          <a:ext cx="8850980" cy="41828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Footer Placeholder 4">
            <a:extLst>
              <a:ext uri="{FF2B5EF4-FFF2-40B4-BE49-F238E27FC236}">
                <a16:creationId xmlns:a16="http://schemas.microsoft.com/office/drawing/2014/main" id="{63853A09-4349-4FA2-936E-A205AF5E0D32}"/>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0" i="0" u="none" strike="noStrike" kern="1200" cap="none" spc="0" normalizeH="0" baseline="0" noProof="0" dirty="0">
                <a:ln>
                  <a:noFill/>
                </a:ln>
                <a:solidFill>
                  <a:srgbClr val="FFFFFF"/>
                </a:solidFill>
                <a:effectLst/>
                <a:uLnTx/>
                <a:uFillTx/>
                <a:latin typeface="Calibri"/>
                <a:ea typeface="+mn-ea"/>
                <a:cs typeface="+mn-cs"/>
              </a:rPr>
              <a:t>Security marking: </a:t>
            </a:r>
            <a:r>
              <a:rPr kumimoji="0" lang="en-US" sz="900" b="1" i="0" u="none" strike="noStrike" kern="1200" cap="none" spc="0" normalizeH="0" baseline="0" noProof="0" dirty="0">
                <a:ln>
                  <a:noFill/>
                </a:ln>
                <a:solidFill>
                  <a:srgbClr val="FFFFFF"/>
                </a:solidFill>
                <a:effectLst/>
                <a:uLnTx/>
                <a:uFillTx/>
                <a:latin typeface="Calibri"/>
                <a:ea typeface="+mn-ea"/>
                <a:cs typeface="+mn-cs"/>
              </a:rPr>
              <a:t>PUBLIC</a:t>
            </a:r>
          </a:p>
        </p:txBody>
      </p:sp>
      <p:sp>
        <p:nvSpPr>
          <p:cNvPr id="3" name="Date Placeholder 4">
            <a:extLst>
              <a:ext uri="{FF2B5EF4-FFF2-40B4-BE49-F238E27FC236}">
                <a16:creationId xmlns:a16="http://schemas.microsoft.com/office/drawing/2014/main" id="{815C06A6-8E2B-429D-AF71-D52AD3D43AFD}"/>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93DE345-8F43-47DB-BE69-B6858E68CFBF}"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12 July 2021</a:t>
            </a:fld>
            <a:endParaRPr lang="en-US" sz="900" b="0" i="0" u="none" strike="noStrike" kern="1200" cap="none" spc="0" baseline="0" dirty="0">
              <a:solidFill>
                <a:srgbClr val="FFFFFF"/>
              </a:solidFill>
              <a:uFillTx/>
              <a:latin typeface="Calibri"/>
            </a:endParaRPr>
          </a:p>
        </p:txBody>
      </p:sp>
      <p:sp>
        <p:nvSpPr>
          <p:cNvPr id="4" name="Slide Number Placeholder 6">
            <a:extLst>
              <a:ext uri="{FF2B5EF4-FFF2-40B4-BE49-F238E27FC236}">
                <a16:creationId xmlns:a16="http://schemas.microsoft.com/office/drawing/2014/main" id="{9DE8F7AA-124D-4846-9395-B63174DC1FD8}"/>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   </a:t>
            </a:r>
            <a:fld id="{A2F8606F-E88B-417C-9A1B-095B832E158D}" type="slidenum">
              <a:rPr sz="900" smtClean="0">
                <a:solidFill>
                  <a:srgbClr val="FFFFFF"/>
                </a:solidFill>
                <a:latin typeface="Calibri"/>
              </a:rPr>
              <a:t>22</a:t>
            </a:fld>
            <a:endParaRPr lang="en-US" sz="900" dirty="0">
              <a:solidFill>
                <a:srgbClr val="FFFFFF"/>
              </a:solidFill>
              <a:latin typeface="Calibri"/>
            </a:endParaRPr>
          </a:p>
        </p:txBody>
      </p:sp>
    </p:spTree>
    <p:custDataLst>
      <p:tags r:id="rId1"/>
    </p:custDataLst>
    <p:extLst>
      <p:ext uri="{BB962C8B-B14F-4D97-AF65-F5344CB8AC3E}">
        <p14:creationId xmlns:p14="http://schemas.microsoft.com/office/powerpoint/2010/main" val="11598310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116">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A95BD6C-E2BF-43A4-98CD-3A2AAF9AEC59}"/>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A88810A-AA62-40BC-96AD-58393C637008}"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12 July 2021</a:t>
            </a:fld>
            <a:endParaRPr lang="en-US" sz="900" b="0" i="0" u="none" strike="noStrike" kern="1200" cap="none" spc="0" baseline="0" dirty="0">
              <a:solidFill>
                <a:srgbClr val="FFFFFF"/>
              </a:solidFill>
              <a:uFillTx/>
              <a:latin typeface="Calibri"/>
            </a:endParaRPr>
          </a:p>
        </p:txBody>
      </p:sp>
      <p:sp>
        <p:nvSpPr>
          <p:cNvPr id="3" name="Slide Number Placeholder 5">
            <a:extLst>
              <a:ext uri="{FF2B5EF4-FFF2-40B4-BE49-F238E27FC236}">
                <a16:creationId xmlns:a16="http://schemas.microsoft.com/office/drawing/2014/main" id="{7534AA59-6076-4224-ADAE-09F92E9053A1}"/>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   </a:t>
            </a:r>
            <a:fld id="{C884E0B3-1093-4C09-9D80-966417F41A13}" type="slidenum">
              <a:rPr sz="900" smtClean="0">
                <a:solidFill>
                  <a:srgbClr val="FFFFFF"/>
                </a:solidFill>
                <a:latin typeface="Calibri"/>
              </a:rPr>
              <a:t>23</a:t>
            </a:fld>
            <a:endParaRPr lang="en-US" sz="900" dirty="0">
              <a:solidFill>
                <a:srgbClr val="FFFFFF"/>
              </a:solidFill>
              <a:latin typeface="Calibri"/>
            </a:endParaRPr>
          </a:p>
        </p:txBody>
      </p:sp>
      <p:sp>
        <p:nvSpPr>
          <p:cNvPr id="4" name="Footer Placeholder 4">
            <a:extLst>
              <a:ext uri="{FF2B5EF4-FFF2-40B4-BE49-F238E27FC236}">
                <a16:creationId xmlns:a16="http://schemas.microsoft.com/office/drawing/2014/main" id="{AC691E33-FA43-4AEC-9584-8888F495621B}"/>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Security marking: </a:t>
            </a:r>
            <a:r>
              <a:rPr lang="en-US" sz="900" b="1" i="0" u="none" strike="noStrike" kern="1200" cap="none" spc="0" baseline="0" dirty="0">
                <a:solidFill>
                  <a:srgbClr val="FFFFFF"/>
                </a:solidFill>
                <a:uFillTx/>
                <a:latin typeface="Calibri"/>
              </a:rPr>
              <a:t>PUBLIC</a:t>
            </a:r>
          </a:p>
        </p:txBody>
      </p:sp>
      <p:sp>
        <p:nvSpPr>
          <p:cNvPr id="5" name="Title 1">
            <a:extLst>
              <a:ext uri="{FF2B5EF4-FFF2-40B4-BE49-F238E27FC236}">
                <a16:creationId xmlns:a16="http://schemas.microsoft.com/office/drawing/2014/main" id="{3B73D5C7-013B-432E-A05B-C99B8031AF62}"/>
              </a:ext>
            </a:extLst>
          </p:cNvPr>
          <p:cNvSpPr txBox="1">
            <a:spLocks noGrp="1"/>
          </p:cNvSpPr>
          <p:nvPr>
            <p:ph type="title"/>
          </p:nvPr>
        </p:nvSpPr>
        <p:spPr>
          <a:xfrm>
            <a:off x="139702" y="47621"/>
            <a:ext cx="8228008" cy="1069976"/>
          </a:xfrm>
          <a:prstGeom prst="rect">
            <a:avLst/>
          </a:prstGeom>
          <a:noFill/>
          <a:ln>
            <a:noFill/>
          </a:ln>
        </p:spPr>
        <p:txBody>
          <a:bodyPr vert="horz" wrap="square" lIns="91440" tIns="45720" rIns="91440" bIns="45720" anchor="b" anchorCtr="0" compatLnSpc="1">
            <a:normAutofit/>
          </a:bodyPr>
          <a:lstStyle/>
          <a:p>
            <a:pPr lvl="0"/>
            <a:r>
              <a:rPr lang="en-GB" sz="3200" dirty="0"/>
              <a:t>Tracking applications</a:t>
            </a:r>
          </a:p>
        </p:txBody>
      </p:sp>
      <p:sp>
        <p:nvSpPr>
          <p:cNvPr id="6" name="Content Placeholder 2">
            <a:extLst>
              <a:ext uri="{FF2B5EF4-FFF2-40B4-BE49-F238E27FC236}">
                <a16:creationId xmlns:a16="http://schemas.microsoft.com/office/drawing/2014/main" id="{09B278CE-43C4-4C35-A015-5A94559DB015}"/>
              </a:ext>
            </a:extLst>
          </p:cNvPr>
          <p:cNvSpPr txBox="1">
            <a:spLocks noGrp="1"/>
          </p:cNvSpPr>
          <p:nvPr>
            <p:ph type="body" idx="4294967295"/>
          </p:nvPr>
        </p:nvSpPr>
        <p:spPr>
          <a:xfrm>
            <a:off x="353539" y="1257046"/>
            <a:ext cx="5851069" cy="2852735"/>
          </a:xfrm>
        </p:spPr>
        <p:txBody>
          <a:bodyPr>
            <a:normAutofit lnSpcReduction="10000"/>
          </a:bodyPr>
          <a:lstStyle/>
          <a:p>
            <a:pPr lvl="0">
              <a:spcBef>
                <a:spcPts val="600"/>
              </a:spcBef>
              <a:spcAft>
                <a:spcPts val="600"/>
              </a:spcAft>
              <a:buNone/>
            </a:pPr>
            <a:r>
              <a:rPr lang="en-US" sz="1400" dirty="0"/>
              <a:t>Students should head to ucas.com to track their application. Click your application to: </a:t>
            </a:r>
          </a:p>
          <a:p>
            <a:pPr lvl="0">
              <a:spcBef>
                <a:spcPts val="300"/>
              </a:spcBef>
              <a:spcAft>
                <a:spcPts val="300"/>
              </a:spcAft>
              <a:buClr>
                <a:srgbClr val="836CD8"/>
              </a:buClr>
              <a:buFont typeface="Arial" pitchFamily="34"/>
              <a:buChar char="•"/>
            </a:pPr>
            <a:r>
              <a:rPr lang="en-GB" sz="1400" dirty="0"/>
              <a:t>follow the progress of their application 24/7</a:t>
            </a:r>
          </a:p>
          <a:p>
            <a:pPr lvl="0">
              <a:spcBef>
                <a:spcPts val="300"/>
              </a:spcBef>
              <a:spcAft>
                <a:spcPts val="300"/>
              </a:spcAft>
              <a:buClr>
                <a:srgbClr val="836CD8"/>
              </a:buClr>
              <a:buFont typeface="Arial" pitchFamily="34"/>
              <a:buChar char="•"/>
            </a:pPr>
            <a:r>
              <a:rPr lang="en-GB" sz="1400" dirty="0"/>
              <a:t>see their choices and personal information</a:t>
            </a:r>
          </a:p>
          <a:p>
            <a:pPr lvl="0">
              <a:spcBef>
                <a:spcPts val="300"/>
              </a:spcBef>
              <a:spcAft>
                <a:spcPts val="300"/>
              </a:spcAft>
              <a:buClr>
                <a:srgbClr val="836CD8"/>
              </a:buClr>
              <a:buFont typeface="Arial" pitchFamily="34"/>
              <a:buChar char="•"/>
            </a:pPr>
            <a:r>
              <a:rPr lang="en-GB" sz="1400" dirty="0"/>
              <a:t>view their offers</a:t>
            </a:r>
          </a:p>
          <a:p>
            <a:pPr lvl="0">
              <a:spcBef>
                <a:spcPts val="300"/>
              </a:spcBef>
              <a:spcAft>
                <a:spcPts val="300"/>
              </a:spcAft>
              <a:buClr>
                <a:srgbClr val="836CD8"/>
              </a:buClr>
              <a:buFont typeface="Arial" pitchFamily="34"/>
              <a:buChar char="•"/>
            </a:pPr>
            <a:r>
              <a:rPr lang="en-GB" sz="1400" dirty="0"/>
              <a:t>reply to offers online</a:t>
            </a:r>
          </a:p>
          <a:p>
            <a:pPr lvl="0">
              <a:spcBef>
                <a:spcPts val="300"/>
              </a:spcBef>
              <a:spcAft>
                <a:spcPts val="300"/>
              </a:spcAft>
              <a:buClr>
                <a:srgbClr val="E00023"/>
              </a:buClr>
            </a:pPr>
            <a:endParaRPr lang="en-GB" sz="1400" dirty="0"/>
          </a:p>
          <a:p>
            <a:pPr marL="358773" lvl="0" indent="-358773">
              <a:spcBef>
                <a:spcPts val="300"/>
              </a:spcBef>
              <a:spcAft>
                <a:spcPts val="300"/>
              </a:spcAft>
              <a:buNone/>
            </a:pPr>
            <a:r>
              <a:rPr lang="en-GB" sz="1400" dirty="0"/>
              <a:t>In Track, a student can hold up to two offers:</a:t>
            </a:r>
          </a:p>
          <a:p>
            <a:pPr marL="377820" lvl="1" indent="-285750">
              <a:spcBef>
                <a:spcPts val="300"/>
              </a:spcBef>
              <a:spcAft>
                <a:spcPts val="300"/>
              </a:spcAft>
              <a:buClr>
                <a:srgbClr val="836CD8"/>
              </a:buClr>
              <a:buFont typeface="Arial" pitchFamily="34"/>
              <a:buChar char="•"/>
            </a:pPr>
            <a:r>
              <a:rPr lang="en-GB" sz="1400" b="1" dirty="0"/>
              <a:t>firm</a:t>
            </a:r>
            <a:r>
              <a:rPr lang="en-GB" sz="1400" dirty="0"/>
              <a:t> – if they meet the conditions of the offer they will be placed here</a:t>
            </a:r>
            <a:endParaRPr lang="en-GB" sz="1400" dirty="0">
              <a:cs typeface="Calibri"/>
            </a:endParaRPr>
          </a:p>
          <a:p>
            <a:pPr marL="377820" lvl="1" indent="-285750">
              <a:spcBef>
                <a:spcPts val="300"/>
              </a:spcBef>
              <a:spcAft>
                <a:spcPts val="300"/>
              </a:spcAft>
              <a:buClr>
                <a:srgbClr val="836CD8"/>
              </a:buClr>
              <a:buFont typeface="Arial" pitchFamily="34"/>
              <a:buChar char="•"/>
            </a:pPr>
            <a:r>
              <a:rPr lang="en-GB" sz="1400" b="1" dirty="0"/>
              <a:t>insurance</a:t>
            </a:r>
            <a:r>
              <a:rPr lang="en-GB" sz="1400" dirty="0"/>
              <a:t> –if they are not placed with their firm choice, they may be placed with their insurance choice.</a:t>
            </a:r>
          </a:p>
          <a:p>
            <a:pPr lvl="0"/>
            <a:endParaRPr lang="en-GB" sz="1400" dirty="0"/>
          </a:p>
        </p:txBody>
      </p:sp>
      <p:pic>
        <p:nvPicPr>
          <p:cNvPr id="10" name="Picture 9">
            <a:extLst>
              <a:ext uri="{FF2B5EF4-FFF2-40B4-BE49-F238E27FC236}">
                <a16:creationId xmlns:a16="http://schemas.microsoft.com/office/drawing/2014/main" id="{131B121E-7F6C-41FC-B237-097FE10C3143}"/>
              </a:ext>
            </a:extLst>
          </p:cNvPr>
          <p:cNvPicPr>
            <a:picLocks noChangeAspect="1"/>
          </p:cNvPicPr>
          <p:nvPr/>
        </p:nvPicPr>
        <p:blipFill>
          <a:blip r:embed="rId3"/>
          <a:stretch>
            <a:fillRect/>
          </a:stretch>
        </p:blipFill>
        <p:spPr>
          <a:xfrm>
            <a:off x="6386012" y="1117597"/>
            <a:ext cx="1800294" cy="2834126"/>
          </a:xfrm>
          <a:prstGeom prst="rect">
            <a:avLst/>
          </a:prstGeom>
        </p:spPr>
      </p:pic>
    </p:spTree>
    <p:custDataLst>
      <p:tags r:id="rId1"/>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FBFB7-3C31-478A-9D78-D74613F50879}"/>
              </a:ext>
            </a:extLst>
          </p:cNvPr>
          <p:cNvSpPr>
            <a:spLocks noGrp="1"/>
          </p:cNvSpPr>
          <p:nvPr>
            <p:ph type="title"/>
          </p:nvPr>
        </p:nvSpPr>
        <p:spPr>
          <a:xfrm>
            <a:off x="224519" y="0"/>
            <a:ext cx="8228008" cy="1069793"/>
          </a:xfrm>
        </p:spPr>
        <p:txBody>
          <a:bodyPr>
            <a:normAutofit/>
          </a:bodyPr>
          <a:lstStyle/>
          <a:p>
            <a:r>
              <a:rPr lang="en-GB" sz="3200" dirty="0"/>
              <a:t>Decisions</a:t>
            </a:r>
          </a:p>
        </p:txBody>
      </p:sp>
      <p:sp>
        <p:nvSpPr>
          <p:cNvPr id="21" name="TextBox 20">
            <a:extLst>
              <a:ext uri="{FF2B5EF4-FFF2-40B4-BE49-F238E27FC236}">
                <a16:creationId xmlns:a16="http://schemas.microsoft.com/office/drawing/2014/main" id="{1BE39405-4F52-41CC-9E43-D96DD6BAFA68}"/>
              </a:ext>
            </a:extLst>
          </p:cNvPr>
          <p:cNvSpPr txBox="1"/>
          <p:nvPr/>
        </p:nvSpPr>
        <p:spPr>
          <a:xfrm>
            <a:off x="1247057" y="1789602"/>
            <a:ext cx="205983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personal statement </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FS Albert Pro"/>
            </a:endParaRPr>
          </a:p>
        </p:txBody>
      </p:sp>
      <p:grpSp>
        <p:nvGrpSpPr>
          <p:cNvPr id="22" name="Group 21">
            <a:extLst>
              <a:ext uri="{FF2B5EF4-FFF2-40B4-BE49-F238E27FC236}">
                <a16:creationId xmlns:a16="http://schemas.microsoft.com/office/drawing/2014/main" id="{DC62D83F-7BAE-42AF-A688-70F454D570F7}"/>
              </a:ext>
            </a:extLst>
          </p:cNvPr>
          <p:cNvGrpSpPr/>
          <p:nvPr/>
        </p:nvGrpSpPr>
        <p:grpSpPr>
          <a:xfrm>
            <a:off x="646549" y="1724040"/>
            <a:ext cx="500456" cy="500456"/>
            <a:chOff x="2351913" y="2214831"/>
            <a:chExt cx="500456" cy="500456"/>
          </a:xfrm>
          <a:solidFill>
            <a:srgbClr val="5DB88D"/>
          </a:solidFill>
        </p:grpSpPr>
        <p:sp>
          <p:nvSpPr>
            <p:cNvPr id="23" name="Oval 22">
              <a:extLst>
                <a:ext uri="{FF2B5EF4-FFF2-40B4-BE49-F238E27FC236}">
                  <a16:creationId xmlns:a16="http://schemas.microsoft.com/office/drawing/2014/main" id="{0FA92F5A-75BE-451C-BAA6-4B51E7B77788}"/>
                </a:ext>
              </a:extLst>
            </p:cNvPr>
            <p:cNvSpPr/>
            <p:nvPr/>
          </p:nvSpPr>
          <p:spPr>
            <a:xfrm>
              <a:off x="2351913" y="2214831"/>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4" name="Picture 23">
              <a:extLst>
                <a:ext uri="{FF2B5EF4-FFF2-40B4-BE49-F238E27FC236}">
                  <a16:creationId xmlns:a16="http://schemas.microsoft.com/office/drawing/2014/main" id="{6922777B-CBBA-4BAA-9149-85D0B6556E3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55123" y="2326207"/>
              <a:ext cx="294036" cy="294036"/>
            </a:xfrm>
            <a:prstGeom prst="rect">
              <a:avLst/>
            </a:prstGeom>
            <a:grpFill/>
          </p:spPr>
        </p:pic>
      </p:grpSp>
      <p:sp>
        <p:nvSpPr>
          <p:cNvPr id="25" name="TextBox 24">
            <a:extLst>
              <a:ext uri="{FF2B5EF4-FFF2-40B4-BE49-F238E27FC236}">
                <a16:creationId xmlns:a16="http://schemas.microsoft.com/office/drawing/2014/main" id="{93FC40E9-0B5B-450E-A77F-69F6F80BD841}"/>
              </a:ext>
            </a:extLst>
          </p:cNvPr>
          <p:cNvSpPr txBox="1"/>
          <p:nvPr/>
        </p:nvSpPr>
        <p:spPr>
          <a:xfrm>
            <a:off x="1247057" y="2592439"/>
            <a:ext cx="19566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qualifications</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FS Albert Pro"/>
            </a:endParaRPr>
          </a:p>
        </p:txBody>
      </p:sp>
      <p:grpSp>
        <p:nvGrpSpPr>
          <p:cNvPr id="26" name="Group 25">
            <a:extLst>
              <a:ext uri="{FF2B5EF4-FFF2-40B4-BE49-F238E27FC236}">
                <a16:creationId xmlns:a16="http://schemas.microsoft.com/office/drawing/2014/main" id="{D38D4F06-5973-49D3-AEBF-F73D75628A79}"/>
              </a:ext>
            </a:extLst>
          </p:cNvPr>
          <p:cNvGrpSpPr/>
          <p:nvPr/>
        </p:nvGrpSpPr>
        <p:grpSpPr>
          <a:xfrm>
            <a:off x="646549" y="2520131"/>
            <a:ext cx="500456" cy="500456"/>
            <a:chOff x="2351913" y="3010922"/>
            <a:chExt cx="500456" cy="500456"/>
          </a:xfrm>
          <a:solidFill>
            <a:srgbClr val="5DB88D"/>
          </a:solidFill>
        </p:grpSpPr>
        <p:sp>
          <p:nvSpPr>
            <p:cNvPr id="27" name="Oval 26">
              <a:extLst>
                <a:ext uri="{FF2B5EF4-FFF2-40B4-BE49-F238E27FC236}">
                  <a16:creationId xmlns:a16="http://schemas.microsoft.com/office/drawing/2014/main" id="{97E1999B-66F5-4DCB-866C-A1031C708368}"/>
                </a:ext>
              </a:extLst>
            </p:cNvPr>
            <p:cNvSpPr/>
            <p:nvPr/>
          </p:nvSpPr>
          <p:spPr>
            <a:xfrm>
              <a:off x="2351913" y="3010922"/>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477B0957-8A87-4819-BF9F-00D40C699AB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55123" y="3122298"/>
              <a:ext cx="294036" cy="294036"/>
            </a:xfrm>
            <a:prstGeom prst="rect">
              <a:avLst/>
            </a:prstGeom>
            <a:grpFill/>
          </p:spPr>
        </p:pic>
      </p:grpSp>
      <p:sp>
        <p:nvSpPr>
          <p:cNvPr id="29" name="TextBox 28">
            <a:extLst>
              <a:ext uri="{FF2B5EF4-FFF2-40B4-BE49-F238E27FC236}">
                <a16:creationId xmlns:a16="http://schemas.microsoft.com/office/drawing/2014/main" id="{0A103307-BC1C-4DED-9332-9BE3DE06220E}"/>
              </a:ext>
            </a:extLst>
          </p:cNvPr>
          <p:cNvSpPr txBox="1"/>
          <p:nvPr/>
        </p:nvSpPr>
        <p:spPr>
          <a:xfrm>
            <a:off x="1247057" y="3378952"/>
            <a:ext cx="270187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reference </a:t>
            </a:r>
          </a:p>
        </p:txBody>
      </p:sp>
      <p:grpSp>
        <p:nvGrpSpPr>
          <p:cNvPr id="30" name="Group 29">
            <a:extLst>
              <a:ext uri="{FF2B5EF4-FFF2-40B4-BE49-F238E27FC236}">
                <a16:creationId xmlns:a16="http://schemas.microsoft.com/office/drawing/2014/main" id="{DA07ECA2-6F4A-4C77-8864-323ABC50F12D}"/>
              </a:ext>
            </a:extLst>
          </p:cNvPr>
          <p:cNvGrpSpPr/>
          <p:nvPr/>
        </p:nvGrpSpPr>
        <p:grpSpPr>
          <a:xfrm>
            <a:off x="646549" y="3310652"/>
            <a:ext cx="500456" cy="500456"/>
            <a:chOff x="2764076" y="3801443"/>
            <a:chExt cx="500456" cy="500456"/>
          </a:xfrm>
          <a:solidFill>
            <a:srgbClr val="5DB88D"/>
          </a:solidFill>
        </p:grpSpPr>
        <p:sp>
          <p:nvSpPr>
            <p:cNvPr id="31" name="Oval 30">
              <a:extLst>
                <a:ext uri="{FF2B5EF4-FFF2-40B4-BE49-F238E27FC236}">
                  <a16:creationId xmlns:a16="http://schemas.microsoft.com/office/drawing/2014/main" id="{5838F29A-69FB-429D-8697-58131177EA3D}"/>
                </a:ext>
              </a:extLst>
            </p:cNvPr>
            <p:cNvSpPr/>
            <p:nvPr/>
          </p:nvSpPr>
          <p:spPr>
            <a:xfrm>
              <a:off x="2764076"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2" name="Picture 31">
              <a:extLst>
                <a:ext uri="{FF2B5EF4-FFF2-40B4-BE49-F238E27FC236}">
                  <a16:creationId xmlns:a16="http://schemas.microsoft.com/office/drawing/2014/main" id="{756379FC-BFE3-4E80-B5D7-AA88EB4C253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867286" y="3912819"/>
              <a:ext cx="294036" cy="294036"/>
            </a:xfrm>
            <a:prstGeom prst="rect">
              <a:avLst/>
            </a:prstGeom>
            <a:grpFill/>
          </p:spPr>
        </p:pic>
      </p:grpSp>
      <p:sp>
        <p:nvSpPr>
          <p:cNvPr id="33" name="TextBox 32">
            <a:extLst>
              <a:ext uri="{FF2B5EF4-FFF2-40B4-BE49-F238E27FC236}">
                <a16:creationId xmlns:a16="http://schemas.microsoft.com/office/drawing/2014/main" id="{68C31B2F-F45B-4DCE-A824-D507C4049472}"/>
              </a:ext>
            </a:extLst>
          </p:cNvPr>
          <p:cNvSpPr txBox="1"/>
          <p:nvPr/>
        </p:nvSpPr>
        <p:spPr>
          <a:xfrm>
            <a:off x="498498" y="1064163"/>
            <a:ext cx="3914246" cy="338554"/>
          </a:xfrm>
          <a:prstGeom prst="rect">
            <a:avLst/>
          </a:prstGeom>
          <a:noFill/>
        </p:spPr>
        <p:txBody>
          <a:bodyPr wrap="square" numCol="1" spcCol="144000" rtlCol="0">
            <a:spAutoFit/>
          </a:bodyPr>
          <a:lstStyle/>
          <a:p>
            <a:pPr marL="0" marR="0" lvl="0" indent="0" algn="l" defTabSz="914400" rtl="0" eaLnBrk="1" fontAlgn="auto" latinLnBrk="0" hangingPunct="1">
              <a:lnSpc>
                <a:spcPct val="100000"/>
              </a:lnSpc>
              <a:spcBef>
                <a:spcPts val="0"/>
              </a:spcBef>
              <a:spcAft>
                <a:spcPts val="0"/>
              </a:spcAft>
              <a:buClr>
                <a:srgbClr val="44546A"/>
              </a:buClr>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Universities and colleges will review the:</a:t>
            </a:r>
          </a:p>
        </p:txBody>
      </p:sp>
      <p:sp>
        <p:nvSpPr>
          <p:cNvPr id="34" name="TextBox 33">
            <a:extLst>
              <a:ext uri="{FF2B5EF4-FFF2-40B4-BE49-F238E27FC236}">
                <a16:creationId xmlns:a16="http://schemas.microsoft.com/office/drawing/2014/main" id="{6679D98B-84D2-4149-8B34-966FD9B4E9D3}"/>
              </a:ext>
            </a:extLst>
          </p:cNvPr>
          <p:cNvSpPr txBox="1"/>
          <p:nvPr/>
        </p:nvSpPr>
        <p:spPr>
          <a:xfrm>
            <a:off x="5650763" y="1799189"/>
            <a:ext cx="2059835" cy="33855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Calibri" panose="020F0502020204030204"/>
              </a:rPr>
              <a:t>admissions</a:t>
            </a:r>
            <a:r>
              <a:rPr kumimoji="0" lang="en-US" sz="1600" b="1" i="0" u="none" strike="noStrike" kern="1200" cap="none" spc="0" normalizeH="0" baseline="0" noProof="0" dirty="0">
                <a:ln>
                  <a:noFill/>
                </a:ln>
                <a:effectLst/>
                <a:uLnTx/>
                <a:uFillTx/>
                <a:latin typeface="Calibri" panose="020F0502020204030204"/>
                <a:ea typeface="+mn-ea"/>
                <a:cs typeface="+mn-cs"/>
              </a:rPr>
              <a:t> test</a:t>
            </a:r>
            <a:endParaRPr kumimoji="0" lang="en-US" sz="1600" b="0" i="0" u="none" strike="noStrike" kern="1200" cap="none" spc="0" normalizeH="0" baseline="0" noProof="0" dirty="0">
              <a:ln>
                <a:noFill/>
              </a:ln>
              <a:effectLst/>
              <a:uLnTx/>
              <a:uFillTx/>
              <a:latin typeface="Calibri" panose="020F0502020204030204"/>
              <a:ea typeface="+mn-ea"/>
              <a:cs typeface="FS Albert Pro"/>
            </a:endParaRPr>
          </a:p>
        </p:txBody>
      </p:sp>
      <p:sp>
        <p:nvSpPr>
          <p:cNvPr id="35" name="TextBox 34">
            <a:extLst>
              <a:ext uri="{FF2B5EF4-FFF2-40B4-BE49-F238E27FC236}">
                <a16:creationId xmlns:a16="http://schemas.microsoft.com/office/drawing/2014/main" id="{C86AF07F-8E52-46F6-BE63-6EB2FB608E3B}"/>
              </a:ext>
            </a:extLst>
          </p:cNvPr>
          <p:cNvSpPr txBox="1"/>
          <p:nvPr/>
        </p:nvSpPr>
        <p:spPr>
          <a:xfrm>
            <a:off x="5650763" y="2584114"/>
            <a:ext cx="1956625" cy="338554"/>
          </a:xfrm>
          <a:prstGeom prst="rect">
            <a:avLst/>
          </a:prstGeom>
          <a:noFill/>
        </p:spPr>
        <p:txBody>
          <a:bodyPr wrap="square" lIns="91440" tIns="45720" rIns="91440" bIns="45720" rtlCol="0" anchor="t">
            <a:spAutoFit/>
          </a:bodyPr>
          <a:lstStyle/>
          <a:p>
            <a:pPr>
              <a:defRPr/>
            </a:pPr>
            <a:r>
              <a:rPr lang="en-US" sz="1600" b="1" dirty="0">
                <a:latin typeface="Calibri" panose="020F0502020204030204"/>
              </a:rPr>
              <a:t>interview </a:t>
            </a: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BFA1F16C-83D4-438F-8E86-78BECE90AE29}"/>
              </a:ext>
            </a:extLst>
          </p:cNvPr>
          <p:cNvSpPr txBox="1"/>
          <p:nvPr/>
        </p:nvSpPr>
        <p:spPr>
          <a:xfrm>
            <a:off x="5650763" y="3385801"/>
            <a:ext cx="2701873" cy="33855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Calibri" panose="020F0502020204030204"/>
              </a:rPr>
              <a:t>portfolio</a:t>
            </a:r>
            <a:r>
              <a:rPr kumimoji="0" lang="en-US" sz="1600" b="1" i="0" u="none" strike="noStrike" kern="1200" cap="none" spc="0" normalizeH="0" baseline="0" noProof="0" dirty="0">
                <a:ln>
                  <a:noFill/>
                </a:ln>
                <a:effectLst/>
                <a:uLnTx/>
                <a:uFillTx/>
                <a:latin typeface="Calibri" panose="020F0502020204030204"/>
                <a:ea typeface="+mn-ea"/>
                <a:cs typeface="+mn-cs"/>
              </a:rPr>
              <a:t>/audition</a:t>
            </a:r>
            <a:endParaRPr kumimoji="0" lang="en-US" sz="1600" b="0" i="0" u="none" strike="noStrike" kern="1200" cap="none" spc="0" normalizeH="0" baseline="0" noProof="0" dirty="0">
              <a:ln>
                <a:noFill/>
              </a:ln>
              <a:effectLst/>
              <a:uLnTx/>
              <a:uFillTx/>
              <a:latin typeface="Calibri" panose="020F0502020204030204"/>
              <a:ea typeface="+mn-ea"/>
              <a:cs typeface="FS Albert Pro"/>
            </a:endParaRPr>
          </a:p>
        </p:txBody>
      </p:sp>
      <p:grpSp>
        <p:nvGrpSpPr>
          <p:cNvPr id="37" name="Group 36">
            <a:extLst>
              <a:ext uri="{FF2B5EF4-FFF2-40B4-BE49-F238E27FC236}">
                <a16:creationId xmlns:a16="http://schemas.microsoft.com/office/drawing/2014/main" id="{5F1E03F5-1BB5-4BBF-8204-A3C863B74B2F}"/>
              </a:ext>
            </a:extLst>
          </p:cNvPr>
          <p:cNvGrpSpPr/>
          <p:nvPr/>
        </p:nvGrpSpPr>
        <p:grpSpPr>
          <a:xfrm>
            <a:off x="5050255" y="1728475"/>
            <a:ext cx="500456" cy="500456"/>
            <a:chOff x="2351913" y="2214831"/>
            <a:chExt cx="500456" cy="500456"/>
          </a:xfrm>
          <a:solidFill>
            <a:schemeClr val="accent4"/>
          </a:solidFill>
        </p:grpSpPr>
        <p:sp>
          <p:nvSpPr>
            <p:cNvPr id="38" name="Oval 37">
              <a:extLst>
                <a:ext uri="{FF2B5EF4-FFF2-40B4-BE49-F238E27FC236}">
                  <a16:creationId xmlns:a16="http://schemas.microsoft.com/office/drawing/2014/main" id="{C94FC4A8-AF43-4879-897A-00B4B60AAC74}"/>
                </a:ext>
              </a:extLst>
            </p:cNvPr>
            <p:cNvSpPr/>
            <p:nvPr/>
          </p:nvSpPr>
          <p:spPr>
            <a:xfrm>
              <a:off x="2351913" y="2214831"/>
              <a:ext cx="500456" cy="500456"/>
            </a:xfrm>
            <a:prstGeom prst="ellipse">
              <a:avLst/>
            </a:prstGeom>
            <a:solidFill>
              <a:srgbClr val="FBC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9" name="Picture 38">
              <a:extLst>
                <a:ext uri="{FF2B5EF4-FFF2-40B4-BE49-F238E27FC236}">
                  <a16:creationId xmlns:a16="http://schemas.microsoft.com/office/drawing/2014/main" id="{3E336AA6-40BE-4E27-8A66-8AF39007FB8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55123" y="2326207"/>
              <a:ext cx="294036" cy="294036"/>
            </a:xfrm>
            <a:prstGeom prst="rect">
              <a:avLst/>
            </a:prstGeom>
            <a:grpFill/>
          </p:spPr>
        </p:pic>
      </p:grpSp>
      <p:grpSp>
        <p:nvGrpSpPr>
          <p:cNvPr id="40" name="Group 39">
            <a:extLst>
              <a:ext uri="{FF2B5EF4-FFF2-40B4-BE49-F238E27FC236}">
                <a16:creationId xmlns:a16="http://schemas.microsoft.com/office/drawing/2014/main" id="{4F98C151-0C9F-43A7-AC2C-675BC48C2E31}"/>
              </a:ext>
            </a:extLst>
          </p:cNvPr>
          <p:cNvGrpSpPr/>
          <p:nvPr/>
        </p:nvGrpSpPr>
        <p:grpSpPr>
          <a:xfrm>
            <a:off x="5050255" y="2524566"/>
            <a:ext cx="500456" cy="500456"/>
            <a:chOff x="2351913" y="3010922"/>
            <a:chExt cx="500456" cy="500456"/>
          </a:xfrm>
          <a:solidFill>
            <a:srgbClr val="FBC651"/>
          </a:solidFill>
        </p:grpSpPr>
        <p:sp>
          <p:nvSpPr>
            <p:cNvPr id="41" name="Oval 40">
              <a:extLst>
                <a:ext uri="{FF2B5EF4-FFF2-40B4-BE49-F238E27FC236}">
                  <a16:creationId xmlns:a16="http://schemas.microsoft.com/office/drawing/2014/main" id="{ED2C700B-B417-4585-84BB-23ADA298A5C9}"/>
                </a:ext>
              </a:extLst>
            </p:cNvPr>
            <p:cNvSpPr/>
            <p:nvPr/>
          </p:nvSpPr>
          <p:spPr>
            <a:xfrm>
              <a:off x="2351913" y="3010922"/>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2" name="Picture 41">
              <a:extLst>
                <a:ext uri="{FF2B5EF4-FFF2-40B4-BE49-F238E27FC236}">
                  <a16:creationId xmlns:a16="http://schemas.microsoft.com/office/drawing/2014/main" id="{44C5EE6E-1B02-4AE8-9893-90A82AFEABA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55123" y="3122298"/>
              <a:ext cx="294036" cy="294036"/>
            </a:xfrm>
            <a:prstGeom prst="rect">
              <a:avLst/>
            </a:prstGeom>
            <a:grpFill/>
          </p:spPr>
        </p:pic>
      </p:grpSp>
      <p:grpSp>
        <p:nvGrpSpPr>
          <p:cNvPr id="43" name="Group 42">
            <a:extLst>
              <a:ext uri="{FF2B5EF4-FFF2-40B4-BE49-F238E27FC236}">
                <a16:creationId xmlns:a16="http://schemas.microsoft.com/office/drawing/2014/main" id="{E04A3F4D-DF25-49AF-B22D-450346082E6E}"/>
              </a:ext>
            </a:extLst>
          </p:cNvPr>
          <p:cNvGrpSpPr/>
          <p:nvPr/>
        </p:nvGrpSpPr>
        <p:grpSpPr>
          <a:xfrm>
            <a:off x="5050255" y="3315087"/>
            <a:ext cx="500456" cy="500456"/>
            <a:chOff x="2764076" y="3801443"/>
            <a:chExt cx="500456" cy="500456"/>
          </a:xfrm>
          <a:solidFill>
            <a:srgbClr val="FBC651"/>
          </a:solidFill>
        </p:grpSpPr>
        <p:sp>
          <p:nvSpPr>
            <p:cNvPr id="44" name="Oval 43">
              <a:extLst>
                <a:ext uri="{FF2B5EF4-FFF2-40B4-BE49-F238E27FC236}">
                  <a16:creationId xmlns:a16="http://schemas.microsoft.com/office/drawing/2014/main" id="{B7ECF8AE-4A77-4847-8AD3-BC2CCE3503C3}"/>
                </a:ext>
              </a:extLst>
            </p:cNvPr>
            <p:cNvSpPr/>
            <p:nvPr/>
          </p:nvSpPr>
          <p:spPr>
            <a:xfrm>
              <a:off x="2764076"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5" name="Picture 44">
              <a:extLst>
                <a:ext uri="{FF2B5EF4-FFF2-40B4-BE49-F238E27FC236}">
                  <a16:creationId xmlns:a16="http://schemas.microsoft.com/office/drawing/2014/main" id="{F4AA6DCD-CA8A-441E-8CF1-2D3C9D7EDB8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867286" y="3912819"/>
              <a:ext cx="294036" cy="294036"/>
            </a:xfrm>
            <a:prstGeom prst="rect">
              <a:avLst/>
            </a:prstGeom>
            <a:grpFill/>
          </p:spPr>
        </p:pic>
      </p:grpSp>
      <p:sp>
        <p:nvSpPr>
          <p:cNvPr id="46" name="TextBox 45">
            <a:extLst>
              <a:ext uri="{FF2B5EF4-FFF2-40B4-BE49-F238E27FC236}">
                <a16:creationId xmlns:a16="http://schemas.microsoft.com/office/drawing/2014/main" id="{9237B052-6B6A-4D74-B0BD-DC91DEC992F6}"/>
              </a:ext>
            </a:extLst>
          </p:cNvPr>
          <p:cNvSpPr txBox="1"/>
          <p:nvPr/>
        </p:nvSpPr>
        <p:spPr>
          <a:xfrm>
            <a:off x="4879309" y="1064163"/>
            <a:ext cx="3109914" cy="338554"/>
          </a:xfrm>
          <a:prstGeom prst="rect">
            <a:avLst/>
          </a:prstGeom>
          <a:noFill/>
        </p:spPr>
        <p:txBody>
          <a:bodyPr wrap="square" numCol="1" spcCol="144000" rtlCol="0">
            <a:spAutoFit/>
          </a:bodyPr>
          <a:lstStyle/>
          <a:p>
            <a:pPr marL="0" marR="0" lvl="0" indent="0" algn="l" defTabSz="914400" rtl="0" eaLnBrk="1" fontAlgn="auto" latinLnBrk="0" hangingPunct="1">
              <a:lnSpc>
                <a:spcPct val="100000"/>
              </a:lnSpc>
              <a:spcBef>
                <a:spcPts val="0"/>
              </a:spcBef>
              <a:spcAft>
                <a:spcPts val="0"/>
              </a:spcAft>
              <a:buClr>
                <a:srgbClr val="44546A"/>
              </a:buClr>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They may also ask for:</a:t>
            </a:r>
          </a:p>
        </p:txBody>
      </p:sp>
      <p:sp>
        <p:nvSpPr>
          <p:cNvPr id="3" name="Footer Placeholder 5">
            <a:extLst>
              <a:ext uri="{FF2B5EF4-FFF2-40B4-BE49-F238E27FC236}">
                <a16:creationId xmlns:a16="http://schemas.microsoft.com/office/drawing/2014/main" id="{9FFFA42F-6A4C-4A38-8F98-790264DA767B}"/>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0" i="0" u="none" strike="noStrike" kern="0" cap="none" spc="0" normalizeH="0" baseline="0" noProof="0" dirty="0">
                <a:ln>
                  <a:noFill/>
                </a:ln>
                <a:solidFill>
                  <a:srgbClr val="FFFFFF"/>
                </a:solidFill>
                <a:effectLst/>
                <a:uLnTx/>
                <a:uFillTx/>
                <a:latin typeface="Calibri"/>
                <a:ea typeface="+mn-ea"/>
                <a:cs typeface="+mn-cs"/>
              </a:rPr>
              <a:t>Security marking: PUBLIC</a:t>
            </a:r>
          </a:p>
        </p:txBody>
      </p:sp>
      <p:sp>
        <p:nvSpPr>
          <p:cNvPr id="4" name="Date Placeholder 4">
            <a:extLst>
              <a:ext uri="{FF2B5EF4-FFF2-40B4-BE49-F238E27FC236}">
                <a16:creationId xmlns:a16="http://schemas.microsoft.com/office/drawing/2014/main" id="{2E6038E7-83F7-4867-BA89-9E93D8B2C63B}"/>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193DE345-8F43-47DB-BE69-B6858E68CFBF}" type="datetime4">
              <a:rPr kumimoji="0" lang="en-GB" sz="900" b="0" i="0" u="none" strike="noStrike" kern="1200" cap="none" spc="0" normalizeH="0" baseline="0" noProof="0">
                <a:ln>
                  <a:noFill/>
                </a:ln>
                <a:solidFill>
                  <a:srgbClr val="FFFFF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12 July 2021</a:t>
            </a:fld>
            <a:endParaRPr kumimoji="0" lang="en-US" sz="900" b="0" i="0" u="none" strike="noStrike" kern="1200" cap="none" spc="0" normalizeH="0" baseline="0" noProof="0" dirty="0">
              <a:ln>
                <a:noFill/>
              </a:ln>
              <a:solidFill>
                <a:srgbClr val="FFFFFF"/>
              </a:solidFill>
              <a:effectLst/>
              <a:uLnTx/>
              <a:uFillTx/>
              <a:latin typeface="Calibri"/>
              <a:ea typeface="+mn-ea"/>
              <a:cs typeface="+mn-cs"/>
            </a:endParaRPr>
          </a:p>
        </p:txBody>
      </p:sp>
      <p:sp>
        <p:nvSpPr>
          <p:cNvPr id="5" name="Slide Number Placeholder 6">
            <a:extLst>
              <a:ext uri="{FF2B5EF4-FFF2-40B4-BE49-F238E27FC236}">
                <a16:creationId xmlns:a16="http://schemas.microsoft.com/office/drawing/2014/main" id="{AB819C1B-3594-4CEC-B09F-EA86445D0EC0}"/>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0" i="0" u="none" strike="noStrike" kern="1200" cap="none" spc="0" normalizeH="0" baseline="0" noProof="0" dirty="0">
                <a:ln>
                  <a:noFill/>
                </a:ln>
                <a:solidFill>
                  <a:srgbClr val="FFFFFF"/>
                </a:solidFill>
                <a:effectLst/>
                <a:uLnTx/>
                <a:uFillTx/>
                <a:latin typeface="Calibri"/>
                <a:ea typeface="+mn-ea"/>
                <a:cs typeface="+mn-cs"/>
              </a:rPr>
              <a:t>|   </a:t>
            </a:r>
            <a:fld id="{A2F8606F-E88B-417C-9A1B-095B832E158D}" type="slidenum">
              <a:rPr kumimoji="0" sz="900" b="0" i="0" u="none" strike="noStrike" kern="0" cap="none" spc="0" normalizeH="0" baseline="0" noProof="0" smtClean="0">
                <a:ln>
                  <a:noFill/>
                </a:ln>
                <a:solidFill>
                  <a:srgbClr val="FFFFFF"/>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24</a:t>
            </a:fld>
            <a:endParaRPr kumimoji="0" lang="en-US" sz="900" b="0" i="0" u="none" strike="noStrike" kern="0" cap="none" spc="0" normalizeH="0" baseline="0" noProof="0" dirty="0">
              <a:ln>
                <a:noFill/>
              </a:ln>
              <a:solidFill>
                <a:srgbClr val="FFFFFF"/>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2096023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4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E30EC351-1C46-45DE-84FA-23B91470E0B0}"/>
              </a:ext>
            </a:extLst>
          </p:cNvPr>
          <p:cNvSpPr txBox="1">
            <a:spLocks noGrp="1"/>
          </p:cNvSpPr>
          <p:nvPr>
            <p:ph type="title"/>
          </p:nvPr>
        </p:nvSpPr>
        <p:spPr>
          <a:xfrm>
            <a:off x="287340" y="181500"/>
            <a:ext cx="3832177" cy="987423"/>
          </a:xfrm>
        </p:spPr>
        <p:txBody>
          <a:bodyPr/>
          <a:lstStyle/>
          <a:p>
            <a:pPr lvl="0"/>
            <a:r>
              <a:rPr lang="en-GB" dirty="0"/>
              <a:t>Replies to offers</a:t>
            </a:r>
          </a:p>
        </p:txBody>
      </p:sp>
      <p:pic>
        <p:nvPicPr>
          <p:cNvPr id="3" name="Picture Placeholder 8" descr="A group of people sitting at a table&#10;&#10;Description automatically generated">
            <a:extLst>
              <a:ext uri="{FF2B5EF4-FFF2-40B4-BE49-F238E27FC236}">
                <a16:creationId xmlns:a16="http://schemas.microsoft.com/office/drawing/2014/main" id="{E698A2E9-6410-4757-BA60-B3920D72951B}"/>
              </a:ext>
            </a:extLst>
          </p:cNvPr>
          <p:cNvPicPr>
            <a:picLocks noGrp="1" noChangeAspect="1"/>
          </p:cNvPicPr>
          <p:nvPr>
            <p:ph type="pic" idx="1"/>
          </p:nvPr>
        </p:nvPicPr>
        <p:blipFill>
          <a:blip r:embed="rId3"/>
          <a:srcRect l="8986" r="8986"/>
          <a:stretch>
            <a:fillRect/>
          </a:stretch>
        </p:blipFill>
        <p:spPr/>
      </p:pic>
      <p:sp>
        <p:nvSpPr>
          <p:cNvPr id="4" name="Text Placeholder 6">
            <a:extLst>
              <a:ext uri="{FF2B5EF4-FFF2-40B4-BE49-F238E27FC236}">
                <a16:creationId xmlns:a16="http://schemas.microsoft.com/office/drawing/2014/main" id="{B50B6240-D912-4130-B2AB-EB3234EA2187}"/>
              </a:ext>
            </a:extLst>
          </p:cNvPr>
          <p:cNvSpPr txBox="1">
            <a:spLocks noGrp="1"/>
          </p:cNvSpPr>
          <p:nvPr>
            <p:ph type="body" idx="2"/>
          </p:nvPr>
        </p:nvSpPr>
        <p:spPr>
          <a:xfrm>
            <a:off x="287341" y="1259784"/>
            <a:ext cx="3832177" cy="3702215"/>
          </a:xfrm>
        </p:spPr>
        <p:txBody>
          <a:bodyPr/>
          <a:lstStyle/>
          <a:p>
            <a:pPr lvl="0" defTabSz="914400">
              <a:lnSpc>
                <a:spcPct val="100000"/>
              </a:lnSpc>
              <a:spcAft>
                <a:spcPts val="600"/>
              </a:spcAft>
              <a:tabLst>
                <a:tab pos="1003297" algn="l"/>
                <a:tab pos="1346197" algn="l"/>
                <a:tab pos="1663695" algn="l"/>
              </a:tabLst>
            </a:pPr>
            <a:r>
              <a:rPr lang="en-US" sz="1400" dirty="0"/>
              <a:t>Once students have decisions from all their choices, they can hold a maximum of two offers:</a:t>
            </a:r>
          </a:p>
          <a:p>
            <a:pPr marL="358775" lvl="1" indent="-179388" defTabSz="914400">
              <a:lnSpc>
                <a:spcPct val="100000"/>
              </a:lnSpc>
              <a:spcAft>
                <a:spcPts val="600"/>
              </a:spcAft>
              <a:buClr>
                <a:srgbClr val="3BC0C7"/>
              </a:buClr>
              <a:buFont typeface="Arial" pitchFamily="34"/>
              <a:buChar char="•"/>
              <a:tabLst>
                <a:tab pos="1003297" algn="l"/>
                <a:tab pos="1346197" algn="l"/>
                <a:tab pos="1663705" algn="l"/>
              </a:tabLst>
            </a:pPr>
            <a:r>
              <a:rPr lang="en-US" sz="1400" dirty="0"/>
              <a:t>one as a ‘</a:t>
            </a:r>
            <a:r>
              <a:rPr lang="en-US" sz="1400" b="1" dirty="0"/>
              <a:t>firm</a:t>
            </a:r>
            <a:r>
              <a:rPr lang="en-US" sz="1400" dirty="0"/>
              <a:t>’ acceptance – their first choice</a:t>
            </a:r>
          </a:p>
          <a:p>
            <a:pPr marL="358775" lvl="1" indent="-179388" defTabSz="914400">
              <a:lnSpc>
                <a:spcPct val="100000"/>
              </a:lnSpc>
              <a:spcAft>
                <a:spcPts val="600"/>
              </a:spcAft>
              <a:buClr>
                <a:srgbClr val="3BC0C7"/>
              </a:buClr>
              <a:buFont typeface="Arial" pitchFamily="34"/>
              <a:buChar char="•"/>
              <a:tabLst>
                <a:tab pos="1003297" algn="l"/>
                <a:tab pos="1346197" algn="l"/>
                <a:tab pos="1663705" algn="l"/>
              </a:tabLst>
            </a:pPr>
            <a:r>
              <a:rPr lang="en-US" sz="1400" dirty="0"/>
              <a:t>the other as an ‘</a:t>
            </a:r>
            <a:r>
              <a:rPr lang="en-US" sz="1400" b="1" dirty="0"/>
              <a:t>insurance</a:t>
            </a:r>
            <a:r>
              <a:rPr lang="en-US" sz="1400" dirty="0"/>
              <a:t>’ acceptance. This acts as a back-up if they don’t get into their  ‘firm’ choice</a:t>
            </a:r>
          </a:p>
          <a:p>
            <a:pPr lvl="0" defTabSz="914400">
              <a:lnSpc>
                <a:spcPct val="100000"/>
              </a:lnSpc>
              <a:spcAft>
                <a:spcPts val="600"/>
              </a:spcAft>
              <a:tabLst>
                <a:tab pos="1003297" algn="l"/>
                <a:tab pos="1346197" algn="l"/>
                <a:tab pos="1663695" algn="l"/>
              </a:tabLst>
            </a:pPr>
            <a:r>
              <a:rPr lang="en-US" sz="1400" dirty="0"/>
              <a:t>They must then decline any remaining offers.</a:t>
            </a:r>
          </a:p>
          <a:p>
            <a:pPr lvl="0" defTabSz="914400">
              <a:lnSpc>
                <a:spcPct val="100000"/>
              </a:lnSpc>
              <a:spcAft>
                <a:spcPts val="600"/>
              </a:spcAft>
              <a:tabLst>
                <a:tab pos="1003297" algn="l"/>
                <a:tab pos="1346197" algn="l"/>
                <a:tab pos="1663695" algn="l"/>
              </a:tabLst>
            </a:pPr>
            <a:r>
              <a:rPr lang="en-US" sz="1400" dirty="0"/>
              <a:t>Once all decisions and replies have been made, if students aren’t holding an offer, they may be able to use Extra or Clearing to find available places.</a:t>
            </a:r>
          </a:p>
        </p:txBody>
      </p:sp>
      <p:sp>
        <p:nvSpPr>
          <p:cNvPr id="5" name="Date Placeholder 1">
            <a:extLst>
              <a:ext uri="{FF2B5EF4-FFF2-40B4-BE49-F238E27FC236}">
                <a16:creationId xmlns:a16="http://schemas.microsoft.com/office/drawing/2014/main" id="{91DBCAD1-D23C-4D2A-9774-15D87D4A0248}"/>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F7AB1A9-C66E-44C7-B4AC-766C957B4ABD}"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12 July 2021</a:t>
            </a:fld>
            <a:endParaRPr lang="en-US" sz="900" b="0" i="0" u="none" strike="noStrike" kern="1200" cap="none" spc="0" baseline="0">
              <a:solidFill>
                <a:srgbClr val="1F2834"/>
              </a:solidFill>
              <a:uFillTx/>
              <a:latin typeface="Calibri"/>
            </a:endParaRPr>
          </a:p>
        </p:txBody>
      </p:sp>
      <p:sp>
        <p:nvSpPr>
          <p:cNvPr id="6" name="Footer Placeholder 3">
            <a:extLst>
              <a:ext uri="{FF2B5EF4-FFF2-40B4-BE49-F238E27FC236}">
                <a16:creationId xmlns:a16="http://schemas.microsoft.com/office/drawing/2014/main" id="{C4B4454A-4EFE-4630-9058-B678D74DB3AA}"/>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Security marking: </a:t>
            </a:r>
            <a:r>
              <a:rPr lang="en-US" sz="900" b="1" i="0" u="none" strike="noStrike" kern="1200" cap="none" spc="0" baseline="0" dirty="0">
                <a:solidFill>
                  <a:srgbClr val="1F2834"/>
                </a:solidFill>
                <a:uFillTx/>
                <a:latin typeface="Calibri"/>
              </a:rPr>
              <a:t>PUBLIC</a:t>
            </a:r>
          </a:p>
        </p:txBody>
      </p:sp>
      <p:sp>
        <p:nvSpPr>
          <p:cNvPr id="7" name="Slide Number Placeholder 2">
            <a:extLst>
              <a:ext uri="{FF2B5EF4-FFF2-40B4-BE49-F238E27FC236}">
                <a16:creationId xmlns:a16="http://schemas.microsoft.com/office/drawing/2014/main" id="{3F8A6D2E-0192-4E97-81A7-0971F763A8E7}"/>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   </a:t>
            </a:r>
            <a:fld id="{E828F9F0-F8CE-4E82-B479-553E722E0113}" type="slidenum">
              <a:rPr sz="900" kern="0" smtClean="0">
                <a:solidFill>
                  <a:srgbClr val="1F2834"/>
                </a:solidFill>
                <a:latin typeface="Calibri"/>
              </a:rPr>
              <a:t>25</a:t>
            </a:fld>
            <a:endParaRPr lang="en-US" sz="900" kern="0" dirty="0">
              <a:solidFill>
                <a:srgbClr val="1F2834"/>
              </a:solidFill>
              <a:latin typeface="Calibri"/>
            </a:endParaRPr>
          </a:p>
        </p:txBody>
      </p:sp>
    </p:spTree>
    <p:custDataLst>
      <p:tags r:id="rId1"/>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8">
            <a:extLst>
              <a:ext uri="{FF2B5EF4-FFF2-40B4-BE49-F238E27FC236}">
                <a16:creationId xmlns:a16="http://schemas.microsoft.com/office/drawing/2014/main" id="{F85ED48A-0F99-4C30-89F2-77000DDCA8E3}"/>
              </a:ext>
            </a:extLst>
          </p:cNvPr>
          <p:cNvSpPr txBox="1">
            <a:spLocks noGrp="1"/>
          </p:cNvSpPr>
          <p:nvPr>
            <p:ph type="title"/>
          </p:nvPr>
        </p:nvSpPr>
        <p:spPr>
          <a:xfrm>
            <a:off x="287341" y="77614"/>
            <a:ext cx="8228008" cy="1069793"/>
          </a:xfrm>
        </p:spPr>
        <p:txBody>
          <a:bodyPr>
            <a:normAutofit/>
          </a:bodyPr>
          <a:lstStyle/>
          <a:p>
            <a:pPr lvl="0"/>
            <a:r>
              <a:rPr lang="en-GB" sz="3200" dirty="0"/>
              <a:t>Other options</a:t>
            </a:r>
          </a:p>
        </p:txBody>
      </p:sp>
      <p:sp>
        <p:nvSpPr>
          <p:cNvPr id="3" name="Content Placeholder 9">
            <a:extLst>
              <a:ext uri="{FF2B5EF4-FFF2-40B4-BE49-F238E27FC236}">
                <a16:creationId xmlns:a16="http://schemas.microsoft.com/office/drawing/2014/main" id="{5BB27198-4A19-4020-8146-EE7CDC6EA72A}"/>
              </a:ext>
            </a:extLst>
          </p:cNvPr>
          <p:cNvSpPr txBox="1">
            <a:spLocks noGrp="1"/>
          </p:cNvSpPr>
          <p:nvPr>
            <p:ph idx="1"/>
          </p:nvPr>
        </p:nvSpPr>
        <p:spPr>
          <a:xfrm>
            <a:off x="3601728" y="1418691"/>
            <a:ext cx="4555301" cy="2853138"/>
          </a:xfrm>
        </p:spPr>
        <p:txBody>
          <a:bodyPr>
            <a:normAutofit/>
          </a:bodyPr>
          <a:lstStyle/>
          <a:p>
            <a:pPr marL="0" indent="0" defTabSz="914400">
              <a:spcBef>
                <a:spcPts val="200"/>
              </a:spcBef>
              <a:buNone/>
            </a:pPr>
            <a:r>
              <a:rPr lang="en-US" sz="1500" b="1" dirty="0"/>
              <a:t>Extra </a:t>
            </a:r>
            <a:r>
              <a:rPr lang="en-US" sz="1500" dirty="0"/>
              <a:t>(Feb – Jul)</a:t>
            </a:r>
          </a:p>
          <a:p>
            <a:pPr marL="400050" lvl="1" indent="-285750" defTabSz="914400">
              <a:spcBef>
                <a:spcPts val="200"/>
              </a:spcBef>
              <a:buFont typeface="Arial" pitchFamily="34"/>
              <a:buChar char="•"/>
            </a:pPr>
            <a:r>
              <a:rPr lang="en-US" sz="1500" dirty="0"/>
              <a:t>Used all five choices and had no offers. </a:t>
            </a:r>
          </a:p>
          <a:p>
            <a:pPr marL="400050" lvl="1" indent="-285750" defTabSz="914400">
              <a:spcBef>
                <a:spcPts val="200"/>
              </a:spcBef>
              <a:buFont typeface="Arial" pitchFamily="34"/>
              <a:buChar char="•"/>
            </a:pPr>
            <a:r>
              <a:rPr lang="en-US" sz="1500" dirty="0"/>
              <a:t>Add Extra choices for consideration one at a time in Track.</a:t>
            </a:r>
          </a:p>
          <a:p>
            <a:pPr marL="0" lvl="1" indent="-228600" defTabSz="914400">
              <a:spcBef>
                <a:spcPts val="200"/>
              </a:spcBef>
              <a:buFont typeface="Arial" pitchFamily="34"/>
              <a:buChar char="•"/>
            </a:pPr>
            <a:endParaRPr lang="en-US" sz="1500" dirty="0"/>
          </a:p>
          <a:p>
            <a:pPr marL="0" lvl="0" indent="0" defTabSz="914400">
              <a:spcBef>
                <a:spcPts val="200"/>
              </a:spcBef>
              <a:buNone/>
            </a:pPr>
            <a:r>
              <a:rPr lang="en-US" sz="1500" b="1" dirty="0"/>
              <a:t>Clearing</a:t>
            </a:r>
            <a:r>
              <a:rPr lang="en-US" sz="1500" dirty="0"/>
              <a:t> (Jul – Oct)</a:t>
            </a:r>
            <a:endParaRPr lang="en-US" sz="1500" dirty="0">
              <a:cs typeface="Calibri Light"/>
            </a:endParaRPr>
          </a:p>
          <a:p>
            <a:pPr lvl="0" defTabSz="914400">
              <a:spcBef>
                <a:spcPts val="200"/>
              </a:spcBef>
              <a:buFont typeface="Arial" pitchFamily="34"/>
              <a:buChar char="•"/>
            </a:pPr>
            <a:r>
              <a:rPr lang="en-US" sz="1500" dirty="0"/>
              <a:t>Apply after 30 June, receive no offers, decline all offers, not met conditions. </a:t>
            </a:r>
          </a:p>
          <a:p>
            <a:pPr defTabSz="914400">
              <a:spcBef>
                <a:spcPts val="200"/>
              </a:spcBef>
              <a:buFont typeface="Arial" pitchFamily="34"/>
              <a:buChar char="•"/>
            </a:pPr>
            <a:r>
              <a:rPr lang="en-US" sz="1500" dirty="0"/>
              <a:t>Find vacancies from early July, and add a Clearing choice to their application.  </a:t>
            </a:r>
          </a:p>
          <a:p>
            <a:pPr marL="0" indent="-228600" defTabSz="914400">
              <a:spcBef>
                <a:spcPts val="200"/>
              </a:spcBef>
              <a:buFont typeface="Arial" pitchFamily="34"/>
              <a:buChar char="•"/>
            </a:pPr>
            <a:endParaRPr lang="en-US" sz="1500" dirty="0">
              <a:cs typeface="Calibri Light"/>
            </a:endParaRPr>
          </a:p>
        </p:txBody>
      </p:sp>
      <p:sp>
        <p:nvSpPr>
          <p:cNvPr id="4" name="Date Placeholder 4">
            <a:extLst>
              <a:ext uri="{FF2B5EF4-FFF2-40B4-BE49-F238E27FC236}">
                <a16:creationId xmlns:a16="http://schemas.microsoft.com/office/drawing/2014/main" id="{BC5AE595-7577-417A-B941-D40E2606C11A}"/>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E877463-BC01-490A-9DB0-A243536D2A3E}"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12 July 2021</a:t>
            </a:fld>
            <a:endParaRPr lang="en-US" sz="900" b="0" i="0" u="none" strike="noStrike" kern="1200" cap="none" spc="0" baseline="0" dirty="0">
              <a:solidFill>
                <a:srgbClr val="FFFFFF"/>
              </a:solidFill>
              <a:uFillTx/>
              <a:latin typeface="Calibri"/>
            </a:endParaRPr>
          </a:p>
        </p:txBody>
      </p:sp>
      <p:sp>
        <p:nvSpPr>
          <p:cNvPr id="5" name="Footer Placeholder 5">
            <a:extLst>
              <a:ext uri="{FF2B5EF4-FFF2-40B4-BE49-F238E27FC236}">
                <a16:creationId xmlns:a16="http://schemas.microsoft.com/office/drawing/2014/main" id="{7C667472-DD36-4B63-A0AB-D1134B27F5B2}"/>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dirty="0">
                <a:solidFill>
                  <a:srgbClr val="FFFFFF"/>
                </a:solidFill>
                <a:latin typeface="Calibri"/>
              </a:rPr>
              <a:t>Security</a:t>
            </a:r>
            <a:r>
              <a:rPr lang="en-US" sz="900" b="0" i="0" u="none" strike="noStrike" kern="1200" cap="none" spc="0" baseline="0" dirty="0">
                <a:solidFill>
                  <a:srgbClr val="FFFFFF"/>
                </a:solidFill>
                <a:uFillTx/>
                <a:latin typeface="Calibri"/>
              </a:rPr>
              <a:t> marking: </a:t>
            </a:r>
            <a:r>
              <a:rPr lang="en-US" sz="900" b="1" i="0" u="none" strike="noStrike" kern="1200" cap="none" spc="0" baseline="0" dirty="0">
                <a:solidFill>
                  <a:srgbClr val="FFFFFF"/>
                </a:solidFill>
                <a:uFillTx/>
                <a:latin typeface="Calibri"/>
              </a:rPr>
              <a:t>PUBLIC</a:t>
            </a:r>
          </a:p>
        </p:txBody>
      </p:sp>
      <p:sp>
        <p:nvSpPr>
          <p:cNvPr id="6" name="Slide Number Placeholder 6">
            <a:extLst>
              <a:ext uri="{FF2B5EF4-FFF2-40B4-BE49-F238E27FC236}">
                <a16:creationId xmlns:a16="http://schemas.microsoft.com/office/drawing/2014/main" id="{5A162691-FA4A-4AA9-B819-8ECAF848BB5F}"/>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   </a:t>
            </a:r>
            <a:fld id="{9D7C987A-121D-4707-8420-B3571F86C8AC}" type="slidenum">
              <a:rPr sz="900" smtClean="0">
                <a:solidFill>
                  <a:srgbClr val="FFFFFF"/>
                </a:solidFill>
                <a:latin typeface="Calibri"/>
              </a:rPr>
              <a:t>26</a:t>
            </a:fld>
            <a:endParaRPr lang="en-US" sz="900" dirty="0">
              <a:solidFill>
                <a:srgbClr val="FFFFFF"/>
              </a:solidFill>
              <a:latin typeface="Calibri"/>
            </a:endParaRPr>
          </a:p>
        </p:txBody>
      </p:sp>
      <p:pic>
        <p:nvPicPr>
          <p:cNvPr id="7" name="Graphic 11" descr="Checkmark">
            <a:extLst>
              <a:ext uri="{FF2B5EF4-FFF2-40B4-BE49-F238E27FC236}">
                <a16:creationId xmlns:a16="http://schemas.microsoft.com/office/drawing/2014/main" id="{1072EEE8-BF8A-4FD6-BDC4-4C68D984183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04155" y="1543799"/>
            <a:ext cx="2196087" cy="2196087"/>
          </a:xfrm>
          <a:prstGeom prst="rect">
            <a:avLst/>
          </a:prstGeom>
          <a:noFill/>
          <a:ln cap="flat">
            <a:noFill/>
          </a:ln>
        </p:spPr>
      </p:pic>
    </p:spTree>
    <p:custDataLst>
      <p:tags r:id="rId1"/>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E964DE-703A-4D6C-A586-1A42F5C0844A}"/>
              </a:ext>
            </a:extLst>
          </p:cNvPr>
          <p:cNvSpPr>
            <a:spLocks noGrp="1"/>
          </p:cNvSpPr>
          <p:nvPr>
            <p:ph type="title"/>
          </p:nvPr>
        </p:nvSpPr>
        <p:spPr/>
        <p:txBody>
          <a:bodyPr>
            <a:normAutofit fontScale="90000"/>
          </a:bodyPr>
          <a:lstStyle/>
          <a:p>
            <a:r>
              <a:rPr lang="en-GB" dirty="0"/>
              <a:t>What should students be doing now?</a:t>
            </a:r>
          </a:p>
        </p:txBody>
      </p:sp>
      <p:pic>
        <p:nvPicPr>
          <p:cNvPr id="8" name="Picture Placeholder 7" descr="A person riding on the back of a bicycle&#10;&#10;Description automatically generated">
            <a:extLst>
              <a:ext uri="{FF2B5EF4-FFF2-40B4-BE49-F238E27FC236}">
                <a16:creationId xmlns:a16="http://schemas.microsoft.com/office/drawing/2014/main" id="{26E51EDD-82B6-49CB-9F16-F40C64F81AC2}"/>
              </a:ext>
            </a:extLst>
          </p:cNvPr>
          <p:cNvPicPr>
            <a:picLocks noGrp="1" noChangeAspect="1"/>
          </p:cNvPicPr>
          <p:nvPr>
            <p:ph type="pic" idx="1"/>
          </p:nvPr>
        </p:nvPicPr>
        <p:blipFill>
          <a:blip r:embed="rId3" cstate="hqprint">
            <a:extLst>
              <a:ext uri="{28A0092B-C50C-407E-A947-70E740481C1C}">
                <a14:useLocalDpi xmlns:a14="http://schemas.microsoft.com/office/drawing/2010/main" val="0"/>
              </a:ext>
            </a:extLst>
          </a:blip>
          <a:srcRect l="8986" r="8986"/>
          <a:stretch>
            <a:fillRect/>
          </a:stretch>
        </p:blipFill>
        <p:spPr/>
      </p:pic>
      <p:sp>
        <p:nvSpPr>
          <p:cNvPr id="6" name="Text Placeholder 5">
            <a:extLst>
              <a:ext uri="{FF2B5EF4-FFF2-40B4-BE49-F238E27FC236}">
                <a16:creationId xmlns:a16="http://schemas.microsoft.com/office/drawing/2014/main" id="{BA821A65-22D8-43B6-9E59-AA22D01E73F9}"/>
              </a:ext>
            </a:extLst>
          </p:cNvPr>
          <p:cNvSpPr>
            <a:spLocks noGrp="1"/>
          </p:cNvSpPr>
          <p:nvPr>
            <p:ph type="body" idx="2"/>
          </p:nvPr>
        </p:nvSpPr>
        <p:spPr>
          <a:xfrm>
            <a:off x="287341" y="1729186"/>
            <a:ext cx="3832177" cy="2858688"/>
          </a:xfrm>
        </p:spPr>
        <p:txBody>
          <a:bodyPr>
            <a:normAutofit/>
          </a:bodyPr>
          <a:lstStyle/>
          <a:p>
            <a:pPr marL="285750" indent="-228600" defTabSz="914400">
              <a:lnSpc>
                <a:spcPct val="90000"/>
              </a:lnSpc>
              <a:spcBef>
                <a:spcPts val="900"/>
              </a:spcBef>
              <a:spcAft>
                <a:spcPts val="900"/>
              </a:spcAft>
              <a:buClr>
                <a:srgbClr val="FF6451"/>
              </a:buClr>
              <a:buFont typeface="Arial" panose="020B0604020202020204" pitchFamily="34" charset="0"/>
              <a:buChar char="•"/>
              <a:defRPr/>
            </a:pPr>
            <a:r>
              <a:rPr lang="en-US" sz="1600" dirty="0"/>
              <a:t>research</a:t>
            </a:r>
          </a:p>
          <a:p>
            <a:pPr marL="285750" indent="-228600" defTabSz="914400">
              <a:lnSpc>
                <a:spcPct val="90000"/>
              </a:lnSpc>
              <a:spcBef>
                <a:spcPts val="900"/>
              </a:spcBef>
              <a:spcAft>
                <a:spcPts val="900"/>
              </a:spcAft>
              <a:buClr>
                <a:srgbClr val="FF6451"/>
              </a:buClr>
              <a:buFont typeface="Arial" panose="020B0604020202020204" pitchFamily="34" charset="0"/>
              <a:buChar char="•"/>
              <a:defRPr/>
            </a:pPr>
            <a:r>
              <a:rPr lang="en-US" sz="1600" dirty="0"/>
              <a:t>extracurricular activities</a:t>
            </a:r>
          </a:p>
          <a:p>
            <a:pPr marL="285750" indent="-228600" defTabSz="914400">
              <a:lnSpc>
                <a:spcPct val="90000"/>
              </a:lnSpc>
              <a:spcBef>
                <a:spcPts val="900"/>
              </a:spcBef>
              <a:spcAft>
                <a:spcPts val="900"/>
              </a:spcAft>
              <a:buClr>
                <a:srgbClr val="FF6451"/>
              </a:buClr>
              <a:buFont typeface="Arial" panose="020B0604020202020204" pitchFamily="34" charset="0"/>
              <a:buChar char="•"/>
              <a:defRPr/>
            </a:pPr>
            <a:r>
              <a:rPr lang="en-US" sz="1600" dirty="0"/>
              <a:t>work experience</a:t>
            </a:r>
          </a:p>
          <a:p>
            <a:pPr marL="285750" indent="-228600" defTabSz="914400">
              <a:lnSpc>
                <a:spcPct val="90000"/>
              </a:lnSpc>
              <a:spcBef>
                <a:spcPts val="900"/>
              </a:spcBef>
              <a:spcAft>
                <a:spcPts val="900"/>
              </a:spcAft>
              <a:buClr>
                <a:srgbClr val="FF6451"/>
              </a:buClr>
              <a:buFont typeface="Arial" panose="020B0604020202020204" pitchFamily="34" charset="0"/>
              <a:buChar char="•"/>
              <a:defRPr/>
            </a:pPr>
            <a:r>
              <a:rPr lang="en-US" sz="1600" dirty="0"/>
              <a:t>go beyond the syllabus</a:t>
            </a:r>
          </a:p>
          <a:p>
            <a:pPr marL="285750" indent="-228600" defTabSz="914400">
              <a:lnSpc>
                <a:spcPct val="90000"/>
              </a:lnSpc>
              <a:spcBef>
                <a:spcPts val="900"/>
              </a:spcBef>
              <a:spcAft>
                <a:spcPts val="900"/>
              </a:spcAft>
              <a:buClr>
                <a:srgbClr val="FF6451"/>
              </a:buClr>
              <a:buFont typeface="Arial" panose="020B0604020202020204" pitchFamily="34" charset="0"/>
              <a:buChar char="•"/>
              <a:defRPr/>
            </a:pPr>
            <a:r>
              <a:rPr lang="en-US" sz="1600" dirty="0"/>
              <a:t>focus on this year’s studies</a:t>
            </a:r>
          </a:p>
          <a:p>
            <a:endParaRPr lang="en-GB" sz="1400" dirty="0"/>
          </a:p>
        </p:txBody>
      </p:sp>
      <p:sp>
        <p:nvSpPr>
          <p:cNvPr id="2" name="Footer Placeholder 5">
            <a:extLst>
              <a:ext uri="{FF2B5EF4-FFF2-40B4-BE49-F238E27FC236}">
                <a16:creationId xmlns:a16="http://schemas.microsoft.com/office/drawing/2014/main" id="{C843DCA6-2FFF-4B46-B26B-9B2233B7D896}"/>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Security marking: </a:t>
            </a:r>
            <a:r>
              <a:rPr lang="en-US" sz="900" b="1" i="0" u="none" strike="noStrike" kern="1200" cap="none" spc="0" baseline="0" dirty="0">
                <a:solidFill>
                  <a:srgbClr val="1F2834"/>
                </a:solidFill>
                <a:uFillTx/>
                <a:latin typeface="Calibri"/>
              </a:rPr>
              <a:t>PUBLIC</a:t>
            </a:r>
          </a:p>
        </p:txBody>
      </p:sp>
      <p:sp>
        <p:nvSpPr>
          <p:cNvPr id="3" name="Date Placeholder 4">
            <a:extLst>
              <a:ext uri="{FF2B5EF4-FFF2-40B4-BE49-F238E27FC236}">
                <a16:creationId xmlns:a16="http://schemas.microsoft.com/office/drawing/2014/main" id="{125FEE69-8057-4E7B-ADAA-585787E846E7}"/>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93DE345-8F43-47DB-BE69-B6858E68CFBF}" type="datetime4">
              <a:rPr lang="en-GB" sz="900" b="0" i="0" u="none" strike="noStrike" kern="1200" cap="none" spc="0" baseline="0">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12 July 2021</a:t>
            </a:fld>
            <a:endParaRPr lang="en-US" sz="900" b="0" i="0" u="none" strike="noStrike" kern="1200" cap="none" spc="0" baseline="0" dirty="0">
              <a:uFillTx/>
              <a:latin typeface="Calibri"/>
            </a:endParaRPr>
          </a:p>
        </p:txBody>
      </p:sp>
      <p:sp>
        <p:nvSpPr>
          <p:cNvPr id="5" name="Slide Number Placeholder 6">
            <a:extLst>
              <a:ext uri="{FF2B5EF4-FFF2-40B4-BE49-F238E27FC236}">
                <a16:creationId xmlns:a16="http://schemas.microsoft.com/office/drawing/2014/main" id="{96E9B566-AA9B-4ABA-B13E-D4516854D69D}"/>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uFillTx/>
                <a:latin typeface="Calibri"/>
              </a:rPr>
              <a:t>|   </a:t>
            </a:r>
            <a:fld id="{A2F8606F-E88B-417C-9A1B-095B832E158D}" type="slidenum">
              <a:rPr sz="900" smtClean="0">
                <a:solidFill>
                  <a:srgbClr val="000000"/>
                </a:solidFill>
                <a:latin typeface="Calibri"/>
              </a:rPr>
              <a:t>27</a:t>
            </a:fld>
            <a:endParaRPr lang="en-US" sz="900" dirty="0">
              <a:solidFill>
                <a:srgbClr val="000000"/>
              </a:solidFill>
              <a:latin typeface="Calibri"/>
            </a:endParaRPr>
          </a:p>
        </p:txBody>
      </p:sp>
    </p:spTree>
    <p:custDataLst>
      <p:tags r:id="rId1"/>
    </p:custDataLst>
    <p:extLst>
      <p:ext uri="{BB962C8B-B14F-4D97-AF65-F5344CB8AC3E}">
        <p14:creationId xmlns:p14="http://schemas.microsoft.com/office/powerpoint/2010/main" val="29392249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en-US"/>
              <a:t>Security marking: </a:t>
            </a:r>
            <a:r>
              <a:rPr lang="en-US" b="1"/>
              <a:t>PUBLIC/INTERNAL USE ONLY/CONFIDENTIAL</a:t>
            </a:r>
            <a:endParaRPr lang="en-US" b="1" dirty="0"/>
          </a:p>
        </p:txBody>
      </p:sp>
      <p:pic>
        <p:nvPicPr>
          <p:cNvPr id="3"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902893">
            <a:off x="5097311" y="1592753"/>
            <a:ext cx="905981" cy="1192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9" descr="national_geographic_volcan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28829">
            <a:off x="7953009" y="917319"/>
            <a:ext cx="836135" cy="119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748942">
            <a:off x="5926705" y="378395"/>
            <a:ext cx="1709336" cy="7288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194877">
            <a:off x="6693949" y="1780914"/>
            <a:ext cx="907111" cy="119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318206">
            <a:off x="6318038" y="3515596"/>
            <a:ext cx="826074" cy="119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24539">
            <a:off x="2913964" y="2040114"/>
            <a:ext cx="1778794" cy="992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525517" y="794164"/>
            <a:ext cx="3226676" cy="3685881"/>
          </a:xfrm>
          <a:prstGeom prst="rect">
            <a:avLst/>
          </a:prstGeom>
          <a:noFill/>
        </p:spPr>
        <p:txBody>
          <a:bodyPr wrap="square" rtlCol="0">
            <a:spAutoFit/>
          </a:bodyPr>
          <a:lstStyle/>
          <a:p>
            <a:pPr marL="285750" indent="-285750">
              <a:lnSpc>
                <a:spcPct val="250000"/>
              </a:lnSpc>
              <a:buFont typeface="Arial" panose="020B0604020202020204" pitchFamily="34" charset="0"/>
              <a:buChar char="•"/>
            </a:pPr>
            <a:r>
              <a:rPr lang="en-GB" sz="1600" b="1" dirty="0"/>
              <a:t>Reading outside the syllabus</a:t>
            </a:r>
          </a:p>
          <a:p>
            <a:pPr marL="285750" indent="-285750">
              <a:lnSpc>
                <a:spcPct val="250000"/>
              </a:lnSpc>
              <a:buFont typeface="Arial" panose="020B0604020202020204" pitchFamily="34" charset="0"/>
              <a:buChar char="•"/>
            </a:pPr>
            <a:r>
              <a:rPr lang="en-GB" sz="1600" b="1" dirty="0"/>
              <a:t>University Websites</a:t>
            </a:r>
          </a:p>
          <a:p>
            <a:pPr marL="285750" indent="-285750">
              <a:lnSpc>
                <a:spcPct val="250000"/>
              </a:lnSpc>
              <a:buFont typeface="Arial" panose="020B0604020202020204" pitchFamily="34" charset="0"/>
              <a:buChar char="•"/>
            </a:pPr>
            <a:r>
              <a:rPr lang="en-GB" sz="1600" b="1" dirty="0"/>
              <a:t>Newspapers</a:t>
            </a:r>
          </a:p>
          <a:p>
            <a:pPr marL="285750" indent="-285750">
              <a:lnSpc>
                <a:spcPct val="250000"/>
              </a:lnSpc>
              <a:buFont typeface="Arial" panose="020B0604020202020204" pitchFamily="34" charset="0"/>
              <a:buChar char="•"/>
            </a:pPr>
            <a:r>
              <a:rPr lang="en-GB" sz="1600" b="1" dirty="0"/>
              <a:t>Journals</a:t>
            </a:r>
          </a:p>
          <a:p>
            <a:pPr marL="285750" indent="-285750">
              <a:lnSpc>
                <a:spcPct val="250000"/>
              </a:lnSpc>
              <a:buFont typeface="Arial" panose="020B0604020202020204" pitchFamily="34" charset="0"/>
              <a:buChar char="•"/>
            </a:pPr>
            <a:r>
              <a:rPr lang="en-GB" sz="1600" b="1" dirty="0"/>
              <a:t>MOOCS</a:t>
            </a:r>
          </a:p>
          <a:p>
            <a:pPr marL="285750" indent="-285750">
              <a:lnSpc>
                <a:spcPct val="250000"/>
              </a:lnSpc>
              <a:buFont typeface="Arial" panose="020B0604020202020204" pitchFamily="34" charset="0"/>
              <a:buChar char="•"/>
            </a:pPr>
            <a:r>
              <a:rPr lang="en-GB" sz="1600" b="1" dirty="0"/>
              <a:t>Podcasts</a:t>
            </a:r>
          </a:p>
        </p:txBody>
      </p:sp>
      <p:pic>
        <p:nvPicPr>
          <p:cNvPr id="10" name="Picture 9"/>
          <p:cNvPicPr>
            <a:picLocks noChangeAspect="1"/>
          </p:cNvPicPr>
          <p:nvPr/>
        </p:nvPicPr>
        <p:blipFill>
          <a:blip r:embed="rId8"/>
          <a:stretch>
            <a:fillRect/>
          </a:stretch>
        </p:blipFill>
        <p:spPr>
          <a:xfrm>
            <a:off x="2686465" y="3375764"/>
            <a:ext cx="2857500" cy="1600200"/>
          </a:xfrm>
          <a:prstGeom prst="rect">
            <a:avLst/>
          </a:prstGeom>
        </p:spPr>
      </p:pic>
      <p:pic>
        <p:nvPicPr>
          <p:cNvPr id="11" name="Picture 10"/>
          <p:cNvPicPr>
            <a:picLocks noChangeAspect="1"/>
          </p:cNvPicPr>
          <p:nvPr/>
        </p:nvPicPr>
        <p:blipFill>
          <a:blip r:embed="rId9"/>
          <a:stretch>
            <a:fillRect/>
          </a:stretch>
        </p:blipFill>
        <p:spPr>
          <a:xfrm>
            <a:off x="3620302" y="168553"/>
            <a:ext cx="1799272" cy="998267"/>
          </a:xfrm>
          <a:prstGeom prst="rect">
            <a:avLst/>
          </a:prstGeom>
        </p:spPr>
      </p:pic>
    </p:spTree>
    <p:extLst>
      <p:ext uri="{BB962C8B-B14F-4D97-AF65-F5344CB8AC3E}">
        <p14:creationId xmlns:p14="http://schemas.microsoft.com/office/powerpoint/2010/main" val="22658777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Text Box 3"/>
          <p:cNvSpPr txBox="1">
            <a:spLocks noChangeArrowheads="1"/>
          </p:cNvSpPr>
          <p:nvPr/>
        </p:nvSpPr>
        <p:spPr bwMode="auto">
          <a:xfrm>
            <a:off x="270415" y="327764"/>
            <a:ext cx="6372225"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a:defRPr sz="1200">
                <a:solidFill>
                  <a:schemeClr val="tx1"/>
                </a:solidFill>
                <a:latin typeface="Lucida Sans" pitchFamily="34" charset="0"/>
                <a:ea typeface="ＭＳ Ｐゴシック" pitchFamily="34" charset="-128"/>
              </a:defRPr>
            </a:lvl1pPr>
            <a:lvl2pPr marL="742950" indent="-285750">
              <a:defRPr sz="1200">
                <a:solidFill>
                  <a:schemeClr val="tx1"/>
                </a:solidFill>
                <a:latin typeface="Lucida Sans" pitchFamily="34" charset="0"/>
                <a:ea typeface="ＭＳ Ｐゴシック" pitchFamily="34" charset="-128"/>
              </a:defRPr>
            </a:lvl2pPr>
            <a:lvl3pPr marL="1143000" indent="-228600">
              <a:defRPr sz="1200">
                <a:solidFill>
                  <a:schemeClr val="tx1"/>
                </a:solidFill>
                <a:latin typeface="Lucida Sans" pitchFamily="34" charset="0"/>
                <a:ea typeface="ＭＳ Ｐゴシック" pitchFamily="34" charset="-128"/>
              </a:defRPr>
            </a:lvl3pPr>
            <a:lvl4pPr marL="1600200" indent="-228600">
              <a:defRPr sz="1200">
                <a:solidFill>
                  <a:schemeClr val="tx1"/>
                </a:solidFill>
                <a:latin typeface="Lucida Sans" pitchFamily="34" charset="0"/>
                <a:ea typeface="ＭＳ Ｐゴシック" pitchFamily="34" charset="-128"/>
              </a:defRPr>
            </a:lvl4pPr>
            <a:lvl5pPr marL="2057400" indent="-228600">
              <a:defRPr sz="1200">
                <a:solidFill>
                  <a:schemeClr val="tx1"/>
                </a:solidFill>
                <a:latin typeface="Lucida Sans" pitchFamily="34" charset="0"/>
                <a:ea typeface="ＭＳ Ｐゴシック" pitchFamily="34" charset="-128"/>
              </a:defRPr>
            </a:lvl5pPr>
            <a:lvl6pPr marL="2514600" indent="-228600" algn="ctr" eaLnBrk="0" fontAlgn="base" hangingPunct="0">
              <a:spcBef>
                <a:spcPct val="0"/>
              </a:spcBef>
              <a:spcAft>
                <a:spcPct val="0"/>
              </a:spcAft>
              <a:defRPr sz="1200">
                <a:solidFill>
                  <a:schemeClr val="tx1"/>
                </a:solidFill>
                <a:latin typeface="Lucida Sans" pitchFamily="34" charset="0"/>
                <a:ea typeface="ＭＳ Ｐゴシック" pitchFamily="34" charset="-128"/>
              </a:defRPr>
            </a:lvl6pPr>
            <a:lvl7pPr marL="2971800" indent="-228600" algn="ctr" eaLnBrk="0" fontAlgn="base" hangingPunct="0">
              <a:spcBef>
                <a:spcPct val="0"/>
              </a:spcBef>
              <a:spcAft>
                <a:spcPct val="0"/>
              </a:spcAft>
              <a:defRPr sz="1200">
                <a:solidFill>
                  <a:schemeClr val="tx1"/>
                </a:solidFill>
                <a:latin typeface="Lucida Sans" pitchFamily="34" charset="0"/>
                <a:ea typeface="ＭＳ Ｐゴシック" pitchFamily="34" charset="-128"/>
              </a:defRPr>
            </a:lvl7pPr>
            <a:lvl8pPr marL="3429000" indent="-228600" algn="ctr" eaLnBrk="0" fontAlgn="base" hangingPunct="0">
              <a:spcBef>
                <a:spcPct val="0"/>
              </a:spcBef>
              <a:spcAft>
                <a:spcPct val="0"/>
              </a:spcAft>
              <a:defRPr sz="1200">
                <a:solidFill>
                  <a:schemeClr val="tx1"/>
                </a:solidFill>
                <a:latin typeface="Lucida Sans" pitchFamily="34" charset="0"/>
                <a:ea typeface="ＭＳ Ｐゴシック" pitchFamily="34" charset="-128"/>
              </a:defRPr>
            </a:lvl8pPr>
            <a:lvl9pPr marL="3886200" indent="-228600" algn="ctr" eaLnBrk="0" fontAlgn="base" hangingPunct="0">
              <a:spcBef>
                <a:spcPct val="0"/>
              </a:spcBef>
              <a:spcAft>
                <a:spcPct val="0"/>
              </a:spcAft>
              <a:defRPr sz="1200">
                <a:solidFill>
                  <a:schemeClr val="tx1"/>
                </a:solidFill>
                <a:latin typeface="Lucida Sans" pitchFamily="34" charset="0"/>
                <a:ea typeface="ＭＳ Ｐゴシック" pitchFamily="34" charset="-128"/>
              </a:defRPr>
            </a:lvl9pPr>
          </a:lstStyle>
          <a:p>
            <a:pPr eaLnBrk="0" fontAlgn="base" hangingPunct="0">
              <a:spcBef>
                <a:spcPct val="50000"/>
              </a:spcBef>
              <a:spcAft>
                <a:spcPct val="0"/>
              </a:spcAft>
            </a:pPr>
            <a:r>
              <a:rPr lang="en-GB" sz="1800" dirty="0">
                <a:solidFill>
                  <a:srgbClr val="323D43"/>
                </a:solidFill>
                <a:latin typeface="Georgia" pitchFamily="18" charset="0"/>
              </a:rPr>
              <a:t>Additional activities &amp; accredited qualifications</a:t>
            </a:r>
          </a:p>
        </p:txBody>
      </p:sp>
      <p:pic>
        <p:nvPicPr>
          <p:cNvPr id="23557" name="Picture 4" descr="Duke of Edinburgh Award group in the Lake Distri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61549">
            <a:off x="326799" y="910368"/>
            <a:ext cx="2484834" cy="1860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5" descr="Duke_of_Edinburgh_Award_Logo"/>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474061">
            <a:off x="359862" y="3489265"/>
            <a:ext cx="1344215" cy="1394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6" descr="students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15324" y="1581886"/>
            <a:ext cx="1743075" cy="1963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7"/>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57585" y="4186376"/>
            <a:ext cx="3765947" cy="869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61" name="Picture 8" descr="atc"/>
          <p:cNvPicPr>
            <a:picLocks noChangeAspect="1" noChangeArrowheads="1"/>
          </p:cNvPicPr>
          <p:nvPr/>
        </p:nvPicPr>
        <p:blipFill>
          <a:blip r:embed="rId7"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85960">
            <a:off x="4953644" y="2505334"/>
            <a:ext cx="1045369"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2" name="Picture 9" descr="aqa-logo-rgb216"/>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89781">
            <a:off x="6524199" y="2908837"/>
            <a:ext cx="1490663" cy="932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3" name="Picture 8"/>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818794">
            <a:off x="1867546" y="4141111"/>
            <a:ext cx="1404938" cy="492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64"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811769">
            <a:off x="4178545" y="1411763"/>
            <a:ext cx="1724025" cy="726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65" name="Picture 13" descr="132819010_c0eaad348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448849">
            <a:off x="3055550" y="1063290"/>
            <a:ext cx="976313" cy="97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12"/>
          <a:stretch>
            <a:fillRect/>
          </a:stretch>
        </p:blipFill>
        <p:spPr>
          <a:xfrm>
            <a:off x="5295053" y="316426"/>
            <a:ext cx="1816335" cy="1004397"/>
          </a:xfrm>
          <a:prstGeom prst="rect">
            <a:avLst/>
          </a:prstGeom>
        </p:spPr>
      </p:pic>
      <p:pic>
        <p:nvPicPr>
          <p:cNvPr id="3" name="Picture 2"/>
          <p:cNvPicPr>
            <a:picLocks noChangeAspect="1"/>
          </p:cNvPicPr>
          <p:nvPr/>
        </p:nvPicPr>
        <p:blipFill>
          <a:blip r:embed="rId13"/>
          <a:stretch>
            <a:fillRect/>
          </a:stretch>
        </p:blipFill>
        <p:spPr>
          <a:xfrm>
            <a:off x="7269530" y="160067"/>
            <a:ext cx="1161913" cy="843823"/>
          </a:xfrm>
          <a:prstGeom prst="rect">
            <a:avLst/>
          </a:prstGeom>
        </p:spPr>
      </p:pic>
      <p:pic>
        <p:nvPicPr>
          <p:cNvPr id="4" name="Picture 3"/>
          <p:cNvPicPr>
            <a:picLocks noChangeAspect="1"/>
          </p:cNvPicPr>
          <p:nvPr/>
        </p:nvPicPr>
        <p:blipFill>
          <a:blip r:embed="rId14"/>
          <a:stretch>
            <a:fillRect/>
          </a:stretch>
        </p:blipFill>
        <p:spPr>
          <a:xfrm>
            <a:off x="7111388" y="3907352"/>
            <a:ext cx="1581170" cy="885455"/>
          </a:xfrm>
          <a:prstGeom prst="rect">
            <a:avLst/>
          </a:prstGeom>
        </p:spPr>
      </p:pic>
      <p:pic>
        <p:nvPicPr>
          <p:cNvPr id="5" name="Picture 4"/>
          <p:cNvPicPr>
            <a:picLocks noChangeAspect="1"/>
          </p:cNvPicPr>
          <p:nvPr/>
        </p:nvPicPr>
        <p:blipFill>
          <a:blip r:embed="rId15"/>
          <a:stretch>
            <a:fillRect/>
          </a:stretch>
        </p:blipFill>
        <p:spPr>
          <a:xfrm>
            <a:off x="2897097" y="2565233"/>
            <a:ext cx="1871340" cy="1401699"/>
          </a:xfrm>
          <a:prstGeom prst="rect">
            <a:avLst/>
          </a:prstGeom>
        </p:spPr>
      </p:pic>
      <p:pic>
        <p:nvPicPr>
          <p:cNvPr id="6" name="Picture 5"/>
          <p:cNvPicPr>
            <a:picLocks noChangeAspect="1"/>
          </p:cNvPicPr>
          <p:nvPr/>
        </p:nvPicPr>
        <p:blipFill>
          <a:blip r:embed="rId16"/>
          <a:stretch>
            <a:fillRect/>
          </a:stretch>
        </p:blipFill>
        <p:spPr>
          <a:xfrm>
            <a:off x="5940996" y="1795150"/>
            <a:ext cx="1135963" cy="1020929"/>
          </a:xfrm>
          <a:prstGeom prst="rect">
            <a:avLst/>
          </a:prstGeom>
        </p:spPr>
      </p:pic>
    </p:spTree>
    <p:extLst>
      <p:ext uri="{BB962C8B-B14F-4D97-AF65-F5344CB8AC3E}">
        <p14:creationId xmlns:p14="http://schemas.microsoft.com/office/powerpoint/2010/main" val="13660817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en-US"/>
              <a:t>Security marking: </a:t>
            </a:r>
            <a:r>
              <a:rPr lang="en-US" b="1"/>
              <a:t>PUBLIC/INTERNAL USE ONLY/CONFIDENTIAL</a:t>
            </a:r>
          </a:p>
        </p:txBody>
      </p:sp>
      <p:sp>
        <p:nvSpPr>
          <p:cNvPr id="3" name="TextBox 2">
            <a:extLst>
              <a:ext uri="{FF2B5EF4-FFF2-40B4-BE49-F238E27FC236}">
                <a16:creationId xmlns:a16="http://schemas.microsoft.com/office/drawing/2014/main" id="{AD13BB1F-744A-4EA9-90FE-12F88F7C7525}"/>
              </a:ext>
            </a:extLst>
          </p:cNvPr>
          <p:cNvSpPr txBox="1"/>
          <p:nvPr/>
        </p:nvSpPr>
        <p:spPr>
          <a:xfrm>
            <a:off x="116958" y="897364"/>
            <a:ext cx="5826642" cy="4108817"/>
          </a:xfrm>
          <a:prstGeom prst="rect">
            <a:avLst/>
          </a:prstGeom>
          <a:noFill/>
        </p:spPr>
        <p:txBody>
          <a:bodyPr wrap="square" rtlCol="0">
            <a:spAutoFit/>
          </a:bodyPr>
          <a:lstStyle/>
          <a:p>
            <a:r>
              <a:rPr lang="en-GB" sz="1800" dirty="0" err="1"/>
              <a:t>Unifrog</a:t>
            </a:r>
            <a:r>
              <a:rPr lang="en-GB" sz="1800" dirty="0"/>
              <a:t> is a platform we have subscribed to that offers guidance and information to students about careers, university and apprenticeships. Students are able to keep track of their research, creating short lists and also filter their searches so that they can find courses and universities that suit them (e.g. campus, good night life, withing 50 miles of home etc.)   We have been using it in PSHE to encourage the students to research their options and write their personal statements.  The 6</a:t>
            </a:r>
            <a:r>
              <a:rPr lang="en-GB" sz="1800" baseline="30000" dirty="0"/>
              <a:t>th</a:t>
            </a:r>
            <a:r>
              <a:rPr lang="en-GB" sz="1800" dirty="0"/>
              <a:t> Form tutors are able to read and comment on the personal statements.  It’s a fabulous resource and students who take the time to explore all that it has to offer will reap the benefits.</a:t>
            </a:r>
          </a:p>
          <a:p>
            <a:r>
              <a:rPr lang="en-GB" sz="1800" dirty="0">
                <a:hlinkClick r:id="rId2"/>
              </a:rPr>
              <a:t>https://www.unifrog.org/about</a:t>
            </a:r>
            <a:endParaRPr lang="en-GB" sz="1800" dirty="0"/>
          </a:p>
          <a:p>
            <a:endParaRPr lang="en-GB" dirty="0"/>
          </a:p>
          <a:p>
            <a:endParaRPr lang="en-GB" dirty="0"/>
          </a:p>
        </p:txBody>
      </p:sp>
      <p:pic>
        <p:nvPicPr>
          <p:cNvPr id="4" name="Picture 3">
            <a:extLst>
              <a:ext uri="{FF2B5EF4-FFF2-40B4-BE49-F238E27FC236}">
                <a16:creationId xmlns:a16="http://schemas.microsoft.com/office/drawing/2014/main" id="{7148EC33-DCEC-4052-8F9E-8CFA1C4AD4D8}"/>
              </a:ext>
            </a:extLst>
          </p:cNvPr>
          <p:cNvPicPr>
            <a:picLocks noChangeAspect="1"/>
          </p:cNvPicPr>
          <p:nvPr/>
        </p:nvPicPr>
        <p:blipFill>
          <a:blip r:embed="rId3"/>
          <a:stretch>
            <a:fillRect/>
          </a:stretch>
        </p:blipFill>
        <p:spPr>
          <a:xfrm>
            <a:off x="6411433" y="2725738"/>
            <a:ext cx="2717877" cy="2398901"/>
          </a:xfrm>
          <a:prstGeom prst="rect">
            <a:avLst/>
          </a:prstGeom>
        </p:spPr>
      </p:pic>
    </p:spTree>
    <p:extLst>
      <p:ext uri="{BB962C8B-B14F-4D97-AF65-F5344CB8AC3E}">
        <p14:creationId xmlns:p14="http://schemas.microsoft.com/office/powerpoint/2010/main" val="36670677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EF6607-6BFD-4C76-AA05-F9C080A83B23}"/>
              </a:ext>
            </a:extLst>
          </p:cNvPr>
          <p:cNvSpPr>
            <a:spLocks noGrp="1"/>
          </p:cNvSpPr>
          <p:nvPr>
            <p:ph type="title"/>
          </p:nvPr>
        </p:nvSpPr>
        <p:spPr>
          <a:xfrm>
            <a:off x="357143" y="0"/>
            <a:ext cx="8228008" cy="1069793"/>
          </a:xfrm>
        </p:spPr>
        <p:txBody>
          <a:bodyPr>
            <a:normAutofit/>
          </a:bodyPr>
          <a:lstStyle/>
          <a:p>
            <a:r>
              <a:rPr lang="en-GB" sz="3200" dirty="0"/>
              <a:t>How can you support them?</a:t>
            </a:r>
          </a:p>
        </p:txBody>
      </p:sp>
      <p:graphicFrame>
        <p:nvGraphicFramePr>
          <p:cNvPr id="11" name="TextBox 5">
            <a:extLst>
              <a:ext uri="{FF2B5EF4-FFF2-40B4-BE49-F238E27FC236}">
                <a16:creationId xmlns:a16="http://schemas.microsoft.com/office/drawing/2014/main" id="{759EF7A8-B2D1-42A8-938E-E9F694379A33}"/>
              </a:ext>
            </a:extLst>
          </p:cNvPr>
          <p:cNvGraphicFramePr/>
          <p:nvPr>
            <p:extLst>
              <p:ext uri="{D42A27DB-BD31-4B8C-83A1-F6EECF244321}">
                <p14:modId xmlns:p14="http://schemas.microsoft.com/office/powerpoint/2010/main" val="3305167366"/>
              </p:ext>
            </p:extLst>
          </p:nvPr>
        </p:nvGraphicFramePr>
        <p:xfrm>
          <a:off x="286755" y="1221155"/>
          <a:ext cx="8570489" cy="31065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Footer Placeholder 5">
            <a:extLst>
              <a:ext uri="{FF2B5EF4-FFF2-40B4-BE49-F238E27FC236}">
                <a16:creationId xmlns:a16="http://schemas.microsoft.com/office/drawing/2014/main" id="{8A312214-3825-4F74-AA50-3EE34573ACF0}"/>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dirty="0">
                <a:solidFill>
                  <a:srgbClr val="FFFFFF"/>
                </a:solidFill>
                <a:latin typeface="Calibri"/>
              </a:rPr>
              <a:t>Security marking: PUBLIC</a:t>
            </a:r>
          </a:p>
        </p:txBody>
      </p:sp>
      <p:sp>
        <p:nvSpPr>
          <p:cNvPr id="3" name="Date Placeholder 4">
            <a:extLst>
              <a:ext uri="{FF2B5EF4-FFF2-40B4-BE49-F238E27FC236}">
                <a16:creationId xmlns:a16="http://schemas.microsoft.com/office/drawing/2014/main" id="{26236BCA-0746-47AD-8A49-2D3E240D5423}"/>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93DE345-8F43-47DB-BE69-B6858E68CFBF}"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12 July 2021</a:t>
            </a:fld>
            <a:endParaRPr lang="en-US" sz="900" b="0" i="0" u="none" strike="noStrike" kern="1200" cap="none" spc="0" baseline="0" dirty="0">
              <a:solidFill>
                <a:srgbClr val="FFFFFF"/>
              </a:solidFill>
              <a:uFillTx/>
              <a:latin typeface="Calibri"/>
            </a:endParaRPr>
          </a:p>
        </p:txBody>
      </p:sp>
      <p:sp>
        <p:nvSpPr>
          <p:cNvPr id="4" name="Slide Number Placeholder 6">
            <a:extLst>
              <a:ext uri="{FF2B5EF4-FFF2-40B4-BE49-F238E27FC236}">
                <a16:creationId xmlns:a16="http://schemas.microsoft.com/office/drawing/2014/main" id="{BF5CDF5E-E7FA-4674-ACA0-8FD6DF736B8F}"/>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   </a:t>
            </a:r>
            <a:fld id="{A2F8606F-E88B-417C-9A1B-095B832E158D}" type="slidenum">
              <a:rPr sz="900" kern="0" smtClean="0">
                <a:solidFill>
                  <a:srgbClr val="FFFFFF"/>
                </a:solidFill>
                <a:latin typeface="Calibri"/>
              </a:rPr>
              <a:t>30</a:t>
            </a:fld>
            <a:endParaRPr lang="en-US" sz="900" kern="0" dirty="0">
              <a:solidFill>
                <a:srgbClr val="FFFFFF"/>
              </a:solidFill>
              <a:latin typeface="Calibri"/>
            </a:endParaRPr>
          </a:p>
        </p:txBody>
      </p:sp>
    </p:spTree>
    <p:custDataLst>
      <p:tags r:id="rId1"/>
    </p:custDataLst>
    <p:extLst>
      <p:ext uri="{BB962C8B-B14F-4D97-AF65-F5344CB8AC3E}">
        <p14:creationId xmlns:p14="http://schemas.microsoft.com/office/powerpoint/2010/main" val="7685277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120">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AFA94131-0B47-4A89-958B-FE7DA2A2DC71}"/>
              </a:ext>
            </a:extLst>
          </p:cNvPr>
          <p:cNvSpPr txBox="1">
            <a:spLocks noGrp="1"/>
          </p:cNvSpPr>
          <p:nvPr>
            <p:ph type="title"/>
          </p:nvPr>
        </p:nvSpPr>
        <p:spPr>
          <a:xfrm>
            <a:off x="471283" y="2148926"/>
            <a:ext cx="4640647" cy="1296335"/>
          </a:xfrm>
        </p:spPr>
        <p:txBody>
          <a:bodyPr>
            <a:normAutofit fontScale="90000"/>
          </a:bodyPr>
          <a:lstStyle/>
          <a:p>
            <a:pPr lvl="0"/>
            <a:r>
              <a:rPr lang="en-GB" dirty="0"/>
              <a:t>Thank you</a:t>
            </a:r>
            <a:br>
              <a:rPr lang="en-GB" dirty="0"/>
            </a:br>
            <a:r>
              <a:rPr lang="en-GB" dirty="0"/>
              <a:t/>
            </a:r>
            <a:br>
              <a:rPr lang="en-GB" dirty="0"/>
            </a:br>
            <a:r>
              <a:rPr lang="en-GB" dirty="0"/>
              <a:t>Any questions?</a:t>
            </a:r>
            <a:br>
              <a:rPr lang="en-GB" dirty="0"/>
            </a:br>
            <a:r>
              <a:rPr lang="en-GB" dirty="0"/>
              <a:t/>
            </a:r>
            <a:br>
              <a:rPr lang="en-GB" dirty="0"/>
            </a:br>
            <a:r>
              <a:rPr lang="en-GB" sz="2700" dirty="0"/>
              <a:t>sixthform@wallingfordschool.com</a:t>
            </a:r>
          </a:p>
        </p:txBody>
      </p:sp>
      <p:sp>
        <p:nvSpPr>
          <p:cNvPr id="3" name="Date Placeholder 4">
            <a:extLst>
              <a:ext uri="{FF2B5EF4-FFF2-40B4-BE49-F238E27FC236}">
                <a16:creationId xmlns:a16="http://schemas.microsoft.com/office/drawing/2014/main" id="{447A62BF-AEEC-4D59-938C-70AD095D9C85}"/>
              </a:ext>
            </a:extLst>
          </p:cNvPr>
          <p:cNvSpPr txBox="1"/>
          <p:nvPr/>
        </p:nvSpPr>
        <p:spPr>
          <a:xfrm>
            <a:off x="6251580" y="4799008"/>
            <a:ext cx="2341558" cy="236536"/>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A0278E8-C68F-4FDF-834B-BA3BCEE9A046}"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12 July 2021</a:t>
            </a:fld>
            <a:endParaRPr lang="en-US" sz="900" b="0" i="0" u="none" strike="noStrike" kern="1200" cap="none" spc="0" baseline="0" dirty="0">
              <a:solidFill>
                <a:srgbClr val="1F2834"/>
              </a:solidFill>
              <a:uFillTx/>
              <a:latin typeface="Calibri"/>
            </a:endParaRPr>
          </a:p>
        </p:txBody>
      </p:sp>
      <p:sp>
        <p:nvSpPr>
          <p:cNvPr id="4" name="Footer Placeholder 5">
            <a:extLst>
              <a:ext uri="{FF2B5EF4-FFF2-40B4-BE49-F238E27FC236}">
                <a16:creationId xmlns:a16="http://schemas.microsoft.com/office/drawing/2014/main" id="{7038735D-9698-41EF-B8BC-D596B0963BDB}"/>
              </a:ext>
            </a:extLst>
          </p:cNvPr>
          <p:cNvSpPr txBox="1"/>
          <p:nvPr/>
        </p:nvSpPr>
        <p:spPr>
          <a:xfrm>
            <a:off x="0" y="4803772"/>
            <a:ext cx="4483102" cy="227008"/>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Security marking: </a:t>
            </a:r>
            <a:r>
              <a:rPr lang="en-US" sz="900" b="1" i="0" u="none" strike="noStrike" kern="1200" cap="none" spc="0" baseline="0" dirty="0">
                <a:solidFill>
                  <a:srgbClr val="1F2834"/>
                </a:solidFill>
                <a:uFillTx/>
                <a:latin typeface="Calibri"/>
              </a:rPr>
              <a:t>PUBLIC</a:t>
            </a:r>
          </a:p>
        </p:txBody>
      </p:sp>
      <p:sp>
        <p:nvSpPr>
          <p:cNvPr id="5" name="Slide Number Placeholder 6">
            <a:extLst>
              <a:ext uri="{FF2B5EF4-FFF2-40B4-BE49-F238E27FC236}">
                <a16:creationId xmlns:a16="http://schemas.microsoft.com/office/drawing/2014/main" id="{169F1FE8-3717-49A9-9E17-32BC58AA9572}"/>
              </a:ext>
            </a:extLst>
          </p:cNvPr>
          <p:cNvSpPr txBox="1"/>
          <p:nvPr/>
        </p:nvSpPr>
        <p:spPr>
          <a:xfrm>
            <a:off x="8593138" y="4803772"/>
            <a:ext cx="550861" cy="227008"/>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   </a:t>
            </a:r>
            <a:fld id="{1237EE5D-EE84-4567-95F0-0AFA7A4C45D6}" type="slidenum">
              <a:rPr sz="900" smtClean="0">
                <a:solidFill>
                  <a:srgbClr val="1F2834"/>
                </a:solidFill>
                <a:latin typeface="Calibri"/>
              </a:rPr>
              <a:t>31</a:t>
            </a:fld>
            <a:endParaRPr lang="en-US" sz="900" dirty="0">
              <a:solidFill>
                <a:srgbClr val="1F2834"/>
              </a:solidFill>
              <a:latin typeface="Calibri"/>
            </a:endParaRP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10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96B6E-B23C-4E98-A9A1-9773F7A71580}"/>
              </a:ext>
            </a:extLst>
          </p:cNvPr>
          <p:cNvSpPr txBox="1">
            <a:spLocks noGrp="1"/>
          </p:cNvSpPr>
          <p:nvPr>
            <p:ph type="title"/>
          </p:nvPr>
        </p:nvSpPr>
        <p:spPr>
          <a:xfrm>
            <a:off x="287341" y="103758"/>
            <a:ext cx="8228008" cy="1069793"/>
          </a:xfrm>
        </p:spPr>
        <p:txBody>
          <a:bodyPr>
            <a:normAutofit/>
          </a:bodyPr>
          <a:lstStyle/>
          <a:p>
            <a:pPr lvl="0"/>
            <a:r>
              <a:rPr lang="en-GB" sz="3200" dirty="0"/>
              <a:t>What is UCAS?</a:t>
            </a:r>
          </a:p>
        </p:txBody>
      </p:sp>
      <p:sp>
        <p:nvSpPr>
          <p:cNvPr id="4" name="Date Placeholder 3">
            <a:extLst>
              <a:ext uri="{FF2B5EF4-FFF2-40B4-BE49-F238E27FC236}">
                <a16:creationId xmlns:a16="http://schemas.microsoft.com/office/drawing/2014/main" id="{9329C38A-3459-493B-B056-62E9A07BCAE0}"/>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984217B-B9B8-4214-B2F2-F10261E250AA}" type="datetime4">
              <a:rPr lang="en-GB" sz="900" kern="0" smtClean="0">
                <a:solidFill>
                  <a:srgbClr val="FFFFFF"/>
                </a:solidFill>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12 July 2021</a:t>
            </a:fld>
            <a:endParaRPr lang="en-US" sz="900" kern="0" dirty="0">
              <a:solidFill>
                <a:srgbClr val="FFFFFF"/>
              </a:solidFill>
              <a:latin typeface="Calibri"/>
            </a:endParaRPr>
          </a:p>
        </p:txBody>
      </p:sp>
      <p:sp>
        <p:nvSpPr>
          <p:cNvPr id="5" name="Footer Placeholder 4">
            <a:extLst>
              <a:ext uri="{FF2B5EF4-FFF2-40B4-BE49-F238E27FC236}">
                <a16:creationId xmlns:a16="http://schemas.microsoft.com/office/drawing/2014/main" id="{433D66E0-6B0D-450E-A039-FEFB70FD2298}"/>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kern="0" dirty="0">
                <a:solidFill>
                  <a:srgbClr val="FFFFFF"/>
                </a:solidFill>
                <a:latin typeface="Calibri"/>
              </a:rPr>
              <a:t>Security marking: PUBLIC</a:t>
            </a:r>
          </a:p>
        </p:txBody>
      </p:sp>
      <p:sp>
        <p:nvSpPr>
          <p:cNvPr id="6" name="Slide Number Placeholder 5">
            <a:extLst>
              <a:ext uri="{FF2B5EF4-FFF2-40B4-BE49-F238E27FC236}">
                <a16:creationId xmlns:a16="http://schemas.microsoft.com/office/drawing/2014/main" id="{FC97ABFB-D7CB-4780-899E-38F1CF99E94F}"/>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kern="0" dirty="0">
                <a:solidFill>
                  <a:srgbClr val="FFFFFF"/>
                </a:solidFill>
                <a:latin typeface="Calibri"/>
              </a:rPr>
              <a:t>|   </a:t>
            </a:r>
            <a:fld id="{7BAABDD8-FF6B-4F18-BB86-226492653E5F}" type="slidenum">
              <a:rPr sz="900" kern="0" smtClean="0">
                <a:solidFill>
                  <a:srgbClr val="FFFFFF"/>
                </a:solidFill>
                <a:latin typeface="Calibri"/>
              </a:rPr>
              <a:t>4</a:t>
            </a:fld>
            <a:endParaRPr lang="en-US" sz="900" kern="0" dirty="0">
              <a:solidFill>
                <a:srgbClr val="FFFFFF"/>
              </a:solidFill>
              <a:latin typeface="Calibri"/>
            </a:endParaRPr>
          </a:p>
        </p:txBody>
      </p:sp>
      <p:sp>
        <p:nvSpPr>
          <p:cNvPr id="9" name="Content Placeholder 8">
            <a:extLst>
              <a:ext uri="{FF2B5EF4-FFF2-40B4-BE49-F238E27FC236}">
                <a16:creationId xmlns:a16="http://schemas.microsoft.com/office/drawing/2014/main" id="{F607102A-D89F-436C-B1F9-4522640E2BA0}"/>
              </a:ext>
            </a:extLst>
          </p:cNvPr>
          <p:cNvSpPr>
            <a:spLocks noGrp="1"/>
          </p:cNvSpPr>
          <p:nvPr>
            <p:ph idx="1"/>
          </p:nvPr>
        </p:nvSpPr>
        <p:spPr>
          <a:xfrm>
            <a:off x="343675" y="1430188"/>
            <a:ext cx="8228008" cy="2853138"/>
          </a:xfrm>
        </p:spPr>
        <p:txBody>
          <a:bodyPr/>
          <a:lstStyle/>
          <a:p>
            <a:pPr marL="0" indent="0">
              <a:buClr>
                <a:schemeClr val="bg1"/>
              </a:buClr>
              <a:buNone/>
              <a:defRPr/>
            </a:pPr>
            <a:r>
              <a:rPr lang="en-GB" sz="3200" b="1" dirty="0">
                <a:latin typeface="Calibri"/>
              </a:rPr>
              <a:t>350+</a:t>
            </a:r>
            <a:r>
              <a:rPr lang="en-GB" sz="1600" dirty="0">
                <a:solidFill>
                  <a:schemeClr val="tx1"/>
                </a:solidFill>
                <a:latin typeface="+mj-lt"/>
                <a:cs typeface="Calibri"/>
              </a:rPr>
              <a:t> universities and colleges:</a:t>
            </a:r>
          </a:p>
          <a:p>
            <a:pPr lvl="1">
              <a:buClr>
                <a:schemeClr val="bg1"/>
              </a:buClr>
              <a:buFont typeface="Arial" panose="020B0604020202020204" pitchFamily="34" charset="0"/>
              <a:buChar char="•"/>
              <a:defRPr/>
            </a:pPr>
            <a:r>
              <a:rPr lang="en-GB" sz="1400" b="1" dirty="0">
                <a:solidFill>
                  <a:schemeClr val="tx1"/>
                </a:solidFill>
                <a:latin typeface="+mj-lt"/>
                <a:cs typeface="Calibri"/>
              </a:rPr>
              <a:t>4</a:t>
            </a:r>
            <a:r>
              <a:rPr lang="en-GB" sz="1400" dirty="0">
                <a:solidFill>
                  <a:schemeClr val="tx1"/>
                </a:solidFill>
                <a:latin typeface="+mj-lt"/>
                <a:cs typeface="Calibri"/>
              </a:rPr>
              <a:t> in </a:t>
            </a:r>
            <a:r>
              <a:rPr lang="en-GB" sz="1400" b="1" dirty="0">
                <a:solidFill>
                  <a:schemeClr val="tx1"/>
                </a:solidFill>
                <a:latin typeface="+mj-lt"/>
                <a:cs typeface="Calibri"/>
              </a:rPr>
              <a:t>Northern Ireland</a:t>
            </a:r>
          </a:p>
          <a:p>
            <a:pPr lvl="1">
              <a:buClr>
                <a:schemeClr val="bg1"/>
              </a:buClr>
              <a:buFont typeface="Arial" panose="020B0604020202020204" pitchFamily="34" charset="0"/>
              <a:buChar char="•"/>
              <a:defRPr/>
            </a:pPr>
            <a:r>
              <a:rPr lang="en-GB" sz="1400" b="1" dirty="0">
                <a:solidFill>
                  <a:schemeClr val="tx1"/>
                </a:solidFill>
                <a:latin typeface="+mj-lt"/>
              </a:rPr>
              <a:t>15</a:t>
            </a:r>
            <a:r>
              <a:rPr lang="en-GB" sz="1400" dirty="0">
                <a:solidFill>
                  <a:schemeClr val="tx1"/>
                </a:solidFill>
                <a:latin typeface="+mj-lt"/>
              </a:rPr>
              <a:t> in </a:t>
            </a:r>
            <a:r>
              <a:rPr lang="en-GB" sz="1400" b="1" dirty="0">
                <a:solidFill>
                  <a:schemeClr val="tx1"/>
                </a:solidFill>
                <a:latin typeface="+mj-lt"/>
              </a:rPr>
              <a:t>Wales</a:t>
            </a:r>
          </a:p>
          <a:p>
            <a:pPr lvl="1">
              <a:buClr>
                <a:schemeClr val="bg1"/>
              </a:buClr>
              <a:buFont typeface="Arial" panose="020B0604020202020204" pitchFamily="34" charset="0"/>
              <a:buChar char="•"/>
              <a:defRPr/>
            </a:pPr>
            <a:r>
              <a:rPr lang="en-GB" sz="1400" b="1" dirty="0">
                <a:solidFill>
                  <a:schemeClr val="tx1"/>
                </a:solidFill>
                <a:latin typeface="+mj-lt"/>
              </a:rPr>
              <a:t>18</a:t>
            </a:r>
            <a:r>
              <a:rPr lang="en-GB" sz="1400" dirty="0">
                <a:solidFill>
                  <a:schemeClr val="tx1"/>
                </a:solidFill>
                <a:latin typeface="+mj-lt"/>
              </a:rPr>
              <a:t> in </a:t>
            </a:r>
            <a:r>
              <a:rPr lang="en-GB" sz="1400" b="1" dirty="0">
                <a:solidFill>
                  <a:schemeClr val="tx1"/>
                </a:solidFill>
                <a:latin typeface="+mj-lt"/>
              </a:rPr>
              <a:t>Scotland</a:t>
            </a:r>
          </a:p>
          <a:p>
            <a:pPr lvl="1">
              <a:buClr>
                <a:schemeClr val="bg1"/>
              </a:buClr>
              <a:buFont typeface="Arial" panose="020B0604020202020204" pitchFamily="34" charset="0"/>
              <a:buChar char="•"/>
              <a:defRPr/>
            </a:pPr>
            <a:r>
              <a:rPr lang="en-GB" sz="1400" b="1" dirty="0">
                <a:solidFill>
                  <a:schemeClr val="tx1"/>
                </a:solidFill>
                <a:latin typeface="+mj-lt"/>
              </a:rPr>
              <a:t>316</a:t>
            </a:r>
            <a:r>
              <a:rPr lang="en-GB" sz="1400" dirty="0">
                <a:solidFill>
                  <a:schemeClr val="tx1"/>
                </a:solidFill>
                <a:latin typeface="+mj-lt"/>
              </a:rPr>
              <a:t> in </a:t>
            </a:r>
            <a:r>
              <a:rPr lang="en-GB" sz="1400" b="1" dirty="0">
                <a:solidFill>
                  <a:schemeClr val="tx1"/>
                </a:solidFill>
                <a:latin typeface="+mj-lt"/>
              </a:rPr>
              <a:t>England</a:t>
            </a:r>
          </a:p>
        </p:txBody>
      </p:sp>
      <p:pic>
        <p:nvPicPr>
          <p:cNvPr id="11" name="Picture 10">
            <a:extLst>
              <a:ext uri="{FF2B5EF4-FFF2-40B4-BE49-F238E27FC236}">
                <a16:creationId xmlns:a16="http://schemas.microsoft.com/office/drawing/2014/main" id="{7E00D3D9-43E4-4C15-9A5A-9CCFBC267B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13623" y="231081"/>
            <a:ext cx="2745262" cy="4052245"/>
          </a:xfrm>
          <a:prstGeom prst="rect">
            <a:avLst/>
          </a:prstGeom>
        </p:spPr>
      </p:pic>
      <p:sp>
        <p:nvSpPr>
          <p:cNvPr id="13" name="Rectangle 12">
            <a:extLst>
              <a:ext uri="{FF2B5EF4-FFF2-40B4-BE49-F238E27FC236}">
                <a16:creationId xmlns:a16="http://schemas.microsoft.com/office/drawing/2014/main" id="{B89B04B5-AFA5-496D-A36C-DB421E33194E}"/>
              </a:ext>
            </a:extLst>
          </p:cNvPr>
          <p:cNvSpPr>
            <a:spLocks noChangeArrowheads="1"/>
          </p:cNvSpPr>
          <p:nvPr/>
        </p:nvSpPr>
        <p:spPr bwMode="auto">
          <a:xfrm>
            <a:off x="343675" y="3176304"/>
            <a:ext cx="4031447" cy="61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1313" indent="-341313" defTabSz="685800">
              <a:lnSpc>
                <a:spcPct val="90000"/>
              </a:lnSpc>
              <a:spcBef>
                <a:spcPts val="750"/>
              </a:spcBef>
              <a:buFont typeface="Arial" charset="0"/>
              <a:buChar char="•"/>
              <a:defRPr sz="2100">
                <a:solidFill>
                  <a:schemeClr val="tx1"/>
                </a:solidFill>
                <a:latin typeface="Calibri" charset="0"/>
              </a:defRPr>
            </a:lvl1pPr>
            <a:lvl2pPr marL="742950" indent="-285750" defTabSz="685800">
              <a:lnSpc>
                <a:spcPct val="90000"/>
              </a:lnSpc>
              <a:spcBef>
                <a:spcPts val="375"/>
              </a:spcBef>
              <a:buFont typeface="Arial" charset="0"/>
              <a:buChar char="•"/>
              <a:defRPr>
                <a:solidFill>
                  <a:schemeClr val="tx1"/>
                </a:solidFill>
                <a:latin typeface="Calibri" charset="0"/>
              </a:defRPr>
            </a:lvl2pPr>
            <a:lvl3pPr marL="1143000" indent="-228600" defTabSz="685800">
              <a:lnSpc>
                <a:spcPct val="90000"/>
              </a:lnSpc>
              <a:spcBef>
                <a:spcPts val="375"/>
              </a:spcBef>
              <a:buFont typeface="Arial" charset="0"/>
              <a:buChar char="•"/>
              <a:defRPr sz="1500">
                <a:solidFill>
                  <a:schemeClr val="tx1"/>
                </a:solidFill>
                <a:latin typeface="Calibri" charset="0"/>
              </a:defRPr>
            </a:lvl3pPr>
            <a:lvl4pPr marL="1600200" indent="-228600" defTabSz="685800">
              <a:lnSpc>
                <a:spcPct val="90000"/>
              </a:lnSpc>
              <a:spcBef>
                <a:spcPts val="375"/>
              </a:spcBef>
              <a:buFont typeface="Arial" charset="0"/>
              <a:buChar char="•"/>
              <a:defRPr sz="1300">
                <a:solidFill>
                  <a:schemeClr val="tx1"/>
                </a:solidFill>
                <a:latin typeface="Calibri" charset="0"/>
              </a:defRPr>
            </a:lvl4pPr>
            <a:lvl5pPr marL="2057400" indent="-228600" defTabSz="685800">
              <a:lnSpc>
                <a:spcPct val="90000"/>
              </a:lnSpc>
              <a:spcBef>
                <a:spcPts val="375"/>
              </a:spcBef>
              <a:buFont typeface="Arial" charset="0"/>
              <a:buChar char="•"/>
              <a:defRPr sz="13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buChar char="•"/>
              <a:defRPr sz="13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buChar char="•"/>
              <a:defRPr sz="13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buChar char="•"/>
              <a:defRPr sz="13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buChar char="•"/>
              <a:defRPr sz="1300">
                <a:solidFill>
                  <a:schemeClr val="tx1"/>
                </a:solidFill>
                <a:latin typeface="Calibri" charset="0"/>
              </a:defRPr>
            </a:lvl9pPr>
          </a:lstStyle>
          <a:p>
            <a:pPr marL="0" indent="0">
              <a:buClr>
                <a:schemeClr val="bg1"/>
              </a:buClr>
              <a:buNone/>
              <a:defRPr/>
            </a:pPr>
            <a:r>
              <a:rPr lang="en-GB" sz="3200" b="1" dirty="0">
                <a:solidFill>
                  <a:srgbClr val="1F2834"/>
                </a:solidFill>
                <a:latin typeface="Calibri"/>
              </a:rPr>
              <a:t>35,000+</a:t>
            </a:r>
            <a:r>
              <a:rPr lang="en-GB" sz="3800" b="1" dirty="0">
                <a:latin typeface="+mj-lt"/>
              </a:rPr>
              <a:t> </a:t>
            </a:r>
            <a:r>
              <a:rPr lang="en-GB" sz="1600" dirty="0">
                <a:latin typeface="+mj-lt"/>
              </a:rPr>
              <a:t>courses available</a:t>
            </a: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105">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7F8CCD6B-CC4F-4B8D-8CE1-CE237EFD11C8}"/>
              </a:ext>
            </a:extLst>
          </p:cNvPr>
          <p:cNvSpPr txBox="1">
            <a:spLocks noGrp="1"/>
          </p:cNvSpPr>
          <p:nvPr>
            <p:ph type="title"/>
          </p:nvPr>
        </p:nvSpPr>
        <p:spPr>
          <a:xfrm>
            <a:off x="287341" y="206188"/>
            <a:ext cx="8228008" cy="1069793"/>
          </a:xfrm>
        </p:spPr>
        <p:txBody>
          <a:bodyPr>
            <a:normAutofit/>
          </a:bodyPr>
          <a:lstStyle/>
          <a:p>
            <a:pPr lvl="0"/>
            <a:r>
              <a:rPr lang="en-GB" sz="3200" dirty="0">
                <a:solidFill>
                  <a:srgbClr val="1E2834"/>
                </a:solidFill>
              </a:rPr>
              <a:t>Choices available</a:t>
            </a:r>
            <a:endParaRPr lang="en-GB" sz="3200" dirty="0"/>
          </a:p>
        </p:txBody>
      </p:sp>
      <p:sp>
        <p:nvSpPr>
          <p:cNvPr id="4" name="Date Placeholder 3">
            <a:extLst>
              <a:ext uri="{FF2B5EF4-FFF2-40B4-BE49-F238E27FC236}">
                <a16:creationId xmlns:a16="http://schemas.microsoft.com/office/drawing/2014/main" id="{E25C9A5F-A3EE-4939-9C74-D654C19507F5}"/>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916A6EF-879A-4E0C-B619-2C9C26E0722C}" type="datetime4">
              <a:rPr lang="en-GB" sz="900" kern="0" smtClean="0">
                <a:solidFill>
                  <a:srgbClr val="FFFFFF"/>
                </a:solidFill>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12 July 2021</a:t>
            </a:fld>
            <a:endParaRPr lang="en-US" sz="900" kern="0" dirty="0">
              <a:solidFill>
                <a:srgbClr val="FFFFFF"/>
              </a:solidFill>
              <a:latin typeface="Calibri"/>
            </a:endParaRPr>
          </a:p>
        </p:txBody>
      </p:sp>
      <p:sp>
        <p:nvSpPr>
          <p:cNvPr id="5" name="Footer Placeholder 4">
            <a:extLst>
              <a:ext uri="{FF2B5EF4-FFF2-40B4-BE49-F238E27FC236}">
                <a16:creationId xmlns:a16="http://schemas.microsoft.com/office/drawing/2014/main" id="{59E70516-1B6E-48F3-AD48-1D828C5632CF}"/>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dirty="0">
                <a:solidFill>
                  <a:srgbClr val="FFFFFF"/>
                </a:solidFill>
                <a:latin typeface="Calibri"/>
              </a:rPr>
              <a:t>Security marking: PUBLIC</a:t>
            </a:r>
          </a:p>
        </p:txBody>
      </p:sp>
      <p:sp>
        <p:nvSpPr>
          <p:cNvPr id="6" name="Slide Number Placeholder 5">
            <a:extLst>
              <a:ext uri="{FF2B5EF4-FFF2-40B4-BE49-F238E27FC236}">
                <a16:creationId xmlns:a16="http://schemas.microsoft.com/office/drawing/2014/main" id="{CE4CFBD3-ADCD-40B1-A3D1-855510EB382B}"/>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kern="0" dirty="0">
                <a:solidFill>
                  <a:srgbClr val="FFFFFF"/>
                </a:solidFill>
                <a:latin typeface="Calibri"/>
              </a:rPr>
              <a:t>|   </a:t>
            </a:r>
            <a:fld id="{85DAA1C7-7D03-4C8A-92A3-83C066AE1820}" type="slidenum">
              <a:rPr sz="900" kern="0" smtClean="0">
                <a:solidFill>
                  <a:srgbClr val="FFFFFF"/>
                </a:solidFill>
                <a:latin typeface="Calibri"/>
              </a:rPr>
              <a:t>5</a:t>
            </a:fld>
            <a:endParaRPr lang="en-US" sz="900" kern="0" dirty="0">
              <a:solidFill>
                <a:srgbClr val="FFFFFF"/>
              </a:solidFill>
              <a:latin typeface="Calibri"/>
            </a:endParaRPr>
          </a:p>
        </p:txBody>
      </p:sp>
      <p:graphicFrame>
        <p:nvGraphicFramePr>
          <p:cNvPr id="11" name="Diagram 10">
            <a:extLst>
              <a:ext uri="{FF2B5EF4-FFF2-40B4-BE49-F238E27FC236}">
                <a16:creationId xmlns:a16="http://schemas.microsoft.com/office/drawing/2014/main" id="{A3C734DF-3FB4-4940-8723-7FB09B022327}"/>
              </a:ext>
            </a:extLst>
          </p:cNvPr>
          <p:cNvGraphicFramePr/>
          <p:nvPr>
            <p:extLst>
              <p:ext uri="{D42A27DB-BD31-4B8C-83A1-F6EECF244321}">
                <p14:modId xmlns:p14="http://schemas.microsoft.com/office/powerpoint/2010/main" val="322900180"/>
              </p:ext>
            </p:extLst>
          </p:nvPr>
        </p:nvGraphicFramePr>
        <p:xfrm>
          <a:off x="131511" y="1069793"/>
          <a:ext cx="8450036" cy="3263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Rectangle 12">
            <a:extLst>
              <a:ext uri="{FF2B5EF4-FFF2-40B4-BE49-F238E27FC236}">
                <a16:creationId xmlns:a16="http://schemas.microsoft.com/office/drawing/2014/main" id="{A93534DF-6702-429A-BA96-112BAC242C7C}"/>
              </a:ext>
            </a:extLst>
          </p:cNvPr>
          <p:cNvSpPr>
            <a:spLocks noChangeArrowheads="1"/>
          </p:cNvSpPr>
          <p:nvPr/>
        </p:nvSpPr>
        <p:spPr bwMode="auto">
          <a:xfrm>
            <a:off x="287341" y="3909848"/>
            <a:ext cx="7796893" cy="423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defTabSz="914400">
              <a:lnSpc>
                <a:spcPct val="150000"/>
              </a:lnSpc>
              <a:buClr>
                <a:schemeClr val="tx2"/>
              </a:buClr>
            </a:pPr>
            <a:r>
              <a:rPr lang="en-GB" altLang="en-US" sz="1600" dirty="0">
                <a:latin typeface="+mj-lt"/>
              </a:rPr>
              <a:t>Find out more: ucas.com</a:t>
            </a:r>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106">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911FF35F-87CC-46D3-9D48-1FBC04EEA5E0}"/>
              </a:ext>
            </a:extLst>
          </p:cNvPr>
          <p:cNvSpPr txBox="1">
            <a:spLocks noGrp="1"/>
          </p:cNvSpPr>
          <p:nvPr>
            <p:ph type="title"/>
          </p:nvPr>
        </p:nvSpPr>
        <p:spPr>
          <a:xfrm>
            <a:off x="287341" y="63600"/>
            <a:ext cx="8228008" cy="1069793"/>
          </a:xfrm>
        </p:spPr>
        <p:txBody>
          <a:bodyPr>
            <a:normAutofit/>
          </a:bodyPr>
          <a:lstStyle/>
          <a:p>
            <a:pPr lvl="0"/>
            <a:r>
              <a:rPr lang="en-US" sz="3200" dirty="0"/>
              <a:t>Apprenticeship advice</a:t>
            </a:r>
            <a:endParaRPr lang="en-GB" sz="3200" dirty="0"/>
          </a:p>
        </p:txBody>
      </p:sp>
      <p:sp>
        <p:nvSpPr>
          <p:cNvPr id="3" name="Content Placeholder 8">
            <a:extLst>
              <a:ext uri="{FF2B5EF4-FFF2-40B4-BE49-F238E27FC236}">
                <a16:creationId xmlns:a16="http://schemas.microsoft.com/office/drawing/2014/main" id="{09CEB8B0-9797-4E38-A7CE-8015C2A82BF2}"/>
              </a:ext>
            </a:extLst>
          </p:cNvPr>
          <p:cNvSpPr txBox="1">
            <a:spLocks noGrp="1"/>
          </p:cNvSpPr>
          <p:nvPr>
            <p:ph idx="1"/>
          </p:nvPr>
        </p:nvSpPr>
        <p:spPr>
          <a:xfrm>
            <a:off x="287341" y="1405806"/>
            <a:ext cx="5404973" cy="3320017"/>
          </a:xfrm>
        </p:spPr>
        <p:txBody>
          <a:bodyPr>
            <a:normAutofit/>
          </a:bodyPr>
          <a:lstStyle/>
          <a:p>
            <a:pPr marL="0" indent="0">
              <a:lnSpc>
                <a:spcPct val="110000"/>
              </a:lnSpc>
              <a:spcBef>
                <a:spcPts val="750"/>
              </a:spcBef>
              <a:buNone/>
              <a:defRPr/>
            </a:pPr>
            <a:r>
              <a:rPr lang="en-US" sz="1600" dirty="0">
                <a:latin typeface="+mj-lt"/>
                <a:cs typeface="Calibri"/>
              </a:rPr>
              <a:t>UCAS has </a:t>
            </a:r>
            <a:r>
              <a:rPr lang="en-US" sz="1600" dirty="0">
                <a:latin typeface="+mj-lt"/>
                <a:cs typeface="Calibri"/>
                <a:hlinkClick r:id="rId3"/>
              </a:rPr>
              <a:t>apprenticeship advice </a:t>
            </a:r>
            <a:r>
              <a:rPr lang="en-US" sz="1600" dirty="0">
                <a:latin typeface="+mj-lt"/>
                <a:cs typeface="Calibri"/>
              </a:rPr>
              <a:t>to help students make informed decisions about their post-16 and post-18 opportunities.</a:t>
            </a:r>
            <a:endParaRPr lang="en-US" sz="1600" dirty="0">
              <a:latin typeface="+mj-lt"/>
            </a:endParaRPr>
          </a:p>
          <a:p>
            <a:pPr marL="0" indent="0">
              <a:lnSpc>
                <a:spcPct val="110000"/>
              </a:lnSpc>
              <a:spcBef>
                <a:spcPts val="750"/>
              </a:spcBef>
              <a:buNone/>
              <a:defRPr/>
            </a:pPr>
            <a:r>
              <a:rPr lang="en-US" sz="1600" dirty="0">
                <a:latin typeface="+mj-lt"/>
              </a:rPr>
              <a:t>Find out about:</a:t>
            </a:r>
          </a:p>
          <a:p>
            <a:pPr marL="647700" lvl="1" indent="-285750">
              <a:lnSpc>
                <a:spcPct val="110000"/>
              </a:lnSpc>
              <a:spcBef>
                <a:spcPts val="750"/>
              </a:spcBef>
              <a:buFont typeface="Arial" panose="020B0604020202020204" pitchFamily="34" charset="0"/>
              <a:buChar char="•"/>
              <a:defRPr/>
            </a:pPr>
            <a:r>
              <a:rPr lang="en-US" sz="1600" dirty="0">
                <a:latin typeface="+mj-lt"/>
              </a:rPr>
              <a:t>the different types of apprenticeships</a:t>
            </a:r>
            <a:endParaRPr lang="en-US" sz="1600" dirty="0">
              <a:latin typeface="+mj-lt"/>
              <a:cs typeface="Calibri" charset="0"/>
            </a:endParaRPr>
          </a:p>
          <a:p>
            <a:pPr marL="647700" lvl="1" indent="-285750">
              <a:lnSpc>
                <a:spcPct val="110000"/>
              </a:lnSpc>
              <a:spcBef>
                <a:spcPts val="750"/>
              </a:spcBef>
              <a:buFont typeface="Arial" panose="020B0604020202020204" pitchFamily="34" charset="0"/>
              <a:buChar char="•"/>
              <a:defRPr/>
            </a:pPr>
            <a:r>
              <a:rPr lang="en-US" sz="1600" dirty="0">
                <a:latin typeface="+mj-lt"/>
              </a:rPr>
              <a:t>how to find and apply for apprenticeships</a:t>
            </a:r>
            <a:endParaRPr lang="en-US" sz="1600" dirty="0">
              <a:latin typeface="+mj-lt"/>
              <a:cs typeface="Calibri" charset="0"/>
            </a:endParaRPr>
          </a:p>
          <a:p>
            <a:pPr marL="647700" lvl="1" indent="-285750">
              <a:lnSpc>
                <a:spcPct val="110000"/>
              </a:lnSpc>
              <a:spcBef>
                <a:spcPts val="750"/>
              </a:spcBef>
              <a:buFont typeface="Arial" panose="020B0604020202020204" pitchFamily="34" charset="0"/>
              <a:buChar char="•"/>
              <a:defRPr/>
            </a:pPr>
            <a:r>
              <a:rPr lang="en-US" sz="1600" dirty="0">
                <a:latin typeface="+mj-lt"/>
              </a:rPr>
              <a:t>preparing for the application and interview process</a:t>
            </a:r>
            <a:endParaRPr lang="en-US" sz="1600" dirty="0">
              <a:latin typeface="+mj-lt"/>
              <a:cs typeface="Calibri" charset="0"/>
            </a:endParaRPr>
          </a:p>
          <a:p>
            <a:pPr lvl="0">
              <a:lnSpc>
                <a:spcPct val="110000"/>
              </a:lnSpc>
              <a:buFont typeface="Arial" panose="020B0604020202020204" pitchFamily="34" charset="0"/>
              <a:buChar char="•"/>
            </a:pPr>
            <a:endParaRPr lang="en-GB" sz="1200" dirty="0">
              <a:latin typeface="+mj-lt"/>
            </a:endParaRPr>
          </a:p>
        </p:txBody>
      </p:sp>
      <p:sp>
        <p:nvSpPr>
          <p:cNvPr id="4" name="Date Placeholder 4">
            <a:extLst>
              <a:ext uri="{FF2B5EF4-FFF2-40B4-BE49-F238E27FC236}">
                <a16:creationId xmlns:a16="http://schemas.microsoft.com/office/drawing/2014/main" id="{77BBD6D0-3127-45E7-A105-3884C724121C}"/>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93DE345-8F43-47DB-BE69-B6858E68CFBF}"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12 July 2021</a:t>
            </a:fld>
            <a:endParaRPr lang="en-US" sz="900" b="0" i="0" u="none" strike="noStrike" kern="1200" cap="none" spc="0" baseline="0">
              <a:solidFill>
                <a:srgbClr val="FFFFFF"/>
              </a:solidFill>
              <a:uFillTx/>
              <a:latin typeface="Calibri"/>
            </a:endParaRPr>
          </a:p>
        </p:txBody>
      </p:sp>
      <p:sp>
        <p:nvSpPr>
          <p:cNvPr id="5" name="Footer Placeholder 5">
            <a:extLst>
              <a:ext uri="{FF2B5EF4-FFF2-40B4-BE49-F238E27FC236}">
                <a16:creationId xmlns:a16="http://schemas.microsoft.com/office/drawing/2014/main" id="{86D7946C-AF14-4B12-9FC3-93814E61E0D9}"/>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Security marking: </a:t>
            </a:r>
            <a:r>
              <a:rPr lang="en-US" sz="900" b="1" i="0" u="none" strike="noStrike" kern="1200" cap="none" spc="0" baseline="0" dirty="0">
                <a:solidFill>
                  <a:srgbClr val="FFFFFF"/>
                </a:solidFill>
                <a:uFillTx/>
                <a:latin typeface="Calibri"/>
              </a:rPr>
              <a:t>PUBLIC</a:t>
            </a:r>
          </a:p>
        </p:txBody>
      </p:sp>
      <p:sp>
        <p:nvSpPr>
          <p:cNvPr id="6" name="Slide Number Placeholder 6">
            <a:extLst>
              <a:ext uri="{FF2B5EF4-FFF2-40B4-BE49-F238E27FC236}">
                <a16:creationId xmlns:a16="http://schemas.microsoft.com/office/drawing/2014/main" id="{E932293C-5DDA-470D-9A23-E73241497C4C}"/>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dirty="0">
                <a:solidFill>
                  <a:srgbClr val="FFFFFF"/>
                </a:solidFill>
                <a:latin typeface="Calibri"/>
              </a:rPr>
              <a:t>|   </a:t>
            </a:r>
            <a:fld id="{A2F8606F-E88B-417C-9A1B-095B832E158D}" type="slidenum">
              <a:rPr sz="900" smtClean="0">
                <a:solidFill>
                  <a:srgbClr val="FFFFFF"/>
                </a:solidFill>
                <a:latin typeface="Calibri"/>
              </a:rPr>
              <a:t>6</a:t>
            </a:fld>
            <a:endParaRPr lang="en-US" sz="900" dirty="0">
              <a:solidFill>
                <a:srgbClr val="FFFFFF"/>
              </a:solidFill>
              <a:latin typeface="Calibri"/>
            </a:endParaRPr>
          </a:p>
        </p:txBody>
      </p:sp>
      <p:sp>
        <p:nvSpPr>
          <p:cNvPr id="11" name="Oval 10">
            <a:extLst>
              <a:ext uri="{FF2B5EF4-FFF2-40B4-BE49-F238E27FC236}">
                <a16:creationId xmlns:a16="http://schemas.microsoft.com/office/drawing/2014/main" id="{666CE855-95F8-4408-8F28-3F6B47621A5A}"/>
              </a:ext>
            </a:extLst>
          </p:cNvPr>
          <p:cNvSpPr/>
          <p:nvPr/>
        </p:nvSpPr>
        <p:spPr>
          <a:xfrm>
            <a:off x="5982586" y="1165324"/>
            <a:ext cx="2874071" cy="2746275"/>
          </a:xfrm>
          <a:prstGeom prst="ellipse">
            <a:avLst/>
          </a:prstGeom>
          <a:solidFill>
            <a:srgbClr val="3BC0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783">
              <a:defRPr/>
            </a:pPr>
            <a:r>
              <a:rPr lang="en-US" sz="2800" b="1" dirty="0"/>
              <a:t>Head to:</a:t>
            </a:r>
            <a:r>
              <a:rPr lang="en-US" sz="1400" b="1" dirty="0"/>
              <a:t> </a:t>
            </a:r>
            <a:r>
              <a:rPr lang="en-GB" sz="1300" b="1" dirty="0">
                <a:hlinkClick r:id="rId4">
                  <a:extLst>
                    <a:ext uri="{A12FA001-AC4F-418D-AE19-62706E023703}">
                      <ahyp:hlinkClr xmlns:ahyp="http://schemas.microsoft.com/office/drawing/2018/hyperlinkcolor" xmlns="" val="tx"/>
                    </a:ext>
                  </a:extLst>
                </a:hlinkClick>
              </a:rPr>
              <a:t>ucas.com/apprenticeships</a:t>
            </a:r>
            <a:endParaRPr lang="en-US" sz="1300" b="1" dirty="0"/>
          </a:p>
        </p:txBody>
      </p:sp>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EAE5D-745C-4619-B0B4-270B12F91B59}"/>
              </a:ext>
            </a:extLst>
          </p:cNvPr>
          <p:cNvSpPr>
            <a:spLocks noGrp="1"/>
          </p:cNvSpPr>
          <p:nvPr>
            <p:ph type="title"/>
          </p:nvPr>
        </p:nvSpPr>
        <p:spPr>
          <a:xfrm>
            <a:off x="287341" y="0"/>
            <a:ext cx="8228008" cy="1069793"/>
          </a:xfrm>
        </p:spPr>
        <p:txBody>
          <a:bodyPr>
            <a:normAutofit/>
          </a:bodyPr>
          <a:lstStyle/>
          <a:p>
            <a:r>
              <a:rPr lang="en-GB" sz="3200" dirty="0"/>
              <a:t>Why higher education?</a:t>
            </a:r>
          </a:p>
        </p:txBody>
      </p:sp>
      <p:sp>
        <p:nvSpPr>
          <p:cNvPr id="3" name="Content Placeholder 2">
            <a:extLst>
              <a:ext uri="{FF2B5EF4-FFF2-40B4-BE49-F238E27FC236}">
                <a16:creationId xmlns:a16="http://schemas.microsoft.com/office/drawing/2014/main" id="{29A9A0D9-5470-4013-856E-B0E08F7FB0EE}"/>
              </a:ext>
            </a:extLst>
          </p:cNvPr>
          <p:cNvSpPr>
            <a:spLocks noGrp="1"/>
          </p:cNvSpPr>
          <p:nvPr>
            <p:ph idx="1"/>
          </p:nvPr>
        </p:nvSpPr>
        <p:spPr>
          <a:xfrm>
            <a:off x="287341" y="1069793"/>
            <a:ext cx="8228008" cy="3378747"/>
          </a:xfrm>
        </p:spPr>
        <p:txBody>
          <a:bodyPr>
            <a:normAutofit/>
          </a:bodyPr>
          <a:lstStyle/>
          <a:p>
            <a:pPr marL="0" indent="0" defTabSz="914400" eaLnBrk="1" hangingPunct="1">
              <a:lnSpc>
                <a:spcPct val="90000"/>
              </a:lnSpc>
              <a:spcAft>
                <a:spcPts val="600"/>
              </a:spcAft>
              <a:buClr>
                <a:srgbClr val="FF6451"/>
              </a:buClr>
              <a:buNone/>
              <a:defRPr/>
            </a:pPr>
            <a:r>
              <a:rPr lang="en-US" sz="1400" b="1" dirty="0">
                <a:latin typeface="+mj-lt"/>
                <a:ea typeface="+mn-ea"/>
              </a:rPr>
              <a:t>Opportunities while studying:</a:t>
            </a:r>
          </a:p>
          <a:p>
            <a:pPr marL="342900" indent="-285750" defTabSz="914400" eaLnBrk="1" hangingPunct="1">
              <a:lnSpc>
                <a:spcPct val="90000"/>
              </a:lnSpc>
              <a:spcAft>
                <a:spcPts val="600"/>
              </a:spcAft>
              <a:buClr>
                <a:srgbClr val="FF6451"/>
              </a:buClr>
              <a:buFont typeface="Arial" panose="020B0604020202020204" pitchFamily="34" charset="0"/>
              <a:buChar char="•"/>
              <a:defRPr/>
            </a:pPr>
            <a:r>
              <a:rPr lang="en-US" sz="1400" dirty="0">
                <a:latin typeface="+mj-lt"/>
                <a:ea typeface="+mn-ea"/>
              </a:rPr>
              <a:t>Chance to study a subject they are passionate about.</a:t>
            </a:r>
          </a:p>
          <a:p>
            <a:pPr marL="342900" indent="-285750" defTabSz="914400" eaLnBrk="1" hangingPunct="1">
              <a:lnSpc>
                <a:spcPct val="90000"/>
              </a:lnSpc>
              <a:spcAft>
                <a:spcPts val="600"/>
              </a:spcAft>
              <a:buClr>
                <a:srgbClr val="FF6451"/>
              </a:buClr>
              <a:buFont typeface="Arial" panose="020B0604020202020204" pitchFamily="34" charset="0"/>
              <a:buChar char="•"/>
              <a:defRPr/>
            </a:pPr>
            <a:r>
              <a:rPr lang="en-US" sz="1400" dirty="0">
                <a:latin typeface="+mj-lt"/>
                <a:ea typeface="+mn-ea"/>
              </a:rPr>
              <a:t>Achieve a qualification that could lead to their chosen career.</a:t>
            </a:r>
          </a:p>
          <a:p>
            <a:pPr marL="342900" indent="-285750" defTabSz="914400" eaLnBrk="1" hangingPunct="1">
              <a:lnSpc>
                <a:spcPct val="90000"/>
              </a:lnSpc>
              <a:spcAft>
                <a:spcPts val="600"/>
              </a:spcAft>
              <a:buClr>
                <a:srgbClr val="FF6451"/>
              </a:buClr>
              <a:buFont typeface="Arial" panose="020B0604020202020204" pitchFamily="34" charset="0"/>
              <a:buChar char="•"/>
              <a:defRPr/>
            </a:pPr>
            <a:r>
              <a:rPr lang="en-US" sz="1400" dirty="0">
                <a:latin typeface="+mj-lt"/>
                <a:ea typeface="+mn-ea"/>
              </a:rPr>
              <a:t>Grow in confidence, make lifelong friends, and gain independence and important life skills that will widen their prospects.</a:t>
            </a:r>
          </a:p>
          <a:p>
            <a:pPr marL="228600" indent="-285750" defTabSz="914400" eaLnBrk="1" hangingPunct="1">
              <a:lnSpc>
                <a:spcPct val="90000"/>
              </a:lnSpc>
              <a:spcAft>
                <a:spcPts val="600"/>
              </a:spcAft>
              <a:buClr>
                <a:srgbClr val="FF6451"/>
              </a:buClr>
              <a:buFont typeface="Arial" panose="020B0604020202020204" pitchFamily="34" charset="0"/>
              <a:buChar char="•"/>
              <a:defRPr/>
            </a:pPr>
            <a:endParaRPr lang="en-US" sz="1400" dirty="0">
              <a:latin typeface="+mj-lt"/>
              <a:ea typeface="+mn-ea"/>
            </a:endParaRPr>
          </a:p>
          <a:p>
            <a:pPr marL="0" indent="0" defTabSz="914400" eaLnBrk="1" hangingPunct="1">
              <a:lnSpc>
                <a:spcPct val="90000"/>
              </a:lnSpc>
              <a:spcAft>
                <a:spcPts val="600"/>
              </a:spcAft>
              <a:buClr>
                <a:srgbClr val="FF6451"/>
              </a:buClr>
              <a:buNone/>
              <a:defRPr/>
            </a:pPr>
            <a:r>
              <a:rPr lang="en-US" sz="1400" b="1" dirty="0">
                <a:latin typeface="+mj-lt"/>
                <a:ea typeface="+mn-ea"/>
              </a:rPr>
              <a:t>With a degree, they’ll have:</a:t>
            </a:r>
          </a:p>
          <a:p>
            <a:pPr marL="457200" lvl="1" indent="-285750" defTabSz="914400" eaLnBrk="1" hangingPunct="1">
              <a:lnSpc>
                <a:spcPct val="90000"/>
              </a:lnSpc>
              <a:spcAft>
                <a:spcPts val="600"/>
              </a:spcAft>
              <a:buClr>
                <a:srgbClr val="FF6451"/>
              </a:buClr>
              <a:buFont typeface="Arial" panose="020B0604020202020204" pitchFamily="34" charset="0"/>
              <a:buChar char="•"/>
              <a:defRPr/>
            </a:pPr>
            <a:r>
              <a:rPr lang="en-US" sz="1400" dirty="0">
                <a:latin typeface="+mj-lt"/>
                <a:ea typeface="+mn-ea"/>
              </a:rPr>
              <a:t>the opportunity to follow their career path</a:t>
            </a:r>
          </a:p>
          <a:p>
            <a:pPr marL="457200" lvl="1" indent="-285750" defTabSz="914400" eaLnBrk="1" hangingPunct="1">
              <a:lnSpc>
                <a:spcPct val="90000"/>
              </a:lnSpc>
              <a:spcAft>
                <a:spcPts val="600"/>
              </a:spcAft>
              <a:buClr>
                <a:srgbClr val="FF6451"/>
              </a:buClr>
              <a:buFont typeface="Arial" panose="020B0604020202020204" pitchFamily="34" charset="0"/>
              <a:buChar char="•"/>
              <a:defRPr/>
            </a:pPr>
            <a:r>
              <a:rPr lang="en-US" sz="1400" dirty="0">
                <a:latin typeface="+mj-lt"/>
                <a:ea typeface="+mn-ea"/>
              </a:rPr>
              <a:t>better job prospects, as many employers target graduates</a:t>
            </a:r>
          </a:p>
          <a:p>
            <a:pPr marL="457200" lvl="1" indent="-285750" defTabSz="914400" eaLnBrk="1" hangingPunct="1">
              <a:lnSpc>
                <a:spcPct val="90000"/>
              </a:lnSpc>
              <a:spcAft>
                <a:spcPts val="600"/>
              </a:spcAft>
              <a:buClr>
                <a:srgbClr val="FF6451"/>
              </a:buClr>
              <a:buFont typeface="Arial" panose="020B0604020202020204" pitchFamily="34" charset="0"/>
              <a:buChar char="•"/>
              <a:defRPr/>
            </a:pPr>
            <a:r>
              <a:rPr lang="en-US" sz="1400" dirty="0">
                <a:latin typeface="+mj-lt"/>
                <a:ea typeface="+mn-ea"/>
              </a:rPr>
              <a:t>higher earning potential</a:t>
            </a:r>
          </a:p>
          <a:p>
            <a:pPr>
              <a:buClr>
                <a:srgbClr val="FF6451"/>
              </a:buClr>
              <a:buFont typeface="Arial" panose="020B0604020202020204" pitchFamily="34" charset="0"/>
              <a:buChar char="•"/>
            </a:pPr>
            <a:endParaRPr lang="en-GB" sz="2000" dirty="0">
              <a:latin typeface="+mj-lt"/>
            </a:endParaRPr>
          </a:p>
        </p:txBody>
      </p:sp>
      <p:sp>
        <p:nvSpPr>
          <p:cNvPr id="5" name="Footer Placeholder 4">
            <a:extLst>
              <a:ext uri="{FF2B5EF4-FFF2-40B4-BE49-F238E27FC236}">
                <a16:creationId xmlns:a16="http://schemas.microsoft.com/office/drawing/2014/main" id="{72891204-7940-4034-A1FD-6B3269EA8373}"/>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dirty="0">
                <a:solidFill>
                  <a:srgbClr val="FFFFFF"/>
                </a:solidFill>
                <a:latin typeface="Calibri"/>
              </a:rPr>
              <a:t>Security marking: PUBLIC</a:t>
            </a:r>
          </a:p>
        </p:txBody>
      </p:sp>
      <p:sp>
        <p:nvSpPr>
          <p:cNvPr id="4" name="Date Placeholder 4">
            <a:extLst>
              <a:ext uri="{FF2B5EF4-FFF2-40B4-BE49-F238E27FC236}">
                <a16:creationId xmlns:a16="http://schemas.microsoft.com/office/drawing/2014/main" id="{6CC70FA0-C4F7-4983-9F94-DDADBDCB4100}"/>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93DE345-8F43-47DB-BE69-B6858E68CFBF}"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12 July 2021</a:t>
            </a:fld>
            <a:endParaRPr lang="en-US" sz="900" b="0" i="0" u="none" strike="noStrike" kern="1200" cap="none" spc="0" baseline="0" dirty="0">
              <a:solidFill>
                <a:srgbClr val="FFFFFF"/>
              </a:solidFill>
              <a:uFillTx/>
              <a:latin typeface="Calibri"/>
            </a:endParaRPr>
          </a:p>
        </p:txBody>
      </p:sp>
      <p:sp>
        <p:nvSpPr>
          <p:cNvPr id="8" name="Slide Number Placeholder 6">
            <a:extLst>
              <a:ext uri="{FF2B5EF4-FFF2-40B4-BE49-F238E27FC236}">
                <a16:creationId xmlns:a16="http://schemas.microsoft.com/office/drawing/2014/main" id="{AF5DBA2D-B053-4345-9FA9-0CC3ED5AB269}"/>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defTabSz="457200">
              <a:defRPr sz="1800" b="0" i="0" u="none" strike="noStrike" kern="0" cap="none" spc="0" baseline="0">
                <a:solidFill>
                  <a:srgbClr val="000000"/>
                </a:solidFill>
                <a:uFillTx/>
              </a:defRPr>
            </a:pPr>
            <a:r>
              <a:rPr lang="en-US" sz="900" kern="0" dirty="0">
                <a:solidFill>
                  <a:srgbClr val="FFFFFF"/>
                </a:solidFill>
                <a:latin typeface="Calibri"/>
              </a:rPr>
              <a:t>|   </a:t>
            </a:r>
            <a:fld id="{A2F8606F-E88B-417C-9A1B-095B832E158D}" type="slidenum">
              <a:rPr sz="900" kern="0" smtClean="0">
                <a:solidFill>
                  <a:srgbClr val="FFFFFF"/>
                </a:solidFill>
                <a:latin typeface="Calibri"/>
              </a:rPr>
              <a:pPr defTabSz="457200">
                <a:defRPr sz="1800" b="0" i="0" u="none" strike="noStrike" kern="0" cap="none" spc="0" baseline="0">
                  <a:solidFill>
                    <a:srgbClr val="000000"/>
                  </a:solidFill>
                  <a:uFillTx/>
                </a:defRPr>
              </a:pPr>
              <a:t>7</a:t>
            </a:fld>
            <a:endParaRPr lang="en-US" sz="900" kern="0" dirty="0">
              <a:solidFill>
                <a:srgbClr val="FFFFFF"/>
              </a:solidFill>
              <a:latin typeface="Calibri"/>
            </a:endParaRPr>
          </a:p>
        </p:txBody>
      </p:sp>
    </p:spTree>
    <p:custDataLst>
      <p:tags r:id="rId1"/>
    </p:custDataLst>
    <p:extLst>
      <p:ext uri="{BB962C8B-B14F-4D97-AF65-F5344CB8AC3E}">
        <p14:creationId xmlns:p14="http://schemas.microsoft.com/office/powerpoint/2010/main" val="6527535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DC24A802-AACE-4233-ACB9-3CD4D8030C3F}"/>
              </a:ext>
            </a:extLst>
          </p:cNvPr>
          <p:cNvSpPr txBox="1">
            <a:spLocks noGrp="1"/>
          </p:cNvSpPr>
          <p:nvPr>
            <p:ph type="title"/>
          </p:nvPr>
        </p:nvSpPr>
        <p:spPr>
          <a:xfrm>
            <a:off x="287341" y="-27294"/>
            <a:ext cx="8228008" cy="1069793"/>
          </a:xfrm>
        </p:spPr>
        <p:txBody>
          <a:bodyPr>
            <a:normAutofit/>
          </a:bodyPr>
          <a:lstStyle/>
          <a:p>
            <a:pPr lvl="0"/>
            <a:r>
              <a:rPr lang="en-US" sz="3200" dirty="0"/>
              <a:t>Choosing the right university</a:t>
            </a:r>
            <a:endParaRPr lang="en-GB" sz="3200" dirty="0"/>
          </a:p>
        </p:txBody>
      </p:sp>
      <p:sp>
        <p:nvSpPr>
          <p:cNvPr id="3" name="Content Placeholder 7">
            <a:extLst>
              <a:ext uri="{FF2B5EF4-FFF2-40B4-BE49-F238E27FC236}">
                <a16:creationId xmlns:a16="http://schemas.microsoft.com/office/drawing/2014/main" id="{A86E5E37-D0AE-4C77-BF86-AE30CCB35F96}"/>
              </a:ext>
            </a:extLst>
          </p:cNvPr>
          <p:cNvSpPr txBox="1">
            <a:spLocks noGrp="1"/>
          </p:cNvSpPr>
          <p:nvPr>
            <p:ph idx="1"/>
          </p:nvPr>
        </p:nvSpPr>
        <p:spPr>
          <a:xfrm>
            <a:off x="162093" y="1239723"/>
            <a:ext cx="8819814" cy="2853138"/>
          </a:xfrm>
        </p:spPr>
        <p:txBody>
          <a:bodyPr>
            <a:noAutofit/>
          </a:bodyPr>
          <a:lstStyle/>
          <a:p>
            <a:pPr marL="285750" lvl="0" indent="-285750">
              <a:lnSpc>
                <a:spcPct val="100000"/>
              </a:lnSpc>
              <a:spcBef>
                <a:spcPts val="300"/>
              </a:spcBef>
              <a:spcAft>
                <a:spcPts val="300"/>
              </a:spcAft>
              <a:buClr>
                <a:srgbClr val="555964"/>
              </a:buClr>
              <a:buFont typeface="Arial" pitchFamily="34"/>
              <a:buChar char="•"/>
            </a:pPr>
            <a:r>
              <a:rPr lang="en-US" sz="1500" b="1" dirty="0">
                <a:solidFill>
                  <a:srgbClr val="FBC651"/>
                </a:solidFill>
                <a:latin typeface="Calibri Light" pitchFamily="34"/>
                <a:cs typeface="Calibri Light" pitchFamily="34"/>
              </a:rPr>
              <a:t>Style</a:t>
            </a:r>
            <a:r>
              <a:rPr lang="en-US" sz="1500" b="1" dirty="0">
                <a:latin typeface="Calibri Light" pitchFamily="34"/>
                <a:cs typeface="Calibri Light" pitchFamily="34"/>
              </a:rPr>
              <a:t> </a:t>
            </a:r>
            <a:r>
              <a:rPr lang="en-GB" sz="1500" dirty="0">
                <a:latin typeface="Calibri Light" pitchFamily="34"/>
                <a:cs typeface="Calibri Light" pitchFamily="34"/>
              </a:rPr>
              <a:t>– </a:t>
            </a:r>
            <a:r>
              <a:rPr lang="en-US" sz="1500" dirty="0">
                <a:latin typeface="Calibri Light" pitchFamily="34"/>
                <a:cs typeface="Calibri Light" pitchFamily="34"/>
              </a:rPr>
              <a:t>from the traditional, with a focus on subject-based courses and research, to modern universities, with a greater focus on vocational courses.</a:t>
            </a:r>
          </a:p>
          <a:p>
            <a:pPr marL="285750" lvl="0" indent="-285750">
              <a:lnSpc>
                <a:spcPct val="100000"/>
              </a:lnSpc>
              <a:spcBef>
                <a:spcPts val="300"/>
              </a:spcBef>
              <a:spcAft>
                <a:spcPts val="300"/>
              </a:spcAft>
              <a:buClr>
                <a:srgbClr val="555964"/>
              </a:buClr>
              <a:buFont typeface="Arial" pitchFamily="34"/>
              <a:buChar char="•"/>
            </a:pPr>
            <a:r>
              <a:rPr lang="en-US" sz="1500" b="1" dirty="0">
                <a:solidFill>
                  <a:srgbClr val="FBC651"/>
                </a:solidFill>
                <a:latin typeface="Calibri Light" pitchFamily="34"/>
                <a:cs typeface="Calibri Light" pitchFamily="34"/>
              </a:rPr>
              <a:t>Location</a:t>
            </a:r>
            <a:r>
              <a:rPr lang="en-US" sz="1500" b="1" dirty="0">
                <a:latin typeface="Calibri Light" pitchFamily="34"/>
                <a:cs typeface="Calibri Light" pitchFamily="34"/>
              </a:rPr>
              <a:t> </a:t>
            </a:r>
            <a:r>
              <a:rPr lang="en-GB" sz="1500" dirty="0">
                <a:latin typeface="Calibri Light" pitchFamily="34"/>
                <a:cs typeface="Calibri Light" pitchFamily="34"/>
              </a:rPr>
              <a:t>– </a:t>
            </a:r>
            <a:r>
              <a:rPr lang="en-US" sz="1500" dirty="0">
                <a:latin typeface="Calibri Light" pitchFamily="34"/>
                <a:cs typeface="Calibri Light" pitchFamily="34"/>
              </a:rPr>
              <a:t>some are based in large cities, others in smaller towns - a major influence on the environment and lifestyle.</a:t>
            </a:r>
          </a:p>
          <a:p>
            <a:pPr marL="285750" lvl="0" indent="-285750">
              <a:lnSpc>
                <a:spcPct val="100000"/>
              </a:lnSpc>
              <a:spcBef>
                <a:spcPts val="300"/>
              </a:spcBef>
              <a:spcAft>
                <a:spcPts val="300"/>
              </a:spcAft>
              <a:buClr>
                <a:srgbClr val="555964"/>
              </a:buClr>
              <a:buFont typeface="Arial" pitchFamily="34"/>
              <a:buChar char="•"/>
            </a:pPr>
            <a:r>
              <a:rPr lang="en-US" sz="1500" b="1" dirty="0">
                <a:solidFill>
                  <a:srgbClr val="FBC651"/>
                </a:solidFill>
                <a:latin typeface="Calibri Light" pitchFamily="34"/>
                <a:cs typeface="Calibri Light" pitchFamily="34"/>
              </a:rPr>
              <a:t>Size </a:t>
            </a:r>
            <a:r>
              <a:rPr lang="en-GB" sz="1500" dirty="0">
                <a:latin typeface="Calibri Light" pitchFamily="34"/>
                <a:cs typeface="Calibri Light" pitchFamily="34"/>
              </a:rPr>
              <a:t>– </a:t>
            </a:r>
            <a:r>
              <a:rPr lang="en-US" sz="1500" dirty="0">
                <a:latin typeface="Calibri Light" pitchFamily="34"/>
                <a:cs typeface="Calibri Light" pitchFamily="34"/>
              </a:rPr>
              <a:t>larger universities can have more than 20,000 students, whereas some of the smallest have only a few thousand.</a:t>
            </a:r>
          </a:p>
          <a:p>
            <a:pPr marL="285750" lvl="0" indent="-285750">
              <a:lnSpc>
                <a:spcPct val="100000"/>
              </a:lnSpc>
              <a:spcBef>
                <a:spcPts val="300"/>
              </a:spcBef>
              <a:spcAft>
                <a:spcPts val="300"/>
              </a:spcAft>
              <a:buClr>
                <a:srgbClr val="555964"/>
              </a:buClr>
              <a:buFont typeface="Arial" pitchFamily="34"/>
              <a:buChar char="•"/>
            </a:pPr>
            <a:r>
              <a:rPr lang="en-US" sz="1500" b="1" dirty="0">
                <a:solidFill>
                  <a:srgbClr val="FBC651"/>
                </a:solidFill>
                <a:latin typeface="Calibri Light" pitchFamily="34"/>
                <a:cs typeface="Calibri Light" pitchFamily="34"/>
              </a:rPr>
              <a:t>Culture and facilities </a:t>
            </a:r>
            <a:r>
              <a:rPr lang="en-GB" sz="1500" dirty="0">
                <a:latin typeface="Calibri Light" pitchFamily="34"/>
                <a:cs typeface="Calibri Light" pitchFamily="34"/>
              </a:rPr>
              <a:t>– </a:t>
            </a:r>
            <a:r>
              <a:rPr lang="en-US" sz="1500" dirty="0">
                <a:latin typeface="Calibri Light" pitchFamily="34"/>
                <a:cs typeface="Calibri Light" pitchFamily="34"/>
              </a:rPr>
              <a:t>influenced by a range of factors, including the diversity of students who attend. </a:t>
            </a:r>
          </a:p>
          <a:p>
            <a:pPr marL="285750" lvl="0" indent="-285750">
              <a:lnSpc>
                <a:spcPct val="100000"/>
              </a:lnSpc>
              <a:spcBef>
                <a:spcPts val="300"/>
              </a:spcBef>
              <a:spcAft>
                <a:spcPts val="300"/>
              </a:spcAft>
              <a:buClr>
                <a:srgbClr val="555964"/>
              </a:buClr>
              <a:buFont typeface="Arial" pitchFamily="34"/>
              <a:buChar char="•"/>
            </a:pPr>
            <a:r>
              <a:rPr lang="en-US" sz="1500" b="1" dirty="0">
                <a:solidFill>
                  <a:srgbClr val="FBC651"/>
                </a:solidFill>
                <a:latin typeface="Calibri Light" pitchFamily="34"/>
                <a:cs typeface="Calibri Light" pitchFamily="34"/>
              </a:rPr>
              <a:t>What graduates do </a:t>
            </a:r>
            <a:r>
              <a:rPr lang="en-GB" sz="1500" dirty="0">
                <a:latin typeface="Calibri Light" pitchFamily="34"/>
                <a:cs typeface="Calibri Light" pitchFamily="34"/>
              </a:rPr>
              <a:t>– </a:t>
            </a:r>
            <a:r>
              <a:rPr lang="en-US" sz="1500" dirty="0">
                <a:latin typeface="Calibri Light" pitchFamily="34"/>
                <a:cs typeface="Calibri Light" pitchFamily="34"/>
              </a:rPr>
              <a:t>all universities collect destination statistics. It can be interesting to find out the types of jobs or further study students go on to.</a:t>
            </a:r>
          </a:p>
          <a:p>
            <a:pPr marL="285750" lvl="0" indent="-285750">
              <a:lnSpc>
                <a:spcPct val="100000"/>
              </a:lnSpc>
              <a:spcBef>
                <a:spcPts val="300"/>
              </a:spcBef>
              <a:spcAft>
                <a:spcPts val="300"/>
              </a:spcAft>
              <a:buClr>
                <a:srgbClr val="555964"/>
              </a:buClr>
              <a:buFont typeface="Arial" pitchFamily="34"/>
              <a:buChar char="•"/>
            </a:pPr>
            <a:r>
              <a:rPr lang="en-US" sz="1500" b="1" dirty="0">
                <a:solidFill>
                  <a:srgbClr val="FBC651"/>
                </a:solidFill>
                <a:latin typeface="Calibri Light" pitchFamily="34"/>
                <a:cs typeface="Calibri Light" pitchFamily="34"/>
              </a:rPr>
              <a:t>Tuition fees </a:t>
            </a:r>
            <a:r>
              <a:rPr lang="en-GB" sz="1500" dirty="0">
                <a:latin typeface="Calibri Light" pitchFamily="34"/>
                <a:cs typeface="Calibri Light" pitchFamily="34"/>
              </a:rPr>
              <a:t>– can </a:t>
            </a:r>
            <a:r>
              <a:rPr lang="en-US" sz="1500" dirty="0">
                <a:latin typeface="Calibri Light" pitchFamily="34"/>
                <a:cs typeface="Calibri Light" pitchFamily="34"/>
              </a:rPr>
              <a:t>vary between course providers. Check if there are any scholarships or bursaries available. </a:t>
            </a:r>
          </a:p>
          <a:p>
            <a:pPr marL="285750" lvl="0" indent="-285750">
              <a:lnSpc>
                <a:spcPct val="100000"/>
              </a:lnSpc>
              <a:spcBef>
                <a:spcPts val="300"/>
              </a:spcBef>
              <a:spcAft>
                <a:spcPts val="300"/>
              </a:spcAft>
              <a:buClr>
                <a:srgbClr val="555964"/>
              </a:buClr>
              <a:buFont typeface="Arial" pitchFamily="34"/>
              <a:buChar char="•"/>
            </a:pPr>
            <a:r>
              <a:rPr lang="en-US" sz="1500" b="1" dirty="0">
                <a:solidFill>
                  <a:srgbClr val="FBC651"/>
                </a:solidFill>
                <a:latin typeface="Calibri Light" pitchFamily="34"/>
                <a:cs typeface="Calibri Light" pitchFamily="34"/>
              </a:rPr>
              <a:t>Living costs </a:t>
            </a:r>
            <a:r>
              <a:rPr lang="en-GB" sz="1500" dirty="0">
                <a:latin typeface="Calibri Light" pitchFamily="34"/>
                <a:cs typeface="Calibri Light" pitchFamily="34"/>
              </a:rPr>
              <a:t>– </a:t>
            </a:r>
            <a:r>
              <a:rPr lang="en-US" sz="1500" dirty="0">
                <a:latin typeface="Calibri Light" pitchFamily="34"/>
                <a:cs typeface="Calibri Light" pitchFamily="34"/>
              </a:rPr>
              <a:t>accommodation, transport, and food can vary enormously. </a:t>
            </a:r>
          </a:p>
        </p:txBody>
      </p:sp>
      <p:sp>
        <p:nvSpPr>
          <p:cNvPr id="4" name="Date Placeholder 3">
            <a:extLst>
              <a:ext uri="{FF2B5EF4-FFF2-40B4-BE49-F238E27FC236}">
                <a16:creationId xmlns:a16="http://schemas.microsoft.com/office/drawing/2014/main" id="{923413C5-8347-4EC4-A113-ABEC663C690F}"/>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5C158D6-3438-4FBB-B4D4-E78B4AFF5A3C}"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12 July 2021</a:t>
            </a:fld>
            <a:endParaRPr lang="en-US" sz="900" b="0" i="0" u="none" strike="noStrike" kern="1200" cap="none" spc="0" baseline="0" dirty="0">
              <a:solidFill>
                <a:srgbClr val="1F2834"/>
              </a:solidFill>
              <a:uFillTx/>
              <a:latin typeface="Calibri"/>
            </a:endParaRPr>
          </a:p>
        </p:txBody>
      </p:sp>
      <p:sp>
        <p:nvSpPr>
          <p:cNvPr id="5" name="Footer Placeholder 4">
            <a:extLst>
              <a:ext uri="{FF2B5EF4-FFF2-40B4-BE49-F238E27FC236}">
                <a16:creationId xmlns:a16="http://schemas.microsoft.com/office/drawing/2014/main" id="{8003FBAD-2817-411E-AA3E-8E5FEB5DFA9B}"/>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Security marking: </a:t>
            </a:r>
            <a:r>
              <a:rPr lang="en-US" sz="900" b="1" i="0" u="none" strike="noStrike" kern="1200" cap="none" spc="0" baseline="0" dirty="0">
                <a:solidFill>
                  <a:srgbClr val="1F2834"/>
                </a:solidFill>
                <a:uFillTx/>
                <a:latin typeface="Calibri"/>
              </a:rPr>
              <a:t>PUBLIC</a:t>
            </a:r>
          </a:p>
        </p:txBody>
      </p:sp>
      <p:sp>
        <p:nvSpPr>
          <p:cNvPr id="6" name="Slide Number Placeholder 5">
            <a:extLst>
              <a:ext uri="{FF2B5EF4-FFF2-40B4-BE49-F238E27FC236}">
                <a16:creationId xmlns:a16="http://schemas.microsoft.com/office/drawing/2014/main" id="{E0758986-D3F9-451A-829C-E9B515CC28A1}"/>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dirty="0">
                <a:solidFill>
                  <a:srgbClr val="1F2834"/>
                </a:solidFill>
                <a:latin typeface="Calibri"/>
              </a:rPr>
              <a:t>|   </a:t>
            </a:r>
            <a:fld id="{7EB7DE69-B12F-4AF8-ABDE-1597214DA4DF}" type="slidenum">
              <a:rPr sz="900" smtClean="0">
                <a:solidFill>
                  <a:srgbClr val="1F2834"/>
                </a:solidFill>
                <a:latin typeface="Calibri"/>
              </a:rPr>
              <a:t>8</a:t>
            </a:fld>
            <a:endParaRPr lang="en-US" sz="900" dirty="0">
              <a:solidFill>
                <a:srgbClr val="1F2834"/>
              </a:solidFill>
              <a:latin typeface="Calibri"/>
            </a:endParaRPr>
          </a:p>
        </p:txBody>
      </p: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0D57A14B-61D5-4575-93E5-9D2844A651B3}"/>
              </a:ext>
            </a:extLst>
          </p:cNvPr>
          <p:cNvSpPr txBox="1">
            <a:spLocks noGrp="1"/>
          </p:cNvSpPr>
          <p:nvPr>
            <p:ph type="title"/>
          </p:nvPr>
        </p:nvSpPr>
        <p:spPr>
          <a:xfrm>
            <a:off x="178152" y="0"/>
            <a:ext cx="8228008" cy="1069793"/>
          </a:xfrm>
        </p:spPr>
        <p:txBody>
          <a:bodyPr>
            <a:normAutofit/>
          </a:bodyPr>
          <a:lstStyle/>
          <a:p>
            <a:pPr lvl="0"/>
            <a:r>
              <a:rPr lang="en-US" sz="3200" dirty="0"/>
              <a:t>Choosing the right course</a:t>
            </a:r>
            <a:endParaRPr lang="en-GB" sz="3200" dirty="0"/>
          </a:p>
        </p:txBody>
      </p:sp>
      <p:sp>
        <p:nvSpPr>
          <p:cNvPr id="3" name="Content Placeholder 7">
            <a:extLst>
              <a:ext uri="{FF2B5EF4-FFF2-40B4-BE49-F238E27FC236}">
                <a16:creationId xmlns:a16="http://schemas.microsoft.com/office/drawing/2014/main" id="{08DEB03F-0AF1-46F9-BEF4-13A2700CFB31}"/>
              </a:ext>
            </a:extLst>
          </p:cNvPr>
          <p:cNvSpPr txBox="1">
            <a:spLocks noGrp="1"/>
          </p:cNvSpPr>
          <p:nvPr>
            <p:ph idx="1"/>
          </p:nvPr>
        </p:nvSpPr>
        <p:spPr>
          <a:xfrm>
            <a:off x="287341" y="1377515"/>
            <a:ext cx="8228008" cy="3254305"/>
          </a:xfrm>
        </p:spPr>
        <p:txBody>
          <a:bodyPr>
            <a:normAutofit lnSpcReduction="10000"/>
          </a:bodyPr>
          <a:lstStyle/>
          <a:p>
            <a:pPr lvl="0">
              <a:lnSpc>
                <a:spcPct val="100000"/>
              </a:lnSpc>
              <a:spcAft>
                <a:spcPts val="1200"/>
              </a:spcAft>
              <a:buClr>
                <a:srgbClr val="FB705B"/>
              </a:buClr>
              <a:buFont typeface="Arial" pitchFamily="34"/>
              <a:buChar char="•"/>
            </a:pPr>
            <a:r>
              <a:rPr lang="en-US" sz="1400" dirty="0"/>
              <a:t>What does the course cover? </a:t>
            </a:r>
          </a:p>
          <a:p>
            <a:pPr lvl="0">
              <a:lnSpc>
                <a:spcPct val="100000"/>
              </a:lnSpc>
              <a:spcAft>
                <a:spcPts val="1200"/>
              </a:spcAft>
              <a:buClr>
                <a:srgbClr val="FB705B"/>
              </a:buClr>
              <a:buFont typeface="Arial" pitchFamily="34"/>
              <a:buChar char="•"/>
            </a:pPr>
            <a:r>
              <a:rPr lang="en-GB" sz="1400" dirty="0"/>
              <a:t>Courses with the same title may be very different. </a:t>
            </a:r>
          </a:p>
          <a:p>
            <a:pPr lvl="0">
              <a:lnSpc>
                <a:spcPct val="100000"/>
              </a:lnSpc>
              <a:spcAft>
                <a:spcPts val="1200"/>
              </a:spcAft>
              <a:buClr>
                <a:srgbClr val="FB705B"/>
              </a:buClr>
              <a:buFont typeface="Arial" pitchFamily="34"/>
              <a:buChar char="•"/>
            </a:pPr>
            <a:r>
              <a:rPr lang="en-US" sz="1400" dirty="0"/>
              <a:t>Look carefully at the core course content, and the range of optional studies/modules available. </a:t>
            </a:r>
          </a:p>
          <a:p>
            <a:pPr lvl="0">
              <a:lnSpc>
                <a:spcPct val="100000"/>
              </a:lnSpc>
              <a:spcAft>
                <a:spcPts val="1200"/>
              </a:spcAft>
              <a:buClr>
                <a:srgbClr val="FB705B"/>
              </a:buClr>
              <a:buFont typeface="Arial" pitchFamily="34"/>
              <a:buChar char="•"/>
            </a:pPr>
            <a:r>
              <a:rPr lang="en-US" sz="1400" dirty="0"/>
              <a:t>Which modules are the most interesting and relevant to career aspirations?</a:t>
            </a:r>
          </a:p>
          <a:p>
            <a:pPr lvl="0">
              <a:lnSpc>
                <a:spcPct val="100000"/>
              </a:lnSpc>
              <a:spcAft>
                <a:spcPts val="1200"/>
              </a:spcAft>
              <a:buClr>
                <a:srgbClr val="FB705B"/>
              </a:buClr>
              <a:buFont typeface="Arial" pitchFamily="34"/>
              <a:buChar char="•"/>
            </a:pPr>
            <a:r>
              <a:rPr lang="en-US" sz="1400" dirty="0"/>
              <a:t>See if the course or university/college offers any internship, placement, or study abroad opportunities.</a:t>
            </a:r>
          </a:p>
          <a:p>
            <a:pPr lvl="0">
              <a:lnSpc>
                <a:spcPct val="100000"/>
              </a:lnSpc>
              <a:spcAft>
                <a:spcPts val="1200"/>
              </a:spcAft>
              <a:buClr>
                <a:srgbClr val="FB705B"/>
              </a:buClr>
              <a:buFont typeface="Arial" pitchFamily="34"/>
              <a:buChar char="•"/>
            </a:pPr>
            <a:r>
              <a:rPr lang="en-US" sz="1400" dirty="0"/>
              <a:t>How is the course taught </a:t>
            </a:r>
            <a:r>
              <a:rPr lang="en-GB" sz="1400" dirty="0"/>
              <a:t>–</a:t>
            </a:r>
            <a:r>
              <a:rPr lang="en-US" sz="1400" dirty="0"/>
              <a:t> structured teaching, or more independent research? How many lectures are there, and how much group work will be done in seminars?</a:t>
            </a:r>
          </a:p>
          <a:p>
            <a:pPr lvl="0">
              <a:lnSpc>
                <a:spcPct val="100000"/>
              </a:lnSpc>
              <a:spcAft>
                <a:spcPts val="1200"/>
              </a:spcAft>
              <a:buClr>
                <a:srgbClr val="FB705B"/>
              </a:buClr>
              <a:buFont typeface="Arial" pitchFamily="34"/>
              <a:buChar char="•"/>
            </a:pPr>
            <a:r>
              <a:rPr lang="en-US" sz="1400" dirty="0"/>
              <a:t>How is the course assessed?</a:t>
            </a:r>
          </a:p>
        </p:txBody>
      </p:sp>
      <p:sp>
        <p:nvSpPr>
          <p:cNvPr id="4" name="Date Placeholder 3">
            <a:extLst>
              <a:ext uri="{FF2B5EF4-FFF2-40B4-BE49-F238E27FC236}">
                <a16:creationId xmlns:a16="http://schemas.microsoft.com/office/drawing/2014/main" id="{42EB7D60-94D0-453B-A9ED-E7452B305FDA}"/>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28622C8-A11B-47C4-B52A-53B98C8E7A95}"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12 July 2021</a:t>
            </a:fld>
            <a:endParaRPr lang="en-US" sz="900" b="0" i="0" u="none" strike="noStrike" kern="1200" cap="none" spc="0" baseline="0" dirty="0">
              <a:solidFill>
                <a:srgbClr val="FFFFFF"/>
              </a:solidFill>
              <a:uFillTx/>
              <a:latin typeface="Calibri"/>
            </a:endParaRPr>
          </a:p>
        </p:txBody>
      </p:sp>
      <p:sp>
        <p:nvSpPr>
          <p:cNvPr id="5" name="Footer Placeholder 4">
            <a:extLst>
              <a:ext uri="{FF2B5EF4-FFF2-40B4-BE49-F238E27FC236}">
                <a16:creationId xmlns:a16="http://schemas.microsoft.com/office/drawing/2014/main" id="{EF6B5BCC-29D7-4F7F-B47D-2403AE50E3C2}"/>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Security marking: </a:t>
            </a:r>
            <a:r>
              <a:rPr lang="en-US" sz="900" b="1" i="0" u="none" strike="noStrike" kern="1200" cap="none" spc="0" baseline="0" dirty="0">
                <a:solidFill>
                  <a:srgbClr val="FFFFFF"/>
                </a:solidFill>
                <a:uFillTx/>
                <a:latin typeface="Calibri"/>
              </a:rPr>
              <a:t>PUBLIC</a:t>
            </a:r>
          </a:p>
        </p:txBody>
      </p:sp>
      <p:sp>
        <p:nvSpPr>
          <p:cNvPr id="6" name="Slide Number Placeholder 5">
            <a:extLst>
              <a:ext uri="{FF2B5EF4-FFF2-40B4-BE49-F238E27FC236}">
                <a16:creationId xmlns:a16="http://schemas.microsoft.com/office/drawing/2014/main" id="{DA425275-3004-4ABF-AC73-3110338044D1}"/>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   </a:t>
            </a:r>
            <a:fld id="{B14A2904-CCC7-4158-A484-B144FE6209CD}" type="slidenum">
              <a:rPr sz="900" smtClean="0">
                <a:solidFill>
                  <a:srgbClr val="FFFFFF"/>
                </a:solidFill>
                <a:latin typeface="Calibri"/>
              </a:rPr>
              <a:t>9</a:t>
            </a:fld>
            <a:endParaRPr lang="en-US" sz="900" dirty="0">
              <a:solidFill>
                <a:srgbClr val="FFFFFF"/>
              </a:solidFill>
              <a:latin typeface="Calibri"/>
            </a:endParaRPr>
          </a:p>
        </p:txBody>
      </p:sp>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6"/>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ucas2020">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C171055ABF8564582BFE9B3032F8ED2" ma:contentTypeVersion="13" ma:contentTypeDescription="Create a new document." ma:contentTypeScope="" ma:versionID="9ad66bcb18e7c4b0cfc4ccf36438281c">
  <xsd:schema xmlns:xsd="http://www.w3.org/2001/XMLSchema" xmlns:xs="http://www.w3.org/2001/XMLSchema" xmlns:p="http://schemas.microsoft.com/office/2006/metadata/properties" xmlns:ns3="0110a290-4e1d-46bc-911d-4e5f7c32959d" xmlns:ns4="aa93c401-d1e7-4cf2-8c44-f2b337c5cd63" targetNamespace="http://schemas.microsoft.com/office/2006/metadata/properties" ma:root="true" ma:fieldsID="6cd5f6b454edf807d0203914e6d7e277" ns3:_="" ns4:_="">
    <xsd:import namespace="0110a290-4e1d-46bc-911d-4e5f7c32959d"/>
    <xsd:import namespace="aa93c401-d1e7-4cf2-8c44-f2b337c5cd63"/>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10a290-4e1d-46bc-911d-4e5f7c3295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a93c401-d1e7-4cf2-8c44-f2b337c5cd6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DF9D8C3-0BAB-401C-B29C-353B748935CB}">
  <ds:schemaRefs>
    <ds:schemaRef ds:uri="http://schemas.microsoft.com/sharepoint/v3/contenttype/forms"/>
  </ds:schemaRefs>
</ds:datastoreItem>
</file>

<file path=customXml/itemProps2.xml><?xml version="1.0" encoding="utf-8"?>
<ds:datastoreItem xmlns:ds="http://schemas.openxmlformats.org/officeDocument/2006/customXml" ds:itemID="{AFE7382A-0413-4B8C-AFE5-F65A362FE583}">
  <ds:schemaRefs>
    <ds:schemaRef ds:uri="http://schemas.openxmlformats.org/package/2006/metadata/core-properties"/>
    <ds:schemaRef ds:uri="http://purl.org/dc/elements/1.1/"/>
    <ds:schemaRef ds:uri="0110a290-4e1d-46bc-911d-4e5f7c32959d"/>
    <ds:schemaRef ds:uri="aa93c401-d1e7-4cf2-8c44-f2b337c5cd63"/>
    <ds:schemaRef ds:uri="http://schemas.microsoft.com/office/2006/documentManagement/types"/>
    <ds:schemaRef ds:uri="http://schemas.microsoft.com/office/2006/metadata/properties"/>
    <ds:schemaRef ds:uri="http://www.w3.org/XML/1998/namespace"/>
    <ds:schemaRef ds:uri="http://schemas.microsoft.com/office/infopath/2007/PartnerControls"/>
    <ds:schemaRef ds:uri="http://purl.org/dc/dcmitype/"/>
    <ds:schemaRef ds:uri="http://purl.org/dc/terms/"/>
  </ds:schemaRefs>
</ds:datastoreItem>
</file>

<file path=customXml/itemProps3.xml><?xml version="1.0" encoding="utf-8"?>
<ds:datastoreItem xmlns:ds="http://schemas.openxmlformats.org/officeDocument/2006/customXml" ds:itemID="{BE6D2D1D-81F5-4959-B0EE-9868BF236F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110a290-4e1d-46bc-911d-4e5f7c32959d"/>
    <ds:schemaRef ds:uri="aa93c401-d1e7-4cf2-8c44-f2b337c5cd6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307</TotalTime>
  <Words>1989</Words>
  <Application>Microsoft Office PowerPoint</Application>
  <PresentationFormat>On-screen Show (16:9)</PresentationFormat>
  <Paragraphs>334</Paragraphs>
  <Slides>31</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31</vt:i4>
      </vt:variant>
    </vt:vector>
  </HeadingPairs>
  <TitlesOfParts>
    <vt:vector size="40" baseType="lpstr">
      <vt:lpstr>ＭＳ Ｐゴシック</vt:lpstr>
      <vt:lpstr>ＭＳ Ｐゴシック</vt:lpstr>
      <vt:lpstr>Arial</vt:lpstr>
      <vt:lpstr>Calibri</vt:lpstr>
      <vt:lpstr>Calibri Light</vt:lpstr>
      <vt:lpstr>FS Albert Pro</vt:lpstr>
      <vt:lpstr>Georgia</vt:lpstr>
      <vt:lpstr>Wingdings</vt:lpstr>
      <vt:lpstr>ucas2020</vt:lpstr>
      <vt:lpstr>Wallingford 6th Form  Parents’ UCAS presentation</vt:lpstr>
      <vt:lpstr>PowerPoint Presentation</vt:lpstr>
      <vt:lpstr>PowerPoint Presentation</vt:lpstr>
      <vt:lpstr>What is UCAS?</vt:lpstr>
      <vt:lpstr>Choices available</vt:lpstr>
      <vt:lpstr>Apprenticeship advice</vt:lpstr>
      <vt:lpstr>Why higher education?</vt:lpstr>
      <vt:lpstr>Choosing the right university</vt:lpstr>
      <vt:lpstr>Choosing the right course</vt:lpstr>
      <vt:lpstr>Research resources</vt:lpstr>
      <vt:lpstr>Starting research</vt:lpstr>
      <vt:lpstr>Organise everything in one place…</vt:lpstr>
      <vt:lpstr>Free tools to help…</vt:lpstr>
      <vt:lpstr>UCAS Tariffs</vt:lpstr>
      <vt:lpstr>When to apply for 2022 entry</vt:lpstr>
      <vt:lpstr>PowerPoint Presentation</vt:lpstr>
      <vt:lpstr>Applying -  key facts</vt:lpstr>
      <vt:lpstr>Registering </vt:lpstr>
      <vt:lpstr>Linking to a school</vt:lpstr>
      <vt:lpstr>Making an application  </vt:lpstr>
      <vt:lpstr>The personal statement </vt:lpstr>
      <vt:lpstr>PowerPoint Presentation</vt:lpstr>
      <vt:lpstr>Tracking applications</vt:lpstr>
      <vt:lpstr>Decisions</vt:lpstr>
      <vt:lpstr>Replies to offers</vt:lpstr>
      <vt:lpstr>Other options</vt:lpstr>
      <vt:lpstr>What should students be doing now?</vt:lpstr>
      <vt:lpstr>PowerPoint Presentation</vt:lpstr>
      <vt:lpstr>PowerPoint Presentation</vt:lpstr>
      <vt:lpstr>How can you support them?</vt:lpstr>
      <vt:lpstr>Thank you  Any questions?  sixthform@wallingfordschool.com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Parents’ evening presentation</dc:title>
  <dc:creator>Genia Garrity</dc:creator>
  <cp:lastModifiedBy>Alison MUMMERY</cp:lastModifiedBy>
  <cp:revision>28</cp:revision>
  <dcterms:created xsi:type="dcterms:W3CDTF">2021-02-12T14:08:30Z</dcterms:created>
  <dcterms:modified xsi:type="dcterms:W3CDTF">2021-07-12T21:36:23Z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0x010100AC171055ABF8564582BFE9B3032F8ED2</vt:lpwstr>
  </property>
</Properties>
</file>