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media/image1.jpeg" ContentType="image/jpeg"/>
  <Override PartName="/ppt/media/media1.mp4" ContentType="video/unknown"/>
  <Override PartName="/ppt/media/image2.jpeg" ContentType="image/jpeg"/>
  <Override PartName="/ppt/media/image3.jpeg" ContentType="image/jpeg"/>
  <Override PartName="/ppt/media/media2.mp4" ContentType="video/unknown"/>
  <Override PartName="/ppt/media/image4.jpeg" ContentType="image/jpeg"/>
  <Override PartName="/ppt/media/media3.mp4" ContentType="video/unknown"/>
  <Override PartName="/ppt/media/image5.jpeg" ContentType="image/jpeg"/>
  <Override PartName="/ppt/media/image6.jpeg" ContentType="image/jpeg"/>
  <Override PartName="/ppt/media/image7.jpeg" ContentType="image/jpeg"/>
  <Override PartName="/ppt/media/image8.jpeg" ContentType="image/jpeg"/>
  <Override PartName="/ppt/media/image9.jpeg" ContentType="image/jpeg"/>
  <Override PartName="/ppt/media/media4.mp4" ContentType="video/unknown"/>
  <Override PartName="/ppt/media/image10.jpeg" ContentType="image/jpeg"/>
  <Override PartName="/ppt/media/image11.jpeg" ContentType="image/jpeg"/>
  <Override PartName="/ppt/media/image12.jpeg" ContentType="image/jpeg"/>
  <Override PartName="/ppt/media/media5.mp4" ContentType="video/unknown"/>
</Types>
</file>

<file path=_rels/.rels><?xml version="1.0" encoding="UTF-8" standalone="yes"?><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Lst>
  <p:sldSz cx="9144000" cy="6858000"/>
  <p:notesSz cx="6858000" cy="9144000"/>
  <p:defaultTextStyle>
    <a:lvl1pPr>
      <a:defRPr>
        <a:latin typeface="Calibri"/>
        <a:ea typeface="Calibri"/>
        <a:cs typeface="Calibri"/>
        <a:sym typeface="Calibri"/>
      </a:defRPr>
    </a:lvl1pPr>
    <a:lvl2pPr indent="457200">
      <a:defRPr>
        <a:latin typeface="Calibri"/>
        <a:ea typeface="Calibri"/>
        <a:cs typeface="Calibri"/>
        <a:sym typeface="Calibri"/>
      </a:defRPr>
    </a:lvl2pPr>
    <a:lvl3pPr indent="914400">
      <a:defRPr>
        <a:latin typeface="Calibri"/>
        <a:ea typeface="Calibri"/>
        <a:cs typeface="Calibri"/>
        <a:sym typeface="Calibri"/>
      </a:defRPr>
    </a:lvl3pPr>
    <a:lvl4pPr indent="1371600">
      <a:defRPr>
        <a:latin typeface="Calibri"/>
        <a:ea typeface="Calibri"/>
        <a:cs typeface="Calibri"/>
        <a:sym typeface="Calibri"/>
      </a:defRPr>
    </a:lvl4pPr>
    <a:lvl5pPr indent="1828800">
      <a:defRPr>
        <a:latin typeface="Calibri"/>
        <a:ea typeface="Calibri"/>
        <a:cs typeface="Calibri"/>
        <a:sym typeface="Calibri"/>
      </a:defRPr>
    </a:lvl5pPr>
    <a:lvl6pPr indent="2286000">
      <a:defRPr>
        <a:latin typeface="Calibri"/>
        <a:ea typeface="Calibri"/>
        <a:cs typeface="Calibri"/>
        <a:sym typeface="Calibri"/>
      </a:defRPr>
    </a:lvl6pPr>
    <a:lvl7pPr indent="2743200">
      <a:defRPr>
        <a:latin typeface="Calibri"/>
        <a:ea typeface="Calibri"/>
        <a:cs typeface="Calibri"/>
        <a:sym typeface="Calibri"/>
      </a:defRPr>
    </a:lvl7pPr>
    <a:lvl8pPr indent="3200400">
      <a:defRPr>
        <a:latin typeface="Calibri"/>
        <a:ea typeface="Calibri"/>
        <a:cs typeface="Calibri"/>
        <a:sym typeface="Calibri"/>
      </a:defRPr>
    </a:lvl8pPr>
    <a:lvl9pPr indent="3657600">
      <a:defRPr>
        <a:latin typeface="Calibri"/>
        <a:ea typeface="Calibri"/>
        <a:cs typeface="Calibri"/>
        <a:sym typeface="Calibri"/>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file>

<file path=ppt/presProps.xml><?xml version="1.0" encoding="utf-8"?>
<p:presentationPr xmlns:a="http://schemas.openxmlformats.org/drawingml/2006/main" xmlns:r="http://schemas.openxmlformats.org/officeDocument/2006/relationships" xmlns:p="http://schemas.openxmlformats.org/presentationml/2006/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n" i="on">
        <a:font>
          <a:latin typeface="Calibri"/>
          <a:ea typeface="Calibri"/>
          <a:cs typeface="Calibri"/>
        </a:font>
        <a:srgbClr val="000000"/>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CFD7E7"/>
          </a:solidFill>
        </a:fill>
      </a:tcStyle>
    </a:wholeTbl>
    <a:band2H>
      <a:tcTxStyle b="def" i="def"/>
      <a:tcStyle>
        <a:tcBdr/>
        <a:fill>
          <a:solidFill>
            <a:srgbClr val="E8ECF4"/>
          </a:solidFill>
        </a:fill>
      </a:tcStyle>
    </a:band2H>
    <a:firstCol>
      <a:tcTxStyle b="on" i="on">
        <a:font>
          <a:latin typeface="Calibri"/>
          <a:ea typeface="Calibri"/>
          <a:cs typeface="Calibri"/>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4F81BD"/>
          </a:solidFill>
        </a:fill>
      </a:tcStyle>
    </a:firstCol>
    <a:lastRow>
      <a:tcTxStyle b="on" i="on">
        <a:font>
          <a:latin typeface="Calibri"/>
          <a:ea typeface="Calibri"/>
          <a:cs typeface="Calibri"/>
        </a:font>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4F81BD"/>
          </a:solidFill>
        </a:fill>
      </a:tcStyle>
    </a:lastRow>
    <a:firstRow>
      <a:tcTxStyle b="on" i="on">
        <a:font>
          <a:latin typeface="Calibri"/>
          <a:ea typeface="Calibri"/>
          <a:cs typeface="Calibri"/>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4F81BD"/>
          </a:solidFill>
        </a:fill>
      </a:tcStyle>
    </a:firstRow>
  </a:tblStyle>
  <a:tblStyle styleId="{C7B018BB-80A7-4F77-B60F-C8B233D01FF8}" styleName="">
    <a:tblBg/>
    <a:wholeTbl>
      <a:tcTxStyle b="on" i="on">
        <a:font>
          <a:latin typeface="Calibri"/>
          <a:ea typeface="Calibri"/>
          <a:cs typeface="Calibri"/>
        </a:font>
        <a:srgbClr val="000000"/>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DEE7D0"/>
          </a:solidFill>
        </a:fill>
      </a:tcStyle>
    </a:wholeTbl>
    <a:band2H>
      <a:tcTxStyle b="def" i="def"/>
      <a:tcStyle>
        <a:tcBdr/>
        <a:fill>
          <a:solidFill>
            <a:srgbClr val="EFF3E9"/>
          </a:solidFill>
        </a:fill>
      </a:tcStyle>
    </a:band2H>
    <a:firstCol>
      <a:tcTxStyle b="on" i="on">
        <a:font>
          <a:latin typeface="Calibri"/>
          <a:ea typeface="Calibri"/>
          <a:cs typeface="Calibri"/>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9BBB59"/>
          </a:solidFill>
        </a:fill>
      </a:tcStyle>
    </a:firstCol>
    <a:lastRow>
      <a:tcTxStyle b="on" i="on">
        <a:font>
          <a:latin typeface="Calibri"/>
          <a:ea typeface="Calibri"/>
          <a:cs typeface="Calibri"/>
        </a:font>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9BBB59"/>
          </a:solidFill>
        </a:fill>
      </a:tcStyle>
    </a:lastRow>
    <a:firstRow>
      <a:tcTxStyle b="on" i="on">
        <a:font>
          <a:latin typeface="Calibri"/>
          <a:ea typeface="Calibri"/>
          <a:cs typeface="Calibri"/>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9BBB59"/>
          </a:solidFill>
        </a:fill>
      </a:tcStyle>
    </a:firstRow>
  </a:tblStyle>
  <a:tblStyle styleId="{EEE7283C-3CF3-47DC-8721-378D4A62B228}" styleName="">
    <a:tblBg/>
    <a:wholeTbl>
      <a:tcTxStyle b="on" i="on">
        <a:font>
          <a:latin typeface="Calibri"/>
          <a:ea typeface="Calibri"/>
          <a:cs typeface="Calibri"/>
        </a:font>
        <a:srgbClr val="000000"/>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CDCCE"/>
          </a:solidFill>
        </a:fill>
      </a:tcStyle>
    </a:wholeTbl>
    <a:band2H>
      <a:tcTxStyle b="def" i="def"/>
      <a:tcStyle>
        <a:tcBdr/>
        <a:fill>
          <a:solidFill>
            <a:srgbClr val="FDEEE8"/>
          </a:solidFill>
        </a:fill>
      </a:tcStyle>
    </a:band2H>
    <a:firstCol>
      <a:tcTxStyle b="on" i="on">
        <a:font>
          <a:latin typeface="Calibri"/>
          <a:ea typeface="Calibri"/>
          <a:cs typeface="Calibri"/>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79646"/>
          </a:solidFill>
        </a:fill>
      </a:tcStyle>
    </a:firstCol>
    <a:lastRow>
      <a:tcTxStyle b="on" i="on">
        <a:font>
          <a:latin typeface="Calibri"/>
          <a:ea typeface="Calibri"/>
          <a:cs typeface="Calibri"/>
        </a:font>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79646"/>
          </a:solidFill>
        </a:fill>
      </a:tcStyle>
    </a:lastRow>
    <a:firstRow>
      <a:tcTxStyle b="on" i="on">
        <a:font>
          <a:latin typeface="Calibri"/>
          <a:ea typeface="Calibri"/>
          <a:cs typeface="Calibri"/>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79646"/>
          </a:solidFill>
        </a:fill>
      </a:tcStyle>
    </a:firstRow>
  </a:tblStyle>
  <a:tblStyle styleId="{CF821DB8-F4EB-4A41-A1BA-3FCAFE7338EE}" styleName="">
    <a:tblBg/>
    <a:wholeTbl>
      <a:tcTxStyle b="on" i="on">
        <a:font>
          <a:latin typeface="Calibri"/>
          <a:ea typeface="Calibri"/>
          <a:cs typeface="Calibri"/>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b="def" i="def"/>
      <a:tcStyle>
        <a:tcBdr/>
        <a:fill>
          <a:solidFill>
            <a:srgbClr val="FFFFFF"/>
          </a:solidFill>
        </a:fill>
      </a:tcStyle>
    </a:band2H>
    <a:firstCol>
      <a:tcTxStyle b="on" i="on">
        <a:font>
          <a:latin typeface="Calibri"/>
          <a:ea typeface="Calibri"/>
          <a:cs typeface="Calibri"/>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4F81BD"/>
          </a:solidFill>
        </a:fill>
      </a:tcStyle>
    </a:firstCol>
    <a:lastRow>
      <a:tcTxStyle b="on" i="on">
        <a:font>
          <a:latin typeface="Calibri"/>
          <a:ea typeface="Calibri"/>
          <a:cs typeface="Calibri"/>
        </a:font>
        <a:srgbClr val="000000"/>
      </a:tcTxStyle>
      <a:tcStyle>
        <a:tcBdr>
          <a:left>
            <a:ln w="12700" cap="flat">
              <a:noFill/>
              <a:miter lim="400000"/>
            </a:ln>
          </a:left>
          <a:right>
            <a:ln w="12700" cap="flat">
              <a:noFill/>
              <a:miter lim="400000"/>
            </a:ln>
          </a:right>
          <a:top>
            <a:ln w="50800" cap="flat">
              <a:solidFill>
                <a:srgbClr val="000000"/>
              </a:solidFill>
              <a:prstDash val="solid"/>
              <a:bevel/>
            </a:ln>
          </a:top>
          <a:bottom>
            <a:ln w="25400" cap="flat">
              <a:solidFill>
                <a:srgbClr val="000000"/>
              </a:solidFill>
              <a:prstDash val="solid"/>
              <a:bevel/>
            </a:ln>
          </a:bottom>
          <a:insideH>
            <a:ln w="12700" cap="flat">
              <a:noFill/>
              <a:miter lim="400000"/>
            </a:ln>
          </a:insideH>
          <a:insideV>
            <a:ln w="12700" cap="flat">
              <a:noFill/>
              <a:miter lim="400000"/>
            </a:ln>
          </a:insideV>
        </a:tcBdr>
        <a:fill>
          <a:solidFill>
            <a:srgbClr val="FFFFFF"/>
          </a:solidFill>
        </a:fill>
      </a:tcStyle>
    </a:lastRow>
    <a:firstRow>
      <a:tcTxStyle b="on" i="on">
        <a:font>
          <a:latin typeface="Calibri"/>
          <a:ea typeface="Calibri"/>
          <a:cs typeface="Calibri"/>
        </a:font>
        <a:srgbClr val="FFFFFF"/>
      </a:tcTxStyle>
      <a:tcStyle>
        <a:tcBdr>
          <a:left>
            <a:ln w="12700" cap="flat">
              <a:noFill/>
              <a:miter lim="400000"/>
            </a:ln>
          </a:left>
          <a:right>
            <a:ln w="12700" cap="flat">
              <a:noFill/>
              <a:miter lim="400000"/>
            </a:ln>
          </a:right>
          <a:top>
            <a:ln w="25400" cap="flat">
              <a:solidFill>
                <a:srgbClr val="000000"/>
              </a:solidFill>
              <a:prstDash val="solid"/>
              <a:bevel/>
            </a:ln>
          </a:top>
          <a:bottom>
            <a:ln w="25400" cap="flat">
              <a:solidFill>
                <a:srgbClr val="000000"/>
              </a:solidFill>
              <a:prstDash val="solid"/>
              <a:bevel/>
            </a:ln>
          </a:bottom>
          <a:insideH>
            <a:ln w="12700" cap="flat">
              <a:noFill/>
              <a:miter lim="400000"/>
            </a:ln>
          </a:insideH>
          <a:insideV>
            <a:ln w="12700" cap="flat">
              <a:noFill/>
              <a:miter lim="400000"/>
            </a:ln>
          </a:insideV>
        </a:tcBdr>
        <a:fill>
          <a:solidFill>
            <a:srgbClr val="4F81BD"/>
          </a:solidFill>
        </a:fill>
      </a:tcStyle>
    </a:firstRow>
  </a:tblStyle>
  <a:tblStyle styleId="{33BA23B1-9221-436E-865A-0063620EA4FD}" styleName="">
    <a:tblBg/>
    <a:wholeTbl>
      <a:tcTxStyle b="on" i="on">
        <a:font>
          <a:latin typeface="Calibri"/>
          <a:ea typeface="Calibri"/>
          <a:cs typeface="Calibri"/>
        </a:font>
        <a:srgbClr val="000000"/>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CACACA"/>
          </a:solidFill>
        </a:fill>
      </a:tcStyle>
    </a:wholeTbl>
    <a:band2H>
      <a:tcTxStyle b="def" i="def"/>
      <a:tcStyle>
        <a:tcBdr/>
        <a:fill>
          <a:solidFill>
            <a:srgbClr val="E6E6E6"/>
          </a:solidFill>
        </a:fill>
      </a:tcStyle>
    </a:band2H>
    <a:firstCol>
      <a:tcTxStyle b="on" i="on">
        <a:font>
          <a:latin typeface="Calibri"/>
          <a:ea typeface="Calibri"/>
          <a:cs typeface="Calibri"/>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fill>
      </a:tcStyle>
    </a:firstCol>
    <a:lastRow>
      <a:tcTxStyle b="on" i="on">
        <a:font>
          <a:latin typeface="Calibri"/>
          <a:ea typeface="Calibri"/>
          <a:cs typeface="Calibri"/>
        </a:font>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fill>
      </a:tcStyle>
    </a:lastRow>
    <a:firstRow>
      <a:tcTxStyle b="on" i="on">
        <a:font>
          <a:latin typeface="Calibri"/>
          <a:ea typeface="Calibri"/>
          <a:cs typeface="Calibri"/>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fill>
      </a:tcStyle>
    </a:firstRow>
  </a:tblStyle>
  <a:tblStyle styleId="{2708684C-4D16-4618-839F-0558EEFCDFE6}" styleName="">
    <a:tblBg/>
    <a:wholeTbl>
      <a:tcTxStyle b="on" i="on">
        <a:font>
          <a:latin typeface="Calibri"/>
          <a:ea typeface="Calibri"/>
          <a:cs typeface="Calibri"/>
        </a:font>
        <a:srgbClr val="000000"/>
      </a:tcTxStyle>
      <a:tcStyle>
        <a:tcBdr>
          <a:left>
            <a:ln w="12700" cap="flat">
              <a:solidFill>
                <a:srgbClr val="000000"/>
              </a:solidFill>
              <a:prstDash val="solid"/>
              <a:bevel/>
            </a:ln>
          </a:left>
          <a:right>
            <a:ln w="12700" cap="flat">
              <a:solidFill>
                <a:srgbClr val="000000"/>
              </a:solidFill>
              <a:prstDash val="solid"/>
              <a:bevel/>
            </a:ln>
          </a:right>
          <a:top>
            <a:ln w="12700" cap="flat">
              <a:solidFill>
                <a:srgbClr val="000000"/>
              </a:solidFill>
              <a:prstDash val="solid"/>
              <a:bevel/>
            </a:ln>
          </a:top>
          <a:bottom>
            <a:ln w="12700" cap="flat">
              <a:solidFill>
                <a:srgbClr val="000000"/>
              </a:solidFill>
              <a:prstDash val="solid"/>
              <a:bevel/>
            </a:ln>
          </a:bottom>
          <a:insideH>
            <a:ln w="12700" cap="flat">
              <a:solidFill>
                <a:srgbClr val="000000"/>
              </a:solidFill>
              <a:prstDash val="solid"/>
              <a:bevel/>
            </a:ln>
          </a:insideH>
          <a:insideV>
            <a:ln w="12700" cap="flat">
              <a:solidFill>
                <a:srgbClr val="000000"/>
              </a:solidFill>
              <a:prstDash val="solid"/>
              <a:bevel/>
            </a:ln>
          </a:insideV>
        </a:tcBdr>
        <a:fill>
          <a:solidFill>
            <a:srgbClr val="000000">
              <a:alpha val="20000"/>
            </a:srgbClr>
          </a:solidFill>
        </a:fill>
      </a:tcStyle>
    </a:wholeTbl>
    <a:band2H>
      <a:tcTxStyle b="def" i="def"/>
      <a:tcStyle>
        <a:tcBdr/>
        <a:fill>
          <a:solidFill>
            <a:srgbClr val="FFFFFF"/>
          </a:solidFill>
        </a:fill>
      </a:tcStyle>
    </a:band2H>
    <a:firstCol>
      <a:tcTxStyle b="on" i="on">
        <a:font>
          <a:latin typeface="Calibri"/>
          <a:ea typeface="Calibri"/>
          <a:cs typeface="Calibri"/>
        </a:font>
        <a:srgbClr val="000000"/>
      </a:tcTxStyle>
      <a:tcStyle>
        <a:tcBdr>
          <a:left>
            <a:ln w="12700" cap="flat">
              <a:solidFill>
                <a:srgbClr val="000000"/>
              </a:solidFill>
              <a:prstDash val="solid"/>
              <a:bevel/>
            </a:ln>
          </a:left>
          <a:right>
            <a:ln w="12700" cap="flat">
              <a:solidFill>
                <a:srgbClr val="000000"/>
              </a:solidFill>
              <a:prstDash val="solid"/>
              <a:bevel/>
            </a:ln>
          </a:right>
          <a:top>
            <a:ln w="12700" cap="flat">
              <a:solidFill>
                <a:srgbClr val="000000"/>
              </a:solidFill>
              <a:prstDash val="solid"/>
              <a:bevel/>
            </a:ln>
          </a:top>
          <a:bottom>
            <a:ln w="12700" cap="flat">
              <a:solidFill>
                <a:srgbClr val="000000"/>
              </a:solidFill>
              <a:prstDash val="solid"/>
              <a:bevel/>
            </a:ln>
          </a:bottom>
          <a:insideH>
            <a:ln w="12700" cap="flat">
              <a:solidFill>
                <a:srgbClr val="000000"/>
              </a:solidFill>
              <a:prstDash val="solid"/>
              <a:bevel/>
            </a:ln>
          </a:insideH>
          <a:insideV>
            <a:ln w="12700" cap="flat">
              <a:solidFill>
                <a:srgbClr val="000000"/>
              </a:solidFill>
              <a:prstDash val="solid"/>
              <a:bevel/>
            </a:ln>
          </a:insideV>
        </a:tcBdr>
        <a:fill>
          <a:solidFill>
            <a:srgbClr val="000000">
              <a:alpha val="20000"/>
            </a:srgbClr>
          </a:solidFill>
        </a:fill>
      </a:tcStyle>
    </a:firstCol>
    <a:lastRow>
      <a:tcTxStyle b="on" i="on">
        <a:font>
          <a:latin typeface="Calibri"/>
          <a:ea typeface="Calibri"/>
          <a:cs typeface="Calibri"/>
        </a:font>
        <a:srgbClr val="000000"/>
      </a:tcTxStyle>
      <a:tcStyle>
        <a:tcBdr>
          <a:left>
            <a:ln w="12700" cap="flat">
              <a:solidFill>
                <a:srgbClr val="000000"/>
              </a:solidFill>
              <a:prstDash val="solid"/>
              <a:bevel/>
            </a:ln>
          </a:left>
          <a:right>
            <a:ln w="12700" cap="flat">
              <a:solidFill>
                <a:srgbClr val="000000"/>
              </a:solidFill>
              <a:prstDash val="solid"/>
              <a:bevel/>
            </a:ln>
          </a:right>
          <a:top>
            <a:ln w="50800" cap="flat">
              <a:solidFill>
                <a:srgbClr val="000000"/>
              </a:solidFill>
              <a:prstDash val="solid"/>
              <a:bevel/>
            </a:ln>
          </a:top>
          <a:bottom>
            <a:ln w="12700" cap="flat">
              <a:solidFill>
                <a:srgbClr val="000000"/>
              </a:solidFill>
              <a:prstDash val="solid"/>
              <a:bevel/>
            </a:ln>
          </a:bottom>
          <a:insideH>
            <a:ln w="12700" cap="flat">
              <a:solidFill>
                <a:srgbClr val="000000"/>
              </a:solidFill>
              <a:prstDash val="solid"/>
              <a:bevel/>
            </a:ln>
          </a:insideH>
          <a:insideV>
            <a:ln w="12700" cap="flat">
              <a:solidFill>
                <a:srgbClr val="000000"/>
              </a:solidFill>
              <a:prstDash val="solid"/>
              <a:bevel/>
            </a:ln>
          </a:insideV>
        </a:tcBdr>
        <a:fill>
          <a:noFill/>
        </a:fill>
      </a:tcStyle>
    </a:lastRow>
    <a:firstRow>
      <a:tcTxStyle b="on" i="on">
        <a:font>
          <a:latin typeface="Calibri"/>
          <a:ea typeface="Calibri"/>
          <a:cs typeface="Calibri"/>
        </a:font>
        <a:srgbClr val="000000"/>
      </a:tcTxStyle>
      <a:tcStyle>
        <a:tcBdr>
          <a:left>
            <a:ln w="12700" cap="flat">
              <a:solidFill>
                <a:srgbClr val="000000"/>
              </a:solidFill>
              <a:prstDash val="solid"/>
              <a:bevel/>
            </a:ln>
          </a:left>
          <a:right>
            <a:ln w="12700" cap="flat">
              <a:solidFill>
                <a:srgbClr val="000000"/>
              </a:solidFill>
              <a:prstDash val="solid"/>
              <a:bevel/>
            </a:ln>
          </a:right>
          <a:top>
            <a:ln w="12700" cap="flat">
              <a:solidFill>
                <a:srgbClr val="000000"/>
              </a:solidFill>
              <a:prstDash val="solid"/>
              <a:bevel/>
            </a:ln>
          </a:top>
          <a:bottom>
            <a:ln w="25400" cap="flat">
              <a:solidFill>
                <a:srgbClr val="000000"/>
              </a:solidFill>
              <a:prstDash val="solid"/>
              <a:bevel/>
            </a:ln>
          </a:bottom>
          <a:insideH>
            <a:ln w="12700" cap="flat">
              <a:solidFill>
                <a:srgbClr val="000000"/>
              </a:solidFill>
              <a:prstDash val="solid"/>
              <a:bevel/>
            </a:ln>
          </a:insideH>
          <a:insideV>
            <a:ln w="12700" cap="flat">
              <a:solidFill>
                <a:srgbClr val="000000"/>
              </a:solidFill>
              <a:prstDash val="solid"/>
              <a:bevel/>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showComments="1"/>
</file>

<file path=ppt/_rels/presentation.xml.rels><?xml version="1.0" encoding="UTF-8" standalone="yes"?><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s>

</file>

<file path=ppt/notesMasters/_rels/notesMaster1.xml.rels><?xml version="1.0" encoding="UTF-8" standalone="yes"?><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Shape 49"/>
          <p:cNvSpPr/>
          <p:nvPr>
            <p:ph type="sldImg"/>
          </p:nvPr>
        </p:nvSpPr>
        <p:spPr>
          <a:xfrm>
            <a:off x="1143000" y="685800"/>
            <a:ext cx="4572000" cy="3429000"/>
          </a:xfrm>
          <a:prstGeom prst="rect">
            <a:avLst/>
          </a:prstGeom>
        </p:spPr>
        <p:txBody>
          <a:bodyPr/>
          <a:lstStyle/>
          <a:p>
            <a:pPr lvl="0"/>
          </a:p>
        </p:txBody>
      </p:sp>
      <p:sp>
        <p:nvSpPr>
          <p:cNvPr id="50" name="Shape 50"/>
          <p:cNvSpPr/>
          <p:nvPr>
            <p:ph type="body" sz="quarter" idx="1"/>
          </p:nvPr>
        </p:nvSpPr>
        <p:spPr>
          <a:xfrm>
            <a:off x="914400" y="4343400"/>
            <a:ext cx="5029200" cy="4114800"/>
          </a:xfrm>
          <a:prstGeom prst="rect">
            <a:avLst/>
          </a:prstGeom>
        </p:spPr>
        <p:txBody>
          <a:bodyPr/>
          <a:lstStyle/>
          <a:p>
            <a:pPr lvl="0"/>
          </a:p>
        </p:txBody>
      </p:sp>
    </p:spTree>
  </p:cSld>
  <p:clrMap bg1="lt1" tx1="dk1" bg2="lt2" tx2="dk2" accent1="accent1" accent2="accent2" accent3="accent3" accent4="accent4" accent5="accent5" accent6="accent6" hlink="hlink" folHlink="folHlink"/>
  <p:notesStyle>
    <a:lvl1pPr defTabSz="457200">
      <a:lnSpc>
        <a:spcPct val="125000"/>
      </a:lnSpc>
      <a:defRPr sz="2400">
        <a:latin typeface="+mn-lt"/>
        <a:ea typeface="+mn-ea"/>
        <a:cs typeface="+mn-cs"/>
        <a:sym typeface="Avenir Roman"/>
      </a:defRPr>
    </a:lvl1pPr>
    <a:lvl2pPr indent="228600" defTabSz="457200">
      <a:lnSpc>
        <a:spcPct val="125000"/>
      </a:lnSpc>
      <a:defRPr sz="2400">
        <a:latin typeface="+mn-lt"/>
        <a:ea typeface="+mn-ea"/>
        <a:cs typeface="+mn-cs"/>
        <a:sym typeface="Avenir Roman"/>
      </a:defRPr>
    </a:lvl2pPr>
    <a:lvl3pPr indent="457200" defTabSz="457200">
      <a:lnSpc>
        <a:spcPct val="125000"/>
      </a:lnSpc>
      <a:defRPr sz="2400">
        <a:latin typeface="+mn-lt"/>
        <a:ea typeface="+mn-ea"/>
        <a:cs typeface="+mn-cs"/>
        <a:sym typeface="Avenir Roman"/>
      </a:defRPr>
    </a:lvl3pPr>
    <a:lvl4pPr indent="685800" defTabSz="457200">
      <a:lnSpc>
        <a:spcPct val="125000"/>
      </a:lnSpc>
      <a:defRPr sz="2400">
        <a:latin typeface="+mn-lt"/>
        <a:ea typeface="+mn-ea"/>
        <a:cs typeface="+mn-cs"/>
        <a:sym typeface="Avenir Roman"/>
      </a:defRPr>
    </a:lvl4pPr>
    <a:lvl5pPr indent="914400" defTabSz="457200">
      <a:lnSpc>
        <a:spcPct val="125000"/>
      </a:lnSpc>
      <a:defRPr sz="2400">
        <a:latin typeface="+mn-lt"/>
        <a:ea typeface="+mn-ea"/>
        <a:cs typeface="+mn-cs"/>
        <a:sym typeface="Avenir Roman"/>
      </a:defRPr>
    </a:lvl5pPr>
    <a:lvl6pPr indent="1143000" defTabSz="457200">
      <a:lnSpc>
        <a:spcPct val="125000"/>
      </a:lnSpc>
      <a:defRPr sz="2400">
        <a:latin typeface="+mn-lt"/>
        <a:ea typeface="+mn-ea"/>
        <a:cs typeface="+mn-cs"/>
        <a:sym typeface="Avenir Roman"/>
      </a:defRPr>
    </a:lvl6pPr>
    <a:lvl7pPr indent="1371600" defTabSz="457200">
      <a:lnSpc>
        <a:spcPct val="125000"/>
      </a:lnSpc>
      <a:defRPr sz="2400">
        <a:latin typeface="+mn-lt"/>
        <a:ea typeface="+mn-ea"/>
        <a:cs typeface="+mn-cs"/>
        <a:sym typeface="Avenir Roman"/>
      </a:defRPr>
    </a:lvl7pPr>
    <a:lvl8pPr indent="1600200" defTabSz="457200">
      <a:lnSpc>
        <a:spcPct val="125000"/>
      </a:lnSpc>
      <a:defRPr sz="2400">
        <a:latin typeface="+mn-lt"/>
        <a:ea typeface="+mn-ea"/>
        <a:cs typeface="+mn-cs"/>
        <a:sym typeface="Avenir Roman"/>
      </a:defRPr>
    </a:lvl8pPr>
    <a:lvl9pPr indent="1828800" defTabSz="457200">
      <a:lnSpc>
        <a:spcPct val="125000"/>
      </a:lnSpc>
      <a:defRPr sz="2400">
        <a:latin typeface="+mn-lt"/>
        <a:ea typeface="+mn-ea"/>
        <a:cs typeface="+mn-cs"/>
        <a:sym typeface="Avenir Roman"/>
      </a:defRPr>
    </a:lvl9pPr>
  </p:notesStyle>
</p:notesMaster>
</file>

<file path=ppt/slideLayouts/_rels/slideLayout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showMasterSp="1" showMasterPhAnim="1">
  <p:cSld name="Title Slide">
    <p:spTree>
      <p:nvGrpSpPr>
        <p:cNvPr id="1" name=""/>
        <p:cNvGrpSpPr/>
        <p:nvPr/>
      </p:nvGrpSpPr>
      <p:grpSpPr>
        <a:xfrm>
          <a:off x="0" y="0"/>
          <a:ext cx="0" cy="0"/>
          <a:chOff x="0" y="0"/>
          <a:chExt cx="0" cy="0"/>
        </a:xfrm>
      </p:grpSpPr>
      <p:sp>
        <p:nvSpPr>
          <p:cNvPr id="9" name="Shape 9"/>
          <p:cNvSpPr/>
          <p:nvPr>
            <p:ph type="title"/>
          </p:nvPr>
        </p:nvSpPr>
        <p:spPr>
          <a:xfrm>
            <a:off x="685800" y="1844675"/>
            <a:ext cx="7772400" cy="2041525"/>
          </a:xfrm>
          <a:prstGeom prst="rect">
            <a:avLst/>
          </a:prstGeom>
        </p:spPr>
        <p:txBody>
          <a:bodyPr/>
          <a:lstStyle/>
          <a:p>
            <a:pPr lvl="0">
              <a:defRPr sz="1800"/>
            </a:pPr>
            <a:r>
              <a:rPr sz="4400"/>
              <a:t>Click to edit Master title style</a:t>
            </a:r>
          </a:p>
        </p:txBody>
      </p:sp>
      <p:sp>
        <p:nvSpPr>
          <p:cNvPr id="10" name="Shape 10"/>
          <p:cNvSpPr/>
          <p:nvPr>
            <p:ph type="body" idx="1"/>
          </p:nvPr>
        </p:nvSpPr>
        <p:spPr>
          <a:xfrm>
            <a:off x="1371600" y="3886200"/>
            <a:ext cx="6400800" cy="2971800"/>
          </a:xfrm>
          <a:prstGeom prst="rect">
            <a:avLst/>
          </a:prstGeom>
        </p:spPr>
        <p:txBody>
          <a:bodyPr/>
          <a:lstStyle>
            <a:lvl1pPr marL="0" indent="0" algn="ctr">
              <a:buSzTx/>
              <a:buFontTx/>
              <a:buNone/>
              <a:defRPr>
                <a:solidFill>
                  <a:srgbClr val="888888"/>
                </a:solidFill>
              </a:defRPr>
            </a:lvl1pPr>
          </a:lstStyle>
          <a:p>
            <a:pPr lvl="0">
              <a:defRPr sz="1800">
                <a:solidFill>
                  <a:srgbClr val="000000"/>
                </a:solidFill>
              </a:defRPr>
            </a:pPr>
            <a:r>
              <a:rPr sz="3200">
                <a:solidFill>
                  <a:srgbClr val="888888"/>
                </a:solidFill>
              </a:rPr>
              <a:t>Click to edit Master subtitle style</a:t>
            </a:r>
          </a:p>
        </p:txBody>
      </p:sp>
      <p:sp>
        <p:nvSpPr>
          <p:cNvPr id="11" name="Shape 11"/>
          <p:cNvSpPr/>
          <p:nvPr>
            <p:ph type="sldNum" sz="quarter" idx="2"/>
          </p:nvPr>
        </p:nvSpPr>
        <p:spPr>
          <a:prstGeom prst="rect">
            <a:avLst/>
          </a:prstGeom>
        </p:spPr>
        <p:txBody>
          <a:bodyPr/>
          <a:lstStyle/>
          <a:p>
            <a:pPr lvl="0"/>
            <a:fld id="{86CB4B4D-7CA3-9044-876B-883B54F8677D}" type="slidenum"/>
          </a:p>
        </p:txBody>
      </p:sp>
    </p:spTree>
  </p:cSld>
  <p:clrMapOvr>
    <a:masterClrMapping/>
  </p:clrMapOvr>
  <p:transitio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type="tx" showMasterSp="1" showMasterPhAnim="1">
  <p:cSld name="Title and Vertical Text">
    <p:spTree>
      <p:nvGrpSpPr>
        <p:cNvPr id="1" name=""/>
        <p:cNvGrpSpPr/>
        <p:nvPr/>
      </p:nvGrpSpPr>
      <p:grpSpPr>
        <a:xfrm>
          <a:off x="0" y="0"/>
          <a:ext cx="0" cy="0"/>
          <a:chOff x="0" y="0"/>
          <a:chExt cx="0" cy="0"/>
        </a:xfrm>
      </p:grpSpPr>
      <p:sp>
        <p:nvSpPr>
          <p:cNvPr id="42" name="Shape 42"/>
          <p:cNvSpPr/>
          <p:nvPr>
            <p:ph type="title"/>
          </p:nvPr>
        </p:nvSpPr>
        <p:spPr>
          <a:prstGeom prst="rect">
            <a:avLst/>
          </a:prstGeom>
        </p:spPr>
        <p:txBody>
          <a:bodyPr/>
          <a:lstStyle/>
          <a:p>
            <a:pPr lvl="0">
              <a:defRPr sz="1800"/>
            </a:pPr>
            <a:r>
              <a:rPr sz="4400"/>
              <a:t>Click to edit Master title style</a:t>
            </a:r>
          </a:p>
        </p:txBody>
      </p:sp>
      <p:sp>
        <p:nvSpPr>
          <p:cNvPr id="43" name="Shape 43"/>
          <p:cNvSpPr/>
          <p:nvPr>
            <p:ph type="body" idx="1"/>
          </p:nvPr>
        </p:nvSpPr>
        <p:spPr>
          <a:prstGeom prst="rect">
            <a:avLst/>
          </a:prstGeom>
        </p:spPr>
        <p:txBody>
          <a:bodyPr/>
          <a:lstStyle/>
          <a:p>
            <a:pPr lvl="0">
              <a:defRPr sz="1800"/>
            </a:pPr>
            <a:r>
              <a:rPr sz="3200"/>
              <a:t>Click to edit Master text styles</a:t>
            </a:r>
            <a:endParaRPr sz="3200"/>
          </a:p>
          <a:p>
            <a:pPr lvl="1">
              <a:defRPr sz="1800"/>
            </a:pPr>
            <a:r>
              <a:rPr sz="3200"/>
              <a:t>Second level</a:t>
            </a:r>
            <a:endParaRPr sz="3200"/>
          </a:p>
          <a:p>
            <a:pPr lvl="2">
              <a:defRPr sz="1800"/>
            </a:pPr>
            <a:r>
              <a:rPr sz="3200"/>
              <a:t>Third level</a:t>
            </a:r>
            <a:endParaRPr sz="3200"/>
          </a:p>
          <a:p>
            <a:pPr lvl="3">
              <a:defRPr sz="1800"/>
            </a:pPr>
            <a:r>
              <a:rPr sz="3200"/>
              <a:t>Fourth level</a:t>
            </a:r>
            <a:endParaRPr sz="3200"/>
          </a:p>
          <a:p>
            <a:pPr lvl="4">
              <a:defRPr sz="1800"/>
            </a:pPr>
            <a:r>
              <a:rPr sz="3200"/>
              <a:t>Fifth level</a:t>
            </a:r>
          </a:p>
        </p:txBody>
      </p:sp>
      <p:sp>
        <p:nvSpPr>
          <p:cNvPr id="44" name="Shape 44"/>
          <p:cNvSpPr/>
          <p:nvPr>
            <p:ph type="sldNum" sz="quarter" idx="2"/>
          </p:nvPr>
        </p:nvSpPr>
        <p:spPr>
          <a:prstGeom prst="rect">
            <a:avLst/>
          </a:prstGeom>
        </p:spPr>
        <p:txBody>
          <a:bodyPr/>
          <a:lstStyle/>
          <a:p>
            <a:pPr lvl="0"/>
            <a:fld id="{86CB4B4D-7CA3-9044-876B-883B54F8677D}" type="slidenum"/>
          </a:p>
        </p:txBody>
      </p:sp>
    </p:spTree>
  </p:cSld>
  <p:clrMapOvr>
    <a:masterClrMapping/>
  </p:clrMapOvr>
  <p:transitio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type="tx" showMasterSp="1" showMasterPhAnim="1">
  <p:cSld name="Vertical Title and Text">
    <p:spTree>
      <p:nvGrpSpPr>
        <p:cNvPr id="1" name=""/>
        <p:cNvGrpSpPr/>
        <p:nvPr/>
      </p:nvGrpSpPr>
      <p:grpSpPr>
        <a:xfrm>
          <a:off x="0" y="0"/>
          <a:ext cx="0" cy="0"/>
          <a:chOff x="0" y="0"/>
          <a:chExt cx="0" cy="0"/>
        </a:xfrm>
      </p:grpSpPr>
      <p:sp>
        <p:nvSpPr>
          <p:cNvPr id="46" name="Shape 46"/>
          <p:cNvSpPr/>
          <p:nvPr>
            <p:ph type="title"/>
          </p:nvPr>
        </p:nvSpPr>
        <p:spPr>
          <a:xfrm>
            <a:off x="6629400" y="0"/>
            <a:ext cx="2057400" cy="6400802"/>
          </a:xfrm>
          <a:prstGeom prst="rect">
            <a:avLst/>
          </a:prstGeom>
        </p:spPr>
        <p:txBody>
          <a:bodyPr/>
          <a:lstStyle/>
          <a:p>
            <a:pPr lvl="0">
              <a:defRPr sz="1800"/>
            </a:pPr>
            <a:r>
              <a:rPr sz="4400"/>
              <a:t>Click to edit Master title style</a:t>
            </a:r>
          </a:p>
        </p:txBody>
      </p:sp>
      <p:sp>
        <p:nvSpPr>
          <p:cNvPr id="47" name="Shape 47"/>
          <p:cNvSpPr/>
          <p:nvPr>
            <p:ph type="body" idx="1"/>
          </p:nvPr>
        </p:nvSpPr>
        <p:spPr>
          <a:xfrm>
            <a:off x="457200" y="274638"/>
            <a:ext cx="6019800" cy="6583363"/>
          </a:xfrm>
          <a:prstGeom prst="rect">
            <a:avLst/>
          </a:prstGeom>
        </p:spPr>
        <p:txBody>
          <a:bodyPr/>
          <a:lstStyle/>
          <a:p>
            <a:pPr lvl="0">
              <a:defRPr sz="1800"/>
            </a:pPr>
            <a:r>
              <a:rPr sz="3200"/>
              <a:t>Click to edit Master text styles</a:t>
            </a:r>
            <a:endParaRPr sz="3200"/>
          </a:p>
          <a:p>
            <a:pPr lvl="1">
              <a:defRPr sz="1800"/>
            </a:pPr>
            <a:r>
              <a:rPr sz="3200"/>
              <a:t>Second level</a:t>
            </a:r>
            <a:endParaRPr sz="3200"/>
          </a:p>
          <a:p>
            <a:pPr lvl="2">
              <a:defRPr sz="1800"/>
            </a:pPr>
            <a:r>
              <a:rPr sz="3200"/>
              <a:t>Third level</a:t>
            </a:r>
            <a:endParaRPr sz="3200"/>
          </a:p>
          <a:p>
            <a:pPr lvl="3">
              <a:defRPr sz="1800"/>
            </a:pPr>
            <a:r>
              <a:rPr sz="3200"/>
              <a:t>Fourth level</a:t>
            </a:r>
            <a:endParaRPr sz="3200"/>
          </a:p>
          <a:p>
            <a:pPr lvl="4">
              <a:defRPr sz="1800"/>
            </a:pPr>
            <a:r>
              <a:rPr sz="3200"/>
              <a:t>Fifth level</a:t>
            </a:r>
          </a:p>
        </p:txBody>
      </p:sp>
      <p:sp>
        <p:nvSpPr>
          <p:cNvPr id="48" name="Shape 48"/>
          <p:cNvSpPr/>
          <p:nvPr>
            <p:ph type="sldNum" sz="quarter" idx="2"/>
          </p:nvPr>
        </p:nvSpPr>
        <p:spPr>
          <a:prstGeom prst="rect">
            <a:avLst/>
          </a:prstGeom>
        </p:spPr>
        <p:txBody>
          <a:bodyPr/>
          <a:lstStyle/>
          <a:p>
            <a:pPr lvl="0"/>
            <a:fld id="{86CB4B4D-7CA3-9044-876B-883B54F8677D}" type="slidenum"/>
          </a:p>
        </p:txBody>
      </p:sp>
    </p:spTree>
  </p:cSld>
  <p:clrMapOvr>
    <a:masterClrMapping/>
  </p:clrMapOvr>
  <p:transitio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type="tx" showMasterSp="1" showMasterPhAnim="1">
  <p:cSld name="Title and Content">
    <p:spTree>
      <p:nvGrpSpPr>
        <p:cNvPr id="1" name=""/>
        <p:cNvGrpSpPr/>
        <p:nvPr/>
      </p:nvGrpSpPr>
      <p:grpSpPr>
        <a:xfrm>
          <a:off x="0" y="0"/>
          <a:ext cx="0" cy="0"/>
          <a:chOff x="0" y="0"/>
          <a:chExt cx="0" cy="0"/>
        </a:xfrm>
      </p:grpSpPr>
      <p:sp>
        <p:nvSpPr>
          <p:cNvPr id="13" name="Shape 13"/>
          <p:cNvSpPr/>
          <p:nvPr>
            <p:ph type="title"/>
          </p:nvPr>
        </p:nvSpPr>
        <p:spPr>
          <a:prstGeom prst="rect">
            <a:avLst/>
          </a:prstGeom>
        </p:spPr>
        <p:txBody>
          <a:bodyPr/>
          <a:lstStyle/>
          <a:p>
            <a:pPr lvl="0">
              <a:defRPr sz="1800"/>
            </a:pPr>
            <a:r>
              <a:rPr sz="4400"/>
              <a:t>Click to edit Master title style</a:t>
            </a:r>
          </a:p>
        </p:txBody>
      </p:sp>
      <p:sp>
        <p:nvSpPr>
          <p:cNvPr id="14" name="Shape 14"/>
          <p:cNvSpPr/>
          <p:nvPr>
            <p:ph type="body" idx="1"/>
          </p:nvPr>
        </p:nvSpPr>
        <p:spPr>
          <a:prstGeom prst="rect">
            <a:avLst/>
          </a:prstGeom>
        </p:spPr>
        <p:txBody>
          <a:bodyPr/>
          <a:lstStyle/>
          <a:p>
            <a:pPr lvl="0">
              <a:defRPr sz="1800"/>
            </a:pPr>
            <a:r>
              <a:rPr sz="3200"/>
              <a:t>Click to edit Master text styles</a:t>
            </a:r>
            <a:endParaRPr sz="3200"/>
          </a:p>
          <a:p>
            <a:pPr lvl="1">
              <a:defRPr sz="1800"/>
            </a:pPr>
            <a:r>
              <a:rPr sz="3200"/>
              <a:t>Second level</a:t>
            </a:r>
            <a:endParaRPr sz="3200"/>
          </a:p>
          <a:p>
            <a:pPr lvl="2">
              <a:defRPr sz="1800"/>
            </a:pPr>
            <a:r>
              <a:rPr sz="3200"/>
              <a:t>Third level</a:t>
            </a:r>
            <a:endParaRPr sz="3200"/>
          </a:p>
          <a:p>
            <a:pPr lvl="3">
              <a:defRPr sz="1800"/>
            </a:pPr>
            <a:r>
              <a:rPr sz="3200"/>
              <a:t>Fourth level</a:t>
            </a:r>
            <a:endParaRPr sz="3200"/>
          </a:p>
          <a:p>
            <a:pPr lvl="4">
              <a:defRPr sz="1800"/>
            </a:pPr>
            <a:r>
              <a:rPr sz="3200"/>
              <a:t>Fifth level</a:t>
            </a:r>
          </a:p>
        </p:txBody>
      </p:sp>
      <p:sp>
        <p:nvSpPr>
          <p:cNvPr id="15" name="Shape 15"/>
          <p:cNvSpPr/>
          <p:nvPr>
            <p:ph type="sldNum" sz="quarter" idx="2"/>
          </p:nvPr>
        </p:nvSpPr>
        <p:spPr>
          <a:prstGeom prst="rect">
            <a:avLst/>
          </a:prstGeom>
        </p:spPr>
        <p:txBody>
          <a:bodyPr/>
          <a:lstStyle/>
          <a:p>
            <a:pPr lvl="0"/>
            <a:fld id="{86CB4B4D-7CA3-9044-876B-883B54F8677D}" type="slidenum"/>
          </a:p>
        </p:txBody>
      </p:sp>
    </p:spTree>
  </p:cSld>
  <p:clrMapOvr>
    <a:masterClrMapping/>
  </p:clrMapOvr>
  <p:transitio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type="tx" showMasterSp="1" showMasterPhAnim="1">
  <p:cSld name="Section Header">
    <p:spTree>
      <p:nvGrpSpPr>
        <p:cNvPr id="1" name=""/>
        <p:cNvGrpSpPr/>
        <p:nvPr/>
      </p:nvGrpSpPr>
      <p:grpSpPr>
        <a:xfrm>
          <a:off x="0" y="0"/>
          <a:ext cx="0" cy="0"/>
          <a:chOff x="0" y="0"/>
          <a:chExt cx="0" cy="0"/>
        </a:xfrm>
      </p:grpSpPr>
      <p:sp>
        <p:nvSpPr>
          <p:cNvPr id="17" name="Shape 17"/>
          <p:cNvSpPr/>
          <p:nvPr>
            <p:ph type="title"/>
          </p:nvPr>
        </p:nvSpPr>
        <p:spPr>
          <a:xfrm>
            <a:off x="722312" y="4406900"/>
            <a:ext cx="7772401" cy="1362075"/>
          </a:xfrm>
          <a:prstGeom prst="rect">
            <a:avLst/>
          </a:prstGeom>
        </p:spPr>
        <p:txBody>
          <a:bodyPr anchor="t"/>
          <a:lstStyle>
            <a:lvl1pPr algn="l">
              <a:defRPr b="1" cap="all" sz="4000"/>
            </a:lvl1pPr>
          </a:lstStyle>
          <a:p>
            <a:pPr lvl="0">
              <a:defRPr b="0" cap="none" sz="1800"/>
            </a:pPr>
            <a:r>
              <a:rPr b="1" cap="all" sz="4000"/>
              <a:t>Click to edit Master title style</a:t>
            </a:r>
          </a:p>
        </p:txBody>
      </p:sp>
      <p:sp>
        <p:nvSpPr>
          <p:cNvPr id="18" name="Shape 18"/>
          <p:cNvSpPr/>
          <p:nvPr>
            <p:ph type="body" idx="1"/>
          </p:nvPr>
        </p:nvSpPr>
        <p:spPr>
          <a:xfrm>
            <a:off x="722312" y="2906713"/>
            <a:ext cx="7772401" cy="1500188"/>
          </a:xfrm>
          <a:prstGeom prst="rect">
            <a:avLst/>
          </a:prstGeom>
        </p:spPr>
        <p:txBody>
          <a:bodyPr anchor="b"/>
          <a:lstStyle>
            <a:lvl1pPr marL="0" indent="0">
              <a:spcBef>
                <a:spcPts val="400"/>
              </a:spcBef>
              <a:buSzTx/>
              <a:buFontTx/>
              <a:buNone/>
              <a:defRPr sz="2000">
                <a:solidFill>
                  <a:srgbClr val="888888"/>
                </a:solidFill>
              </a:defRPr>
            </a:lvl1pPr>
          </a:lstStyle>
          <a:p>
            <a:pPr lvl="0">
              <a:defRPr sz="1800">
                <a:solidFill>
                  <a:srgbClr val="000000"/>
                </a:solidFill>
              </a:defRPr>
            </a:pPr>
            <a:r>
              <a:rPr sz="2000">
                <a:solidFill>
                  <a:srgbClr val="888888"/>
                </a:solidFill>
              </a:rPr>
              <a:t>Click to edit Master text styles</a:t>
            </a:r>
          </a:p>
        </p:txBody>
      </p:sp>
      <p:sp>
        <p:nvSpPr>
          <p:cNvPr id="19" name="Shape 19"/>
          <p:cNvSpPr/>
          <p:nvPr>
            <p:ph type="sldNum" sz="quarter" idx="2"/>
          </p:nvPr>
        </p:nvSpPr>
        <p:spPr>
          <a:prstGeom prst="rect">
            <a:avLst/>
          </a:prstGeom>
        </p:spPr>
        <p:txBody>
          <a:bodyPr/>
          <a:lstStyle/>
          <a:p>
            <a:pPr lvl="0"/>
            <a:fld id="{86CB4B4D-7CA3-9044-876B-883B54F8677D}" type="slidenum"/>
          </a:p>
        </p:txBody>
      </p:sp>
    </p:spTree>
  </p:cSld>
  <p:clrMapOvr>
    <a:masterClrMapping/>
  </p:clrMapOvr>
  <p:transitio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type="tx" showMasterSp="1" showMasterPhAnim="1">
  <p:cSld name="Two Content">
    <p:spTree>
      <p:nvGrpSpPr>
        <p:cNvPr id="1" name=""/>
        <p:cNvGrpSpPr/>
        <p:nvPr/>
      </p:nvGrpSpPr>
      <p:grpSpPr>
        <a:xfrm>
          <a:off x="0" y="0"/>
          <a:ext cx="0" cy="0"/>
          <a:chOff x="0" y="0"/>
          <a:chExt cx="0" cy="0"/>
        </a:xfrm>
      </p:grpSpPr>
      <p:sp>
        <p:nvSpPr>
          <p:cNvPr id="21" name="Shape 21"/>
          <p:cNvSpPr/>
          <p:nvPr>
            <p:ph type="title"/>
          </p:nvPr>
        </p:nvSpPr>
        <p:spPr>
          <a:prstGeom prst="rect">
            <a:avLst/>
          </a:prstGeom>
        </p:spPr>
        <p:txBody>
          <a:bodyPr/>
          <a:lstStyle/>
          <a:p>
            <a:pPr lvl="0">
              <a:defRPr sz="1800"/>
            </a:pPr>
            <a:r>
              <a:rPr sz="4400"/>
              <a:t>Click to edit Master title style</a:t>
            </a:r>
          </a:p>
        </p:txBody>
      </p:sp>
      <p:sp>
        <p:nvSpPr>
          <p:cNvPr id="22" name="Shape 22"/>
          <p:cNvSpPr/>
          <p:nvPr>
            <p:ph type="body" idx="1"/>
          </p:nvPr>
        </p:nvSpPr>
        <p:spPr>
          <a:xfrm>
            <a:off x="457200" y="1600200"/>
            <a:ext cx="4038600" cy="5257800"/>
          </a:xfrm>
          <a:prstGeom prst="rect">
            <a:avLst/>
          </a:prstGeom>
        </p:spPr>
        <p:txBody>
          <a:bodyPr/>
          <a:lstStyle>
            <a:lvl1pPr>
              <a:spcBef>
                <a:spcPts val="600"/>
              </a:spcBef>
              <a:defRPr sz="2800"/>
            </a:lvl1pPr>
            <a:lvl2pPr marL="790575" indent="-333375">
              <a:spcBef>
                <a:spcPts val="600"/>
              </a:spcBef>
              <a:defRPr sz="2800"/>
            </a:lvl2pPr>
            <a:lvl3pPr marL="1234439" indent="-320039">
              <a:spcBef>
                <a:spcPts val="600"/>
              </a:spcBef>
              <a:defRPr sz="2800"/>
            </a:lvl3pPr>
            <a:lvl4pPr marL="1727200" indent="-355600">
              <a:spcBef>
                <a:spcPts val="600"/>
              </a:spcBef>
              <a:defRPr sz="2800"/>
            </a:lvl4pPr>
            <a:lvl5pPr marL="2184400" indent="-355600">
              <a:spcBef>
                <a:spcPts val="600"/>
              </a:spcBef>
              <a:defRPr sz="2800"/>
            </a:lvl5pPr>
          </a:lstStyle>
          <a:p>
            <a:pPr lvl="0">
              <a:defRPr sz="1800"/>
            </a:pPr>
            <a:r>
              <a:rPr sz="2800"/>
              <a:t>Click to edit Master text styles</a:t>
            </a:r>
            <a:endParaRPr sz="2800"/>
          </a:p>
          <a:p>
            <a:pPr lvl="1">
              <a:defRPr sz="1800"/>
            </a:pPr>
            <a:r>
              <a:rPr sz="2800"/>
              <a:t>Second level</a:t>
            </a:r>
            <a:endParaRPr sz="2800"/>
          </a:p>
          <a:p>
            <a:pPr lvl="2">
              <a:defRPr sz="1800"/>
            </a:pPr>
            <a:r>
              <a:rPr sz="2800"/>
              <a:t>Third level</a:t>
            </a:r>
            <a:endParaRPr sz="2800"/>
          </a:p>
          <a:p>
            <a:pPr lvl="3">
              <a:defRPr sz="1800"/>
            </a:pPr>
            <a:r>
              <a:rPr sz="2800"/>
              <a:t>Fourth level</a:t>
            </a:r>
            <a:endParaRPr sz="2800"/>
          </a:p>
          <a:p>
            <a:pPr lvl="4">
              <a:defRPr sz="1800"/>
            </a:pPr>
            <a:r>
              <a:rPr sz="2800"/>
              <a:t>Fifth level</a:t>
            </a:r>
          </a:p>
        </p:txBody>
      </p:sp>
      <p:sp>
        <p:nvSpPr>
          <p:cNvPr id="23" name="Shape 23"/>
          <p:cNvSpPr/>
          <p:nvPr>
            <p:ph type="sldNum" sz="quarter" idx="2"/>
          </p:nvPr>
        </p:nvSpPr>
        <p:spPr>
          <a:prstGeom prst="rect">
            <a:avLst/>
          </a:prstGeom>
        </p:spPr>
        <p:txBody>
          <a:bodyPr/>
          <a:lstStyle/>
          <a:p>
            <a:pPr lvl="0"/>
            <a:fld id="{86CB4B4D-7CA3-9044-876B-883B54F8677D}" type="slidenum"/>
          </a:p>
        </p:txBody>
      </p:sp>
    </p:spTree>
  </p:cSld>
  <p:clrMapOvr>
    <a:masterClrMapping/>
  </p:clrMapOvr>
  <p:transitio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type="tx" showMasterSp="1" showMasterPhAnim="1">
  <p:cSld name="Comparison">
    <p:spTree>
      <p:nvGrpSpPr>
        <p:cNvPr id="1" name=""/>
        <p:cNvGrpSpPr/>
        <p:nvPr/>
      </p:nvGrpSpPr>
      <p:grpSpPr>
        <a:xfrm>
          <a:off x="0" y="0"/>
          <a:ext cx="0" cy="0"/>
          <a:chOff x="0" y="0"/>
          <a:chExt cx="0" cy="0"/>
        </a:xfrm>
      </p:grpSpPr>
      <p:sp>
        <p:nvSpPr>
          <p:cNvPr id="25" name="Shape 25"/>
          <p:cNvSpPr/>
          <p:nvPr>
            <p:ph type="title"/>
          </p:nvPr>
        </p:nvSpPr>
        <p:spPr>
          <a:xfrm>
            <a:off x="457200" y="256810"/>
            <a:ext cx="8229600" cy="1178656"/>
          </a:xfrm>
          <a:prstGeom prst="rect">
            <a:avLst/>
          </a:prstGeom>
        </p:spPr>
        <p:txBody>
          <a:bodyPr/>
          <a:lstStyle/>
          <a:p>
            <a:pPr lvl="0">
              <a:defRPr sz="1800"/>
            </a:pPr>
            <a:r>
              <a:rPr sz="4400"/>
              <a:t>Click to edit Master title style</a:t>
            </a:r>
          </a:p>
        </p:txBody>
      </p:sp>
      <p:sp>
        <p:nvSpPr>
          <p:cNvPr id="26" name="Shape 26"/>
          <p:cNvSpPr/>
          <p:nvPr>
            <p:ph type="body" idx="1"/>
          </p:nvPr>
        </p:nvSpPr>
        <p:spPr>
          <a:xfrm>
            <a:off x="457200" y="1435465"/>
            <a:ext cx="4040188" cy="739410"/>
          </a:xfrm>
          <a:prstGeom prst="rect">
            <a:avLst/>
          </a:prstGeom>
        </p:spPr>
        <p:txBody>
          <a:bodyPr anchor="b"/>
          <a:lstStyle>
            <a:lvl1pPr marL="0" indent="0">
              <a:spcBef>
                <a:spcPts val="500"/>
              </a:spcBef>
              <a:buSzTx/>
              <a:buFontTx/>
              <a:buNone/>
              <a:defRPr b="1" sz="2400"/>
            </a:lvl1pPr>
          </a:lstStyle>
          <a:p>
            <a:pPr lvl="0">
              <a:defRPr b="0" sz="1800"/>
            </a:pPr>
            <a:r>
              <a:rPr b="1" sz="2400"/>
              <a:t>Click to edit Master text styles</a:t>
            </a:r>
          </a:p>
        </p:txBody>
      </p:sp>
      <p:sp>
        <p:nvSpPr>
          <p:cNvPr id="27" name="Shape 27"/>
          <p:cNvSpPr/>
          <p:nvPr>
            <p:ph type="sldNum" sz="quarter" idx="2"/>
          </p:nvPr>
        </p:nvSpPr>
        <p:spPr>
          <a:prstGeom prst="rect">
            <a:avLst/>
          </a:prstGeom>
        </p:spPr>
        <p:txBody>
          <a:bodyPr/>
          <a:lstStyle/>
          <a:p>
            <a:pPr lvl="0"/>
            <a:fld id="{86CB4B4D-7CA3-9044-876B-883B54F8677D}" type="slidenum"/>
          </a:p>
        </p:txBody>
      </p:sp>
    </p:spTree>
  </p:cSld>
  <p:clrMapOvr>
    <a:masterClrMapping/>
  </p:clrMapOvr>
  <p:transitio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type="tx" showMasterSp="1" showMasterPhAnim="1">
  <p:cSld name="Title Only">
    <p:spTree>
      <p:nvGrpSpPr>
        <p:cNvPr id="1" name=""/>
        <p:cNvGrpSpPr/>
        <p:nvPr/>
      </p:nvGrpSpPr>
      <p:grpSpPr>
        <a:xfrm>
          <a:off x="0" y="0"/>
          <a:ext cx="0" cy="0"/>
          <a:chOff x="0" y="0"/>
          <a:chExt cx="0" cy="0"/>
        </a:xfrm>
      </p:grpSpPr>
      <p:sp>
        <p:nvSpPr>
          <p:cNvPr id="29" name="Shape 29"/>
          <p:cNvSpPr/>
          <p:nvPr>
            <p:ph type="title"/>
          </p:nvPr>
        </p:nvSpPr>
        <p:spPr>
          <a:prstGeom prst="rect">
            <a:avLst/>
          </a:prstGeom>
        </p:spPr>
        <p:txBody>
          <a:bodyPr/>
          <a:lstStyle/>
          <a:p>
            <a:pPr lvl="0">
              <a:defRPr sz="1800"/>
            </a:pPr>
            <a:r>
              <a:rPr sz="4400"/>
              <a:t>Click to edit Master title style</a:t>
            </a:r>
          </a:p>
        </p:txBody>
      </p:sp>
      <p:sp>
        <p:nvSpPr>
          <p:cNvPr id="30" name="Shape 30"/>
          <p:cNvSpPr/>
          <p:nvPr>
            <p:ph type="sldNum" sz="quarter" idx="2"/>
          </p:nvPr>
        </p:nvSpPr>
        <p:spPr>
          <a:prstGeom prst="rect">
            <a:avLst/>
          </a:prstGeom>
        </p:spPr>
        <p:txBody>
          <a:bodyPr/>
          <a:lstStyle/>
          <a:p>
            <a:pPr lvl="0"/>
            <a:fld id="{86CB4B4D-7CA3-9044-876B-883B54F8677D}" type="slidenum"/>
          </a:p>
        </p:txBody>
      </p:sp>
    </p:spTree>
  </p:cSld>
  <p:clrMapOvr>
    <a:masterClrMapping/>
  </p:clrMapOvr>
  <p:transitio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type="tx" showMasterSp="1" showMasterPhAnim="1">
  <p:cSld name="Blank">
    <p:spTree>
      <p:nvGrpSpPr>
        <p:cNvPr id="1" name=""/>
        <p:cNvGrpSpPr/>
        <p:nvPr/>
      </p:nvGrpSpPr>
      <p:grpSpPr>
        <a:xfrm>
          <a:off x="0" y="0"/>
          <a:ext cx="0" cy="0"/>
          <a:chOff x="0" y="0"/>
          <a:chExt cx="0" cy="0"/>
        </a:xfrm>
      </p:grpSpPr>
      <p:sp>
        <p:nvSpPr>
          <p:cNvPr id="32" name="Shape 32"/>
          <p:cNvSpPr/>
          <p:nvPr>
            <p:ph type="sldNum" sz="quarter" idx="2"/>
          </p:nvPr>
        </p:nvSpPr>
        <p:spPr>
          <a:prstGeom prst="rect">
            <a:avLst/>
          </a:prstGeom>
        </p:spPr>
        <p:txBody>
          <a:bodyPr/>
          <a:lstStyle/>
          <a:p>
            <a:pPr lvl="0"/>
            <a:fld id="{86CB4B4D-7CA3-9044-876B-883B54F8677D}" type="slidenum"/>
          </a:p>
        </p:txBody>
      </p:sp>
    </p:spTree>
  </p:cSld>
  <p:clrMapOvr>
    <a:masterClrMapping/>
  </p:clrMapOvr>
  <p:transitio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type="tx" showMasterSp="1" showMasterPhAnim="1">
  <p:cSld name="Content with Caption">
    <p:spTree>
      <p:nvGrpSpPr>
        <p:cNvPr id="1" name=""/>
        <p:cNvGrpSpPr/>
        <p:nvPr/>
      </p:nvGrpSpPr>
      <p:grpSpPr>
        <a:xfrm>
          <a:off x="0" y="0"/>
          <a:ext cx="0" cy="0"/>
          <a:chOff x="0" y="0"/>
          <a:chExt cx="0" cy="0"/>
        </a:xfrm>
      </p:grpSpPr>
      <p:sp>
        <p:nvSpPr>
          <p:cNvPr id="34" name="Shape 34"/>
          <p:cNvSpPr/>
          <p:nvPr>
            <p:ph type="title"/>
          </p:nvPr>
        </p:nvSpPr>
        <p:spPr>
          <a:xfrm>
            <a:off x="457200" y="0"/>
            <a:ext cx="3008314" cy="1435100"/>
          </a:xfrm>
          <a:prstGeom prst="rect">
            <a:avLst/>
          </a:prstGeom>
        </p:spPr>
        <p:txBody>
          <a:bodyPr anchor="b"/>
          <a:lstStyle>
            <a:lvl1pPr algn="l">
              <a:defRPr b="1" sz="2000"/>
            </a:lvl1pPr>
          </a:lstStyle>
          <a:p>
            <a:pPr lvl="0">
              <a:defRPr b="0" sz="1800"/>
            </a:pPr>
            <a:r>
              <a:rPr b="1" sz="2000"/>
              <a:t>Click to edit Master title style</a:t>
            </a:r>
          </a:p>
        </p:txBody>
      </p:sp>
      <p:sp>
        <p:nvSpPr>
          <p:cNvPr id="35" name="Shape 35"/>
          <p:cNvSpPr/>
          <p:nvPr>
            <p:ph type="body" idx="1"/>
          </p:nvPr>
        </p:nvSpPr>
        <p:spPr>
          <a:xfrm>
            <a:off x="3575050" y="273050"/>
            <a:ext cx="5111750" cy="6584950"/>
          </a:xfrm>
          <a:prstGeom prst="rect">
            <a:avLst/>
          </a:prstGeom>
        </p:spPr>
        <p:txBody>
          <a:bodyPr/>
          <a:lstStyle/>
          <a:p>
            <a:pPr lvl="0">
              <a:defRPr sz="1800"/>
            </a:pPr>
            <a:r>
              <a:rPr sz="3200"/>
              <a:t>Click to edit Master text styles</a:t>
            </a:r>
            <a:endParaRPr sz="3200"/>
          </a:p>
          <a:p>
            <a:pPr lvl="1">
              <a:defRPr sz="1800"/>
            </a:pPr>
            <a:r>
              <a:rPr sz="3200"/>
              <a:t>Second level</a:t>
            </a:r>
            <a:endParaRPr sz="3200"/>
          </a:p>
          <a:p>
            <a:pPr lvl="2">
              <a:defRPr sz="1800"/>
            </a:pPr>
            <a:r>
              <a:rPr sz="3200"/>
              <a:t>Third level</a:t>
            </a:r>
            <a:endParaRPr sz="3200"/>
          </a:p>
          <a:p>
            <a:pPr lvl="3">
              <a:defRPr sz="1800"/>
            </a:pPr>
            <a:r>
              <a:rPr sz="3200"/>
              <a:t>Fourth level</a:t>
            </a:r>
            <a:endParaRPr sz="3200"/>
          </a:p>
          <a:p>
            <a:pPr lvl="4">
              <a:defRPr sz="1800"/>
            </a:pPr>
            <a:r>
              <a:rPr sz="3200"/>
              <a:t>Fifth level</a:t>
            </a:r>
          </a:p>
        </p:txBody>
      </p:sp>
      <p:sp>
        <p:nvSpPr>
          <p:cNvPr id="36" name="Shape 36"/>
          <p:cNvSpPr/>
          <p:nvPr>
            <p:ph type="sldNum" sz="quarter" idx="2"/>
          </p:nvPr>
        </p:nvSpPr>
        <p:spPr>
          <a:prstGeom prst="rect">
            <a:avLst/>
          </a:prstGeom>
        </p:spPr>
        <p:txBody>
          <a:bodyPr/>
          <a:lstStyle/>
          <a:p>
            <a:pPr lvl="0"/>
            <a:fld id="{86CB4B4D-7CA3-9044-876B-883B54F8677D}" type="slidenum"/>
          </a:p>
        </p:txBody>
      </p:sp>
    </p:spTree>
  </p:cSld>
  <p:clrMapOvr>
    <a:masterClrMapping/>
  </p:clrMapOvr>
  <p:transitio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type="tx" showMasterSp="1" showMasterPhAnim="1">
  <p:cSld name="Picture with Caption">
    <p:spTree>
      <p:nvGrpSpPr>
        <p:cNvPr id="1" name=""/>
        <p:cNvGrpSpPr/>
        <p:nvPr/>
      </p:nvGrpSpPr>
      <p:grpSpPr>
        <a:xfrm>
          <a:off x="0" y="0"/>
          <a:ext cx="0" cy="0"/>
          <a:chOff x="0" y="0"/>
          <a:chExt cx="0" cy="0"/>
        </a:xfrm>
      </p:grpSpPr>
      <p:sp>
        <p:nvSpPr>
          <p:cNvPr id="38" name="Shape 38"/>
          <p:cNvSpPr/>
          <p:nvPr>
            <p:ph type="title"/>
          </p:nvPr>
        </p:nvSpPr>
        <p:spPr>
          <a:xfrm>
            <a:off x="1792288" y="4800600"/>
            <a:ext cx="5486401" cy="566738"/>
          </a:xfrm>
          <a:prstGeom prst="rect">
            <a:avLst/>
          </a:prstGeom>
        </p:spPr>
        <p:txBody>
          <a:bodyPr anchor="b"/>
          <a:lstStyle>
            <a:lvl1pPr algn="l">
              <a:defRPr b="1" sz="2000"/>
            </a:lvl1pPr>
          </a:lstStyle>
          <a:p>
            <a:pPr lvl="0">
              <a:defRPr b="0" sz="1800"/>
            </a:pPr>
            <a:r>
              <a:rPr b="1" sz="2000"/>
              <a:t>Click to edit Master title style</a:t>
            </a:r>
          </a:p>
        </p:txBody>
      </p:sp>
      <p:sp>
        <p:nvSpPr>
          <p:cNvPr id="39" name="Shape 39"/>
          <p:cNvSpPr/>
          <p:nvPr>
            <p:ph type="body" idx="1"/>
          </p:nvPr>
        </p:nvSpPr>
        <p:spPr>
          <a:xfrm>
            <a:off x="1792288" y="5367337"/>
            <a:ext cx="5486401" cy="804863"/>
          </a:xfrm>
          <a:prstGeom prst="rect">
            <a:avLst/>
          </a:prstGeom>
        </p:spPr>
        <p:txBody>
          <a:bodyPr/>
          <a:lstStyle>
            <a:lvl1pPr marL="0" indent="0">
              <a:spcBef>
                <a:spcPts val="300"/>
              </a:spcBef>
              <a:buSzTx/>
              <a:buFontTx/>
              <a:buNone/>
              <a:defRPr sz="1400"/>
            </a:lvl1pPr>
          </a:lstStyle>
          <a:p>
            <a:pPr lvl="0">
              <a:defRPr sz="1800"/>
            </a:pPr>
            <a:r>
              <a:rPr sz="1400"/>
              <a:t>Click to edit Master text styles</a:t>
            </a:r>
          </a:p>
        </p:txBody>
      </p:sp>
      <p:sp>
        <p:nvSpPr>
          <p:cNvPr id="40" name="Shape 40"/>
          <p:cNvSpPr/>
          <p:nvPr>
            <p:ph type="sldNum" sz="quarter" idx="2"/>
          </p:nvPr>
        </p:nvSpPr>
        <p:spPr>
          <a:prstGeom prst="rect">
            <a:avLst/>
          </a:prstGeom>
        </p:spPr>
        <p:txBody>
          <a:bodyPr/>
          <a:lstStyle/>
          <a:p>
            <a:pPr lvl="0"/>
            <a:fld id="{86CB4B4D-7CA3-9044-876B-883B54F8677D}" type="slidenum"/>
          </a:p>
        </p:txBody>
      </p:sp>
    </p:spTree>
  </p:cSld>
  <p:clrMapOvr>
    <a:masterClrMapping/>
  </p:clrMapOvr>
  <p:transition spd="med" advClick="1"/>
</p:sldLayout>
</file>

<file path=ppt/slideMasters/_rels/slideMaster1.xml.rels><?xml version="1.0" encoding="UTF-8" standalone="yes"?><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p:bgPr>
    </p:bg>
    <p:spTree>
      <p:nvGrpSpPr>
        <p:cNvPr id="1" name=""/>
        <p:cNvGrpSpPr/>
        <p:nvPr/>
      </p:nvGrpSpPr>
      <p:grpSpPr>
        <a:xfrm>
          <a:off x="0" y="0"/>
          <a:ext cx="0" cy="0"/>
          <a:chOff x="0" y="0"/>
          <a:chExt cx="0" cy="0"/>
        </a:xfrm>
      </p:grpSpPr>
      <p:sp>
        <p:nvSpPr>
          <p:cNvPr id="2" name="Shape 2"/>
          <p:cNvSpPr/>
          <p:nvPr/>
        </p:nvSpPr>
        <p:spPr>
          <a:xfrm>
            <a:off x="0" y="0"/>
            <a:ext cx="9144000" cy="304800"/>
          </a:xfrm>
          <a:prstGeom prst="rect">
            <a:avLst/>
          </a:prstGeom>
          <a:gradFill>
            <a:gsLst>
              <a:gs pos="0">
                <a:srgbClr val="5E437E"/>
              </a:gs>
              <a:gs pos="80000">
                <a:srgbClr val="7B58A6"/>
              </a:gs>
              <a:gs pos="100000">
                <a:srgbClr val="7B57A8"/>
              </a:gs>
            </a:gsLst>
            <a:lin ang="16200000"/>
          </a:gradFill>
          <a:ln>
            <a:solidFill>
              <a:srgbClr val="7D60A0"/>
            </a:solidFill>
          </a:ln>
          <a:effectLst>
            <a:outerShdw sx="100000" sy="100000" kx="0" ky="0" algn="b" rotWithShape="0" blurRad="38100" dist="23000" dir="5400000">
              <a:srgbClr val="000000">
                <a:alpha val="35000"/>
              </a:srgbClr>
            </a:outerShdw>
          </a:effectLst>
        </p:spPr>
        <p:txBody>
          <a:bodyPr lIns="0" tIns="0" rIns="0" bIns="0" anchor="ctr"/>
          <a:lstStyle/>
          <a:p>
            <a:pPr lvl="0" algn="ctr">
              <a:defRPr>
                <a:solidFill>
                  <a:srgbClr val="FFFFFF"/>
                </a:solidFill>
              </a:defRPr>
            </a:pPr>
          </a:p>
        </p:txBody>
      </p:sp>
      <p:sp>
        <p:nvSpPr>
          <p:cNvPr id="3" name="Shape 3"/>
          <p:cNvSpPr/>
          <p:nvPr/>
        </p:nvSpPr>
        <p:spPr>
          <a:xfrm>
            <a:off x="0" y="0"/>
            <a:ext cx="3775867" cy="307340"/>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1400">
                <a:latin typeface="Tahoma"/>
                <a:ea typeface="Tahoma"/>
                <a:cs typeface="Tahoma"/>
                <a:sym typeface="Tahoma"/>
              </a:defRPr>
            </a:lvl1pPr>
          </a:lstStyle>
          <a:p>
            <a:pPr lvl="0">
              <a:defRPr sz="1800"/>
            </a:pPr>
            <a:r>
              <a:rPr sz="1400"/>
              <a:t>OCR PRODUCT DESIGN     CORE KNOWLEDGE</a:t>
            </a:r>
          </a:p>
        </p:txBody>
      </p:sp>
      <p:sp>
        <p:nvSpPr>
          <p:cNvPr id="4" name="Shape 4"/>
          <p:cNvSpPr/>
          <p:nvPr/>
        </p:nvSpPr>
        <p:spPr>
          <a:xfrm>
            <a:off x="7704138" y="11113"/>
            <a:ext cx="1431824" cy="307340"/>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1400">
                <a:latin typeface="Tahoma"/>
                <a:ea typeface="Tahoma"/>
                <a:cs typeface="Tahoma"/>
                <a:sym typeface="Tahoma"/>
              </a:defRPr>
            </a:lvl1pPr>
          </a:lstStyle>
          <a:p>
            <a:pPr lvl="0">
              <a:defRPr sz="1800"/>
            </a:pPr>
            <a:r>
              <a:rPr sz="1400"/>
              <a:t>G:VALUE ISSUES</a:t>
            </a:r>
          </a:p>
        </p:txBody>
      </p:sp>
      <p:sp>
        <p:nvSpPr>
          <p:cNvPr id="5" name="Shape 5"/>
          <p:cNvSpPr/>
          <p:nvPr>
            <p:ph type="title"/>
          </p:nvPr>
        </p:nvSpPr>
        <p:spPr>
          <a:xfrm>
            <a:off x="457200" y="92076"/>
            <a:ext cx="8229600" cy="1508125"/>
          </a:xfrm>
          <a:prstGeom prst="rect">
            <a:avLst/>
          </a:prstGeom>
          <a:ln w="12700">
            <a:miter lim="400000"/>
          </a:ln>
          <a:extLst>
            <a:ext uri="{C572A759-6A51-4108-AA02-DFA0A04FC94B}">
              <ma14:wrappingTextBoxFlag xmlns:ma14="http://schemas.microsoft.com/office/mac/drawingml/2011/main" val="1"/>
            </a:ext>
          </a:extLst>
        </p:spPr>
        <p:txBody>
          <a:bodyPr lIns="45719" rIns="45719" anchor="ctr">
            <a:normAutofit fontScale="100000" lnSpcReduction="0"/>
          </a:bodyPr>
          <a:lstStyle/>
          <a:p>
            <a:pPr lvl="0">
              <a:defRPr sz="1800"/>
            </a:pPr>
            <a:r>
              <a:rPr sz="4400"/>
              <a:t>Click to edit Master title style</a:t>
            </a:r>
          </a:p>
        </p:txBody>
      </p:sp>
      <p:sp>
        <p:nvSpPr>
          <p:cNvPr id="6" name="Shape 6"/>
          <p:cNvSpPr/>
          <p:nvPr>
            <p:ph type="body" idx="1"/>
          </p:nvPr>
        </p:nvSpPr>
        <p:spPr>
          <a:xfrm>
            <a:off x="457200" y="1600200"/>
            <a:ext cx="8229600" cy="5257800"/>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p>
            <a:pPr lvl="0">
              <a:defRPr sz="1800"/>
            </a:pPr>
            <a:r>
              <a:rPr sz="3200"/>
              <a:t>Click to edit Master text styles</a:t>
            </a:r>
            <a:endParaRPr sz="3200"/>
          </a:p>
          <a:p>
            <a:pPr lvl="1">
              <a:defRPr sz="1800"/>
            </a:pPr>
            <a:r>
              <a:rPr sz="3200"/>
              <a:t>Second level</a:t>
            </a:r>
            <a:endParaRPr sz="3200"/>
          </a:p>
          <a:p>
            <a:pPr lvl="2">
              <a:defRPr sz="1800"/>
            </a:pPr>
            <a:r>
              <a:rPr sz="3200"/>
              <a:t>Third level</a:t>
            </a:r>
            <a:endParaRPr sz="3200"/>
          </a:p>
          <a:p>
            <a:pPr lvl="3">
              <a:defRPr sz="1800"/>
            </a:pPr>
            <a:r>
              <a:rPr sz="3200"/>
              <a:t>Fourth level</a:t>
            </a:r>
            <a:endParaRPr sz="3200"/>
          </a:p>
          <a:p>
            <a:pPr lvl="4">
              <a:defRPr sz="1800"/>
            </a:pPr>
            <a:r>
              <a:rPr sz="3200"/>
              <a:t>Fifth level</a:t>
            </a:r>
          </a:p>
        </p:txBody>
      </p:sp>
      <p:sp>
        <p:nvSpPr>
          <p:cNvPr id="7" name="Shape 7"/>
          <p:cNvSpPr/>
          <p:nvPr>
            <p:ph type="sldNum" sz="quarter" idx="2"/>
          </p:nvPr>
        </p:nvSpPr>
        <p:spPr>
          <a:xfrm>
            <a:off x="6553200" y="6404292"/>
            <a:ext cx="2133600" cy="269241"/>
          </a:xfrm>
          <a:prstGeom prst="rect">
            <a:avLst/>
          </a:prstGeom>
          <a:ln w="12700">
            <a:miter lim="400000"/>
          </a:ln>
        </p:spPr>
        <p:txBody>
          <a:bodyPr lIns="45719" rIns="45719" anchor="ctr">
            <a:spAutoFit/>
          </a:bodyPr>
          <a:lstStyle>
            <a:lvl1pPr algn="r">
              <a:defRPr sz="1200">
                <a:solidFill>
                  <a:srgbClr val="888888"/>
                </a:solidFill>
              </a:defRPr>
            </a:lvl1pPr>
          </a:lstStyle>
          <a:p>
            <a:pPr lvl="0"/>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transition spd="med" advClick="1"/>
  <p:txStyles>
    <p:titleStyle>
      <a:lvl1pPr algn="ctr">
        <a:defRPr sz="4400">
          <a:latin typeface="Calibri"/>
          <a:ea typeface="Calibri"/>
          <a:cs typeface="Calibri"/>
          <a:sym typeface="Calibri"/>
        </a:defRPr>
      </a:lvl1pPr>
      <a:lvl2pPr algn="ctr">
        <a:defRPr sz="4400">
          <a:latin typeface="Calibri"/>
          <a:ea typeface="Calibri"/>
          <a:cs typeface="Calibri"/>
          <a:sym typeface="Calibri"/>
        </a:defRPr>
      </a:lvl2pPr>
      <a:lvl3pPr algn="ctr">
        <a:defRPr sz="4400">
          <a:latin typeface="Calibri"/>
          <a:ea typeface="Calibri"/>
          <a:cs typeface="Calibri"/>
          <a:sym typeface="Calibri"/>
        </a:defRPr>
      </a:lvl3pPr>
      <a:lvl4pPr algn="ctr">
        <a:defRPr sz="4400">
          <a:latin typeface="Calibri"/>
          <a:ea typeface="Calibri"/>
          <a:cs typeface="Calibri"/>
          <a:sym typeface="Calibri"/>
        </a:defRPr>
      </a:lvl4pPr>
      <a:lvl5pPr algn="ctr">
        <a:defRPr sz="4400">
          <a:latin typeface="Calibri"/>
          <a:ea typeface="Calibri"/>
          <a:cs typeface="Calibri"/>
          <a:sym typeface="Calibri"/>
        </a:defRPr>
      </a:lvl5pPr>
      <a:lvl6pPr algn="ctr">
        <a:defRPr sz="4400">
          <a:latin typeface="Calibri"/>
          <a:ea typeface="Calibri"/>
          <a:cs typeface="Calibri"/>
          <a:sym typeface="Calibri"/>
        </a:defRPr>
      </a:lvl6pPr>
      <a:lvl7pPr algn="ctr">
        <a:defRPr sz="4400">
          <a:latin typeface="Calibri"/>
          <a:ea typeface="Calibri"/>
          <a:cs typeface="Calibri"/>
          <a:sym typeface="Calibri"/>
        </a:defRPr>
      </a:lvl7pPr>
      <a:lvl8pPr algn="ctr">
        <a:defRPr sz="4400">
          <a:latin typeface="Calibri"/>
          <a:ea typeface="Calibri"/>
          <a:cs typeface="Calibri"/>
          <a:sym typeface="Calibri"/>
        </a:defRPr>
      </a:lvl8pPr>
      <a:lvl9pPr algn="ctr">
        <a:defRPr sz="4400">
          <a:latin typeface="Calibri"/>
          <a:ea typeface="Calibri"/>
          <a:cs typeface="Calibri"/>
          <a:sym typeface="Calibri"/>
        </a:defRPr>
      </a:lvl9pPr>
    </p:titleStyle>
    <p:bodyStyle>
      <a:lvl1pPr marL="342900" indent="-342900">
        <a:spcBef>
          <a:spcPts val="700"/>
        </a:spcBef>
        <a:buSzPct val="100000"/>
        <a:buFont typeface="Arial"/>
        <a:buChar char="•"/>
        <a:defRPr sz="3200">
          <a:latin typeface="Calibri"/>
          <a:ea typeface="Calibri"/>
          <a:cs typeface="Calibri"/>
          <a:sym typeface="Calibri"/>
        </a:defRPr>
      </a:lvl1pPr>
      <a:lvl2pPr marL="783771" indent="-326571">
        <a:spcBef>
          <a:spcPts val="700"/>
        </a:spcBef>
        <a:buSzPct val="100000"/>
        <a:buFont typeface="Arial"/>
        <a:buChar char="–"/>
        <a:defRPr sz="3200">
          <a:latin typeface="Calibri"/>
          <a:ea typeface="Calibri"/>
          <a:cs typeface="Calibri"/>
          <a:sym typeface="Calibri"/>
        </a:defRPr>
      </a:lvl2pPr>
      <a:lvl3pPr marL="1219200" indent="-304800">
        <a:spcBef>
          <a:spcPts val="700"/>
        </a:spcBef>
        <a:buSzPct val="100000"/>
        <a:buFont typeface="Arial"/>
        <a:buChar char="•"/>
        <a:defRPr sz="3200">
          <a:latin typeface="Calibri"/>
          <a:ea typeface="Calibri"/>
          <a:cs typeface="Calibri"/>
          <a:sym typeface="Calibri"/>
        </a:defRPr>
      </a:lvl3pPr>
      <a:lvl4pPr marL="1737360" indent="-365760">
        <a:spcBef>
          <a:spcPts val="700"/>
        </a:spcBef>
        <a:buSzPct val="100000"/>
        <a:buFont typeface="Arial"/>
        <a:buChar char="–"/>
        <a:defRPr sz="3200">
          <a:latin typeface="Calibri"/>
          <a:ea typeface="Calibri"/>
          <a:cs typeface="Calibri"/>
          <a:sym typeface="Calibri"/>
        </a:defRPr>
      </a:lvl4pPr>
      <a:lvl5pPr marL="2194560" indent="-365760">
        <a:spcBef>
          <a:spcPts val="700"/>
        </a:spcBef>
        <a:buSzPct val="100000"/>
        <a:buFont typeface="Arial"/>
        <a:buChar char="»"/>
        <a:defRPr sz="3200">
          <a:latin typeface="Calibri"/>
          <a:ea typeface="Calibri"/>
          <a:cs typeface="Calibri"/>
          <a:sym typeface="Calibri"/>
        </a:defRPr>
      </a:lvl5pPr>
      <a:lvl6pPr marL="2651760" indent="-365760">
        <a:spcBef>
          <a:spcPts val="700"/>
        </a:spcBef>
        <a:buSzPct val="100000"/>
        <a:buFont typeface="Arial"/>
        <a:buChar char="•"/>
        <a:defRPr sz="3200">
          <a:latin typeface="Calibri"/>
          <a:ea typeface="Calibri"/>
          <a:cs typeface="Calibri"/>
          <a:sym typeface="Calibri"/>
        </a:defRPr>
      </a:lvl6pPr>
      <a:lvl7pPr marL="3108960" indent="-365760">
        <a:spcBef>
          <a:spcPts val="700"/>
        </a:spcBef>
        <a:buSzPct val="100000"/>
        <a:buFont typeface="Arial"/>
        <a:buChar char="•"/>
        <a:defRPr sz="3200">
          <a:latin typeface="Calibri"/>
          <a:ea typeface="Calibri"/>
          <a:cs typeface="Calibri"/>
          <a:sym typeface="Calibri"/>
        </a:defRPr>
      </a:lvl7pPr>
      <a:lvl8pPr marL="3566159" indent="-365759">
        <a:spcBef>
          <a:spcPts val="700"/>
        </a:spcBef>
        <a:buSzPct val="100000"/>
        <a:buFont typeface="Arial"/>
        <a:buChar char="•"/>
        <a:defRPr sz="3200">
          <a:latin typeface="Calibri"/>
          <a:ea typeface="Calibri"/>
          <a:cs typeface="Calibri"/>
          <a:sym typeface="Calibri"/>
        </a:defRPr>
      </a:lvl8pPr>
      <a:lvl9pPr marL="4023359" indent="-365759">
        <a:spcBef>
          <a:spcPts val="700"/>
        </a:spcBef>
        <a:buSzPct val="100000"/>
        <a:buFont typeface="Arial"/>
        <a:buChar char="•"/>
        <a:defRPr sz="3200">
          <a:latin typeface="Calibri"/>
          <a:ea typeface="Calibri"/>
          <a:cs typeface="Calibri"/>
          <a:sym typeface="Calibri"/>
        </a:defRPr>
      </a:lvl9pPr>
    </p:bodyStyle>
    <p:otherStyle>
      <a:lvl1pPr algn="r">
        <a:defRPr sz="1200">
          <a:solidFill>
            <a:schemeClr val="tx1"/>
          </a:solidFill>
          <a:latin typeface="+mn-lt"/>
          <a:ea typeface="+mn-ea"/>
          <a:cs typeface="+mn-cs"/>
          <a:sym typeface="Calibri"/>
        </a:defRPr>
      </a:lvl1pPr>
      <a:lvl2pPr indent="457200" algn="r">
        <a:defRPr sz="1200">
          <a:solidFill>
            <a:schemeClr val="tx1"/>
          </a:solidFill>
          <a:latin typeface="+mn-lt"/>
          <a:ea typeface="+mn-ea"/>
          <a:cs typeface="+mn-cs"/>
          <a:sym typeface="Calibri"/>
        </a:defRPr>
      </a:lvl2pPr>
      <a:lvl3pPr indent="914400" algn="r">
        <a:defRPr sz="1200">
          <a:solidFill>
            <a:schemeClr val="tx1"/>
          </a:solidFill>
          <a:latin typeface="+mn-lt"/>
          <a:ea typeface="+mn-ea"/>
          <a:cs typeface="+mn-cs"/>
          <a:sym typeface="Calibri"/>
        </a:defRPr>
      </a:lvl3pPr>
      <a:lvl4pPr indent="1371600" algn="r">
        <a:defRPr sz="1200">
          <a:solidFill>
            <a:schemeClr val="tx1"/>
          </a:solidFill>
          <a:latin typeface="+mn-lt"/>
          <a:ea typeface="+mn-ea"/>
          <a:cs typeface="+mn-cs"/>
          <a:sym typeface="Calibri"/>
        </a:defRPr>
      </a:lvl4pPr>
      <a:lvl5pPr indent="1828800" algn="r">
        <a:defRPr sz="1200">
          <a:solidFill>
            <a:schemeClr val="tx1"/>
          </a:solidFill>
          <a:latin typeface="+mn-lt"/>
          <a:ea typeface="+mn-ea"/>
          <a:cs typeface="+mn-cs"/>
          <a:sym typeface="Calibri"/>
        </a:defRPr>
      </a:lvl5pPr>
      <a:lvl6pPr indent="2286000" algn="r">
        <a:defRPr sz="1200">
          <a:solidFill>
            <a:schemeClr val="tx1"/>
          </a:solidFill>
          <a:latin typeface="+mn-lt"/>
          <a:ea typeface="+mn-ea"/>
          <a:cs typeface="+mn-cs"/>
          <a:sym typeface="Calibri"/>
        </a:defRPr>
      </a:lvl6pPr>
      <a:lvl7pPr indent="2743200" algn="r">
        <a:defRPr sz="1200">
          <a:solidFill>
            <a:schemeClr val="tx1"/>
          </a:solidFill>
          <a:latin typeface="+mn-lt"/>
          <a:ea typeface="+mn-ea"/>
          <a:cs typeface="+mn-cs"/>
          <a:sym typeface="Calibri"/>
        </a:defRPr>
      </a:lvl7pPr>
      <a:lvl8pPr indent="3200400" algn="r">
        <a:defRPr sz="1200">
          <a:solidFill>
            <a:schemeClr val="tx1"/>
          </a:solidFill>
          <a:latin typeface="+mn-lt"/>
          <a:ea typeface="+mn-ea"/>
          <a:cs typeface="+mn-cs"/>
          <a:sym typeface="Calibri"/>
        </a:defRPr>
      </a:lvl8pPr>
      <a:lvl9pPr indent="3657600" algn="r">
        <a:defRPr sz="1200">
          <a:solidFill>
            <a:schemeClr val="tx1"/>
          </a:solidFill>
          <a:latin typeface="+mn-lt"/>
          <a:ea typeface="+mn-ea"/>
          <a:cs typeface="+mn-cs"/>
          <a:sym typeface="Calibri"/>
        </a:defRPr>
      </a:lvl9pPr>
    </p:otherStyle>
  </p:txStyles>
</p:sldMaster>
</file>

<file path=ppt/slides/_rels/slide1.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s>

</file>

<file path=ppt/slides/_rels/slide10.xml.rels><?xml version="1.0" encoding="UTF-8" standalone="yes"?><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jpeg"/><Relationship Id="rId3" Type="http://schemas.openxmlformats.org/officeDocument/2006/relationships/image" Target="../media/image18.png"/><Relationship Id="rId4" Type="http://schemas.openxmlformats.org/officeDocument/2006/relationships/image" Target="../media/image19.png"/><Relationship Id="rId5" Type="http://schemas.openxmlformats.org/officeDocument/2006/relationships/image" Target="../media/image20.png"/><Relationship Id="rId6" Type="http://schemas.openxmlformats.org/officeDocument/2006/relationships/image" Target="../media/image21.png"/></Relationships>

</file>

<file path=ppt/slides/_rels/slide12.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7.jpeg"/><Relationship Id="rId3" Type="http://schemas.openxmlformats.org/officeDocument/2006/relationships/image" Target="../media/image22.png"/><Relationship Id="rId4" Type="http://schemas.openxmlformats.org/officeDocument/2006/relationships/image" Target="../media/image23.png"/></Relationships>

</file>

<file path=ppt/slides/_rels/slide13.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8.jpeg"/></Relationships>

</file>

<file path=ppt/slides/_rels/slide14.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9.jpeg"/><Relationship Id="rId3" Type="http://schemas.openxmlformats.org/officeDocument/2006/relationships/image" Target="../media/image24.png"/><Relationship Id="rId4" Type="http://schemas.openxmlformats.org/officeDocument/2006/relationships/image" Target="../media/image25.png"/><Relationship Id="rId5" Type="http://schemas.openxmlformats.org/officeDocument/2006/relationships/image" Target="../media/image26.png"/><Relationship Id="rId6" Type="http://schemas.openxmlformats.org/officeDocument/2006/relationships/video" Target="../media/media4.mp4"/><Relationship Id="rId7" Type="http://schemas.microsoft.com/office/2007/relationships/media" Target="../media/media4.mp4"/><Relationship Id="rId8" Type="http://schemas.openxmlformats.org/officeDocument/2006/relationships/image" Target="../media/image27.png"/></Relationships>

</file>

<file path=ppt/slides/_rels/slide15.xml.rels><?xml version="1.0" encoding="UTF-8" standalone="yes"?><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0.jpeg"/></Relationships>

</file>

<file path=ppt/slides/_rels/slide18.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1.jpeg"/></Relationships>

</file>

<file path=ppt/slides/_rels/slide19.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2.jpeg"/></Relationships>

</file>

<file path=ppt/slides/_rels/slide2.xml.rels><?xml version="1.0" encoding="UTF-8" standalone="yes"?><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video" Target="../media/media5.mp4"/><Relationship Id="rId3" Type="http://schemas.microsoft.com/office/2007/relationships/media" Target="../media/media5.mp4"/><Relationship Id="rId4" Type="http://schemas.openxmlformats.org/officeDocument/2006/relationships/image" Target="../media/image28.png"/></Relationships>

</file>

<file path=ppt/slides/_rels/slide23.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png"/><Relationship Id="rId3" Type="http://schemas.openxmlformats.org/officeDocument/2006/relationships/image" Target="../media/image30.png"/><Relationship Id="rId4" Type="http://schemas.openxmlformats.org/officeDocument/2006/relationships/image" Target="../media/image31.png"/></Relationships>

</file>

<file path=ppt/slides/_rels/slide24.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png"/><Relationship Id="rId3" Type="http://schemas.openxmlformats.org/officeDocument/2006/relationships/image" Target="../media/image33.png"/><Relationship Id="rId4" Type="http://schemas.openxmlformats.org/officeDocument/2006/relationships/image" Target="../media/image34.png"/><Relationship Id="rId5" Type="http://schemas.openxmlformats.org/officeDocument/2006/relationships/image" Target="../media/image35.png"/><Relationship Id="rId6" Type="http://schemas.openxmlformats.org/officeDocument/2006/relationships/image" Target="../media/image36.png"/></Relationships>

</file>

<file path=ppt/slides/_rels/slide25.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7.png"/></Relationships>

</file>

<file path=ppt/slides/_rels/slide26.xml.rels><?xml version="1.0" encoding="UTF-8" standalone="yes"?><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8.png"/></Relationships>

</file>

<file path=ppt/slides/_rels/slide29.xml.rels><?xml version="1.0" encoding="UTF-8" standalone="yes"?><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eg"/><Relationship Id="rId3" Type="http://schemas.openxmlformats.org/officeDocument/2006/relationships/video" Target="../media/media1.mp4"/><Relationship Id="rId4" Type="http://schemas.microsoft.com/office/2007/relationships/media" Target="../media/media1.mp4"/><Relationship Id="rId5" Type="http://schemas.openxmlformats.org/officeDocument/2006/relationships/image" Target="../media/image7.png"/></Relationships>

</file>

<file path=ppt/slides/_rels/slide5.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jpeg"/><Relationship Id="rId3" Type="http://schemas.openxmlformats.org/officeDocument/2006/relationships/image" Target="../media/image3.jpeg"/><Relationship Id="rId4" Type="http://schemas.openxmlformats.org/officeDocument/2006/relationships/video" Target="../media/media2.mp4"/><Relationship Id="rId5" Type="http://schemas.microsoft.com/office/2007/relationships/media" Target="../media/media2.mp4"/><Relationship Id="rId6" Type="http://schemas.openxmlformats.org/officeDocument/2006/relationships/image" Target="../media/image8.png"/></Relationships>

</file>

<file path=ppt/slides/_rels/slide6.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9.png"/><Relationship Id="rId3" Type="http://schemas.openxmlformats.org/officeDocument/2006/relationships/image" Target="../media/image10.png"/><Relationship Id="rId4" Type="http://schemas.openxmlformats.org/officeDocument/2006/relationships/image" Target="../media/image11.png"/><Relationship Id="rId5" Type="http://schemas.openxmlformats.org/officeDocument/2006/relationships/image" Target="../media/image12.png"/></Relationships>

</file>

<file path=ppt/slides/_rels/slide7.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jpeg"/><Relationship Id="rId3" Type="http://schemas.openxmlformats.org/officeDocument/2006/relationships/image" Target="../media/image13.png"/></Relationships>

</file>

<file path=ppt/slides/_rels/slide8.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4.png"/><Relationship Id="rId3" Type="http://schemas.openxmlformats.org/officeDocument/2006/relationships/image" Target="../media/image15.png"/><Relationship Id="rId4" Type="http://schemas.openxmlformats.org/officeDocument/2006/relationships/video" Target="../media/media3.mp4"/><Relationship Id="rId5" Type="http://schemas.microsoft.com/office/2007/relationships/media" Target="../media/media3.mp4"/><Relationship Id="rId6" Type="http://schemas.openxmlformats.org/officeDocument/2006/relationships/image" Target="../media/image16.png"/><Relationship Id="rId7" Type="http://schemas.openxmlformats.org/officeDocument/2006/relationships/image" Target="../media/image17.png"/></Relationships>

</file>

<file path=ppt/slides/_rels/slide9.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jpeg"/></Relationships>

</file>

<file path=ppt/slides/slide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2" name="Shape 52"/>
          <p:cNvSpPr/>
          <p:nvPr/>
        </p:nvSpPr>
        <p:spPr>
          <a:xfrm>
            <a:off x="3175" y="2516186"/>
            <a:ext cx="9144000" cy="2898518"/>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lvl="0" algn="ctr">
              <a:spcBef>
                <a:spcPts val="2800"/>
              </a:spcBef>
            </a:pPr>
            <a:r>
              <a:rPr sz="4800">
                <a:latin typeface="Arial Bold"/>
                <a:ea typeface="Arial Bold"/>
                <a:cs typeface="Arial Bold"/>
                <a:sym typeface="Arial Bold"/>
              </a:rPr>
              <a:t>G: Value Issues</a:t>
            </a:r>
            <a:endParaRPr sz="4800">
              <a:latin typeface="Arial Bold"/>
              <a:ea typeface="Arial Bold"/>
              <a:cs typeface="Arial Bold"/>
              <a:sym typeface="Arial Bold"/>
            </a:endParaRPr>
          </a:p>
          <a:p>
            <a:pPr lvl="0" algn="ctr">
              <a:spcBef>
                <a:spcPts val="2800"/>
              </a:spcBef>
            </a:pPr>
            <a:r>
              <a:rPr sz="4800">
                <a:solidFill>
                  <a:srgbClr val="A6A6A6"/>
                </a:solidFill>
                <a:latin typeface="Arial Bold"/>
                <a:ea typeface="Arial Bold"/>
                <a:cs typeface="Arial Bold"/>
                <a:sym typeface="Arial Bold"/>
              </a:rPr>
              <a:t>Moral    Social     Cultural</a:t>
            </a:r>
            <a:endParaRPr sz="2400">
              <a:latin typeface="Arial"/>
              <a:ea typeface="Arial"/>
              <a:cs typeface="Arial"/>
              <a:sym typeface="Arial"/>
            </a:endParaRPr>
          </a:p>
          <a:p>
            <a:pPr lvl="0" algn="ctr">
              <a:spcBef>
                <a:spcPts val="2800"/>
              </a:spcBef>
            </a:pPr>
            <a:r>
              <a:rPr sz="4800">
                <a:solidFill>
                  <a:srgbClr val="A6A6A6"/>
                </a:solidFill>
                <a:latin typeface="Arial Bold"/>
                <a:ea typeface="Arial Bold"/>
                <a:cs typeface="Arial Bold"/>
                <a:sym typeface="Arial Bold"/>
              </a:rPr>
              <a:t>Economic</a:t>
            </a:r>
          </a:p>
        </p:txBody>
      </p:sp>
      <p:pic>
        <p:nvPicPr>
          <p:cNvPr id="53" name="image1.png"/>
          <p:cNvPicPr/>
          <p:nvPr/>
        </p:nvPicPr>
        <p:blipFill>
          <a:blip r:embed="rId2">
            <a:extLst/>
          </a:blip>
          <a:stretch>
            <a:fillRect/>
          </a:stretch>
        </p:blipFill>
        <p:spPr>
          <a:xfrm>
            <a:off x="230186" y="611187"/>
            <a:ext cx="2779715" cy="1846965"/>
          </a:xfrm>
          <a:prstGeom prst="rect">
            <a:avLst/>
          </a:prstGeom>
          <a:ln w="12700">
            <a:miter lim="400000"/>
          </a:ln>
        </p:spPr>
      </p:pic>
      <p:pic>
        <p:nvPicPr>
          <p:cNvPr id="54" name="image2.png"/>
          <p:cNvPicPr/>
          <p:nvPr/>
        </p:nvPicPr>
        <p:blipFill>
          <a:blip r:embed="rId3">
            <a:extLst/>
          </a:blip>
          <a:stretch>
            <a:fillRect/>
          </a:stretch>
        </p:blipFill>
        <p:spPr>
          <a:xfrm>
            <a:off x="6097587" y="611185"/>
            <a:ext cx="2820989" cy="1837501"/>
          </a:xfrm>
          <a:prstGeom prst="rect">
            <a:avLst/>
          </a:prstGeom>
          <a:ln w="12700">
            <a:miter lim="400000"/>
          </a:ln>
        </p:spPr>
      </p:pic>
      <p:pic>
        <p:nvPicPr>
          <p:cNvPr id="55" name="image3.png"/>
          <p:cNvPicPr/>
          <p:nvPr/>
        </p:nvPicPr>
        <p:blipFill>
          <a:blip r:embed="rId4">
            <a:extLst/>
          </a:blip>
          <a:stretch>
            <a:fillRect/>
          </a:stretch>
        </p:blipFill>
        <p:spPr>
          <a:xfrm>
            <a:off x="4040187" y="5564187"/>
            <a:ext cx="914401" cy="1034981"/>
          </a:xfrm>
          <a:prstGeom prst="rect">
            <a:avLst/>
          </a:prstGeom>
          <a:ln w="12700">
            <a:miter lim="400000"/>
          </a:ln>
        </p:spPr>
      </p:pic>
      <p:pic>
        <p:nvPicPr>
          <p:cNvPr id="56" name="image4.png"/>
          <p:cNvPicPr/>
          <p:nvPr/>
        </p:nvPicPr>
        <p:blipFill>
          <a:blip r:embed="rId5">
            <a:extLst/>
          </a:blip>
          <a:stretch>
            <a:fillRect/>
          </a:stretch>
        </p:blipFill>
        <p:spPr>
          <a:xfrm>
            <a:off x="230186" y="4802187"/>
            <a:ext cx="2517049" cy="1890714"/>
          </a:xfrm>
          <a:prstGeom prst="rect">
            <a:avLst/>
          </a:prstGeom>
          <a:ln w="12700">
            <a:miter lim="400000"/>
          </a:ln>
        </p:spPr>
      </p:pic>
      <p:pic>
        <p:nvPicPr>
          <p:cNvPr id="57" name="image5.png"/>
          <p:cNvPicPr/>
          <p:nvPr/>
        </p:nvPicPr>
        <p:blipFill>
          <a:blip r:embed="rId6">
            <a:extLst/>
          </a:blip>
          <a:stretch>
            <a:fillRect/>
          </a:stretch>
        </p:blipFill>
        <p:spPr>
          <a:xfrm>
            <a:off x="3506787" y="458787"/>
            <a:ext cx="2221457" cy="2030551"/>
          </a:xfrm>
          <a:prstGeom prst="rect">
            <a:avLst/>
          </a:prstGeom>
          <a:ln w="12700">
            <a:miter lim="400000"/>
          </a:ln>
        </p:spPr>
      </p:pic>
      <p:pic>
        <p:nvPicPr>
          <p:cNvPr id="58" name="image6.png"/>
          <p:cNvPicPr/>
          <p:nvPr/>
        </p:nvPicPr>
        <p:blipFill>
          <a:blip r:embed="rId7">
            <a:extLst/>
          </a:blip>
          <a:stretch>
            <a:fillRect/>
          </a:stretch>
        </p:blipFill>
        <p:spPr>
          <a:xfrm>
            <a:off x="6326187" y="4497387"/>
            <a:ext cx="2627314" cy="2189429"/>
          </a:xfrm>
          <a:prstGeom prst="rect">
            <a:avLst/>
          </a:prstGeom>
          <a:ln w="12700">
            <a:miter lim="400000"/>
          </a:ln>
        </p:spPr>
      </p:pic>
    </p:spTree>
  </p:cSld>
  <p:clrMapOvr>
    <a:masterClrMapping/>
  </p:clrMapOvr>
  <p:transition spd="med" advClick="1"/>
</p:sld>
</file>

<file path=ppt/slides/slide1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27" name="Shape 127"/>
          <p:cNvSpPr/>
          <p:nvPr/>
        </p:nvSpPr>
        <p:spPr>
          <a:xfrm>
            <a:off x="1905" y="14604"/>
            <a:ext cx="9144001" cy="6845301"/>
          </a:xfrm>
          <a:prstGeom prst="rect">
            <a:avLst/>
          </a:prstGeom>
          <a:solidFill>
            <a:srgbClr val="7030A0"/>
          </a:solidFill>
          <a:ln w="12700">
            <a:solidFill>
              <a:srgbClr val="000000">
                <a:alpha val="0"/>
              </a:srgbClr>
            </a:solidFill>
          </a:ln>
        </p:spPr>
        <p:txBody>
          <a:bodyPr lIns="0" tIns="0" rIns="0" bIns="0" anchor="ctr"/>
          <a:lstStyle/>
          <a:p>
            <a:pPr lvl="0" algn="ctr">
              <a:defRPr>
                <a:solidFill>
                  <a:srgbClr val="FFFFFF"/>
                </a:solidFill>
              </a:defRPr>
            </a:pPr>
          </a:p>
        </p:txBody>
      </p:sp>
      <p:sp>
        <p:nvSpPr>
          <p:cNvPr id="128" name="Shape 128"/>
          <p:cNvSpPr/>
          <p:nvPr/>
        </p:nvSpPr>
        <p:spPr>
          <a:xfrm>
            <a:off x="2794000" y="419100"/>
            <a:ext cx="3523420" cy="77895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lvl="0">
              <a:lnSpc>
                <a:spcPts val="6100"/>
              </a:lnSpc>
            </a:pPr>
            <a:r>
              <a:rPr sz="4300">
                <a:solidFill>
                  <a:srgbClr val="FFFFFF"/>
                </a:solidFill>
                <a:latin typeface="Comic Sans MS Bold"/>
                <a:ea typeface="Comic Sans MS Bold"/>
                <a:cs typeface="Comic Sans MS Bold"/>
                <a:sym typeface="Comic Sans MS Bold"/>
              </a:rPr>
              <a:t>Social</a:t>
            </a:r>
            <a:r>
              <a:rPr sz="4300">
                <a:latin typeface="Times New Roman"/>
                <a:ea typeface="Times New Roman"/>
                <a:cs typeface="Times New Roman"/>
                <a:sym typeface="Times New Roman"/>
              </a:rPr>
              <a:t>  </a:t>
            </a:r>
            <a:r>
              <a:rPr sz="4300">
                <a:solidFill>
                  <a:srgbClr val="FFFFFF"/>
                </a:solidFill>
                <a:latin typeface="Comic Sans MS Bold"/>
                <a:ea typeface="Comic Sans MS Bold"/>
                <a:cs typeface="Comic Sans MS Bold"/>
                <a:sym typeface="Comic Sans MS Bold"/>
              </a:rPr>
              <a:t>Issues</a:t>
            </a:r>
          </a:p>
        </p:txBody>
      </p:sp>
      <p:sp>
        <p:nvSpPr>
          <p:cNvPr id="129" name="Shape 129"/>
          <p:cNvSpPr/>
          <p:nvPr/>
        </p:nvSpPr>
        <p:spPr>
          <a:xfrm>
            <a:off x="558800" y="1676399"/>
            <a:ext cx="7859787" cy="3823167"/>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lvl="0">
              <a:lnSpc>
                <a:spcPts val="4400"/>
              </a:lnSpc>
            </a:pPr>
            <a:r>
              <a:rPr sz="3100">
                <a:solidFill>
                  <a:srgbClr val="FFFF00"/>
                </a:solidFill>
                <a:latin typeface="Comic Sans MS"/>
                <a:ea typeface="Comic Sans MS"/>
                <a:cs typeface="Comic Sans MS"/>
                <a:sym typeface="Comic Sans MS"/>
              </a:rPr>
              <a:t>Social</a:t>
            </a:r>
            <a:r>
              <a:rPr sz="3100">
                <a:latin typeface="Times New Roman"/>
                <a:ea typeface="Times New Roman"/>
                <a:cs typeface="Times New Roman"/>
                <a:sym typeface="Times New Roman"/>
              </a:rPr>
              <a:t> </a:t>
            </a:r>
            <a:r>
              <a:rPr sz="3100">
                <a:solidFill>
                  <a:srgbClr val="FFFF00"/>
                </a:solidFill>
                <a:latin typeface="Comic Sans MS"/>
                <a:ea typeface="Comic Sans MS"/>
                <a:cs typeface="Comic Sans MS"/>
                <a:sym typeface="Comic Sans MS"/>
              </a:rPr>
              <a:t>issues</a:t>
            </a:r>
            <a:r>
              <a:rPr sz="3100">
                <a:latin typeface="Times New Roman"/>
                <a:ea typeface="Times New Roman"/>
                <a:cs typeface="Times New Roman"/>
                <a:sym typeface="Times New Roman"/>
              </a:rPr>
              <a:t> </a:t>
            </a:r>
            <a:r>
              <a:rPr sz="3100">
                <a:solidFill>
                  <a:srgbClr val="FFFF00"/>
                </a:solidFill>
                <a:latin typeface="Comic Sans MS"/>
                <a:ea typeface="Comic Sans MS"/>
                <a:cs typeface="Comic Sans MS"/>
                <a:sym typeface="Comic Sans MS"/>
              </a:rPr>
              <a:t>respond</a:t>
            </a:r>
            <a:r>
              <a:rPr sz="3100">
                <a:latin typeface="Times New Roman"/>
                <a:ea typeface="Times New Roman"/>
                <a:cs typeface="Times New Roman"/>
                <a:sym typeface="Times New Roman"/>
              </a:rPr>
              <a:t> </a:t>
            </a:r>
            <a:r>
              <a:rPr sz="3100">
                <a:solidFill>
                  <a:srgbClr val="FFFF00"/>
                </a:solidFill>
                <a:latin typeface="Comic Sans MS"/>
                <a:ea typeface="Comic Sans MS"/>
                <a:cs typeface="Comic Sans MS"/>
                <a:sym typeface="Comic Sans MS"/>
              </a:rPr>
              <a:t>to</a:t>
            </a:r>
            <a:r>
              <a:rPr sz="3100">
                <a:latin typeface="Times New Roman"/>
                <a:ea typeface="Times New Roman"/>
                <a:cs typeface="Times New Roman"/>
                <a:sym typeface="Times New Roman"/>
              </a:rPr>
              <a:t> </a:t>
            </a:r>
            <a:r>
              <a:rPr sz="3100">
                <a:solidFill>
                  <a:srgbClr val="FFFF00"/>
                </a:solidFill>
                <a:latin typeface="Comic Sans MS"/>
                <a:ea typeface="Comic Sans MS"/>
                <a:cs typeface="Comic Sans MS"/>
                <a:sym typeface="Comic Sans MS"/>
              </a:rPr>
              <a:t>changes</a:t>
            </a:r>
            <a:r>
              <a:rPr sz="3100">
                <a:latin typeface="Times New Roman"/>
                <a:ea typeface="Times New Roman"/>
                <a:cs typeface="Times New Roman"/>
                <a:sym typeface="Times New Roman"/>
              </a:rPr>
              <a:t> </a:t>
            </a:r>
            <a:r>
              <a:rPr sz="3100">
                <a:solidFill>
                  <a:srgbClr val="FFFF00"/>
                </a:solidFill>
                <a:latin typeface="Comic Sans MS"/>
                <a:ea typeface="Comic Sans MS"/>
                <a:cs typeface="Comic Sans MS"/>
                <a:sym typeface="Comic Sans MS"/>
              </a:rPr>
              <a:t>in</a:t>
            </a:r>
            <a:r>
              <a:rPr sz="3100">
                <a:latin typeface="Times New Roman"/>
                <a:ea typeface="Times New Roman"/>
                <a:cs typeface="Times New Roman"/>
                <a:sym typeface="Times New Roman"/>
              </a:rPr>
              <a:t> </a:t>
            </a:r>
            <a:r>
              <a:rPr sz="3100">
                <a:solidFill>
                  <a:srgbClr val="FFFF00"/>
                </a:solidFill>
                <a:latin typeface="Comic Sans MS"/>
                <a:ea typeface="Comic Sans MS"/>
                <a:cs typeface="Comic Sans MS"/>
                <a:sym typeface="Comic Sans MS"/>
              </a:rPr>
              <a:t>society</a:t>
            </a:r>
            <a:endParaRPr sz="3100">
              <a:solidFill>
                <a:srgbClr val="FFFF00"/>
              </a:solidFill>
              <a:latin typeface="Comic Sans MS"/>
              <a:ea typeface="Comic Sans MS"/>
              <a:cs typeface="Comic Sans MS"/>
              <a:sym typeface="Comic Sans MS"/>
            </a:endParaRPr>
          </a:p>
          <a:p>
            <a:pPr lvl="0">
              <a:lnSpc>
                <a:spcPts val="3800"/>
              </a:lnSpc>
            </a:pPr>
            <a:r>
              <a:rPr sz="3100">
                <a:solidFill>
                  <a:srgbClr val="FFFF00"/>
                </a:solidFill>
                <a:latin typeface="Comic Sans MS"/>
                <a:ea typeface="Comic Sans MS"/>
                <a:cs typeface="Comic Sans MS"/>
                <a:sym typeface="Comic Sans MS"/>
              </a:rPr>
              <a:t>at</a:t>
            </a:r>
            <a:r>
              <a:rPr sz="3100">
                <a:latin typeface="Times New Roman"/>
                <a:ea typeface="Times New Roman"/>
                <a:cs typeface="Times New Roman"/>
                <a:sym typeface="Times New Roman"/>
              </a:rPr>
              <a:t> </a:t>
            </a:r>
            <a:r>
              <a:rPr sz="3100">
                <a:solidFill>
                  <a:srgbClr val="FFFF00"/>
                </a:solidFill>
                <a:latin typeface="Comic Sans MS"/>
                <a:ea typeface="Comic Sans MS"/>
                <a:cs typeface="Comic Sans MS"/>
                <a:sym typeface="Comic Sans MS"/>
              </a:rPr>
              <a:t>any</a:t>
            </a:r>
            <a:r>
              <a:rPr sz="3100">
                <a:latin typeface="Times New Roman"/>
                <a:ea typeface="Times New Roman"/>
                <a:cs typeface="Times New Roman"/>
                <a:sym typeface="Times New Roman"/>
              </a:rPr>
              <a:t> </a:t>
            </a:r>
            <a:r>
              <a:rPr sz="3100">
                <a:solidFill>
                  <a:srgbClr val="FFFF00"/>
                </a:solidFill>
                <a:latin typeface="Comic Sans MS"/>
                <a:ea typeface="Comic Sans MS"/>
                <a:cs typeface="Comic Sans MS"/>
                <a:sym typeface="Comic Sans MS"/>
              </a:rPr>
              <a:t>given</a:t>
            </a:r>
            <a:r>
              <a:rPr sz="3100">
                <a:latin typeface="Times New Roman"/>
                <a:ea typeface="Times New Roman"/>
                <a:cs typeface="Times New Roman"/>
                <a:sym typeface="Times New Roman"/>
              </a:rPr>
              <a:t> </a:t>
            </a:r>
            <a:r>
              <a:rPr sz="3100">
                <a:solidFill>
                  <a:srgbClr val="FFFF00"/>
                </a:solidFill>
                <a:latin typeface="Comic Sans MS"/>
                <a:ea typeface="Comic Sans MS"/>
                <a:cs typeface="Comic Sans MS"/>
                <a:sym typeface="Comic Sans MS"/>
              </a:rPr>
              <a:t>time</a:t>
            </a:r>
            <a:endParaRPr sz="3100">
              <a:solidFill>
                <a:srgbClr val="FFFF00"/>
              </a:solidFill>
              <a:latin typeface="Comic Sans MS"/>
              <a:ea typeface="Comic Sans MS"/>
              <a:cs typeface="Comic Sans MS"/>
              <a:sym typeface="Comic Sans MS"/>
            </a:endParaRPr>
          </a:p>
          <a:p>
            <a:pPr lvl="0">
              <a:lnSpc>
                <a:spcPts val="3800"/>
              </a:lnSpc>
            </a:pPr>
            <a:endParaRPr sz="3100">
              <a:solidFill>
                <a:srgbClr val="FFFF00"/>
              </a:solidFill>
              <a:latin typeface="Comic Sans MS"/>
              <a:ea typeface="Comic Sans MS"/>
              <a:cs typeface="Comic Sans MS"/>
              <a:sym typeface="Comic Sans MS"/>
            </a:endParaRPr>
          </a:p>
          <a:p>
            <a:pPr lvl="0" indent="2333625">
              <a:lnSpc>
                <a:spcPts val="4600"/>
              </a:lnSpc>
            </a:pPr>
            <a:r>
              <a:rPr sz="3100">
                <a:solidFill>
                  <a:srgbClr val="FEFF00"/>
                </a:solidFill>
                <a:latin typeface="Comic Sans MS"/>
                <a:ea typeface="Comic Sans MS"/>
                <a:cs typeface="Comic Sans MS"/>
                <a:sym typeface="Comic Sans MS"/>
              </a:rPr>
              <a:t>•</a:t>
            </a:r>
            <a:r>
              <a:rPr sz="3100">
                <a:solidFill>
                  <a:srgbClr val="FFFF00"/>
                </a:solidFill>
                <a:latin typeface="Comic Sans MS"/>
                <a:ea typeface="Comic Sans MS"/>
                <a:cs typeface="Comic Sans MS"/>
                <a:sym typeface="Comic Sans MS"/>
              </a:rPr>
              <a:t>Technological</a:t>
            </a:r>
            <a:r>
              <a:rPr sz="3100">
                <a:latin typeface="Times New Roman"/>
                <a:ea typeface="Times New Roman"/>
                <a:cs typeface="Times New Roman"/>
                <a:sym typeface="Times New Roman"/>
              </a:rPr>
              <a:t> </a:t>
            </a:r>
            <a:r>
              <a:rPr sz="3100">
                <a:solidFill>
                  <a:srgbClr val="FFFF00"/>
                </a:solidFill>
                <a:latin typeface="Comic Sans MS"/>
                <a:ea typeface="Comic Sans MS"/>
                <a:cs typeface="Comic Sans MS"/>
                <a:sym typeface="Comic Sans MS"/>
              </a:rPr>
              <a:t>advances</a:t>
            </a:r>
            <a:endParaRPr sz="3100">
              <a:solidFill>
                <a:srgbClr val="FFFF00"/>
              </a:solidFill>
              <a:latin typeface="Comic Sans MS"/>
              <a:ea typeface="Comic Sans MS"/>
              <a:cs typeface="Comic Sans MS"/>
              <a:sym typeface="Comic Sans MS"/>
            </a:endParaRPr>
          </a:p>
          <a:p>
            <a:pPr lvl="0" indent="2333625">
              <a:lnSpc>
                <a:spcPts val="4500"/>
              </a:lnSpc>
            </a:pPr>
            <a:r>
              <a:rPr sz="3100">
                <a:solidFill>
                  <a:srgbClr val="FEFF00"/>
                </a:solidFill>
                <a:latin typeface="Comic Sans MS"/>
                <a:ea typeface="Comic Sans MS"/>
                <a:cs typeface="Comic Sans MS"/>
                <a:sym typeface="Comic Sans MS"/>
              </a:rPr>
              <a:t>•</a:t>
            </a:r>
            <a:r>
              <a:rPr sz="3100">
                <a:solidFill>
                  <a:srgbClr val="FFFF00"/>
                </a:solidFill>
                <a:latin typeface="Comic Sans MS"/>
                <a:ea typeface="Comic Sans MS"/>
                <a:cs typeface="Comic Sans MS"/>
                <a:sym typeface="Comic Sans MS"/>
              </a:rPr>
              <a:t>Economy</a:t>
            </a:r>
            <a:r>
              <a:rPr sz="3100">
                <a:latin typeface="Times New Roman"/>
                <a:ea typeface="Times New Roman"/>
                <a:cs typeface="Times New Roman"/>
                <a:sym typeface="Times New Roman"/>
              </a:rPr>
              <a:t> </a:t>
            </a:r>
            <a:endParaRPr sz="3100">
              <a:latin typeface="Times New Roman"/>
              <a:ea typeface="Times New Roman"/>
              <a:cs typeface="Times New Roman"/>
              <a:sym typeface="Times New Roman"/>
            </a:endParaRPr>
          </a:p>
          <a:p>
            <a:pPr lvl="0" indent="2333625">
              <a:lnSpc>
                <a:spcPts val="4500"/>
              </a:lnSpc>
            </a:pPr>
            <a:r>
              <a:rPr sz="3100">
                <a:solidFill>
                  <a:srgbClr val="FEFF00"/>
                </a:solidFill>
                <a:latin typeface="Comic Sans MS"/>
                <a:ea typeface="Comic Sans MS"/>
                <a:cs typeface="Comic Sans MS"/>
                <a:sym typeface="Comic Sans MS"/>
              </a:rPr>
              <a:t>•</a:t>
            </a:r>
            <a:r>
              <a:rPr sz="3100">
                <a:solidFill>
                  <a:srgbClr val="FFFF00"/>
                </a:solidFill>
                <a:latin typeface="Comic Sans MS"/>
                <a:ea typeface="Comic Sans MS"/>
                <a:cs typeface="Comic Sans MS"/>
                <a:sym typeface="Comic Sans MS"/>
              </a:rPr>
              <a:t>Politics</a:t>
            </a:r>
            <a:r>
              <a:rPr sz="3100">
                <a:latin typeface="Times New Roman"/>
                <a:ea typeface="Times New Roman"/>
                <a:cs typeface="Times New Roman"/>
                <a:sym typeface="Times New Roman"/>
              </a:rPr>
              <a:t> </a:t>
            </a:r>
            <a:endParaRPr sz="3100">
              <a:latin typeface="Times New Roman"/>
              <a:ea typeface="Times New Roman"/>
              <a:cs typeface="Times New Roman"/>
              <a:sym typeface="Times New Roman"/>
            </a:endParaRPr>
          </a:p>
          <a:p>
            <a:pPr lvl="0" indent="2333625">
              <a:lnSpc>
                <a:spcPts val="4500"/>
              </a:lnSpc>
            </a:pPr>
            <a:r>
              <a:rPr sz="3100">
                <a:solidFill>
                  <a:srgbClr val="FEFF00"/>
                </a:solidFill>
                <a:latin typeface="Comic Sans MS"/>
                <a:ea typeface="Comic Sans MS"/>
                <a:cs typeface="Comic Sans MS"/>
                <a:sym typeface="Comic Sans MS"/>
              </a:rPr>
              <a:t>•</a:t>
            </a:r>
            <a:r>
              <a:rPr sz="3100">
                <a:solidFill>
                  <a:srgbClr val="FFFF00"/>
                </a:solidFill>
                <a:latin typeface="Comic Sans MS"/>
                <a:ea typeface="Comic Sans MS"/>
                <a:cs typeface="Comic Sans MS"/>
                <a:sym typeface="Comic Sans MS"/>
              </a:rPr>
              <a:t>Fashion</a:t>
            </a:r>
          </a:p>
        </p:txBody>
      </p:sp>
    </p:spTree>
  </p:cSld>
  <p:clrMapOvr>
    <a:masterClrMapping/>
  </p:clrMapOvr>
  <p:transition spd="med" advClick="1"/>
</p:sld>
</file>

<file path=ppt/slides/slide1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31" name="Shape 131"/>
          <p:cNvSpPr/>
          <p:nvPr/>
        </p:nvSpPr>
        <p:spPr>
          <a:xfrm>
            <a:off x="1905" y="14604"/>
            <a:ext cx="9144001" cy="6845301"/>
          </a:xfrm>
          <a:prstGeom prst="rect">
            <a:avLst/>
          </a:prstGeom>
          <a:solidFill>
            <a:srgbClr val="7030A0"/>
          </a:solidFill>
          <a:ln w="12700">
            <a:solidFill>
              <a:srgbClr val="000000">
                <a:alpha val="0"/>
              </a:srgbClr>
            </a:solidFill>
          </a:ln>
        </p:spPr>
        <p:txBody>
          <a:bodyPr lIns="0" tIns="0" rIns="0" bIns="0" anchor="ctr"/>
          <a:lstStyle/>
          <a:p>
            <a:pPr lvl="0" algn="ctr">
              <a:defRPr>
                <a:solidFill>
                  <a:srgbClr val="FFFFFF"/>
                </a:solidFill>
              </a:defRPr>
            </a:pPr>
          </a:p>
        </p:txBody>
      </p:sp>
      <p:pic>
        <p:nvPicPr>
          <p:cNvPr id="132" name="image23.jpg"/>
          <p:cNvPicPr/>
          <p:nvPr/>
        </p:nvPicPr>
        <p:blipFill>
          <a:blip r:embed="rId2">
            <a:extLst/>
          </a:blip>
          <a:stretch>
            <a:fillRect/>
          </a:stretch>
        </p:blipFill>
        <p:spPr>
          <a:xfrm>
            <a:off x="230186" y="992187"/>
            <a:ext cx="2514601" cy="1944885"/>
          </a:xfrm>
          <a:prstGeom prst="rect">
            <a:avLst/>
          </a:prstGeom>
          <a:ln w="12700">
            <a:miter lim="400000"/>
          </a:ln>
        </p:spPr>
      </p:pic>
      <p:sp>
        <p:nvSpPr>
          <p:cNvPr id="133" name="Shape 133"/>
          <p:cNvSpPr/>
          <p:nvPr/>
        </p:nvSpPr>
        <p:spPr>
          <a:xfrm>
            <a:off x="-30574" y="0"/>
            <a:ext cx="6223255" cy="77895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lvl="0">
              <a:lnSpc>
                <a:spcPts val="6100"/>
              </a:lnSpc>
            </a:pPr>
            <a:r>
              <a:rPr sz="4300">
                <a:solidFill>
                  <a:srgbClr val="FFFFFF"/>
                </a:solidFill>
                <a:latin typeface="Comic Sans MS"/>
                <a:ea typeface="Comic Sans MS"/>
                <a:cs typeface="Comic Sans MS"/>
                <a:sym typeface="Comic Sans MS"/>
              </a:rPr>
              <a:t>Technological</a:t>
            </a:r>
            <a:r>
              <a:rPr sz="4300">
                <a:latin typeface="Times New Roman"/>
                <a:ea typeface="Times New Roman"/>
                <a:cs typeface="Times New Roman"/>
                <a:sym typeface="Times New Roman"/>
              </a:rPr>
              <a:t> </a:t>
            </a:r>
            <a:r>
              <a:rPr sz="4300">
                <a:solidFill>
                  <a:srgbClr val="FFFFFF"/>
                </a:solidFill>
                <a:latin typeface="Comic Sans MS"/>
                <a:ea typeface="Comic Sans MS"/>
                <a:cs typeface="Comic Sans MS"/>
                <a:sym typeface="Comic Sans MS"/>
              </a:rPr>
              <a:t>advances…</a:t>
            </a:r>
          </a:p>
        </p:txBody>
      </p:sp>
      <p:pic>
        <p:nvPicPr>
          <p:cNvPr id="134" name="image24.png"/>
          <p:cNvPicPr/>
          <p:nvPr/>
        </p:nvPicPr>
        <p:blipFill>
          <a:blip r:embed="rId3">
            <a:extLst/>
          </a:blip>
          <a:stretch>
            <a:fillRect/>
          </a:stretch>
        </p:blipFill>
        <p:spPr>
          <a:xfrm>
            <a:off x="230186" y="3201986"/>
            <a:ext cx="3760789" cy="2773581"/>
          </a:xfrm>
          <a:prstGeom prst="rect">
            <a:avLst/>
          </a:prstGeom>
          <a:ln w="12700">
            <a:miter lim="400000"/>
          </a:ln>
        </p:spPr>
      </p:pic>
      <p:pic>
        <p:nvPicPr>
          <p:cNvPr id="135" name="image25.png"/>
          <p:cNvPicPr/>
          <p:nvPr/>
        </p:nvPicPr>
        <p:blipFill>
          <a:blip r:embed="rId4">
            <a:extLst/>
          </a:blip>
          <a:stretch>
            <a:fillRect/>
          </a:stretch>
        </p:blipFill>
        <p:spPr>
          <a:xfrm>
            <a:off x="6783386" y="153987"/>
            <a:ext cx="2152163" cy="3224214"/>
          </a:xfrm>
          <a:prstGeom prst="rect">
            <a:avLst/>
          </a:prstGeom>
          <a:ln w="12700">
            <a:miter lim="400000"/>
          </a:ln>
        </p:spPr>
      </p:pic>
      <p:pic>
        <p:nvPicPr>
          <p:cNvPr id="136" name="image26.png"/>
          <p:cNvPicPr/>
          <p:nvPr/>
        </p:nvPicPr>
        <p:blipFill>
          <a:blip r:embed="rId5">
            <a:extLst/>
          </a:blip>
          <a:stretch>
            <a:fillRect/>
          </a:stretch>
        </p:blipFill>
        <p:spPr>
          <a:xfrm>
            <a:off x="4725987" y="3506787"/>
            <a:ext cx="4138613" cy="2483169"/>
          </a:xfrm>
          <a:prstGeom prst="rect">
            <a:avLst/>
          </a:prstGeom>
          <a:ln w="12700">
            <a:miter lim="400000"/>
          </a:ln>
        </p:spPr>
      </p:pic>
      <p:pic>
        <p:nvPicPr>
          <p:cNvPr id="137" name="image27.png"/>
          <p:cNvPicPr/>
          <p:nvPr/>
        </p:nvPicPr>
        <p:blipFill>
          <a:blip r:embed="rId6">
            <a:extLst/>
          </a:blip>
          <a:stretch>
            <a:fillRect/>
          </a:stretch>
        </p:blipFill>
        <p:spPr>
          <a:xfrm>
            <a:off x="3125786" y="992187"/>
            <a:ext cx="3232729" cy="2133601"/>
          </a:xfrm>
          <a:prstGeom prst="rect">
            <a:avLst/>
          </a:prstGeom>
          <a:ln w="12700">
            <a:miter lim="400000"/>
          </a:ln>
        </p:spPr>
      </p:pic>
      <p:sp>
        <p:nvSpPr>
          <p:cNvPr id="138" name="Shape 138"/>
          <p:cNvSpPr/>
          <p:nvPr/>
        </p:nvSpPr>
        <p:spPr>
          <a:xfrm>
            <a:off x="2087532" y="6050321"/>
            <a:ext cx="6848283" cy="77895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lnSpc>
                <a:spcPts val="6100"/>
              </a:lnSpc>
              <a:defRPr sz="4300">
                <a:solidFill>
                  <a:srgbClr val="FFFFFF"/>
                </a:solidFill>
                <a:latin typeface="Comic Sans MS"/>
                <a:ea typeface="Comic Sans MS"/>
                <a:cs typeface="Comic Sans MS"/>
                <a:sym typeface="Comic Sans MS"/>
              </a:defRPr>
            </a:lvl1pPr>
          </a:lstStyle>
          <a:p>
            <a:pPr lvl="0">
              <a:defRPr sz="1800">
                <a:solidFill>
                  <a:srgbClr val="000000"/>
                </a:solidFill>
              </a:defRPr>
            </a:pPr>
            <a:r>
              <a:rPr sz="4300">
                <a:solidFill>
                  <a:srgbClr val="FFFFFF"/>
                </a:solidFill>
              </a:rPr>
              <a:t>…at what cost to our lives?</a:t>
            </a:r>
          </a:p>
        </p:txBody>
      </p:sp>
    </p:spTree>
  </p:cSld>
  <p:clrMapOvr>
    <a:masterClrMapping/>
  </p:clrMapOvr>
  <p:transition spd="med" advClick="1"/>
</p:sld>
</file>

<file path=ppt/slides/slide1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40" name="Shape 140"/>
          <p:cNvSpPr/>
          <p:nvPr/>
        </p:nvSpPr>
        <p:spPr>
          <a:xfrm>
            <a:off x="1905" y="14604"/>
            <a:ext cx="9144001" cy="6845301"/>
          </a:xfrm>
          <a:prstGeom prst="rect">
            <a:avLst/>
          </a:prstGeom>
          <a:solidFill>
            <a:srgbClr val="7030A0"/>
          </a:solidFill>
          <a:ln w="12700">
            <a:solidFill>
              <a:srgbClr val="000000">
                <a:alpha val="0"/>
              </a:srgbClr>
            </a:solidFill>
          </a:ln>
        </p:spPr>
        <p:txBody>
          <a:bodyPr lIns="0" tIns="0" rIns="0" bIns="0" anchor="ctr"/>
          <a:lstStyle/>
          <a:p>
            <a:pPr lvl="0" algn="ctr">
              <a:defRPr>
                <a:solidFill>
                  <a:srgbClr val="FFFFFF"/>
                </a:solidFill>
              </a:defRPr>
            </a:pPr>
          </a:p>
        </p:txBody>
      </p:sp>
      <p:pic>
        <p:nvPicPr>
          <p:cNvPr id="141" name="image28.jpg"/>
          <p:cNvPicPr/>
          <p:nvPr/>
        </p:nvPicPr>
        <p:blipFill>
          <a:blip r:embed="rId2">
            <a:extLst/>
          </a:blip>
          <a:stretch>
            <a:fillRect/>
          </a:stretch>
        </p:blipFill>
        <p:spPr>
          <a:xfrm>
            <a:off x="114300" y="101600"/>
            <a:ext cx="9033510" cy="6642100"/>
          </a:xfrm>
          <a:prstGeom prst="rect">
            <a:avLst/>
          </a:prstGeom>
          <a:ln w="12700">
            <a:miter lim="400000"/>
          </a:ln>
        </p:spPr>
      </p:pic>
      <p:sp>
        <p:nvSpPr>
          <p:cNvPr id="142" name="Shape 142"/>
          <p:cNvSpPr/>
          <p:nvPr/>
        </p:nvSpPr>
        <p:spPr>
          <a:xfrm>
            <a:off x="5716587" y="6086475"/>
            <a:ext cx="2202967" cy="77895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lnSpc>
                <a:spcPts val="6100"/>
              </a:lnSpc>
              <a:defRPr sz="4300">
                <a:solidFill>
                  <a:srgbClr val="FFFFFF"/>
                </a:solidFill>
                <a:latin typeface="Comic Sans MS"/>
                <a:ea typeface="Comic Sans MS"/>
                <a:cs typeface="Comic Sans MS"/>
                <a:sym typeface="Comic Sans MS"/>
              </a:defRPr>
            </a:lvl1pPr>
          </a:lstStyle>
          <a:p>
            <a:pPr lvl="0">
              <a:defRPr sz="1800">
                <a:solidFill>
                  <a:srgbClr val="000000"/>
                </a:solidFill>
              </a:defRPr>
            </a:pPr>
            <a:r>
              <a:rPr sz="4300">
                <a:solidFill>
                  <a:srgbClr val="FFFFFF"/>
                </a:solidFill>
              </a:rPr>
              <a:t>Economy</a:t>
            </a:r>
          </a:p>
        </p:txBody>
      </p:sp>
      <p:pic>
        <p:nvPicPr>
          <p:cNvPr id="143" name="image29.png"/>
          <p:cNvPicPr/>
          <p:nvPr/>
        </p:nvPicPr>
        <p:blipFill>
          <a:blip r:embed="rId3">
            <a:extLst/>
          </a:blip>
          <a:stretch>
            <a:fillRect/>
          </a:stretch>
        </p:blipFill>
        <p:spPr>
          <a:xfrm>
            <a:off x="4676573" y="9577"/>
            <a:ext cx="4470602" cy="3040011"/>
          </a:xfrm>
          <a:prstGeom prst="rect">
            <a:avLst/>
          </a:prstGeom>
          <a:ln w="12700">
            <a:miter lim="400000"/>
          </a:ln>
        </p:spPr>
      </p:pic>
      <p:pic>
        <p:nvPicPr>
          <p:cNvPr id="144" name="image30.png"/>
          <p:cNvPicPr/>
          <p:nvPr/>
        </p:nvPicPr>
        <p:blipFill>
          <a:blip r:embed="rId4">
            <a:extLst/>
          </a:blip>
          <a:stretch>
            <a:fillRect/>
          </a:stretch>
        </p:blipFill>
        <p:spPr>
          <a:xfrm>
            <a:off x="4802187" y="2897186"/>
            <a:ext cx="4192588" cy="3121150"/>
          </a:xfrm>
          <a:prstGeom prst="rect">
            <a:avLst/>
          </a:prstGeom>
          <a:ln w="12700">
            <a:miter lim="400000"/>
          </a:ln>
        </p:spPr>
      </p:pic>
    </p:spTree>
  </p:cSld>
  <p:clrMapOvr>
    <a:masterClrMapping/>
  </p:clrMapOvr>
  <p:transition spd="med" advClick="1"/>
</p:sld>
</file>

<file path=ppt/slides/slide1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46" name="Shape 146"/>
          <p:cNvSpPr/>
          <p:nvPr/>
        </p:nvSpPr>
        <p:spPr>
          <a:xfrm>
            <a:off x="1905" y="14604"/>
            <a:ext cx="9144001" cy="6845301"/>
          </a:xfrm>
          <a:prstGeom prst="rect">
            <a:avLst/>
          </a:prstGeom>
          <a:solidFill>
            <a:srgbClr val="7030A0"/>
          </a:solidFill>
          <a:ln w="12700">
            <a:solidFill>
              <a:srgbClr val="000000">
                <a:alpha val="0"/>
              </a:srgbClr>
            </a:solidFill>
          </a:ln>
        </p:spPr>
        <p:txBody>
          <a:bodyPr lIns="0" tIns="0" rIns="0" bIns="0" anchor="ctr"/>
          <a:lstStyle/>
          <a:p>
            <a:pPr lvl="0" algn="ctr">
              <a:defRPr>
                <a:solidFill>
                  <a:srgbClr val="FFFFFF"/>
                </a:solidFill>
              </a:defRPr>
            </a:pPr>
          </a:p>
        </p:txBody>
      </p:sp>
      <p:pic>
        <p:nvPicPr>
          <p:cNvPr id="147" name="image31.jpg"/>
          <p:cNvPicPr/>
          <p:nvPr/>
        </p:nvPicPr>
        <p:blipFill>
          <a:blip r:embed="rId2">
            <a:extLst/>
          </a:blip>
          <a:stretch>
            <a:fillRect/>
          </a:stretch>
        </p:blipFill>
        <p:spPr>
          <a:xfrm>
            <a:off x="165100" y="177800"/>
            <a:ext cx="4381500" cy="6515100"/>
          </a:xfrm>
          <a:prstGeom prst="rect">
            <a:avLst/>
          </a:prstGeom>
          <a:ln w="12700">
            <a:miter lim="400000"/>
          </a:ln>
        </p:spPr>
      </p:pic>
      <p:sp>
        <p:nvSpPr>
          <p:cNvPr id="148" name="Shape 148"/>
          <p:cNvSpPr/>
          <p:nvPr/>
        </p:nvSpPr>
        <p:spPr>
          <a:xfrm>
            <a:off x="4279900" y="419100"/>
            <a:ext cx="3295433" cy="77895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lvl="0">
              <a:lnSpc>
                <a:spcPts val="6100"/>
              </a:lnSpc>
            </a:pPr>
            <a:r>
              <a:rPr sz="4300">
                <a:solidFill>
                  <a:srgbClr val="FFFFFF"/>
                </a:solidFill>
                <a:latin typeface="Comic Sans MS"/>
                <a:ea typeface="Comic Sans MS"/>
                <a:cs typeface="Comic Sans MS"/>
                <a:sym typeface="Comic Sans MS"/>
              </a:rPr>
              <a:t>Politics</a:t>
            </a:r>
            <a:r>
              <a:rPr sz="4300">
                <a:latin typeface="Times New Roman"/>
                <a:ea typeface="Times New Roman"/>
                <a:cs typeface="Times New Roman"/>
                <a:sym typeface="Times New Roman"/>
              </a:rPr>
              <a:t> </a:t>
            </a:r>
            <a:r>
              <a:rPr sz="4300">
                <a:solidFill>
                  <a:srgbClr val="FFFFFF"/>
                </a:solidFill>
                <a:latin typeface="Comic Sans MS"/>
                <a:ea typeface="Comic Sans MS"/>
                <a:cs typeface="Comic Sans MS"/>
                <a:sym typeface="Comic Sans MS"/>
              </a:rPr>
              <a:t>(war)</a:t>
            </a:r>
          </a:p>
        </p:txBody>
      </p:sp>
      <p:sp>
        <p:nvSpPr>
          <p:cNvPr id="149" name="Shape 149"/>
          <p:cNvSpPr/>
          <p:nvPr/>
        </p:nvSpPr>
        <p:spPr>
          <a:xfrm>
            <a:off x="4737100" y="1587500"/>
            <a:ext cx="2756793" cy="499899"/>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lvl="0">
              <a:lnSpc>
                <a:spcPts val="3900"/>
              </a:lnSpc>
            </a:pPr>
            <a:r>
              <a:rPr sz="2800">
                <a:solidFill>
                  <a:srgbClr val="FEFF00"/>
                </a:solidFill>
                <a:latin typeface="Comic Sans MS"/>
                <a:ea typeface="Comic Sans MS"/>
                <a:cs typeface="Comic Sans MS"/>
                <a:sym typeface="Comic Sans MS"/>
              </a:rPr>
              <a:t>•</a:t>
            </a:r>
            <a:r>
              <a:rPr sz="2800">
                <a:latin typeface="Times New Roman"/>
                <a:ea typeface="Times New Roman"/>
                <a:cs typeface="Times New Roman"/>
                <a:sym typeface="Times New Roman"/>
              </a:rPr>
              <a:t>  </a:t>
            </a:r>
            <a:r>
              <a:rPr sz="2800">
                <a:solidFill>
                  <a:srgbClr val="FFFF00"/>
                </a:solidFill>
                <a:latin typeface="Comic Sans MS"/>
                <a:ea typeface="Comic Sans MS"/>
                <a:cs typeface="Comic Sans MS"/>
                <a:sym typeface="Comic Sans MS"/>
              </a:rPr>
              <a:t>During</a:t>
            </a:r>
            <a:r>
              <a:rPr sz="2800">
                <a:latin typeface="Times New Roman"/>
                <a:ea typeface="Times New Roman"/>
                <a:cs typeface="Times New Roman"/>
                <a:sym typeface="Times New Roman"/>
              </a:rPr>
              <a:t> </a:t>
            </a:r>
            <a:r>
              <a:rPr sz="2800">
                <a:solidFill>
                  <a:srgbClr val="FFFF00"/>
                </a:solidFill>
                <a:latin typeface="Comic Sans MS"/>
                <a:ea typeface="Comic Sans MS"/>
                <a:cs typeface="Comic Sans MS"/>
                <a:sym typeface="Comic Sans MS"/>
              </a:rPr>
              <a:t>the</a:t>
            </a:r>
            <a:r>
              <a:rPr sz="2800">
                <a:latin typeface="Times New Roman"/>
                <a:ea typeface="Times New Roman"/>
                <a:cs typeface="Times New Roman"/>
                <a:sym typeface="Times New Roman"/>
              </a:rPr>
              <a:t> </a:t>
            </a:r>
            <a:r>
              <a:rPr sz="2800">
                <a:solidFill>
                  <a:srgbClr val="FFFF00"/>
                </a:solidFill>
                <a:latin typeface="Comic Sans MS"/>
                <a:ea typeface="Comic Sans MS"/>
                <a:cs typeface="Comic Sans MS"/>
                <a:sym typeface="Comic Sans MS"/>
              </a:rPr>
              <a:t>war</a:t>
            </a:r>
          </a:p>
        </p:txBody>
      </p:sp>
      <p:sp>
        <p:nvSpPr>
          <p:cNvPr id="150" name="Shape 150"/>
          <p:cNvSpPr/>
          <p:nvPr/>
        </p:nvSpPr>
        <p:spPr>
          <a:xfrm>
            <a:off x="5080000" y="2019300"/>
            <a:ext cx="3382913" cy="1353339"/>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lvl="0">
              <a:lnSpc>
                <a:spcPts val="3900"/>
              </a:lnSpc>
            </a:pPr>
            <a:r>
              <a:rPr sz="2800">
                <a:solidFill>
                  <a:srgbClr val="FFFF00"/>
                </a:solidFill>
                <a:latin typeface="Comic Sans MS"/>
                <a:ea typeface="Comic Sans MS"/>
                <a:cs typeface="Comic Sans MS"/>
                <a:sym typeface="Comic Sans MS"/>
              </a:rPr>
              <a:t>clothing</a:t>
            </a:r>
            <a:r>
              <a:rPr sz="2800">
                <a:latin typeface="Times New Roman"/>
                <a:ea typeface="Times New Roman"/>
                <a:cs typeface="Times New Roman"/>
                <a:sym typeface="Times New Roman"/>
              </a:rPr>
              <a:t> </a:t>
            </a:r>
            <a:r>
              <a:rPr sz="2800">
                <a:solidFill>
                  <a:srgbClr val="FFFF00"/>
                </a:solidFill>
                <a:latin typeface="Comic Sans MS"/>
                <a:ea typeface="Comic Sans MS"/>
                <a:cs typeface="Comic Sans MS"/>
                <a:sym typeface="Comic Sans MS"/>
              </a:rPr>
              <a:t>and</a:t>
            </a:r>
            <a:r>
              <a:rPr sz="2800">
                <a:latin typeface="Times New Roman"/>
                <a:ea typeface="Times New Roman"/>
                <a:cs typeface="Times New Roman"/>
                <a:sym typeface="Times New Roman"/>
              </a:rPr>
              <a:t> </a:t>
            </a:r>
            <a:r>
              <a:rPr sz="2800">
                <a:solidFill>
                  <a:srgbClr val="FFFF00"/>
                </a:solidFill>
                <a:latin typeface="Comic Sans MS"/>
                <a:ea typeface="Comic Sans MS"/>
                <a:cs typeface="Comic Sans MS"/>
                <a:sym typeface="Comic Sans MS"/>
              </a:rPr>
              <a:t>fabric</a:t>
            </a:r>
            <a:endParaRPr sz="2800">
              <a:solidFill>
                <a:srgbClr val="FFFF00"/>
              </a:solidFill>
              <a:latin typeface="Comic Sans MS"/>
              <a:ea typeface="Comic Sans MS"/>
              <a:cs typeface="Comic Sans MS"/>
              <a:sym typeface="Comic Sans MS"/>
            </a:endParaRPr>
          </a:p>
          <a:p>
            <a:pPr lvl="0">
              <a:lnSpc>
                <a:spcPts val="3300"/>
              </a:lnSpc>
            </a:pPr>
            <a:r>
              <a:rPr sz="2800">
                <a:solidFill>
                  <a:srgbClr val="FFFF00"/>
                </a:solidFill>
                <a:latin typeface="Comic Sans MS"/>
                <a:ea typeface="Comic Sans MS"/>
                <a:cs typeface="Comic Sans MS"/>
                <a:sym typeface="Comic Sans MS"/>
              </a:rPr>
              <a:t>was</a:t>
            </a:r>
            <a:r>
              <a:rPr sz="2800">
                <a:latin typeface="Times New Roman"/>
                <a:ea typeface="Times New Roman"/>
                <a:cs typeface="Times New Roman"/>
                <a:sym typeface="Times New Roman"/>
              </a:rPr>
              <a:t> </a:t>
            </a:r>
            <a:r>
              <a:rPr sz="2800">
                <a:solidFill>
                  <a:srgbClr val="FFFF00"/>
                </a:solidFill>
                <a:latin typeface="Comic Sans MS"/>
                <a:ea typeface="Comic Sans MS"/>
                <a:cs typeface="Comic Sans MS"/>
                <a:sym typeface="Comic Sans MS"/>
              </a:rPr>
              <a:t>rationed</a:t>
            </a:r>
            <a:r>
              <a:rPr sz="2800">
                <a:latin typeface="Times New Roman"/>
                <a:ea typeface="Times New Roman"/>
                <a:cs typeface="Times New Roman"/>
                <a:sym typeface="Times New Roman"/>
              </a:rPr>
              <a:t> </a:t>
            </a:r>
            <a:r>
              <a:rPr sz="2800">
                <a:solidFill>
                  <a:srgbClr val="FFFF00"/>
                </a:solidFill>
                <a:latin typeface="Comic Sans MS"/>
                <a:ea typeface="Comic Sans MS"/>
                <a:cs typeface="Comic Sans MS"/>
                <a:sym typeface="Comic Sans MS"/>
              </a:rPr>
              <a:t>–</a:t>
            </a:r>
            <a:r>
              <a:rPr sz="2800">
                <a:latin typeface="Times New Roman"/>
                <a:ea typeface="Times New Roman"/>
                <a:cs typeface="Times New Roman"/>
                <a:sym typeface="Times New Roman"/>
              </a:rPr>
              <a:t> </a:t>
            </a:r>
            <a:r>
              <a:rPr sz="2800">
                <a:solidFill>
                  <a:srgbClr val="FFFF00"/>
                </a:solidFill>
                <a:latin typeface="Comic Sans MS"/>
                <a:ea typeface="Comic Sans MS"/>
                <a:cs typeface="Comic Sans MS"/>
                <a:sym typeface="Comic Sans MS"/>
              </a:rPr>
              <a:t>make</a:t>
            </a:r>
            <a:endParaRPr sz="2800">
              <a:solidFill>
                <a:srgbClr val="FFFF00"/>
              </a:solidFill>
              <a:latin typeface="Comic Sans MS"/>
              <a:ea typeface="Comic Sans MS"/>
              <a:cs typeface="Comic Sans MS"/>
              <a:sym typeface="Comic Sans MS"/>
            </a:endParaRPr>
          </a:p>
          <a:p>
            <a:pPr lvl="0">
              <a:lnSpc>
                <a:spcPts val="3300"/>
              </a:lnSpc>
            </a:pPr>
            <a:r>
              <a:rPr sz="2800">
                <a:solidFill>
                  <a:srgbClr val="FFFF00"/>
                </a:solidFill>
                <a:latin typeface="Comic Sans MS"/>
                <a:ea typeface="Comic Sans MS"/>
                <a:cs typeface="Comic Sans MS"/>
                <a:sym typeface="Comic Sans MS"/>
              </a:rPr>
              <a:t>do</a:t>
            </a:r>
            <a:r>
              <a:rPr sz="2800">
                <a:latin typeface="Times New Roman"/>
                <a:ea typeface="Times New Roman"/>
                <a:cs typeface="Times New Roman"/>
                <a:sym typeface="Times New Roman"/>
              </a:rPr>
              <a:t> </a:t>
            </a:r>
            <a:r>
              <a:rPr sz="2800">
                <a:solidFill>
                  <a:srgbClr val="FFFF00"/>
                </a:solidFill>
                <a:latin typeface="Comic Sans MS"/>
                <a:ea typeface="Comic Sans MS"/>
                <a:cs typeface="Comic Sans MS"/>
                <a:sym typeface="Comic Sans MS"/>
              </a:rPr>
              <a:t>and</a:t>
            </a:r>
            <a:r>
              <a:rPr sz="2800">
                <a:latin typeface="Times New Roman"/>
                <a:ea typeface="Times New Roman"/>
                <a:cs typeface="Times New Roman"/>
                <a:sym typeface="Times New Roman"/>
              </a:rPr>
              <a:t> </a:t>
            </a:r>
            <a:r>
              <a:rPr sz="2800">
                <a:solidFill>
                  <a:srgbClr val="FFFF00"/>
                </a:solidFill>
                <a:latin typeface="Comic Sans MS"/>
                <a:ea typeface="Comic Sans MS"/>
                <a:cs typeface="Comic Sans MS"/>
                <a:sym typeface="Comic Sans MS"/>
              </a:rPr>
              <a:t>mend</a:t>
            </a:r>
          </a:p>
        </p:txBody>
      </p:sp>
      <p:sp>
        <p:nvSpPr>
          <p:cNvPr id="151" name="Shape 151"/>
          <p:cNvSpPr/>
          <p:nvPr/>
        </p:nvSpPr>
        <p:spPr>
          <a:xfrm>
            <a:off x="4737100" y="3378200"/>
            <a:ext cx="2790305" cy="499899"/>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lvl="0">
              <a:lnSpc>
                <a:spcPts val="3900"/>
              </a:lnSpc>
            </a:pPr>
            <a:r>
              <a:rPr sz="2800">
                <a:solidFill>
                  <a:srgbClr val="FEFF00"/>
                </a:solidFill>
                <a:latin typeface="Comic Sans MS"/>
                <a:ea typeface="Comic Sans MS"/>
                <a:cs typeface="Comic Sans MS"/>
                <a:sym typeface="Comic Sans MS"/>
              </a:rPr>
              <a:t>•</a:t>
            </a:r>
            <a:r>
              <a:rPr sz="2800">
                <a:latin typeface="Times New Roman"/>
                <a:ea typeface="Times New Roman"/>
                <a:cs typeface="Times New Roman"/>
                <a:sym typeface="Times New Roman"/>
              </a:rPr>
              <a:t>  </a:t>
            </a:r>
            <a:r>
              <a:rPr sz="2800">
                <a:solidFill>
                  <a:srgbClr val="FFFF00"/>
                </a:solidFill>
                <a:latin typeface="Comic Sans MS"/>
                <a:ea typeface="Comic Sans MS"/>
                <a:cs typeface="Comic Sans MS"/>
                <a:sym typeface="Comic Sans MS"/>
              </a:rPr>
              <a:t>After</a:t>
            </a:r>
            <a:r>
              <a:rPr sz="2800">
                <a:latin typeface="Times New Roman"/>
                <a:ea typeface="Times New Roman"/>
                <a:cs typeface="Times New Roman"/>
                <a:sym typeface="Times New Roman"/>
              </a:rPr>
              <a:t> </a:t>
            </a:r>
            <a:r>
              <a:rPr sz="2800">
                <a:solidFill>
                  <a:srgbClr val="FFFF00"/>
                </a:solidFill>
                <a:latin typeface="Comic Sans MS"/>
                <a:ea typeface="Comic Sans MS"/>
                <a:cs typeface="Comic Sans MS"/>
                <a:sym typeface="Comic Sans MS"/>
              </a:rPr>
              <a:t>war</a:t>
            </a:r>
            <a:r>
              <a:rPr sz="2800">
                <a:latin typeface="Times New Roman"/>
                <a:ea typeface="Times New Roman"/>
                <a:cs typeface="Times New Roman"/>
                <a:sym typeface="Times New Roman"/>
              </a:rPr>
              <a:t> </a:t>
            </a:r>
            <a:r>
              <a:rPr sz="2800">
                <a:solidFill>
                  <a:srgbClr val="FFFF00"/>
                </a:solidFill>
                <a:latin typeface="Comic Sans MS"/>
                <a:ea typeface="Comic Sans MS"/>
                <a:cs typeface="Comic Sans MS"/>
                <a:sym typeface="Comic Sans MS"/>
              </a:rPr>
              <a:t>Dior</a:t>
            </a:r>
          </a:p>
        </p:txBody>
      </p:sp>
      <p:sp>
        <p:nvSpPr>
          <p:cNvPr id="152" name="Shape 152"/>
          <p:cNvSpPr/>
          <p:nvPr/>
        </p:nvSpPr>
        <p:spPr>
          <a:xfrm>
            <a:off x="5080000" y="3810000"/>
            <a:ext cx="3532238" cy="934239"/>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lvl="0">
              <a:lnSpc>
                <a:spcPts val="3900"/>
              </a:lnSpc>
            </a:pPr>
            <a:r>
              <a:rPr sz="2800">
                <a:solidFill>
                  <a:srgbClr val="FFFF00"/>
                </a:solidFill>
                <a:latin typeface="Comic Sans MS"/>
                <a:ea typeface="Comic Sans MS"/>
                <a:cs typeface="Comic Sans MS"/>
                <a:sym typeface="Comic Sans MS"/>
              </a:rPr>
              <a:t>responded</a:t>
            </a:r>
            <a:r>
              <a:rPr sz="2800">
                <a:latin typeface="Times New Roman"/>
                <a:ea typeface="Times New Roman"/>
                <a:cs typeface="Times New Roman"/>
                <a:sym typeface="Times New Roman"/>
              </a:rPr>
              <a:t> </a:t>
            </a:r>
            <a:r>
              <a:rPr sz="2800">
                <a:solidFill>
                  <a:srgbClr val="FFFF00"/>
                </a:solidFill>
                <a:latin typeface="Comic Sans MS"/>
                <a:ea typeface="Comic Sans MS"/>
                <a:cs typeface="Comic Sans MS"/>
                <a:sym typeface="Comic Sans MS"/>
              </a:rPr>
              <a:t>by</a:t>
            </a:r>
            <a:r>
              <a:rPr sz="2800">
                <a:latin typeface="Times New Roman"/>
                <a:ea typeface="Times New Roman"/>
                <a:cs typeface="Times New Roman"/>
                <a:sym typeface="Times New Roman"/>
              </a:rPr>
              <a:t> </a:t>
            </a:r>
            <a:r>
              <a:rPr sz="2800">
                <a:solidFill>
                  <a:srgbClr val="FFFF00"/>
                </a:solidFill>
                <a:latin typeface="Comic Sans MS"/>
                <a:ea typeface="Comic Sans MS"/>
                <a:cs typeface="Comic Sans MS"/>
                <a:sym typeface="Comic Sans MS"/>
              </a:rPr>
              <a:t>making</a:t>
            </a:r>
            <a:endParaRPr sz="2800">
              <a:solidFill>
                <a:srgbClr val="FFFF00"/>
              </a:solidFill>
              <a:latin typeface="Comic Sans MS"/>
              <a:ea typeface="Comic Sans MS"/>
              <a:cs typeface="Comic Sans MS"/>
              <a:sym typeface="Comic Sans MS"/>
            </a:endParaRPr>
          </a:p>
          <a:p>
            <a:pPr lvl="0">
              <a:lnSpc>
                <a:spcPts val="3300"/>
              </a:lnSpc>
            </a:pPr>
            <a:r>
              <a:rPr sz="2800">
                <a:solidFill>
                  <a:srgbClr val="FFFF00"/>
                </a:solidFill>
                <a:latin typeface="Comic Sans MS"/>
                <a:ea typeface="Comic Sans MS"/>
                <a:cs typeface="Comic Sans MS"/>
                <a:sym typeface="Comic Sans MS"/>
              </a:rPr>
              <a:t>an</a:t>
            </a:r>
            <a:r>
              <a:rPr sz="2800">
                <a:latin typeface="Times New Roman"/>
                <a:ea typeface="Times New Roman"/>
                <a:cs typeface="Times New Roman"/>
                <a:sym typeface="Times New Roman"/>
              </a:rPr>
              <a:t> </a:t>
            </a:r>
            <a:r>
              <a:rPr sz="2800">
                <a:solidFill>
                  <a:srgbClr val="FFFF00"/>
                </a:solidFill>
                <a:latin typeface="Comic Sans MS"/>
                <a:ea typeface="Comic Sans MS"/>
                <a:cs typeface="Comic Sans MS"/>
                <a:sym typeface="Comic Sans MS"/>
              </a:rPr>
              <a:t>extravagant</a:t>
            </a:r>
          </a:p>
        </p:txBody>
      </p:sp>
      <p:sp>
        <p:nvSpPr>
          <p:cNvPr id="153" name="Shape 153"/>
          <p:cNvSpPr/>
          <p:nvPr/>
        </p:nvSpPr>
        <p:spPr>
          <a:xfrm>
            <a:off x="5035498" y="4660900"/>
            <a:ext cx="3458270" cy="3029739"/>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lvl="0">
              <a:lnSpc>
                <a:spcPts val="3900"/>
              </a:lnSpc>
            </a:pPr>
            <a:r>
              <a:rPr sz="2800">
                <a:solidFill>
                  <a:srgbClr val="FFFF00"/>
                </a:solidFill>
                <a:latin typeface="Comic Sans MS"/>
                <a:ea typeface="Comic Sans MS"/>
                <a:cs typeface="Comic Sans MS"/>
                <a:sym typeface="Comic Sans MS"/>
              </a:rPr>
              <a:t>outfit</a:t>
            </a:r>
            <a:r>
              <a:rPr sz="2800">
                <a:latin typeface="Times New Roman"/>
                <a:ea typeface="Times New Roman"/>
                <a:cs typeface="Times New Roman"/>
                <a:sym typeface="Times New Roman"/>
              </a:rPr>
              <a:t> </a:t>
            </a:r>
            <a:r>
              <a:rPr sz="2800">
                <a:solidFill>
                  <a:srgbClr val="FFFF00"/>
                </a:solidFill>
                <a:latin typeface="Comic Sans MS"/>
                <a:ea typeface="Comic Sans MS"/>
                <a:cs typeface="Comic Sans MS"/>
                <a:sym typeface="Comic Sans MS"/>
              </a:rPr>
              <a:t>using</a:t>
            </a:r>
            <a:r>
              <a:rPr sz="2800">
                <a:latin typeface="Times New Roman"/>
                <a:ea typeface="Times New Roman"/>
                <a:cs typeface="Times New Roman"/>
                <a:sym typeface="Times New Roman"/>
              </a:rPr>
              <a:t> </a:t>
            </a:r>
            <a:r>
              <a:rPr sz="2800">
                <a:solidFill>
                  <a:srgbClr val="FFFF00"/>
                </a:solidFill>
                <a:latin typeface="Comic Sans MS"/>
                <a:ea typeface="Comic Sans MS"/>
                <a:cs typeface="Comic Sans MS"/>
                <a:sym typeface="Comic Sans MS"/>
              </a:rPr>
              <a:t>up</a:t>
            </a:r>
            <a:r>
              <a:rPr sz="2800">
                <a:latin typeface="Times New Roman"/>
                <a:ea typeface="Times New Roman"/>
                <a:cs typeface="Times New Roman"/>
                <a:sym typeface="Times New Roman"/>
              </a:rPr>
              <a:t> </a:t>
            </a:r>
            <a:r>
              <a:rPr sz="2800">
                <a:solidFill>
                  <a:srgbClr val="FFFF00"/>
                </a:solidFill>
                <a:latin typeface="Comic Sans MS"/>
                <a:ea typeface="Comic Sans MS"/>
                <a:cs typeface="Comic Sans MS"/>
                <a:sym typeface="Comic Sans MS"/>
              </a:rPr>
              <a:t>to</a:t>
            </a:r>
            <a:r>
              <a:rPr sz="2800">
                <a:latin typeface="Times New Roman"/>
                <a:ea typeface="Times New Roman"/>
                <a:cs typeface="Times New Roman"/>
                <a:sym typeface="Times New Roman"/>
              </a:rPr>
              <a:t> </a:t>
            </a:r>
            <a:r>
              <a:rPr sz="2800">
                <a:solidFill>
                  <a:srgbClr val="FFFF00"/>
                </a:solidFill>
                <a:latin typeface="Comic Sans MS"/>
                <a:ea typeface="Comic Sans MS"/>
                <a:cs typeface="Comic Sans MS"/>
                <a:sym typeface="Comic Sans MS"/>
              </a:rPr>
              <a:t>70</a:t>
            </a:r>
            <a:endParaRPr sz="2800">
              <a:solidFill>
                <a:srgbClr val="FFFF00"/>
              </a:solidFill>
              <a:latin typeface="Comic Sans MS"/>
              <a:ea typeface="Comic Sans MS"/>
              <a:cs typeface="Comic Sans MS"/>
              <a:sym typeface="Comic Sans MS"/>
            </a:endParaRPr>
          </a:p>
          <a:p>
            <a:pPr lvl="0">
              <a:lnSpc>
                <a:spcPts val="3300"/>
              </a:lnSpc>
            </a:pPr>
            <a:r>
              <a:rPr sz="2800">
                <a:solidFill>
                  <a:srgbClr val="FFFF00"/>
                </a:solidFill>
                <a:latin typeface="Comic Sans MS"/>
                <a:ea typeface="Comic Sans MS"/>
                <a:cs typeface="Comic Sans MS"/>
                <a:sym typeface="Comic Sans MS"/>
              </a:rPr>
              <a:t>metres</a:t>
            </a:r>
            <a:r>
              <a:rPr sz="2800">
                <a:latin typeface="Times New Roman"/>
                <a:ea typeface="Times New Roman"/>
                <a:cs typeface="Times New Roman"/>
                <a:sym typeface="Times New Roman"/>
              </a:rPr>
              <a:t> </a:t>
            </a:r>
            <a:r>
              <a:rPr sz="2800">
                <a:solidFill>
                  <a:srgbClr val="FFFF00"/>
                </a:solidFill>
                <a:latin typeface="Comic Sans MS"/>
                <a:ea typeface="Comic Sans MS"/>
                <a:cs typeface="Comic Sans MS"/>
                <a:sym typeface="Comic Sans MS"/>
              </a:rPr>
              <a:t>of</a:t>
            </a:r>
            <a:r>
              <a:rPr sz="2800">
                <a:latin typeface="Times New Roman"/>
                <a:ea typeface="Times New Roman"/>
                <a:cs typeface="Times New Roman"/>
                <a:sym typeface="Times New Roman"/>
              </a:rPr>
              <a:t> </a:t>
            </a:r>
            <a:r>
              <a:rPr sz="2800">
                <a:solidFill>
                  <a:srgbClr val="FFFF00"/>
                </a:solidFill>
                <a:latin typeface="Comic Sans MS"/>
                <a:ea typeface="Comic Sans MS"/>
                <a:cs typeface="Comic Sans MS"/>
                <a:sym typeface="Comic Sans MS"/>
              </a:rPr>
              <a:t>fabric!</a:t>
            </a:r>
            <a:endParaRPr sz="2800">
              <a:solidFill>
                <a:srgbClr val="FFFF00"/>
              </a:solidFill>
              <a:latin typeface="Comic Sans MS"/>
              <a:ea typeface="Comic Sans MS"/>
              <a:cs typeface="Comic Sans MS"/>
              <a:sym typeface="Comic Sans MS"/>
            </a:endParaRPr>
          </a:p>
          <a:p>
            <a:pPr lvl="0">
              <a:lnSpc>
                <a:spcPts val="3300"/>
              </a:lnSpc>
            </a:pPr>
            <a:endParaRPr sz="2800">
              <a:solidFill>
                <a:srgbClr val="FFFF00"/>
              </a:solidFill>
              <a:latin typeface="Comic Sans MS"/>
              <a:ea typeface="Comic Sans MS"/>
              <a:cs typeface="Comic Sans MS"/>
              <a:sym typeface="Comic Sans MS"/>
            </a:endParaRPr>
          </a:p>
          <a:p>
            <a:pPr lvl="0">
              <a:lnSpc>
                <a:spcPts val="3300"/>
              </a:lnSpc>
            </a:pPr>
            <a:r>
              <a:rPr sz="2000">
                <a:solidFill>
                  <a:srgbClr val="FFFF00"/>
                </a:solidFill>
                <a:latin typeface="Comic Sans MS"/>
                <a:ea typeface="Comic Sans MS"/>
                <a:cs typeface="Comic Sans MS"/>
                <a:sym typeface="Comic Sans MS"/>
              </a:rPr>
              <a:t>(A Product response to</a:t>
            </a:r>
            <a:endParaRPr sz="2000">
              <a:solidFill>
                <a:srgbClr val="FFFF00"/>
              </a:solidFill>
              <a:latin typeface="Comic Sans MS"/>
              <a:ea typeface="Comic Sans MS"/>
              <a:cs typeface="Comic Sans MS"/>
              <a:sym typeface="Comic Sans MS"/>
            </a:endParaRPr>
          </a:p>
          <a:p>
            <a:pPr lvl="0">
              <a:lnSpc>
                <a:spcPts val="3300"/>
              </a:lnSpc>
            </a:pPr>
            <a:r>
              <a:rPr sz="2000">
                <a:solidFill>
                  <a:srgbClr val="FFFF00"/>
                </a:solidFill>
                <a:latin typeface="Comic Sans MS"/>
                <a:ea typeface="Comic Sans MS"/>
                <a:cs typeface="Comic Sans MS"/>
                <a:sym typeface="Comic Sans MS"/>
              </a:rPr>
              <a:t> a social issue)</a:t>
            </a:r>
            <a:endParaRPr sz="2000">
              <a:solidFill>
                <a:srgbClr val="FFFF00"/>
              </a:solidFill>
              <a:latin typeface="Comic Sans MS"/>
              <a:ea typeface="Comic Sans MS"/>
              <a:cs typeface="Comic Sans MS"/>
              <a:sym typeface="Comic Sans MS"/>
            </a:endParaRPr>
          </a:p>
          <a:p>
            <a:pPr lvl="0">
              <a:lnSpc>
                <a:spcPts val="3300"/>
              </a:lnSpc>
            </a:pPr>
            <a:endParaRPr sz="2800">
              <a:solidFill>
                <a:srgbClr val="FFFF00"/>
              </a:solidFill>
              <a:latin typeface="Comic Sans MS"/>
              <a:ea typeface="Comic Sans MS"/>
              <a:cs typeface="Comic Sans MS"/>
              <a:sym typeface="Comic Sans MS"/>
            </a:endParaRPr>
          </a:p>
        </p:txBody>
      </p:sp>
    </p:spTree>
  </p:cSld>
  <p:clrMapOvr>
    <a:masterClrMapping/>
  </p:clrMapOvr>
  <p:transition spd="med" advClick="1"/>
</p:sld>
</file>

<file path=ppt/slides/slide1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55" name="Shape 155"/>
          <p:cNvSpPr/>
          <p:nvPr/>
        </p:nvSpPr>
        <p:spPr>
          <a:xfrm>
            <a:off x="1905" y="14604"/>
            <a:ext cx="9144001" cy="6845301"/>
          </a:xfrm>
          <a:prstGeom prst="rect">
            <a:avLst/>
          </a:prstGeom>
          <a:solidFill>
            <a:srgbClr val="7030A0"/>
          </a:solidFill>
          <a:ln w="12700">
            <a:solidFill>
              <a:srgbClr val="000000">
                <a:alpha val="0"/>
              </a:srgbClr>
            </a:solidFill>
          </a:ln>
        </p:spPr>
        <p:txBody>
          <a:bodyPr lIns="0" tIns="0" rIns="0" bIns="0" anchor="ctr"/>
          <a:lstStyle/>
          <a:p>
            <a:pPr lvl="0" algn="ctr">
              <a:defRPr>
                <a:solidFill>
                  <a:srgbClr val="FFFFFF"/>
                </a:solidFill>
              </a:defRPr>
            </a:pPr>
          </a:p>
        </p:txBody>
      </p:sp>
      <p:pic>
        <p:nvPicPr>
          <p:cNvPr id="156" name="image32.jpg"/>
          <p:cNvPicPr/>
          <p:nvPr/>
        </p:nvPicPr>
        <p:blipFill>
          <a:blip r:embed="rId2">
            <a:extLst/>
          </a:blip>
          <a:stretch>
            <a:fillRect/>
          </a:stretch>
        </p:blipFill>
        <p:spPr>
          <a:xfrm>
            <a:off x="153987" y="3747080"/>
            <a:ext cx="2514601" cy="2866498"/>
          </a:xfrm>
          <a:prstGeom prst="rect">
            <a:avLst/>
          </a:prstGeom>
          <a:ln w="12700">
            <a:miter lim="400000"/>
          </a:ln>
        </p:spPr>
      </p:pic>
      <p:sp>
        <p:nvSpPr>
          <p:cNvPr id="157" name="Shape 157"/>
          <p:cNvSpPr/>
          <p:nvPr/>
        </p:nvSpPr>
        <p:spPr>
          <a:xfrm>
            <a:off x="4192587" y="306386"/>
            <a:ext cx="4667350" cy="1553652"/>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lvl="0">
              <a:lnSpc>
                <a:spcPts val="6100"/>
              </a:lnSpc>
            </a:pPr>
            <a:r>
              <a:rPr sz="4300">
                <a:solidFill>
                  <a:srgbClr val="FFFFFF"/>
                </a:solidFill>
                <a:latin typeface="Comic Sans MS"/>
                <a:ea typeface="Comic Sans MS"/>
                <a:cs typeface="Comic Sans MS"/>
                <a:sym typeface="Comic Sans MS"/>
              </a:rPr>
              <a:t>Fashion – trends, </a:t>
            </a:r>
            <a:endParaRPr sz="4300">
              <a:solidFill>
                <a:srgbClr val="FFFFFF"/>
              </a:solidFill>
              <a:latin typeface="Comic Sans MS"/>
              <a:ea typeface="Comic Sans MS"/>
              <a:cs typeface="Comic Sans MS"/>
              <a:sym typeface="Comic Sans MS"/>
            </a:endParaRPr>
          </a:p>
          <a:p>
            <a:pPr lvl="0">
              <a:lnSpc>
                <a:spcPts val="6100"/>
              </a:lnSpc>
            </a:pPr>
            <a:r>
              <a:rPr sz="4300">
                <a:solidFill>
                  <a:srgbClr val="FFFFFF"/>
                </a:solidFill>
                <a:latin typeface="Comic Sans MS"/>
                <a:ea typeface="Comic Sans MS"/>
                <a:cs typeface="Comic Sans MS"/>
                <a:sym typeface="Comic Sans MS"/>
              </a:rPr>
              <a:t>taste and style</a:t>
            </a:r>
          </a:p>
        </p:txBody>
      </p:sp>
      <p:pic>
        <p:nvPicPr>
          <p:cNvPr id="158" name="image33.png"/>
          <p:cNvPicPr/>
          <p:nvPr/>
        </p:nvPicPr>
        <p:blipFill>
          <a:blip r:embed="rId3">
            <a:extLst/>
          </a:blip>
          <a:stretch>
            <a:fillRect/>
          </a:stretch>
        </p:blipFill>
        <p:spPr>
          <a:xfrm>
            <a:off x="153987" y="382586"/>
            <a:ext cx="2732583" cy="2667001"/>
          </a:xfrm>
          <a:prstGeom prst="rect">
            <a:avLst/>
          </a:prstGeom>
          <a:ln w="12700">
            <a:miter lim="400000"/>
          </a:ln>
        </p:spPr>
      </p:pic>
      <p:pic>
        <p:nvPicPr>
          <p:cNvPr id="159" name="image34.png"/>
          <p:cNvPicPr/>
          <p:nvPr/>
        </p:nvPicPr>
        <p:blipFill>
          <a:blip r:embed="rId4">
            <a:extLst/>
          </a:blip>
          <a:stretch>
            <a:fillRect/>
          </a:stretch>
        </p:blipFill>
        <p:spPr>
          <a:xfrm>
            <a:off x="6630986" y="2439986"/>
            <a:ext cx="2272465" cy="2093914"/>
          </a:xfrm>
          <a:prstGeom prst="rect">
            <a:avLst/>
          </a:prstGeom>
          <a:ln w="12700">
            <a:miter lim="400000"/>
          </a:ln>
        </p:spPr>
      </p:pic>
      <p:pic>
        <p:nvPicPr>
          <p:cNvPr id="160" name="image35.png"/>
          <p:cNvPicPr/>
          <p:nvPr/>
        </p:nvPicPr>
        <p:blipFill>
          <a:blip r:embed="rId5">
            <a:extLst/>
          </a:blip>
          <a:stretch>
            <a:fillRect/>
          </a:stretch>
        </p:blipFill>
        <p:spPr>
          <a:xfrm>
            <a:off x="6097587" y="4802187"/>
            <a:ext cx="2745632" cy="1829277"/>
          </a:xfrm>
          <a:prstGeom prst="rect">
            <a:avLst/>
          </a:prstGeom>
          <a:ln w="12700">
            <a:miter lim="400000"/>
          </a:ln>
        </p:spPr>
      </p:pic>
      <p:pic>
        <p:nvPicPr>
          <p:cNvPr id="161" name="media4.mp4"/>
          <p:cNvPicPr/>
          <p:nvPr>
            <a:videoFile r:link="rId6"/>
            <p:extLst>
              <p:ext uri="{DAA4B4D4-6D71-4841-9C94-3DE7FCFB9230}">
                <p14:media xmlns:p14="http://schemas.microsoft.com/office/powerpoint/2010/main" r:embed="rId7"/>
              </p:ext>
            </p:extLst>
          </p:nvPr>
        </p:nvPicPr>
        <p:blipFill>
          <a:blip r:embed="rId8">
            <a:extLst/>
          </a:blip>
          <a:stretch>
            <a:fillRect/>
          </a:stretch>
        </p:blipFill>
        <p:spPr>
          <a:xfrm>
            <a:off x="3049586" y="2439986"/>
            <a:ext cx="3386670" cy="1905002"/>
          </a:xfrm>
          <a:prstGeom prst="rect">
            <a:avLst/>
          </a:prstGeom>
        </p:spPr>
      </p:pic>
      <p:sp>
        <p:nvSpPr>
          <p:cNvPr id="162" name="Shape 162"/>
          <p:cNvSpPr/>
          <p:nvPr/>
        </p:nvSpPr>
        <p:spPr>
          <a:xfrm>
            <a:off x="3049586" y="4421187"/>
            <a:ext cx="904018" cy="3708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lvl="0"/>
            <a:r>
              <a:t>PLAY ME</a:t>
            </a:r>
          </a:p>
        </p:txBody>
      </p:sp>
    </p:spTree>
  </p:cSld>
  <p:clrMapOvr>
    <a:masterClrMapping/>
  </p:clrMapOvr>
  <p:transitio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nodeType="afterEffect" presetClass="mediacall" presetSubtype="0" presetID="1" grpId="1" fill="hold">
                                  <p:stCondLst>
                                    <p:cond delay="0"/>
                                  </p:stCondLst>
                                  <p:childTnLst>
                                    <p:cmd type="call" cmd="playFrom(0.0)">
                                      <p:cBhvr>
                                        <p:cTn id="6" dur="43320" fill="hold"/>
                                        <p:tgtEl>
                                          <p:spTgt spid="161"/>
                                        </p:tgtEl>
                                      </p:cBhvr>
                                    </p:cmd>
                                  </p:childTnLst>
                                </p:cTn>
                              </p:par>
                            </p:childTnLst>
                          </p:cTn>
                        </p:par>
                      </p:childTnLst>
                    </p:cTn>
                  </p:par>
                  <p:par>
                    <p:cTn id="7" fill="hold">
                      <p:stCondLst>
                        <p:cond delay="indefinite"/>
                      </p:stCondLst>
                      <p:childTnLst>
                        <p:par>
                          <p:cTn id="8" fill="hold">
                            <p:stCondLst>
                              <p:cond delay="0"/>
                            </p:stCondLst>
                            <p:childTnLst>
                              <p:par>
                                <p:cTn id="9" nodeType="clickEffect" presetClass="mediacall" presetSubtype="0" presetID="3" grpId="2" fill="hold">
                                  <p:stCondLst>
                                    <p:cond delay="0"/>
                                  </p:stCondLst>
                                  <p:childTnLst>
                                    <p:cmd type="call" cmd="stop">
                                      <p:cBhvr>
                                        <p:cTn id="10" dur="1000" fill="hold"/>
                                        <p:tgtEl>
                                          <p:spTgt spid="161"/>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80000">
                <p:cTn id="11" fill="hold" display="0">
                  <p:stCondLst>
                    <p:cond delay="indefinite"/>
                  </p:stCondLst>
                </p:cTn>
                <p:tgtEl>
                  <p:spTgt spid="161"/>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64" name="Shape 164"/>
          <p:cNvSpPr/>
          <p:nvPr>
            <p:ph type="title"/>
          </p:nvPr>
        </p:nvSpPr>
        <p:spPr>
          <a:xfrm>
            <a:off x="457200" y="274638"/>
            <a:ext cx="8229600" cy="1143001"/>
          </a:xfrm>
          <a:prstGeom prst="rect">
            <a:avLst/>
          </a:prstGeom>
        </p:spPr>
        <p:txBody>
          <a:bodyPr/>
          <a:lstStyle>
            <a:lvl1pPr>
              <a:defRPr b="1"/>
            </a:lvl1pPr>
          </a:lstStyle>
          <a:p>
            <a:pPr lvl="0">
              <a:defRPr b="0" sz="1800"/>
            </a:pPr>
            <a:r>
              <a:rPr b="1" sz="4400"/>
              <a:t>Plan the Question</a:t>
            </a:r>
          </a:p>
        </p:txBody>
      </p:sp>
      <p:sp>
        <p:nvSpPr>
          <p:cNvPr id="165" name="Shape 165"/>
          <p:cNvSpPr/>
          <p:nvPr>
            <p:ph type="body" idx="1"/>
          </p:nvPr>
        </p:nvSpPr>
        <p:spPr>
          <a:xfrm>
            <a:off x="457200" y="1600200"/>
            <a:ext cx="8229600" cy="4525963"/>
          </a:xfrm>
          <a:prstGeom prst="rect">
            <a:avLst/>
          </a:prstGeom>
        </p:spPr>
        <p:txBody>
          <a:bodyPr/>
          <a:lstStyle/>
          <a:p>
            <a:pPr lvl="0"/>
          </a:p>
        </p:txBody>
      </p:sp>
    </p:spTree>
  </p:cSld>
  <p:clrMapOvr>
    <a:masterClrMapping/>
  </p:clrMapOvr>
  <p:transition spd="med" advClick="1"/>
</p:sld>
</file>

<file path=ppt/slides/slide1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67" name="Shape 167"/>
          <p:cNvSpPr/>
          <p:nvPr/>
        </p:nvSpPr>
        <p:spPr>
          <a:xfrm>
            <a:off x="1905" y="14604"/>
            <a:ext cx="9144001" cy="6845301"/>
          </a:xfrm>
          <a:prstGeom prst="rect">
            <a:avLst/>
          </a:prstGeom>
          <a:solidFill>
            <a:srgbClr val="7030A0"/>
          </a:solidFill>
          <a:ln w="12700">
            <a:solidFill>
              <a:srgbClr val="000000">
                <a:alpha val="0"/>
              </a:srgbClr>
            </a:solidFill>
          </a:ln>
        </p:spPr>
        <p:txBody>
          <a:bodyPr lIns="0" tIns="0" rIns="0" bIns="0" anchor="ctr"/>
          <a:lstStyle/>
          <a:p>
            <a:pPr lvl="0" algn="ctr">
              <a:defRPr>
                <a:solidFill>
                  <a:srgbClr val="FFFFFF"/>
                </a:solidFill>
              </a:defRPr>
            </a:pPr>
          </a:p>
        </p:txBody>
      </p:sp>
      <p:sp>
        <p:nvSpPr>
          <p:cNvPr id="168" name="Shape 168"/>
          <p:cNvSpPr/>
          <p:nvPr/>
        </p:nvSpPr>
        <p:spPr>
          <a:xfrm>
            <a:off x="2552700" y="241300"/>
            <a:ext cx="3999124" cy="77895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lvl="0">
              <a:lnSpc>
                <a:spcPts val="6100"/>
              </a:lnSpc>
            </a:pPr>
            <a:r>
              <a:rPr sz="4300">
                <a:solidFill>
                  <a:srgbClr val="FFFFFF"/>
                </a:solidFill>
                <a:latin typeface="Comic Sans MS Bold"/>
                <a:ea typeface="Comic Sans MS Bold"/>
                <a:cs typeface="Comic Sans MS Bold"/>
                <a:sym typeface="Comic Sans MS Bold"/>
              </a:rPr>
              <a:t>Cultural</a:t>
            </a:r>
            <a:r>
              <a:rPr sz="4300">
                <a:latin typeface="Times New Roman"/>
                <a:ea typeface="Times New Roman"/>
                <a:cs typeface="Times New Roman"/>
                <a:sym typeface="Times New Roman"/>
              </a:rPr>
              <a:t>  </a:t>
            </a:r>
            <a:r>
              <a:rPr sz="4300">
                <a:solidFill>
                  <a:srgbClr val="FFFFFF"/>
                </a:solidFill>
                <a:latin typeface="Comic Sans MS Bold"/>
                <a:ea typeface="Comic Sans MS Bold"/>
                <a:cs typeface="Comic Sans MS Bold"/>
                <a:sym typeface="Comic Sans MS Bold"/>
              </a:rPr>
              <a:t>Issues</a:t>
            </a:r>
          </a:p>
        </p:txBody>
      </p:sp>
      <p:sp>
        <p:nvSpPr>
          <p:cNvPr id="169" name="Shape 169"/>
          <p:cNvSpPr/>
          <p:nvPr/>
        </p:nvSpPr>
        <p:spPr>
          <a:xfrm>
            <a:off x="342900" y="1244600"/>
            <a:ext cx="7730220" cy="2024846"/>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lvl="0">
              <a:lnSpc>
                <a:spcPts val="4400"/>
              </a:lnSpc>
              <a:tabLst>
                <a:tab pos="342900" algn="l"/>
              </a:tabLst>
            </a:pPr>
            <a:r>
              <a:rPr sz="3100">
                <a:solidFill>
                  <a:srgbClr val="FEFF00"/>
                </a:solidFill>
                <a:latin typeface="Comic Sans MS"/>
                <a:ea typeface="Comic Sans MS"/>
                <a:cs typeface="Comic Sans MS"/>
                <a:sym typeface="Comic Sans MS"/>
              </a:rPr>
              <a:t>•</a:t>
            </a:r>
            <a:r>
              <a:rPr sz="3100">
                <a:latin typeface="Times New Roman"/>
                <a:ea typeface="Times New Roman"/>
                <a:cs typeface="Times New Roman"/>
                <a:sym typeface="Times New Roman"/>
              </a:rPr>
              <a:t>  </a:t>
            </a:r>
            <a:r>
              <a:rPr sz="3100">
                <a:solidFill>
                  <a:srgbClr val="FFFF00"/>
                </a:solidFill>
                <a:latin typeface="Comic Sans MS"/>
                <a:ea typeface="Comic Sans MS"/>
                <a:cs typeface="Comic Sans MS"/>
                <a:sym typeface="Comic Sans MS"/>
              </a:rPr>
              <a:t>Designers</a:t>
            </a:r>
            <a:r>
              <a:rPr sz="3100">
                <a:latin typeface="Times New Roman"/>
                <a:ea typeface="Times New Roman"/>
                <a:cs typeface="Times New Roman"/>
                <a:sym typeface="Times New Roman"/>
              </a:rPr>
              <a:t> </a:t>
            </a:r>
            <a:r>
              <a:rPr sz="3100">
                <a:solidFill>
                  <a:srgbClr val="FFFF00"/>
                </a:solidFill>
                <a:latin typeface="Comic Sans MS"/>
                <a:ea typeface="Comic Sans MS"/>
                <a:cs typeface="Comic Sans MS"/>
                <a:sym typeface="Comic Sans MS"/>
              </a:rPr>
              <a:t>must</a:t>
            </a:r>
            <a:r>
              <a:rPr sz="3100">
                <a:latin typeface="Times New Roman"/>
                <a:ea typeface="Times New Roman"/>
                <a:cs typeface="Times New Roman"/>
                <a:sym typeface="Times New Roman"/>
              </a:rPr>
              <a:t> </a:t>
            </a:r>
            <a:r>
              <a:rPr sz="3100">
                <a:solidFill>
                  <a:srgbClr val="FFFF00"/>
                </a:solidFill>
                <a:latin typeface="Comic Sans MS"/>
                <a:ea typeface="Comic Sans MS"/>
                <a:cs typeface="Comic Sans MS"/>
                <a:sym typeface="Comic Sans MS"/>
              </a:rPr>
              <a:t>consider</a:t>
            </a:r>
            <a:r>
              <a:rPr sz="3100">
                <a:latin typeface="Times New Roman"/>
                <a:ea typeface="Times New Roman"/>
                <a:cs typeface="Times New Roman"/>
                <a:sym typeface="Times New Roman"/>
              </a:rPr>
              <a:t> </a:t>
            </a:r>
            <a:r>
              <a:rPr sz="3100">
                <a:solidFill>
                  <a:srgbClr val="FFFF00"/>
                </a:solidFill>
                <a:latin typeface="Comic Sans MS"/>
                <a:ea typeface="Comic Sans MS"/>
                <a:cs typeface="Comic Sans MS"/>
                <a:sym typeface="Comic Sans MS"/>
              </a:rPr>
              <a:t>that</a:t>
            </a:r>
            <a:r>
              <a:rPr sz="3100">
                <a:latin typeface="Times New Roman"/>
                <a:ea typeface="Times New Roman"/>
                <a:cs typeface="Times New Roman"/>
                <a:sym typeface="Times New Roman"/>
              </a:rPr>
              <a:t> </a:t>
            </a:r>
            <a:r>
              <a:rPr sz="3100">
                <a:solidFill>
                  <a:srgbClr val="FFFF00"/>
                </a:solidFill>
                <a:latin typeface="Comic Sans MS"/>
                <a:ea typeface="Comic Sans MS"/>
                <a:cs typeface="Comic Sans MS"/>
                <a:sym typeface="Comic Sans MS"/>
              </a:rPr>
              <a:t>particular</a:t>
            </a:r>
            <a:endParaRPr sz="3100">
              <a:solidFill>
                <a:srgbClr val="FFFF00"/>
              </a:solidFill>
              <a:latin typeface="Comic Sans MS"/>
              <a:ea typeface="Comic Sans MS"/>
              <a:cs typeface="Comic Sans MS"/>
              <a:sym typeface="Comic Sans MS"/>
            </a:endParaRPr>
          </a:p>
          <a:p>
            <a:pPr lvl="0">
              <a:lnSpc>
                <a:spcPts val="3800"/>
              </a:lnSpc>
              <a:tabLst>
                <a:tab pos="342900" algn="l"/>
              </a:tabLst>
            </a:pPr>
            <a:r>
              <a:t>	</a:t>
            </a:r>
            <a:r>
              <a:rPr sz="3100">
                <a:solidFill>
                  <a:srgbClr val="FFFF00"/>
                </a:solidFill>
                <a:latin typeface="Comic Sans MS"/>
                <a:ea typeface="Comic Sans MS"/>
                <a:cs typeface="Comic Sans MS"/>
                <a:sym typeface="Comic Sans MS"/>
              </a:rPr>
              <a:t>shapes,</a:t>
            </a:r>
            <a:r>
              <a:rPr sz="3100">
                <a:latin typeface="Times New Roman"/>
                <a:ea typeface="Times New Roman"/>
                <a:cs typeface="Times New Roman"/>
                <a:sym typeface="Times New Roman"/>
              </a:rPr>
              <a:t> </a:t>
            </a:r>
            <a:r>
              <a:rPr sz="3100">
                <a:solidFill>
                  <a:srgbClr val="FFFF00"/>
                </a:solidFill>
                <a:latin typeface="Comic Sans MS"/>
                <a:ea typeface="Comic Sans MS"/>
                <a:cs typeface="Comic Sans MS"/>
                <a:sym typeface="Comic Sans MS"/>
              </a:rPr>
              <a:t>colours,</a:t>
            </a:r>
            <a:r>
              <a:rPr sz="3100">
                <a:latin typeface="Times New Roman"/>
                <a:ea typeface="Times New Roman"/>
                <a:cs typeface="Times New Roman"/>
                <a:sym typeface="Times New Roman"/>
              </a:rPr>
              <a:t> </a:t>
            </a:r>
            <a:r>
              <a:rPr sz="3100">
                <a:solidFill>
                  <a:srgbClr val="FFFF00"/>
                </a:solidFill>
                <a:latin typeface="Comic Sans MS"/>
                <a:ea typeface="Comic Sans MS"/>
                <a:cs typeface="Comic Sans MS"/>
                <a:sym typeface="Comic Sans MS"/>
              </a:rPr>
              <a:t>words</a:t>
            </a:r>
            <a:r>
              <a:rPr sz="3100">
                <a:latin typeface="Times New Roman"/>
                <a:ea typeface="Times New Roman"/>
                <a:cs typeface="Times New Roman"/>
                <a:sym typeface="Times New Roman"/>
              </a:rPr>
              <a:t> </a:t>
            </a:r>
            <a:r>
              <a:rPr sz="3100">
                <a:solidFill>
                  <a:srgbClr val="FFFF00"/>
                </a:solidFill>
                <a:latin typeface="Comic Sans MS"/>
                <a:ea typeface="Comic Sans MS"/>
                <a:cs typeface="Comic Sans MS"/>
                <a:sym typeface="Comic Sans MS"/>
              </a:rPr>
              <a:t>and</a:t>
            </a:r>
            <a:r>
              <a:rPr sz="3100">
                <a:latin typeface="Times New Roman"/>
                <a:ea typeface="Times New Roman"/>
                <a:cs typeface="Times New Roman"/>
                <a:sym typeface="Times New Roman"/>
              </a:rPr>
              <a:t> </a:t>
            </a:r>
            <a:r>
              <a:rPr sz="3100">
                <a:solidFill>
                  <a:srgbClr val="FFFF00"/>
                </a:solidFill>
                <a:latin typeface="Comic Sans MS"/>
                <a:ea typeface="Comic Sans MS"/>
                <a:cs typeface="Comic Sans MS"/>
                <a:sym typeface="Comic Sans MS"/>
              </a:rPr>
              <a:t>images</a:t>
            </a:r>
            <a:r>
              <a:rPr sz="3100">
                <a:latin typeface="Times New Roman"/>
                <a:ea typeface="Times New Roman"/>
                <a:cs typeface="Times New Roman"/>
                <a:sym typeface="Times New Roman"/>
              </a:rPr>
              <a:t> </a:t>
            </a:r>
            <a:r>
              <a:rPr sz="3100">
                <a:solidFill>
                  <a:srgbClr val="FFFF00"/>
                </a:solidFill>
                <a:latin typeface="Comic Sans MS"/>
                <a:ea typeface="Comic Sans MS"/>
                <a:cs typeface="Comic Sans MS"/>
                <a:sym typeface="Comic Sans MS"/>
              </a:rPr>
              <a:t>can</a:t>
            </a:r>
            <a:endParaRPr sz="3100">
              <a:solidFill>
                <a:srgbClr val="FFFF00"/>
              </a:solidFill>
              <a:latin typeface="Comic Sans MS"/>
              <a:ea typeface="Comic Sans MS"/>
              <a:cs typeface="Comic Sans MS"/>
              <a:sym typeface="Comic Sans MS"/>
            </a:endParaRPr>
          </a:p>
          <a:p>
            <a:pPr lvl="0">
              <a:lnSpc>
                <a:spcPts val="3800"/>
              </a:lnSpc>
              <a:tabLst>
                <a:tab pos="342900" algn="l"/>
              </a:tabLst>
            </a:pPr>
            <a:r>
              <a:t>	</a:t>
            </a:r>
            <a:r>
              <a:rPr sz="3100">
                <a:solidFill>
                  <a:srgbClr val="FFFF00"/>
                </a:solidFill>
                <a:latin typeface="Comic Sans MS"/>
                <a:ea typeface="Comic Sans MS"/>
                <a:cs typeface="Comic Sans MS"/>
                <a:sym typeface="Comic Sans MS"/>
              </a:rPr>
              <a:t>have</a:t>
            </a:r>
            <a:r>
              <a:rPr sz="3100">
                <a:latin typeface="Times New Roman"/>
                <a:ea typeface="Times New Roman"/>
                <a:cs typeface="Times New Roman"/>
                <a:sym typeface="Times New Roman"/>
              </a:rPr>
              <a:t> </a:t>
            </a:r>
            <a:r>
              <a:rPr sz="3100">
                <a:solidFill>
                  <a:srgbClr val="FFFF00"/>
                </a:solidFill>
                <a:latin typeface="Comic Sans MS"/>
                <a:ea typeface="Comic Sans MS"/>
                <a:cs typeface="Comic Sans MS"/>
                <a:sym typeface="Comic Sans MS"/>
              </a:rPr>
              <a:t>different</a:t>
            </a:r>
            <a:r>
              <a:rPr sz="3100">
                <a:latin typeface="Times New Roman"/>
                <a:ea typeface="Times New Roman"/>
                <a:cs typeface="Times New Roman"/>
                <a:sym typeface="Times New Roman"/>
              </a:rPr>
              <a:t> </a:t>
            </a:r>
            <a:r>
              <a:rPr sz="3100">
                <a:solidFill>
                  <a:srgbClr val="FFFF00"/>
                </a:solidFill>
                <a:latin typeface="Comic Sans MS"/>
                <a:ea typeface="Comic Sans MS"/>
                <a:cs typeface="Comic Sans MS"/>
                <a:sym typeface="Comic Sans MS"/>
              </a:rPr>
              <a:t>meanings</a:t>
            </a:r>
            <a:r>
              <a:rPr sz="3100">
                <a:latin typeface="Times New Roman"/>
                <a:ea typeface="Times New Roman"/>
                <a:cs typeface="Times New Roman"/>
                <a:sym typeface="Times New Roman"/>
              </a:rPr>
              <a:t> </a:t>
            </a:r>
            <a:r>
              <a:rPr sz="3100">
                <a:solidFill>
                  <a:srgbClr val="FFFF00"/>
                </a:solidFill>
                <a:latin typeface="Comic Sans MS"/>
                <a:ea typeface="Comic Sans MS"/>
                <a:cs typeface="Comic Sans MS"/>
                <a:sym typeface="Comic Sans MS"/>
              </a:rPr>
              <a:t>to</a:t>
            </a:r>
            <a:r>
              <a:rPr sz="3100">
                <a:latin typeface="Times New Roman"/>
                <a:ea typeface="Times New Roman"/>
                <a:cs typeface="Times New Roman"/>
                <a:sym typeface="Times New Roman"/>
              </a:rPr>
              <a:t> </a:t>
            </a:r>
            <a:r>
              <a:rPr sz="3100">
                <a:solidFill>
                  <a:srgbClr val="FFFF00"/>
                </a:solidFill>
                <a:latin typeface="Comic Sans MS"/>
                <a:ea typeface="Comic Sans MS"/>
                <a:cs typeface="Comic Sans MS"/>
                <a:sym typeface="Comic Sans MS"/>
              </a:rPr>
              <a:t>different</a:t>
            </a:r>
            <a:endParaRPr sz="3100">
              <a:solidFill>
                <a:srgbClr val="FFFF00"/>
              </a:solidFill>
              <a:latin typeface="Comic Sans MS"/>
              <a:ea typeface="Comic Sans MS"/>
              <a:cs typeface="Comic Sans MS"/>
              <a:sym typeface="Comic Sans MS"/>
            </a:endParaRPr>
          </a:p>
          <a:p>
            <a:pPr lvl="0">
              <a:lnSpc>
                <a:spcPts val="3800"/>
              </a:lnSpc>
              <a:tabLst>
                <a:tab pos="342900" algn="l"/>
              </a:tabLst>
            </a:pPr>
            <a:r>
              <a:t>	</a:t>
            </a:r>
            <a:r>
              <a:rPr sz="3100">
                <a:solidFill>
                  <a:srgbClr val="FFFF00"/>
                </a:solidFill>
                <a:latin typeface="Comic Sans MS"/>
                <a:ea typeface="Comic Sans MS"/>
                <a:cs typeface="Comic Sans MS"/>
                <a:sym typeface="Comic Sans MS"/>
              </a:rPr>
              <a:t>groups</a:t>
            </a:r>
            <a:r>
              <a:rPr sz="3100">
                <a:latin typeface="Times New Roman"/>
                <a:ea typeface="Times New Roman"/>
                <a:cs typeface="Times New Roman"/>
                <a:sym typeface="Times New Roman"/>
              </a:rPr>
              <a:t> </a:t>
            </a:r>
            <a:r>
              <a:rPr sz="3100">
                <a:solidFill>
                  <a:srgbClr val="FFFF00"/>
                </a:solidFill>
                <a:latin typeface="Comic Sans MS"/>
                <a:ea typeface="Comic Sans MS"/>
                <a:cs typeface="Comic Sans MS"/>
                <a:sym typeface="Comic Sans MS"/>
              </a:rPr>
              <a:t>of</a:t>
            </a:r>
            <a:r>
              <a:rPr sz="3100">
                <a:latin typeface="Times New Roman"/>
                <a:ea typeface="Times New Roman"/>
                <a:cs typeface="Times New Roman"/>
                <a:sym typeface="Times New Roman"/>
              </a:rPr>
              <a:t> </a:t>
            </a:r>
            <a:r>
              <a:rPr sz="3100">
                <a:solidFill>
                  <a:srgbClr val="FFFF00"/>
                </a:solidFill>
                <a:latin typeface="Comic Sans MS"/>
                <a:ea typeface="Comic Sans MS"/>
                <a:cs typeface="Comic Sans MS"/>
                <a:sym typeface="Comic Sans MS"/>
              </a:rPr>
              <a:t>people</a:t>
            </a:r>
          </a:p>
        </p:txBody>
      </p:sp>
      <p:sp>
        <p:nvSpPr>
          <p:cNvPr id="170" name="Shape 170"/>
          <p:cNvSpPr/>
          <p:nvPr/>
        </p:nvSpPr>
        <p:spPr>
          <a:xfrm>
            <a:off x="342900" y="3289300"/>
            <a:ext cx="4552554" cy="561806"/>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lvl="0">
              <a:lnSpc>
                <a:spcPts val="4400"/>
              </a:lnSpc>
            </a:pPr>
            <a:r>
              <a:rPr sz="3100">
                <a:solidFill>
                  <a:srgbClr val="FEFF00"/>
                </a:solidFill>
                <a:latin typeface="Comic Sans MS"/>
                <a:ea typeface="Comic Sans MS"/>
                <a:cs typeface="Comic Sans MS"/>
                <a:sym typeface="Comic Sans MS"/>
              </a:rPr>
              <a:t>•</a:t>
            </a:r>
            <a:r>
              <a:rPr sz="3100">
                <a:latin typeface="Times New Roman"/>
                <a:ea typeface="Times New Roman"/>
                <a:cs typeface="Times New Roman"/>
                <a:sym typeface="Times New Roman"/>
              </a:rPr>
              <a:t>  </a:t>
            </a:r>
            <a:r>
              <a:rPr sz="3100">
                <a:solidFill>
                  <a:srgbClr val="FFFF00"/>
                </a:solidFill>
                <a:latin typeface="Comic Sans MS"/>
                <a:ea typeface="Comic Sans MS"/>
                <a:cs typeface="Comic Sans MS"/>
                <a:sym typeface="Comic Sans MS"/>
              </a:rPr>
              <a:t>They</a:t>
            </a:r>
            <a:r>
              <a:rPr sz="3100">
                <a:latin typeface="Times New Roman"/>
                <a:ea typeface="Times New Roman"/>
                <a:cs typeface="Times New Roman"/>
                <a:sym typeface="Times New Roman"/>
              </a:rPr>
              <a:t> </a:t>
            </a:r>
            <a:r>
              <a:rPr sz="3100">
                <a:solidFill>
                  <a:srgbClr val="FFFF00"/>
                </a:solidFill>
                <a:latin typeface="Comic Sans MS"/>
                <a:ea typeface="Comic Sans MS"/>
                <a:cs typeface="Comic Sans MS"/>
                <a:sym typeface="Comic Sans MS"/>
              </a:rPr>
              <a:t>must</a:t>
            </a:r>
            <a:r>
              <a:rPr sz="3100">
                <a:latin typeface="Times New Roman"/>
                <a:ea typeface="Times New Roman"/>
                <a:cs typeface="Times New Roman"/>
                <a:sym typeface="Times New Roman"/>
              </a:rPr>
              <a:t> </a:t>
            </a:r>
            <a:r>
              <a:rPr sz="3100">
                <a:solidFill>
                  <a:srgbClr val="FFFF00"/>
                </a:solidFill>
                <a:latin typeface="Comic Sans MS"/>
                <a:ea typeface="Comic Sans MS"/>
                <a:cs typeface="Comic Sans MS"/>
                <a:sym typeface="Comic Sans MS"/>
              </a:rPr>
              <a:t>think</a:t>
            </a:r>
            <a:r>
              <a:rPr sz="3100">
                <a:latin typeface="Times New Roman"/>
                <a:ea typeface="Times New Roman"/>
                <a:cs typeface="Times New Roman"/>
                <a:sym typeface="Times New Roman"/>
              </a:rPr>
              <a:t> </a:t>
            </a:r>
            <a:r>
              <a:rPr sz="3100">
                <a:solidFill>
                  <a:srgbClr val="FFFF00"/>
                </a:solidFill>
                <a:latin typeface="Comic Sans MS"/>
                <a:ea typeface="Comic Sans MS"/>
                <a:cs typeface="Comic Sans MS"/>
                <a:sym typeface="Comic Sans MS"/>
              </a:rPr>
              <a:t>about:</a:t>
            </a:r>
          </a:p>
        </p:txBody>
      </p:sp>
      <p:sp>
        <p:nvSpPr>
          <p:cNvPr id="171" name="Shape 171"/>
          <p:cNvSpPr/>
          <p:nvPr/>
        </p:nvSpPr>
        <p:spPr>
          <a:xfrm>
            <a:off x="800100" y="3873500"/>
            <a:ext cx="275928" cy="2529359"/>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lvl="0">
              <a:lnSpc>
                <a:spcPts val="3900"/>
              </a:lnSpc>
            </a:pPr>
            <a:r>
              <a:rPr sz="2800">
                <a:solidFill>
                  <a:srgbClr val="FEFF00"/>
                </a:solidFill>
                <a:latin typeface="Comic Sans MS"/>
                <a:ea typeface="Comic Sans MS"/>
                <a:cs typeface="Comic Sans MS"/>
                <a:sym typeface="Comic Sans MS"/>
              </a:rPr>
              <a:t>–</a:t>
            </a:r>
            <a:endParaRPr sz="2800">
              <a:solidFill>
                <a:srgbClr val="FEFF00"/>
              </a:solidFill>
              <a:latin typeface="Comic Sans MS"/>
              <a:ea typeface="Comic Sans MS"/>
              <a:cs typeface="Comic Sans MS"/>
              <a:sym typeface="Comic Sans MS"/>
            </a:endParaRPr>
          </a:p>
          <a:p>
            <a:pPr lvl="0">
              <a:lnSpc>
                <a:spcPts val="4000"/>
              </a:lnSpc>
            </a:pPr>
            <a:r>
              <a:rPr sz="2800">
                <a:solidFill>
                  <a:srgbClr val="FEFF00"/>
                </a:solidFill>
                <a:latin typeface="Comic Sans MS"/>
                <a:ea typeface="Comic Sans MS"/>
                <a:cs typeface="Comic Sans MS"/>
                <a:sym typeface="Comic Sans MS"/>
              </a:rPr>
              <a:t>–</a:t>
            </a:r>
            <a:endParaRPr sz="2800">
              <a:solidFill>
                <a:srgbClr val="FEFF00"/>
              </a:solidFill>
              <a:latin typeface="Comic Sans MS"/>
              <a:ea typeface="Comic Sans MS"/>
              <a:cs typeface="Comic Sans MS"/>
              <a:sym typeface="Comic Sans MS"/>
            </a:endParaRPr>
          </a:p>
          <a:p>
            <a:pPr lvl="0">
              <a:lnSpc>
                <a:spcPts val="4000"/>
              </a:lnSpc>
            </a:pPr>
            <a:r>
              <a:rPr sz="2800">
                <a:solidFill>
                  <a:srgbClr val="FEFF00"/>
                </a:solidFill>
                <a:latin typeface="Comic Sans MS"/>
                <a:ea typeface="Comic Sans MS"/>
                <a:cs typeface="Comic Sans MS"/>
                <a:sym typeface="Comic Sans MS"/>
              </a:rPr>
              <a:t>–</a:t>
            </a:r>
            <a:endParaRPr sz="2800">
              <a:solidFill>
                <a:srgbClr val="FEFF00"/>
              </a:solidFill>
              <a:latin typeface="Comic Sans MS"/>
              <a:ea typeface="Comic Sans MS"/>
              <a:cs typeface="Comic Sans MS"/>
              <a:sym typeface="Comic Sans MS"/>
            </a:endParaRPr>
          </a:p>
          <a:p>
            <a:pPr lvl="0">
              <a:lnSpc>
                <a:spcPts val="4000"/>
              </a:lnSpc>
            </a:pPr>
            <a:r>
              <a:rPr sz="2800">
                <a:solidFill>
                  <a:srgbClr val="FEFF00"/>
                </a:solidFill>
                <a:latin typeface="Comic Sans MS"/>
                <a:ea typeface="Comic Sans MS"/>
                <a:cs typeface="Comic Sans MS"/>
                <a:sym typeface="Comic Sans MS"/>
              </a:rPr>
              <a:t>–</a:t>
            </a:r>
            <a:endParaRPr sz="2800">
              <a:solidFill>
                <a:srgbClr val="FEFF00"/>
              </a:solidFill>
              <a:latin typeface="Comic Sans MS"/>
              <a:ea typeface="Comic Sans MS"/>
              <a:cs typeface="Comic Sans MS"/>
              <a:sym typeface="Comic Sans MS"/>
            </a:endParaRPr>
          </a:p>
          <a:p>
            <a:pPr lvl="0">
              <a:lnSpc>
                <a:spcPts val="4000"/>
              </a:lnSpc>
            </a:pPr>
            <a:r>
              <a:rPr sz="2800">
                <a:solidFill>
                  <a:srgbClr val="FEFF00"/>
                </a:solidFill>
                <a:latin typeface="Comic Sans MS"/>
                <a:ea typeface="Comic Sans MS"/>
                <a:cs typeface="Comic Sans MS"/>
                <a:sym typeface="Comic Sans MS"/>
              </a:rPr>
              <a:t>–</a:t>
            </a:r>
          </a:p>
        </p:txBody>
      </p:sp>
      <p:sp>
        <p:nvSpPr>
          <p:cNvPr id="172" name="Shape 172"/>
          <p:cNvSpPr/>
          <p:nvPr/>
        </p:nvSpPr>
        <p:spPr>
          <a:xfrm>
            <a:off x="1079500" y="3873500"/>
            <a:ext cx="7009408" cy="2529359"/>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lvl="0">
              <a:lnSpc>
                <a:spcPts val="3900"/>
              </a:lnSpc>
            </a:pPr>
            <a:r>
              <a:rPr sz="2800">
                <a:solidFill>
                  <a:srgbClr val="FFFF00"/>
                </a:solidFill>
                <a:latin typeface="Comic Sans MS"/>
                <a:ea typeface="Comic Sans MS"/>
                <a:cs typeface="Comic Sans MS"/>
                <a:sym typeface="Comic Sans MS"/>
              </a:rPr>
              <a:t>Religious</a:t>
            </a:r>
            <a:r>
              <a:rPr sz="2800">
                <a:latin typeface="Times New Roman"/>
                <a:ea typeface="Times New Roman"/>
                <a:cs typeface="Times New Roman"/>
                <a:sym typeface="Times New Roman"/>
              </a:rPr>
              <a:t> </a:t>
            </a:r>
            <a:r>
              <a:rPr sz="2800">
                <a:solidFill>
                  <a:srgbClr val="FFFF00"/>
                </a:solidFill>
                <a:latin typeface="Comic Sans MS"/>
                <a:ea typeface="Comic Sans MS"/>
                <a:cs typeface="Comic Sans MS"/>
                <a:sym typeface="Comic Sans MS"/>
              </a:rPr>
              <a:t>beliefs</a:t>
            </a:r>
            <a:endParaRPr sz="2800">
              <a:solidFill>
                <a:srgbClr val="FFFF00"/>
              </a:solidFill>
              <a:latin typeface="Comic Sans MS"/>
              <a:ea typeface="Comic Sans MS"/>
              <a:cs typeface="Comic Sans MS"/>
              <a:sym typeface="Comic Sans MS"/>
            </a:endParaRPr>
          </a:p>
          <a:p>
            <a:pPr lvl="0">
              <a:lnSpc>
                <a:spcPts val="4000"/>
              </a:lnSpc>
            </a:pPr>
            <a:r>
              <a:rPr sz="2800">
                <a:solidFill>
                  <a:srgbClr val="FFFF00"/>
                </a:solidFill>
                <a:latin typeface="Comic Sans MS"/>
                <a:ea typeface="Comic Sans MS"/>
                <a:cs typeface="Comic Sans MS"/>
                <a:sym typeface="Comic Sans MS"/>
              </a:rPr>
              <a:t>Political</a:t>
            </a:r>
            <a:r>
              <a:rPr sz="2800">
                <a:latin typeface="Times New Roman"/>
                <a:ea typeface="Times New Roman"/>
                <a:cs typeface="Times New Roman"/>
                <a:sym typeface="Times New Roman"/>
              </a:rPr>
              <a:t> </a:t>
            </a:r>
            <a:r>
              <a:rPr sz="2800">
                <a:solidFill>
                  <a:srgbClr val="FFFF00"/>
                </a:solidFill>
                <a:latin typeface="Comic Sans MS"/>
                <a:ea typeface="Comic Sans MS"/>
                <a:cs typeface="Comic Sans MS"/>
                <a:sym typeface="Comic Sans MS"/>
              </a:rPr>
              <a:t>views</a:t>
            </a:r>
            <a:endParaRPr sz="2800">
              <a:solidFill>
                <a:srgbClr val="FFFF00"/>
              </a:solidFill>
              <a:latin typeface="Comic Sans MS"/>
              <a:ea typeface="Comic Sans MS"/>
              <a:cs typeface="Comic Sans MS"/>
              <a:sym typeface="Comic Sans MS"/>
            </a:endParaRPr>
          </a:p>
          <a:p>
            <a:pPr lvl="0">
              <a:lnSpc>
                <a:spcPts val="4000"/>
              </a:lnSpc>
            </a:pPr>
            <a:r>
              <a:rPr sz="2800">
                <a:solidFill>
                  <a:srgbClr val="FFFF00"/>
                </a:solidFill>
                <a:latin typeface="Comic Sans MS"/>
                <a:ea typeface="Comic Sans MS"/>
                <a:cs typeface="Comic Sans MS"/>
                <a:sym typeface="Comic Sans MS"/>
              </a:rPr>
              <a:t>Sexuality</a:t>
            </a:r>
            <a:endParaRPr sz="2800">
              <a:solidFill>
                <a:srgbClr val="FFFF00"/>
              </a:solidFill>
              <a:latin typeface="Comic Sans MS"/>
              <a:ea typeface="Comic Sans MS"/>
              <a:cs typeface="Comic Sans MS"/>
              <a:sym typeface="Comic Sans MS"/>
            </a:endParaRPr>
          </a:p>
          <a:p>
            <a:pPr lvl="0">
              <a:lnSpc>
                <a:spcPts val="4000"/>
              </a:lnSpc>
            </a:pPr>
            <a:r>
              <a:rPr sz="2800">
                <a:solidFill>
                  <a:srgbClr val="FFFF00"/>
                </a:solidFill>
                <a:latin typeface="Comic Sans MS"/>
                <a:ea typeface="Comic Sans MS"/>
                <a:cs typeface="Comic Sans MS"/>
                <a:sym typeface="Comic Sans MS"/>
              </a:rPr>
              <a:t>Personal</a:t>
            </a:r>
            <a:r>
              <a:rPr sz="2800">
                <a:latin typeface="Times New Roman"/>
                <a:ea typeface="Times New Roman"/>
                <a:cs typeface="Times New Roman"/>
                <a:sym typeface="Times New Roman"/>
              </a:rPr>
              <a:t> </a:t>
            </a:r>
            <a:r>
              <a:rPr sz="2800">
                <a:solidFill>
                  <a:srgbClr val="FFFF00"/>
                </a:solidFill>
                <a:latin typeface="Comic Sans MS"/>
                <a:ea typeface="Comic Sans MS"/>
                <a:cs typeface="Comic Sans MS"/>
                <a:sym typeface="Comic Sans MS"/>
              </a:rPr>
              <a:t>choices</a:t>
            </a:r>
            <a:r>
              <a:rPr sz="2800">
                <a:latin typeface="Times New Roman"/>
                <a:ea typeface="Times New Roman"/>
                <a:cs typeface="Times New Roman"/>
                <a:sym typeface="Times New Roman"/>
              </a:rPr>
              <a:t> </a:t>
            </a:r>
            <a:r>
              <a:rPr sz="2800">
                <a:solidFill>
                  <a:srgbClr val="FFFF00"/>
                </a:solidFill>
                <a:latin typeface="Comic Sans MS"/>
                <a:ea typeface="Comic Sans MS"/>
                <a:cs typeface="Comic Sans MS"/>
                <a:sym typeface="Comic Sans MS"/>
              </a:rPr>
              <a:t>&amp;</a:t>
            </a:r>
            <a:r>
              <a:rPr sz="2800">
                <a:latin typeface="Times New Roman"/>
                <a:ea typeface="Times New Roman"/>
                <a:cs typeface="Times New Roman"/>
                <a:sym typeface="Times New Roman"/>
              </a:rPr>
              <a:t> </a:t>
            </a:r>
            <a:r>
              <a:rPr sz="2800">
                <a:solidFill>
                  <a:srgbClr val="FFFF00"/>
                </a:solidFill>
                <a:latin typeface="Comic Sans MS"/>
                <a:ea typeface="Comic Sans MS"/>
                <a:cs typeface="Comic Sans MS"/>
                <a:sym typeface="Comic Sans MS"/>
              </a:rPr>
              <a:t>beliefs</a:t>
            </a:r>
            <a:r>
              <a:rPr sz="2800">
                <a:latin typeface="Times New Roman"/>
                <a:ea typeface="Times New Roman"/>
                <a:cs typeface="Times New Roman"/>
                <a:sym typeface="Times New Roman"/>
              </a:rPr>
              <a:t> </a:t>
            </a:r>
            <a:r>
              <a:rPr sz="2800">
                <a:solidFill>
                  <a:srgbClr val="FFFF00"/>
                </a:solidFill>
                <a:latin typeface="Comic Sans MS"/>
                <a:ea typeface="Comic Sans MS"/>
                <a:cs typeface="Comic Sans MS"/>
                <a:sym typeface="Comic Sans MS"/>
              </a:rPr>
              <a:t>(vegetarianism)</a:t>
            </a:r>
            <a:endParaRPr sz="2800">
              <a:solidFill>
                <a:srgbClr val="FFFF00"/>
              </a:solidFill>
              <a:latin typeface="Comic Sans MS"/>
              <a:ea typeface="Comic Sans MS"/>
              <a:cs typeface="Comic Sans MS"/>
              <a:sym typeface="Comic Sans MS"/>
            </a:endParaRPr>
          </a:p>
          <a:p>
            <a:pPr lvl="0">
              <a:lnSpc>
                <a:spcPts val="4000"/>
              </a:lnSpc>
            </a:pPr>
            <a:r>
              <a:rPr sz="2800">
                <a:solidFill>
                  <a:srgbClr val="FFFF00"/>
                </a:solidFill>
                <a:latin typeface="Comic Sans MS"/>
                <a:ea typeface="Comic Sans MS"/>
                <a:cs typeface="Comic Sans MS"/>
                <a:sym typeface="Comic Sans MS"/>
              </a:rPr>
              <a:t>Traditions</a:t>
            </a:r>
          </a:p>
        </p:txBody>
      </p:sp>
    </p:spTree>
  </p:cSld>
  <p:clrMapOvr>
    <a:masterClrMapping/>
  </p:clrMapOvr>
  <p:transition spd="med" advClick="1"/>
</p:sld>
</file>

<file path=ppt/slides/slide1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74" name="Shape 174"/>
          <p:cNvSpPr/>
          <p:nvPr/>
        </p:nvSpPr>
        <p:spPr>
          <a:xfrm>
            <a:off x="1905" y="14604"/>
            <a:ext cx="9144001" cy="6845301"/>
          </a:xfrm>
          <a:prstGeom prst="rect">
            <a:avLst/>
          </a:prstGeom>
          <a:solidFill>
            <a:srgbClr val="7030A0"/>
          </a:solidFill>
          <a:ln w="12700">
            <a:solidFill>
              <a:srgbClr val="000000">
                <a:alpha val="0"/>
              </a:srgbClr>
            </a:solidFill>
          </a:ln>
        </p:spPr>
        <p:txBody>
          <a:bodyPr lIns="0" tIns="0" rIns="0" bIns="0" anchor="ctr"/>
          <a:lstStyle/>
          <a:p>
            <a:pPr lvl="0" algn="ctr">
              <a:defRPr>
                <a:solidFill>
                  <a:srgbClr val="FFFFFF"/>
                </a:solidFill>
              </a:defRPr>
            </a:pPr>
          </a:p>
        </p:txBody>
      </p:sp>
      <p:pic>
        <p:nvPicPr>
          <p:cNvPr id="175" name="image37.jpg"/>
          <p:cNvPicPr/>
          <p:nvPr/>
        </p:nvPicPr>
        <p:blipFill>
          <a:blip r:embed="rId2">
            <a:extLst/>
          </a:blip>
          <a:stretch>
            <a:fillRect/>
          </a:stretch>
        </p:blipFill>
        <p:spPr>
          <a:xfrm>
            <a:off x="457200" y="1333500"/>
            <a:ext cx="5359400" cy="5346700"/>
          </a:xfrm>
          <a:prstGeom prst="rect">
            <a:avLst/>
          </a:prstGeom>
          <a:ln w="12700">
            <a:miter lim="400000"/>
          </a:ln>
        </p:spPr>
      </p:pic>
      <p:sp>
        <p:nvSpPr>
          <p:cNvPr id="176" name="Shape 176"/>
          <p:cNvSpPr/>
          <p:nvPr/>
        </p:nvSpPr>
        <p:spPr>
          <a:xfrm>
            <a:off x="1397000" y="419100"/>
            <a:ext cx="6134993" cy="77895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lvl="0">
              <a:lnSpc>
                <a:spcPts val="6100"/>
              </a:lnSpc>
            </a:pPr>
            <a:r>
              <a:rPr sz="4300">
                <a:solidFill>
                  <a:srgbClr val="FFFFFF"/>
                </a:solidFill>
                <a:latin typeface="Comic Sans MS"/>
                <a:ea typeface="Comic Sans MS"/>
                <a:cs typeface="Comic Sans MS"/>
                <a:sym typeface="Comic Sans MS"/>
              </a:rPr>
              <a:t>Ok</a:t>
            </a:r>
            <a:r>
              <a:rPr sz="4300">
                <a:latin typeface="Times New Roman"/>
                <a:ea typeface="Times New Roman"/>
                <a:cs typeface="Times New Roman"/>
                <a:sym typeface="Times New Roman"/>
              </a:rPr>
              <a:t> </a:t>
            </a:r>
            <a:r>
              <a:rPr sz="4300">
                <a:solidFill>
                  <a:srgbClr val="FFFFFF"/>
                </a:solidFill>
                <a:latin typeface="Comic Sans MS"/>
                <a:ea typeface="Comic Sans MS"/>
                <a:cs typeface="Comic Sans MS"/>
                <a:sym typeface="Comic Sans MS"/>
              </a:rPr>
              <a:t>symbol</a:t>
            </a:r>
            <a:r>
              <a:rPr sz="4300">
                <a:latin typeface="Times New Roman"/>
                <a:ea typeface="Times New Roman"/>
                <a:cs typeface="Times New Roman"/>
                <a:sym typeface="Times New Roman"/>
              </a:rPr>
              <a:t> </a:t>
            </a:r>
            <a:r>
              <a:rPr sz="4300">
                <a:solidFill>
                  <a:srgbClr val="FFFFFF"/>
                </a:solidFill>
                <a:latin typeface="Comic Sans MS"/>
                <a:ea typeface="Comic Sans MS"/>
                <a:cs typeface="Comic Sans MS"/>
                <a:sym typeface="Comic Sans MS"/>
              </a:rPr>
              <a:t>or</a:t>
            </a:r>
            <a:r>
              <a:rPr sz="4300">
                <a:latin typeface="Times New Roman"/>
                <a:ea typeface="Times New Roman"/>
                <a:cs typeface="Times New Roman"/>
                <a:sym typeface="Times New Roman"/>
              </a:rPr>
              <a:t> </a:t>
            </a:r>
            <a:r>
              <a:rPr sz="4300">
                <a:solidFill>
                  <a:srgbClr val="FFFFFF"/>
                </a:solidFill>
                <a:latin typeface="Comic Sans MS"/>
                <a:ea typeface="Comic Sans MS"/>
                <a:cs typeface="Comic Sans MS"/>
                <a:sym typeface="Comic Sans MS"/>
              </a:rPr>
              <a:t>offensive?</a:t>
            </a:r>
          </a:p>
        </p:txBody>
      </p:sp>
      <p:grpSp>
        <p:nvGrpSpPr>
          <p:cNvPr id="181" name="Group 181"/>
          <p:cNvGrpSpPr/>
          <p:nvPr/>
        </p:nvGrpSpPr>
        <p:grpSpPr>
          <a:xfrm>
            <a:off x="6007100" y="1625599"/>
            <a:ext cx="2527536" cy="1840302"/>
            <a:chOff x="0" y="0"/>
            <a:chExt cx="2527535" cy="1840300"/>
          </a:xfrm>
        </p:grpSpPr>
        <p:sp>
          <p:nvSpPr>
            <p:cNvPr id="177" name="Shape 177"/>
            <p:cNvSpPr/>
            <p:nvPr/>
          </p:nvSpPr>
          <p:spPr>
            <a:xfrm>
              <a:off x="723900" y="0"/>
              <a:ext cx="1402185" cy="3798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0" tIns="0" rIns="0" bIns="0" numCol="1" anchor="t">
              <a:spAutoFit/>
            </a:bodyPr>
            <a:lstStyle/>
            <a:p>
              <a:pPr lvl="0">
                <a:lnSpc>
                  <a:spcPts val="2900"/>
                </a:lnSpc>
              </a:pPr>
              <a:r>
                <a:rPr sz="3100">
                  <a:solidFill>
                    <a:srgbClr val="FFFF00"/>
                  </a:solidFill>
                  <a:latin typeface="Times New Roman Bold"/>
                  <a:ea typeface="Times New Roman Bold"/>
                  <a:cs typeface="Times New Roman Bold"/>
                  <a:sym typeface="Times New Roman Bold"/>
                </a:rPr>
                <a:t>In</a:t>
              </a:r>
              <a:r>
                <a:rPr sz="3100">
                  <a:latin typeface="Times New Roman"/>
                  <a:ea typeface="Times New Roman"/>
                  <a:cs typeface="Times New Roman"/>
                  <a:sym typeface="Times New Roman"/>
                </a:rPr>
                <a:t> </a:t>
              </a:r>
              <a:r>
                <a:rPr sz="3100">
                  <a:solidFill>
                    <a:srgbClr val="FFFF00"/>
                  </a:solidFill>
                  <a:latin typeface="Times New Roman Bold"/>
                  <a:ea typeface="Times New Roman Bold"/>
                  <a:cs typeface="Times New Roman Bold"/>
                  <a:sym typeface="Times New Roman Bold"/>
                </a:rPr>
                <a:t>Latin</a:t>
              </a:r>
            </a:p>
          </p:txBody>
        </p:sp>
        <p:sp>
          <p:nvSpPr>
            <p:cNvPr id="178" name="Shape 178"/>
            <p:cNvSpPr/>
            <p:nvPr/>
          </p:nvSpPr>
          <p:spPr>
            <a:xfrm>
              <a:off x="0" y="495300"/>
              <a:ext cx="2527536" cy="3798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0" tIns="0" rIns="0" bIns="0" numCol="1" anchor="t">
              <a:spAutoFit/>
            </a:bodyPr>
            <a:lstStyle/>
            <a:p>
              <a:pPr lvl="0">
                <a:lnSpc>
                  <a:spcPts val="2900"/>
                </a:lnSpc>
              </a:pPr>
              <a:r>
                <a:rPr sz="3100">
                  <a:solidFill>
                    <a:srgbClr val="FFFF00"/>
                  </a:solidFill>
                  <a:latin typeface="Times New Roman Bold"/>
                  <a:ea typeface="Times New Roman Bold"/>
                  <a:cs typeface="Times New Roman Bold"/>
                  <a:sym typeface="Times New Roman Bold"/>
                </a:rPr>
                <a:t>America</a:t>
              </a:r>
              <a:r>
                <a:rPr sz="3100">
                  <a:latin typeface="Times New Roman"/>
                  <a:ea typeface="Times New Roman"/>
                  <a:cs typeface="Times New Roman"/>
                  <a:sym typeface="Times New Roman"/>
                </a:rPr>
                <a:t> </a:t>
              </a:r>
              <a:r>
                <a:rPr sz="3100">
                  <a:solidFill>
                    <a:srgbClr val="FFFF00"/>
                  </a:solidFill>
                  <a:latin typeface="Times New Roman Bold"/>
                  <a:ea typeface="Times New Roman Bold"/>
                  <a:cs typeface="Times New Roman Bold"/>
                  <a:sym typeface="Times New Roman Bold"/>
                </a:rPr>
                <a:t>this</a:t>
              </a:r>
              <a:r>
                <a:rPr sz="3100">
                  <a:latin typeface="Times New Roman"/>
                  <a:ea typeface="Times New Roman"/>
                  <a:cs typeface="Times New Roman"/>
                  <a:sym typeface="Times New Roman"/>
                </a:rPr>
                <a:t> </a:t>
              </a:r>
              <a:r>
                <a:rPr sz="3100">
                  <a:solidFill>
                    <a:srgbClr val="FFFF00"/>
                  </a:solidFill>
                  <a:latin typeface="Times New Roman Bold"/>
                  <a:ea typeface="Times New Roman Bold"/>
                  <a:cs typeface="Times New Roman Bold"/>
                  <a:sym typeface="Times New Roman Bold"/>
                </a:rPr>
                <a:t>is</a:t>
              </a:r>
            </a:p>
          </p:txBody>
        </p:sp>
        <p:sp>
          <p:nvSpPr>
            <p:cNvPr id="179" name="Shape 179"/>
            <p:cNvSpPr/>
            <p:nvPr/>
          </p:nvSpPr>
          <p:spPr>
            <a:xfrm>
              <a:off x="330200" y="977900"/>
              <a:ext cx="1839138" cy="3798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0" tIns="0" rIns="0" bIns="0" numCol="1" anchor="t">
              <a:spAutoFit/>
            </a:bodyPr>
            <a:lstStyle/>
            <a:p>
              <a:pPr lvl="0">
                <a:lnSpc>
                  <a:spcPts val="2900"/>
                </a:lnSpc>
              </a:pPr>
              <a:r>
                <a:rPr sz="3100">
                  <a:solidFill>
                    <a:srgbClr val="FFFF00"/>
                  </a:solidFill>
                  <a:latin typeface="Times New Roman Bold"/>
                  <a:ea typeface="Times New Roman Bold"/>
                  <a:cs typeface="Times New Roman Bold"/>
                  <a:sym typeface="Times New Roman Bold"/>
                </a:rPr>
                <a:t>an</a:t>
              </a:r>
              <a:r>
                <a:rPr sz="3100">
                  <a:latin typeface="Times New Roman"/>
                  <a:ea typeface="Times New Roman"/>
                  <a:cs typeface="Times New Roman"/>
                  <a:sym typeface="Times New Roman"/>
                </a:rPr>
                <a:t> </a:t>
              </a:r>
              <a:r>
                <a:rPr sz="3100">
                  <a:solidFill>
                    <a:srgbClr val="FFFF00"/>
                  </a:solidFill>
                  <a:latin typeface="Times New Roman Bold"/>
                  <a:ea typeface="Times New Roman Bold"/>
                  <a:cs typeface="Times New Roman Bold"/>
                  <a:sym typeface="Times New Roman Bold"/>
                </a:rPr>
                <a:t>obscene</a:t>
              </a:r>
            </a:p>
          </p:txBody>
        </p:sp>
        <p:sp>
          <p:nvSpPr>
            <p:cNvPr id="180" name="Shape 180"/>
            <p:cNvSpPr/>
            <p:nvPr/>
          </p:nvSpPr>
          <p:spPr>
            <a:xfrm>
              <a:off x="647699" y="1460500"/>
              <a:ext cx="1328367" cy="3798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0" tIns="0" rIns="0" bIns="0" numCol="1" anchor="t">
              <a:spAutoFit/>
            </a:bodyPr>
            <a:lstStyle>
              <a:lvl1pPr>
                <a:lnSpc>
                  <a:spcPts val="2900"/>
                </a:lnSpc>
                <a:defRPr sz="3100">
                  <a:solidFill>
                    <a:srgbClr val="FFFF00"/>
                  </a:solidFill>
                  <a:latin typeface="Times New Roman Bold"/>
                  <a:ea typeface="Times New Roman Bold"/>
                  <a:cs typeface="Times New Roman Bold"/>
                  <a:sym typeface="Times New Roman Bold"/>
                </a:defRPr>
              </a:lvl1pPr>
            </a:lstStyle>
            <a:p>
              <a:pPr lvl="0">
                <a:defRPr sz="1800">
                  <a:solidFill>
                    <a:srgbClr val="000000"/>
                  </a:solidFill>
                </a:defRPr>
              </a:pPr>
              <a:r>
                <a:rPr sz="3100">
                  <a:solidFill>
                    <a:srgbClr val="FFFF00"/>
                  </a:solidFill>
                </a:rPr>
                <a:t>gesture.</a:t>
              </a:r>
            </a:p>
          </p:txBody>
        </p:sp>
      </p:grpSp>
    </p:spTree>
  </p:cSld>
  <p:clrMapOvr>
    <a:masterClrMapping/>
  </p:clrMapOvr>
  <p:transitio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4" presetID="2" grpId="1" fill="hold">
                                  <p:stCondLst>
                                    <p:cond delay="0"/>
                                  </p:stCondLst>
                                  <p:iterate type="el" backwards="0">
                                    <p:tmAbs val="0"/>
                                  </p:iterate>
                                  <p:childTnLst>
                                    <p:set>
                                      <p:cBhvr>
                                        <p:cTn id="6" fill="hold"/>
                                        <p:tgtEl>
                                          <p:spTgt spid="181"/>
                                        </p:tgtEl>
                                        <p:attrNameLst>
                                          <p:attrName>style.visibility</p:attrName>
                                        </p:attrNameLst>
                                      </p:cBhvr>
                                      <p:to>
                                        <p:strVal val="visible"/>
                                      </p:to>
                                    </p:set>
                                    <p:anim calcmode="lin" valueType="num">
                                      <p:cBhvr>
                                        <p:cTn id="7" dur="500" fill="hold"/>
                                        <p:tgtEl>
                                          <p:spTgt spid="181"/>
                                        </p:tgtEl>
                                        <p:attrNameLst>
                                          <p:attrName>ppt_x</p:attrName>
                                        </p:attrNameLst>
                                      </p:cBhvr>
                                      <p:tavLst>
                                        <p:tav tm="0">
                                          <p:val>
                                            <p:strVal val="#ppt_x"/>
                                          </p:val>
                                        </p:tav>
                                        <p:tav tm="100000">
                                          <p:val>
                                            <p:strVal val="#ppt_x"/>
                                          </p:val>
                                        </p:tav>
                                      </p:tavLst>
                                    </p:anim>
                                    <p:anim calcmode="lin" valueType="num">
                                      <p:cBhvr>
                                        <p:cTn id="8" dur="500" fill="hold"/>
                                        <p:tgtEl>
                                          <p:spTgt spid="18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81" grpId="1"/>
    </p:bldLst>
  </p:timing>
</p:sld>
</file>

<file path=ppt/slides/slide1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83" name="Shape 183"/>
          <p:cNvSpPr/>
          <p:nvPr/>
        </p:nvSpPr>
        <p:spPr>
          <a:xfrm>
            <a:off x="1905" y="14604"/>
            <a:ext cx="9144001" cy="6845301"/>
          </a:xfrm>
          <a:prstGeom prst="rect">
            <a:avLst/>
          </a:prstGeom>
          <a:solidFill>
            <a:srgbClr val="7030A0"/>
          </a:solidFill>
          <a:ln w="12700">
            <a:solidFill>
              <a:srgbClr val="000000">
                <a:alpha val="0"/>
              </a:srgbClr>
            </a:solidFill>
          </a:ln>
        </p:spPr>
        <p:txBody>
          <a:bodyPr lIns="0" tIns="0" rIns="0" bIns="0" anchor="ctr"/>
          <a:lstStyle/>
          <a:p>
            <a:pPr lvl="0" algn="ctr">
              <a:defRPr>
                <a:solidFill>
                  <a:srgbClr val="FFFFFF"/>
                </a:solidFill>
              </a:defRPr>
            </a:pPr>
          </a:p>
        </p:txBody>
      </p:sp>
      <p:pic>
        <p:nvPicPr>
          <p:cNvPr id="184" name="image38.jpg"/>
          <p:cNvPicPr/>
          <p:nvPr/>
        </p:nvPicPr>
        <p:blipFill>
          <a:blip r:embed="rId2">
            <a:extLst/>
          </a:blip>
          <a:stretch>
            <a:fillRect/>
          </a:stretch>
        </p:blipFill>
        <p:spPr>
          <a:xfrm>
            <a:off x="1460500" y="1981200"/>
            <a:ext cx="6223000" cy="4483100"/>
          </a:xfrm>
          <a:prstGeom prst="rect">
            <a:avLst/>
          </a:prstGeom>
          <a:ln w="12700">
            <a:miter lim="400000"/>
          </a:ln>
        </p:spPr>
      </p:pic>
      <p:sp>
        <p:nvSpPr>
          <p:cNvPr id="185" name="Shape 185"/>
          <p:cNvSpPr/>
          <p:nvPr/>
        </p:nvSpPr>
        <p:spPr>
          <a:xfrm>
            <a:off x="1117600" y="-12700"/>
            <a:ext cx="6645096" cy="77895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lvl="0">
              <a:lnSpc>
                <a:spcPts val="6100"/>
              </a:lnSpc>
            </a:pPr>
            <a:r>
              <a:rPr sz="4300">
                <a:solidFill>
                  <a:srgbClr val="FFFFFF"/>
                </a:solidFill>
                <a:latin typeface="Comic Sans MS"/>
                <a:ea typeface="Comic Sans MS"/>
                <a:cs typeface="Comic Sans MS"/>
                <a:sym typeface="Comic Sans MS"/>
              </a:rPr>
              <a:t>Clever</a:t>
            </a:r>
            <a:r>
              <a:rPr sz="4300">
                <a:latin typeface="Times New Roman"/>
                <a:ea typeface="Times New Roman"/>
                <a:cs typeface="Times New Roman"/>
                <a:sym typeface="Times New Roman"/>
              </a:rPr>
              <a:t> </a:t>
            </a:r>
            <a:r>
              <a:rPr sz="4300">
                <a:solidFill>
                  <a:srgbClr val="FFFFFF"/>
                </a:solidFill>
                <a:latin typeface="Comic Sans MS"/>
                <a:ea typeface="Comic Sans MS"/>
                <a:cs typeface="Comic Sans MS"/>
                <a:sym typeface="Comic Sans MS"/>
              </a:rPr>
              <a:t>advert</a:t>
            </a:r>
            <a:r>
              <a:rPr sz="4300">
                <a:latin typeface="Times New Roman"/>
                <a:ea typeface="Times New Roman"/>
                <a:cs typeface="Times New Roman"/>
                <a:sym typeface="Times New Roman"/>
              </a:rPr>
              <a:t> </a:t>
            </a:r>
            <a:r>
              <a:rPr sz="4300">
                <a:solidFill>
                  <a:srgbClr val="FFFFFF"/>
                </a:solidFill>
                <a:latin typeface="Comic Sans MS"/>
                <a:ea typeface="Comic Sans MS"/>
                <a:cs typeface="Comic Sans MS"/>
                <a:sym typeface="Comic Sans MS"/>
              </a:rPr>
              <a:t>or</a:t>
            </a:r>
            <a:r>
              <a:rPr sz="4300">
                <a:latin typeface="Times New Roman"/>
                <a:ea typeface="Times New Roman"/>
                <a:cs typeface="Times New Roman"/>
                <a:sym typeface="Times New Roman"/>
              </a:rPr>
              <a:t> </a:t>
            </a:r>
            <a:r>
              <a:rPr sz="4300">
                <a:solidFill>
                  <a:srgbClr val="FFFFFF"/>
                </a:solidFill>
                <a:latin typeface="Comic Sans MS"/>
                <a:ea typeface="Comic Sans MS"/>
                <a:cs typeface="Comic Sans MS"/>
                <a:sym typeface="Comic Sans MS"/>
              </a:rPr>
              <a:t>an</a:t>
            </a:r>
            <a:r>
              <a:rPr sz="4300">
                <a:latin typeface="Times New Roman"/>
                <a:ea typeface="Times New Roman"/>
                <a:cs typeface="Times New Roman"/>
                <a:sym typeface="Times New Roman"/>
              </a:rPr>
              <a:t> </a:t>
            </a:r>
            <a:r>
              <a:rPr sz="4300">
                <a:solidFill>
                  <a:srgbClr val="FFFFFF"/>
                </a:solidFill>
                <a:latin typeface="Comic Sans MS"/>
                <a:ea typeface="Comic Sans MS"/>
                <a:cs typeface="Comic Sans MS"/>
                <a:sym typeface="Comic Sans MS"/>
              </a:rPr>
              <a:t>insult?</a:t>
            </a:r>
          </a:p>
        </p:txBody>
      </p:sp>
      <p:grpSp>
        <p:nvGrpSpPr>
          <p:cNvPr id="188" name="Group 188"/>
          <p:cNvGrpSpPr/>
          <p:nvPr/>
        </p:nvGrpSpPr>
        <p:grpSpPr>
          <a:xfrm>
            <a:off x="800100" y="990599"/>
            <a:ext cx="6468567" cy="657752"/>
            <a:chOff x="0" y="0"/>
            <a:chExt cx="6468566" cy="657750"/>
          </a:xfrm>
        </p:grpSpPr>
        <p:sp>
          <p:nvSpPr>
            <p:cNvPr id="186" name="Shape 186"/>
            <p:cNvSpPr/>
            <p:nvPr/>
          </p:nvSpPr>
          <p:spPr>
            <a:xfrm>
              <a:off x="0" y="0"/>
              <a:ext cx="6468567" cy="28945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0" tIns="0" rIns="0" bIns="0" numCol="1" anchor="t">
              <a:spAutoFit/>
            </a:bodyPr>
            <a:lstStyle/>
            <a:p>
              <a:pPr lvl="0">
                <a:lnSpc>
                  <a:spcPts val="2200"/>
                </a:lnSpc>
              </a:pPr>
              <a:r>
                <a:rPr sz="2400">
                  <a:solidFill>
                    <a:srgbClr val="FFFF00"/>
                  </a:solidFill>
                  <a:latin typeface="Times New Roman Bold"/>
                  <a:ea typeface="Times New Roman Bold"/>
                  <a:cs typeface="Times New Roman Bold"/>
                  <a:sym typeface="Times New Roman Bold"/>
                </a:rPr>
                <a:t>In</a:t>
              </a:r>
              <a:r>
                <a:rPr sz="2400">
                  <a:latin typeface="Times New Roman"/>
                  <a:ea typeface="Times New Roman"/>
                  <a:cs typeface="Times New Roman"/>
                  <a:sym typeface="Times New Roman"/>
                </a:rPr>
                <a:t> </a:t>
              </a:r>
              <a:r>
                <a:rPr sz="2400">
                  <a:solidFill>
                    <a:srgbClr val="FFFF00"/>
                  </a:solidFill>
                  <a:latin typeface="Times New Roman Bold"/>
                  <a:ea typeface="Times New Roman Bold"/>
                  <a:cs typeface="Times New Roman Bold"/>
                  <a:sym typeface="Times New Roman Bold"/>
                </a:rPr>
                <a:t>India</a:t>
              </a:r>
              <a:r>
                <a:rPr sz="2400">
                  <a:latin typeface="Times New Roman"/>
                  <a:ea typeface="Times New Roman"/>
                  <a:cs typeface="Times New Roman"/>
                  <a:sym typeface="Times New Roman"/>
                </a:rPr>
                <a:t> </a:t>
              </a:r>
              <a:r>
                <a:rPr sz="2400">
                  <a:solidFill>
                    <a:srgbClr val="FFFF00"/>
                  </a:solidFill>
                  <a:latin typeface="Times New Roman Bold"/>
                  <a:ea typeface="Times New Roman Bold"/>
                  <a:cs typeface="Times New Roman Bold"/>
                  <a:sym typeface="Times New Roman Bold"/>
                </a:rPr>
                <a:t>a</a:t>
              </a:r>
              <a:r>
                <a:rPr sz="2400">
                  <a:latin typeface="Times New Roman"/>
                  <a:ea typeface="Times New Roman"/>
                  <a:cs typeface="Times New Roman"/>
                  <a:sym typeface="Times New Roman"/>
                </a:rPr>
                <a:t> </a:t>
              </a:r>
              <a:r>
                <a:rPr sz="2400">
                  <a:solidFill>
                    <a:srgbClr val="FFFF00"/>
                  </a:solidFill>
                  <a:latin typeface="Times New Roman Bold"/>
                  <a:ea typeface="Times New Roman Bold"/>
                  <a:cs typeface="Times New Roman Bold"/>
                  <a:sym typeface="Times New Roman Bold"/>
                </a:rPr>
                <a:t>cow</a:t>
              </a:r>
              <a:r>
                <a:rPr sz="2400">
                  <a:latin typeface="Times New Roman"/>
                  <a:ea typeface="Times New Roman"/>
                  <a:cs typeface="Times New Roman"/>
                  <a:sym typeface="Times New Roman"/>
                </a:rPr>
                <a:t> </a:t>
              </a:r>
              <a:r>
                <a:rPr sz="2400">
                  <a:solidFill>
                    <a:srgbClr val="FFFF00"/>
                  </a:solidFill>
                  <a:latin typeface="Times New Roman Bold"/>
                  <a:ea typeface="Times New Roman Bold"/>
                  <a:cs typeface="Times New Roman Bold"/>
                  <a:sym typeface="Times New Roman Bold"/>
                </a:rPr>
                <a:t>is</a:t>
              </a:r>
              <a:r>
                <a:rPr sz="2400">
                  <a:latin typeface="Times New Roman"/>
                  <a:ea typeface="Times New Roman"/>
                  <a:cs typeface="Times New Roman"/>
                  <a:sym typeface="Times New Roman"/>
                </a:rPr>
                <a:t> </a:t>
              </a:r>
              <a:r>
                <a:rPr sz="2400">
                  <a:solidFill>
                    <a:srgbClr val="FFFF00"/>
                  </a:solidFill>
                  <a:latin typeface="Times New Roman Bold"/>
                  <a:ea typeface="Times New Roman Bold"/>
                  <a:cs typeface="Times New Roman Bold"/>
                  <a:sym typeface="Times New Roman Bold"/>
                </a:rPr>
                <a:t>a</a:t>
              </a:r>
              <a:r>
                <a:rPr sz="2400">
                  <a:latin typeface="Times New Roman"/>
                  <a:ea typeface="Times New Roman"/>
                  <a:cs typeface="Times New Roman"/>
                  <a:sym typeface="Times New Roman"/>
                </a:rPr>
                <a:t> </a:t>
              </a:r>
              <a:r>
                <a:rPr sz="2400">
                  <a:solidFill>
                    <a:srgbClr val="FFFF00"/>
                  </a:solidFill>
                  <a:latin typeface="Times New Roman Bold"/>
                  <a:ea typeface="Times New Roman Bold"/>
                  <a:cs typeface="Times New Roman Bold"/>
                  <a:sym typeface="Times New Roman Bold"/>
                </a:rPr>
                <a:t>sacred</a:t>
              </a:r>
              <a:r>
                <a:rPr sz="2400">
                  <a:latin typeface="Times New Roman"/>
                  <a:ea typeface="Times New Roman"/>
                  <a:cs typeface="Times New Roman"/>
                  <a:sym typeface="Times New Roman"/>
                </a:rPr>
                <a:t> </a:t>
              </a:r>
              <a:r>
                <a:rPr sz="2400">
                  <a:solidFill>
                    <a:srgbClr val="FFFF00"/>
                  </a:solidFill>
                  <a:latin typeface="Times New Roman Bold"/>
                  <a:ea typeface="Times New Roman Bold"/>
                  <a:cs typeface="Times New Roman Bold"/>
                  <a:sym typeface="Times New Roman Bold"/>
                </a:rPr>
                <a:t>animal.</a:t>
              </a:r>
              <a:r>
                <a:rPr sz="2400">
                  <a:latin typeface="Times New Roman"/>
                  <a:ea typeface="Times New Roman"/>
                  <a:cs typeface="Times New Roman"/>
                  <a:sym typeface="Times New Roman"/>
                </a:rPr>
                <a:t> </a:t>
              </a:r>
              <a:r>
                <a:rPr sz="2400">
                  <a:solidFill>
                    <a:srgbClr val="FFFF00"/>
                  </a:solidFill>
                  <a:latin typeface="Times New Roman Bold"/>
                  <a:ea typeface="Times New Roman Bold"/>
                  <a:cs typeface="Times New Roman Bold"/>
                  <a:sym typeface="Times New Roman Bold"/>
                </a:rPr>
                <a:t>In</a:t>
              </a:r>
              <a:r>
                <a:rPr sz="2400">
                  <a:latin typeface="Times New Roman"/>
                  <a:ea typeface="Times New Roman"/>
                  <a:cs typeface="Times New Roman"/>
                  <a:sym typeface="Times New Roman"/>
                </a:rPr>
                <a:t> </a:t>
              </a:r>
              <a:r>
                <a:rPr sz="2400">
                  <a:solidFill>
                    <a:srgbClr val="FFFF00"/>
                  </a:solidFill>
                  <a:latin typeface="Times New Roman Bold"/>
                  <a:ea typeface="Times New Roman Bold"/>
                  <a:cs typeface="Times New Roman Bold"/>
                  <a:sym typeface="Times New Roman Bold"/>
                </a:rPr>
                <a:t>Thailand</a:t>
              </a:r>
              <a:r>
                <a:rPr sz="2400">
                  <a:latin typeface="Times New Roman"/>
                  <a:ea typeface="Times New Roman"/>
                  <a:cs typeface="Times New Roman"/>
                  <a:sym typeface="Times New Roman"/>
                </a:rPr>
                <a:t> </a:t>
              </a:r>
              <a:r>
                <a:rPr sz="2400">
                  <a:solidFill>
                    <a:srgbClr val="FFFF00"/>
                  </a:solidFill>
                  <a:latin typeface="Times New Roman Bold"/>
                  <a:ea typeface="Times New Roman Bold"/>
                  <a:cs typeface="Times New Roman Bold"/>
                  <a:sym typeface="Times New Roman Bold"/>
                </a:rPr>
                <a:t>the</a:t>
              </a:r>
            </a:p>
          </p:txBody>
        </p:sp>
        <p:sp>
          <p:nvSpPr>
            <p:cNvPr id="187" name="Shape 187"/>
            <p:cNvSpPr/>
            <p:nvPr/>
          </p:nvSpPr>
          <p:spPr>
            <a:xfrm>
              <a:off x="609600" y="368300"/>
              <a:ext cx="5108873" cy="28945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0" tIns="0" rIns="0" bIns="0" numCol="1" anchor="t">
              <a:spAutoFit/>
            </a:bodyPr>
            <a:lstStyle/>
            <a:p>
              <a:pPr lvl="0">
                <a:lnSpc>
                  <a:spcPts val="2200"/>
                </a:lnSpc>
              </a:pPr>
              <a:r>
                <a:rPr sz="2400">
                  <a:solidFill>
                    <a:srgbClr val="FFFF00"/>
                  </a:solidFill>
                  <a:latin typeface="Times New Roman Bold"/>
                  <a:ea typeface="Times New Roman Bold"/>
                  <a:cs typeface="Times New Roman Bold"/>
                  <a:sym typeface="Times New Roman Bold"/>
                </a:rPr>
                <a:t>cow</a:t>
              </a:r>
              <a:r>
                <a:rPr sz="2400">
                  <a:latin typeface="Times New Roman"/>
                  <a:ea typeface="Times New Roman"/>
                  <a:cs typeface="Times New Roman"/>
                  <a:sym typeface="Times New Roman"/>
                </a:rPr>
                <a:t> </a:t>
              </a:r>
              <a:r>
                <a:rPr sz="2400">
                  <a:solidFill>
                    <a:srgbClr val="FFFF00"/>
                  </a:solidFill>
                  <a:latin typeface="Times New Roman Bold"/>
                  <a:ea typeface="Times New Roman Bold"/>
                  <a:cs typeface="Times New Roman Bold"/>
                  <a:sym typeface="Times New Roman Bold"/>
                </a:rPr>
                <a:t>is</a:t>
              </a:r>
              <a:r>
                <a:rPr sz="2400">
                  <a:latin typeface="Times New Roman"/>
                  <a:ea typeface="Times New Roman"/>
                  <a:cs typeface="Times New Roman"/>
                  <a:sym typeface="Times New Roman"/>
                </a:rPr>
                <a:t> </a:t>
              </a:r>
              <a:r>
                <a:rPr sz="2400">
                  <a:solidFill>
                    <a:srgbClr val="FFFF00"/>
                  </a:solidFill>
                  <a:latin typeface="Times New Roman Bold"/>
                  <a:ea typeface="Times New Roman Bold"/>
                  <a:cs typeface="Times New Roman Bold"/>
                  <a:sym typeface="Times New Roman Bold"/>
                </a:rPr>
                <a:t>considered</a:t>
              </a:r>
              <a:r>
                <a:rPr sz="2400">
                  <a:latin typeface="Times New Roman"/>
                  <a:ea typeface="Times New Roman"/>
                  <a:cs typeface="Times New Roman"/>
                  <a:sym typeface="Times New Roman"/>
                </a:rPr>
                <a:t> </a:t>
              </a:r>
              <a:r>
                <a:rPr sz="2400">
                  <a:solidFill>
                    <a:srgbClr val="FFFF00"/>
                  </a:solidFill>
                  <a:latin typeface="Times New Roman Bold"/>
                  <a:ea typeface="Times New Roman Bold"/>
                  <a:cs typeface="Times New Roman Bold"/>
                  <a:sym typeface="Times New Roman Bold"/>
                </a:rPr>
                <a:t>as</a:t>
              </a:r>
              <a:r>
                <a:rPr sz="2400">
                  <a:latin typeface="Times New Roman"/>
                  <a:ea typeface="Times New Roman"/>
                  <a:cs typeface="Times New Roman"/>
                  <a:sym typeface="Times New Roman"/>
                </a:rPr>
                <a:t> </a:t>
              </a:r>
              <a:r>
                <a:rPr sz="2400">
                  <a:solidFill>
                    <a:srgbClr val="FFFF00"/>
                  </a:solidFill>
                  <a:latin typeface="Times New Roman Bold"/>
                  <a:ea typeface="Times New Roman Bold"/>
                  <a:cs typeface="Times New Roman Bold"/>
                  <a:sym typeface="Times New Roman Bold"/>
                </a:rPr>
                <a:t>a</a:t>
              </a:r>
              <a:r>
                <a:rPr sz="2400">
                  <a:latin typeface="Times New Roman"/>
                  <a:ea typeface="Times New Roman"/>
                  <a:cs typeface="Times New Roman"/>
                  <a:sym typeface="Times New Roman"/>
                </a:rPr>
                <a:t> </a:t>
              </a:r>
              <a:r>
                <a:rPr sz="2400">
                  <a:solidFill>
                    <a:srgbClr val="FFFF00"/>
                  </a:solidFill>
                  <a:latin typeface="Times New Roman Bold"/>
                  <a:ea typeface="Times New Roman Bold"/>
                  <a:cs typeface="Times New Roman Bold"/>
                  <a:sym typeface="Times New Roman Bold"/>
                </a:rPr>
                <a:t>low</a:t>
              </a:r>
              <a:r>
                <a:rPr sz="2400">
                  <a:latin typeface="Times New Roman"/>
                  <a:ea typeface="Times New Roman"/>
                  <a:cs typeface="Times New Roman"/>
                  <a:sym typeface="Times New Roman"/>
                </a:rPr>
                <a:t> </a:t>
              </a:r>
              <a:r>
                <a:rPr sz="2400">
                  <a:solidFill>
                    <a:srgbClr val="FFFF00"/>
                  </a:solidFill>
                  <a:latin typeface="Times New Roman Bold"/>
                  <a:ea typeface="Times New Roman Bold"/>
                  <a:cs typeface="Times New Roman Bold"/>
                  <a:sym typeface="Times New Roman Bold"/>
                </a:rPr>
                <a:t>life</a:t>
              </a:r>
              <a:r>
                <a:rPr sz="2400">
                  <a:latin typeface="Times New Roman"/>
                  <a:ea typeface="Times New Roman"/>
                  <a:cs typeface="Times New Roman"/>
                  <a:sym typeface="Times New Roman"/>
                </a:rPr>
                <a:t> </a:t>
              </a:r>
              <a:r>
                <a:rPr sz="2400">
                  <a:solidFill>
                    <a:srgbClr val="FFFF00"/>
                  </a:solidFill>
                  <a:latin typeface="Times New Roman Bold"/>
                  <a:ea typeface="Times New Roman Bold"/>
                  <a:cs typeface="Times New Roman Bold"/>
                  <a:sym typeface="Times New Roman Bold"/>
                </a:rPr>
                <a:t>creature.</a:t>
              </a:r>
            </a:p>
          </p:txBody>
        </p:sp>
      </p:grpSp>
    </p:spTree>
  </p:cSld>
  <p:clrMapOvr>
    <a:masterClrMapping/>
  </p:clrMapOvr>
  <p:transitio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8" presetID="2" grpId="1" fill="hold">
                                  <p:stCondLst>
                                    <p:cond delay="0"/>
                                  </p:stCondLst>
                                  <p:iterate type="el" backwards="0">
                                    <p:tmAbs val="0"/>
                                  </p:iterate>
                                  <p:childTnLst>
                                    <p:set>
                                      <p:cBhvr>
                                        <p:cTn id="6" fill="hold"/>
                                        <p:tgtEl>
                                          <p:spTgt spid="188"/>
                                        </p:tgtEl>
                                        <p:attrNameLst>
                                          <p:attrName>style.visibility</p:attrName>
                                        </p:attrNameLst>
                                      </p:cBhvr>
                                      <p:to>
                                        <p:strVal val="visible"/>
                                      </p:to>
                                    </p:set>
                                    <p:anim calcmode="lin" valueType="num">
                                      <p:cBhvr>
                                        <p:cTn id="7" dur="500" fill="hold"/>
                                        <p:tgtEl>
                                          <p:spTgt spid="188"/>
                                        </p:tgtEl>
                                        <p:attrNameLst>
                                          <p:attrName>ppt_x</p:attrName>
                                        </p:attrNameLst>
                                      </p:cBhvr>
                                      <p:tavLst>
                                        <p:tav tm="0">
                                          <p:val>
                                            <p:strVal val="0-#ppt_w/2"/>
                                          </p:val>
                                        </p:tav>
                                        <p:tav tm="100000">
                                          <p:val>
                                            <p:strVal val="#ppt_x"/>
                                          </p:val>
                                        </p:tav>
                                      </p:tavLst>
                                    </p:anim>
                                    <p:anim calcmode="lin" valueType="num">
                                      <p:cBhvr>
                                        <p:cTn id="8" dur="500" fill="hold"/>
                                        <p:tgtEl>
                                          <p:spTgt spid="18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88" grpId="1"/>
    </p:bldLst>
  </p:timing>
</p:sld>
</file>

<file path=ppt/slides/slide1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90" name="Shape 190"/>
          <p:cNvSpPr/>
          <p:nvPr/>
        </p:nvSpPr>
        <p:spPr>
          <a:xfrm>
            <a:off x="1905" y="14604"/>
            <a:ext cx="9144001" cy="6845301"/>
          </a:xfrm>
          <a:prstGeom prst="rect">
            <a:avLst/>
          </a:prstGeom>
          <a:solidFill>
            <a:srgbClr val="7030A0"/>
          </a:solidFill>
          <a:ln w="12700">
            <a:solidFill>
              <a:srgbClr val="000000">
                <a:alpha val="0"/>
              </a:srgbClr>
            </a:solidFill>
          </a:ln>
        </p:spPr>
        <p:txBody>
          <a:bodyPr lIns="0" tIns="0" rIns="0" bIns="0" anchor="ctr"/>
          <a:lstStyle/>
          <a:p>
            <a:pPr lvl="0" algn="ctr">
              <a:defRPr>
                <a:solidFill>
                  <a:srgbClr val="FFFFFF"/>
                </a:solidFill>
              </a:defRPr>
            </a:pPr>
          </a:p>
        </p:txBody>
      </p:sp>
      <p:pic>
        <p:nvPicPr>
          <p:cNvPr id="191" name="image39.jpg"/>
          <p:cNvPicPr/>
          <p:nvPr/>
        </p:nvPicPr>
        <p:blipFill>
          <a:blip r:embed="rId2">
            <a:extLst/>
          </a:blip>
          <a:stretch>
            <a:fillRect/>
          </a:stretch>
        </p:blipFill>
        <p:spPr>
          <a:xfrm>
            <a:off x="2908300" y="1435100"/>
            <a:ext cx="2565400" cy="4991100"/>
          </a:xfrm>
          <a:prstGeom prst="rect">
            <a:avLst/>
          </a:prstGeom>
          <a:ln w="12700">
            <a:miter lim="400000"/>
          </a:ln>
        </p:spPr>
      </p:pic>
      <p:sp>
        <p:nvSpPr>
          <p:cNvPr id="192" name="Shape 192"/>
          <p:cNvSpPr/>
          <p:nvPr/>
        </p:nvSpPr>
        <p:spPr>
          <a:xfrm>
            <a:off x="2057400" y="419100"/>
            <a:ext cx="4829740" cy="77895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lvl="0">
              <a:lnSpc>
                <a:spcPts val="6100"/>
              </a:lnSpc>
            </a:pPr>
            <a:r>
              <a:rPr sz="4300">
                <a:solidFill>
                  <a:srgbClr val="FFFFFF"/>
                </a:solidFill>
                <a:latin typeface="Comic Sans MS"/>
                <a:ea typeface="Comic Sans MS"/>
                <a:cs typeface="Comic Sans MS"/>
                <a:sym typeface="Comic Sans MS"/>
              </a:rPr>
              <a:t>Menu</a:t>
            </a:r>
            <a:r>
              <a:rPr sz="4300">
                <a:latin typeface="Times New Roman"/>
                <a:ea typeface="Times New Roman"/>
                <a:cs typeface="Times New Roman"/>
                <a:sym typeface="Times New Roman"/>
              </a:rPr>
              <a:t> </a:t>
            </a:r>
            <a:r>
              <a:rPr sz="4300">
                <a:solidFill>
                  <a:srgbClr val="FFFFFF"/>
                </a:solidFill>
                <a:latin typeface="Comic Sans MS"/>
                <a:ea typeface="Comic Sans MS"/>
                <a:cs typeface="Comic Sans MS"/>
                <a:sym typeface="Comic Sans MS"/>
              </a:rPr>
              <a:t>or</a:t>
            </a:r>
            <a:r>
              <a:rPr sz="4300">
                <a:latin typeface="Times New Roman"/>
                <a:ea typeface="Times New Roman"/>
                <a:cs typeface="Times New Roman"/>
                <a:sym typeface="Times New Roman"/>
              </a:rPr>
              <a:t> </a:t>
            </a:r>
            <a:r>
              <a:rPr sz="4300">
                <a:solidFill>
                  <a:srgbClr val="FFFFFF"/>
                </a:solidFill>
                <a:latin typeface="Comic Sans MS"/>
                <a:ea typeface="Comic Sans MS"/>
                <a:cs typeface="Comic Sans MS"/>
                <a:sym typeface="Comic Sans MS"/>
              </a:rPr>
              <a:t>bad</a:t>
            </a:r>
            <a:r>
              <a:rPr sz="4300">
                <a:latin typeface="Times New Roman"/>
                <a:ea typeface="Times New Roman"/>
                <a:cs typeface="Times New Roman"/>
                <a:sym typeface="Times New Roman"/>
              </a:rPr>
              <a:t> </a:t>
            </a:r>
            <a:r>
              <a:rPr sz="4300">
                <a:solidFill>
                  <a:srgbClr val="FFFFFF"/>
                </a:solidFill>
                <a:latin typeface="Comic Sans MS"/>
                <a:ea typeface="Comic Sans MS"/>
                <a:cs typeface="Comic Sans MS"/>
                <a:sym typeface="Comic Sans MS"/>
              </a:rPr>
              <a:t>omen?</a:t>
            </a:r>
          </a:p>
        </p:txBody>
      </p:sp>
      <p:grpSp>
        <p:nvGrpSpPr>
          <p:cNvPr id="196" name="Group 196"/>
          <p:cNvGrpSpPr/>
          <p:nvPr/>
        </p:nvGrpSpPr>
        <p:grpSpPr>
          <a:xfrm>
            <a:off x="5956300" y="1828799"/>
            <a:ext cx="2765351" cy="2045421"/>
            <a:chOff x="0" y="0"/>
            <a:chExt cx="2765350" cy="2045419"/>
          </a:xfrm>
        </p:grpSpPr>
        <p:sp>
          <p:nvSpPr>
            <p:cNvPr id="193" name="Shape 193"/>
            <p:cNvSpPr/>
            <p:nvPr/>
          </p:nvSpPr>
          <p:spPr>
            <a:xfrm>
              <a:off x="114299" y="0"/>
              <a:ext cx="2651052" cy="11488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0" tIns="0" rIns="0" bIns="0" numCol="1" anchor="t">
              <a:spAutoFit/>
            </a:bodyPr>
            <a:lstStyle/>
            <a:p>
              <a:pPr lvl="0">
                <a:lnSpc>
                  <a:spcPts val="2500"/>
                </a:lnSpc>
                <a:tabLst>
                  <a:tab pos="50800" algn="l"/>
                  <a:tab pos="88900" algn="l"/>
                </a:tabLst>
              </a:pPr>
              <a:r>
                <a:rPr sz="2800">
                  <a:solidFill>
                    <a:srgbClr val="FFFF00"/>
                  </a:solidFill>
                  <a:latin typeface="Times New Roman Bold"/>
                  <a:ea typeface="Times New Roman Bold"/>
                  <a:cs typeface="Times New Roman Bold"/>
                  <a:sym typeface="Times New Roman Bold"/>
                </a:rPr>
                <a:t>In</a:t>
              </a:r>
              <a:r>
                <a:rPr sz="2800">
                  <a:latin typeface="Times New Roman"/>
                  <a:ea typeface="Times New Roman"/>
                  <a:cs typeface="Times New Roman"/>
                  <a:sym typeface="Times New Roman"/>
                </a:rPr>
                <a:t> </a:t>
              </a:r>
              <a:r>
                <a:rPr sz="2800">
                  <a:solidFill>
                    <a:srgbClr val="FFFF00"/>
                  </a:solidFill>
                  <a:latin typeface="Times New Roman Bold"/>
                  <a:ea typeface="Times New Roman Bold"/>
                  <a:cs typeface="Times New Roman Bold"/>
                  <a:sym typeface="Times New Roman Bold"/>
                </a:rPr>
                <a:t>China</a:t>
              </a:r>
              <a:r>
                <a:rPr sz="2800">
                  <a:latin typeface="Times New Roman"/>
                  <a:ea typeface="Times New Roman"/>
                  <a:cs typeface="Times New Roman"/>
                  <a:sym typeface="Times New Roman"/>
                </a:rPr>
                <a:t> </a:t>
              </a:r>
              <a:r>
                <a:rPr sz="2800">
                  <a:solidFill>
                    <a:srgbClr val="FFFF00"/>
                  </a:solidFill>
                  <a:latin typeface="Times New Roman Bold"/>
                  <a:ea typeface="Times New Roman Bold"/>
                  <a:cs typeface="Times New Roman Bold"/>
                  <a:sym typeface="Times New Roman Bold"/>
                </a:rPr>
                <a:t>placing</a:t>
              </a:r>
              <a:endParaRPr sz="2800">
                <a:solidFill>
                  <a:srgbClr val="FFFF00"/>
                </a:solidFill>
                <a:latin typeface="Times New Roman Bold"/>
                <a:ea typeface="Times New Roman Bold"/>
                <a:cs typeface="Times New Roman Bold"/>
                <a:sym typeface="Times New Roman Bold"/>
              </a:endParaRPr>
            </a:p>
            <a:p>
              <a:pPr lvl="0">
                <a:lnSpc>
                  <a:spcPts val="3300"/>
                </a:lnSpc>
                <a:tabLst>
                  <a:tab pos="50800" algn="l"/>
                  <a:tab pos="88900" algn="l"/>
                </a:tabLst>
              </a:pPr>
              <a:r>
                <a:t>		</a:t>
              </a:r>
              <a:r>
                <a:rPr sz="2800">
                  <a:solidFill>
                    <a:srgbClr val="FFFF00"/>
                  </a:solidFill>
                  <a:latin typeface="Times New Roman Bold"/>
                  <a:ea typeface="Times New Roman Bold"/>
                  <a:cs typeface="Times New Roman Bold"/>
                  <a:sym typeface="Times New Roman Bold"/>
                </a:rPr>
                <a:t>two</a:t>
              </a:r>
              <a:r>
                <a:rPr sz="2800">
                  <a:latin typeface="Times New Roman"/>
                  <a:ea typeface="Times New Roman"/>
                  <a:cs typeface="Times New Roman"/>
                  <a:sym typeface="Times New Roman"/>
                </a:rPr>
                <a:t> </a:t>
              </a:r>
              <a:r>
                <a:rPr sz="2800">
                  <a:solidFill>
                    <a:srgbClr val="FFFF00"/>
                  </a:solidFill>
                  <a:latin typeface="Times New Roman Bold"/>
                  <a:ea typeface="Times New Roman Bold"/>
                  <a:cs typeface="Times New Roman Bold"/>
                  <a:sym typeface="Times New Roman Bold"/>
                </a:rPr>
                <a:t>chopsticks</a:t>
              </a:r>
              <a:endParaRPr sz="2800">
                <a:solidFill>
                  <a:srgbClr val="FFFF00"/>
                </a:solidFill>
                <a:latin typeface="Times New Roman Bold"/>
                <a:ea typeface="Times New Roman Bold"/>
                <a:cs typeface="Times New Roman Bold"/>
                <a:sym typeface="Times New Roman Bold"/>
              </a:endParaRPr>
            </a:p>
            <a:p>
              <a:pPr lvl="0">
                <a:lnSpc>
                  <a:spcPts val="3300"/>
                </a:lnSpc>
                <a:tabLst>
                  <a:tab pos="50800" algn="l"/>
                  <a:tab pos="88900" algn="l"/>
                </a:tabLst>
              </a:pPr>
              <a:r>
                <a:t>	</a:t>
              </a:r>
              <a:r>
                <a:rPr sz="2800">
                  <a:solidFill>
                    <a:srgbClr val="FFFF00"/>
                  </a:solidFill>
                  <a:latin typeface="Times New Roman Bold"/>
                  <a:ea typeface="Times New Roman Bold"/>
                  <a:cs typeface="Times New Roman Bold"/>
                  <a:sym typeface="Times New Roman Bold"/>
                </a:rPr>
                <a:t>upright</a:t>
              </a:r>
              <a:r>
                <a:rPr sz="2800">
                  <a:latin typeface="Times New Roman"/>
                  <a:ea typeface="Times New Roman"/>
                  <a:cs typeface="Times New Roman"/>
                  <a:sym typeface="Times New Roman"/>
                </a:rPr>
                <a:t> </a:t>
              </a:r>
              <a:r>
                <a:rPr sz="2800">
                  <a:solidFill>
                    <a:srgbClr val="FFFF00"/>
                  </a:solidFill>
                  <a:latin typeface="Times New Roman Bold"/>
                  <a:ea typeface="Times New Roman Bold"/>
                  <a:cs typeface="Times New Roman Bold"/>
                  <a:sym typeface="Times New Roman Bold"/>
                </a:rPr>
                <a:t>is</a:t>
              </a:r>
              <a:r>
                <a:rPr sz="2800">
                  <a:latin typeface="Times New Roman"/>
                  <a:ea typeface="Times New Roman"/>
                  <a:cs typeface="Times New Roman"/>
                  <a:sym typeface="Times New Roman"/>
                </a:rPr>
                <a:t> </a:t>
              </a:r>
              <a:r>
                <a:rPr sz="2800">
                  <a:solidFill>
                    <a:srgbClr val="FFFF00"/>
                  </a:solidFill>
                  <a:latin typeface="Times New Roman Bold"/>
                  <a:ea typeface="Times New Roman Bold"/>
                  <a:cs typeface="Times New Roman Bold"/>
                  <a:sym typeface="Times New Roman Bold"/>
                </a:rPr>
                <a:t>a</a:t>
              </a:r>
              <a:r>
                <a:rPr sz="2800">
                  <a:latin typeface="Times New Roman"/>
                  <a:ea typeface="Times New Roman"/>
                  <a:cs typeface="Times New Roman"/>
                  <a:sym typeface="Times New Roman"/>
                </a:rPr>
                <a:t> </a:t>
              </a:r>
              <a:r>
                <a:rPr sz="2800">
                  <a:solidFill>
                    <a:srgbClr val="FFFF00"/>
                  </a:solidFill>
                  <a:latin typeface="Times New Roman Bold"/>
                  <a:ea typeface="Times New Roman Bold"/>
                  <a:cs typeface="Times New Roman Bold"/>
                  <a:sym typeface="Times New Roman Bold"/>
                </a:rPr>
                <a:t>bad</a:t>
              </a:r>
            </a:p>
          </p:txBody>
        </p:sp>
        <p:sp>
          <p:nvSpPr>
            <p:cNvPr id="194" name="Shape 194"/>
            <p:cNvSpPr/>
            <p:nvPr/>
          </p:nvSpPr>
          <p:spPr>
            <a:xfrm>
              <a:off x="647699" y="1282700"/>
              <a:ext cx="1504555" cy="33092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0" tIns="0" rIns="0" bIns="0" numCol="1" anchor="t">
              <a:spAutoFit/>
            </a:bodyPr>
            <a:lstStyle/>
            <a:p>
              <a:pPr lvl="0">
                <a:lnSpc>
                  <a:spcPts val="2500"/>
                </a:lnSpc>
              </a:pPr>
              <a:r>
                <a:rPr sz="2800">
                  <a:solidFill>
                    <a:srgbClr val="FFFF00"/>
                  </a:solidFill>
                  <a:latin typeface="Times New Roman Bold"/>
                  <a:ea typeface="Times New Roman Bold"/>
                  <a:cs typeface="Times New Roman Bold"/>
                  <a:sym typeface="Times New Roman Bold"/>
                </a:rPr>
                <a:t>omen</a:t>
              </a:r>
              <a:r>
                <a:rPr sz="2800">
                  <a:latin typeface="Times New Roman"/>
                  <a:ea typeface="Times New Roman"/>
                  <a:cs typeface="Times New Roman"/>
                  <a:sym typeface="Times New Roman"/>
                </a:rPr>
                <a:t> </a:t>
              </a:r>
              <a:r>
                <a:rPr sz="2800">
                  <a:solidFill>
                    <a:srgbClr val="FFFF00"/>
                  </a:solidFill>
                  <a:latin typeface="Times New Roman Bold"/>
                  <a:ea typeface="Times New Roman Bold"/>
                  <a:cs typeface="Times New Roman Bold"/>
                  <a:sym typeface="Times New Roman Bold"/>
                </a:rPr>
                <a:t>and</a:t>
              </a:r>
            </a:p>
          </p:txBody>
        </p:sp>
        <p:sp>
          <p:nvSpPr>
            <p:cNvPr id="195" name="Shape 195"/>
            <p:cNvSpPr/>
            <p:nvPr/>
          </p:nvSpPr>
          <p:spPr>
            <a:xfrm>
              <a:off x="0" y="1714500"/>
              <a:ext cx="2571354" cy="33092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0" tIns="0" rIns="0" bIns="0" numCol="1" anchor="t">
              <a:spAutoFit/>
            </a:bodyPr>
            <a:lstStyle/>
            <a:p>
              <a:pPr lvl="0">
                <a:lnSpc>
                  <a:spcPts val="2500"/>
                </a:lnSpc>
              </a:pPr>
              <a:r>
                <a:rPr sz="2800">
                  <a:solidFill>
                    <a:srgbClr val="FFFF00"/>
                  </a:solidFill>
                  <a:latin typeface="Times New Roman Bold"/>
                  <a:ea typeface="Times New Roman Bold"/>
                  <a:cs typeface="Times New Roman Bold"/>
                  <a:sym typeface="Times New Roman Bold"/>
                </a:rPr>
                <a:t>symbolises</a:t>
              </a:r>
              <a:r>
                <a:rPr sz="2800">
                  <a:latin typeface="Times New Roman"/>
                  <a:ea typeface="Times New Roman"/>
                  <a:cs typeface="Times New Roman"/>
                  <a:sym typeface="Times New Roman"/>
                </a:rPr>
                <a:t> </a:t>
              </a:r>
              <a:r>
                <a:rPr sz="2800">
                  <a:solidFill>
                    <a:srgbClr val="FFFF00"/>
                  </a:solidFill>
                  <a:latin typeface="Times New Roman Bold"/>
                  <a:ea typeface="Times New Roman Bold"/>
                  <a:cs typeface="Times New Roman Bold"/>
                  <a:sym typeface="Times New Roman Bold"/>
                </a:rPr>
                <a:t>death</a:t>
              </a:r>
            </a:p>
          </p:txBody>
        </p:sp>
      </p:grpSp>
    </p:spTree>
  </p:cSld>
  <p:clrMapOvr>
    <a:masterClrMapping/>
  </p:clrMapOvr>
  <p:transitio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4" presetID="2" grpId="1" fill="hold">
                                  <p:stCondLst>
                                    <p:cond delay="0"/>
                                  </p:stCondLst>
                                  <p:iterate type="el" backwards="0">
                                    <p:tmAbs val="0"/>
                                  </p:iterate>
                                  <p:childTnLst>
                                    <p:set>
                                      <p:cBhvr>
                                        <p:cTn id="6" fill="hold"/>
                                        <p:tgtEl>
                                          <p:spTgt spid="196"/>
                                        </p:tgtEl>
                                        <p:attrNameLst>
                                          <p:attrName>style.visibility</p:attrName>
                                        </p:attrNameLst>
                                      </p:cBhvr>
                                      <p:to>
                                        <p:strVal val="visible"/>
                                      </p:to>
                                    </p:set>
                                    <p:anim calcmode="lin" valueType="num">
                                      <p:cBhvr>
                                        <p:cTn id="7" dur="500" fill="hold"/>
                                        <p:tgtEl>
                                          <p:spTgt spid="196"/>
                                        </p:tgtEl>
                                        <p:attrNameLst>
                                          <p:attrName>ppt_x</p:attrName>
                                        </p:attrNameLst>
                                      </p:cBhvr>
                                      <p:tavLst>
                                        <p:tav tm="0">
                                          <p:val>
                                            <p:strVal val="#ppt_x"/>
                                          </p:val>
                                        </p:tav>
                                        <p:tav tm="100000">
                                          <p:val>
                                            <p:strVal val="#ppt_x"/>
                                          </p:val>
                                        </p:tav>
                                      </p:tavLst>
                                    </p:anim>
                                    <p:anim calcmode="lin" valueType="num">
                                      <p:cBhvr>
                                        <p:cTn id="8" dur="500" fill="hold"/>
                                        <p:tgtEl>
                                          <p:spTgt spid="19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96" grpId="1"/>
    </p:bldLst>
  </p:timing>
</p:sld>
</file>

<file path=ppt/slides/slide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0" name="Shape 60"/>
          <p:cNvSpPr/>
          <p:nvPr/>
        </p:nvSpPr>
        <p:spPr>
          <a:xfrm>
            <a:off x="827375" y="908470"/>
            <a:ext cx="7708401" cy="451885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lvl="0">
              <a:spcBef>
                <a:spcPts val="1900"/>
              </a:spcBef>
            </a:pPr>
            <a:r>
              <a:rPr sz="3200">
                <a:latin typeface="Arial Bold"/>
                <a:ea typeface="Arial Bold"/>
                <a:cs typeface="Arial Bold"/>
                <a:sym typeface="Arial Bold"/>
              </a:rPr>
              <a:t>Learning outcomes:</a:t>
            </a:r>
            <a:endParaRPr sz="2400">
              <a:latin typeface="Tahoma"/>
              <a:ea typeface="Tahoma"/>
              <a:cs typeface="Tahoma"/>
              <a:sym typeface="Tahoma"/>
            </a:endParaRPr>
          </a:p>
          <a:p>
            <a:pPr lvl="0">
              <a:spcBef>
                <a:spcPts val="1400"/>
              </a:spcBef>
            </a:pPr>
            <a:r>
              <a:rPr sz="2400">
                <a:latin typeface="Arial"/>
                <a:ea typeface="Arial"/>
                <a:cs typeface="Arial"/>
                <a:sym typeface="Arial"/>
              </a:rPr>
              <a:t>By the end of this unit you should have developed a knowledge and understanding of the ethical issues associated with:</a:t>
            </a:r>
            <a:endParaRPr sz="2400">
              <a:latin typeface="Tahoma"/>
              <a:ea typeface="Tahoma"/>
              <a:cs typeface="Tahoma"/>
              <a:sym typeface="Tahoma"/>
            </a:endParaRPr>
          </a:p>
          <a:p>
            <a:pPr lvl="0"/>
            <a:endParaRPr sz="2400">
              <a:latin typeface="Arial"/>
              <a:ea typeface="Arial"/>
              <a:cs typeface="Arial"/>
              <a:sym typeface="Arial"/>
            </a:endParaRPr>
          </a:p>
          <a:p>
            <a:pPr lvl="0" marL="343002" indent="-343002">
              <a:spcBef>
                <a:spcPts val="600"/>
              </a:spcBef>
              <a:buSzPct val="100000"/>
              <a:buFont typeface="Arial"/>
              <a:buChar char="•"/>
            </a:pPr>
            <a:r>
              <a:rPr sz="2400">
                <a:latin typeface="Arial"/>
                <a:ea typeface="Arial"/>
                <a:cs typeface="Arial"/>
                <a:sym typeface="Arial"/>
              </a:rPr>
              <a:t>Environmental, moral, economic and social issues related to product design and manufacture</a:t>
            </a:r>
            <a:endParaRPr sz="2400">
              <a:latin typeface="Tahoma"/>
              <a:ea typeface="Tahoma"/>
              <a:cs typeface="Tahoma"/>
              <a:sym typeface="Tahoma"/>
            </a:endParaRPr>
          </a:p>
          <a:p>
            <a:pPr lvl="0" marL="343002" indent="-343002">
              <a:spcBef>
                <a:spcPts val="600"/>
              </a:spcBef>
              <a:buSzPct val="100000"/>
              <a:buFont typeface="Arial"/>
              <a:buChar char="•"/>
            </a:pPr>
            <a:r>
              <a:rPr sz="2400">
                <a:latin typeface="Arial"/>
                <a:ea typeface="Arial"/>
                <a:cs typeface="Arial"/>
                <a:sym typeface="Arial"/>
              </a:rPr>
              <a:t>The effect of fashion, trends, taste and style</a:t>
            </a:r>
            <a:endParaRPr sz="2400">
              <a:latin typeface="Tahoma"/>
              <a:ea typeface="Tahoma"/>
              <a:cs typeface="Tahoma"/>
              <a:sym typeface="Tahoma"/>
            </a:endParaRPr>
          </a:p>
          <a:p>
            <a:pPr lvl="0" marL="343002" indent="-343002">
              <a:spcBef>
                <a:spcPts val="600"/>
              </a:spcBef>
              <a:buSzPct val="100000"/>
              <a:buFont typeface="Arial"/>
              <a:buChar char="•"/>
            </a:pPr>
            <a:r>
              <a:rPr sz="2400">
                <a:latin typeface="Arial"/>
                <a:ea typeface="Arial"/>
                <a:cs typeface="Arial"/>
                <a:sym typeface="Arial"/>
              </a:rPr>
              <a:t>The effects of new technological developments</a:t>
            </a:r>
            <a:endParaRPr sz="2400">
              <a:latin typeface="Tahoma"/>
              <a:ea typeface="Tahoma"/>
              <a:cs typeface="Tahoma"/>
              <a:sym typeface="Tahoma"/>
            </a:endParaRPr>
          </a:p>
          <a:p>
            <a:pPr lvl="0" marL="343002" indent="-343002">
              <a:spcBef>
                <a:spcPts val="600"/>
              </a:spcBef>
              <a:buSzPct val="100000"/>
              <a:buFont typeface="Arial"/>
              <a:buChar char="•"/>
            </a:pPr>
            <a:r>
              <a:rPr sz="2400">
                <a:latin typeface="Arial"/>
                <a:ea typeface="Arial"/>
                <a:cs typeface="Arial"/>
                <a:sym typeface="Arial"/>
              </a:rPr>
              <a:t>Ethnic and cultural influences on the design and manufacture of products</a:t>
            </a:r>
          </a:p>
        </p:txBody>
      </p:sp>
    </p:spTree>
  </p:cSld>
  <p:clrMapOvr>
    <a:masterClrMapping/>
  </p:clrMapOvr>
  <p:transition spd="med" advClick="1"/>
</p:sld>
</file>

<file path=ppt/slides/slide2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98" name="Shape 198"/>
          <p:cNvSpPr/>
          <p:nvPr/>
        </p:nvSpPr>
        <p:spPr>
          <a:xfrm>
            <a:off x="1905" y="14604"/>
            <a:ext cx="9144001" cy="6845301"/>
          </a:xfrm>
          <a:prstGeom prst="rect">
            <a:avLst/>
          </a:prstGeom>
          <a:solidFill>
            <a:srgbClr val="7030A0"/>
          </a:solidFill>
          <a:ln w="12700">
            <a:solidFill>
              <a:srgbClr val="000000">
                <a:alpha val="0"/>
              </a:srgbClr>
            </a:solidFill>
          </a:ln>
        </p:spPr>
        <p:txBody>
          <a:bodyPr lIns="0" tIns="0" rIns="0" bIns="0" anchor="ctr"/>
          <a:lstStyle/>
          <a:p>
            <a:pPr lvl="0" algn="ctr">
              <a:defRPr>
                <a:solidFill>
                  <a:srgbClr val="FFFFFF"/>
                </a:solidFill>
              </a:defRPr>
            </a:pPr>
          </a:p>
        </p:txBody>
      </p:sp>
      <p:sp>
        <p:nvSpPr>
          <p:cNvPr id="199" name="Shape 199"/>
          <p:cNvSpPr/>
          <p:nvPr/>
        </p:nvSpPr>
        <p:spPr>
          <a:xfrm>
            <a:off x="2413635" y="2062352"/>
            <a:ext cx="4174998" cy="3629407"/>
          </a:xfrm>
          <a:prstGeom prst="rect">
            <a:avLst/>
          </a:prstGeom>
          <a:solidFill>
            <a:srgbClr val="FF0000"/>
          </a:solidFill>
          <a:ln w="12700">
            <a:solidFill>
              <a:srgbClr val="000000">
                <a:alpha val="0"/>
              </a:srgbClr>
            </a:solidFill>
          </a:ln>
        </p:spPr>
        <p:txBody>
          <a:bodyPr lIns="0" tIns="0" rIns="0" bIns="0" anchor="ctr"/>
          <a:lstStyle/>
          <a:p>
            <a:pPr lvl="0" algn="ctr">
              <a:defRPr>
                <a:solidFill>
                  <a:srgbClr val="FFFFFF"/>
                </a:solidFill>
              </a:defRPr>
            </a:pPr>
          </a:p>
        </p:txBody>
      </p:sp>
      <p:sp>
        <p:nvSpPr>
          <p:cNvPr id="200" name="Shape 200"/>
          <p:cNvSpPr/>
          <p:nvPr/>
        </p:nvSpPr>
        <p:spPr>
          <a:xfrm>
            <a:off x="2413635" y="2062352"/>
            <a:ext cx="4174998" cy="3629407"/>
          </a:xfrm>
          <a:prstGeom prst="rect">
            <a:avLst/>
          </a:prstGeom>
          <a:solidFill>
            <a:srgbClr val="000000">
              <a:alpha val="0"/>
            </a:srgbClr>
          </a:solidFill>
          <a:ln w="76200">
            <a:solidFill>
              <a:srgbClr val="FF0000"/>
            </a:solidFill>
          </a:ln>
        </p:spPr>
        <p:txBody>
          <a:bodyPr lIns="0" tIns="0" rIns="0" bIns="0" anchor="ctr"/>
          <a:lstStyle/>
          <a:p>
            <a:pPr lvl="0" algn="ctr">
              <a:defRPr>
                <a:solidFill>
                  <a:srgbClr val="FFFFFF"/>
                </a:solidFill>
              </a:defRPr>
            </a:pPr>
          </a:p>
        </p:txBody>
      </p:sp>
      <p:sp>
        <p:nvSpPr>
          <p:cNvPr id="201" name="Shape 201"/>
          <p:cNvSpPr/>
          <p:nvPr/>
        </p:nvSpPr>
        <p:spPr>
          <a:xfrm>
            <a:off x="1854200" y="419100"/>
            <a:ext cx="5229982" cy="77895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lvl="0">
              <a:lnSpc>
                <a:spcPts val="6100"/>
              </a:lnSpc>
            </a:pPr>
            <a:r>
              <a:rPr sz="4300">
                <a:solidFill>
                  <a:srgbClr val="FFFFFF"/>
                </a:solidFill>
                <a:latin typeface="Comic Sans MS"/>
                <a:ea typeface="Comic Sans MS"/>
                <a:cs typeface="Comic Sans MS"/>
                <a:sym typeface="Comic Sans MS"/>
              </a:rPr>
              <a:t>Good</a:t>
            </a:r>
            <a:r>
              <a:rPr sz="4300">
                <a:latin typeface="Times New Roman"/>
                <a:ea typeface="Times New Roman"/>
                <a:cs typeface="Times New Roman"/>
                <a:sym typeface="Times New Roman"/>
              </a:rPr>
              <a:t> </a:t>
            </a:r>
            <a:r>
              <a:rPr sz="4300">
                <a:solidFill>
                  <a:srgbClr val="FFFFFF"/>
                </a:solidFill>
                <a:latin typeface="Comic Sans MS"/>
                <a:ea typeface="Comic Sans MS"/>
                <a:cs typeface="Comic Sans MS"/>
                <a:sym typeface="Comic Sans MS"/>
              </a:rPr>
              <a:t>Luck</a:t>
            </a:r>
            <a:r>
              <a:rPr sz="4300">
                <a:latin typeface="Times New Roman"/>
                <a:ea typeface="Times New Roman"/>
                <a:cs typeface="Times New Roman"/>
                <a:sym typeface="Times New Roman"/>
              </a:rPr>
              <a:t> </a:t>
            </a:r>
            <a:r>
              <a:rPr sz="4300">
                <a:solidFill>
                  <a:srgbClr val="FFFFFF"/>
                </a:solidFill>
                <a:latin typeface="Comic Sans MS"/>
                <a:ea typeface="Comic Sans MS"/>
                <a:cs typeface="Comic Sans MS"/>
                <a:sym typeface="Comic Sans MS"/>
              </a:rPr>
              <a:t>or</a:t>
            </a:r>
            <a:r>
              <a:rPr sz="4300">
                <a:latin typeface="Times New Roman"/>
                <a:ea typeface="Times New Roman"/>
                <a:cs typeface="Times New Roman"/>
                <a:sym typeface="Times New Roman"/>
              </a:rPr>
              <a:t> </a:t>
            </a:r>
            <a:r>
              <a:rPr sz="4300">
                <a:solidFill>
                  <a:srgbClr val="FFFFFF"/>
                </a:solidFill>
                <a:latin typeface="Comic Sans MS"/>
                <a:ea typeface="Comic Sans MS"/>
                <a:cs typeface="Comic Sans MS"/>
                <a:sym typeface="Comic Sans MS"/>
              </a:rPr>
              <a:t>Death?</a:t>
            </a:r>
          </a:p>
        </p:txBody>
      </p:sp>
      <p:sp>
        <p:nvSpPr>
          <p:cNvPr id="202" name="Shape 202"/>
          <p:cNvSpPr/>
          <p:nvPr/>
        </p:nvSpPr>
        <p:spPr>
          <a:xfrm>
            <a:off x="3009899" y="2857499"/>
            <a:ext cx="2528114" cy="379802"/>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lvl="0">
              <a:lnSpc>
                <a:spcPts val="2900"/>
              </a:lnSpc>
            </a:pPr>
            <a:r>
              <a:rPr sz="3100">
                <a:solidFill>
                  <a:srgbClr val="FFFFFF"/>
                </a:solidFill>
                <a:latin typeface="Times New Roman Bold"/>
                <a:ea typeface="Times New Roman Bold"/>
                <a:cs typeface="Times New Roman Bold"/>
                <a:sym typeface="Times New Roman Bold"/>
              </a:rPr>
              <a:t>Colour</a:t>
            </a:r>
            <a:r>
              <a:rPr sz="3100">
                <a:solidFill>
                  <a:srgbClr val="FFFFFF"/>
                </a:solidFill>
                <a:latin typeface="Times New Roman"/>
                <a:ea typeface="Times New Roman"/>
                <a:cs typeface="Times New Roman"/>
                <a:sym typeface="Times New Roman"/>
              </a:rPr>
              <a:t> </a:t>
            </a:r>
            <a:r>
              <a:rPr sz="3100">
                <a:solidFill>
                  <a:srgbClr val="FFFFFF"/>
                </a:solidFill>
                <a:latin typeface="Times New Roman Bold"/>
                <a:ea typeface="Times New Roman Bold"/>
                <a:cs typeface="Times New Roman Bold"/>
                <a:sym typeface="Times New Roman Bold"/>
              </a:rPr>
              <a:t>of</a:t>
            </a:r>
            <a:r>
              <a:rPr sz="3100">
                <a:solidFill>
                  <a:srgbClr val="FFFFFF"/>
                </a:solidFill>
                <a:latin typeface="Times New Roman"/>
                <a:ea typeface="Times New Roman"/>
                <a:cs typeface="Times New Roman"/>
                <a:sym typeface="Times New Roman"/>
              </a:rPr>
              <a:t> </a:t>
            </a:r>
            <a:r>
              <a:rPr sz="3100">
                <a:solidFill>
                  <a:srgbClr val="FFFFFF"/>
                </a:solidFill>
                <a:latin typeface="Times New Roman Bold"/>
                <a:ea typeface="Times New Roman Bold"/>
                <a:cs typeface="Times New Roman Bold"/>
                <a:sym typeface="Times New Roman Bold"/>
              </a:rPr>
              <a:t>good</a:t>
            </a:r>
          </a:p>
        </p:txBody>
      </p:sp>
      <p:sp>
        <p:nvSpPr>
          <p:cNvPr id="203" name="Shape 203"/>
          <p:cNvSpPr/>
          <p:nvPr/>
        </p:nvSpPr>
        <p:spPr>
          <a:xfrm>
            <a:off x="3632199" y="3340099"/>
            <a:ext cx="1467930" cy="379802"/>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lvl="0">
              <a:lnSpc>
                <a:spcPts val="2900"/>
              </a:lnSpc>
            </a:pPr>
            <a:r>
              <a:rPr sz="3100">
                <a:solidFill>
                  <a:srgbClr val="FFFFFF"/>
                </a:solidFill>
                <a:latin typeface="Times New Roman Bold"/>
                <a:ea typeface="Times New Roman Bold"/>
                <a:cs typeface="Times New Roman Bold"/>
                <a:sym typeface="Times New Roman Bold"/>
              </a:rPr>
              <a:t>luck</a:t>
            </a:r>
            <a:r>
              <a:rPr sz="3100">
                <a:solidFill>
                  <a:srgbClr val="FFFFFF"/>
                </a:solidFill>
                <a:latin typeface="Times New Roman"/>
                <a:ea typeface="Times New Roman"/>
                <a:cs typeface="Times New Roman"/>
                <a:sym typeface="Times New Roman"/>
              </a:rPr>
              <a:t> </a:t>
            </a:r>
            <a:r>
              <a:rPr sz="3100">
                <a:solidFill>
                  <a:srgbClr val="FFFFFF"/>
                </a:solidFill>
                <a:latin typeface="Times New Roman Bold"/>
                <a:ea typeface="Times New Roman Bold"/>
                <a:cs typeface="Times New Roman Bold"/>
                <a:sym typeface="Times New Roman Bold"/>
              </a:rPr>
              <a:t>and</a:t>
            </a:r>
          </a:p>
        </p:txBody>
      </p:sp>
      <p:sp>
        <p:nvSpPr>
          <p:cNvPr id="204" name="Shape 204"/>
          <p:cNvSpPr/>
          <p:nvPr/>
        </p:nvSpPr>
        <p:spPr>
          <a:xfrm>
            <a:off x="3136899" y="3822699"/>
            <a:ext cx="2319922" cy="379802"/>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lvl="0">
              <a:lnSpc>
                <a:spcPts val="2900"/>
              </a:lnSpc>
            </a:pPr>
            <a:r>
              <a:rPr sz="3100">
                <a:solidFill>
                  <a:srgbClr val="FFFFFF"/>
                </a:solidFill>
                <a:latin typeface="Times New Roman Bold"/>
                <a:ea typeface="Times New Roman Bold"/>
                <a:cs typeface="Times New Roman Bold"/>
                <a:sym typeface="Times New Roman Bold"/>
              </a:rPr>
              <a:t>celebration</a:t>
            </a:r>
            <a:r>
              <a:rPr sz="3100">
                <a:solidFill>
                  <a:srgbClr val="FFFFFF"/>
                </a:solidFill>
                <a:latin typeface="Times New Roman"/>
                <a:ea typeface="Times New Roman"/>
                <a:cs typeface="Times New Roman"/>
                <a:sym typeface="Times New Roman"/>
              </a:rPr>
              <a:t> </a:t>
            </a:r>
            <a:r>
              <a:rPr sz="3100">
                <a:solidFill>
                  <a:srgbClr val="FFFFFF"/>
                </a:solidFill>
                <a:latin typeface="Times New Roman Bold"/>
                <a:ea typeface="Times New Roman Bold"/>
                <a:cs typeface="Times New Roman Bold"/>
                <a:sym typeface="Times New Roman Bold"/>
              </a:rPr>
              <a:t>in</a:t>
            </a:r>
          </a:p>
        </p:txBody>
      </p:sp>
      <p:sp>
        <p:nvSpPr>
          <p:cNvPr id="205" name="Shape 205"/>
          <p:cNvSpPr/>
          <p:nvPr/>
        </p:nvSpPr>
        <p:spPr>
          <a:xfrm>
            <a:off x="3898900" y="4317999"/>
            <a:ext cx="1041165" cy="379802"/>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lnSpc>
                <a:spcPts val="2900"/>
              </a:lnSpc>
              <a:defRPr sz="3100">
                <a:solidFill>
                  <a:srgbClr val="FFFFFF"/>
                </a:solidFill>
                <a:latin typeface="Times New Roman Bold"/>
                <a:ea typeface="Times New Roman Bold"/>
                <a:cs typeface="Times New Roman Bold"/>
                <a:sym typeface="Times New Roman Bold"/>
              </a:defRPr>
            </a:lvl1pPr>
          </a:lstStyle>
          <a:p>
            <a:pPr lvl="0">
              <a:defRPr sz="1800">
                <a:solidFill>
                  <a:srgbClr val="000000"/>
                </a:solidFill>
              </a:defRPr>
            </a:pPr>
            <a:r>
              <a:rPr sz="3100">
                <a:solidFill>
                  <a:srgbClr val="FFFFFF"/>
                </a:solidFill>
              </a:rPr>
              <a:t>China</a:t>
            </a:r>
          </a:p>
        </p:txBody>
      </p:sp>
    </p:spTree>
  </p:cSld>
  <p:clrMapOvr>
    <a:masterClrMapping/>
  </p:clrMapOvr>
  <p:transition spd="med" advClick="1"/>
</p:sld>
</file>

<file path=ppt/slides/slide2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07" name="Shape 207"/>
          <p:cNvSpPr/>
          <p:nvPr/>
        </p:nvSpPr>
        <p:spPr>
          <a:xfrm>
            <a:off x="2613278" y="1959481"/>
            <a:ext cx="1248157" cy="314553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cubicBezTo>
                  <a:pt x="21600" y="7200"/>
                  <a:pt x="21600" y="14400"/>
                  <a:pt x="21600" y="21600"/>
                </a:cubicBezTo>
                <a:cubicBezTo>
                  <a:pt x="18066" y="21600"/>
                  <a:pt x="14532" y="21600"/>
                  <a:pt x="11011" y="21600"/>
                </a:cubicBezTo>
                <a:cubicBezTo>
                  <a:pt x="11011" y="16880"/>
                  <a:pt x="11011" y="12160"/>
                  <a:pt x="11011" y="7446"/>
                </a:cubicBezTo>
                <a:cubicBezTo>
                  <a:pt x="9297" y="8189"/>
                  <a:pt x="7622" y="8770"/>
                  <a:pt x="6040" y="9225"/>
                </a:cubicBezTo>
                <a:cubicBezTo>
                  <a:pt x="4431" y="9680"/>
                  <a:pt x="2413" y="10104"/>
                  <a:pt x="0" y="10528"/>
                </a:cubicBezTo>
                <a:cubicBezTo>
                  <a:pt x="0" y="8916"/>
                  <a:pt x="0" y="7305"/>
                  <a:pt x="0" y="5693"/>
                </a:cubicBezTo>
                <a:cubicBezTo>
                  <a:pt x="3560" y="5028"/>
                  <a:pt x="6343" y="4280"/>
                  <a:pt x="8308" y="3359"/>
                </a:cubicBezTo>
                <a:cubicBezTo>
                  <a:pt x="10259" y="2438"/>
                  <a:pt x="11842" y="1334"/>
                  <a:pt x="12936" y="0"/>
                </a:cubicBezTo>
                <a:cubicBezTo>
                  <a:pt x="15824" y="0"/>
                  <a:pt x="18712" y="0"/>
                  <a:pt x="21600" y="0"/>
                </a:cubicBezTo>
              </a:path>
            </a:pathLst>
          </a:custGeom>
          <a:solidFill>
            <a:srgbClr val="FF0000"/>
          </a:solidFill>
          <a:ln w="12700">
            <a:solidFill>
              <a:srgbClr val="000000">
                <a:alpha val="0"/>
              </a:srgbClr>
            </a:solidFill>
          </a:ln>
        </p:spPr>
        <p:txBody>
          <a:bodyPr lIns="0" tIns="0" rIns="0" bIns="0" anchor="ctr"/>
          <a:lstStyle/>
          <a:p>
            <a:pPr lvl="0" algn="ctr">
              <a:defRPr>
                <a:solidFill>
                  <a:srgbClr val="FFFFFF"/>
                </a:solidFill>
              </a:defRPr>
            </a:pPr>
          </a:p>
        </p:txBody>
      </p:sp>
      <p:sp>
        <p:nvSpPr>
          <p:cNvPr id="208" name="Shape 208"/>
          <p:cNvSpPr/>
          <p:nvPr/>
        </p:nvSpPr>
        <p:spPr>
          <a:xfrm>
            <a:off x="4501515" y="1959481"/>
            <a:ext cx="1799845" cy="319811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7261" y="6397"/>
                </a:moveTo>
                <a:cubicBezTo>
                  <a:pt x="4975" y="6063"/>
                  <a:pt x="2679" y="5749"/>
                  <a:pt x="393" y="5414"/>
                </a:cubicBezTo>
                <a:cubicBezTo>
                  <a:pt x="951" y="3659"/>
                  <a:pt x="2085" y="2331"/>
                  <a:pt x="3694" y="1395"/>
                </a:cubicBezTo>
                <a:cubicBezTo>
                  <a:pt x="5304" y="458"/>
                  <a:pt x="7599" y="0"/>
                  <a:pt x="10581" y="0"/>
                </a:cubicBezTo>
                <a:cubicBezTo>
                  <a:pt x="13982" y="0"/>
                  <a:pt x="16479" y="504"/>
                  <a:pt x="17979" y="1523"/>
                </a:cubicBezTo>
                <a:cubicBezTo>
                  <a:pt x="19478" y="2542"/>
                  <a:pt x="20265" y="3819"/>
                  <a:pt x="20265" y="5358"/>
                </a:cubicBezTo>
                <a:cubicBezTo>
                  <a:pt x="20265" y="6253"/>
                  <a:pt x="19945" y="7076"/>
                  <a:pt x="19332" y="7807"/>
                </a:cubicBezTo>
                <a:cubicBezTo>
                  <a:pt x="18719" y="8538"/>
                  <a:pt x="17768" y="9166"/>
                  <a:pt x="16534" y="9732"/>
                </a:cubicBezTo>
                <a:cubicBezTo>
                  <a:pt x="17549" y="9933"/>
                  <a:pt x="18317" y="10154"/>
                  <a:pt x="18847" y="10427"/>
                </a:cubicBezTo>
                <a:cubicBezTo>
                  <a:pt x="19716" y="10859"/>
                  <a:pt x="20411" y="11410"/>
                  <a:pt x="20887" y="12110"/>
                </a:cubicBezTo>
                <a:cubicBezTo>
                  <a:pt x="21353" y="12810"/>
                  <a:pt x="21600" y="13649"/>
                  <a:pt x="21600" y="14616"/>
                </a:cubicBezTo>
                <a:cubicBezTo>
                  <a:pt x="21600" y="15831"/>
                  <a:pt x="21188" y="16994"/>
                  <a:pt x="20402" y="18111"/>
                </a:cubicBezTo>
                <a:cubicBezTo>
                  <a:pt x="19616" y="19238"/>
                  <a:pt x="18445" y="20082"/>
                  <a:pt x="16964" y="20689"/>
                </a:cubicBezTo>
                <a:cubicBezTo>
                  <a:pt x="15473" y="21307"/>
                  <a:pt x="13498" y="21600"/>
                  <a:pt x="11056" y="21600"/>
                </a:cubicBezTo>
                <a:cubicBezTo>
                  <a:pt x="8688" y="21600"/>
                  <a:pt x="6804" y="21379"/>
                  <a:pt x="5441" y="20931"/>
                </a:cubicBezTo>
                <a:cubicBezTo>
                  <a:pt x="4079" y="20483"/>
                  <a:pt x="2917" y="19835"/>
                  <a:pt x="2058" y="18965"/>
                </a:cubicBezTo>
                <a:cubicBezTo>
                  <a:pt x="1180" y="18106"/>
                  <a:pt x="476" y="17025"/>
                  <a:pt x="0" y="15728"/>
                </a:cubicBezTo>
                <a:cubicBezTo>
                  <a:pt x="2423" y="15465"/>
                  <a:pt x="4847" y="15223"/>
                  <a:pt x="7261" y="14961"/>
                </a:cubicBezTo>
                <a:cubicBezTo>
                  <a:pt x="7544" y="16129"/>
                  <a:pt x="8002" y="16937"/>
                  <a:pt x="8596" y="17380"/>
                </a:cubicBezTo>
                <a:cubicBezTo>
                  <a:pt x="9181" y="17843"/>
                  <a:pt x="9950" y="18064"/>
                  <a:pt x="10882" y="18064"/>
                </a:cubicBezTo>
                <a:cubicBezTo>
                  <a:pt x="11861" y="18064"/>
                  <a:pt x="12675" y="17786"/>
                  <a:pt x="13324" y="17210"/>
                </a:cubicBezTo>
                <a:cubicBezTo>
                  <a:pt x="13955" y="16639"/>
                  <a:pt x="14284" y="15887"/>
                  <a:pt x="14284" y="14930"/>
                </a:cubicBezTo>
                <a:cubicBezTo>
                  <a:pt x="14284" y="13963"/>
                  <a:pt x="13973" y="13211"/>
                  <a:pt x="13361" y="12681"/>
                </a:cubicBezTo>
                <a:cubicBezTo>
                  <a:pt x="12748" y="12151"/>
                  <a:pt x="11879" y="11883"/>
                  <a:pt x="10809" y="11883"/>
                </a:cubicBezTo>
                <a:cubicBezTo>
                  <a:pt x="10242" y="11883"/>
                  <a:pt x="9456" y="11991"/>
                  <a:pt x="8459" y="12223"/>
                </a:cubicBezTo>
                <a:cubicBezTo>
                  <a:pt x="8578" y="10844"/>
                  <a:pt x="8706" y="9459"/>
                  <a:pt x="8834" y="8075"/>
                </a:cubicBezTo>
                <a:cubicBezTo>
                  <a:pt x="9236" y="8121"/>
                  <a:pt x="9547" y="8147"/>
                  <a:pt x="9776" y="8147"/>
                </a:cubicBezTo>
                <a:cubicBezTo>
                  <a:pt x="10718" y="8147"/>
                  <a:pt x="11532" y="7910"/>
                  <a:pt x="12163" y="7421"/>
                </a:cubicBezTo>
                <a:cubicBezTo>
                  <a:pt x="12784" y="6932"/>
                  <a:pt x="13114" y="6366"/>
                  <a:pt x="13114" y="5697"/>
                </a:cubicBezTo>
                <a:cubicBezTo>
                  <a:pt x="13114" y="5059"/>
                  <a:pt x="12876" y="4560"/>
                  <a:pt x="12400" y="4174"/>
                </a:cubicBezTo>
                <a:cubicBezTo>
                  <a:pt x="11925" y="3788"/>
                  <a:pt x="11276" y="3603"/>
                  <a:pt x="10434" y="3603"/>
                </a:cubicBezTo>
                <a:cubicBezTo>
                  <a:pt x="9584" y="3603"/>
                  <a:pt x="8880" y="3798"/>
                  <a:pt x="8349" y="4215"/>
                </a:cubicBezTo>
                <a:cubicBezTo>
                  <a:pt x="7819" y="4632"/>
                  <a:pt x="7453" y="5358"/>
                  <a:pt x="7261" y="6397"/>
                </a:cubicBezTo>
              </a:path>
            </a:pathLst>
          </a:custGeom>
          <a:solidFill>
            <a:srgbClr val="FF0000"/>
          </a:solidFill>
          <a:ln w="12700">
            <a:solidFill>
              <a:srgbClr val="000000">
                <a:alpha val="0"/>
              </a:srgbClr>
            </a:solidFill>
          </a:ln>
        </p:spPr>
        <p:txBody>
          <a:bodyPr lIns="0" tIns="0" rIns="0" bIns="0" anchor="ctr"/>
          <a:lstStyle/>
          <a:p>
            <a:pPr lvl="0" algn="ctr">
              <a:defRPr>
                <a:solidFill>
                  <a:srgbClr val="FFFFFF"/>
                </a:solidFill>
              </a:defRPr>
            </a:pPr>
          </a:p>
        </p:txBody>
      </p:sp>
      <p:sp>
        <p:nvSpPr>
          <p:cNvPr id="209" name="Shape 209"/>
          <p:cNvSpPr/>
          <p:nvPr/>
        </p:nvSpPr>
        <p:spPr>
          <a:xfrm>
            <a:off x="2613278" y="1959481"/>
            <a:ext cx="1248157" cy="314553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cubicBezTo>
                  <a:pt x="21600" y="7200"/>
                  <a:pt x="21600" y="14400"/>
                  <a:pt x="21600" y="21600"/>
                </a:cubicBezTo>
                <a:cubicBezTo>
                  <a:pt x="18066" y="21600"/>
                  <a:pt x="14532" y="21600"/>
                  <a:pt x="11011" y="21600"/>
                </a:cubicBezTo>
                <a:cubicBezTo>
                  <a:pt x="11011" y="16880"/>
                  <a:pt x="11011" y="12160"/>
                  <a:pt x="11011" y="7446"/>
                </a:cubicBezTo>
                <a:cubicBezTo>
                  <a:pt x="9297" y="8189"/>
                  <a:pt x="7622" y="8770"/>
                  <a:pt x="6040" y="9225"/>
                </a:cubicBezTo>
                <a:cubicBezTo>
                  <a:pt x="4431" y="9680"/>
                  <a:pt x="2413" y="10104"/>
                  <a:pt x="0" y="10528"/>
                </a:cubicBezTo>
                <a:cubicBezTo>
                  <a:pt x="0" y="8916"/>
                  <a:pt x="0" y="7305"/>
                  <a:pt x="0" y="5693"/>
                </a:cubicBezTo>
                <a:cubicBezTo>
                  <a:pt x="3560" y="5028"/>
                  <a:pt x="6343" y="4280"/>
                  <a:pt x="8308" y="3359"/>
                </a:cubicBezTo>
                <a:cubicBezTo>
                  <a:pt x="10259" y="2438"/>
                  <a:pt x="11842" y="1334"/>
                  <a:pt x="12936" y="0"/>
                </a:cubicBezTo>
                <a:cubicBezTo>
                  <a:pt x="15824" y="0"/>
                  <a:pt x="18712" y="0"/>
                  <a:pt x="21600" y="0"/>
                </a:cubicBezTo>
              </a:path>
            </a:pathLst>
          </a:custGeom>
          <a:solidFill>
            <a:srgbClr val="FFFF00">
              <a:alpha val="0"/>
            </a:srgbClr>
          </a:solidFill>
          <a:ln w="12700">
            <a:solidFill>
              <a:srgbClr val="FF0000"/>
            </a:solidFill>
          </a:ln>
        </p:spPr>
        <p:txBody>
          <a:bodyPr lIns="0" tIns="0" rIns="0" bIns="0" anchor="ctr"/>
          <a:lstStyle/>
          <a:p>
            <a:pPr lvl="0" algn="ctr">
              <a:defRPr>
                <a:solidFill>
                  <a:srgbClr val="FFFF00"/>
                </a:solidFill>
              </a:defRPr>
            </a:pPr>
          </a:p>
        </p:txBody>
      </p:sp>
      <p:sp>
        <p:nvSpPr>
          <p:cNvPr id="210" name="Shape 210"/>
          <p:cNvSpPr/>
          <p:nvPr/>
        </p:nvSpPr>
        <p:spPr>
          <a:xfrm>
            <a:off x="4501515" y="1959481"/>
            <a:ext cx="1799845" cy="319811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7261" y="6397"/>
                </a:moveTo>
                <a:cubicBezTo>
                  <a:pt x="4975" y="6063"/>
                  <a:pt x="2679" y="5749"/>
                  <a:pt x="393" y="5414"/>
                </a:cubicBezTo>
                <a:cubicBezTo>
                  <a:pt x="951" y="3659"/>
                  <a:pt x="2085" y="2331"/>
                  <a:pt x="3694" y="1395"/>
                </a:cubicBezTo>
                <a:cubicBezTo>
                  <a:pt x="5304" y="458"/>
                  <a:pt x="7599" y="0"/>
                  <a:pt x="10581" y="0"/>
                </a:cubicBezTo>
                <a:cubicBezTo>
                  <a:pt x="13982" y="0"/>
                  <a:pt x="16479" y="504"/>
                  <a:pt x="17979" y="1523"/>
                </a:cubicBezTo>
                <a:cubicBezTo>
                  <a:pt x="19478" y="2542"/>
                  <a:pt x="20265" y="3819"/>
                  <a:pt x="20265" y="5358"/>
                </a:cubicBezTo>
                <a:cubicBezTo>
                  <a:pt x="20265" y="6253"/>
                  <a:pt x="19945" y="7076"/>
                  <a:pt x="19332" y="7807"/>
                </a:cubicBezTo>
                <a:cubicBezTo>
                  <a:pt x="18719" y="8538"/>
                  <a:pt x="17768" y="9166"/>
                  <a:pt x="16534" y="9732"/>
                </a:cubicBezTo>
                <a:cubicBezTo>
                  <a:pt x="17549" y="9933"/>
                  <a:pt x="18317" y="10154"/>
                  <a:pt x="18847" y="10427"/>
                </a:cubicBezTo>
                <a:cubicBezTo>
                  <a:pt x="19716" y="10859"/>
                  <a:pt x="20411" y="11410"/>
                  <a:pt x="20887" y="12110"/>
                </a:cubicBezTo>
                <a:cubicBezTo>
                  <a:pt x="21353" y="12810"/>
                  <a:pt x="21600" y="13649"/>
                  <a:pt x="21600" y="14616"/>
                </a:cubicBezTo>
                <a:cubicBezTo>
                  <a:pt x="21600" y="15831"/>
                  <a:pt x="21188" y="16994"/>
                  <a:pt x="20402" y="18111"/>
                </a:cubicBezTo>
                <a:cubicBezTo>
                  <a:pt x="19616" y="19238"/>
                  <a:pt x="18445" y="20082"/>
                  <a:pt x="16964" y="20689"/>
                </a:cubicBezTo>
                <a:cubicBezTo>
                  <a:pt x="15473" y="21307"/>
                  <a:pt x="13498" y="21600"/>
                  <a:pt x="11056" y="21600"/>
                </a:cubicBezTo>
                <a:cubicBezTo>
                  <a:pt x="8688" y="21600"/>
                  <a:pt x="6804" y="21379"/>
                  <a:pt x="5441" y="20931"/>
                </a:cubicBezTo>
                <a:cubicBezTo>
                  <a:pt x="4079" y="20483"/>
                  <a:pt x="2917" y="19835"/>
                  <a:pt x="2058" y="18965"/>
                </a:cubicBezTo>
                <a:cubicBezTo>
                  <a:pt x="1180" y="18106"/>
                  <a:pt x="476" y="17025"/>
                  <a:pt x="0" y="15728"/>
                </a:cubicBezTo>
                <a:cubicBezTo>
                  <a:pt x="2423" y="15465"/>
                  <a:pt x="4847" y="15223"/>
                  <a:pt x="7261" y="14961"/>
                </a:cubicBezTo>
                <a:cubicBezTo>
                  <a:pt x="7544" y="16129"/>
                  <a:pt x="8002" y="16937"/>
                  <a:pt x="8596" y="17380"/>
                </a:cubicBezTo>
                <a:cubicBezTo>
                  <a:pt x="9181" y="17843"/>
                  <a:pt x="9950" y="18064"/>
                  <a:pt x="10882" y="18064"/>
                </a:cubicBezTo>
                <a:cubicBezTo>
                  <a:pt x="11861" y="18064"/>
                  <a:pt x="12675" y="17786"/>
                  <a:pt x="13324" y="17210"/>
                </a:cubicBezTo>
                <a:cubicBezTo>
                  <a:pt x="13955" y="16639"/>
                  <a:pt x="14284" y="15887"/>
                  <a:pt x="14284" y="14930"/>
                </a:cubicBezTo>
                <a:cubicBezTo>
                  <a:pt x="14284" y="13963"/>
                  <a:pt x="13973" y="13211"/>
                  <a:pt x="13361" y="12681"/>
                </a:cubicBezTo>
                <a:cubicBezTo>
                  <a:pt x="12748" y="12151"/>
                  <a:pt x="11879" y="11883"/>
                  <a:pt x="10809" y="11883"/>
                </a:cubicBezTo>
                <a:cubicBezTo>
                  <a:pt x="10242" y="11883"/>
                  <a:pt x="9456" y="11991"/>
                  <a:pt x="8459" y="12223"/>
                </a:cubicBezTo>
                <a:cubicBezTo>
                  <a:pt x="8578" y="10844"/>
                  <a:pt x="8706" y="9459"/>
                  <a:pt x="8834" y="8075"/>
                </a:cubicBezTo>
                <a:cubicBezTo>
                  <a:pt x="9236" y="8121"/>
                  <a:pt x="9547" y="8147"/>
                  <a:pt x="9776" y="8147"/>
                </a:cubicBezTo>
                <a:cubicBezTo>
                  <a:pt x="10718" y="8147"/>
                  <a:pt x="11532" y="7910"/>
                  <a:pt x="12163" y="7421"/>
                </a:cubicBezTo>
                <a:cubicBezTo>
                  <a:pt x="12784" y="6932"/>
                  <a:pt x="13114" y="6366"/>
                  <a:pt x="13114" y="5697"/>
                </a:cubicBezTo>
                <a:cubicBezTo>
                  <a:pt x="13114" y="5059"/>
                  <a:pt x="12876" y="4560"/>
                  <a:pt x="12400" y="4174"/>
                </a:cubicBezTo>
                <a:cubicBezTo>
                  <a:pt x="11925" y="3788"/>
                  <a:pt x="11276" y="3603"/>
                  <a:pt x="10434" y="3603"/>
                </a:cubicBezTo>
                <a:cubicBezTo>
                  <a:pt x="9584" y="3603"/>
                  <a:pt x="8880" y="3798"/>
                  <a:pt x="8349" y="4215"/>
                </a:cubicBezTo>
                <a:cubicBezTo>
                  <a:pt x="7819" y="4632"/>
                  <a:pt x="7453" y="5358"/>
                  <a:pt x="7261" y="6397"/>
                </a:cubicBezTo>
              </a:path>
            </a:pathLst>
          </a:custGeom>
          <a:solidFill>
            <a:srgbClr val="FFFF00">
              <a:alpha val="0"/>
            </a:srgbClr>
          </a:solidFill>
          <a:ln w="12700">
            <a:solidFill>
              <a:srgbClr val="FF0000"/>
            </a:solidFill>
          </a:ln>
        </p:spPr>
        <p:txBody>
          <a:bodyPr lIns="0" tIns="0" rIns="0" bIns="0" anchor="ctr"/>
          <a:lstStyle/>
          <a:p>
            <a:pPr lvl="0" algn="ctr">
              <a:defRPr>
                <a:solidFill>
                  <a:srgbClr val="FFFF00"/>
                </a:solidFill>
              </a:defRPr>
            </a:pPr>
          </a:p>
        </p:txBody>
      </p:sp>
      <p:sp>
        <p:nvSpPr>
          <p:cNvPr id="211" name="Shape 211"/>
          <p:cNvSpPr/>
          <p:nvPr/>
        </p:nvSpPr>
        <p:spPr>
          <a:xfrm>
            <a:off x="1435099" y="419100"/>
            <a:ext cx="6044866" cy="77895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lvl="0">
              <a:lnSpc>
                <a:spcPts val="6100"/>
              </a:lnSpc>
            </a:pPr>
            <a:r>
              <a:rPr sz="4300">
                <a:latin typeface="Comic Sans MS"/>
                <a:ea typeface="Comic Sans MS"/>
                <a:cs typeface="Comic Sans MS"/>
                <a:sym typeface="Comic Sans MS"/>
              </a:rPr>
              <a:t>Comforting</a:t>
            </a:r>
            <a:r>
              <a:rPr sz="4300">
                <a:latin typeface="Times New Roman"/>
                <a:ea typeface="Times New Roman"/>
                <a:cs typeface="Times New Roman"/>
                <a:sym typeface="Times New Roman"/>
              </a:rPr>
              <a:t> </a:t>
            </a:r>
            <a:r>
              <a:rPr sz="4300">
                <a:latin typeface="Comic Sans MS"/>
                <a:ea typeface="Comic Sans MS"/>
                <a:cs typeface="Comic Sans MS"/>
                <a:sym typeface="Comic Sans MS"/>
              </a:rPr>
              <a:t>or</a:t>
            </a:r>
            <a:r>
              <a:rPr sz="4300">
                <a:latin typeface="Times New Roman"/>
                <a:ea typeface="Times New Roman"/>
                <a:cs typeface="Times New Roman"/>
                <a:sym typeface="Times New Roman"/>
              </a:rPr>
              <a:t> </a:t>
            </a:r>
            <a:r>
              <a:rPr sz="4300">
                <a:latin typeface="Comic Sans MS"/>
                <a:ea typeface="Comic Sans MS"/>
                <a:cs typeface="Comic Sans MS"/>
                <a:sym typeface="Comic Sans MS"/>
              </a:rPr>
              <a:t>bad</a:t>
            </a:r>
            <a:r>
              <a:rPr sz="4300">
                <a:latin typeface="Times New Roman"/>
                <a:ea typeface="Times New Roman"/>
                <a:cs typeface="Times New Roman"/>
                <a:sym typeface="Times New Roman"/>
              </a:rPr>
              <a:t> </a:t>
            </a:r>
            <a:r>
              <a:rPr sz="4300">
                <a:latin typeface="Comic Sans MS"/>
                <a:ea typeface="Comic Sans MS"/>
                <a:cs typeface="Comic Sans MS"/>
                <a:sym typeface="Comic Sans MS"/>
              </a:rPr>
              <a:t>luck?</a:t>
            </a:r>
          </a:p>
        </p:txBody>
      </p:sp>
      <p:sp>
        <p:nvSpPr>
          <p:cNvPr id="212" name="Shape 212"/>
          <p:cNvSpPr/>
          <p:nvPr/>
        </p:nvSpPr>
        <p:spPr>
          <a:xfrm>
            <a:off x="381000" y="5638800"/>
            <a:ext cx="3476378" cy="98541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lvl="0">
              <a:lnSpc>
                <a:spcPts val="2200"/>
              </a:lnSpc>
            </a:pPr>
            <a:r>
              <a:rPr sz="2400">
                <a:latin typeface="Times New Roman Bold"/>
                <a:ea typeface="Times New Roman Bold"/>
                <a:cs typeface="Times New Roman Bold"/>
                <a:sym typeface="Times New Roman Bold"/>
              </a:rPr>
              <a:t>China</a:t>
            </a:r>
            <a:r>
              <a:rPr sz="2400">
                <a:latin typeface="Times New Roman"/>
                <a:ea typeface="Times New Roman"/>
                <a:cs typeface="Times New Roman"/>
                <a:sym typeface="Times New Roman"/>
              </a:rPr>
              <a:t> </a:t>
            </a:r>
            <a:r>
              <a:rPr sz="2400">
                <a:latin typeface="Times New Roman Bold"/>
                <a:ea typeface="Times New Roman Bold"/>
                <a:cs typeface="Times New Roman Bold"/>
                <a:sym typeface="Times New Roman Bold"/>
              </a:rPr>
              <a:t>–</a:t>
            </a:r>
            <a:r>
              <a:rPr sz="2400">
                <a:latin typeface="Times New Roman"/>
                <a:ea typeface="Times New Roman"/>
                <a:cs typeface="Times New Roman"/>
                <a:sym typeface="Times New Roman"/>
              </a:rPr>
              <a:t> </a:t>
            </a:r>
            <a:r>
              <a:rPr sz="2400">
                <a:latin typeface="Times New Roman Bold"/>
                <a:ea typeface="Times New Roman Bold"/>
                <a:cs typeface="Times New Roman Bold"/>
                <a:sym typeface="Times New Roman Bold"/>
              </a:rPr>
              <a:t>comforting</a:t>
            </a:r>
            <a:r>
              <a:rPr sz="2400">
                <a:latin typeface="Times New Roman"/>
                <a:ea typeface="Times New Roman"/>
                <a:cs typeface="Times New Roman"/>
                <a:sym typeface="Times New Roman"/>
              </a:rPr>
              <a:t> </a:t>
            </a:r>
            <a:r>
              <a:rPr sz="2400">
                <a:latin typeface="Times New Roman Bold"/>
                <a:ea typeface="Times New Roman Bold"/>
                <a:cs typeface="Times New Roman Bold"/>
                <a:sym typeface="Times New Roman Bold"/>
              </a:rPr>
              <a:t>and</a:t>
            </a:r>
            <a:endParaRPr sz="2400">
              <a:latin typeface="Times New Roman Bold"/>
              <a:ea typeface="Times New Roman Bold"/>
              <a:cs typeface="Times New Roman Bold"/>
              <a:sym typeface="Times New Roman Bold"/>
            </a:endParaRPr>
          </a:p>
          <a:p>
            <a:pPr lvl="0">
              <a:lnSpc>
                <a:spcPts val="2800"/>
              </a:lnSpc>
            </a:pPr>
            <a:r>
              <a:rPr sz="2400">
                <a:latin typeface="Times New Roman Bold"/>
                <a:ea typeface="Times New Roman Bold"/>
                <a:cs typeface="Times New Roman Bold"/>
                <a:sym typeface="Times New Roman Bold"/>
              </a:rPr>
              <a:t>thought</a:t>
            </a:r>
            <a:r>
              <a:rPr sz="2400">
                <a:latin typeface="Times New Roman"/>
                <a:ea typeface="Times New Roman"/>
                <a:cs typeface="Times New Roman"/>
                <a:sym typeface="Times New Roman"/>
              </a:rPr>
              <a:t> </a:t>
            </a:r>
            <a:r>
              <a:rPr sz="2400">
                <a:latin typeface="Times New Roman Bold"/>
                <a:ea typeface="Times New Roman Bold"/>
                <a:cs typeface="Times New Roman Bold"/>
                <a:sym typeface="Times New Roman Bold"/>
              </a:rPr>
              <a:t>to</a:t>
            </a:r>
            <a:r>
              <a:rPr sz="2400">
                <a:latin typeface="Times New Roman"/>
                <a:ea typeface="Times New Roman"/>
                <a:cs typeface="Times New Roman"/>
                <a:sym typeface="Times New Roman"/>
              </a:rPr>
              <a:t> </a:t>
            </a:r>
            <a:r>
              <a:rPr sz="2400">
                <a:latin typeface="Times New Roman Bold"/>
                <a:ea typeface="Times New Roman Bold"/>
                <a:cs typeface="Times New Roman Bold"/>
                <a:sym typeface="Times New Roman Bold"/>
              </a:rPr>
              <a:t>bring</a:t>
            </a:r>
            <a:r>
              <a:rPr sz="2400">
                <a:latin typeface="Times New Roman"/>
                <a:ea typeface="Times New Roman"/>
                <a:cs typeface="Times New Roman"/>
                <a:sym typeface="Times New Roman"/>
              </a:rPr>
              <a:t> </a:t>
            </a:r>
            <a:r>
              <a:rPr sz="2400">
                <a:latin typeface="Times New Roman Bold"/>
                <a:ea typeface="Times New Roman Bold"/>
                <a:cs typeface="Times New Roman Bold"/>
                <a:sym typeface="Times New Roman Bold"/>
              </a:rPr>
              <a:t>you</a:t>
            </a:r>
            <a:r>
              <a:rPr sz="2400">
                <a:latin typeface="Times New Roman"/>
                <a:ea typeface="Times New Roman"/>
                <a:cs typeface="Times New Roman"/>
                <a:sym typeface="Times New Roman"/>
              </a:rPr>
              <a:t> </a:t>
            </a:r>
            <a:r>
              <a:rPr sz="2400">
                <a:latin typeface="Times New Roman Bold"/>
                <a:ea typeface="Times New Roman Bold"/>
                <a:cs typeface="Times New Roman Bold"/>
                <a:sym typeface="Times New Roman Bold"/>
              </a:rPr>
              <a:t>good</a:t>
            </a:r>
            <a:endParaRPr sz="2400">
              <a:latin typeface="Times New Roman Bold"/>
              <a:ea typeface="Times New Roman Bold"/>
              <a:cs typeface="Times New Roman Bold"/>
              <a:sym typeface="Times New Roman Bold"/>
            </a:endParaRPr>
          </a:p>
          <a:p>
            <a:pPr lvl="0">
              <a:lnSpc>
                <a:spcPts val="2800"/>
              </a:lnSpc>
            </a:pPr>
            <a:r>
              <a:rPr sz="2400">
                <a:latin typeface="Times New Roman Bold"/>
                <a:ea typeface="Times New Roman Bold"/>
                <a:cs typeface="Times New Roman Bold"/>
                <a:sym typeface="Times New Roman Bold"/>
              </a:rPr>
              <a:t>health</a:t>
            </a:r>
          </a:p>
        </p:txBody>
      </p:sp>
      <p:sp>
        <p:nvSpPr>
          <p:cNvPr id="213" name="Shape 213"/>
          <p:cNvSpPr/>
          <p:nvPr/>
        </p:nvSpPr>
        <p:spPr>
          <a:xfrm>
            <a:off x="5473699" y="5638800"/>
            <a:ext cx="3300811" cy="98541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lvl="0">
              <a:lnSpc>
                <a:spcPts val="2200"/>
              </a:lnSpc>
              <a:tabLst>
                <a:tab pos="127000" algn="l"/>
                <a:tab pos="1574800" algn="l"/>
              </a:tabLst>
            </a:pPr>
            <a:r>
              <a:rPr sz="2400">
                <a:latin typeface="Times New Roman Bold"/>
                <a:ea typeface="Times New Roman Bold"/>
                <a:cs typeface="Times New Roman Bold"/>
                <a:sym typeface="Times New Roman Bold"/>
              </a:rPr>
              <a:t>USA</a:t>
            </a:r>
            <a:r>
              <a:rPr sz="2400">
                <a:latin typeface="Times New Roman"/>
                <a:ea typeface="Times New Roman"/>
                <a:cs typeface="Times New Roman"/>
                <a:sym typeface="Times New Roman"/>
              </a:rPr>
              <a:t> </a:t>
            </a:r>
            <a:r>
              <a:rPr sz="2400">
                <a:latin typeface="Times New Roman Bold"/>
                <a:ea typeface="Times New Roman Bold"/>
                <a:cs typeface="Times New Roman Bold"/>
                <a:sym typeface="Times New Roman Bold"/>
              </a:rPr>
              <a:t>–</a:t>
            </a:r>
            <a:r>
              <a:rPr sz="2400">
                <a:latin typeface="Times New Roman"/>
                <a:ea typeface="Times New Roman"/>
                <a:cs typeface="Times New Roman"/>
                <a:sym typeface="Times New Roman"/>
              </a:rPr>
              <a:t> </a:t>
            </a:r>
            <a:r>
              <a:rPr sz="2400">
                <a:latin typeface="Times New Roman Bold"/>
                <a:ea typeface="Times New Roman Bold"/>
                <a:cs typeface="Times New Roman Bold"/>
                <a:sym typeface="Times New Roman Bold"/>
              </a:rPr>
              <a:t>bad</a:t>
            </a:r>
            <a:r>
              <a:rPr sz="2400">
                <a:latin typeface="Times New Roman"/>
                <a:ea typeface="Times New Roman"/>
                <a:cs typeface="Times New Roman"/>
                <a:sym typeface="Times New Roman"/>
              </a:rPr>
              <a:t> </a:t>
            </a:r>
            <a:r>
              <a:rPr sz="2400">
                <a:latin typeface="Times New Roman Bold"/>
                <a:ea typeface="Times New Roman Bold"/>
                <a:cs typeface="Times New Roman Bold"/>
                <a:sym typeface="Times New Roman Bold"/>
              </a:rPr>
              <a:t>luck,</a:t>
            </a:r>
            <a:r>
              <a:rPr sz="2400">
                <a:latin typeface="Times New Roman"/>
                <a:ea typeface="Times New Roman"/>
                <a:cs typeface="Times New Roman"/>
                <a:sym typeface="Times New Roman"/>
              </a:rPr>
              <a:t> </a:t>
            </a:r>
            <a:r>
              <a:rPr sz="2400">
                <a:latin typeface="Times New Roman Bold"/>
                <a:ea typeface="Times New Roman Bold"/>
                <a:cs typeface="Times New Roman Bold"/>
                <a:sym typeface="Times New Roman Bold"/>
              </a:rPr>
              <a:t>you</a:t>
            </a:r>
            <a:r>
              <a:rPr sz="2400">
                <a:latin typeface="Times New Roman"/>
                <a:ea typeface="Times New Roman"/>
                <a:cs typeface="Times New Roman"/>
                <a:sym typeface="Times New Roman"/>
              </a:rPr>
              <a:t> </a:t>
            </a:r>
            <a:r>
              <a:rPr sz="2400">
                <a:latin typeface="Times New Roman Bold"/>
                <a:ea typeface="Times New Roman Bold"/>
                <a:cs typeface="Times New Roman Bold"/>
                <a:sym typeface="Times New Roman Bold"/>
              </a:rPr>
              <a:t>are</a:t>
            </a:r>
            <a:endParaRPr sz="2400">
              <a:latin typeface="Times New Roman Bold"/>
              <a:ea typeface="Times New Roman Bold"/>
              <a:cs typeface="Times New Roman Bold"/>
              <a:sym typeface="Times New Roman Bold"/>
            </a:endParaRPr>
          </a:p>
          <a:p>
            <a:pPr lvl="0">
              <a:lnSpc>
                <a:spcPts val="2800"/>
              </a:lnSpc>
              <a:tabLst>
                <a:tab pos="127000" algn="l"/>
                <a:tab pos="1574800" algn="l"/>
              </a:tabLst>
            </a:pPr>
            <a:r>
              <a:t>	</a:t>
            </a:r>
            <a:r>
              <a:rPr sz="2400">
                <a:latin typeface="Times New Roman Bold"/>
                <a:ea typeface="Times New Roman Bold"/>
                <a:cs typeface="Times New Roman Bold"/>
                <a:sym typeface="Times New Roman Bold"/>
              </a:rPr>
              <a:t>unlikely</a:t>
            </a:r>
            <a:r>
              <a:rPr sz="2400">
                <a:latin typeface="Times New Roman"/>
                <a:ea typeface="Times New Roman"/>
                <a:cs typeface="Times New Roman"/>
                <a:sym typeface="Times New Roman"/>
              </a:rPr>
              <a:t> </a:t>
            </a:r>
            <a:r>
              <a:rPr sz="2400">
                <a:latin typeface="Times New Roman Bold"/>
                <a:ea typeface="Times New Roman Bold"/>
                <a:cs typeface="Times New Roman Bold"/>
                <a:sym typeface="Times New Roman Bold"/>
              </a:rPr>
              <a:t>to</a:t>
            </a:r>
            <a:r>
              <a:rPr sz="2400">
                <a:latin typeface="Times New Roman"/>
                <a:ea typeface="Times New Roman"/>
                <a:cs typeface="Times New Roman"/>
                <a:sym typeface="Times New Roman"/>
              </a:rPr>
              <a:t> </a:t>
            </a:r>
            <a:r>
              <a:rPr sz="2400">
                <a:latin typeface="Times New Roman Bold"/>
                <a:ea typeface="Times New Roman Bold"/>
                <a:cs typeface="Times New Roman Bold"/>
                <a:sym typeface="Times New Roman Bold"/>
              </a:rPr>
              <a:t>see</a:t>
            </a:r>
            <a:r>
              <a:rPr sz="2400">
                <a:latin typeface="Times New Roman"/>
                <a:ea typeface="Times New Roman"/>
                <a:cs typeface="Times New Roman"/>
                <a:sym typeface="Times New Roman"/>
              </a:rPr>
              <a:t> </a:t>
            </a:r>
            <a:r>
              <a:rPr sz="2400">
                <a:latin typeface="Times New Roman Bold"/>
                <a:ea typeface="Times New Roman Bold"/>
                <a:cs typeface="Times New Roman Bold"/>
                <a:sym typeface="Times New Roman Bold"/>
              </a:rPr>
              <a:t>a</a:t>
            </a:r>
            <a:r>
              <a:rPr sz="2400">
                <a:latin typeface="Times New Roman"/>
                <a:ea typeface="Times New Roman"/>
                <a:cs typeface="Times New Roman"/>
                <a:sym typeface="Times New Roman"/>
              </a:rPr>
              <a:t> </a:t>
            </a:r>
            <a:r>
              <a:rPr sz="2400">
                <a:latin typeface="Times New Roman Bold"/>
                <a:ea typeface="Times New Roman Bold"/>
                <a:cs typeface="Times New Roman Bold"/>
                <a:sym typeface="Times New Roman Bold"/>
              </a:rPr>
              <a:t>house</a:t>
            </a:r>
            <a:endParaRPr sz="2400">
              <a:latin typeface="Times New Roman Bold"/>
              <a:ea typeface="Times New Roman Bold"/>
              <a:cs typeface="Times New Roman Bold"/>
              <a:sym typeface="Times New Roman Bold"/>
            </a:endParaRPr>
          </a:p>
          <a:p>
            <a:pPr lvl="0">
              <a:lnSpc>
                <a:spcPts val="2800"/>
              </a:lnSpc>
              <a:tabLst>
                <a:tab pos="127000" algn="l"/>
                <a:tab pos="1574800" algn="l"/>
              </a:tabLst>
            </a:pPr>
            <a:r>
              <a:t>		</a:t>
            </a:r>
            <a:r>
              <a:rPr sz="2400">
                <a:latin typeface="Times New Roman Bold"/>
                <a:ea typeface="Times New Roman Bold"/>
                <a:cs typeface="Times New Roman Bold"/>
                <a:sym typeface="Times New Roman Bold"/>
              </a:rPr>
              <a:t>numbered</a:t>
            </a:r>
            <a:r>
              <a:rPr sz="2400">
                <a:latin typeface="Times New Roman"/>
                <a:ea typeface="Times New Roman"/>
                <a:cs typeface="Times New Roman"/>
                <a:sym typeface="Times New Roman"/>
              </a:rPr>
              <a:t> </a:t>
            </a:r>
            <a:r>
              <a:rPr sz="2400">
                <a:latin typeface="Times New Roman Bold"/>
                <a:ea typeface="Times New Roman Bold"/>
                <a:cs typeface="Times New Roman Bold"/>
                <a:sym typeface="Times New Roman Bold"/>
              </a:rPr>
              <a:t>13</a:t>
            </a:r>
          </a:p>
        </p:txBody>
      </p:sp>
    </p:spTree>
  </p:cSld>
  <p:clrMapOvr>
    <a:masterClrMapping/>
  </p:clrMapOvr>
  <p:transitio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4" presetID="2" grpId="1" fill="hold">
                                  <p:stCondLst>
                                    <p:cond delay="0"/>
                                  </p:stCondLst>
                                  <p:iterate type="el" backwards="0">
                                    <p:tmAbs val="0"/>
                                  </p:iterate>
                                  <p:childTnLst>
                                    <p:set>
                                      <p:cBhvr>
                                        <p:cTn id="6" fill="hold"/>
                                        <p:tgtEl>
                                          <p:spTgt spid="213"/>
                                        </p:tgtEl>
                                        <p:attrNameLst>
                                          <p:attrName>style.visibility</p:attrName>
                                        </p:attrNameLst>
                                      </p:cBhvr>
                                      <p:to>
                                        <p:strVal val="visible"/>
                                      </p:to>
                                    </p:set>
                                    <p:anim calcmode="lin" valueType="num">
                                      <p:cBhvr>
                                        <p:cTn id="7" dur="500" fill="hold"/>
                                        <p:tgtEl>
                                          <p:spTgt spid="213"/>
                                        </p:tgtEl>
                                        <p:attrNameLst>
                                          <p:attrName>ppt_x</p:attrName>
                                        </p:attrNameLst>
                                      </p:cBhvr>
                                      <p:tavLst>
                                        <p:tav tm="0">
                                          <p:val>
                                            <p:strVal val="#ppt_x"/>
                                          </p:val>
                                        </p:tav>
                                        <p:tav tm="100000">
                                          <p:val>
                                            <p:strVal val="#ppt_x"/>
                                          </p:val>
                                        </p:tav>
                                      </p:tavLst>
                                    </p:anim>
                                    <p:anim calcmode="lin" valueType="num">
                                      <p:cBhvr>
                                        <p:cTn id="8" dur="500" fill="hold"/>
                                        <p:tgtEl>
                                          <p:spTgt spid="2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nodeType="clickEffect" presetClass="entr" presetSubtype="4" presetID="2" grpId="2" fill="hold">
                                  <p:stCondLst>
                                    <p:cond delay="0"/>
                                  </p:stCondLst>
                                  <p:iterate type="el" backwards="0">
                                    <p:tmAbs val="0"/>
                                  </p:iterate>
                                  <p:childTnLst>
                                    <p:set>
                                      <p:cBhvr>
                                        <p:cTn id="12" fill="hold"/>
                                        <p:tgtEl>
                                          <p:spTgt spid="212"/>
                                        </p:tgtEl>
                                        <p:attrNameLst>
                                          <p:attrName>style.visibility</p:attrName>
                                        </p:attrNameLst>
                                      </p:cBhvr>
                                      <p:to>
                                        <p:strVal val="visible"/>
                                      </p:to>
                                    </p:set>
                                    <p:anim calcmode="lin" valueType="num">
                                      <p:cBhvr>
                                        <p:cTn id="13" dur="500" fill="hold"/>
                                        <p:tgtEl>
                                          <p:spTgt spid="212"/>
                                        </p:tgtEl>
                                        <p:attrNameLst>
                                          <p:attrName>ppt_x</p:attrName>
                                        </p:attrNameLst>
                                      </p:cBhvr>
                                      <p:tavLst>
                                        <p:tav tm="0">
                                          <p:val>
                                            <p:strVal val="#ppt_x"/>
                                          </p:val>
                                        </p:tav>
                                        <p:tav tm="100000">
                                          <p:val>
                                            <p:strVal val="#ppt_x"/>
                                          </p:val>
                                        </p:tav>
                                      </p:tavLst>
                                    </p:anim>
                                    <p:anim calcmode="lin" valueType="num">
                                      <p:cBhvr>
                                        <p:cTn id="14" dur="500" fill="hold"/>
                                        <p:tgtEl>
                                          <p:spTgt spid="2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13" grpId="1"/>
      <p:bldP build="whole" bldLvl="1" animBg="1" rev="0" advAuto="0" spid="212" grpId="2"/>
    </p:bldLst>
  </p:timing>
</p:sld>
</file>

<file path=ppt/slides/slide2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15" name="Shape 215"/>
          <p:cNvSpPr/>
          <p:nvPr>
            <p:ph type="title"/>
          </p:nvPr>
        </p:nvSpPr>
        <p:spPr>
          <a:xfrm>
            <a:off x="457200" y="274638"/>
            <a:ext cx="8229600" cy="1143001"/>
          </a:xfrm>
          <a:prstGeom prst="rect">
            <a:avLst/>
          </a:prstGeom>
        </p:spPr>
        <p:txBody>
          <a:bodyPr/>
          <a:lstStyle>
            <a:lvl1pPr>
              <a:defRPr b="1"/>
            </a:lvl1pPr>
          </a:lstStyle>
          <a:p>
            <a:pPr lvl="0">
              <a:defRPr b="0" sz="1800"/>
            </a:pPr>
            <a:r>
              <a:rPr b="1" sz="4400"/>
              <a:t>More cultural Differences…</a:t>
            </a:r>
          </a:p>
        </p:txBody>
      </p:sp>
      <p:pic>
        <p:nvPicPr>
          <p:cNvPr id="216" name="media5.mp4"/>
          <p:cNvPicPr/>
          <p:nvPr>
            <a:videoFile r:link="rId2"/>
            <p:extLst>
              <p:ext uri="{DAA4B4D4-6D71-4841-9C94-3DE7FCFB9230}">
                <p14:media xmlns:p14="http://schemas.microsoft.com/office/powerpoint/2010/main" r:embed="rId3"/>
              </p:ext>
            </p:extLst>
          </p:nvPr>
        </p:nvPicPr>
        <p:blipFill>
          <a:blip r:embed="rId4">
            <a:extLst/>
          </a:blip>
          <a:stretch>
            <a:fillRect/>
          </a:stretch>
        </p:blipFill>
        <p:spPr>
          <a:xfrm>
            <a:off x="534987" y="1296987"/>
            <a:ext cx="7969630" cy="5313087"/>
          </a:xfrm>
          <a:prstGeom prst="rect">
            <a:avLst/>
          </a:prstGeom>
        </p:spPr>
      </p:pic>
      <p:sp>
        <p:nvSpPr>
          <p:cNvPr id="217" name="Shape 217"/>
          <p:cNvSpPr/>
          <p:nvPr/>
        </p:nvSpPr>
        <p:spPr>
          <a:xfrm>
            <a:off x="8067131" y="6499335"/>
            <a:ext cx="990859" cy="3708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lvl="0"/>
            <a:r>
              <a:t>Video 6m</a:t>
            </a:r>
          </a:p>
        </p:txBody>
      </p:sp>
    </p:spTree>
  </p:cSld>
  <p:clrMapOvr>
    <a:masterClrMapping/>
  </p:clrMapOvr>
  <p:transitio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nodeType="afterEffect" presetClass="mediacall" presetSubtype="0" presetID="1" grpId="1" fill="hold">
                                  <p:stCondLst>
                                    <p:cond delay="0"/>
                                  </p:stCondLst>
                                  <p:childTnLst>
                                    <p:cmd type="call" cmd="playFrom(0.0)">
                                      <p:cBhvr>
                                        <p:cTn id="6" dur="387968" fill="hold"/>
                                        <p:tgtEl>
                                          <p:spTgt spid="216"/>
                                        </p:tgtEl>
                                      </p:cBhvr>
                                    </p:cmd>
                                  </p:childTnLst>
                                </p:cTn>
                              </p:par>
                            </p:childTnLst>
                          </p:cTn>
                        </p:par>
                      </p:childTnLst>
                    </p:cTn>
                  </p:par>
                  <p:par>
                    <p:cTn id="7" fill="hold">
                      <p:stCondLst>
                        <p:cond delay="indefinite"/>
                      </p:stCondLst>
                      <p:childTnLst>
                        <p:par>
                          <p:cTn id="8" fill="hold">
                            <p:stCondLst>
                              <p:cond delay="0"/>
                            </p:stCondLst>
                            <p:childTnLst>
                              <p:par>
                                <p:cTn id="9" nodeType="clickEffect" presetClass="mediacall" presetSubtype="0" presetID="3" grpId="2" fill="hold">
                                  <p:stCondLst>
                                    <p:cond delay="0"/>
                                  </p:stCondLst>
                                  <p:childTnLst>
                                    <p:cmd type="call" cmd="stop">
                                      <p:cBhvr>
                                        <p:cTn id="10" dur="1000" fill="hold"/>
                                        <p:tgtEl>
                                          <p:spTgt spid="216"/>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80000">
                <p:cTn id="11" fill="hold" display="0">
                  <p:stCondLst>
                    <p:cond delay="indefinite"/>
                  </p:stCondLst>
                </p:cTn>
                <p:tgtEl>
                  <p:spTgt spid="216"/>
                </p:tgtEl>
              </p:cMediaNode>
            </p:vide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19" name="Shape 219"/>
          <p:cNvSpPr/>
          <p:nvPr>
            <p:ph type="body" idx="1"/>
          </p:nvPr>
        </p:nvSpPr>
        <p:spPr>
          <a:xfrm>
            <a:off x="6449076" y="400234"/>
            <a:ext cx="2534531" cy="6460942"/>
          </a:xfrm>
          <a:prstGeom prst="rect">
            <a:avLst/>
          </a:prstGeom>
        </p:spPr>
        <p:txBody>
          <a:bodyPr/>
          <a:lstStyle/>
          <a:p>
            <a:pPr lvl="0" marL="257175" indent="-257175">
              <a:spcBef>
                <a:spcPts val="500"/>
              </a:spcBef>
              <a:defRPr sz="1800"/>
            </a:pPr>
            <a:r>
              <a:rPr sz="2400"/>
              <a:t>Easy to make a mistake</a:t>
            </a:r>
            <a:endParaRPr sz="2400"/>
          </a:p>
          <a:p>
            <a:pPr lvl="0" marL="257175" indent="-257175">
              <a:spcBef>
                <a:spcPts val="500"/>
              </a:spcBef>
              <a:defRPr sz="1800"/>
            </a:pPr>
            <a:r>
              <a:rPr sz="2400"/>
              <a:t>Especially when translating to another language</a:t>
            </a:r>
          </a:p>
        </p:txBody>
      </p:sp>
      <p:pic>
        <p:nvPicPr>
          <p:cNvPr id="220" name="image41.png"/>
          <p:cNvPicPr/>
          <p:nvPr/>
        </p:nvPicPr>
        <p:blipFill>
          <a:blip r:embed="rId2">
            <a:extLst/>
          </a:blip>
          <a:stretch>
            <a:fillRect/>
          </a:stretch>
        </p:blipFill>
        <p:spPr>
          <a:xfrm>
            <a:off x="0" y="1754186"/>
            <a:ext cx="2299570" cy="5106989"/>
          </a:xfrm>
          <a:prstGeom prst="rect">
            <a:avLst/>
          </a:prstGeom>
          <a:ln w="12700">
            <a:miter lim="400000"/>
          </a:ln>
        </p:spPr>
      </p:pic>
      <p:pic>
        <p:nvPicPr>
          <p:cNvPr id="221" name="image42.png"/>
          <p:cNvPicPr/>
          <p:nvPr/>
        </p:nvPicPr>
        <p:blipFill>
          <a:blip r:embed="rId3">
            <a:extLst/>
          </a:blip>
          <a:stretch>
            <a:fillRect/>
          </a:stretch>
        </p:blipFill>
        <p:spPr>
          <a:xfrm>
            <a:off x="3811587" y="4040187"/>
            <a:ext cx="4343401" cy="2576305"/>
          </a:xfrm>
          <a:prstGeom prst="rect">
            <a:avLst/>
          </a:prstGeom>
          <a:ln w="12700">
            <a:miter lim="400000"/>
          </a:ln>
        </p:spPr>
      </p:pic>
      <p:pic>
        <p:nvPicPr>
          <p:cNvPr id="222" name="image43.png"/>
          <p:cNvPicPr/>
          <p:nvPr/>
        </p:nvPicPr>
        <p:blipFill>
          <a:blip r:embed="rId4">
            <a:extLst/>
          </a:blip>
          <a:srcRect l="0" t="26176" r="0" b="18164"/>
          <a:stretch>
            <a:fillRect/>
          </a:stretch>
        </p:blipFill>
        <p:spPr>
          <a:xfrm>
            <a:off x="2516186" y="1220786"/>
            <a:ext cx="3429610" cy="2545860"/>
          </a:xfrm>
          <a:prstGeom prst="rect">
            <a:avLst/>
          </a:prstGeom>
          <a:ln w="12700">
            <a:miter lim="400000"/>
          </a:ln>
        </p:spPr>
      </p:pic>
      <p:sp>
        <p:nvSpPr>
          <p:cNvPr id="223" name="Shape 223"/>
          <p:cNvSpPr/>
          <p:nvPr/>
        </p:nvSpPr>
        <p:spPr>
          <a:xfrm>
            <a:off x="20243" y="458787"/>
            <a:ext cx="7854503" cy="595095"/>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normAutofit fontScale="100000" lnSpcReduction="0"/>
          </a:bodyPr>
          <a:lstStyle>
            <a:lvl1pPr algn="ctr" defTabSz="731520">
              <a:lnSpc>
                <a:spcPct val="80000"/>
              </a:lnSpc>
              <a:defRPr b="1" sz="3200"/>
            </a:lvl1pPr>
          </a:lstStyle>
          <a:p>
            <a:pPr lvl="0">
              <a:defRPr b="0" sz="1800"/>
            </a:pPr>
            <a:r>
              <a:rPr b="1" sz="3200"/>
              <a:t>Lost in Translation?</a:t>
            </a:r>
          </a:p>
        </p:txBody>
      </p:sp>
    </p:spTree>
  </p:cSld>
  <p:clrMapOvr>
    <a:masterClrMapping/>
  </p:clrMapOvr>
  <p:transition spd="med" advClick="1"/>
</p:sld>
</file>

<file path=ppt/slides/slide2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25" name="Shape 225"/>
          <p:cNvSpPr/>
          <p:nvPr>
            <p:ph type="title"/>
          </p:nvPr>
        </p:nvSpPr>
        <p:spPr>
          <a:xfrm>
            <a:off x="457200" y="274638"/>
            <a:ext cx="8229600" cy="1143001"/>
          </a:xfrm>
          <a:prstGeom prst="rect">
            <a:avLst/>
          </a:prstGeom>
        </p:spPr>
        <p:txBody>
          <a:bodyPr/>
          <a:lstStyle>
            <a:lvl1pPr>
              <a:defRPr b="1"/>
            </a:lvl1pPr>
          </a:lstStyle>
          <a:p>
            <a:pPr lvl="0">
              <a:defRPr b="0" sz="1800"/>
            </a:pPr>
            <a:r>
              <a:rPr b="1" sz="4400"/>
              <a:t>Ethnic and cultural influences</a:t>
            </a:r>
          </a:p>
        </p:txBody>
      </p:sp>
      <p:pic>
        <p:nvPicPr>
          <p:cNvPr id="226" name="image44.png"/>
          <p:cNvPicPr/>
          <p:nvPr/>
        </p:nvPicPr>
        <p:blipFill>
          <a:blip r:embed="rId2">
            <a:extLst/>
          </a:blip>
          <a:stretch>
            <a:fillRect/>
          </a:stretch>
        </p:blipFill>
        <p:spPr>
          <a:xfrm>
            <a:off x="230186" y="1220787"/>
            <a:ext cx="2609666" cy="2590801"/>
          </a:xfrm>
          <a:prstGeom prst="rect">
            <a:avLst/>
          </a:prstGeom>
          <a:ln w="12700">
            <a:miter lim="400000"/>
          </a:ln>
        </p:spPr>
      </p:pic>
      <p:pic>
        <p:nvPicPr>
          <p:cNvPr id="227" name="image45.png"/>
          <p:cNvPicPr/>
          <p:nvPr/>
        </p:nvPicPr>
        <p:blipFill>
          <a:blip r:embed="rId3">
            <a:extLst/>
          </a:blip>
          <a:srcRect l="0" t="0" r="0" b="25090"/>
          <a:stretch>
            <a:fillRect/>
          </a:stretch>
        </p:blipFill>
        <p:spPr>
          <a:xfrm>
            <a:off x="2973386" y="1220787"/>
            <a:ext cx="2752091" cy="2576968"/>
          </a:xfrm>
          <a:prstGeom prst="rect">
            <a:avLst/>
          </a:prstGeom>
          <a:ln w="12700">
            <a:miter lim="400000"/>
          </a:ln>
        </p:spPr>
      </p:pic>
      <p:pic>
        <p:nvPicPr>
          <p:cNvPr id="228" name="image46.png"/>
          <p:cNvPicPr/>
          <p:nvPr/>
        </p:nvPicPr>
        <p:blipFill>
          <a:blip r:embed="rId4">
            <a:extLst/>
          </a:blip>
          <a:stretch>
            <a:fillRect/>
          </a:stretch>
        </p:blipFill>
        <p:spPr>
          <a:xfrm>
            <a:off x="153987" y="4040187"/>
            <a:ext cx="3978755" cy="2703514"/>
          </a:xfrm>
          <a:prstGeom prst="rect">
            <a:avLst/>
          </a:prstGeom>
          <a:ln w="12700">
            <a:miter lim="400000"/>
          </a:ln>
        </p:spPr>
      </p:pic>
      <p:pic>
        <p:nvPicPr>
          <p:cNvPr id="229" name="image47.png"/>
          <p:cNvPicPr/>
          <p:nvPr/>
        </p:nvPicPr>
        <p:blipFill>
          <a:blip r:embed="rId5">
            <a:extLst/>
          </a:blip>
          <a:srcRect l="24008" t="0" r="29289" b="0"/>
          <a:stretch>
            <a:fillRect/>
          </a:stretch>
        </p:blipFill>
        <p:spPr>
          <a:xfrm>
            <a:off x="6249987" y="1144587"/>
            <a:ext cx="2316719" cy="3200401"/>
          </a:xfrm>
          <a:prstGeom prst="rect">
            <a:avLst/>
          </a:prstGeom>
          <a:ln w="12700">
            <a:miter lim="400000"/>
          </a:ln>
        </p:spPr>
      </p:pic>
      <p:pic>
        <p:nvPicPr>
          <p:cNvPr id="230" name="image48.png"/>
          <p:cNvPicPr/>
          <p:nvPr/>
        </p:nvPicPr>
        <p:blipFill>
          <a:blip r:embed="rId6">
            <a:extLst/>
          </a:blip>
          <a:stretch>
            <a:fillRect/>
          </a:stretch>
        </p:blipFill>
        <p:spPr>
          <a:xfrm>
            <a:off x="4954587" y="4344987"/>
            <a:ext cx="3187570" cy="2387601"/>
          </a:xfrm>
          <a:prstGeom prst="rect">
            <a:avLst/>
          </a:prstGeom>
          <a:ln w="12700">
            <a:miter lim="400000"/>
          </a:ln>
        </p:spPr>
      </p:pic>
    </p:spTree>
  </p:cSld>
  <p:clrMapOvr>
    <a:masterClrMapping/>
  </p:clrMapOvr>
  <p:transition spd="med" advClick="1"/>
</p:sld>
</file>

<file path=ppt/slides/slide2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32" name="Shape 232"/>
          <p:cNvSpPr/>
          <p:nvPr>
            <p:ph type="title"/>
          </p:nvPr>
        </p:nvSpPr>
        <p:spPr>
          <a:xfrm>
            <a:off x="458787" y="306386"/>
            <a:ext cx="8229601" cy="1143001"/>
          </a:xfrm>
          <a:prstGeom prst="rect">
            <a:avLst/>
          </a:prstGeom>
        </p:spPr>
        <p:txBody>
          <a:bodyPr/>
          <a:lstStyle>
            <a:lvl1pPr>
              <a:defRPr b="1"/>
            </a:lvl1pPr>
          </a:lstStyle>
          <a:p>
            <a:pPr lvl="0">
              <a:defRPr b="0" sz="1800"/>
            </a:pPr>
            <a:r>
              <a:rPr b="1" sz="4400"/>
              <a:t>Try the GoodGuide… </a:t>
            </a:r>
          </a:p>
        </p:txBody>
      </p:sp>
      <p:pic>
        <p:nvPicPr>
          <p:cNvPr id="233" name="image49.png"/>
          <p:cNvPicPr/>
          <p:nvPr/>
        </p:nvPicPr>
        <p:blipFill>
          <a:blip r:embed="rId2">
            <a:extLst/>
          </a:blip>
          <a:stretch>
            <a:fillRect/>
          </a:stretch>
        </p:blipFill>
        <p:spPr>
          <a:xfrm>
            <a:off x="1144587" y="1601787"/>
            <a:ext cx="7011989" cy="4661149"/>
          </a:xfrm>
          <a:prstGeom prst="rect">
            <a:avLst/>
          </a:prstGeom>
          <a:ln w="12700">
            <a:miter lim="400000"/>
          </a:ln>
          <a:effectLst>
            <a:outerShdw sx="100000" sy="100000" kx="0" ky="0" algn="b" rotWithShape="0" blurRad="292100" dist="139700" dir="2700000">
              <a:srgbClr val="333333">
                <a:alpha val="64999"/>
              </a:srgbClr>
            </a:outerShdw>
          </a:effectLst>
        </p:spPr>
      </p:pic>
    </p:spTree>
  </p:cSld>
  <p:clrMapOvr>
    <a:masterClrMapping/>
  </p:clrMapOvr>
  <p:transition spd="med" advClick="1"/>
</p:sld>
</file>

<file path=ppt/slides/slide2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35" name="Shape 235"/>
          <p:cNvSpPr/>
          <p:nvPr/>
        </p:nvSpPr>
        <p:spPr>
          <a:xfrm>
            <a:off x="1905" y="14604"/>
            <a:ext cx="9144001" cy="6845301"/>
          </a:xfrm>
          <a:prstGeom prst="rect">
            <a:avLst/>
          </a:prstGeom>
          <a:solidFill>
            <a:srgbClr val="7030A0"/>
          </a:solidFill>
          <a:ln w="12700">
            <a:solidFill>
              <a:srgbClr val="000000">
                <a:alpha val="0"/>
              </a:srgbClr>
            </a:solidFill>
          </a:ln>
        </p:spPr>
        <p:txBody>
          <a:bodyPr lIns="0" tIns="0" rIns="0" bIns="0" anchor="ctr"/>
          <a:lstStyle/>
          <a:p>
            <a:pPr lvl="0" algn="ctr">
              <a:defRPr>
                <a:solidFill>
                  <a:srgbClr val="FFFFFF"/>
                </a:solidFill>
              </a:defRPr>
            </a:pPr>
          </a:p>
        </p:txBody>
      </p:sp>
      <p:sp>
        <p:nvSpPr>
          <p:cNvPr id="236" name="Shape 236"/>
          <p:cNvSpPr/>
          <p:nvPr/>
        </p:nvSpPr>
        <p:spPr>
          <a:xfrm>
            <a:off x="382586" y="611187"/>
            <a:ext cx="8264080" cy="1388899"/>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lvl="0">
              <a:lnSpc>
                <a:spcPts val="4000"/>
              </a:lnSpc>
              <a:tabLst>
                <a:tab pos="342900" algn="l"/>
              </a:tabLst>
            </a:pPr>
            <a:r>
              <a:rPr sz="2800">
                <a:solidFill>
                  <a:srgbClr val="FEFF00"/>
                </a:solidFill>
                <a:latin typeface="Comic Sans MS"/>
                <a:ea typeface="Comic Sans MS"/>
                <a:cs typeface="Comic Sans MS"/>
                <a:sym typeface="Comic Sans MS"/>
              </a:rPr>
              <a:t>•</a:t>
            </a:r>
            <a:r>
              <a:rPr sz="2800">
                <a:latin typeface="Times New Roman"/>
                <a:ea typeface="Times New Roman"/>
                <a:cs typeface="Times New Roman"/>
                <a:sym typeface="Times New Roman"/>
              </a:rPr>
              <a:t>  </a:t>
            </a:r>
            <a:r>
              <a:rPr sz="2800">
                <a:solidFill>
                  <a:srgbClr val="FFFF00"/>
                </a:solidFill>
                <a:latin typeface="Comic Sans MS"/>
                <a:ea typeface="Comic Sans MS"/>
                <a:cs typeface="Comic Sans MS"/>
                <a:sym typeface="Comic Sans MS"/>
              </a:rPr>
              <a:t>MORAL</a:t>
            </a:r>
            <a:r>
              <a:rPr sz="2800">
                <a:latin typeface="Times New Roman"/>
                <a:ea typeface="Times New Roman"/>
                <a:cs typeface="Times New Roman"/>
                <a:sym typeface="Times New Roman"/>
              </a:rPr>
              <a:t> </a:t>
            </a:r>
            <a:r>
              <a:rPr sz="2800">
                <a:solidFill>
                  <a:srgbClr val="FFFF00"/>
                </a:solidFill>
                <a:latin typeface="Comic Sans MS"/>
                <a:ea typeface="Comic Sans MS"/>
                <a:cs typeface="Comic Sans MS"/>
                <a:sym typeface="Comic Sans MS"/>
              </a:rPr>
              <a:t>ISSUES:</a:t>
            </a:r>
            <a:r>
              <a:rPr sz="2800">
                <a:latin typeface="Times New Roman"/>
                <a:ea typeface="Times New Roman"/>
                <a:cs typeface="Times New Roman"/>
                <a:sym typeface="Times New Roman"/>
              </a:rPr>
              <a:t> </a:t>
            </a:r>
            <a:r>
              <a:rPr sz="2800">
                <a:solidFill>
                  <a:srgbClr val="FFFF00"/>
                </a:solidFill>
                <a:latin typeface="Comic Sans MS"/>
                <a:ea typeface="Comic Sans MS"/>
                <a:cs typeface="Comic Sans MS"/>
                <a:sym typeface="Comic Sans MS"/>
              </a:rPr>
              <a:t>Making</a:t>
            </a:r>
            <a:r>
              <a:rPr sz="2800">
                <a:latin typeface="Times New Roman"/>
                <a:ea typeface="Times New Roman"/>
                <a:cs typeface="Times New Roman"/>
                <a:sym typeface="Times New Roman"/>
              </a:rPr>
              <a:t> </a:t>
            </a:r>
            <a:r>
              <a:rPr sz="2800">
                <a:solidFill>
                  <a:srgbClr val="FFFF00"/>
                </a:solidFill>
                <a:latin typeface="Comic Sans MS"/>
                <a:ea typeface="Comic Sans MS"/>
                <a:cs typeface="Comic Sans MS"/>
                <a:sym typeface="Comic Sans MS"/>
              </a:rPr>
              <a:t>sure</a:t>
            </a:r>
            <a:r>
              <a:rPr sz="2800">
                <a:latin typeface="Times New Roman"/>
                <a:ea typeface="Times New Roman"/>
                <a:cs typeface="Times New Roman"/>
                <a:sym typeface="Times New Roman"/>
              </a:rPr>
              <a:t> </a:t>
            </a:r>
            <a:r>
              <a:rPr sz="2800">
                <a:solidFill>
                  <a:srgbClr val="FFFF00"/>
                </a:solidFill>
                <a:latin typeface="Comic Sans MS"/>
                <a:ea typeface="Comic Sans MS"/>
                <a:cs typeface="Comic Sans MS"/>
                <a:sym typeface="Comic Sans MS"/>
              </a:rPr>
              <a:t>no</a:t>
            </a:r>
            <a:r>
              <a:rPr sz="2800">
                <a:latin typeface="Times New Roman"/>
                <a:ea typeface="Times New Roman"/>
                <a:cs typeface="Times New Roman"/>
                <a:sym typeface="Times New Roman"/>
              </a:rPr>
              <a:t> </a:t>
            </a:r>
            <a:r>
              <a:rPr sz="2800">
                <a:solidFill>
                  <a:srgbClr val="FFFF00"/>
                </a:solidFill>
                <a:latin typeface="Comic Sans MS"/>
                <a:ea typeface="Comic Sans MS"/>
                <a:cs typeface="Comic Sans MS"/>
                <a:sym typeface="Comic Sans MS"/>
              </a:rPr>
              <a:t>one</a:t>
            </a:r>
            <a:r>
              <a:rPr sz="2800">
                <a:latin typeface="Times New Roman"/>
                <a:ea typeface="Times New Roman"/>
                <a:cs typeface="Times New Roman"/>
                <a:sym typeface="Times New Roman"/>
              </a:rPr>
              <a:t> </a:t>
            </a:r>
            <a:r>
              <a:rPr sz="2800">
                <a:solidFill>
                  <a:srgbClr val="FFFF00"/>
                </a:solidFill>
                <a:latin typeface="Comic Sans MS"/>
                <a:ea typeface="Comic Sans MS"/>
                <a:cs typeface="Comic Sans MS"/>
                <a:sym typeface="Comic Sans MS"/>
              </a:rPr>
              <a:t>or</a:t>
            </a:r>
            <a:r>
              <a:rPr sz="2800">
                <a:latin typeface="Times New Roman"/>
                <a:ea typeface="Times New Roman"/>
                <a:cs typeface="Times New Roman"/>
                <a:sym typeface="Times New Roman"/>
              </a:rPr>
              <a:t> </a:t>
            </a:r>
            <a:r>
              <a:rPr sz="2800">
                <a:solidFill>
                  <a:srgbClr val="FFFF00"/>
                </a:solidFill>
                <a:latin typeface="Comic Sans MS"/>
                <a:ea typeface="Comic Sans MS"/>
                <a:cs typeface="Comic Sans MS"/>
                <a:sym typeface="Comic Sans MS"/>
              </a:rPr>
              <a:t>nothing</a:t>
            </a:r>
            <a:endParaRPr sz="2800">
              <a:solidFill>
                <a:srgbClr val="FFFF00"/>
              </a:solidFill>
              <a:latin typeface="Comic Sans MS"/>
              <a:ea typeface="Comic Sans MS"/>
              <a:cs typeface="Comic Sans MS"/>
              <a:sym typeface="Comic Sans MS"/>
            </a:endParaRPr>
          </a:p>
          <a:p>
            <a:pPr lvl="0">
              <a:lnSpc>
                <a:spcPts val="3400"/>
              </a:lnSpc>
              <a:tabLst>
                <a:tab pos="342900" algn="l"/>
              </a:tabLst>
            </a:pPr>
            <a:r>
              <a:t>	</a:t>
            </a:r>
            <a:r>
              <a:rPr sz="2800">
                <a:solidFill>
                  <a:srgbClr val="FFFF00"/>
                </a:solidFill>
                <a:latin typeface="Comic Sans MS"/>
                <a:ea typeface="Comic Sans MS"/>
                <a:cs typeface="Comic Sans MS"/>
                <a:sym typeface="Comic Sans MS"/>
              </a:rPr>
              <a:t>who</a:t>
            </a:r>
            <a:r>
              <a:rPr sz="2800">
                <a:latin typeface="Times New Roman"/>
                <a:ea typeface="Times New Roman"/>
                <a:cs typeface="Times New Roman"/>
                <a:sym typeface="Times New Roman"/>
              </a:rPr>
              <a:t> </a:t>
            </a:r>
            <a:r>
              <a:rPr sz="2800">
                <a:solidFill>
                  <a:srgbClr val="FFFF00"/>
                </a:solidFill>
                <a:latin typeface="Comic Sans MS"/>
                <a:ea typeface="Comic Sans MS"/>
                <a:cs typeface="Comic Sans MS"/>
                <a:sym typeface="Comic Sans MS"/>
              </a:rPr>
              <a:t>comes</a:t>
            </a:r>
            <a:r>
              <a:rPr sz="2800">
                <a:latin typeface="Times New Roman"/>
                <a:ea typeface="Times New Roman"/>
                <a:cs typeface="Times New Roman"/>
                <a:sym typeface="Times New Roman"/>
              </a:rPr>
              <a:t> </a:t>
            </a:r>
            <a:r>
              <a:rPr sz="2800">
                <a:solidFill>
                  <a:srgbClr val="FFFF00"/>
                </a:solidFill>
                <a:latin typeface="Comic Sans MS"/>
                <a:ea typeface="Comic Sans MS"/>
                <a:cs typeface="Comic Sans MS"/>
                <a:sym typeface="Comic Sans MS"/>
              </a:rPr>
              <a:t>in</a:t>
            </a:r>
            <a:r>
              <a:rPr sz="2800">
                <a:latin typeface="Times New Roman"/>
                <a:ea typeface="Times New Roman"/>
                <a:cs typeface="Times New Roman"/>
                <a:sym typeface="Times New Roman"/>
              </a:rPr>
              <a:t> </a:t>
            </a:r>
            <a:r>
              <a:rPr sz="2800">
                <a:solidFill>
                  <a:srgbClr val="FFFF00"/>
                </a:solidFill>
                <a:latin typeface="Comic Sans MS"/>
                <a:ea typeface="Comic Sans MS"/>
                <a:cs typeface="Comic Sans MS"/>
                <a:sym typeface="Comic Sans MS"/>
              </a:rPr>
              <a:t>contact</a:t>
            </a:r>
            <a:r>
              <a:rPr sz="2800">
                <a:latin typeface="Times New Roman"/>
                <a:ea typeface="Times New Roman"/>
                <a:cs typeface="Times New Roman"/>
                <a:sym typeface="Times New Roman"/>
              </a:rPr>
              <a:t> </a:t>
            </a:r>
            <a:r>
              <a:rPr sz="2800">
                <a:solidFill>
                  <a:srgbClr val="FFFF00"/>
                </a:solidFill>
                <a:latin typeface="Comic Sans MS"/>
                <a:ea typeface="Comic Sans MS"/>
                <a:cs typeface="Comic Sans MS"/>
                <a:sym typeface="Comic Sans MS"/>
              </a:rPr>
              <a:t>with</a:t>
            </a:r>
            <a:r>
              <a:rPr sz="2800">
                <a:latin typeface="Times New Roman"/>
                <a:ea typeface="Times New Roman"/>
                <a:cs typeface="Times New Roman"/>
                <a:sym typeface="Times New Roman"/>
              </a:rPr>
              <a:t> </a:t>
            </a:r>
            <a:r>
              <a:rPr sz="2800">
                <a:solidFill>
                  <a:srgbClr val="FFFF00"/>
                </a:solidFill>
                <a:latin typeface="Comic Sans MS"/>
                <a:ea typeface="Comic Sans MS"/>
                <a:cs typeface="Comic Sans MS"/>
                <a:sym typeface="Comic Sans MS"/>
              </a:rPr>
              <a:t>the</a:t>
            </a:r>
            <a:r>
              <a:rPr sz="2800">
                <a:latin typeface="Times New Roman"/>
                <a:ea typeface="Times New Roman"/>
                <a:cs typeface="Times New Roman"/>
                <a:sym typeface="Times New Roman"/>
              </a:rPr>
              <a:t> </a:t>
            </a:r>
            <a:r>
              <a:rPr sz="2800">
                <a:solidFill>
                  <a:srgbClr val="FFFF00"/>
                </a:solidFill>
                <a:latin typeface="Comic Sans MS"/>
                <a:ea typeface="Comic Sans MS"/>
                <a:cs typeface="Comic Sans MS"/>
                <a:sym typeface="Comic Sans MS"/>
              </a:rPr>
              <a:t>product</a:t>
            </a:r>
            <a:r>
              <a:rPr sz="2800">
                <a:latin typeface="Times New Roman"/>
                <a:ea typeface="Times New Roman"/>
                <a:cs typeface="Times New Roman"/>
                <a:sym typeface="Times New Roman"/>
              </a:rPr>
              <a:t> </a:t>
            </a:r>
            <a:r>
              <a:rPr sz="2800">
                <a:solidFill>
                  <a:srgbClr val="FFFF00"/>
                </a:solidFill>
                <a:latin typeface="Comic Sans MS"/>
                <a:ea typeface="Comic Sans MS"/>
                <a:cs typeface="Comic Sans MS"/>
                <a:sym typeface="Comic Sans MS"/>
              </a:rPr>
              <a:t>will</a:t>
            </a:r>
            <a:r>
              <a:rPr sz="2800">
                <a:latin typeface="Times New Roman"/>
                <a:ea typeface="Times New Roman"/>
                <a:cs typeface="Times New Roman"/>
                <a:sym typeface="Times New Roman"/>
              </a:rPr>
              <a:t> </a:t>
            </a:r>
            <a:r>
              <a:rPr sz="2800">
                <a:solidFill>
                  <a:srgbClr val="FFFF00"/>
                </a:solidFill>
                <a:latin typeface="Comic Sans MS"/>
                <a:ea typeface="Comic Sans MS"/>
                <a:cs typeface="Comic Sans MS"/>
                <a:sym typeface="Comic Sans MS"/>
              </a:rPr>
              <a:t>get</a:t>
            </a:r>
            <a:endParaRPr sz="2800">
              <a:solidFill>
                <a:srgbClr val="FFFF00"/>
              </a:solidFill>
              <a:latin typeface="Comic Sans MS"/>
              <a:ea typeface="Comic Sans MS"/>
              <a:cs typeface="Comic Sans MS"/>
              <a:sym typeface="Comic Sans MS"/>
            </a:endParaRPr>
          </a:p>
          <a:p>
            <a:pPr lvl="0">
              <a:lnSpc>
                <a:spcPts val="3400"/>
              </a:lnSpc>
              <a:tabLst>
                <a:tab pos="342900" algn="l"/>
              </a:tabLst>
            </a:pPr>
            <a:r>
              <a:t>	</a:t>
            </a:r>
            <a:r>
              <a:rPr sz="2800">
                <a:solidFill>
                  <a:srgbClr val="FFFF00"/>
                </a:solidFill>
                <a:latin typeface="Comic Sans MS"/>
                <a:ea typeface="Comic Sans MS"/>
                <a:cs typeface="Comic Sans MS"/>
                <a:sym typeface="Comic Sans MS"/>
              </a:rPr>
              <a:t>hurt</a:t>
            </a:r>
          </a:p>
        </p:txBody>
      </p:sp>
      <p:sp>
        <p:nvSpPr>
          <p:cNvPr id="237" name="Shape 237"/>
          <p:cNvSpPr/>
          <p:nvPr/>
        </p:nvSpPr>
        <p:spPr>
          <a:xfrm>
            <a:off x="382586" y="2706686"/>
            <a:ext cx="8427096" cy="13889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lvl="0">
              <a:lnSpc>
                <a:spcPts val="4000"/>
              </a:lnSpc>
              <a:tabLst>
                <a:tab pos="342900" algn="l"/>
              </a:tabLst>
            </a:pPr>
            <a:r>
              <a:rPr sz="2800">
                <a:solidFill>
                  <a:srgbClr val="FEFFFF"/>
                </a:solidFill>
                <a:latin typeface="Comic Sans MS"/>
                <a:ea typeface="Comic Sans MS"/>
                <a:cs typeface="Comic Sans MS"/>
                <a:sym typeface="Comic Sans MS"/>
              </a:rPr>
              <a:t>•</a:t>
            </a:r>
            <a:r>
              <a:rPr sz="2800">
                <a:latin typeface="Times New Roman"/>
                <a:ea typeface="Times New Roman"/>
                <a:cs typeface="Times New Roman"/>
                <a:sym typeface="Times New Roman"/>
              </a:rPr>
              <a:t>  </a:t>
            </a:r>
            <a:r>
              <a:rPr sz="2800">
                <a:solidFill>
                  <a:srgbClr val="FFFFFF"/>
                </a:solidFill>
                <a:latin typeface="Comic Sans MS"/>
                <a:ea typeface="Comic Sans MS"/>
                <a:cs typeface="Comic Sans MS"/>
                <a:sym typeface="Comic Sans MS"/>
              </a:rPr>
              <a:t>SOCIAL</a:t>
            </a:r>
            <a:r>
              <a:rPr sz="2800">
                <a:latin typeface="Times New Roman"/>
                <a:ea typeface="Times New Roman"/>
                <a:cs typeface="Times New Roman"/>
                <a:sym typeface="Times New Roman"/>
              </a:rPr>
              <a:t> </a:t>
            </a:r>
            <a:r>
              <a:rPr sz="2800">
                <a:solidFill>
                  <a:srgbClr val="FFFFFF"/>
                </a:solidFill>
                <a:latin typeface="Comic Sans MS"/>
                <a:ea typeface="Comic Sans MS"/>
                <a:cs typeface="Comic Sans MS"/>
                <a:sym typeface="Comic Sans MS"/>
              </a:rPr>
              <a:t>ISSUES:</a:t>
            </a:r>
            <a:r>
              <a:rPr sz="2800">
                <a:latin typeface="Times New Roman"/>
                <a:ea typeface="Times New Roman"/>
                <a:cs typeface="Times New Roman"/>
                <a:sym typeface="Times New Roman"/>
              </a:rPr>
              <a:t> </a:t>
            </a:r>
            <a:r>
              <a:rPr sz="2800">
                <a:solidFill>
                  <a:srgbClr val="FFFFFF"/>
                </a:solidFill>
                <a:latin typeface="Comic Sans MS"/>
                <a:ea typeface="Comic Sans MS"/>
                <a:cs typeface="Comic Sans MS"/>
                <a:sym typeface="Comic Sans MS"/>
              </a:rPr>
              <a:t>Making</a:t>
            </a:r>
            <a:r>
              <a:rPr sz="2800">
                <a:latin typeface="Times New Roman"/>
                <a:ea typeface="Times New Roman"/>
                <a:cs typeface="Times New Roman"/>
                <a:sym typeface="Times New Roman"/>
              </a:rPr>
              <a:t> </a:t>
            </a:r>
            <a:r>
              <a:rPr sz="2800">
                <a:solidFill>
                  <a:srgbClr val="FFFFFF"/>
                </a:solidFill>
                <a:latin typeface="Comic Sans MS"/>
                <a:ea typeface="Comic Sans MS"/>
                <a:cs typeface="Comic Sans MS"/>
                <a:sym typeface="Comic Sans MS"/>
              </a:rPr>
              <a:t>sure</a:t>
            </a:r>
            <a:r>
              <a:rPr sz="2800">
                <a:latin typeface="Times New Roman"/>
                <a:ea typeface="Times New Roman"/>
                <a:cs typeface="Times New Roman"/>
                <a:sym typeface="Times New Roman"/>
              </a:rPr>
              <a:t> </a:t>
            </a:r>
            <a:r>
              <a:rPr sz="2800">
                <a:solidFill>
                  <a:srgbClr val="FFFFFF"/>
                </a:solidFill>
                <a:latin typeface="Comic Sans MS"/>
                <a:ea typeface="Comic Sans MS"/>
                <a:cs typeface="Comic Sans MS"/>
                <a:sym typeface="Comic Sans MS"/>
              </a:rPr>
              <a:t>the</a:t>
            </a:r>
            <a:r>
              <a:rPr sz="2800">
                <a:latin typeface="Times New Roman"/>
                <a:ea typeface="Times New Roman"/>
                <a:cs typeface="Times New Roman"/>
                <a:sym typeface="Times New Roman"/>
              </a:rPr>
              <a:t> </a:t>
            </a:r>
            <a:r>
              <a:rPr sz="2800">
                <a:solidFill>
                  <a:srgbClr val="FFFFFF"/>
                </a:solidFill>
                <a:latin typeface="Comic Sans MS"/>
                <a:ea typeface="Comic Sans MS"/>
                <a:cs typeface="Comic Sans MS"/>
                <a:sym typeface="Comic Sans MS"/>
              </a:rPr>
              <a:t>product</a:t>
            </a:r>
            <a:endParaRPr sz="2800">
              <a:solidFill>
                <a:srgbClr val="FFFFFF"/>
              </a:solidFill>
              <a:latin typeface="Comic Sans MS"/>
              <a:ea typeface="Comic Sans MS"/>
              <a:cs typeface="Comic Sans MS"/>
              <a:sym typeface="Comic Sans MS"/>
            </a:endParaRPr>
          </a:p>
          <a:p>
            <a:pPr lvl="0">
              <a:lnSpc>
                <a:spcPts val="3400"/>
              </a:lnSpc>
              <a:tabLst>
                <a:tab pos="342900" algn="l"/>
              </a:tabLst>
            </a:pPr>
            <a:r>
              <a:t>	</a:t>
            </a:r>
            <a:r>
              <a:rPr sz="2800">
                <a:solidFill>
                  <a:srgbClr val="FFFFFF"/>
                </a:solidFill>
                <a:latin typeface="Comic Sans MS"/>
                <a:ea typeface="Comic Sans MS"/>
                <a:cs typeface="Comic Sans MS"/>
                <a:sym typeface="Comic Sans MS"/>
              </a:rPr>
              <a:t>takes</a:t>
            </a:r>
            <a:r>
              <a:rPr sz="2800">
                <a:latin typeface="Times New Roman"/>
                <a:ea typeface="Times New Roman"/>
                <a:cs typeface="Times New Roman"/>
                <a:sym typeface="Times New Roman"/>
              </a:rPr>
              <a:t> </a:t>
            </a:r>
            <a:r>
              <a:rPr sz="2800">
                <a:solidFill>
                  <a:srgbClr val="FFFFFF"/>
                </a:solidFill>
                <a:latin typeface="Comic Sans MS"/>
                <a:ea typeface="Comic Sans MS"/>
                <a:cs typeface="Comic Sans MS"/>
                <a:sym typeface="Comic Sans MS"/>
              </a:rPr>
              <a:t>into</a:t>
            </a:r>
            <a:r>
              <a:rPr sz="2800">
                <a:latin typeface="Times New Roman"/>
                <a:ea typeface="Times New Roman"/>
                <a:cs typeface="Times New Roman"/>
                <a:sym typeface="Times New Roman"/>
              </a:rPr>
              <a:t> </a:t>
            </a:r>
            <a:r>
              <a:rPr sz="2800">
                <a:solidFill>
                  <a:srgbClr val="FFFFFF"/>
                </a:solidFill>
                <a:latin typeface="Comic Sans MS"/>
                <a:ea typeface="Comic Sans MS"/>
                <a:cs typeface="Comic Sans MS"/>
                <a:sym typeface="Comic Sans MS"/>
              </a:rPr>
              <a:t>account</a:t>
            </a:r>
            <a:r>
              <a:rPr sz="2800">
                <a:latin typeface="Times New Roman"/>
                <a:ea typeface="Times New Roman"/>
                <a:cs typeface="Times New Roman"/>
                <a:sym typeface="Times New Roman"/>
              </a:rPr>
              <a:t> </a:t>
            </a:r>
            <a:r>
              <a:rPr sz="2800">
                <a:solidFill>
                  <a:srgbClr val="FFFFFF"/>
                </a:solidFill>
                <a:latin typeface="Comic Sans MS"/>
                <a:ea typeface="Comic Sans MS"/>
                <a:cs typeface="Comic Sans MS"/>
                <a:sym typeface="Comic Sans MS"/>
              </a:rPr>
              <a:t>what</a:t>
            </a:r>
            <a:r>
              <a:rPr sz="2800">
                <a:latin typeface="Times New Roman"/>
                <a:ea typeface="Times New Roman"/>
                <a:cs typeface="Times New Roman"/>
                <a:sym typeface="Times New Roman"/>
              </a:rPr>
              <a:t> </a:t>
            </a:r>
            <a:r>
              <a:rPr sz="2800">
                <a:solidFill>
                  <a:srgbClr val="FFFFFF"/>
                </a:solidFill>
                <a:latin typeface="Comic Sans MS"/>
                <a:ea typeface="Comic Sans MS"/>
                <a:cs typeface="Comic Sans MS"/>
                <a:sym typeface="Comic Sans MS"/>
              </a:rPr>
              <a:t>is</a:t>
            </a:r>
            <a:r>
              <a:rPr sz="2800">
                <a:latin typeface="Times New Roman"/>
                <a:ea typeface="Times New Roman"/>
                <a:cs typeface="Times New Roman"/>
                <a:sym typeface="Times New Roman"/>
              </a:rPr>
              <a:t> </a:t>
            </a:r>
            <a:r>
              <a:rPr sz="2800">
                <a:solidFill>
                  <a:srgbClr val="FFFFFF"/>
                </a:solidFill>
                <a:latin typeface="Comic Sans MS"/>
                <a:ea typeface="Comic Sans MS"/>
                <a:cs typeface="Comic Sans MS"/>
                <a:sym typeface="Comic Sans MS"/>
              </a:rPr>
              <a:t>happening</a:t>
            </a:r>
            <a:r>
              <a:rPr sz="2800">
                <a:latin typeface="Times New Roman"/>
                <a:ea typeface="Times New Roman"/>
                <a:cs typeface="Times New Roman"/>
                <a:sym typeface="Times New Roman"/>
              </a:rPr>
              <a:t> </a:t>
            </a:r>
            <a:r>
              <a:rPr sz="2800">
                <a:solidFill>
                  <a:srgbClr val="FFFFFF"/>
                </a:solidFill>
                <a:latin typeface="Comic Sans MS"/>
                <a:ea typeface="Comic Sans MS"/>
                <a:cs typeface="Comic Sans MS"/>
                <a:sym typeface="Comic Sans MS"/>
              </a:rPr>
              <a:t>currently</a:t>
            </a:r>
            <a:r>
              <a:rPr sz="2800">
                <a:latin typeface="Times New Roman"/>
                <a:ea typeface="Times New Roman"/>
                <a:cs typeface="Times New Roman"/>
                <a:sym typeface="Times New Roman"/>
              </a:rPr>
              <a:t> </a:t>
            </a:r>
            <a:r>
              <a:rPr sz="2800">
                <a:solidFill>
                  <a:srgbClr val="FFFFFF"/>
                </a:solidFill>
                <a:latin typeface="Comic Sans MS"/>
                <a:ea typeface="Comic Sans MS"/>
                <a:cs typeface="Comic Sans MS"/>
                <a:sym typeface="Comic Sans MS"/>
              </a:rPr>
              <a:t>in</a:t>
            </a:r>
            <a:endParaRPr sz="2800">
              <a:solidFill>
                <a:srgbClr val="FFFFFF"/>
              </a:solidFill>
              <a:latin typeface="Comic Sans MS"/>
              <a:ea typeface="Comic Sans MS"/>
              <a:cs typeface="Comic Sans MS"/>
              <a:sym typeface="Comic Sans MS"/>
            </a:endParaRPr>
          </a:p>
          <a:p>
            <a:pPr lvl="0">
              <a:lnSpc>
                <a:spcPts val="3400"/>
              </a:lnSpc>
              <a:tabLst>
                <a:tab pos="342900" algn="l"/>
              </a:tabLst>
            </a:pPr>
            <a:r>
              <a:t>	</a:t>
            </a:r>
            <a:r>
              <a:rPr sz="2800">
                <a:solidFill>
                  <a:srgbClr val="FFFFFF"/>
                </a:solidFill>
                <a:latin typeface="Comic Sans MS"/>
                <a:ea typeface="Comic Sans MS"/>
                <a:cs typeface="Comic Sans MS"/>
                <a:sym typeface="Comic Sans MS"/>
              </a:rPr>
              <a:t>the</a:t>
            </a:r>
            <a:r>
              <a:rPr sz="2800">
                <a:latin typeface="Times New Roman"/>
                <a:ea typeface="Times New Roman"/>
                <a:cs typeface="Times New Roman"/>
                <a:sym typeface="Times New Roman"/>
              </a:rPr>
              <a:t> </a:t>
            </a:r>
            <a:r>
              <a:rPr sz="2800">
                <a:solidFill>
                  <a:srgbClr val="FFFFFF"/>
                </a:solidFill>
                <a:latin typeface="Comic Sans MS"/>
                <a:ea typeface="Comic Sans MS"/>
                <a:cs typeface="Comic Sans MS"/>
                <a:sym typeface="Comic Sans MS"/>
              </a:rPr>
              <a:t>world</a:t>
            </a:r>
            <a:r>
              <a:rPr sz="2800">
                <a:latin typeface="Times New Roman"/>
                <a:ea typeface="Times New Roman"/>
                <a:cs typeface="Times New Roman"/>
                <a:sym typeface="Times New Roman"/>
              </a:rPr>
              <a:t> </a:t>
            </a:r>
            <a:r>
              <a:rPr sz="2800">
                <a:solidFill>
                  <a:srgbClr val="FFFFFF"/>
                </a:solidFill>
                <a:latin typeface="Comic Sans MS"/>
                <a:ea typeface="Comic Sans MS"/>
                <a:cs typeface="Comic Sans MS"/>
                <a:sym typeface="Comic Sans MS"/>
              </a:rPr>
              <a:t>e.g.</a:t>
            </a:r>
            <a:r>
              <a:rPr sz="2800">
                <a:latin typeface="Times New Roman"/>
                <a:ea typeface="Times New Roman"/>
                <a:cs typeface="Times New Roman"/>
                <a:sym typeface="Times New Roman"/>
              </a:rPr>
              <a:t> </a:t>
            </a:r>
            <a:r>
              <a:rPr sz="2800">
                <a:solidFill>
                  <a:srgbClr val="FFFFFF"/>
                </a:solidFill>
                <a:latin typeface="Comic Sans MS"/>
                <a:ea typeface="Comic Sans MS"/>
                <a:cs typeface="Comic Sans MS"/>
                <a:sym typeface="Comic Sans MS"/>
              </a:rPr>
              <a:t>money,</a:t>
            </a:r>
            <a:r>
              <a:rPr sz="2800">
                <a:latin typeface="Times New Roman"/>
                <a:ea typeface="Times New Roman"/>
                <a:cs typeface="Times New Roman"/>
                <a:sym typeface="Times New Roman"/>
              </a:rPr>
              <a:t> </a:t>
            </a:r>
            <a:r>
              <a:rPr sz="2800">
                <a:solidFill>
                  <a:srgbClr val="FFFFFF"/>
                </a:solidFill>
                <a:latin typeface="Comic Sans MS"/>
                <a:ea typeface="Comic Sans MS"/>
                <a:cs typeface="Comic Sans MS"/>
                <a:sym typeface="Comic Sans MS"/>
              </a:rPr>
              <a:t>technology,</a:t>
            </a:r>
            <a:r>
              <a:rPr sz="2800">
                <a:latin typeface="Times New Roman"/>
                <a:ea typeface="Times New Roman"/>
                <a:cs typeface="Times New Roman"/>
                <a:sym typeface="Times New Roman"/>
              </a:rPr>
              <a:t> </a:t>
            </a:r>
            <a:r>
              <a:rPr sz="2800">
                <a:solidFill>
                  <a:srgbClr val="FFFFFF"/>
                </a:solidFill>
                <a:latin typeface="Comic Sans MS"/>
                <a:ea typeface="Comic Sans MS"/>
                <a:cs typeface="Comic Sans MS"/>
                <a:sym typeface="Comic Sans MS"/>
              </a:rPr>
              <a:t>popular</a:t>
            </a:r>
            <a:r>
              <a:rPr sz="2800">
                <a:latin typeface="Times New Roman"/>
                <a:ea typeface="Times New Roman"/>
                <a:cs typeface="Times New Roman"/>
                <a:sym typeface="Times New Roman"/>
              </a:rPr>
              <a:t> </a:t>
            </a:r>
            <a:r>
              <a:rPr sz="2800">
                <a:solidFill>
                  <a:srgbClr val="FFFFFF"/>
                </a:solidFill>
                <a:latin typeface="Comic Sans MS"/>
                <a:ea typeface="Comic Sans MS"/>
                <a:cs typeface="Comic Sans MS"/>
                <a:sym typeface="Comic Sans MS"/>
              </a:rPr>
              <a:t>culture</a:t>
            </a:r>
          </a:p>
        </p:txBody>
      </p:sp>
      <p:sp>
        <p:nvSpPr>
          <p:cNvPr id="238" name="Shape 238"/>
          <p:cNvSpPr/>
          <p:nvPr/>
        </p:nvSpPr>
        <p:spPr>
          <a:xfrm>
            <a:off x="382586" y="4802187"/>
            <a:ext cx="7434983" cy="1388899"/>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lvl="0">
              <a:lnSpc>
                <a:spcPts val="4000"/>
              </a:lnSpc>
              <a:tabLst>
                <a:tab pos="342900" algn="l"/>
              </a:tabLst>
            </a:pPr>
            <a:r>
              <a:rPr sz="2800">
                <a:solidFill>
                  <a:srgbClr val="FEFF00"/>
                </a:solidFill>
                <a:latin typeface="Comic Sans MS"/>
                <a:ea typeface="Comic Sans MS"/>
                <a:cs typeface="Comic Sans MS"/>
                <a:sym typeface="Comic Sans MS"/>
              </a:rPr>
              <a:t>•</a:t>
            </a:r>
            <a:r>
              <a:rPr sz="2800">
                <a:latin typeface="Times New Roman"/>
                <a:ea typeface="Times New Roman"/>
                <a:cs typeface="Times New Roman"/>
                <a:sym typeface="Times New Roman"/>
              </a:rPr>
              <a:t>  </a:t>
            </a:r>
            <a:r>
              <a:rPr sz="2800">
                <a:solidFill>
                  <a:srgbClr val="FFFF00"/>
                </a:solidFill>
                <a:latin typeface="Comic Sans MS"/>
                <a:ea typeface="Comic Sans MS"/>
                <a:cs typeface="Comic Sans MS"/>
                <a:sym typeface="Comic Sans MS"/>
              </a:rPr>
              <a:t>CULTURAL</a:t>
            </a:r>
            <a:r>
              <a:rPr sz="2800">
                <a:latin typeface="Times New Roman"/>
                <a:ea typeface="Times New Roman"/>
                <a:cs typeface="Times New Roman"/>
                <a:sym typeface="Times New Roman"/>
              </a:rPr>
              <a:t> </a:t>
            </a:r>
            <a:r>
              <a:rPr sz="2800">
                <a:solidFill>
                  <a:srgbClr val="FFFF00"/>
                </a:solidFill>
                <a:latin typeface="Comic Sans MS"/>
                <a:ea typeface="Comic Sans MS"/>
                <a:cs typeface="Comic Sans MS"/>
                <a:sym typeface="Comic Sans MS"/>
              </a:rPr>
              <a:t>ISSUES:</a:t>
            </a:r>
            <a:r>
              <a:rPr sz="2800">
                <a:latin typeface="Times New Roman"/>
                <a:ea typeface="Times New Roman"/>
                <a:cs typeface="Times New Roman"/>
                <a:sym typeface="Times New Roman"/>
              </a:rPr>
              <a:t> </a:t>
            </a:r>
            <a:r>
              <a:rPr sz="2800">
                <a:solidFill>
                  <a:srgbClr val="FFFF00"/>
                </a:solidFill>
                <a:latin typeface="Comic Sans MS"/>
                <a:ea typeface="Comic Sans MS"/>
                <a:cs typeface="Comic Sans MS"/>
                <a:sym typeface="Comic Sans MS"/>
              </a:rPr>
              <a:t>Making</a:t>
            </a:r>
            <a:r>
              <a:rPr sz="2800">
                <a:latin typeface="Times New Roman"/>
                <a:ea typeface="Times New Roman"/>
                <a:cs typeface="Times New Roman"/>
                <a:sym typeface="Times New Roman"/>
              </a:rPr>
              <a:t> </a:t>
            </a:r>
            <a:r>
              <a:rPr sz="2800">
                <a:solidFill>
                  <a:srgbClr val="FFFF00"/>
                </a:solidFill>
                <a:latin typeface="Comic Sans MS"/>
                <a:ea typeface="Comic Sans MS"/>
                <a:cs typeface="Comic Sans MS"/>
                <a:sym typeface="Comic Sans MS"/>
              </a:rPr>
              <a:t>sure</a:t>
            </a:r>
            <a:r>
              <a:rPr sz="2800">
                <a:latin typeface="Times New Roman"/>
                <a:ea typeface="Times New Roman"/>
                <a:cs typeface="Times New Roman"/>
                <a:sym typeface="Times New Roman"/>
              </a:rPr>
              <a:t> </a:t>
            </a:r>
            <a:r>
              <a:rPr sz="2800">
                <a:solidFill>
                  <a:srgbClr val="FFFF00"/>
                </a:solidFill>
                <a:latin typeface="Comic Sans MS"/>
                <a:ea typeface="Comic Sans MS"/>
                <a:cs typeface="Comic Sans MS"/>
                <a:sym typeface="Comic Sans MS"/>
              </a:rPr>
              <a:t>that</a:t>
            </a:r>
            <a:r>
              <a:rPr sz="2800">
                <a:latin typeface="Times New Roman"/>
                <a:ea typeface="Times New Roman"/>
                <a:cs typeface="Times New Roman"/>
                <a:sym typeface="Times New Roman"/>
              </a:rPr>
              <a:t> </a:t>
            </a:r>
            <a:r>
              <a:rPr sz="2800">
                <a:solidFill>
                  <a:srgbClr val="FFFF00"/>
                </a:solidFill>
                <a:latin typeface="Comic Sans MS"/>
                <a:ea typeface="Comic Sans MS"/>
                <a:cs typeface="Comic Sans MS"/>
                <a:sym typeface="Comic Sans MS"/>
              </a:rPr>
              <a:t>the</a:t>
            </a:r>
            <a:endParaRPr sz="2800">
              <a:solidFill>
                <a:srgbClr val="FFFF00"/>
              </a:solidFill>
              <a:latin typeface="Comic Sans MS"/>
              <a:ea typeface="Comic Sans MS"/>
              <a:cs typeface="Comic Sans MS"/>
              <a:sym typeface="Comic Sans MS"/>
            </a:endParaRPr>
          </a:p>
          <a:p>
            <a:pPr lvl="0">
              <a:lnSpc>
                <a:spcPts val="3400"/>
              </a:lnSpc>
              <a:tabLst>
                <a:tab pos="342900" algn="l"/>
              </a:tabLst>
            </a:pPr>
            <a:r>
              <a:t>	</a:t>
            </a:r>
            <a:r>
              <a:rPr sz="2800">
                <a:solidFill>
                  <a:srgbClr val="FFFF00"/>
                </a:solidFill>
                <a:latin typeface="Comic Sans MS"/>
                <a:ea typeface="Comic Sans MS"/>
                <a:cs typeface="Comic Sans MS"/>
                <a:sym typeface="Comic Sans MS"/>
              </a:rPr>
              <a:t>product</a:t>
            </a:r>
            <a:r>
              <a:rPr sz="2800">
                <a:latin typeface="Times New Roman"/>
                <a:ea typeface="Times New Roman"/>
                <a:cs typeface="Times New Roman"/>
                <a:sym typeface="Times New Roman"/>
              </a:rPr>
              <a:t> </a:t>
            </a:r>
            <a:r>
              <a:rPr sz="2800">
                <a:solidFill>
                  <a:srgbClr val="FFFF00"/>
                </a:solidFill>
                <a:latin typeface="Comic Sans MS"/>
                <a:ea typeface="Comic Sans MS"/>
                <a:cs typeface="Comic Sans MS"/>
                <a:sym typeface="Comic Sans MS"/>
              </a:rPr>
              <a:t>will</a:t>
            </a:r>
            <a:r>
              <a:rPr sz="2800">
                <a:latin typeface="Times New Roman"/>
                <a:ea typeface="Times New Roman"/>
                <a:cs typeface="Times New Roman"/>
                <a:sym typeface="Times New Roman"/>
              </a:rPr>
              <a:t> </a:t>
            </a:r>
            <a:r>
              <a:rPr sz="2800">
                <a:solidFill>
                  <a:srgbClr val="FFFF00"/>
                </a:solidFill>
                <a:latin typeface="Comic Sans MS"/>
                <a:ea typeface="Comic Sans MS"/>
                <a:cs typeface="Comic Sans MS"/>
                <a:sym typeface="Comic Sans MS"/>
              </a:rPr>
              <a:t>not</a:t>
            </a:r>
            <a:r>
              <a:rPr sz="2800">
                <a:latin typeface="Times New Roman"/>
                <a:ea typeface="Times New Roman"/>
                <a:cs typeface="Times New Roman"/>
                <a:sym typeface="Times New Roman"/>
              </a:rPr>
              <a:t> </a:t>
            </a:r>
            <a:r>
              <a:rPr sz="2800">
                <a:solidFill>
                  <a:srgbClr val="FFFF00"/>
                </a:solidFill>
                <a:latin typeface="Comic Sans MS"/>
                <a:ea typeface="Comic Sans MS"/>
                <a:cs typeface="Comic Sans MS"/>
                <a:sym typeface="Comic Sans MS"/>
              </a:rPr>
              <a:t>offend</a:t>
            </a:r>
            <a:r>
              <a:rPr sz="2800">
                <a:latin typeface="Times New Roman"/>
                <a:ea typeface="Times New Roman"/>
                <a:cs typeface="Times New Roman"/>
                <a:sym typeface="Times New Roman"/>
              </a:rPr>
              <a:t> </a:t>
            </a:r>
            <a:r>
              <a:rPr sz="2800">
                <a:solidFill>
                  <a:srgbClr val="FFFF00"/>
                </a:solidFill>
                <a:latin typeface="Comic Sans MS"/>
                <a:ea typeface="Comic Sans MS"/>
                <a:cs typeface="Comic Sans MS"/>
                <a:sym typeface="Comic Sans MS"/>
              </a:rPr>
              <a:t>or</a:t>
            </a:r>
            <a:r>
              <a:rPr sz="2800">
                <a:latin typeface="Times New Roman"/>
                <a:ea typeface="Times New Roman"/>
                <a:cs typeface="Times New Roman"/>
                <a:sym typeface="Times New Roman"/>
              </a:rPr>
              <a:t> </a:t>
            </a:r>
            <a:r>
              <a:rPr sz="2800">
                <a:solidFill>
                  <a:srgbClr val="FFFF00"/>
                </a:solidFill>
                <a:latin typeface="Comic Sans MS"/>
                <a:ea typeface="Comic Sans MS"/>
                <a:cs typeface="Comic Sans MS"/>
                <a:sym typeface="Comic Sans MS"/>
              </a:rPr>
              <a:t>upset</a:t>
            </a:r>
            <a:r>
              <a:rPr sz="2800">
                <a:latin typeface="Times New Roman"/>
                <a:ea typeface="Times New Roman"/>
                <a:cs typeface="Times New Roman"/>
                <a:sym typeface="Times New Roman"/>
              </a:rPr>
              <a:t> </a:t>
            </a:r>
            <a:r>
              <a:rPr sz="2800">
                <a:solidFill>
                  <a:srgbClr val="FFFF00"/>
                </a:solidFill>
                <a:latin typeface="Comic Sans MS"/>
                <a:ea typeface="Comic Sans MS"/>
                <a:cs typeface="Comic Sans MS"/>
                <a:sym typeface="Comic Sans MS"/>
              </a:rPr>
              <a:t>people</a:t>
            </a:r>
            <a:r>
              <a:rPr sz="2800">
                <a:latin typeface="Times New Roman"/>
                <a:ea typeface="Times New Roman"/>
                <a:cs typeface="Times New Roman"/>
                <a:sym typeface="Times New Roman"/>
              </a:rPr>
              <a:t> </a:t>
            </a:r>
            <a:r>
              <a:rPr sz="2800">
                <a:solidFill>
                  <a:srgbClr val="FFFF00"/>
                </a:solidFill>
                <a:latin typeface="Comic Sans MS"/>
                <a:ea typeface="Comic Sans MS"/>
                <a:cs typeface="Comic Sans MS"/>
                <a:sym typeface="Comic Sans MS"/>
              </a:rPr>
              <a:t>of</a:t>
            </a:r>
            <a:endParaRPr sz="2800">
              <a:solidFill>
                <a:srgbClr val="FFFF00"/>
              </a:solidFill>
              <a:latin typeface="Comic Sans MS"/>
              <a:ea typeface="Comic Sans MS"/>
              <a:cs typeface="Comic Sans MS"/>
              <a:sym typeface="Comic Sans MS"/>
            </a:endParaRPr>
          </a:p>
          <a:p>
            <a:pPr lvl="0">
              <a:lnSpc>
                <a:spcPts val="3400"/>
              </a:lnSpc>
              <a:tabLst>
                <a:tab pos="342900" algn="l"/>
              </a:tabLst>
            </a:pPr>
            <a:r>
              <a:t>	</a:t>
            </a:r>
            <a:r>
              <a:rPr sz="2800">
                <a:solidFill>
                  <a:srgbClr val="FFFF00"/>
                </a:solidFill>
                <a:latin typeface="Comic Sans MS"/>
                <a:ea typeface="Comic Sans MS"/>
                <a:cs typeface="Comic Sans MS"/>
                <a:sym typeface="Comic Sans MS"/>
              </a:rPr>
              <a:t>different</a:t>
            </a:r>
            <a:r>
              <a:rPr sz="2800">
                <a:latin typeface="Times New Roman"/>
                <a:ea typeface="Times New Roman"/>
                <a:cs typeface="Times New Roman"/>
                <a:sym typeface="Times New Roman"/>
              </a:rPr>
              <a:t> </a:t>
            </a:r>
            <a:r>
              <a:rPr sz="2800">
                <a:solidFill>
                  <a:srgbClr val="FFFF00"/>
                </a:solidFill>
                <a:latin typeface="Comic Sans MS"/>
                <a:ea typeface="Comic Sans MS"/>
                <a:cs typeface="Comic Sans MS"/>
                <a:sym typeface="Comic Sans MS"/>
              </a:rPr>
              <a:t>cultures,</a:t>
            </a:r>
            <a:r>
              <a:rPr sz="2800">
                <a:latin typeface="Times New Roman"/>
                <a:ea typeface="Times New Roman"/>
                <a:cs typeface="Times New Roman"/>
                <a:sym typeface="Times New Roman"/>
              </a:rPr>
              <a:t> </a:t>
            </a:r>
            <a:r>
              <a:rPr sz="2800">
                <a:solidFill>
                  <a:srgbClr val="FFFF00"/>
                </a:solidFill>
                <a:latin typeface="Comic Sans MS"/>
                <a:ea typeface="Comic Sans MS"/>
                <a:cs typeface="Comic Sans MS"/>
                <a:sym typeface="Comic Sans MS"/>
              </a:rPr>
              <a:t>religions</a:t>
            </a:r>
            <a:r>
              <a:rPr sz="2800">
                <a:latin typeface="Times New Roman"/>
                <a:ea typeface="Times New Roman"/>
                <a:cs typeface="Times New Roman"/>
                <a:sym typeface="Times New Roman"/>
              </a:rPr>
              <a:t> </a:t>
            </a:r>
            <a:r>
              <a:rPr sz="2800">
                <a:solidFill>
                  <a:srgbClr val="FFFF00"/>
                </a:solidFill>
                <a:latin typeface="Comic Sans MS"/>
                <a:ea typeface="Comic Sans MS"/>
                <a:cs typeface="Comic Sans MS"/>
                <a:sym typeface="Comic Sans MS"/>
              </a:rPr>
              <a:t>or</a:t>
            </a:r>
            <a:r>
              <a:rPr sz="2800">
                <a:latin typeface="Times New Roman"/>
                <a:ea typeface="Times New Roman"/>
                <a:cs typeface="Times New Roman"/>
                <a:sym typeface="Times New Roman"/>
              </a:rPr>
              <a:t> </a:t>
            </a:r>
            <a:r>
              <a:rPr sz="2800">
                <a:solidFill>
                  <a:srgbClr val="FFFF00"/>
                </a:solidFill>
                <a:latin typeface="Comic Sans MS"/>
                <a:ea typeface="Comic Sans MS"/>
                <a:cs typeface="Comic Sans MS"/>
                <a:sym typeface="Comic Sans MS"/>
              </a:rPr>
              <a:t>beliefs.</a:t>
            </a:r>
          </a:p>
        </p:txBody>
      </p:sp>
    </p:spTree>
  </p:cSld>
  <p:clrMapOvr>
    <a:masterClrMapping/>
  </p:clrMapOvr>
  <p:transition spd="med" advClick="1"/>
</p:sld>
</file>

<file path=ppt/slides/slide2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40" name="Shape 240"/>
          <p:cNvSpPr/>
          <p:nvPr>
            <p:ph type="title"/>
          </p:nvPr>
        </p:nvSpPr>
        <p:spPr>
          <a:xfrm>
            <a:off x="457200" y="274638"/>
            <a:ext cx="8229600" cy="1143001"/>
          </a:xfrm>
          <a:prstGeom prst="rect">
            <a:avLst/>
          </a:prstGeom>
        </p:spPr>
        <p:txBody>
          <a:bodyPr/>
          <a:lstStyle>
            <a:lvl1pPr>
              <a:defRPr b="1"/>
            </a:lvl1pPr>
          </a:lstStyle>
          <a:p>
            <a:pPr lvl="0">
              <a:defRPr b="0" sz="1800"/>
            </a:pPr>
            <a:r>
              <a:rPr b="1" sz="4400"/>
              <a:t>Question 1 - Ethics</a:t>
            </a:r>
          </a:p>
        </p:txBody>
      </p:sp>
      <p:sp>
        <p:nvSpPr>
          <p:cNvPr id="241" name="Shape 241"/>
          <p:cNvSpPr/>
          <p:nvPr>
            <p:ph type="body" idx="1"/>
          </p:nvPr>
        </p:nvSpPr>
        <p:spPr>
          <a:xfrm>
            <a:off x="153987" y="1220787"/>
            <a:ext cx="8915401" cy="5640390"/>
          </a:xfrm>
          <a:prstGeom prst="rect">
            <a:avLst/>
          </a:prstGeom>
        </p:spPr>
        <p:txBody>
          <a:bodyPr/>
          <a:lstStyle/>
          <a:p>
            <a:pPr lvl="0" marL="0" indent="0" defTabSz="905255">
              <a:lnSpc>
                <a:spcPct val="80000"/>
              </a:lnSpc>
              <a:spcBef>
                <a:spcPts val="600"/>
              </a:spcBef>
              <a:buSzTx/>
              <a:buNone/>
              <a:defRPr sz="1800"/>
            </a:pPr>
            <a:r>
              <a:rPr b="1" sz="2673"/>
              <a:t>Reflect on the product you have designed</a:t>
            </a:r>
            <a:r>
              <a:rPr sz="2673"/>
              <a:t> </a:t>
            </a:r>
            <a:endParaRPr sz="2673"/>
          </a:p>
          <a:p>
            <a:pPr lvl="0" marL="0" indent="0" defTabSz="905255">
              <a:lnSpc>
                <a:spcPct val="80000"/>
              </a:lnSpc>
              <a:spcBef>
                <a:spcPts val="600"/>
              </a:spcBef>
              <a:buSzTx/>
              <a:buNone/>
              <a:defRPr sz="1800"/>
            </a:pPr>
            <a:r>
              <a:rPr sz="2673"/>
              <a:t> </a:t>
            </a:r>
            <a:endParaRPr sz="2673"/>
          </a:p>
          <a:p>
            <a:pPr lvl="0" marL="0" indent="0" defTabSz="905255">
              <a:lnSpc>
                <a:spcPct val="80000"/>
              </a:lnSpc>
              <a:spcBef>
                <a:spcPts val="600"/>
              </a:spcBef>
              <a:buSzTx/>
              <a:buNone/>
              <a:defRPr sz="1800"/>
            </a:pPr>
            <a:r>
              <a:rPr sz="2673"/>
              <a:t>In today’s society the creation of any new product has </a:t>
            </a:r>
            <a:r>
              <a:rPr b="1" sz="2673"/>
              <a:t>moral implications</a:t>
            </a:r>
            <a:r>
              <a:rPr sz="2673"/>
              <a:t> for designers and manufacturers.</a:t>
            </a:r>
            <a:endParaRPr sz="2673"/>
          </a:p>
          <a:p>
            <a:pPr lvl="0" marL="0" indent="0" defTabSz="905255">
              <a:lnSpc>
                <a:spcPct val="80000"/>
              </a:lnSpc>
              <a:spcBef>
                <a:spcPts val="600"/>
              </a:spcBef>
              <a:buSzTx/>
              <a:buNone/>
              <a:defRPr sz="1800"/>
            </a:pPr>
            <a:endParaRPr sz="2673"/>
          </a:p>
          <a:p>
            <a:pPr lvl="0" marL="0" indent="0" defTabSz="905255">
              <a:lnSpc>
                <a:spcPct val="80000"/>
              </a:lnSpc>
              <a:spcBef>
                <a:spcPts val="600"/>
              </a:spcBef>
              <a:buSzTx/>
              <a:buNone/>
              <a:defRPr sz="1800"/>
            </a:pPr>
            <a:r>
              <a:rPr sz="2673"/>
              <a:t>Prepare a discussion that reflects your product and which addresses these issues. </a:t>
            </a:r>
            <a:endParaRPr sz="2673"/>
          </a:p>
          <a:p>
            <a:pPr lvl="0" marL="0" indent="0" defTabSz="905255">
              <a:lnSpc>
                <a:spcPct val="80000"/>
              </a:lnSpc>
              <a:spcBef>
                <a:spcPts val="600"/>
              </a:spcBef>
              <a:buSzTx/>
              <a:buNone/>
              <a:defRPr sz="1800"/>
            </a:pPr>
            <a:endParaRPr sz="2673"/>
          </a:p>
          <a:p>
            <a:pPr lvl="0" marL="0" indent="0" defTabSz="905255">
              <a:lnSpc>
                <a:spcPct val="80000"/>
              </a:lnSpc>
              <a:spcBef>
                <a:spcPts val="600"/>
              </a:spcBef>
              <a:buSzTx/>
              <a:buNone/>
              <a:defRPr sz="1800"/>
            </a:pPr>
            <a:r>
              <a:rPr sz="2673"/>
              <a:t>You should include:</a:t>
            </a:r>
            <a:endParaRPr sz="2673"/>
          </a:p>
          <a:p>
            <a:pPr lvl="0" marL="0" indent="0" defTabSz="905255">
              <a:lnSpc>
                <a:spcPct val="80000"/>
              </a:lnSpc>
              <a:spcBef>
                <a:spcPts val="600"/>
              </a:spcBef>
              <a:buSzTx/>
              <a:buNone/>
              <a:defRPr sz="1800"/>
            </a:pPr>
            <a:endParaRPr sz="2673"/>
          </a:p>
          <a:p>
            <a:pPr lvl="0" marL="339470" indent="-339470" defTabSz="905255">
              <a:lnSpc>
                <a:spcPct val="80000"/>
              </a:lnSpc>
              <a:spcBef>
                <a:spcPts val="600"/>
              </a:spcBef>
              <a:defRPr sz="1800"/>
            </a:pPr>
            <a:r>
              <a:rPr sz="2673"/>
              <a:t>Any </a:t>
            </a:r>
            <a:r>
              <a:rPr b="1" sz="2673"/>
              <a:t>modifications</a:t>
            </a:r>
            <a:r>
              <a:rPr sz="2673"/>
              <a:t> you would make to improve the </a:t>
            </a:r>
            <a:r>
              <a:rPr b="1" sz="2673"/>
              <a:t>ethics</a:t>
            </a:r>
            <a:r>
              <a:rPr sz="2673"/>
              <a:t> of your product. </a:t>
            </a:r>
            <a:endParaRPr sz="2673"/>
          </a:p>
          <a:p>
            <a:pPr lvl="0" marL="339470" indent="-339470" defTabSz="905255">
              <a:lnSpc>
                <a:spcPct val="80000"/>
              </a:lnSpc>
              <a:spcBef>
                <a:spcPts val="600"/>
              </a:spcBef>
              <a:defRPr sz="1800"/>
            </a:pPr>
            <a:r>
              <a:rPr b="1" sz="2673"/>
              <a:t>Materials</a:t>
            </a:r>
            <a:r>
              <a:rPr sz="2673"/>
              <a:t> and </a:t>
            </a:r>
            <a:r>
              <a:rPr b="1" sz="2673"/>
              <a:t>manufacturing</a:t>
            </a:r>
            <a:r>
              <a:rPr sz="2673"/>
              <a:t> implications. </a:t>
            </a:r>
            <a:endParaRPr sz="2673"/>
          </a:p>
          <a:p>
            <a:pPr lvl="0" marL="339470" indent="-339470" defTabSz="905255">
              <a:lnSpc>
                <a:spcPct val="80000"/>
              </a:lnSpc>
              <a:spcBef>
                <a:spcPts val="600"/>
              </a:spcBef>
              <a:defRPr sz="1800"/>
            </a:pPr>
            <a:r>
              <a:rPr b="1" sz="2673"/>
              <a:t>Economic implications </a:t>
            </a:r>
            <a:r>
              <a:rPr sz="2673"/>
              <a:t>of these ethical improvements. </a:t>
            </a:r>
          </a:p>
        </p:txBody>
      </p:sp>
    </p:spTree>
  </p:cSld>
  <p:clrMapOvr>
    <a:masterClrMapping/>
  </p:clrMapOvr>
  <p:transition spd="med" advClick="1"/>
</p:sld>
</file>

<file path=ppt/slides/slide2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43" name="Shape 243"/>
          <p:cNvSpPr/>
          <p:nvPr>
            <p:ph type="title"/>
          </p:nvPr>
        </p:nvSpPr>
        <p:spPr>
          <a:xfrm>
            <a:off x="457200" y="274637"/>
            <a:ext cx="8229600" cy="717551"/>
          </a:xfrm>
          <a:prstGeom prst="rect">
            <a:avLst/>
          </a:prstGeom>
        </p:spPr>
        <p:txBody>
          <a:bodyPr/>
          <a:lstStyle>
            <a:lvl1pPr>
              <a:defRPr b="1" sz="3900"/>
            </a:lvl1pPr>
          </a:lstStyle>
          <a:p>
            <a:pPr lvl="0">
              <a:defRPr b="0" sz="1800"/>
            </a:pPr>
            <a:r>
              <a:rPr b="1" sz="3900"/>
              <a:t>Mark Scheme Support - Ethical</a:t>
            </a:r>
          </a:p>
        </p:txBody>
      </p:sp>
      <p:pic>
        <p:nvPicPr>
          <p:cNvPr id="244" name="image50.png"/>
          <p:cNvPicPr/>
          <p:nvPr/>
        </p:nvPicPr>
        <p:blipFill>
          <a:blip r:embed="rId2">
            <a:extLst/>
          </a:blip>
          <a:stretch>
            <a:fillRect/>
          </a:stretch>
        </p:blipFill>
        <p:spPr>
          <a:xfrm>
            <a:off x="0" y="1062395"/>
            <a:ext cx="9147175" cy="5798781"/>
          </a:xfrm>
          <a:prstGeom prst="rect">
            <a:avLst/>
          </a:prstGeom>
          <a:ln w="12700">
            <a:miter lim="400000"/>
          </a:ln>
        </p:spPr>
      </p:pic>
    </p:spTree>
  </p:cSld>
  <p:clrMapOvr>
    <a:masterClrMapping/>
  </p:clrMapOvr>
  <p:transition spd="med" advClick="1"/>
</p:sld>
</file>

<file path=ppt/slides/slide2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46" name="Shape 246"/>
          <p:cNvSpPr/>
          <p:nvPr>
            <p:ph type="title"/>
          </p:nvPr>
        </p:nvSpPr>
        <p:spPr>
          <a:xfrm>
            <a:off x="457200" y="274638"/>
            <a:ext cx="8229600" cy="1143001"/>
          </a:xfrm>
          <a:prstGeom prst="rect">
            <a:avLst/>
          </a:prstGeom>
        </p:spPr>
        <p:txBody>
          <a:bodyPr/>
          <a:lstStyle>
            <a:lvl1pPr>
              <a:defRPr b="1"/>
            </a:lvl1pPr>
          </a:lstStyle>
          <a:p>
            <a:pPr lvl="0">
              <a:defRPr b="0" sz="1800"/>
            </a:pPr>
            <a:r>
              <a:rPr b="1" sz="4400"/>
              <a:t>Question 2 – Cultural Issues</a:t>
            </a:r>
          </a:p>
        </p:txBody>
      </p:sp>
      <p:sp>
        <p:nvSpPr>
          <p:cNvPr id="247" name="Shape 247"/>
          <p:cNvSpPr/>
          <p:nvPr>
            <p:ph type="body" idx="1"/>
          </p:nvPr>
        </p:nvSpPr>
        <p:spPr>
          <a:xfrm>
            <a:off x="153987" y="1296986"/>
            <a:ext cx="8915401" cy="5564189"/>
          </a:xfrm>
          <a:prstGeom prst="rect">
            <a:avLst/>
          </a:prstGeom>
        </p:spPr>
        <p:txBody>
          <a:bodyPr/>
          <a:lstStyle/>
          <a:p>
            <a:pPr lvl="0" marL="0" indent="0">
              <a:lnSpc>
                <a:spcPct val="80000"/>
              </a:lnSpc>
              <a:spcBef>
                <a:spcPts val="600"/>
              </a:spcBef>
              <a:buSzTx/>
              <a:buNone/>
              <a:defRPr sz="1800"/>
            </a:pPr>
            <a:r>
              <a:rPr b="1" sz="2700"/>
              <a:t>Reflect on the product you have designed. </a:t>
            </a:r>
            <a:endParaRPr b="1" sz="2700"/>
          </a:p>
          <a:p>
            <a:pPr lvl="0" marL="0" indent="0">
              <a:lnSpc>
                <a:spcPct val="80000"/>
              </a:lnSpc>
              <a:spcBef>
                <a:spcPts val="600"/>
              </a:spcBef>
              <a:buSzTx/>
              <a:buNone/>
              <a:defRPr sz="1800"/>
            </a:pPr>
            <a:endParaRPr b="1" sz="2700"/>
          </a:p>
          <a:p>
            <a:pPr lvl="0" marL="0" indent="0">
              <a:lnSpc>
                <a:spcPct val="80000"/>
              </a:lnSpc>
              <a:spcBef>
                <a:spcPts val="600"/>
              </a:spcBef>
              <a:buSzTx/>
              <a:buNone/>
              <a:defRPr sz="1800"/>
            </a:pPr>
            <a:r>
              <a:rPr b="1" sz="2700"/>
              <a:t>Cultural issues </a:t>
            </a:r>
            <a:r>
              <a:rPr sz="2700"/>
              <a:t>are an increasingly important issue for any designer. The manufacturers are keen to </a:t>
            </a:r>
            <a:r>
              <a:rPr b="1" sz="2700"/>
              <a:t>raise awareness </a:t>
            </a:r>
            <a:r>
              <a:rPr sz="2700"/>
              <a:t>among the public. Prepare a discussion on these cultural issues. </a:t>
            </a:r>
            <a:endParaRPr sz="2700"/>
          </a:p>
          <a:p>
            <a:pPr lvl="0" marL="0" indent="0">
              <a:lnSpc>
                <a:spcPct val="80000"/>
              </a:lnSpc>
              <a:spcBef>
                <a:spcPts val="600"/>
              </a:spcBef>
              <a:buSzTx/>
              <a:buNone/>
              <a:defRPr sz="1800"/>
            </a:pPr>
            <a:endParaRPr sz="2700"/>
          </a:p>
          <a:p>
            <a:pPr lvl="0" marL="0" indent="0">
              <a:lnSpc>
                <a:spcPct val="80000"/>
              </a:lnSpc>
              <a:spcBef>
                <a:spcPts val="600"/>
              </a:spcBef>
              <a:buSzTx/>
              <a:buNone/>
              <a:defRPr sz="1800"/>
            </a:pPr>
            <a:r>
              <a:rPr sz="2700"/>
              <a:t>You should include: </a:t>
            </a:r>
            <a:endParaRPr sz="2700"/>
          </a:p>
          <a:p>
            <a:pPr lvl="0" marL="0" indent="0">
              <a:lnSpc>
                <a:spcPct val="80000"/>
              </a:lnSpc>
              <a:spcBef>
                <a:spcPts val="600"/>
              </a:spcBef>
              <a:buSzTx/>
              <a:buNone/>
              <a:defRPr sz="1800"/>
            </a:pPr>
            <a:endParaRPr sz="2700"/>
          </a:p>
          <a:p>
            <a:pPr lvl="0">
              <a:lnSpc>
                <a:spcPct val="80000"/>
              </a:lnSpc>
              <a:spcBef>
                <a:spcPts val="600"/>
              </a:spcBef>
              <a:defRPr sz="1800"/>
            </a:pPr>
            <a:r>
              <a:rPr b="1" sz="2700"/>
              <a:t>Modifications</a:t>
            </a:r>
            <a:r>
              <a:rPr sz="2700"/>
              <a:t> that you could make to your product to </a:t>
            </a:r>
            <a:r>
              <a:rPr b="1" sz="2700"/>
              <a:t>address cultural issues. </a:t>
            </a:r>
            <a:endParaRPr sz="2700"/>
          </a:p>
          <a:p>
            <a:pPr lvl="0">
              <a:lnSpc>
                <a:spcPct val="80000"/>
              </a:lnSpc>
              <a:spcBef>
                <a:spcPts val="600"/>
              </a:spcBef>
              <a:defRPr sz="1800"/>
            </a:pPr>
            <a:r>
              <a:rPr sz="2700"/>
              <a:t>Consideration of </a:t>
            </a:r>
            <a:r>
              <a:rPr b="1" sz="2700"/>
              <a:t>materials</a:t>
            </a:r>
            <a:r>
              <a:rPr sz="2700"/>
              <a:t> and </a:t>
            </a:r>
            <a:r>
              <a:rPr b="1" sz="2700"/>
              <a:t>manufacturing</a:t>
            </a:r>
            <a:r>
              <a:rPr sz="2700"/>
              <a:t> techniques that could be used. </a:t>
            </a:r>
            <a:endParaRPr sz="2700"/>
          </a:p>
          <a:p>
            <a:pPr lvl="0">
              <a:lnSpc>
                <a:spcPct val="80000"/>
              </a:lnSpc>
              <a:spcBef>
                <a:spcPts val="600"/>
              </a:spcBef>
              <a:defRPr sz="1800"/>
            </a:pPr>
            <a:r>
              <a:rPr sz="2700"/>
              <a:t>Consideration of the </a:t>
            </a:r>
            <a:r>
              <a:rPr b="1" sz="2700"/>
              <a:t>impact</a:t>
            </a:r>
            <a:r>
              <a:rPr sz="2700"/>
              <a:t> of your product. </a:t>
            </a:r>
          </a:p>
        </p:txBody>
      </p:sp>
    </p:spTree>
  </p:cSld>
  <p:clrMapOvr>
    <a:masterClrMapping/>
  </p:clrMapOvr>
  <p:transition spd="med" advClick="1"/>
</p:sld>
</file>

<file path=ppt/slides/slide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2" name="Shape 62"/>
          <p:cNvSpPr/>
          <p:nvPr/>
        </p:nvSpPr>
        <p:spPr>
          <a:xfrm>
            <a:off x="1905" y="14604"/>
            <a:ext cx="9144001" cy="6845301"/>
          </a:xfrm>
          <a:prstGeom prst="rect">
            <a:avLst/>
          </a:prstGeom>
          <a:solidFill>
            <a:srgbClr val="7030A0"/>
          </a:solidFill>
          <a:ln w="12700">
            <a:solidFill>
              <a:srgbClr val="000000">
                <a:alpha val="0"/>
              </a:srgbClr>
            </a:solidFill>
          </a:ln>
        </p:spPr>
        <p:txBody>
          <a:bodyPr lIns="0" tIns="0" rIns="0" bIns="0" anchor="ctr"/>
          <a:lstStyle/>
          <a:p>
            <a:pPr lvl="0" algn="ctr">
              <a:defRPr>
                <a:solidFill>
                  <a:srgbClr val="FFFFFF"/>
                </a:solidFill>
              </a:defRPr>
            </a:pPr>
          </a:p>
        </p:txBody>
      </p:sp>
      <p:sp>
        <p:nvSpPr>
          <p:cNvPr id="63" name="Shape 63"/>
          <p:cNvSpPr/>
          <p:nvPr/>
        </p:nvSpPr>
        <p:spPr>
          <a:xfrm>
            <a:off x="102488" y="3791330"/>
            <a:ext cx="3966211" cy="294589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606" y="0"/>
                </a:moveTo>
                <a:lnTo>
                  <a:pt x="1606" y="16890"/>
                </a:lnTo>
                <a:lnTo>
                  <a:pt x="4938" y="16890"/>
                </a:lnTo>
                <a:lnTo>
                  <a:pt x="0" y="21600"/>
                </a:lnTo>
                <a:lnTo>
                  <a:pt x="9939" y="16890"/>
                </a:lnTo>
                <a:lnTo>
                  <a:pt x="21600" y="16890"/>
                </a:lnTo>
                <a:lnTo>
                  <a:pt x="21600" y="0"/>
                </a:lnTo>
                <a:lnTo>
                  <a:pt x="1606" y="0"/>
                </a:lnTo>
              </a:path>
            </a:pathLst>
          </a:custGeom>
          <a:solidFill>
            <a:srgbClr val="D6F23C"/>
          </a:solidFill>
          <a:ln w="12700">
            <a:solidFill>
              <a:srgbClr val="000000">
                <a:alpha val="0"/>
              </a:srgbClr>
            </a:solidFill>
          </a:ln>
        </p:spPr>
        <p:txBody>
          <a:bodyPr lIns="0" tIns="0" rIns="0" bIns="0" anchor="ctr"/>
          <a:lstStyle/>
          <a:p>
            <a:pPr lvl="0" algn="ctr">
              <a:defRPr>
                <a:solidFill>
                  <a:srgbClr val="FFFFFF"/>
                </a:solidFill>
              </a:defRPr>
            </a:pPr>
          </a:p>
        </p:txBody>
      </p:sp>
      <p:sp>
        <p:nvSpPr>
          <p:cNvPr id="64" name="Shape 64"/>
          <p:cNvSpPr/>
          <p:nvPr/>
        </p:nvSpPr>
        <p:spPr>
          <a:xfrm>
            <a:off x="102488" y="3791330"/>
            <a:ext cx="3966211" cy="294589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606" y="0"/>
                </a:moveTo>
                <a:lnTo>
                  <a:pt x="1606" y="16890"/>
                </a:lnTo>
                <a:lnTo>
                  <a:pt x="4938" y="16890"/>
                </a:lnTo>
                <a:lnTo>
                  <a:pt x="0" y="21600"/>
                </a:lnTo>
                <a:lnTo>
                  <a:pt x="9939" y="16890"/>
                </a:lnTo>
                <a:lnTo>
                  <a:pt x="21600" y="16890"/>
                </a:lnTo>
                <a:lnTo>
                  <a:pt x="21600" y="0"/>
                </a:lnTo>
                <a:lnTo>
                  <a:pt x="1606" y="0"/>
                </a:lnTo>
              </a:path>
            </a:pathLst>
          </a:custGeom>
          <a:solidFill>
            <a:srgbClr val="000000">
              <a:alpha val="0"/>
            </a:srgbClr>
          </a:solidFill>
          <a:ln w="25400">
            <a:solidFill>
              <a:srgbClr val="9DB229"/>
            </a:solidFill>
          </a:ln>
        </p:spPr>
        <p:txBody>
          <a:bodyPr lIns="0" tIns="0" rIns="0" bIns="0" anchor="ctr"/>
          <a:lstStyle/>
          <a:p>
            <a:pPr lvl="0" algn="ctr">
              <a:defRPr>
                <a:solidFill>
                  <a:srgbClr val="FFFFFF"/>
                </a:solidFill>
              </a:defRPr>
            </a:pPr>
          </a:p>
        </p:txBody>
      </p:sp>
      <p:sp>
        <p:nvSpPr>
          <p:cNvPr id="65" name="Shape 65"/>
          <p:cNvSpPr/>
          <p:nvPr/>
        </p:nvSpPr>
        <p:spPr>
          <a:xfrm>
            <a:off x="2895599" y="419100"/>
            <a:ext cx="3236505" cy="77895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lvl="0">
              <a:lnSpc>
                <a:spcPts val="6100"/>
              </a:lnSpc>
            </a:pPr>
            <a:r>
              <a:rPr sz="4300">
                <a:solidFill>
                  <a:srgbClr val="FFFFFF"/>
                </a:solidFill>
                <a:latin typeface="Comic Sans MS Bold"/>
                <a:ea typeface="Comic Sans MS Bold"/>
                <a:cs typeface="Comic Sans MS Bold"/>
                <a:sym typeface="Comic Sans MS Bold"/>
              </a:rPr>
              <a:t>Value</a:t>
            </a:r>
            <a:r>
              <a:rPr sz="4300">
                <a:latin typeface="Times New Roman"/>
                <a:ea typeface="Times New Roman"/>
                <a:cs typeface="Times New Roman"/>
                <a:sym typeface="Times New Roman"/>
              </a:rPr>
              <a:t>  </a:t>
            </a:r>
            <a:r>
              <a:rPr sz="4300">
                <a:solidFill>
                  <a:srgbClr val="FFFFFF"/>
                </a:solidFill>
                <a:latin typeface="Comic Sans MS Bold"/>
                <a:ea typeface="Comic Sans MS Bold"/>
                <a:cs typeface="Comic Sans MS Bold"/>
                <a:sym typeface="Comic Sans MS Bold"/>
              </a:rPr>
              <a:t>issues</a:t>
            </a:r>
          </a:p>
        </p:txBody>
      </p:sp>
      <p:sp>
        <p:nvSpPr>
          <p:cNvPr id="66" name="Shape 66"/>
          <p:cNvSpPr/>
          <p:nvPr/>
        </p:nvSpPr>
        <p:spPr>
          <a:xfrm>
            <a:off x="635000" y="1587500"/>
            <a:ext cx="7968556" cy="934239"/>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lvl="0">
              <a:lnSpc>
                <a:spcPts val="3900"/>
              </a:lnSpc>
              <a:tabLst>
                <a:tab pos="393700" algn="l"/>
              </a:tabLst>
            </a:pPr>
            <a:r>
              <a:t>	</a:t>
            </a:r>
            <a:r>
              <a:rPr sz="2800">
                <a:solidFill>
                  <a:srgbClr val="FFFF00"/>
                </a:solidFill>
                <a:latin typeface="Comic Sans MS Bold"/>
                <a:ea typeface="Comic Sans MS Bold"/>
                <a:cs typeface="Comic Sans MS Bold"/>
                <a:sym typeface="Comic Sans MS Bold"/>
              </a:rPr>
              <a:t>The</a:t>
            </a:r>
            <a:r>
              <a:rPr sz="2800">
                <a:latin typeface="Times New Roman"/>
                <a:ea typeface="Times New Roman"/>
                <a:cs typeface="Times New Roman"/>
                <a:sym typeface="Times New Roman"/>
              </a:rPr>
              <a:t>  </a:t>
            </a:r>
            <a:r>
              <a:rPr sz="2800">
                <a:solidFill>
                  <a:srgbClr val="FFFF00"/>
                </a:solidFill>
                <a:latin typeface="Comic Sans MS Bold"/>
                <a:ea typeface="Comic Sans MS Bold"/>
                <a:cs typeface="Comic Sans MS Bold"/>
                <a:sym typeface="Comic Sans MS Bold"/>
              </a:rPr>
              <a:t>way</a:t>
            </a:r>
            <a:r>
              <a:rPr sz="2800">
                <a:latin typeface="Times New Roman"/>
                <a:ea typeface="Times New Roman"/>
                <a:cs typeface="Times New Roman"/>
                <a:sym typeface="Times New Roman"/>
              </a:rPr>
              <a:t>  </a:t>
            </a:r>
            <a:r>
              <a:rPr sz="2800">
                <a:solidFill>
                  <a:srgbClr val="FFFF00"/>
                </a:solidFill>
                <a:latin typeface="Comic Sans MS Bold"/>
                <a:ea typeface="Comic Sans MS Bold"/>
                <a:cs typeface="Comic Sans MS Bold"/>
                <a:sym typeface="Comic Sans MS Bold"/>
              </a:rPr>
              <a:t>that</a:t>
            </a:r>
            <a:r>
              <a:rPr sz="2800">
                <a:latin typeface="Times New Roman"/>
                <a:ea typeface="Times New Roman"/>
                <a:cs typeface="Times New Roman"/>
                <a:sym typeface="Times New Roman"/>
              </a:rPr>
              <a:t>  </a:t>
            </a:r>
            <a:r>
              <a:rPr sz="2800">
                <a:solidFill>
                  <a:srgbClr val="FFFF00"/>
                </a:solidFill>
                <a:latin typeface="Comic Sans MS Bold"/>
                <a:ea typeface="Comic Sans MS Bold"/>
                <a:cs typeface="Comic Sans MS Bold"/>
                <a:sym typeface="Comic Sans MS Bold"/>
              </a:rPr>
              <a:t>we</a:t>
            </a:r>
            <a:r>
              <a:rPr sz="2800">
                <a:latin typeface="Times New Roman"/>
                <a:ea typeface="Times New Roman"/>
                <a:cs typeface="Times New Roman"/>
                <a:sym typeface="Times New Roman"/>
              </a:rPr>
              <a:t>  </a:t>
            </a:r>
            <a:r>
              <a:rPr sz="2800">
                <a:solidFill>
                  <a:srgbClr val="FFFF00"/>
                </a:solidFill>
                <a:latin typeface="Comic Sans MS Bold"/>
                <a:ea typeface="Comic Sans MS Bold"/>
                <a:cs typeface="Comic Sans MS Bold"/>
                <a:sym typeface="Comic Sans MS Bold"/>
              </a:rPr>
              <a:t>design</a:t>
            </a:r>
            <a:r>
              <a:rPr sz="2800">
                <a:latin typeface="Times New Roman"/>
                <a:ea typeface="Times New Roman"/>
                <a:cs typeface="Times New Roman"/>
                <a:sym typeface="Times New Roman"/>
              </a:rPr>
              <a:t>  </a:t>
            </a:r>
            <a:r>
              <a:rPr sz="2800">
                <a:solidFill>
                  <a:srgbClr val="FFFF00"/>
                </a:solidFill>
                <a:latin typeface="Comic Sans MS Bold"/>
                <a:ea typeface="Comic Sans MS Bold"/>
                <a:cs typeface="Comic Sans MS Bold"/>
                <a:sym typeface="Comic Sans MS Bold"/>
              </a:rPr>
              <a:t>and</a:t>
            </a:r>
            <a:r>
              <a:rPr sz="2800">
                <a:latin typeface="Times New Roman"/>
                <a:ea typeface="Times New Roman"/>
                <a:cs typeface="Times New Roman"/>
                <a:sym typeface="Times New Roman"/>
              </a:rPr>
              <a:t>  </a:t>
            </a:r>
            <a:r>
              <a:rPr sz="2800">
                <a:solidFill>
                  <a:srgbClr val="FFFF00"/>
                </a:solidFill>
                <a:latin typeface="Comic Sans MS Bold"/>
                <a:ea typeface="Comic Sans MS Bold"/>
                <a:cs typeface="Comic Sans MS Bold"/>
                <a:sym typeface="Comic Sans MS Bold"/>
              </a:rPr>
              <a:t>make</a:t>
            </a:r>
            <a:r>
              <a:rPr sz="2800">
                <a:latin typeface="Times New Roman"/>
                <a:ea typeface="Times New Roman"/>
                <a:cs typeface="Times New Roman"/>
                <a:sym typeface="Times New Roman"/>
              </a:rPr>
              <a:t>  </a:t>
            </a:r>
            <a:r>
              <a:rPr sz="2800">
                <a:solidFill>
                  <a:srgbClr val="FFFF00"/>
                </a:solidFill>
                <a:latin typeface="Comic Sans MS Bold"/>
                <a:ea typeface="Comic Sans MS Bold"/>
                <a:cs typeface="Comic Sans MS Bold"/>
                <a:sym typeface="Comic Sans MS Bold"/>
              </a:rPr>
              <a:t>things</a:t>
            </a:r>
            <a:endParaRPr sz="2800">
              <a:solidFill>
                <a:srgbClr val="FFFF00"/>
              </a:solidFill>
              <a:latin typeface="Comic Sans MS Bold"/>
              <a:ea typeface="Comic Sans MS Bold"/>
              <a:cs typeface="Comic Sans MS Bold"/>
              <a:sym typeface="Comic Sans MS Bold"/>
            </a:endParaRPr>
          </a:p>
          <a:p>
            <a:pPr lvl="0">
              <a:lnSpc>
                <a:spcPts val="3300"/>
              </a:lnSpc>
              <a:tabLst>
                <a:tab pos="393700" algn="l"/>
              </a:tabLst>
            </a:pPr>
            <a:r>
              <a:rPr sz="2800">
                <a:solidFill>
                  <a:srgbClr val="FFFF00"/>
                </a:solidFill>
                <a:latin typeface="Comic Sans MS Bold"/>
                <a:ea typeface="Comic Sans MS Bold"/>
                <a:cs typeface="Comic Sans MS Bold"/>
                <a:sym typeface="Comic Sans MS Bold"/>
              </a:rPr>
              <a:t>affect</a:t>
            </a:r>
            <a:r>
              <a:rPr sz="2800">
                <a:latin typeface="Times New Roman"/>
                <a:ea typeface="Times New Roman"/>
                <a:cs typeface="Times New Roman"/>
                <a:sym typeface="Times New Roman"/>
              </a:rPr>
              <a:t>  </a:t>
            </a:r>
            <a:r>
              <a:rPr sz="2800">
                <a:solidFill>
                  <a:srgbClr val="FFFF00"/>
                </a:solidFill>
                <a:latin typeface="Comic Sans MS Bold"/>
                <a:ea typeface="Comic Sans MS Bold"/>
                <a:cs typeface="Comic Sans MS Bold"/>
                <a:sym typeface="Comic Sans MS Bold"/>
              </a:rPr>
              <a:t>the</a:t>
            </a:r>
            <a:r>
              <a:rPr sz="2800">
                <a:latin typeface="Times New Roman"/>
                <a:ea typeface="Times New Roman"/>
                <a:cs typeface="Times New Roman"/>
                <a:sym typeface="Times New Roman"/>
              </a:rPr>
              <a:t>  </a:t>
            </a:r>
            <a:r>
              <a:rPr sz="2800" u="sng">
                <a:solidFill>
                  <a:srgbClr val="E6F78A"/>
                </a:solidFill>
                <a:latin typeface="Comic Sans MS Bold"/>
                <a:ea typeface="Comic Sans MS Bold"/>
                <a:cs typeface="Comic Sans MS Bold"/>
                <a:sym typeface="Comic Sans MS Bold"/>
              </a:rPr>
              <a:t>safety, comfort</a:t>
            </a:r>
            <a:r>
              <a:rPr sz="2800">
                <a:latin typeface="Times New Roman"/>
                <a:ea typeface="Times New Roman"/>
                <a:cs typeface="Times New Roman"/>
                <a:sym typeface="Times New Roman"/>
              </a:rPr>
              <a:t>  </a:t>
            </a:r>
            <a:r>
              <a:rPr sz="2800" u="sng">
                <a:solidFill>
                  <a:srgbClr val="E6F78A"/>
                </a:solidFill>
                <a:latin typeface="Comic Sans MS Bold"/>
                <a:ea typeface="Comic Sans MS Bold"/>
                <a:cs typeface="Comic Sans MS Bold"/>
                <a:sym typeface="Comic Sans MS Bold"/>
              </a:rPr>
              <a:t>and</a:t>
            </a:r>
            <a:r>
              <a:rPr sz="2800">
                <a:latin typeface="Times New Roman"/>
                <a:ea typeface="Times New Roman"/>
                <a:cs typeface="Times New Roman"/>
                <a:sym typeface="Times New Roman"/>
              </a:rPr>
              <a:t>  </a:t>
            </a:r>
            <a:r>
              <a:rPr sz="2800" u="sng">
                <a:solidFill>
                  <a:srgbClr val="E6F78A"/>
                </a:solidFill>
                <a:latin typeface="Comic Sans MS Bold"/>
                <a:ea typeface="Comic Sans MS Bold"/>
                <a:cs typeface="Comic Sans MS Bold"/>
                <a:sym typeface="Comic Sans MS Bold"/>
              </a:rPr>
              <a:t>well being of</a:t>
            </a:r>
          </a:p>
        </p:txBody>
      </p:sp>
      <p:sp>
        <p:nvSpPr>
          <p:cNvPr id="67" name="Shape 67"/>
          <p:cNvSpPr/>
          <p:nvPr/>
        </p:nvSpPr>
        <p:spPr>
          <a:xfrm>
            <a:off x="1244600" y="2438400"/>
            <a:ext cx="6792367" cy="499899"/>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lvl="0">
              <a:lnSpc>
                <a:spcPts val="3900"/>
              </a:lnSpc>
            </a:pPr>
            <a:r>
              <a:rPr sz="2800" u="sng">
                <a:solidFill>
                  <a:srgbClr val="E6F78A"/>
                </a:solidFill>
                <a:latin typeface="Comic Sans MS Bold"/>
                <a:ea typeface="Comic Sans MS Bold"/>
                <a:cs typeface="Comic Sans MS Bold"/>
                <a:sym typeface="Comic Sans MS Bold"/>
              </a:rPr>
              <a:t>people</a:t>
            </a:r>
            <a:r>
              <a:rPr sz="2800">
                <a:latin typeface="Times New Roman"/>
                <a:ea typeface="Times New Roman"/>
                <a:cs typeface="Times New Roman"/>
                <a:sym typeface="Times New Roman"/>
              </a:rPr>
              <a:t>  </a:t>
            </a:r>
            <a:r>
              <a:rPr sz="2800">
                <a:solidFill>
                  <a:srgbClr val="FFFF00"/>
                </a:solidFill>
                <a:latin typeface="Comic Sans MS Bold"/>
                <a:ea typeface="Comic Sans MS Bold"/>
                <a:cs typeface="Comic Sans MS Bold"/>
                <a:sym typeface="Comic Sans MS Bold"/>
              </a:rPr>
              <a:t>who</a:t>
            </a:r>
            <a:r>
              <a:rPr sz="2800">
                <a:latin typeface="Times New Roman"/>
                <a:ea typeface="Times New Roman"/>
                <a:cs typeface="Times New Roman"/>
                <a:sym typeface="Times New Roman"/>
              </a:rPr>
              <a:t>  </a:t>
            </a:r>
            <a:r>
              <a:rPr sz="2800">
                <a:solidFill>
                  <a:srgbClr val="FFFF00"/>
                </a:solidFill>
                <a:latin typeface="Comic Sans MS Bold"/>
                <a:ea typeface="Comic Sans MS Bold"/>
                <a:cs typeface="Comic Sans MS Bold"/>
                <a:sym typeface="Comic Sans MS Bold"/>
              </a:rPr>
              <a:t>come</a:t>
            </a:r>
            <a:r>
              <a:rPr sz="2800">
                <a:latin typeface="Times New Roman"/>
                <a:ea typeface="Times New Roman"/>
                <a:cs typeface="Times New Roman"/>
                <a:sym typeface="Times New Roman"/>
              </a:rPr>
              <a:t>  </a:t>
            </a:r>
            <a:r>
              <a:rPr sz="2800">
                <a:solidFill>
                  <a:srgbClr val="FFFF00"/>
                </a:solidFill>
                <a:latin typeface="Comic Sans MS Bold"/>
                <a:ea typeface="Comic Sans MS Bold"/>
                <a:cs typeface="Comic Sans MS Bold"/>
                <a:sym typeface="Comic Sans MS Bold"/>
              </a:rPr>
              <a:t>into</a:t>
            </a:r>
            <a:r>
              <a:rPr sz="2800">
                <a:latin typeface="Times New Roman"/>
                <a:ea typeface="Times New Roman"/>
                <a:cs typeface="Times New Roman"/>
                <a:sym typeface="Times New Roman"/>
              </a:rPr>
              <a:t>  </a:t>
            </a:r>
            <a:r>
              <a:rPr sz="2800">
                <a:solidFill>
                  <a:srgbClr val="FFFF00"/>
                </a:solidFill>
                <a:latin typeface="Comic Sans MS Bold"/>
                <a:ea typeface="Comic Sans MS Bold"/>
                <a:cs typeface="Comic Sans MS Bold"/>
                <a:sym typeface="Comic Sans MS Bold"/>
              </a:rPr>
              <a:t>contact</a:t>
            </a:r>
            <a:r>
              <a:rPr sz="2800">
                <a:latin typeface="Times New Roman"/>
                <a:ea typeface="Times New Roman"/>
                <a:cs typeface="Times New Roman"/>
                <a:sym typeface="Times New Roman"/>
              </a:rPr>
              <a:t>  </a:t>
            </a:r>
            <a:r>
              <a:rPr sz="2800">
                <a:solidFill>
                  <a:srgbClr val="FFFF00"/>
                </a:solidFill>
                <a:latin typeface="Comic Sans MS Bold"/>
                <a:ea typeface="Comic Sans MS Bold"/>
                <a:cs typeface="Comic Sans MS Bold"/>
                <a:sym typeface="Comic Sans MS Bold"/>
              </a:rPr>
              <a:t>with</a:t>
            </a:r>
            <a:r>
              <a:rPr sz="2800">
                <a:latin typeface="Times New Roman"/>
                <a:ea typeface="Times New Roman"/>
                <a:cs typeface="Times New Roman"/>
                <a:sym typeface="Times New Roman"/>
              </a:rPr>
              <a:t>  </a:t>
            </a:r>
            <a:r>
              <a:rPr sz="2800">
                <a:solidFill>
                  <a:srgbClr val="FFFF00"/>
                </a:solidFill>
                <a:latin typeface="Comic Sans MS Bold"/>
                <a:ea typeface="Comic Sans MS Bold"/>
                <a:cs typeface="Comic Sans MS Bold"/>
                <a:sym typeface="Comic Sans MS Bold"/>
              </a:rPr>
              <a:t>our</a:t>
            </a:r>
          </a:p>
        </p:txBody>
      </p:sp>
      <p:sp>
        <p:nvSpPr>
          <p:cNvPr id="68" name="Shape 68"/>
          <p:cNvSpPr/>
          <p:nvPr/>
        </p:nvSpPr>
        <p:spPr>
          <a:xfrm>
            <a:off x="3873500" y="2870200"/>
            <a:ext cx="1395339" cy="499899"/>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lnSpc>
                <a:spcPts val="3900"/>
              </a:lnSpc>
              <a:defRPr sz="2800">
                <a:solidFill>
                  <a:srgbClr val="FFFF00"/>
                </a:solidFill>
                <a:latin typeface="Comic Sans MS Bold"/>
                <a:ea typeface="Comic Sans MS Bold"/>
                <a:cs typeface="Comic Sans MS Bold"/>
                <a:sym typeface="Comic Sans MS Bold"/>
              </a:defRPr>
            </a:lvl1pPr>
          </a:lstStyle>
          <a:p>
            <a:pPr lvl="0">
              <a:defRPr sz="1800">
                <a:solidFill>
                  <a:srgbClr val="000000"/>
                </a:solidFill>
              </a:defRPr>
            </a:pPr>
            <a:r>
              <a:rPr sz="2800">
                <a:solidFill>
                  <a:srgbClr val="FFFF00"/>
                </a:solidFill>
              </a:rPr>
              <a:t>designs.</a:t>
            </a:r>
          </a:p>
        </p:txBody>
      </p:sp>
      <p:sp>
        <p:nvSpPr>
          <p:cNvPr id="69" name="Shape 69"/>
          <p:cNvSpPr/>
          <p:nvPr/>
        </p:nvSpPr>
        <p:spPr>
          <a:xfrm>
            <a:off x="736600" y="4025900"/>
            <a:ext cx="2939976" cy="499899"/>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lvl="0">
              <a:lnSpc>
                <a:spcPts val="3900"/>
              </a:lnSpc>
            </a:pPr>
            <a:r>
              <a:rPr sz="2800">
                <a:solidFill>
                  <a:srgbClr val="7030A0"/>
                </a:solidFill>
                <a:latin typeface="Comic Sans MS"/>
                <a:ea typeface="Comic Sans MS"/>
                <a:cs typeface="Comic Sans MS"/>
                <a:sym typeface="Comic Sans MS"/>
              </a:rPr>
              <a:t>This</a:t>
            </a:r>
            <a:r>
              <a:rPr sz="2800">
                <a:latin typeface="Times New Roman"/>
                <a:ea typeface="Times New Roman"/>
                <a:cs typeface="Times New Roman"/>
                <a:sym typeface="Times New Roman"/>
              </a:rPr>
              <a:t> </a:t>
            </a:r>
            <a:r>
              <a:rPr sz="2800">
                <a:solidFill>
                  <a:srgbClr val="7030A0"/>
                </a:solidFill>
                <a:latin typeface="Comic Sans MS"/>
                <a:ea typeface="Comic Sans MS"/>
                <a:cs typeface="Comic Sans MS"/>
                <a:sym typeface="Comic Sans MS"/>
              </a:rPr>
              <a:t>could</a:t>
            </a:r>
            <a:r>
              <a:rPr sz="2800">
                <a:latin typeface="Times New Roman"/>
                <a:ea typeface="Times New Roman"/>
                <a:cs typeface="Times New Roman"/>
                <a:sym typeface="Times New Roman"/>
              </a:rPr>
              <a:t> </a:t>
            </a:r>
            <a:r>
              <a:rPr sz="2800">
                <a:solidFill>
                  <a:srgbClr val="7030A0"/>
                </a:solidFill>
                <a:latin typeface="Comic Sans MS"/>
                <a:ea typeface="Comic Sans MS"/>
                <a:cs typeface="Comic Sans MS"/>
                <a:sym typeface="Comic Sans MS"/>
              </a:rPr>
              <a:t>be</a:t>
            </a:r>
            <a:r>
              <a:rPr sz="2800">
                <a:latin typeface="Times New Roman"/>
                <a:ea typeface="Times New Roman"/>
                <a:cs typeface="Times New Roman"/>
                <a:sym typeface="Times New Roman"/>
              </a:rPr>
              <a:t> </a:t>
            </a:r>
            <a:r>
              <a:rPr sz="2800">
                <a:solidFill>
                  <a:srgbClr val="7030A0"/>
                </a:solidFill>
                <a:latin typeface="Comic Sans MS"/>
                <a:ea typeface="Comic Sans MS"/>
                <a:cs typeface="Comic Sans MS"/>
                <a:sym typeface="Comic Sans MS"/>
              </a:rPr>
              <a:t>the:</a:t>
            </a:r>
          </a:p>
        </p:txBody>
      </p:sp>
      <p:sp>
        <p:nvSpPr>
          <p:cNvPr id="70" name="Shape 70"/>
          <p:cNvSpPr/>
          <p:nvPr/>
        </p:nvSpPr>
        <p:spPr>
          <a:xfrm>
            <a:off x="1435100" y="4457700"/>
            <a:ext cx="1601962" cy="499899"/>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lvl="0">
              <a:lnSpc>
                <a:spcPts val="3900"/>
              </a:lnSpc>
            </a:pPr>
            <a:r>
              <a:rPr sz="2800">
                <a:solidFill>
                  <a:srgbClr val="7030A0"/>
                </a:solidFill>
                <a:latin typeface="Times New Roman"/>
                <a:ea typeface="Times New Roman"/>
                <a:cs typeface="Times New Roman"/>
                <a:sym typeface="Times New Roman"/>
              </a:rPr>
              <a:t>•</a:t>
            </a:r>
            <a:r>
              <a:rPr sz="2800">
                <a:solidFill>
                  <a:srgbClr val="7030A0"/>
                </a:solidFill>
                <a:latin typeface="Comic Sans MS"/>
                <a:ea typeface="Comic Sans MS"/>
                <a:cs typeface="Comic Sans MS"/>
                <a:sym typeface="Comic Sans MS"/>
              </a:rPr>
              <a:t>Designer</a:t>
            </a:r>
          </a:p>
        </p:txBody>
      </p:sp>
      <p:sp>
        <p:nvSpPr>
          <p:cNvPr id="71" name="Shape 71"/>
          <p:cNvSpPr/>
          <p:nvPr/>
        </p:nvSpPr>
        <p:spPr>
          <a:xfrm>
            <a:off x="1016000" y="4876800"/>
            <a:ext cx="2438525" cy="499899"/>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lvl="0">
              <a:lnSpc>
                <a:spcPts val="3900"/>
              </a:lnSpc>
            </a:pPr>
            <a:r>
              <a:rPr sz="2800">
                <a:solidFill>
                  <a:srgbClr val="7030A0"/>
                </a:solidFill>
                <a:latin typeface="Times New Roman"/>
                <a:ea typeface="Times New Roman"/>
                <a:cs typeface="Times New Roman"/>
                <a:sym typeface="Times New Roman"/>
              </a:rPr>
              <a:t>•</a:t>
            </a:r>
            <a:r>
              <a:rPr sz="2800">
                <a:solidFill>
                  <a:srgbClr val="7030A0"/>
                </a:solidFill>
                <a:latin typeface="Comic Sans MS"/>
                <a:ea typeface="Comic Sans MS"/>
                <a:cs typeface="Comic Sans MS"/>
                <a:sym typeface="Comic Sans MS"/>
              </a:rPr>
              <a:t>Manufacturer</a:t>
            </a:r>
          </a:p>
        </p:txBody>
      </p:sp>
      <p:sp>
        <p:nvSpPr>
          <p:cNvPr id="72" name="Shape 72"/>
          <p:cNvSpPr/>
          <p:nvPr/>
        </p:nvSpPr>
        <p:spPr>
          <a:xfrm>
            <a:off x="1384300" y="5308600"/>
            <a:ext cx="1705968" cy="499899"/>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lvl="0">
              <a:lnSpc>
                <a:spcPts val="3900"/>
              </a:lnSpc>
            </a:pPr>
            <a:r>
              <a:rPr sz="2800">
                <a:solidFill>
                  <a:srgbClr val="7030A0"/>
                </a:solidFill>
                <a:latin typeface="Times New Roman"/>
                <a:ea typeface="Times New Roman"/>
                <a:cs typeface="Times New Roman"/>
                <a:sym typeface="Times New Roman"/>
              </a:rPr>
              <a:t>•</a:t>
            </a:r>
            <a:r>
              <a:rPr sz="2800">
                <a:solidFill>
                  <a:srgbClr val="7030A0"/>
                </a:solidFill>
                <a:latin typeface="Comic Sans MS"/>
                <a:ea typeface="Comic Sans MS"/>
                <a:cs typeface="Comic Sans MS"/>
                <a:sym typeface="Comic Sans MS"/>
              </a:rPr>
              <a:t>Customer</a:t>
            </a:r>
          </a:p>
        </p:txBody>
      </p:sp>
      <p:sp>
        <p:nvSpPr>
          <p:cNvPr id="73" name="Shape 73"/>
          <p:cNvSpPr/>
          <p:nvPr/>
        </p:nvSpPr>
        <p:spPr>
          <a:xfrm>
            <a:off x="4846400" y="3811587"/>
            <a:ext cx="3865028" cy="437258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lvl="0" algn="ctr"/>
            <a:r>
              <a:rPr sz="6000">
                <a:solidFill>
                  <a:srgbClr val="FFFFFF"/>
                </a:solidFill>
                <a:latin typeface="Comic Sans MS Bold"/>
                <a:ea typeface="Comic Sans MS Bold"/>
                <a:cs typeface="Comic Sans MS Bold"/>
                <a:sym typeface="Comic Sans MS Bold"/>
              </a:rPr>
              <a:t>Moral</a:t>
            </a:r>
            <a:r>
              <a:rPr sz="6000">
                <a:latin typeface="Times New Roman Bold"/>
                <a:ea typeface="Times New Roman Bold"/>
                <a:cs typeface="Times New Roman Bold"/>
                <a:sym typeface="Times New Roman Bold"/>
              </a:rPr>
              <a:t> </a:t>
            </a:r>
            <a:endParaRPr sz="6000">
              <a:latin typeface="Times New Roman Bold"/>
              <a:ea typeface="Times New Roman Bold"/>
              <a:cs typeface="Times New Roman Bold"/>
              <a:sym typeface="Times New Roman Bold"/>
            </a:endParaRPr>
          </a:p>
          <a:p>
            <a:pPr lvl="0" algn="ctr"/>
            <a:r>
              <a:rPr sz="6000">
                <a:solidFill>
                  <a:srgbClr val="FFFFFF"/>
                </a:solidFill>
                <a:latin typeface="Comic Sans MS Bold"/>
                <a:ea typeface="Comic Sans MS Bold"/>
                <a:cs typeface="Comic Sans MS Bold"/>
                <a:sym typeface="Comic Sans MS Bold"/>
              </a:rPr>
              <a:t>or</a:t>
            </a:r>
            <a:r>
              <a:rPr sz="6000">
                <a:latin typeface="Times New Roman Bold"/>
                <a:ea typeface="Times New Roman Bold"/>
                <a:cs typeface="Times New Roman Bold"/>
                <a:sym typeface="Times New Roman Bold"/>
              </a:rPr>
              <a:t> </a:t>
            </a:r>
            <a:endParaRPr sz="6000">
              <a:latin typeface="Times New Roman Bold"/>
              <a:ea typeface="Times New Roman Bold"/>
              <a:cs typeface="Times New Roman Bold"/>
              <a:sym typeface="Times New Roman Bold"/>
            </a:endParaRPr>
          </a:p>
          <a:p>
            <a:pPr lvl="0" algn="ctr"/>
            <a:r>
              <a:rPr sz="6000">
                <a:solidFill>
                  <a:srgbClr val="FFFFFF"/>
                </a:solidFill>
                <a:latin typeface="Comic Sans MS Bold"/>
                <a:ea typeface="Comic Sans MS Bold"/>
                <a:cs typeface="Comic Sans MS Bold"/>
                <a:sym typeface="Comic Sans MS Bold"/>
              </a:rPr>
              <a:t>Immoral?</a:t>
            </a:r>
            <a:endParaRPr sz="6000">
              <a:solidFill>
                <a:srgbClr val="FFFFFF"/>
              </a:solidFill>
              <a:latin typeface="Comic Sans MS Bold"/>
              <a:ea typeface="Comic Sans MS Bold"/>
              <a:cs typeface="Comic Sans MS Bold"/>
              <a:sym typeface="Comic Sans MS Bold"/>
            </a:endParaRPr>
          </a:p>
        </p:txBody>
      </p:sp>
    </p:spTree>
  </p:cSld>
  <p:clrMapOvr>
    <a:masterClrMapping/>
  </p:clrMapOvr>
  <p:transition spd="med" advClick="1"/>
</p:sld>
</file>

<file path=ppt/slides/slide3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49" name="Shape 249"/>
          <p:cNvSpPr/>
          <p:nvPr>
            <p:ph type="title"/>
          </p:nvPr>
        </p:nvSpPr>
        <p:spPr>
          <a:xfrm>
            <a:off x="0" y="274637"/>
            <a:ext cx="9147176" cy="793751"/>
          </a:xfrm>
          <a:prstGeom prst="rect">
            <a:avLst/>
          </a:prstGeom>
        </p:spPr>
        <p:txBody>
          <a:bodyPr/>
          <a:lstStyle>
            <a:lvl1pPr>
              <a:defRPr b="1" sz="3900"/>
            </a:lvl1pPr>
          </a:lstStyle>
          <a:p>
            <a:pPr lvl="0">
              <a:defRPr b="0" sz="1800"/>
            </a:pPr>
            <a:r>
              <a:rPr b="1" sz="3900"/>
              <a:t>Mark Scheme Support – Cultural Issues</a:t>
            </a:r>
          </a:p>
        </p:txBody>
      </p:sp>
      <p:sp>
        <p:nvSpPr>
          <p:cNvPr id="250" name="Shape 250"/>
          <p:cNvSpPr/>
          <p:nvPr>
            <p:ph type="body" idx="1"/>
          </p:nvPr>
        </p:nvSpPr>
        <p:spPr>
          <a:xfrm>
            <a:off x="-2" y="1144586"/>
            <a:ext cx="9147176" cy="5716590"/>
          </a:xfrm>
          <a:prstGeom prst="rect">
            <a:avLst/>
          </a:prstGeom>
        </p:spPr>
        <p:txBody>
          <a:bodyPr/>
          <a:lstStyle/>
          <a:p>
            <a:pPr lvl="0" marL="0" indent="0">
              <a:lnSpc>
                <a:spcPct val="80000"/>
              </a:lnSpc>
              <a:spcBef>
                <a:spcPts val="200"/>
              </a:spcBef>
              <a:buSzTx/>
              <a:buNone/>
              <a:defRPr sz="1800"/>
            </a:pPr>
            <a:r>
              <a:rPr b="1" sz="1200"/>
              <a:t>Discussion should include:</a:t>
            </a:r>
            <a:br>
              <a:rPr b="1" sz="1200"/>
            </a:br>
            <a:r>
              <a:rPr sz="1200"/>
              <a:t>• </a:t>
            </a:r>
            <a:r>
              <a:rPr b="1" sz="1200"/>
              <a:t>Cultural differences must be made relevant to the candidates product </a:t>
            </a:r>
            <a:r>
              <a:rPr sz="1200"/>
              <a:t>in terms of use, specific materials, patterns, name and shape of a product, cultural and social trends and lifestyle Issues etc and not generic. </a:t>
            </a:r>
            <a:endParaRPr sz="1200"/>
          </a:p>
          <a:p>
            <a:pPr lvl="0" marL="0" indent="0">
              <a:lnSpc>
                <a:spcPct val="80000"/>
              </a:lnSpc>
              <a:spcBef>
                <a:spcPts val="200"/>
              </a:spcBef>
              <a:buSzTx/>
              <a:buNone/>
              <a:defRPr sz="1800"/>
            </a:pPr>
            <a:r>
              <a:rPr sz="1200"/>
              <a:t>Discussion could refer to belief and culture, traditions, different cultures and language, avoiding offence, accurate translation when importing products. Cultural diversity is the difference in the </a:t>
            </a:r>
            <a:r>
              <a:rPr b="1" sz="1200"/>
              <a:t>cultures of groups of people </a:t>
            </a:r>
            <a:r>
              <a:rPr sz="1200"/>
              <a:t>and can relate to the differences in peoples’ language, to their music, to their artwork, to their attitudes, to the way they do things and to the way that people treat each other - people from different cultures are different in a variety of ways, including different ways of looking at things different ways of dressing different ways of expressing personality/goodness. </a:t>
            </a:r>
            <a:endParaRPr sz="1200"/>
          </a:p>
          <a:p>
            <a:pPr lvl="0" marL="0" indent="0">
              <a:lnSpc>
                <a:spcPct val="80000"/>
              </a:lnSpc>
              <a:spcBef>
                <a:spcPts val="200"/>
              </a:spcBef>
              <a:buSzTx/>
              <a:buNone/>
              <a:defRPr sz="1800"/>
            </a:pPr>
            <a:endParaRPr sz="1200"/>
          </a:p>
          <a:p>
            <a:pPr lvl="0" marL="0" indent="0">
              <a:lnSpc>
                <a:spcPct val="80000"/>
              </a:lnSpc>
              <a:spcBef>
                <a:spcPts val="200"/>
              </a:spcBef>
              <a:buSzTx/>
              <a:buNone/>
              <a:defRPr sz="1800"/>
            </a:pPr>
            <a:r>
              <a:rPr sz="1200"/>
              <a:t>England has a multicultural society – there are many different cultures. There are also cultural differences between generations. For example, teenagers dress differently from their parents, and use text-messaging more on mobile phones. Thinking about the whole life cycle, how far does the product promote cultural diversity? They may refer to inclusive design/barrier free design, or products that are morally and ethically acceptable in one country may be unacceptable in another. E.g. leather or fur products, use of sweat shops, garments that are short or have short sleeves in some countries. </a:t>
            </a:r>
            <a:endParaRPr sz="1200"/>
          </a:p>
          <a:p>
            <a:pPr lvl="0" marL="0" indent="0">
              <a:lnSpc>
                <a:spcPct val="80000"/>
              </a:lnSpc>
              <a:spcBef>
                <a:spcPts val="200"/>
              </a:spcBef>
              <a:buSzTx/>
              <a:buNone/>
              <a:defRPr sz="1800"/>
            </a:pPr>
            <a:endParaRPr sz="1200"/>
          </a:p>
          <a:p>
            <a:pPr lvl="0" marL="0" indent="0">
              <a:lnSpc>
                <a:spcPct val="80000"/>
              </a:lnSpc>
              <a:spcBef>
                <a:spcPts val="200"/>
              </a:spcBef>
              <a:buSzTx/>
              <a:buNone/>
              <a:defRPr sz="1800"/>
            </a:pPr>
            <a:r>
              <a:rPr sz="1200"/>
              <a:t>They may use examples to support their discussion or suggest research Islamic art different e.g. not allow to use images of people instead they use patterns and geometric designs, in Japanese culture its hugely important to have your own personal space, the design of the walkman cushioned against the busy environment, regain personal space whilst commuting. The translating of information into the region’s language, changing any cultural symbols such as flags, ensuring that the material makes sense to the user and doesn’t include anything that is culturally alien or even offensive to the reader. This is particularly relevant when referring to jokes or anecdotes where word-for-word translations are often unsuitable. </a:t>
            </a:r>
            <a:endParaRPr sz="1200"/>
          </a:p>
          <a:p>
            <a:pPr lvl="0" marL="0" indent="0">
              <a:lnSpc>
                <a:spcPct val="80000"/>
              </a:lnSpc>
              <a:spcBef>
                <a:spcPts val="200"/>
              </a:spcBef>
              <a:buSzTx/>
              <a:buNone/>
              <a:defRPr sz="1800"/>
            </a:pPr>
            <a:endParaRPr sz="1200"/>
          </a:p>
          <a:p>
            <a:pPr lvl="0" marL="0" indent="0">
              <a:lnSpc>
                <a:spcPct val="80000"/>
              </a:lnSpc>
              <a:spcBef>
                <a:spcPts val="200"/>
              </a:spcBef>
              <a:buSzTx/>
              <a:buNone/>
              <a:defRPr sz="1800"/>
            </a:pPr>
            <a:r>
              <a:rPr sz="1200"/>
              <a:t>Designers have to find out what cultural values, social values and lifestyles their target market have. E.g. Eastern culture may be in fashion. Socially people may want environmentally friendly garments. People may have active lifestyles and need appropriate garments. Every culture has its own way of doing things, reflected in the clothes we wear, the food we eat, what we like to do in leisure time and so on. </a:t>
            </a:r>
            <a:endParaRPr sz="1200"/>
          </a:p>
          <a:p>
            <a:pPr lvl="0" marL="0" indent="0">
              <a:lnSpc>
                <a:spcPct val="80000"/>
              </a:lnSpc>
              <a:spcBef>
                <a:spcPts val="200"/>
              </a:spcBef>
              <a:buSzTx/>
              <a:buNone/>
              <a:defRPr sz="1800"/>
            </a:pPr>
            <a:endParaRPr sz="1200"/>
          </a:p>
          <a:p>
            <a:pPr lvl="0" marL="0" indent="0">
              <a:lnSpc>
                <a:spcPct val="80000"/>
              </a:lnSpc>
              <a:spcBef>
                <a:spcPts val="200"/>
              </a:spcBef>
              <a:buSzTx/>
              <a:buNone/>
              <a:defRPr sz="1800"/>
            </a:pPr>
            <a:r>
              <a:rPr sz="1200"/>
              <a:t>• Material selection and production issues – implications of cost and manufacturing levels, must relate to product and associated cultural issues. </a:t>
            </a:r>
            <a:endParaRPr sz="1200"/>
          </a:p>
          <a:p>
            <a:pPr lvl="0" marL="0" indent="0">
              <a:lnSpc>
                <a:spcPct val="80000"/>
              </a:lnSpc>
              <a:spcBef>
                <a:spcPts val="200"/>
              </a:spcBef>
              <a:buSzTx/>
              <a:buNone/>
              <a:defRPr sz="1800"/>
            </a:pPr>
            <a:r>
              <a:rPr sz="1200"/>
              <a:t>• The product impact could be related to environmental impact but must relate to the candidates product in relation to the cultural issues, what happens when we design new products, what happens when we make new products, and what happens when we use new products. </a:t>
            </a:r>
          </a:p>
        </p:txBody>
      </p:sp>
    </p:spTree>
  </p:cSld>
  <p:clrMapOvr>
    <a:masterClrMapping/>
  </p:clrMapOvr>
  <p:transition spd="med" advClick="1"/>
</p:sld>
</file>

<file path=ppt/slides/slide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75" name="Shape 75"/>
          <p:cNvSpPr/>
          <p:nvPr/>
        </p:nvSpPr>
        <p:spPr>
          <a:xfrm>
            <a:off x="1905" y="14604"/>
            <a:ext cx="9144001" cy="6845301"/>
          </a:xfrm>
          <a:prstGeom prst="rect">
            <a:avLst/>
          </a:prstGeom>
          <a:solidFill>
            <a:srgbClr val="7030A0"/>
          </a:solidFill>
          <a:ln w="12700">
            <a:solidFill>
              <a:srgbClr val="000000">
                <a:alpha val="0"/>
              </a:srgbClr>
            </a:solidFill>
          </a:ln>
        </p:spPr>
        <p:txBody>
          <a:bodyPr lIns="0" tIns="0" rIns="0" bIns="0" anchor="ctr"/>
          <a:lstStyle/>
          <a:p>
            <a:pPr lvl="0" algn="ctr">
              <a:defRPr>
                <a:solidFill>
                  <a:srgbClr val="FFFFFF"/>
                </a:solidFill>
              </a:defRPr>
            </a:pPr>
          </a:p>
        </p:txBody>
      </p:sp>
      <p:pic>
        <p:nvPicPr>
          <p:cNvPr id="76" name="image7.jpg"/>
          <p:cNvPicPr/>
          <p:nvPr/>
        </p:nvPicPr>
        <p:blipFill>
          <a:blip r:embed="rId2">
            <a:extLst/>
          </a:blip>
          <a:stretch>
            <a:fillRect/>
          </a:stretch>
        </p:blipFill>
        <p:spPr>
          <a:xfrm>
            <a:off x="153987" y="306386"/>
            <a:ext cx="3437403" cy="3303589"/>
          </a:xfrm>
          <a:prstGeom prst="rect">
            <a:avLst/>
          </a:prstGeom>
          <a:ln w="12700">
            <a:miter lim="400000"/>
          </a:ln>
        </p:spPr>
      </p:pic>
      <p:sp>
        <p:nvSpPr>
          <p:cNvPr id="77" name="Shape 77"/>
          <p:cNvSpPr/>
          <p:nvPr/>
        </p:nvSpPr>
        <p:spPr>
          <a:xfrm>
            <a:off x="4725987" y="611186"/>
            <a:ext cx="4256088" cy="5060146"/>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lvl="0" algn="ctr">
              <a:lnSpc>
                <a:spcPts val="6100"/>
              </a:lnSpc>
              <a:tabLst>
                <a:tab pos="3022600" algn="l"/>
                <a:tab pos="3365500" algn="l"/>
              </a:tabLst>
            </a:pPr>
            <a:r>
              <a:rPr sz="4300">
                <a:solidFill>
                  <a:srgbClr val="FFFFFF"/>
                </a:solidFill>
                <a:latin typeface="Comic Sans MS"/>
                <a:ea typeface="Comic Sans MS"/>
                <a:cs typeface="Comic Sans MS"/>
                <a:sym typeface="Comic Sans MS"/>
              </a:rPr>
              <a:t>Moral</a:t>
            </a:r>
            <a:r>
              <a:rPr sz="4300">
                <a:latin typeface="Times New Roman"/>
                <a:ea typeface="Times New Roman"/>
                <a:cs typeface="Times New Roman"/>
                <a:sym typeface="Times New Roman"/>
              </a:rPr>
              <a:t> </a:t>
            </a:r>
            <a:r>
              <a:rPr sz="4300">
                <a:solidFill>
                  <a:srgbClr val="FFFFFF"/>
                </a:solidFill>
                <a:latin typeface="Comic Sans MS"/>
                <a:ea typeface="Comic Sans MS"/>
                <a:cs typeface="Comic Sans MS"/>
                <a:sym typeface="Comic Sans MS"/>
              </a:rPr>
              <a:t>or</a:t>
            </a:r>
            <a:r>
              <a:rPr sz="4300">
                <a:latin typeface="Times New Roman"/>
                <a:ea typeface="Times New Roman"/>
                <a:cs typeface="Times New Roman"/>
                <a:sym typeface="Times New Roman"/>
              </a:rPr>
              <a:t> </a:t>
            </a:r>
            <a:r>
              <a:rPr sz="4300">
                <a:solidFill>
                  <a:srgbClr val="FFFFFF"/>
                </a:solidFill>
                <a:latin typeface="Comic Sans MS"/>
                <a:ea typeface="Comic Sans MS"/>
                <a:cs typeface="Comic Sans MS"/>
                <a:sym typeface="Comic Sans MS"/>
              </a:rPr>
              <a:t>Immoral?</a:t>
            </a:r>
            <a:endParaRPr sz="4300">
              <a:solidFill>
                <a:srgbClr val="FFFFFF"/>
              </a:solidFill>
              <a:latin typeface="Comic Sans MS"/>
              <a:ea typeface="Comic Sans MS"/>
              <a:cs typeface="Comic Sans MS"/>
              <a:sym typeface="Comic Sans MS"/>
            </a:endParaRPr>
          </a:p>
          <a:p>
            <a:pPr lvl="0">
              <a:lnSpc>
                <a:spcPts val="1000"/>
              </a:lnSpc>
            </a:pPr>
          </a:p>
          <a:p>
            <a:pPr lvl="0">
              <a:lnSpc>
                <a:spcPts val="5200"/>
              </a:lnSpc>
              <a:tabLst>
                <a:tab pos="3022600" algn="l"/>
                <a:tab pos="3365500" algn="l"/>
              </a:tabLst>
            </a:pPr>
            <a:r>
              <a:rPr sz="3100">
                <a:solidFill>
                  <a:srgbClr val="FFFF00"/>
                </a:solidFill>
                <a:latin typeface="Comic Sans MS"/>
                <a:ea typeface="Comic Sans MS"/>
                <a:cs typeface="Comic Sans MS"/>
                <a:sym typeface="Comic Sans MS"/>
              </a:rPr>
              <a:t>Worker</a:t>
            </a:r>
            <a:r>
              <a:rPr sz="3100">
                <a:latin typeface="Times New Roman"/>
                <a:ea typeface="Times New Roman"/>
                <a:cs typeface="Times New Roman"/>
                <a:sym typeface="Times New Roman"/>
              </a:rPr>
              <a:t> </a:t>
            </a:r>
            <a:r>
              <a:rPr sz="3100">
                <a:solidFill>
                  <a:srgbClr val="FFFF00"/>
                </a:solidFill>
                <a:latin typeface="Comic Sans MS"/>
                <a:ea typeface="Comic Sans MS"/>
                <a:cs typeface="Comic Sans MS"/>
                <a:sym typeface="Comic Sans MS"/>
              </a:rPr>
              <a:t>=</a:t>
            </a:r>
            <a:r>
              <a:rPr sz="3100">
                <a:latin typeface="Times New Roman"/>
                <a:ea typeface="Times New Roman"/>
                <a:cs typeface="Times New Roman"/>
                <a:sym typeface="Times New Roman"/>
              </a:rPr>
              <a:t> </a:t>
            </a:r>
            <a:r>
              <a:rPr sz="3100">
                <a:solidFill>
                  <a:srgbClr val="FFFF00"/>
                </a:solidFill>
                <a:latin typeface="Comic Sans MS"/>
                <a:ea typeface="Comic Sans MS"/>
                <a:cs typeface="Comic Sans MS"/>
                <a:sym typeface="Comic Sans MS"/>
              </a:rPr>
              <a:t>11p</a:t>
            </a:r>
            <a:r>
              <a:rPr sz="3100">
                <a:latin typeface="Times New Roman"/>
                <a:ea typeface="Times New Roman"/>
                <a:cs typeface="Times New Roman"/>
                <a:sym typeface="Times New Roman"/>
              </a:rPr>
              <a:t> </a:t>
            </a:r>
            <a:r>
              <a:rPr sz="3100">
                <a:solidFill>
                  <a:srgbClr val="FFFF00"/>
                </a:solidFill>
                <a:latin typeface="Comic Sans MS"/>
                <a:ea typeface="Comic Sans MS"/>
                <a:cs typeface="Comic Sans MS"/>
                <a:sym typeface="Comic Sans MS"/>
              </a:rPr>
              <a:t>an hour</a:t>
            </a:r>
            <a:endParaRPr sz="3100">
              <a:solidFill>
                <a:srgbClr val="FFFF00"/>
              </a:solidFill>
              <a:latin typeface="Comic Sans MS"/>
              <a:ea typeface="Comic Sans MS"/>
              <a:cs typeface="Comic Sans MS"/>
              <a:sym typeface="Comic Sans MS"/>
            </a:endParaRPr>
          </a:p>
          <a:p>
            <a:pPr lvl="0">
              <a:lnSpc>
                <a:spcPts val="4600"/>
              </a:lnSpc>
              <a:tabLst>
                <a:tab pos="3022600" algn="l"/>
                <a:tab pos="3365500" algn="l"/>
              </a:tabLst>
            </a:pPr>
            <a:r>
              <a:rPr sz="3100">
                <a:solidFill>
                  <a:srgbClr val="FFFF00"/>
                </a:solidFill>
                <a:latin typeface="Comic Sans MS"/>
                <a:ea typeface="Comic Sans MS"/>
                <a:cs typeface="Comic Sans MS"/>
                <a:sym typeface="Comic Sans MS"/>
              </a:rPr>
              <a:t>Garment</a:t>
            </a:r>
            <a:r>
              <a:rPr sz="3100">
                <a:latin typeface="Times New Roman"/>
                <a:ea typeface="Times New Roman"/>
                <a:cs typeface="Times New Roman"/>
                <a:sym typeface="Times New Roman"/>
              </a:rPr>
              <a:t> </a:t>
            </a:r>
            <a:r>
              <a:rPr sz="3100">
                <a:solidFill>
                  <a:srgbClr val="FFFF00"/>
                </a:solidFill>
                <a:latin typeface="Comic Sans MS"/>
                <a:ea typeface="Comic Sans MS"/>
                <a:cs typeface="Comic Sans MS"/>
                <a:sym typeface="Comic Sans MS"/>
              </a:rPr>
              <a:t>sold</a:t>
            </a:r>
            <a:r>
              <a:rPr sz="3100">
                <a:latin typeface="Times New Roman"/>
                <a:ea typeface="Times New Roman"/>
                <a:cs typeface="Times New Roman"/>
                <a:sym typeface="Times New Roman"/>
              </a:rPr>
              <a:t> </a:t>
            </a:r>
            <a:r>
              <a:rPr sz="3100">
                <a:solidFill>
                  <a:srgbClr val="FFFF00"/>
                </a:solidFill>
                <a:latin typeface="Comic Sans MS"/>
                <a:ea typeface="Comic Sans MS"/>
                <a:cs typeface="Comic Sans MS"/>
                <a:sym typeface="Comic Sans MS"/>
              </a:rPr>
              <a:t>= £65</a:t>
            </a:r>
            <a:endParaRPr sz="3100">
              <a:solidFill>
                <a:srgbClr val="FFFF00"/>
              </a:solidFill>
              <a:latin typeface="Comic Sans MS"/>
              <a:ea typeface="Comic Sans MS"/>
              <a:cs typeface="Comic Sans MS"/>
              <a:sym typeface="Comic Sans MS"/>
            </a:endParaRPr>
          </a:p>
          <a:p>
            <a:pPr lvl="0">
              <a:lnSpc>
                <a:spcPts val="4600"/>
              </a:lnSpc>
              <a:tabLst>
                <a:tab pos="3022600" algn="l"/>
                <a:tab pos="3365500" algn="l"/>
              </a:tabLst>
            </a:pPr>
            <a:endParaRPr sz="3100">
              <a:solidFill>
                <a:srgbClr val="FFFF00"/>
              </a:solidFill>
              <a:latin typeface="Comic Sans MS"/>
              <a:ea typeface="Comic Sans MS"/>
              <a:cs typeface="Comic Sans MS"/>
              <a:sym typeface="Comic Sans MS"/>
            </a:endParaRPr>
          </a:p>
          <a:p>
            <a:pPr lvl="0">
              <a:lnSpc>
                <a:spcPts val="4500"/>
              </a:lnSpc>
              <a:tabLst>
                <a:tab pos="3022600" algn="l"/>
                <a:tab pos="3365500" algn="l"/>
              </a:tabLst>
            </a:pPr>
            <a:r>
              <a:rPr sz="3100">
                <a:solidFill>
                  <a:srgbClr val="FFFF00"/>
                </a:solidFill>
                <a:latin typeface="Comic Sans MS"/>
                <a:ea typeface="Comic Sans MS"/>
                <a:cs typeface="Comic Sans MS"/>
                <a:sym typeface="Comic Sans MS"/>
              </a:rPr>
              <a:t>Workers</a:t>
            </a:r>
            <a:r>
              <a:rPr sz="3100">
                <a:latin typeface="Times New Roman"/>
                <a:ea typeface="Times New Roman"/>
                <a:cs typeface="Times New Roman"/>
                <a:sym typeface="Times New Roman"/>
              </a:rPr>
              <a:t> </a:t>
            </a:r>
            <a:r>
              <a:rPr sz="3100">
                <a:solidFill>
                  <a:srgbClr val="FFFF00"/>
                </a:solidFill>
                <a:latin typeface="Comic Sans MS"/>
                <a:ea typeface="Comic Sans MS"/>
                <a:cs typeface="Comic Sans MS"/>
                <a:sym typeface="Comic Sans MS"/>
              </a:rPr>
              <a:t>wage</a:t>
            </a:r>
            <a:r>
              <a:rPr sz="3100">
                <a:latin typeface="Times New Roman"/>
                <a:ea typeface="Times New Roman"/>
                <a:cs typeface="Times New Roman"/>
                <a:sym typeface="Times New Roman"/>
              </a:rPr>
              <a:t> </a:t>
            </a:r>
            <a:r>
              <a:rPr sz="3100">
                <a:solidFill>
                  <a:srgbClr val="FFFF00"/>
                </a:solidFill>
                <a:latin typeface="Comic Sans MS"/>
                <a:ea typeface="Comic Sans MS"/>
                <a:cs typeface="Comic Sans MS"/>
                <a:sym typeface="Comic Sans MS"/>
              </a:rPr>
              <a:t>=</a:t>
            </a:r>
            <a:endParaRPr sz="3100">
              <a:solidFill>
                <a:srgbClr val="FFFF00"/>
              </a:solidFill>
              <a:latin typeface="Comic Sans MS"/>
              <a:ea typeface="Comic Sans MS"/>
              <a:cs typeface="Comic Sans MS"/>
              <a:sym typeface="Comic Sans MS"/>
            </a:endParaRPr>
          </a:p>
          <a:p>
            <a:pPr lvl="0">
              <a:lnSpc>
                <a:spcPts val="3800"/>
              </a:lnSpc>
              <a:tabLst>
                <a:tab pos="3022600" algn="l"/>
                <a:tab pos="3365500" algn="l"/>
              </a:tabLst>
            </a:pPr>
            <a:r>
              <a:rPr sz="3100">
                <a:solidFill>
                  <a:srgbClr val="FFFF00"/>
                </a:solidFill>
                <a:latin typeface="Comic Sans MS"/>
                <a:ea typeface="Comic Sans MS"/>
                <a:cs typeface="Comic Sans MS"/>
                <a:sym typeface="Comic Sans MS"/>
              </a:rPr>
              <a:t>0.5%</a:t>
            </a:r>
            <a:r>
              <a:rPr sz="3100">
                <a:latin typeface="Times New Roman"/>
                <a:ea typeface="Times New Roman"/>
                <a:cs typeface="Times New Roman"/>
                <a:sym typeface="Times New Roman"/>
              </a:rPr>
              <a:t> </a:t>
            </a:r>
            <a:r>
              <a:rPr sz="3100">
                <a:solidFill>
                  <a:srgbClr val="FFFF00"/>
                </a:solidFill>
                <a:latin typeface="Comic Sans MS"/>
                <a:ea typeface="Comic Sans MS"/>
                <a:cs typeface="Comic Sans MS"/>
                <a:sym typeface="Comic Sans MS"/>
              </a:rPr>
              <a:t>final</a:t>
            </a:r>
            <a:r>
              <a:rPr sz="3100">
                <a:latin typeface="Times New Roman"/>
                <a:ea typeface="Times New Roman"/>
                <a:cs typeface="Times New Roman"/>
                <a:sym typeface="Times New Roman"/>
              </a:rPr>
              <a:t> </a:t>
            </a:r>
            <a:r>
              <a:rPr sz="3100">
                <a:solidFill>
                  <a:srgbClr val="FFFF00"/>
                </a:solidFill>
                <a:latin typeface="Comic Sans MS"/>
                <a:ea typeface="Comic Sans MS"/>
                <a:cs typeface="Comic Sans MS"/>
                <a:sym typeface="Comic Sans MS"/>
              </a:rPr>
              <a:t>price</a:t>
            </a:r>
            <a:endParaRPr sz="3100">
              <a:solidFill>
                <a:srgbClr val="FFFF00"/>
              </a:solidFill>
              <a:latin typeface="Comic Sans MS"/>
              <a:ea typeface="Comic Sans MS"/>
              <a:cs typeface="Comic Sans MS"/>
              <a:sym typeface="Comic Sans MS"/>
            </a:endParaRPr>
          </a:p>
          <a:p>
            <a:pPr lvl="0">
              <a:lnSpc>
                <a:spcPts val="3800"/>
              </a:lnSpc>
              <a:tabLst>
                <a:tab pos="3022600" algn="l"/>
                <a:tab pos="3365500" algn="l"/>
              </a:tabLst>
            </a:pPr>
            <a:r>
              <a:rPr sz="3100">
                <a:solidFill>
                  <a:srgbClr val="FFFF00"/>
                </a:solidFill>
                <a:latin typeface="Comic Sans MS"/>
                <a:ea typeface="Comic Sans MS"/>
                <a:cs typeface="Comic Sans MS"/>
                <a:sym typeface="Comic Sans MS"/>
              </a:rPr>
              <a:t>f</a:t>
            </a:r>
            <a:r>
              <a:rPr sz="3100">
                <a:latin typeface="Times New Roman"/>
                <a:ea typeface="Times New Roman"/>
                <a:cs typeface="Times New Roman"/>
                <a:sym typeface="Times New Roman"/>
              </a:rPr>
              <a:t> </a:t>
            </a:r>
            <a:r>
              <a:rPr sz="3100">
                <a:solidFill>
                  <a:srgbClr val="FFFF00"/>
                </a:solidFill>
                <a:latin typeface="Comic Sans MS"/>
                <a:ea typeface="Comic Sans MS"/>
                <a:cs typeface="Comic Sans MS"/>
                <a:sym typeface="Comic Sans MS"/>
              </a:rPr>
              <a:t>product!</a:t>
            </a:r>
          </a:p>
        </p:txBody>
      </p:sp>
      <p:pic>
        <p:nvPicPr>
          <p:cNvPr id="78" name="media1.mp4"/>
          <p:cNvPicPr/>
          <p:nvPr>
            <a:videoFile r:link="rId3"/>
            <p:extLst>
              <p:ext uri="{DAA4B4D4-6D71-4841-9C94-3DE7FCFB9230}">
                <p14:media xmlns:p14="http://schemas.microsoft.com/office/powerpoint/2010/main" r:embed="rId4"/>
              </p:ext>
            </p:extLst>
          </p:nvPr>
        </p:nvPicPr>
        <p:blipFill>
          <a:blip r:embed="rId5">
            <a:extLst/>
          </a:blip>
          <a:stretch>
            <a:fillRect/>
          </a:stretch>
        </p:blipFill>
        <p:spPr>
          <a:xfrm>
            <a:off x="145520" y="4192587"/>
            <a:ext cx="4199467" cy="2362201"/>
          </a:xfrm>
          <a:prstGeom prst="rect">
            <a:avLst/>
          </a:prstGeom>
        </p:spPr>
      </p:pic>
    </p:spTree>
  </p:cSld>
  <p:clrMapOvr>
    <a:masterClrMapping/>
  </p:clrMapOvr>
  <p:transitio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nodeType="afterEffect" presetClass="mediacall" presetSubtype="0" presetID="1" grpId="1" fill="hold">
                                  <p:stCondLst>
                                    <p:cond delay="0"/>
                                  </p:stCondLst>
                                  <p:childTnLst>
                                    <p:cmd type="call" cmd="playFrom(0.0)">
                                      <p:cBhvr>
                                        <p:cTn id="6" dur="123520" fill="hold"/>
                                        <p:tgtEl>
                                          <p:spTgt spid="78"/>
                                        </p:tgtEl>
                                      </p:cBhvr>
                                    </p:cmd>
                                  </p:childTnLst>
                                </p:cTn>
                              </p:par>
                            </p:childTnLst>
                          </p:cTn>
                        </p:par>
                      </p:childTnLst>
                    </p:cTn>
                  </p:par>
                  <p:par>
                    <p:cTn id="7" fill="hold">
                      <p:stCondLst>
                        <p:cond delay="indefinite"/>
                      </p:stCondLst>
                      <p:childTnLst>
                        <p:par>
                          <p:cTn id="8" fill="hold">
                            <p:stCondLst>
                              <p:cond delay="0"/>
                            </p:stCondLst>
                            <p:childTnLst>
                              <p:par>
                                <p:cTn id="9" nodeType="clickEffect" presetClass="mediacall" presetSubtype="0" presetID="3" grpId="2" fill="hold">
                                  <p:stCondLst>
                                    <p:cond delay="0"/>
                                  </p:stCondLst>
                                  <p:childTnLst>
                                    <p:cmd type="call" cmd="stop">
                                      <p:cBhvr>
                                        <p:cTn id="10" dur="1000" fill="hold"/>
                                        <p:tgtEl>
                                          <p:spTgt spid="78"/>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80000">
                <p:cTn id="11" fill="hold" display="0">
                  <p:stCondLst>
                    <p:cond delay="indefinite"/>
                  </p:stCondLst>
                </p:cTn>
                <p:tgtEl>
                  <p:spTgt spid="78"/>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80" name="Shape 80"/>
          <p:cNvSpPr/>
          <p:nvPr/>
        </p:nvSpPr>
        <p:spPr>
          <a:xfrm>
            <a:off x="1905" y="14604"/>
            <a:ext cx="9144001" cy="6845301"/>
          </a:xfrm>
          <a:prstGeom prst="rect">
            <a:avLst/>
          </a:prstGeom>
          <a:solidFill>
            <a:srgbClr val="7030A0"/>
          </a:solidFill>
          <a:ln w="12700">
            <a:solidFill>
              <a:srgbClr val="000000">
                <a:alpha val="0"/>
              </a:srgbClr>
            </a:solidFill>
          </a:ln>
        </p:spPr>
        <p:txBody>
          <a:bodyPr lIns="0" tIns="0" rIns="0" bIns="0" anchor="ctr"/>
          <a:lstStyle/>
          <a:p>
            <a:pPr lvl="0" algn="ctr">
              <a:defRPr>
                <a:solidFill>
                  <a:srgbClr val="FFFFFF"/>
                </a:solidFill>
              </a:defRPr>
            </a:pPr>
          </a:p>
        </p:txBody>
      </p:sp>
      <p:sp>
        <p:nvSpPr>
          <p:cNvPr id="81" name="Shape 81"/>
          <p:cNvSpPr/>
          <p:nvPr/>
        </p:nvSpPr>
        <p:spPr>
          <a:xfrm>
            <a:off x="503300" y="3942207"/>
            <a:ext cx="4007358" cy="2633473"/>
          </a:xfrm>
          <a:prstGeom prst="line">
            <a:avLst/>
          </a:prstGeom>
          <a:ln w="50800">
            <a:solidFill>
              <a:srgbClr val="FF0000"/>
            </a:solidFill>
          </a:ln>
        </p:spPr>
        <p:txBody>
          <a:bodyPr lIns="0" tIns="0" rIns="0" bIns="0"/>
          <a:lstStyle/>
          <a:p>
            <a:pPr lvl="0" defTabSz="457200">
              <a:defRPr sz="1200">
                <a:latin typeface="+mj-lt"/>
                <a:ea typeface="+mj-ea"/>
                <a:cs typeface="+mj-cs"/>
                <a:sym typeface="Helvetica"/>
              </a:defRPr>
            </a:pPr>
          </a:p>
        </p:txBody>
      </p:sp>
      <p:sp>
        <p:nvSpPr>
          <p:cNvPr id="82" name="Shape 82"/>
          <p:cNvSpPr/>
          <p:nvPr/>
        </p:nvSpPr>
        <p:spPr>
          <a:xfrm flipH="1">
            <a:off x="503300" y="3942207"/>
            <a:ext cx="4007360" cy="2633473"/>
          </a:xfrm>
          <a:prstGeom prst="line">
            <a:avLst/>
          </a:prstGeom>
          <a:ln w="50800">
            <a:solidFill>
              <a:srgbClr val="FF0000"/>
            </a:solidFill>
          </a:ln>
        </p:spPr>
        <p:txBody>
          <a:bodyPr lIns="0" tIns="0" rIns="0" bIns="0"/>
          <a:lstStyle/>
          <a:p>
            <a:pPr lvl="0" defTabSz="457200">
              <a:defRPr sz="1200">
                <a:latin typeface="+mj-lt"/>
                <a:ea typeface="+mj-ea"/>
                <a:cs typeface="+mj-cs"/>
                <a:sym typeface="Helvetica"/>
              </a:defRPr>
            </a:pPr>
          </a:p>
        </p:txBody>
      </p:sp>
      <p:pic>
        <p:nvPicPr>
          <p:cNvPr id="83" name="image9.jpg"/>
          <p:cNvPicPr/>
          <p:nvPr/>
        </p:nvPicPr>
        <p:blipFill>
          <a:blip r:embed="rId2">
            <a:extLst/>
          </a:blip>
          <a:stretch>
            <a:fillRect/>
          </a:stretch>
        </p:blipFill>
        <p:spPr>
          <a:xfrm>
            <a:off x="495300" y="1384300"/>
            <a:ext cx="3911600" cy="2336800"/>
          </a:xfrm>
          <a:prstGeom prst="rect">
            <a:avLst/>
          </a:prstGeom>
          <a:ln w="12700">
            <a:miter lim="400000"/>
          </a:ln>
        </p:spPr>
      </p:pic>
      <p:pic>
        <p:nvPicPr>
          <p:cNvPr id="84" name="image10.jpg"/>
          <p:cNvPicPr/>
          <p:nvPr/>
        </p:nvPicPr>
        <p:blipFill>
          <a:blip r:embed="rId3">
            <a:extLst/>
          </a:blip>
          <a:stretch>
            <a:fillRect/>
          </a:stretch>
        </p:blipFill>
        <p:spPr>
          <a:xfrm>
            <a:off x="495300" y="3924300"/>
            <a:ext cx="4025900" cy="2667000"/>
          </a:xfrm>
          <a:prstGeom prst="rect">
            <a:avLst/>
          </a:prstGeom>
          <a:ln w="12700">
            <a:miter lim="400000"/>
          </a:ln>
        </p:spPr>
      </p:pic>
      <p:sp>
        <p:nvSpPr>
          <p:cNvPr id="85" name="Shape 85"/>
          <p:cNvSpPr/>
          <p:nvPr/>
        </p:nvSpPr>
        <p:spPr>
          <a:xfrm>
            <a:off x="3175000" y="165100"/>
            <a:ext cx="2708536" cy="77895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lvl="0">
              <a:lnSpc>
                <a:spcPts val="6100"/>
              </a:lnSpc>
            </a:pPr>
            <a:r>
              <a:rPr sz="4300">
                <a:solidFill>
                  <a:srgbClr val="FFFFFF"/>
                </a:solidFill>
                <a:latin typeface="Comic Sans MS"/>
                <a:ea typeface="Comic Sans MS"/>
                <a:cs typeface="Comic Sans MS"/>
                <a:sym typeface="Comic Sans MS"/>
              </a:rPr>
              <a:t>Fair</a:t>
            </a:r>
            <a:r>
              <a:rPr sz="4300">
                <a:latin typeface="Times New Roman"/>
                <a:ea typeface="Times New Roman"/>
                <a:cs typeface="Times New Roman"/>
                <a:sym typeface="Times New Roman"/>
              </a:rPr>
              <a:t> </a:t>
            </a:r>
            <a:r>
              <a:rPr sz="4300">
                <a:solidFill>
                  <a:srgbClr val="FFFFFF"/>
                </a:solidFill>
                <a:latin typeface="Comic Sans MS"/>
                <a:ea typeface="Comic Sans MS"/>
                <a:cs typeface="Comic Sans MS"/>
                <a:sym typeface="Comic Sans MS"/>
              </a:rPr>
              <a:t>Trade</a:t>
            </a:r>
          </a:p>
        </p:txBody>
      </p:sp>
      <p:sp>
        <p:nvSpPr>
          <p:cNvPr id="86" name="Shape 86"/>
          <p:cNvSpPr/>
          <p:nvPr/>
        </p:nvSpPr>
        <p:spPr>
          <a:xfrm>
            <a:off x="4737099" y="1244600"/>
            <a:ext cx="2927947" cy="199893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lvl="0">
              <a:lnSpc>
                <a:spcPts val="4400"/>
              </a:lnSpc>
              <a:tabLst>
                <a:tab pos="342900" algn="l"/>
              </a:tabLst>
            </a:pPr>
            <a:r>
              <a:rPr sz="2400">
                <a:solidFill>
                  <a:srgbClr val="FEFF00"/>
                </a:solidFill>
                <a:latin typeface="Comic Sans MS"/>
                <a:ea typeface="Comic Sans MS"/>
                <a:cs typeface="Comic Sans MS"/>
                <a:sym typeface="Comic Sans MS"/>
              </a:rPr>
              <a:t>•</a:t>
            </a:r>
            <a:r>
              <a:rPr sz="2400">
                <a:latin typeface="Times New Roman"/>
                <a:ea typeface="Times New Roman"/>
                <a:cs typeface="Times New Roman"/>
                <a:sym typeface="Times New Roman"/>
              </a:rPr>
              <a:t>  </a:t>
            </a:r>
            <a:r>
              <a:rPr sz="2400">
                <a:solidFill>
                  <a:srgbClr val="FFFF00"/>
                </a:solidFill>
                <a:latin typeface="Comic Sans MS"/>
                <a:ea typeface="Comic Sans MS"/>
                <a:cs typeface="Comic Sans MS"/>
                <a:sym typeface="Comic Sans MS"/>
              </a:rPr>
              <a:t>No</a:t>
            </a:r>
            <a:r>
              <a:rPr sz="2400">
                <a:latin typeface="Times New Roman"/>
                <a:ea typeface="Times New Roman"/>
                <a:cs typeface="Times New Roman"/>
                <a:sym typeface="Times New Roman"/>
              </a:rPr>
              <a:t> </a:t>
            </a:r>
            <a:r>
              <a:rPr sz="2400">
                <a:solidFill>
                  <a:srgbClr val="FFFF00"/>
                </a:solidFill>
                <a:latin typeface="Comic Sans MS"/>
                <a:ea typeface="Comic Sans MS"/>
                <a:cs typeface="Comic Sans MS"/>
                <a:sym typeface="Comic Sans MS"/>
              </a:rPr>
              <a:t>worker</a:t>
            </a:r>
            <a:r>
              <a:rPr sz="2400">
                <a:latin typeface="Times New Roman"/>
                <a:ea typeface="Times New Roman"/>
                <a:cs typeface="Times New Roman"/>
                <a:sym typeface="Times New Roman"/>
              </a:rPr>
              <a:t> </a:t>
            </a:r>
            <a:r>
              <a:rPr sz="2400">
                <a:solidFill>
                  <a:srgbClr val="FFFF00"/>
                </a:solidFill>
                <a:latin typeface="Comic Sans MS"/>
                <a:ea typeface="Comic Sans MS"/>
                <a:cs typeface="Comic Sans MS"/>
                <a:sym typeface="Comic Sans MS"/>
              </a:rPr>
              <a:t>has</a:t>
            </a:r>
            <a:endParaRPr sz="2400">
              <a:solidFill>
                <a:srgbClr val="FFFF00"/>
              </a:solidFill>
              <a:latin typeface="Comic Sans MS"/>
              <a:ea typeface="Comic Sans MS"/>
              <a:cs typeface="Comic Sans MS"/>
              <a:sym typeface="Comic Sans MS"/>
            </a:endParaRPr>
          </a:p>
          <a:p>
            <a:pPr lvl="0">
              <a:lnSpc>
                <a:spcPts val="3800"/>
              </a:lnSpc>
              <a:tabLst>
                <a:tab pos="342900" algn="l"/>
              </a:tabLst>
            </a:pPr>
            <a:r>
              <a:rPr sz="2400"/>
              <a:t>	</a:t>
            </a:r>
            <a:r>
              <a:rPr sz="2400">
                <a:solidFill>
                  <a:srgbClr val="FFFF00"/>
                </a:solidFill>
                <a:latin typeface="Comic Sans MS"/>
                <a:ea typeface="Comic Sans MS"/>
                <a:cs typeface="Comic Sans MS"/>
                <a:sym typeface="Comic Sans MS"/>
              </a:rPr>
              <a:t>been</a:t>
            </a:r>
            <a:r>
              <a:rPr sz="2400">
                <a:latin typeface="Times New Roman"/>
                <a:ea typeface="Times New Roman"/>
                <a:cs typeface="Times New Roman"/>
                <a:sym typeface="Times New Roman"/>
              </a:rPr>
              <a:t> </a:t>
            </a:r>
            <a:r>
              <a:rPr sz="2400">
                <a:solidFill>
                  <a:srgbClr val="FFFF00"/>
                </a:solidFill>
                <a:latin typeface="Comic Sans MS Bold"/>
                <a:ea typeface="Comic Sans MS Bold"/>
                <a:cs typeface="Comic Sans MS Bold"/>
                <a:sym typeface="Comic Sans MS Bold"/>
              </a:rPr>
              <a:t>exploited</a:t>
            </a:r>
            <a:r>
              <a:rPr sz="2400">
                <a:latin typeface="Times New Roman"/>
                <a:ea typeface="Times New Roman"/>
                <a:cs typeface="Times New Roman"/>
                <a:sym typeface="Times New Roman"/>
              </a:rPr>
              <a:t> </a:t>
            </a:r>
            <a:r>
              <a:rPr sz="2400">
                <a:solidFill>
                  <a:srgbClr val="FFFF00"/>
                </a:solidFill>
                <a:latin typeface="Comic Sans MS"/>
                <a:ea typeface="Comic Sans MS"/>
                <a:cs typeface="Comic Sans MS"/>
                <a:sym typeface="Comic Sans MS"/>
              </a:rPr>
              <a:t>in</a:t>
            </a:r>
            <a:endParaRPr sz="2400">
              <a:solidFill>
                <a:srgbClr val="FFFF00"/>
              </a:solidFill>
              <a:latin typeface="Comic Sans MS"/>
              <a:ea typeface="Comic Sans MS"/>
              <a:cs typeface="Comic Sans MS"/>
              <a:sym typeface="Comic Sans MS"/>
            </a:endParaRPr>
          </a:p>
          <a:p>
            <a:pPr lvl="0">
              <a:lnSpc>
                <a:spcPts val="3800"/>
              </a:lnSpc>
              <a:tabLst>
                <a:tab pos="342900" algn="l"/>
              </a:tabLst>
            </a:pPr>
            <a:r>
              <a:rPr sz="2400"/>
              <a:t>	</a:t>
            </a:r>
            <a:r>
              <a:rPr sz="2400">
                <a:solidFill>
                  <a:srgbClr val="FFFF00"/>
                </a:solidFill>
                <a:latin typeface="Comic Sans MS"/>
                <a:ea typeface="Comic Sans MS"/>
                <a:cs typeface="Comic Sans MS"/>
                <a:sym typeface="Comic Sans MS"/>
              </a:rPr>
              <a:t>the</a:t>
            </a:r>
            <a:r>
              <a:rPr sz="2400">
                <a:latin typeface="Times New Roman"/>
                <a:ea typeface="Times New Roman"/>
                <a:cs typeface="Times New Roman"/>
                <a:sym typeface="Times New Roman"/>
              </a:rPr>
              <a:t> </a:t>
            </a:r>
            <a:r>
              <a:rPr sz="2400">
                <a:solidFill>
                  <a:srgbClr val="FFFF00"/>
                </a:solidFill>
                <a:latin typeface="Comic Sans MS"/>
                <a:ea typeface="Comic Sans MS"/>
                <a:cs typeface="Comic Sans MS"/>
                <a:sym typeface="Comic Sans MS"/>
              </a:rPr>
              <a:t>making</a:t>
            </a:r>
            <a:r>
              <a:rPr sz="2400">
                <a:latin typeface="Times New Roman"/>
                <a:ea typeface="Times New Roman"/>
                <a:cs typeface="Times New Roman"/>
                <a:sym typeface="Times New Roman"/>
              </a:rPr>
              <a:t> </a:t>
            </a:r>
            <a:r>
              <a:rPr sz="2400">
                <a:solidFill>
                  <a:srgbClr val="FFFF00"/>
                </a:solidFill>
                <a:latin typeface="Comic Sans MS"/>
                <a:ea typeface="Comic Sans MS"/>
                <a:cs typeface="Comic Sans MS"/>
                <a:sym typeface="Comic Sans MS"/>
              </a:rPr>
              <a:t>of</a:t>
            </a:r>
            <a:r>
              <a:rPr sz="2400">
                <a:latin typeface="Times New Roman"/>
                <a:ea typeface="Times New Roman"/>
                <a:cs typeface="Times New Roman"/>
                <a:sym typeface="Times New Roman"/>
              </a:rPr>
              <a:t> </a:t>
            </a:r>
            <a:r>
              <a:rPr sz="2400">
                <a:solidFill>
                  <a:srgbClr val="FFFF00"/>
                </a:solidFill>
                <a:latin typeface="Comic Sans MS"/>
                <a:ea typeface="Comic Sans MS"/>
                <a:cs typeface="Comic Sans MS"/>
                <a:sym typeface="Comic Sans MS"/>
              </a:rPr>
              <a:t>the</a:t>
            </a:r>
            <a:endParaRPr sz="2400">
              <a:solidFill>
                <a:srgbClr val="FFFF00"/>
              </a:solidFill>
              <a:latin typeface="Comic Sans MS"/>
              <a:ea typeface="Comic Sans MS"/>
              <a:cs typeface="Comic Sans MS"/>
              <a:sym typeface="Comic Sans MS"/>
            </a:endParaRPr>
          </a:p>
          <a:p>
            <a:pPr lvl="0">
              <a:lnSpc>
                <a:spcPts val="3800"/>
              </a:lnSpc>
              <a:tabLst>
                <a:tab pos="342900" algn="l"/>
              </a:tabLst>
            </a:pPr>
            <a:r>
              <a:rPr sz="2400"/>
              <a:t>	</a:t>
            </a:r>
            <a:r>
              <a:rPr sz="2400">
                <a:solidFill>
                  <a:srgbClr val="FFFF00"/>
                </a:solidFill>
                <a:latin typeface="Comic Sans MS"/>
                <a:ea typeface="Comic Sans MS"/>
                <a:cs typeface="Comic Sans MS"/>
                <a:sym typeface="Comic Sans MS"/>
              </a:rPr>
              <a:t>garment.</a:t>
            </a:r>
          </a:p>
        </p:txBody>
      </p:sp>
      <p:sp>
        <p:nvSpPr>
          <p:cNvPr id="87" name="Shape 87"/>
          <p:cNvSpPr/>
          <p:nvPr/>
        </p:nvSpPr>
        <p:spPr>
          <a:xfrm>
            <a:off x="4737099" y="3289300"/>
            <a:ext cx="2527153" cy="53589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lvl="0">
              <a:lnSpc>
                <a:spcPts val="4400"/>
              </a:lnSpc>
            </a:pPr>
            <a:r>
              <a:rPr sz="2400">
                <a:solidFill>
                  <a:srgbClr val="FEFF00"/>
                </a:solidFill>
                <a:latin typeface="Comic Sans MS"/>
                <a:ea typeface="Comic Sans MS"/>
                <a:cs typeface="Comic Sans MS"/>
                <a:sym typeface="Comic Sans MS"/>
              </a:rPr>
              <a:t>•</a:t>
            </a:r>
            <a:r>
              <a:rPr sz="2400">
                <a:latin typeface="Times New Roman"/>
                <a:ea typeface="Times New Roman"/>
                <a:cs typeface="Times New Roman"/>
                <a:sym typeface="Times New Roman"/>
              </a:rPr>
              <a:t>  </a:t>
            </a:r>
            <a:r>
              <a:rPr sz="2400">
                <a:solidFill>
                  <a:srgbClr val="FFFF00"/>
                </a:solidFill>
                <a:latin typeface="Comic Sans MS Bold"/>
                <a:ea typeface="Comic Sans MS Bold"/>
                <a:cs typeface="Comic Sans MS Bold"/>
                <a:sym typeface="Comic Sans MS Bold"/>
              </a:rPr>
              <a:t>Fair</a:t>
            </a:r>
            <a:r>
              <a:rPr sz="2400">
                <a:latin typeface="Times New Roman"/>
                <a:ea typeface="Times New Roman"/>
                <a:cs typeface="Times New Roman"/>
                <a:sym typeface="Times New Roman"/>
              </a:rPr>
              <a:t>  </a:t>
            </a:r>
            <a:r>
              <a:rPr sz="2400">
                <a:solidFill>
                  <a:srgbClr val="FFFF00"/>
                </a:solidFill>
                <a:latin typeface="Comic Sans MS Bold"/>
                <a:ea typeface="Comic Sans MS Bold"/>
                <a:cs typeface="Comic Sans MS Bold"/>
                <a:sym typeface="Comic Sans MS Bold"/>
              </a:rPr>
              <a:t>wages</a:t>
            </a:r>
            <a:r>
              <a:rPr sz="2400">
                <a:latin typeface="Times New Roman"/>
                <a:ea typeface="Times New Roman"/>
                <a:cs typeface="Times New Roman"/>
                <a:sym typeface="Times New Roman"/>
              </a:rPr>
              <a:t>  </a:t>
            </a:r>
            <a:r>
              <a:rPr sz="2400">
                <a:solidFill>
                  <a:srgbClr val="FFFF00"/>
                </a:solidFill>
                <a:latin typeface="Comic Sans MS"/>
                <a:ea typeface="Comic Sans MS"/>
                <a:cs typeface="Comic Sans MS"/>
                <a:sym typeface="Comic Sans MS"/>
              </a:rPr>
              <a:t>and</a:t>
            </a:r>
          </a:p>
        </p:txBody>
      </p:sp>
      <p:sp>
        <p:nvSpPr>
          <p:cNvPr id="88" name="Shape 88"/>
          <p:cNvSpPr/>
          <p:nvPr/>
        </p:nvSpPr>
        <p:spPr>
          <a:xfrm>
            <a:off x="5079999" y="3784600"/>
            <a:ext cx="1099296" cy="53589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lnSpc>
                <a:spcPts val="4400"/>
              </a:lnSpc>
              <a:defRPr sz="2400">
                <a:solidFill>
                  <a:srgbClr val="FFFF00"/>
                </a:solidFill>
                <a:latin typeface="Comic Sans MS Bold"/>
                <a:ea typeface="Comic Sans MS Bold"/>
                <a:cs typeface="Comic Sans MS Bold"/>
                <a:sym typeface="Comic Sans MS Bold"/>
              </a:defRPr>
            </a:lvl1pPr>
          </a:lstStyle>
          <a:p>
            <a:pPr lvl="0">
              <a:defRPr sz="1800">
                <a:solidFill>
                  <a:srgbClr val="000000"/>
                </a:solidFill>
              </a:defRPr>
            </a:pPr>
            <a:r>
              <a:rPr sz="2400">
                <a:solidFill>
                  <a:srgbClr val="FFFF00"/>
                </a:solidFill>
              </a:rPr>
              <a:t>working</a:t>
            </a:r>
          </a:p>
        </p:txBody>
      </p:sp>
      <p:sp>
        <p:nvSpPr>
          <p:cNvPr id="89" name="Shape 89"/>
          <p:cNvSpPr/>
          <p:nvPr/>
        </p:nvSpPr>
        <p:spPr>
          <a:xfrm>
            <a:off x="5079999" y="4267200"/>
            <a:ext cx="2541143" cy="199893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lvl="0">
              <a:lnSpc>
                <a:spcPts val="4400"/>
              </a:lnSpc>
            </a:pPr>
            <a:r>
              <a:rPr sz="2400">
                <a:solidFill>
                  <a:srgbClr val="FFFF00"/>
                </a:solidFill>
                <a:latin typeface="Comic Sans MS Bold"/>
                <a:ea typeface="Comic Sans MS Bold"/>
                <a:cs typeface="Comic Sans MS Bold"/>
                <a:sym typeface="Comic Sans MS Bold"/>
              </a:rPr>
              <a:t>conditions</a:t>
            </a:r>
            <a:r>
              <a:rPr sz="2400">
                <a:latin typeface="Times New Roman"/>
                <a:ea typeface="Times New Roman"/>
                <a:cs typeface="Times New Roman"/>
                <a:sym typeface="Times New Roman"/>
              </a:rPr>
              <a:t> </a:t>
            </a:r>
            <a:r>
              <a:rPr sz="2400">
                <a:solidFill>
                  <a:srgbClr val="FFFF00"/>
                </a:solidFill>
                <a:latin typeface="Comic Sans MS"/>
                <a:ea typeface="Comic Sans MS"/>
                <a:cs typeface="Comic Sans MS"/>
                <a:sym typeface="Comic Sans MS"/>
              </a:rPr>
              <a:t>as</a:t>
            </a:r>
            <a:r>
              <a:rPr sz="2400">
                <a:latin typeface="Times New Roman"/>
                <a:ea typeface="Times New Roman"/>
                <a:cs typeface="Times New Roman"/>
                <a:sym typeface="Times New Roman"/>
              </a:rPr>
              <a:t> </a:t>
            </a:r>
            <a:r>
              <a:rPr sz="2400">
                <a:solidFill>
                  <a:srgbClr val="FFFF00"/>
                </a:solidFill>
                <a:latin typeface="Comic Sans MS"/>
                <a:ea typeface="Comic Sans MS"/>
                <a:cs typeface="Comic Sans MS"/>
                <a:sym typeface="Comic Sans MS"/>
              </a:rPr>
              <a:t>well</a:t>
            </a:r>
            <a:endParaRPr sz="2400">
              <a:solidFill>
                <a:srgbClr val="FFFF00"/>
              </a:solidFill>
              <a:latin typeface="Comic Sans MS"/>
              <a:ea typeface="Comic Sans MS"/>
              <a:cs typeface="Comic Sans MS"/>
              <a:sym typeface="Comic Sans MS"/>
            </a:endParaRPr>
          </a:p>
          <a:p>
            <a:pPr lvl="0">
              <a:lnSpc>
                <a:spcPts val="3800"/>
              </a:lnSpc>
            </a:pPr>
            <a:r>
              <a:rPr sz="2400">
                <a:solidFill>
                  <a:srgbClr val="FFFF00"/>
                </a:solidFill>
                <a:latin typeface="Comic Sans MS"/>
                <a:ea typeface="Comic Sans MS"/>
                <a:cs typeface="Comic Sans MS"/>
                <a:sym typeface="Comic Sans MS"/>
              </a:rPr>
              <a:t>as</a:t>
            </a:r>
            <a:r>
              <a:rPr sz="2400">
                <a:latin typeface="Times New Roman"/>
                <a:ea typeface="Times New Roman"/>
                <a:cs typeface="Times New Roman"/>
                <a:sym typeface="Times New Roman"/>
              </a:rPr>
              <a:t> </a:t>
            </a:r>
            <a:r>
              <a:rPr sz="2400">
                <a:solidFill>
                  <a:srgbClr val="FFFF00"/>
                </a:solidFill>
                <a:latin typeface="Comic Sans MS"/>
                <a:ea typeface="Comic Sans MS"/>
                <a:cs typeface="Comic Sans MS"/>
                <a:sym typeface="Comic Sans MS"/>
              </a:rPr>
              <a:t>putting</a:t>
            </a:r>
            <a:r>
              <a:rPr sz="2400">
                <a:latin typeface="Times New Roman"/>
                <a:ea typeface="Times New Roman"/>
                <a:cs typeface="Times New Roman"/>
                <a:sym typeface="Times New Roman"/>
              </a:rPr>
              <a:t> </a:t>
            </a:r>
            <a:r>
              <a:rPr sz="2400">
                <a:solidFill>
                  <a:srgbClr val="FFFF00"/>
                </a:solidFill>
                <a:latin typeface="Comic Sans MS Bold"/>
                <a:ea typeface="Comic Sans MS Bold"/>
                <a:cs typeface="Comic Sans MS Bold"/>
                <a:sym typeface="Comic Sans MS Bold"/>
              </a:rPr>
              <a:t>money</a:t>
            </a:r>
            <a:endParaRPr sz="2400">
              <a:solidFill>
                <a:srgbClr val="FFFF00"/>
              </a:solidFill>
              <a:latin typeface="Comic Sans MS Bold"/>
              <a:ea typeface="Comic Sans MS Bold"/>
              <a:cs typeface="Comic Sans MS Bold"/>
              <a:sym typeface="Comic Sans MS Bold"/>
            </a:endParaRPr>
          </a:p>
          <a:p>
            <a:pPr lvl="0">
              <a:lnSpc>
                <a:spcPts val="3800"/>
              </a:lnSpc>
            </a:pPr>
            <a:r>
              <a:rPr sz="2400">
                <a:solidFill>
                  <a:srgbClr val="FFFF00"/>
                </a:solidFill>
                <a:latin typeface="Comic Sans MS Bold"/>
                <a:ea typeface="Comic Sans MS Bold"/>
                <a:cs typeface="Comic Sans MS Bold"/>
                <a:sym typeface="Comic Sans MS Bold"/>
              </a:rPr>
              <a:t>back</a:t>
            </a:r>
            <a:r>
              <a:rPr sz="2400">
                <a:latin typeface="Times New Roman"/>
                <a:ea typeface="Times New Roman"/>
                <a:cs typeface="Times New Roman"/>
                <a:sym typeface="Times New Roman"/>
              </a:rPr>
              <a:t>  </a:t>
            </a:r>
            <a:r>
              <a:rPr sz="2400">
                <a:solidFill>
                  <a:srgbClr val="FFFF00"/>
                </a:solidFill>
                <a:latin typeface="Comic Sans MS Bold"/>
                <a:ea typeface="Comic Sans MS Bold"/>
                <a:cs typeface="Comic Sans MS Bold"/>
                <a:sym typeface="Comic Sans MS Bold"/>
              </a:rPr>
              <a:t>into</a:t>
            </a:r>
            <a:r>
              <a:rPr sz="2400">
                <a:latin typeface="Times New Roman"/>
                <a:ea typeface="Times New Roman"/>
                <a:cs typeface="Times New Roman"/>
                <a:sym typeface="Times New Roman"/>
              </a:rPr>
              <a:t>  </a:t>
            </a:r>
            <a:r>
              <a:rPr sz="2400">
                <a:solidFill>
                  <a:srgbClr val="FFFF00"/>
                </a:solidFill>
                <a:latin typeface="Comic Sans MS Bold"/>
                <a:ea typeface="Comic Sans MS Bold"/>
                <a:cs typeface="Comic Sans MS Bold"/>
                <a:sym typeface="Comic Sans MS Bold"/>
              </a:rPr>
              <a:t>the</a:t>
            </a:r>
            <a:endParaRPr sz="2400">
              <a:solidFill>
                <a:srgbClr val="FFFF00"/>
              </a:solidFill>
              <a:latin typeface="Comic Sans MS Bold"/>
              <a:ea typeface="Comic Sans MS Bold"/>
              <a:cs typeface="Comic Sans MS Bold"/>
              <a:sym typeface="Comic Sans MS Bold"/>
            </a:endParaRPr>
          </a:p>
          <a:p>
            <a:pPr lvl="0">
              <a:lnSpc>
                <a:spcPts val="3800"/>
              </a:lnSpc>
            </a:pPr>
            <a:r>
              <a:rPr sz="2400">
                <a:solidFill>
                  <a:srgbClr val="FFFF00"/>
                </a:solidFill>
                <a:latin typeface="Comic Sans MS Bold"/>
                <a:ea typeface="Comic Sans MS Bold"/>
                <a:cs typeface="Comic Sans MS Bold"/>
                <a:sym typeface="Comic Sans MS Bold"/>
              </a:rPr>
              <a:t>community</a:t>
            </a:r>
          </a:p>
        </p:txBody>
      </p:sp>
      <p:pic>
        <p:nvPicPr>
          <p:cNvPr id="90" name="media2.mp4"/>
          <p:cNvPicPr/>
          <p:nvPr>
            <a:videoFile r:link="rId4"/>
            <p:extLst>
              <p:ext uri="{DAA4B4D4-6D71-4841-9C94-3DE7FCFB9230}">
                <p14:media xmlns:p14="http://schemas.microsoft.com/office/powerpoint/2010/main" r:embed="rId5"/>
              </p:ext>
            </p:extLst>
          </p:nvPr>
        </p:nvPicPr>
        <p:blipFill>
          <a:blip r:embed="rId6">
            <a:extLst/>
          </a:blip>
          <a:stretch>
            <a:fillRect/>
          </a:stretch>
        </p:blipFill>
        <p:spPr>
          <a:xfrm>
            <a:off x="7254313" y="77786"/>
            <a:ext cx="1892862" cy="1066801"/>
          </a:xfrm>
          <a:prstGeom prst="rect">
            <a:avLst/>
          </a:prstGeom>
        </p:spPr>
      </p:pic>
      <p:sp>
        <p:nvSpPr>
          <p:cNvPr id="91" name="Shape 91"/>
          <p:cNvSpPr/>
          <p:nvPr/>
        </p:nvSpPr>
        <p:spPr>
          <a:xfrm>
            <a:off x="7621586" y="1220787"/>
            <a:ext cx="1304514" cy="3708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lvl="0"/>
            <a:r>
              <a:t>Video 5 mins</a:t>
            </a:r>
          </a:p>
        </p:txBody>
      </p:sp>
    </p:spTree>
  </p:cSld>
  <p:clrMapOvr>
    <a:masterClrMapping/>
  </p:clrMapOvr>
  <p:transitio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nodeType="afterEffect" presetClass="mediacall" presetSubtype="0" presetID="1" grpId="1" fill="hold">
                                  <p:stCondLst>
                                    <p:cond delay="0"/>
                                  </p:stCondLst>
                                  <p:childTnLst>
                                    <p:cmd type="call" cmd="playFrom(0.0)">
                                      <p:cBhvr>
                                        <p:cTn id="6" dur="314747" fill="hold"/>
                                        <p:tgtEl>
                                          <p:spTgt spid="90"/>
                                        </p:tgtEl>
                                      </p:cBhvr>
                                    </p:cmd>
                                  </p:childTnLst>
                                </p:cTn>
                              </p:par>
                            </p:childTnLst>
                          </p:cTn>
                        </p:par>
                      </p:childTnLst>
                    </p:cTn>
                  </p:par>
                  <p:par>
                    <p:cTn id="7" fill="hold">
                      <p:stCondLst>
                        <p:cond delay="indefinite"/>
                      </p:stCondLst>
                      <p:childTnLst>
                        <p:par>
                          <p:cTn id="8" fill="hold">
                            <p:stCondLst>
                              <p:cond delay="0"/>
                            </p:stCondLst>
                            <p:childTnLst>
                              <p:par>
                                <p:cTn id="9" nodeType="clickEffect" presetClass="mediacall" presetSubtype="0" presetID="3" grpId="2" fill="hold">
                                  <p:stCondLst>
                                    <p:cond delay="0"/>
                                  </p:stCondLst>
                                  <p:childTnLst>
                                    <p:cmd type="call" cmd="stop">
                                      <p:cBhvr>
                                        <p:cTn id="10" dur="1000" fill="hold"/>
                                        <p:tgtEl>
                                          <p:spTgt spid="90"/>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80000">
                <p:cTn id="11" fill="hold" display="0">
                  <p:stCondLst>
                    <p:cond delay="indefinite"/>
                  </p:stCondLst>
                </p:cTn>
                <p:tgtEl>
                  <p:spTgt spid="90"/>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93" name="Shape 93"/>
          <p:cNvSpPr/>
          <p:nvPr/>
        </p:nvSpPr>
        <p:spPr>
          <a:xfrm>
            <a:off x="1905" y="14604"/>
            <a:ext cx="9144001" cy="6845301"/>
          </a:xfrm>
          <a:prstGeom prst="rect">
            <a:avLst/>
          </a:prstGeom>
          <a:solidFill>
            <a:srgbClr val="7030A0"/>
          </a:solidFill>
          <a:ln w="12700">
            <a:solidFill>
              <a:srgbClr val="000000">
                <a:alpha val="0"/>
              </a:srgbClr>
            </a:solidFill>
          </a:ln>
        </p:spPr>
        <p:txBody>
          <a:bodyPr lIns="0" tIns="0" rIns="0" bIns="0" anchor="ctr"/>
          <a:lstStyle/>
          <a:p>
            <a:pPr lvl="0" algn="ctr">
              <a:defRPr>
                <a:solidFill>
                  <a:srgbClr val="FFFFFF"/>
                </a:solidFill>
              </a:defRPr>
            </a:pPr>
          </a:p>
        </p:txBody>
      </p:sp>
      <p:sp>
        <p:nvSpPr>
          <p:cNvPr id="94" name="Shape 94"/>
          <p:cNvSpPr/>
          <p:nvPr/>
        </p:nvSpPr>
        <p:spPr>
          <a:xfrm>
            <a:off x="6359361" y="306386"/>
            <a:ext cx="2424287" cy="2328352"/>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lvl="0" algn="ctr">
              <a:lnSpc>
                <a:spcPts val="6100"/>
              </a:lnSpc>
            </a:pPr>
            <a:r>
              <a:rPr sz="4300">
                <a:solidFill>
                  <a:srgbClr val="FFFFFF"/>
                </a:solidFill>
                <a:latin typeface="Comic Sans MS"/>
                <a:ea typeface="Comic Sans MS"/>
                <a:cs typeface="Comic Sans MS"/>
                <a:sym typeface="Comic Sans MS"/>
              </a:rPr>
              <a:t>Moral</a:t>
            </a:r>
            <a:r>
              <a:rPr sz="4300">
                <a:latin typeface="Times New Roman"/>
                <a:ea typeface="Times New Roman"/>
                <a:cs typeface="Times New Roman"/>
                <a:sym typeface="Times New Roman"/>
              </a:rPr>
              <a:t> </a:t>
            </a:r>
            <a:endParaRPr sz="4300">
              <a:solidFill>
                <a:srgbClr val="FFFFFF"/>
              </a:solidFill>
              <a:latin typeface="Times New Roman"/>
              <a:ea typeface="Times New Roman"/>
              <a:cs typeface="Times New Roman"/>
              <a:sym typeface="Times New Roman"/>
            </a:endParaRPr>
          </a:p>
          <a:p>
            <a:pPr lvl="0" algn="ctr">
              <a:lnSpc>
                <a:spcPts val="6100"/>
              </a:lnSpc>
            </a:pPr>
            <a:r>
              <a:rPr sz="4300">
                <a:solidFill>
                  <a:srgbClr val="FFFFFF"/>
                </a:solidFill>
                <a:latin typeface="Comic Sans MS"/>
                <a:ea typeface="Comic Sans MS"/>
                <a:cs typeface="Comic Sans MS"/>
                <a:sym typeface="Comic Sans MS"/>
              </a:rPr>
              <a:t>or</a:t>
            </a:r>
            <a:r>
              <a:rPr sz="4300">
                <a:latin typeface="Times New Roman"/>
                <a:ea typeface="Times New Roman"/>
                <a:cs typeface="Times New Roman"/>
                <a:sym typeface="Times New Roman"/>
              </a:rPr>
              <a:t> </a:t>
            </a:r>
            <a:endParaRPr sz="4300">
              <a:latin typeface="Times New Roman"/>
              <a:ea typeface="Times New Roman"/>
              <a:cs typeface="Times New Roman"/>
              <a:sym typeface="Times New Roman"/>
            </a:endParaRPr>
          </a:p>
          <a:p>
            <a:pPr lvl="0" algn="ctr">
              <a:lnSpc>
                <a:spcPts val="6100"/>
              </a:lnSpc>
            </a:pPr>
            <a:r>
              <a:rPr sz="4300">
                <a:solidFill>
                  <a:srgbClr val="FFFFFF"/>
                </a:solidFill>
                <a:latin typeface="Comic Sans MS"/>
                <a:ea typeface="Comic Sans MS"/>
                <a:cs typeface="Comic Sans MS"/>
                <a:sym typeface="Comic Sans MS"/>
              </a:rPr>
              <a:t>Immoral?</a:t>
            </a:r>
          </a:p>
        </p:txBody>
      </p:sp>
      <p:pic>
        <p:nvPicPr>
          <p:cNvPr id="95" name="image12.png"/>
          <p:cNvPicPr/>
          <p:nvPr/>
        </p:nvPicPr>
        <p:blipFill>
          <a:blip r:embed="rId2">
            <a:extLst/>
          </a:blip>
          <a:stretch>
            <a:fillRect/>
          </a:stretch>
        </p:blipFill>
        <p:spPr>
          <a:xfrm>
            <a:off x="4649787" y="3582987"/>
            <a:ext cx="4291013" cy="3110985"/>
          </a:xfrm>
          <a:prstGeom prst="rect">
            <a:avLst/>
          </a:prstGeom>
          <a:ln w="12700">
            <a:miter lim="400000"/>
          </a:ln>
        </p:spPr>
      </p:pic>
      <p:pic>
        <p:nvPicPr>
          <p:cNvPr id="96" name="image13.png"/>
          <p:cNvPicPr/>
          <p:nvPr/>
        </p:nvPicPr>
        <p:blipFill>
          <a:blip r:embed="rId3">
            <a:extLst/>
          </a:blip>
          <a:stretch>
            <a:fillRect/>
          </a:stretch>
        </p:blipFill>
        <p:spPr>
          <a:xfrm>
            <a:off x="230186" y="306386"/>
            <a:ext cx="2527301" cy="3225801"/>
          </a:xfrm>
          <a:prstGeom prst="rect">
            <a:avLst/>
          </a:prstGeom>
          <a:ln w="12700">
            <a:miter lim="400000"/>
          </a:ln>
        </p:spPr>
      </p:pic>
      <p:pic>
        <p:nvPicPr>
          <p:cNvPr id="97" name="image14.png"/>
          <p:cNvPicPr/>
          <p:nvPr/>
        </p:nvPicPr>
        <p:blipFill>
          <a:blip r:embed="rId4">
            <a:extLst/>
          </a:blip>
          <a:stretch>
            <a:fillRect/>
          </a:stretch>
        </p:blipFill>
        <p:spPr>
          <a:xfrm>
            <a:off x="230186" y="4040187"/>
            <a:ext cx="4065589" cy="2545412"/>
          </a:xfrm>
          <a:prstGeom prst="rect">
            <a:avLst/>
          </a:prstGeom>
          <a:ln w="12700">
            <a:miter lim="400000"/>
          </a:ln>
        </p:spPr>
      </p:pic>
      <p:pic>
        <p:nvPicPr>
          <p:cNvPr id="98" name="image15.png"/>
          <p:cNvPicPr/>
          <p:nvPr/>
        </p:nvPicPr>
        <p:blipFill>
          <a:blip r:embed="rId5">
            <a:extLst/>
          </a:blip>
          <a:stretch>
            <a:fillRect/>
          </a:stretch>
        </p:blipFill>
        <p:spPr>
          <a:xfrm>
            <a:off x="3278187" y="382586"/>
            <a:ext cx="2180712" cy="3049590"/>
          </a:xfrm>
          <a:prstGeom prst="rect">
            <a:avLst/>
          </a:prstGeom>
          <a:ln w="12700">
            <a:miter lim="400000"/>
          </a:ln>
        </p:spPr>
      </p:pic>
    </p:spTree>
  </p:cSld>
  <p:clrMapOvr>
    <a:masterClrMapping/>
  </p:clrMapOvr>
  <p:transition spd="med" advClick="1"/>
</p:sld>
</file>

<file path=ppt/slides/slide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00" name="Shape 100"/>
          <p:cNvSpPr/>
          <p:nvPr/>
        </p:nvSpPr>
        <p:spPr>
          <a:xfrm>
            <a:off x="1905" y="14604"/>
            <a:ext cx="9144001" cy="6845301"/>
          </a:xfrm>
          <a:prstGeom prst="rect">
            <a:avLst/>
          </a:prstGeom>
          <a:solidFill>
            <a:srgbClr val="7030A0"/>
          </a:solidFill>
          <a:ln w="12700">
            <a:solidFill>
              <a:srgbClr val="000000">
                <a:alpha val="0"/>
              </a:srgbClr>
            </a:solidFill>
          </a:ln>
        </p:spPr>
        <p:txBody>
          <a:bodyPr lIns="0" tIns="0" rIns="0" bIns="0" anchor="ctr"/>
          <a:lstStyle/>
          <a:p>
            <a:pPr lvl="0" algn="ctr">
              <a:defRPr>
                <a:solidFill>
                  <a:srgbClr val="FFFFFF"/>
                </a:solidFill>
              </a:defRPr>
            </a:pPr>
          </a:p>
        </p:txBody>
      </p:sp>
      <p:sp>
        <p:nvSpPr>
          <p:cNvPr id="101" name="Shape 101"/>
          <p:cNvSpPr/>
          <p:nvPr/>
        </p:nvSpPr>
        <p:spPr>
          <a:xfrm>
            <a:off x="5639180" y="1443608"/>
            <a:ext cx="3240025" cy="19591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18256"/>
                </a:lnTo>
                <a:lnTo>
                  <a:pt x="3602" y="18256"/>
                </a:lnTo>
                <a:lnTo>
                  <a:pt x="8702" y="21600"/>
                </a:lnTo>
                <a:lnTo>
                  <a:pt x="9002" y="18256"/>
                </a:lnTo>
                <a:lnTo>
                  <a:pt x="21600" y="18256"/>
                </a:lnTo>
                <a:lnTo>
                  <a:pt x="21600" y="0"/>
                </a:lnTo>
                <a:lnTo>
                  <a:pt x="0" y="0"/>
                </a:lnTo>
              </a:path>
            </a:pathLst>
          </a:custGeom>
          <a:solidFill>
            <a:srgbClr val="D6F23C"/>
          </a:solidFill>
          <a:ln w="12700">
            <a:solidFill>
              <a:srgbClr val="000000">
                <a:alpha val="0"/>
              </a:srgbClr>
            </a:solidFill>
          </a:ln>
        </p:spPr>
        <p:txBody>
          <a:bodyPr lIns="0" tIns="0" rIns="0" bIns="0" anchor="ctr"/>
          <a:lstStyle/>
          <a:p>
            <a:pPr lvl="0" algn="ctr">
              <a:defRPr>
                <a:solidFill>
                  <a:srgbClr val="FFFFFF"/>
                </a:solidFill>
              </a:defRPr>
            </a:pPr>
          </a:p>
        </p:txBody>
      </p:sp>
      <p:sp>
        <p:nvSpPr>
          <p:cNvPr id="102" name="Shape 102"/>
          <p:cNvSpPr/>
          <p:nvPr/>
        </p:nvSpPr>
        <p:spPr>
          <a:xfrm>
            <a:off x="5639180" y="1443608"/>
            <a:ext cx="3240025" cy="19591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18256"/>
                </a:lnTo>
                <a:lnTo>
                  <a:pt x="3602" y="18256"/>
                </a:lnTo>
                <a:lnTo>
                  <a:pt x="8702" y="21600"/>
                </a:lnTo>
                <a:lnTo>
                  <a:pt x="9002" y="18256"/>
                </a:lnTo>
                <a:lnTo>
                  <a:pt x="21600" y="18256"/>
                </a:lnTo>
                <a:lnTo>
                  <a:pt x="21600" y="0"/>
                </a:lnTo>
                <a:lnTo>
                  <a:pt x="0" y="0"/>
                </a:lnTo>
              </a:path>
            </a:pathLst>
          </a:custGeom>
          <a:solidFill>
            <a:srgbClr val="000000">
              <a:alpha val="0"/>
            </a:srgbClr>
          </a:solidFill>
          <a:ln w="25400">
            <a:solidFill>
              <a:srgbClr val="9DB229"/>
            </a:solidFill>
          </a:ln>
        </p:spPr>
        <p:txBody>
          <a:bodyPr lIns="0" tIns="0" rIns="0" bIns="0" anchor="ctr"/>
          <a:lstStyle/>
          <a:p>
            <a:pPr lvl="0" algn="ctr">
              <a:defRPr>
                <a:solidFill>
                  <a:srgbClr val="FFFFFF"/>
                </a:solidFill>
              </a:defRPr>
            </a:pPr>
          </a:p>
        </p:txBody>
      </p:sp>
      <p:pic>
        <p:nvPicPr>
          <p:cNvPr id="103" name="image16.jpg"/>
          <p:cNvPicPr/>
          <p:nvPr/>
        </p:nvPicPr>
        <p:blipFill>
          <a:blip r:embed="rId2">
            <a:extLst/>
          </a:blip>
          <a:stretch>
            <a:fillRect/>
          </a:stretch>
        </p:blipFill>
        <p:spPr>
          <a:xfrm>
            <a:off x="457200" y="1397000"/>
            <a:ext cx="8305800" cy="5207000"/>
          </a:xfrm>
          <a:prstGeom prst="rect">
            <a:avLst/>
          </a:prstGeom>
          <a:ln w="12700">
            <a:miter lim="400000"/>
          </a:ln>
        </p:spPr>
      </p:pic>
      <p:sp>
        <p:nvSpPr>
          <p:cNvPr id="104" name="Shape 104"/>
          <p:cNvSpPr/>
          <p:nvPr/>
        </p:nvSpPr>
        <p:spPr>
          <a:xfrm>
            <a:off x="2286000" y="419100"/>
            <a:ext cx="4707614" cy="77895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lvl="0">
              <a:lnSpc>
                <a:spcPts val="6100"/>
              </a:lnSpc>
            </a:pPr>
            <a:r>
              <a:rPr sz="4300">
                <a:solidFill>
                  <a:srgbClr val="FFFFFF"/>
                </a:solidFill>
                <a:latin typeface="Comic Sans MS"/>
                <a:ea typeface="Comic Sans MS"/>
                <a:cs typeface="Comic Sans MS"/>
                <a:sym typeface="Comic Sans MS"/>
              </a:rPr>
              <a:t>Moral</a:t>
            </a:r>
            <a:r>
              <a:rPr sz="4300">
                <a:latin typeface="Times New Roman"/>
                <a:ea typeface="Times New Roman"/>
                <a:cs typeface="Times New Roman"/>
                <a:sym typeface="Times New Roman"/>
              </a:rPr>
              <a:t> </a:t>
            </a:r>
            <a:r>
              <a:rPr sz="4300">
                <a:solidFill>
                  <a:srgbClr val="FFFFFF"/>
                </a:solidFill>
                <a:latin typeface="Comic Sans MS"/>
                <a:ea typeface="Comic Sans MS"/>
                <a:cs typeface="Comic Sans MS"/>
                <a:sym typeface="Comic Sans MS"/>
              </a:rPr>
              <a:t>or</a:t>
            </a:r>
            <a:r>
              <a:rPr sz="4300">
                <a:latin typeface="Times New Roman"/>
                <a:ea typeface="Times New Roman"/>
                <a:cs typeface="Times New Roman"/>
                <a:sym typeface="Times New Roman"/>
              </a:rPr>
              <a:t> </a:t>
            </a:r>
            <a:r>
              <a:rPr sz="4300">
                <a:solidFill>
                  <a:srgbClr val="FFFFFF"/>
                </a:solidFill>
                <a:latin typeface="Comic Sans MS"/>
                <a:ea typeface="Comic Sans MS"/>
                <a:cs typeface="Comic Sans MS"/>
                <a:sym typeface="Comic Sans MS"/>
              </a:rPr>
              <a:t>Immoral?</a:t>
            </a:r>
          </a:p>
        </p:txBody>
      </p:sp>
      <p:sp>
        <p:nvSpPr>
          <p:cNvPr id="105" name="Shape 105"/>
          <p:cNvSpPr/>
          <p:nvPr/>
        </p:nvSpPr>
        <p:spPr>
          <a:xfrm>
            <a:off x="5765800" y="1409700"/>
            <a:ext cx="3050915" cy="1397598"/>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lvl="0">
              <a:lnSpc>
                <a:spcPts val="2500"/>
              </a:lnSpc>
              <a:tabLst>
                <a:tab pos="127000" algn="l"/>
                <a:tab pos="139700" algn="l"/>
                <a:tab pos="152400" algn="l"/>
                <a:tab pos="190500" algn="l"/>
              </a:tabLst>
            </a:pPr>
            <a:r>
              <a:t>			</a:t>
            </a:r>
            <a:r>
              <a:rPr>
                <a:solidFill>
                  <a:srgbClr val="002060"/>
                </a:solidFill>
                <a:latin typeface="Comic Sans MS Bold"/>
                <a:ea typeface="Comic Sans MS Bold"/>
                <a:cs typeface="Comic Sans MS Bold"/>
                <a:sym typeface="Comic Sans MS Bold"/>
              </a:rPr>
              <a:t>The</a:t>
            </a:r>
            <a:r>
              <a:rPr>
                <a:latin typeface="Times New Roman"/>
                <a:ea typeface="Times New Roman"/>
                <a:cs typeface="Times New Roman"/>
                <a:sym typeface="Times New Roman"/>
              </a:rPr>
              <a:t>  </a:t>
            </a:r>
            <a:r>
              <a:rPr>
                <a:solidFill>
                  <a:srgbClr val="002060"/>
                </a:solidFill>
                <a:latin typeface="Comic Sans MS Bold"/>
                <a:ea typeface="Comic Sans MS Bold"/>
                <a:cs typeface="Comic Sans MS Bold"/>
                <a:sym typeface="Comic Sans MS Bold"/>
              </a:rPr>
              <a:t>way</a:t>
            </a:r>
            <a:r>
              <a:rPr>
                <a:latin typeface="Times New Roman"/>
                <a:ea typeface="Times New Roman"/>
                <a:cs typeface="Times New Roman"/>
                <a:sym typeface="Times New Roman"/>
              </a:rPr>
              <a:t>  </a:t>
            </a:r>
            <a:r>
              <a:rPr>
                <a:solidFill>
                  <a:srgbClr val="002060"/>
                </a:solidFill>
                <a:latin typeface="Comic Sans MS Bold"/>
                <a:ea typeface="Comic Sans MS Bold"/>
                <a:cs typeface="Comic Sans MS Bold"/>
                <a:sym typeface="Comic Sans MS Bold"/>
              </a:rPr>
              <a:t>that</a:t>
            </a:r>
            <a:r>
              <a:rPr>
                <a:latin typeface="Times New Roman"/>
                <a:ea typeface="Times New Roman"/>
                <a:cs typeface="Times New Roman"/>
                <a:sym typeface="Times New Roman"/>
              </a:rPr>
              <a:t>  </a:t>
            </a:r>
            <a:r>
              <a:rPr>
                <a:solidFill>
                  <a:srgbClr val="002060"/>
                </a:solidFill>
                <a:latin typeface="Comic Sans MS Bold"/>
                <a:ea typeface="Comic Sans MS Bold"/>
                <a:cs typeface="Comic Sans MS Bold"/>
                <a:sym typeface="Comic Sans MS Bold"/>
              </a:rPr>
              <a:t>we</a:t>
            </a:r>
            <a:r>
              <a:rPr>
                <a:latin typeface="Times New Roman"/>
                <a:ea typeface="Times New Roman"/>
                <a:cs typeface="Times New Roman"/>
                <a:sym typeface="Times New Roman"/>
              </a:rPr>
              <a:t>  </a:t>
            </a:r>
            <a:r>
              <a:rPr>
                <a:solidFill>
                  <a:srgbClr val="002060"/>
                </a:solidFill>
                <a:latin typeface="Comic Sans MS Bold"/>
                <a:ea typeface="Comic Sans MS Bold"/>
                <a:cs typeface="Comic Sans MS Bold"/>
                <a:sym typeface="Comic Sans MS Bold"/>
              </a:rPr>
              <a:t>design</a:t>
            </a:r>
            <a:endParaRPr>
              <a:solidFill>
                <a:srgbClr val="002060"/>
              </a:solidFill>
              <a:latin typeface="Comic Sans MS Bold"/>
              <a:ea typeface="Comic Sans MS Bold"/>
              <a:cs typeface="Comic Sans MS Bold"/>
              <a:sym typeface="Comic Sans MS Bold"/>
            </a:endParaRPr>
          </a:p>
          <a:p>
            <a:pPr lvl="0">
              <a:lnSpc>
                <a:spcPts val="2100"/>
              </a:lnSpc>
              <a:tabLst>
                <a:tab pos="127000" algn="l"/>
                <a:tab pos="139700" algn="l"/>
                <a:tab pos="152400" algn="l"/>
                <a:tab pos="190500" algn="l"/>
              </a:tabLst>
            </a:pPr>
            <a:r>
              <a:t>				</a:t>
            </a:r>
            <a:r>
              <a:rPr>
                <a:solidFill>
                  <a:srgbClr val="002060"/>
                </a:solidFill>
                <a:latin typeface="Comic Sans MS Bold"/>
                <a:ea typeface="Comic Sans MS Bold"/>
                <a:cs typeface="Comic Sans MS Bold"/>
                <a:sym typeface="Comic Sans MS Bold"/>
              </a:rPr>
              <a:t>and</a:t>
            </a:r>
            <a:r>
              <a:rPr>
                <a:latin typeface="Times New Roman"/>
                <a:ea typeface="Times New Roman"/>
                <a:cs typeface="Times New Roman"/>
                <a:sym typeface="Times New Roman"/>
              </a:rPr>
              <a:t>  </a:t>
            </a:r>
            <a:r>
              <a:rPr>
                <a:solidFill>
                  <a:srgbClr val="002060"/>
                </a:solidFill>
                <a:latin typeface="Comic Sans MS Bold"/>
                <a:ea typeface="Comic Sans MS Bold"/>
                <a:cs typeface="Comic Sans MS Bold"/>
                <a:sym typeface="Comic Sans MS Bold"/>
              </a:rPr>
              <a:t>make</a:t>
            </a:r>
            <a:r>
              <a:rPr>
                <a:latin typeface="Times New Roman"/>
                <a:ea typeface="Times New Roman"/>
                <a:cs typeface="Times New Roman"/>
                <a:sym typeface="Times New Roman"/>
              </a:rPr>
              <a:t>  </a:t>
            </a:r>
            <a:r>
              <a:rPr>
                <a:solidFill>
                  <a:srgbClr val="002060"/>
                </a:solidFill>
                <a:latin typeface="Comic Sans MS Bold"/>
                <a:ea typeface="Comic Sans MS Bold"/>
                <a:cs typeface="Comic Sans MS Bold"/>
                <a:sym typeface="Comic Sans MS Bold"/>
              </a:rPr>
              <a:t>things</a:t>
            </a:r>
            <a:r>
              <a:rPr>
                <a:latin typeface="Times New Roman"/>
                <a:ea typeface="Times New Roman"/>
                <a:cs typeface="Times New Roman"/>
                <a:sym typeface="Times New Roman"/>
              </a:rPr>
              <a:t>  </a:t>
            </a:r>
            <a:r>
              <a:rPr>
                <a:solidFill>
                  <a:srgbClr val="002060"/>
                </a:solidFill>
                <a:latin typeface="Comic Sans MS Bold"/>
                <a:ea typeface="Comic Sans MS Bold"/>
                <a:cs typeface="Comic Sans MS Bold"/>
                <a:sym typeface="Comic Sans MS Bold"/>
              </a:rPr>
              <a:t>affect</a:t>
            </a:r>
            <a:endParaRPr>
              <a:solidFill>
                <a:srgbClr val="002060"/>
              </a:solidFill>
              <a:latin typeface="Comic Sans MS Bold"/>
              <a:ea typeface="Comic Sans MS Bold"/>
              <a:cs typeface="Comic Sans MS Bold"/>
              <a:sym typeface="Comic Sans MS Bold"/>
            </a:endParaRPr>
          </a:p>
          <a:p>
            <a:pPr lvl="0">
              <a:lnSpc>
                <a:spcPts val="2100"/>
              </a:lnSpc>
              <a:tabLst>
                <a:tab pos="127000" algn="l"/>
                <a:tab pos="139700" algn="l"/>
                <a:tab pos="152400" algn="l"/>
                <a:tab pos="190500" algn="l"/>
              </a:tabLst>
            </a:pPr>
            <a:r>
              <a:t>	</a:t>
            </a:r>
            <a:r>
              <a:rPr>
                <a:solidFill>
                  <a:srgbClr val="002060"/>
                </a:solidFill>
                <a:latin typeface="Comic Sans MS Bold"/>
                <a:ea typeface="Comic Sans MS Bold"/>
                <a:cs typeface="Comic Sans MS Bold"/>
                <a:sym typeface="Comic Sans MS Bold"/>
              </a:rPr>
              <a:t>the</a:t>
            </a:r>
            <a:r>
              <a:rPr>
                <a:latin typeface="Times New Roman"/>
                <a:ea typeface="Times New Roman"/>
                <a:cs typeface="Times New Roman"/>
                <a:sym typeface="Times New Roman"/>
              </a:rPr>
              <a:t>  </a:t>
            </a:r>
            <a:r>
              <a:rPr u="sng">
                <a:solidFill>
                  <a:srgbClr val="002060"/>
                </a:solidFill>
                <a:latin typeface="Comic Sans MS Bold"/>
                <a:ea typeface="Comic Sans MS Bold"/>
                <a:cs typeface="Comic Sans MS Bold"/>
                <a:sym typeface="Comic Sans MS Bold"/>
              </a:rPr>
              <a:t>safety,</a:t>
            </a:r>
            <a:r>
              <a:rPr>
                <a:latin typeface="Times New Roman"/>
                <a:ea typeface="Times New Roman"/>
                <a:cs typeface="Times New Roman"/>
                <a:sym typeface="Times New Roman"/>
              </a:rPr>
              <a:t>  </a:t>
            </a:r>
            <a:r>
              <a:rPr u="sng">
                <a:solidFill>
                  <a:srgbClr val="002060"/>
                </a:solidFill>
                <a:latin typeface="Comic Sans MS Bold"/>
                <a:ea typeface="Comic Sans MS Bold"/>
                <a:cs typeface="Comic Sans MS Bold"/>
                <a:sym typeface="Comic Sans MS Bold"/>
              </a:rPr>
              <a:t>comfort and</a:t>
            </a:r>
            <a:endParaRPr u="sng">
              <a:solidFill>
                <a:srgbClr val="002060"/>
              </a:solidFill>
              <a:latin typeface="Comic Sans MS Bold"/>
              <a:ea typeface="Comic Sans MS Bold"/>
              <a:cs typeface="Comic Sans MS Bold"/>
              <a:sym typeface="Comic Sans MS Bold"/>
            </a:endParaRPr>
          </a:p>
          <a:p>
            <a:pPr lvl="0">
              <a:lnSpc>
                <a:spcPts val="2100"/>
              </a:lnSpc>
              <a:tabLst>
                <a:tab pos="127000" algn="l"/>
                <a:tab pos="139700" algn="l"/>
                <a:tab pos="152400" algn="l"/>
                <a:tab pos="190500" algn="l"/>
              </a:tabLst>
            </a:pPr>
            <a:r>
              <a:t>		</a:t>
            </a:r>
            <a:r>
              <a:rPr u="sng">
                <a:solidFill>
                  <a:srgbClr val="002060"/>
                </a:solidFill>
                <a:latin typeface="Comic Sans MS Bold"/>
                <a:ea typeface="Comic Sans MS Bold"/>
                <a:cs typeface="Comic Sans MS Bold"/>
                <a:sym typeface="Comic Sans MS Bold"/>
              </a:rPr>
              <a:t>well</a:t>
            </a:r>
            <a:r>
              <a:rPr>
                <a:latin typeface="Times New Roman"/>
                <a:ea typeface="Times New Roman"/>
                <a:cs typeface="Times New Roman"/>
                <a:sym typeface="Times New Roman"/>
              </a:rPr>
              <a:t>  </a:t>
            </a:r>
            <a:r>
              <a:rPr u="sng">
                <a:solidFill>
                  <a:srgbClr val="002060"/>
                </a:solidFill>
                <a:latin typeface="Comic Sans MS Bold"/>
                <a:ea typeface="Comic Sans MS Bold"/>
                <a:cs typeface="Comic Sans MS Bold"/>
                <a:sym typeface="Comic Sans MS Bold"/>
              </a:rPr>
              <a:t>being</a:t>
            </a:r>
            <a:r>
              <a:rPr>
                <a:latin typeface="Times New Roman"/>
                <a:ea typeface="Times New Roman"/>
                <a:cs typeface="Times New Roman"/>
                <a:sym typeface="Times New Roman"/>
              </a:rPr>
              <a:t>  </a:t>
            </a:r>
            <a:r>
              <a:rPr u="sng">
                <a:solidFill>
                  <a:srgbClr val="002060"/>
                </a:solidFill>
                <a:latin typeface="Comic Sans MS Bold"/>
                <a:ea typeface="Comic Sans MS Bold"/>
                <a:cs typeface="Comic Sans MS Bold"/>
                <a:sym typeface="Comic Sans MS Bold"/>
              </a:rPr>
              <a:t>of</a:t>
            </a:r>
            <a:r>
              <a:rPr>
                <a:latin typeface="Times New Roman"/>
                <a:ea typeface="Times New Roman"/>
                <a:cs typeface="Times New Roman"/>
                <a:sym typeface="Times New Roman"/>
              </a:rPr>
              <a:t>  </a:t>
            </a:r>
            <a:r>
              <a:rPr u="sng">
                <a:solidFill>
                  <a:srgbClr val="002060"/>
                </a:solidFill>
                <a:latin typeface="Comic Sans MS Bold"/>
                <a:ea typeface="Comic Sans MS Bold"/>
                <a:cs typeface="Comic Sans MS Bold"/>
                <a:sym typeface="Comic Sans MS Bold"/>
              </a:rPr>
              <a:t>people</a:t>
            </a:r>
            <a:r>
              <a:rPr>
                <a:latin typeface="Times New Roman"/>
                <a:ea typeface="Times New Roman"/>
                <a:cs typeface="Times New Roman"/>
                <a:sym typeface="Times New Roman"/>
              </a:rPr>
              <a:t>  </a:t>
            </a:r>
            <a:r>
              <a:rPr>
                <a:solidFill>
                  <a:srgbClr val="002060"/>
                </a:solidFill>
                <a:latin typeface="Comic Sans MS Bold"/>
                <a:ea typeface="Comic Sans MS Bold"/>
                <a:cs typeface="Comic Sans MS Bold"/>
                <a:sym typeface="Comic Sans MS Bold"/>
              </a:rPr>
              <a:t>who</a:t>
            </a:r>
            <a:endParaRPr>
              <a:solidFill>
                <a:srgbClr val="002060"/>
              </a:solidFill>
              <a:latin typeface="Comic Sans MS Bold"/>
              <a:ea typeface="Comic Sans MS Bold"/>
              <a:cs typeface="Comic Sans MS Bold"/>
              <a:sym typeface="Comic Sans MS Bold"/>
            </a:endParaRPr>
          </a:p>
          <a:p>
            <a:pPr lvl="0">
              <a:lnSpc>
                <a:spcPts val="2100"/>
              </a:lnSpc>
              <a:tabLst>
                <a:tab pos="127000" algn="l"/>
                <a:tab pos="139700" algn="l"/>
                <a:tab pos="152400" algn="l"/>
                <a:tab pos="190500" algn="l"/>
              </a:tabLst>
            </a:pPr>
            <a:r>
              <a:rPr>
                <a:solidFill>
                  <a:srgbClr val="002060"/>
                </a:solidFill>
                <a:latin typeface="Comic Sans MS Bold"/>
                <a:ea typeface="Comic Sans MS Bold"/>
                <a:cs typeface="Comic Sans MS Bold"/>
                <a:sym typeface="Comic Sans MS Bold"/>
              </a:rPr>
              <a:t>come</a:t>
            </a:r>
            <a:r>
              <a:rPr>
                <a:latin typeface="Times New Roman"/>
                <a:ea typeface="Times New Roman"/>
                <a:cs typeface="Times New Roman"/>
                <a:sym typeface="Times New Roman"/>
              </a:rPr>
              <a:t>  </a:t>
            </a:r>
            <a:r>
              <a:rPr>
                <a:solidFill>
                  <a:srgbClr val="002060"/>
                </a:solidFill>
                <a:latin typeface="Comic Sans MS Bold"/>
                <a:ea typeface="Comic Sans MS Bold"/>
                <a:cs typeface="Comic Sans MS Bold"/>
                <a:sym typeface="Comic Sans MS Bold"/>
              </a:rPr>
              <a:t>into</a:t>
            </a:r>
            <a:r>
              <a:rPr>
                <a:latin typeface="Times New Roman"/>
                <a:ea typeface="Times New Roman"/>
                <a:cs typeface="Times New Roman"/>
                <a:sym typeface="Times New Roman"/>
              </a:rPr>
              <a:t>  </a:t>
            </a:r>
            <a:r>
              <a:rPr>
                <a:solidFill>
                  <a:srgbClr val="002060"/>
                </a:solidFill>
                <a:latin typeface="Comic Sans MS Bold"/>
                <a:ea typeface="Comic Sans MS Bold"/>
                <a:cs typeface="Comic Sans MS Bold"/>
                <a:sym typeface="Comic Sans MS Bold"/>
              </a:rPr>
              <a:t>contact</a:t>
            </a:r>
            <a:r>
              <a:rPr>
                <a:latin typeface="Times New Roman"/>
                <a:ea typeface="Times New Roman"/>
                <a:cs typeface="Times New Roman"/>
                <a:sym typeface="Times New Roman"/>
              </a:rPr>
              <a:t>  </a:t>
            </a:r>
            <a:r>
              <a:rPr>
                <a:solidFill>
                  <a:srgbClr val="002060"/>
                </a:solidFill>
                <a:latin typeface="Comic Sans MS Bold"/>
                <a:ea typeface="Comic Sans MS Bold"/>
                <a:cs typeface="Comic Sans MS Bold"/>
                <a:sym typeface="Comic Sans MS Bold"/>
              </a:rPr>
              <a:t>with</a:t>
            </a:r>
            <a:r>
              <a:rPr>
                <a:latin typeface="Times New Roman"/>
                <a:ea typeface="Times New Roman"/>
                <a:cs typeface="Times New Roman"/>
                <a:sym typeface="Times New Roman"/>
              </a:rPr>
              <a:t>  </a:t>
            </a:r>
            <a:r>
              <a:rPr>
                <a:solidFill>
                  <a:srgbClr val="002060"/>
                </a:solidFill>
                <a:latin typeface="Comic Sans MS Bold"/>
                <a:ea typeface="Comic Sans MS Bold"/>
                <a:cs typeface="Comic Sans MS Bold"/>
                <a:sym typeface="Comic Sans MS Bold"/>
              </a:rPr>
              <a:t>our</a:t>
            </a:r>
          </a:p>
        </p:txBody>
      </p:sp>
      <p:sp>
        <p:nvSpPr>
          <p:cNvPr id="106" name="Shape 106"/>
          <p:cNvSpPr/>
          <p:nvPr/>
        </p:nvSpPr>
        <p:spPr>
          <a:xfrm>
            <a:off x="6807200" y="2781300"/>
            <a:ext cx="901539" cy="320638"/>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lnSpc>
                <a:spcPts val="2500"/>
              </a:lnSpc>
              <a:defRPr>
                <a:solidFill>
                  <a:srgbClr val="002060"/>
                </a:solidFill>
                <a:latin typeface="Comic Sans MS Bold"/>
                <a:ea typeface="Comic Sans MS Bold"/>
                <a:cs typeface="Comic Sans MS Bold"/>
                <a:sym typeface="Comic Sans MS Bold"/>
              </a:defRPr>
            </a:lvl1pPr>
          </a:lstStyle>
          <a:p>
            <a:pPr lvl="0">
              <a:defRPr>
                <a:solidFill>
                  <a:srgbClr val="000000"/>
                </a:solidFill>
              </a:defRPr>
            </a:pPr>
            <a:r>
              <a:rPr>
                <a:solidFill>
                  <a:srgbClr val="002060"/>
                </a:solidFill>
              </a:rPr>
              <a:t>designs.</a:t>
            </a:r>
          </a:p>
        </p:txBody>
      </p:sp>
      <p:pic>
        <p:nvPicPr>
          <p:cNvPr id="107" name="image17.png"/>
          <p:cNvPicPr/>
          <p:nvPr/>
        </p:nvPicPr>
        <p:blipFill>
          <a:blip r:embed="rId3">
            <a:extLst/>
          </a:blip>
          <a:stretch>
            <a:fillRect/>
          </a:stretch>
        </p:blipFill>
        <p:spPr>
          <a:xfrm>
            <a:off x="534987" y="5030787"/>
            <a:ext cx="2575320" cy="1460501"/>
          </a:xfrm>
          <a:prstGeom prst="rect">
            <a:avLst/>
          </a:prstGeom>
          <a:ln w="12700">
            <a:miter lim="400000"/>
          </a:ln>
        </p:spPr>
      </p:pic>
    </p:spTree>
  </p:cSld>
  <p:clrMapOvr>
    <a:masterClrMapping/>
  </p:clrMapOvr>
  <p:transition spd="med" advClick="1"/>
</p:sld>
</file>

<file path=ppt/slides/slide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09" name="Shape 109"/>
          <p:cNvSpPr/>
          <p:nvPr/>
        </p:nvSpPr>
        <p:spPr>
          <a:xfrm>
            <a:off x="3175" y="30353"/>
            <a:ext cx="9144000" cy="6845301"/>
          </a:xfrm>
          <a:prstGeom prst="rect">
            <a:avLst/>
          </a:prstGeom>
          <a:solidFill>
            <a:srgbClr val="7030A0"/>
          </a:solidFill>
          <a:ln w="12700">
            <a:solidFill>
              <a:srgbClr val="000000">
                <a:alpha val="0"/>
              </a:srgbClr>
            </a:solidFill>
          </a:ln>
        </p:spPr>
        <p:txBody>
          <a:bodyPr lIns="0" tIns="0" rIns="0" bIns="0" anchor="ctr"/>
          <a:lstStyle/>
          <a:p>
            <a:pPr lvl="0" algn="ctr">
              <a:defRPr>
                <a:solidFill>
                  <a:srgbClr val="FFFFFF"/>
                </a:solidFill>
              </a:defRPr>
            </a:pPr>
          </a:p>
        </p:txBody>
      </p:sp>
      <p:sp>
        <p:nvSpPr>
          <p:cNvPr id="110" name="Shape 110"/>
          <p:cNvSpPr/>
          <p:nvPr/>
        </p:nvSpPr>
        <p:spPr>
          <a:xfrm>
            <a:off x="2287586" y="230186"/>
            <a:ext cx="4707615" cy="778952"/>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lvl="0">
              <a:lnSpc>
                <a:spcPts val="6100"/>
              </a:lnSpc>
            </a:pPr>
            <a:r>
              <a:rPr sz="4300">
                <a:solidFill>
                  <a:srgbClr val="FFFFFF"/>
                </a:solidFill>
                <a:latin typeface="Comic Sans MS"/>
                <a:ea typeface="Comic Sans MS"/>
                <a:cs typeface="Comic Sans MS"/>
                <a:sym typeface="Comic Sans MS"/>
              </a:rPr>
              <a:t>Moral</a:t>
            </a:r>
            <a:r>
              <a:rPr sz="4300">
                <a:latin typeface="Times New Roman"/>
                <a:ea typeface="Times New Roman"/>
                <a:cs typeface="Times New Roman"/>
                <a:sym typeface="Times New Roman"/>
              </a:rPr>
              <a:t> </a:t>
            </a:r>
            <a:r>
              <a:rPr sz="4300">
                <a:solidFill>
                  <a:srgbClr val="FFFFFF"/>
                </a:solidFill>
                <a:latin typeface="Comic Sans MS"/>
                <a:ea typeface="Comic Sans MS"/>
                <a:cs typeface="Comic Sans MS"/>
                <a:sym typeface="Comic Sans MS"/>
              </a:rPr>
              <a:t>or</a:t>
            </a:r>
            <a:r>
              <a:rPr sz="4300">
                <a:latin typeface="Times New Roman"/>
                <a:ea typeface="Times New Roman"/>
                <a:cs typeface="Times New Roman"/>
                <a:sym typeface="Times New Roman"/>
              </a:rPr>
              <a:t> </a:t>
            </a:r>
            <a:r>
              <a:rPr sz="4300">
                <a:solidFill>
                  <a:srgbClr val="FFFFFF"/>
                </a:solidFill>
                <a:latin typeface="Comic Sans MS"/>
                <a:ea typeface="Comic Sans MS"/>
                <a:cs typeface="Comic Sans MS"/>
                <a:sym typeface="Comic Sans MS"/>
              </a:rPr>
              <a:t>Immoral?</a:t>
            </a:r>
          </a:p>
        </p:txBody>
      </p:sp>
      <p:sp>
        <p:nvSpPr>
          <p:cNvPr id="111" name="Shape 111"/>
          <p:cNvSpPr/>
          <p:nvPr/>
        </p:nvSpPr>
        <p:spPr>
          <a:xfrm>
            <a:off x="5792787" y="3659187"/>
            <a:ext cx="3011488" cy="2797006"/>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nSpc>
                <a:spcPts val="4400"/>
              </a:lnSpc>
              <a:tabLst>
                <a:tab pos="342900" algn="l"/>
              </a:tabLst>
              <a:defRPr sz="3100">
                <a:solidFill>
                  <a:srgbClr val="FFFF00"/>
                </a:solidFill>
                <a:latin typeface="Comic Sans MS"/>
                <a:ea typeface="Comic Sans MS"/>
                <a:cs typeface="Comic Sans MS"/>
                <a:sym typeface="Comic Sans MS"/>
              </a:defRPr>
            </a:lvl1pPr>
          </a:lstStyle>
          <a:p>
            <a:pPr lvl="0">
              <a:defRPr sz="1800">
                <a:solidFill>
                  <a:srgbClr val="000000"/>
                </a:solidFill>
              </a:defRPr>
            </a:pPr>
            <a:r>
              <a:rPr sz="3100">
                <a:solidFill>
                  <a:srgbClr val="FFFF00"/>
                </a:solidFill>
              </a:rPr>
              <a:t>Birth defects and skin conditions attributable to pesticides</a:t>
            </a:r>
          </a:p>
        </p:txBody>
      </p:sp>
      <p:pic>
        <p:nvPicPr>
          <p:cNvPr id="112" name="image18.png"/>
          <p:cNvPicPr/>
          <p:nvPr/>
        </p:nvPicPr>
        <p:blipFill>
          <a:blip r:embed="rId2">
            <a:extLst/>
          </a:blip>
          <a:stretch>
            <a:fillRect/>
          </a:stretch>
        </p:blipFill>
        <p:spPr>
          <a:xfrm>
            <a:off x="3125786" y="1068387"/>
            <a:ext cx="3129916" cy="2362201"/>
          </a:xfrm>
          <a:prstGeom prst="rect">
            <a:avLst/>
          </a:prstGeom>
          <a:ln w="12700">
            <a:miter lim="400000"/>
          </a:ln>
        </p:spPr>
      </p:pic>
      <p:pic>
        <p:nvPicPr>
          <p:cNvPr id="113" name="image19.png"/>
          <p:cNvPicPr/>
          <p:nvPr/>
        </p:nvPicPr>
        <p:blipFill>
          <a:blip r:embed="rId3">
            <a:extLst/>
          </a:blip>
          <a:stretch>
            <a:fillRect/>
          </a:stretch>
        </p:blipFill>
        <p:spPr>
          <a:xfrm>
            <a:off x="6554786" y="1068387"/>
            <a:ext cx="2362201" cy="2362201"/>
          </a:xfrm>
          <a:prstGeom prst="rect">
            <a:avLst/>
          </a:prstGeom>
          <a:ln w="12700">
            <a:miter lim="400000"/>
          </a:ln>
        </p:spPr>
      </p:pic>
      <p:pic>
        <p:nvPicPr>
          <p:cNvPr id="114" name="media3.mp4"/>
          <p:cNvPicPr/>
          <p:nvPr>
            <a:videoFile r:link="rId4"/>
            <p:extLst>
              <p:ext uri="{DAA4B4D4-6D71-4841-9C94-3DE7FCFB9230}">
                <p14:media xmlns:p14="http://schemas.microsoft.com/office/powerpoint/2010/main" r:embed="rId5"/>
              </p:ext>
            </p:extLst>
          </p:nvPr>
        </p:nvPicPr>
        <p:blipFill>
          <a:blip r:embed="rId6">
            <a:extLst/>
          </a:blip>
          <a:stretch>
            <a:fillRect/>
          </a:stretch>
        </p:blipFill>
        <p:spPr>
          <a:xfrm>
            <a:off x="458787" y="3735387"/>
            <a:ext cx="4749799" cy="2671763"/>
          </a:xfrm>
          <a:prstGeom prst="rect">
            <a:avLst/>
          </a:prstGeom>
        </p:spPr>
      </p:pic>
      <p:pic>
        <p:nvPicPr>
          <p:cNvPr id="115" name="image21.png"/>
          <p:cNvPicPr/>
          <p:nvPr/>
        </p:nvPicPr>
        <p:blipFill>
          <a:blip r:embed="rId7">
            <a:extLst/>
          </a:blip>
          <a:stretch>
            <a:fillRect/>
          </a:stretch>
        </p:blipFill>
        <p:spPr>
          <a:xfrm>
            <a:off x="306386" y="1068387"/>
            <a:ext cx="2514601" cy="2415774"/>
          </a:xfrm>
          <a:prstGeom prst="rect">
            <a:avLst/>
          </a:prstGeom>
          <a:ln w="12700">
            <a:miter lim="400000"/>
          </a:ln>
        </p:spPr>
      </p:pic>
    </p:spTree>
  </p:cSld>
  <p:clrMapOvr>
    <a:masterClrMapping/>
  </p:clrMapOvr>
  <p:transitio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nodeType="afterEffect" presetClass="mediacall" presetSubtype="0" presetID="1" grpId="1" fill="hold">
                                  <p:stCondLst>
                                    <p:cond delay="0"/>
                                  </p:stCondLst>
                                  <p:childTnLst>
                                    <p:cmd type="call" cmd="playFrom(0.0)">
                                      <p:cBhvr>
                                        <p:cTn id="6" dur="83960" fill="hold"/>
                                        <p:tgtEl>
                                          <p:spTgt spid="114"/>
                                        </p:tgtEl>
                                      </p:cBhvr>
                                    </p:cmd>
                                  </p:childTnLst>
                                </p:cTn>
                              </p:par>
                            </p:childTnLst>
                          </p:cTn>
                        </p:par>
                      </p:childTnLst>
                    </p:cTn>
                  </p:par>
                  <p:par>
                    <p:cTn id="7" fill="hold">
                      <p:stCondLst>
                        <p:cond delay="indefinite"/>
                      </p:stCondLst>
                      <p:childTnLst>
                        <p:par>
                          <p:cTn id="8" fill="hold">
                            <p:stCondLst>
                              <p:cond delay="0"/>
                            </p:stCondLst>
                            <p:childTnLst>
                              <p:par>
                                <p:cTn id="9" nodeType="clickEffect" presetClass="mediacall" presetSubtype="0" presetID="3" grpId="2" fill="hold">
                                  <p:stCondLst>
                                    <p:cond delay="0"/>
                                  </p:stCondLst>
                                  <p:childTnLst>
                                    <p:cmd type="call" cmd="stop">
                                      <p:cBhvr>
                                        <p:cTn id="10" dur="1000" fill="hold"/>
                                        <p:tgtEl>
                                          <p:spTgt spid="114"/>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80000">
                <p:cTn id="11" fill="hold" display="0">
                  <p:stCondLst>
                    <p:cond delay="indefinite"/>
                  </p:stCondLst>
                </p:cTn>
                <p:tgtEl>
                  <p:spTgt spid="114"/>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17" name="Shape 117"/>
          <p:cNvSpPr/>
          <p:nvPr/>
        </p:nvSpPr>
        <p:spPr>
          <a:xfrm>
            <a:off x="1905" y="14604"/>
            <a:ext cx="9144001" cy="6845301"/>
          </a:xfrm>
          <a:prstGeom prst="rect">
            <a:avLst/>
          </a:prstGeom>
          <a:solidFill>
            <a:srgbClr val="7030A0"/>
          </a:solidFill>
          <a:ln w="12700">
            <a:solidFill>
              <a:srgbClr val="000000">
                <a:alpha val="0"/>
              </a:srgbClr>
            </a:solidFill>
          </a:ln>
        </p:spPr>
        <p:txBody>
          <a:bodyPr lIns="0" tIns="0" rIns="0" bIns="0" anchor="ctr"/>
          <a:lstStyle/>
          <a:p>
            <a:pPr lvl="0" algn="ctr">
              <a:defRPr>
                <a:solidFill>
                  <a:srgbClr val="FFFFFF"/>
                </a:solidFill>
              </a:defRPr>
            </a:pPr>
          </a:p>
        </p:txBody>
      </p:sp>
      <p:sp>
        <p:nvSpPr>
          <p:cNvPr id="118" name="Shape 118"/>
          <p:cNvSpPr/>
          <p:nvPr/>
        </p:nvSpPr>
        <p:spPr>
          <a:xfrm>
            <a:off x="5726036" y="4654677"/>
            <a:ext cx="3240787" cy="195986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18249"/>
                </a:lnTo>
                <a:lnTo>
                  <a:pt x="3601" y="18249"/>
                </a:lnTo>
                <a:lnTo>
                  <a:pt x="8700" y="21600"/>
                </a:lnTo>
                <a:lnTo>
                  <a:pt x="9000" y="18249"/>
                </a:lnTo>
                <a:lnTo>
                  <a:pt x="21600" y="18249"/>
                </a:lnTo>
                <a:lnTo>
                  <a:pt x="21600" y="0"/>
                </a:lnTo>
                <a:lnTo>
                  <a:pt x="0" y="0"/>
                </a:lnTo>
              </a:path>
            </a:pathLst>
          </a:custGeom>
          <a:solidFill>
            <a:srgbClr val="D6F23C"/>
          </a:solidFill>
          <a:ln w="12700">
            <a:solidFill>
              <a:srgbClr val="000000">
                <a:alpha val="0"/>
              </a:srgbClr>
            </a:solidFill>
          </a:ln>
        </p:spPr>
        <p:txBody>
          <a:bodyPr lIns="0" tIns="0" rIns="0" bIns="0" anchor="ctr"/>
          <a:lstStyle/>
          <a:p>
            <a:pPr lvl="0" algn="ctr">
              <a:defRPr>
                <a:solidFill>
                  <a:srgbClr val="FFFFFF"/>
                </a:solidFill>
              </a:defRPr>
            </a:pPr>
          </a:p>
        </p:txBody>
      </p:sp>
      <p:sp>
        <p:nvSpPr>
          <p:cNvPr id="119" name="Shape 119"/>
          <p:cNvSpPr/>
          <p:nvPr/>
        </p:nvSpPr>
        <p:spPr>
          <a:xfrm>
            <a:off x="5726036" y="4654677"/>
            <a:ext cx="3240787" cy="195986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18249"/>
                </a:lnTo>
                <a:lnTo>
                  <a:pt x="3601" y="18249"/>
                </a:lnTo>
                <a:lnTo>
                  <a:pt x="8700" y="21600"/>
                </a:lnTo>
                <a:lnTo>
                  <a:pt x="9000" y="18249"/>
                </a:lnTo>
                <a:lnTo>
                  <a:pt x="21600" y="18249"/>
                </a:lnTo>
                <a:lnTo>
                  <a:pt x="21600" y="0"/>
                </a:lnTo>
                <a:lnTo>
                  <a:pt x="0" y="0"/>
                </a:lnTo>
              </a:path>
            </a:pathLst>
          </a:custGeom>
          <a:solidFill>
            <a:srgbClr val="000000">
              <a:alpha val="0"/>
            </a:srgbClr>
          </a:solidFill>
          <a:ln w="25400">
            <a:solidFill>
              <a:srgbClr val="9DB229"/>
            </a:solidFill>
          </a:ln>
        </p:spPr>
        <p:txBody>
          <a:bodyPr lIns="0" tIns="0" rIns="0" bIns="0" anchor="ctr"/>
          <a:lstStyle/>
          <a:p>
            <a:pPr lvl="0" algn="ctr">
              <a:defRPr>
                <a:solidFill>
                  <a:srgbClr val="FFFFFF"/>
                </a:solidFill>
              </a:defRPr>
            </a:pPr>
          </a:p>
        </p:txBody>
      </p:sp>
      <p:pic>
        <p:nvPicPr>
          <p:cNvPr id="120" name="image22.jpg"/>
          <p:cNvPicPr/>
          <p:nvPr/>
        </p:nvPicPr>
        <p:blipFill>
          <a:blip r:embed="rId2">
            <a:extLst/>
          </a:blip>
          <a:stretch>
            <a:fillRect/>
          </a:stretch>
        </p:blipFill>
        <p:spPr>
          <a:xfrm>
            <a:off x="228600" y="1460500"/>
            <a:ext cx="5372100" cy="5092700"/>
          </a:xfrm>
          <a:prstGeom prst="rect">
            <a:avLst/>
          </a:prstGeom>
          <a:ln w="12700">
            <a:miter lim="400000"/>
          </a:ln>
        </p:spPr>
      </p:pic>
      <p:sp>
        <p:nvSpPr>
          <p:cNvPr id="121" name="Shape 121"/>
          <p:cNvSpPr/>
          <p:nvPr/>
        </p:nvSpPr>
        <p:spPr>
          <a:xfrm>
            <a:off x="2286000" y="419100"/>
            <a:ext cx="4707614" cy="77895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lvl="0">
              <a:lnSpc>
                <a:spcPts val="6100"/>
              </a:lnSpc>
            </a:pPr>
            <a:r>
              <a:rPr sz="4300">
                <a:solidFill>
                  <a:srgbClr val="FFFFFF"/>
                </a:solidFill>
                <a:latin typeface="Comic Sans MS"/>
                <a:ea typeface="Comic Sans MS"/>
                <a:cs typeface="Comic Sans MS"/>
                <a:sym typeface="Comic Sans MS"/>
              </a:rPr>
              <a:t>Moral</a:t>
            </a:r>
            <a:r>
              <a:rPr sz="4300">
                <a:latin typeface="Times New Roman"/>
                <a:ea typeface="Times New Roman"/>
                <a:cs typeface="Times New Roman"/>
                <a:sym typeface="Times New Roman"/>
              </a:rPr>
              <a:t> </a:t>
            </a:r>
            <a:r>
              <a:rPr sz="4300">
                <a:solidFill>
                  <a:srgbClr val="FFFFFF"/>
                </a:solidFill>
                <a:latin typeface="Comic Sans MS"/>
                <a:ea typeface="Comic Sans MS"/>
                <a:cs typeface="Comic Sans MS"/>
                <a:sym typeface="Comic Sans MS"/>
              </a:rPr>
              <a:t>or</a:t>
            </a:r>
            <a:r>
              <a:rPr sz="4300">
                <a:latin typeface="Times New Roman"/>
                <a:ea typeface="Times New Roman"/>
                <a:cs typeface="Times New Roman"/>
                <a:sym typeface="Times New Roman"/>
              </a:rPr>
              <a:t> </a:t>
            </a:r>
            <a:r>
              <a:rPr sz="4300">
                <a:solidFill>
                  <a:srgbClr val="FFFFFF"/>
                </a:solidFill>
                <a:latin typeface="Comic Sans MS"/>
                <a:ea typeface="Comic Sans MS"/>
                <a:cs typeface="Comic Sans MS"/>
                <a:sym typeface="Comic Sans MS"/>
              </a:rPr>
              <a:t>Immoral?</a:t>
            </a:r>
          </a:p>
        </p:txBody>
      </p:sp>
      <p:sp>
        <p:nvSpPr>
          <p:cNvPr id="122" name="Shape 122"/>
          <p:cNvSpPr/>
          <p:nvPr/>
        </p:nvSpPr>
        <p:spPr>
          <a:xfrm>
            <a:off x="5829300" y="1574800"/>
            <a:ext cx="1949432" cy="1059646"/>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lvl="0">
              <a:lnSpc>
                <a:spcPts val="4400"/>
              </a:lnSpc>
              <a:tabLst>
                <a:tab pos="342900" algn="l"/>
              </a:tabLst>
            </a:pPr>
            <a:r>
              <a:rPr sz="3100">
                <a:solidFill>
                  <a:srgbClr val="FEFF00"/>
                </a:solidFill>
                <a:latin typeface="Comic Sans MS"/>
                <a:ea typeface="Comic Sans MS"/>
                <a:cs typeface="Comic Sans MS"/>
                <a:sym typeface="Comic Sans MS"/>
              </a:rPr>
              <a:t>•</a:t>
            </a:r>
            <a:r>
              <a:rPr sz="3100">
                <a:latin typeface="Times New Roman"/>
                <a:ea typeface="Times New Roman"/>
                <a:cs typeface="Times New Roman"/>
                <a:sym typeface="Times New Roman"/>
              </a:rPr>
              <a:t>  </a:t>
            </a:r>
            <a:r>
              <a:rPr sz="3100">
                <a:solidFill>
                  <a:srgbClr val="FFFF00"/>
                </a:solidFill>
                <a:latin typeface="Comic Sans MS"/>
                <a:ea typeface="Comic Sans MS"/>
                <a:cs typeface="Comic Sans MS"/>
                <a:sym typeface="Comic Sans MS"/>
              </a:rPr>
              <a:t>Organic</a:t>
            </a:r>
            <a:endParaRPr sz="3100">
              <a:solidFill>
                <a:srgbClr val="FFFF00"/>
              </a:solidFill>
              <a:latin typeface="Comic Sans MS"/>
              <a:ea typeface="Comic Sans MS"/>
              <a:cs typeface="Comic Sans MS"/>
              <a:sym typeface="Comic Sans MS"/>
            </a:endParaRPr>
          </a:p>
          <a:p>
            <a:pPr lvl="0">
              <a:lnSpc>
                <a:spcPts val="3800"/>
              </a:lnSpc>
              <a:tabLst>
                <a:tab pos="342900" algn="l"/>
              </a:tabLst>
            </a:pPr>
            <a:r>
              <a:t>	</a:t>
            </a:r>
            <a:r>
              <a:rPr sz="3100">
                <a:solidFill>
                  <a:srgbClr val="FFFF00"/>
                </a:solidFill>
                <a:latin typeface="Comic Sans MS"/>
                <a:ea typeface="Comic Sans MS"/>
                <a:cs typeface="Comic Sans MS"/>
                <a:sym typeface="Comic Sans MS"/>
              </a:rPr>
              <a:t>cotton</a:t>
            </a:r>
            <a:r>
              <a:rPr sz="3100">
                <a:latin typeface="Times New Roman"/>
                <a:ea typeface="Times New Roman"/>
                <a:cs typeface="Times New Roman"/>
                <a:sym typeface="Times New Roman"/>
              </a:rPr>
              <a:t> </a:t>
            </a:r>
            <a:r>
              <a:rPr sz="3100">
                <a:solidFill>
                  <a:srgbClr val="FFFF00"/>
                </a:solidFill>
                <a:latin typeface="Comic Sans MS"/>
                <a:ea typeface="Comic Sans MS"/>
                <a:cs typeface="Comic Sans MS"/>
                <a:sym typeface="Comic Sans MS"/>
              </a:rPr>
              <a:t>is</a:t>
            </a:r>
          </a:p>
        </p:txBody>
      </p:sp>
      <p:sp>
        <p:nvSpPr>
          <p:cNvPr id="123" name="Shape 123"/>
          <p:cNvSpPr/>
          <p:nvPr/>
        </p:nvSpPr>
        <p:spPr>
          <a:xfrm>
            <a:off x="6172200" y="2552700"/>
            <a:ext cx="1975626" cy="1542246"/>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lvl="0">
              <a:lnSpc>
                <a:spcPts val="4400"/>
              </a:lnSpc>
            </a:pPr>
            <a:r>
              <a:rPr sz="3100">
                <a:solidFill>
                  <a:srgbClr val="FFFF00"/>
                </a:solidFill>
                <a:latin typeface="Comic Sans MS"/>
                <a:ea typeface="Comic Sans MS"/>
                <a:cs typeface="Comic Sans MS"/>
                <a:sym typeface="Comic Sans MS"/>
              </a:rPr>
              <a:t>made</a:t>
            </a:r>
            <a:r>
              <a:rPr sz="3100">
                <a:latin typeface="Times New Roman"/>
                <a:ea typeface="Times New Roman"/>
                <a:cs typeface="Times New Roman"/>
                <a:sym typeface="Times New Roman"/>
              </a:rPr>
              <a:t> </a:t>
            </a:r>
            <a:r>
              <a:rPr sz="3100">
                <a:solidFill>
                  <a:srgbClr val="FFFF00"/>
                </a:solidFill>
                <a:latin typeface="Comic Sans MS"/>
                <a:ea typeface="Comic Sans MS"/>
                <a:cs typeface="Comic Sans MS"/>
                <a:sym typeface="Comic Sans MS"/>
              </a:rPr>
              <a:t>with</a:t>
            </a:r>
            <a:endParaRPr sz="3100">
              <a:solidFill>
                <a:srgbClr val="FFFF00"/>
              </a:solidFill>
              <a:latin typeface="Comic Sans MS"/>
              <a:ea typeface="Comic Sans MS"/>
              <a:cs typeface="Comic Sans MS"/>
              <a:sym typeface="Comic Sans MS"/>
            </a:endParaRPr>
          </a:p>
          <a:p>
            <a:pPr lvl="0">
              <a:lnSpc>
                <a:spcPts val="3800"/>
              </a:lnSpc>
            </a:pPr>
            <a:r>
              <a:rPr sz="3100">
                <a:solidFill>
                  <a:srgbClr val="FFFF00"/>
                </a:solidFill>
                <a:latin typeface="Comic Sans MS"/>
                <a:ea typeface="Comic Sans MS"/>
                <a:cs typeface="Comic Sans MS"/>
                <a:sym typeface="Comic Sans MS"/>
              </a:rPr>
              <a:t>no</a:t>
            </a:r>
            <a:r>
              <a:rPr sz="3100">
                <a:latin typeface="Times New Roman"/>
                <a:ea typeface="Times New Roman"/>
                <a:cs typeface="Times New Roman"/>
                <a:sym typeface="Times New Roman"/>
              </a:rPr>
              <a:t> </a:t>
            </a:r>
            <a:r>
              <a:rPr sz="3100">
                <a:solidFill>
                  <a:srgbClr val="FFFF00"/>
                </a:solidFill>
                <a:latin typeface="Comic Sans MS"/>
                <a:ea typeface="Comic Sans MS"/>
                <a:cs typeface="Comic Sans MS"/>
                <a:sym typeface="Comic Sans MS"/>
              </a:rPr>
              <a:t>use</a:t>
            </a:r>
            <a:r>
              <a:rPr sz="3100">
                <a:latin typeface="Times New Roman"/>
                <a:ea typeface="Times New Roman"/>
                <a:cs typeface="Times New Roman"/>
                <a:sym typeface="Times New Roman"/>
              </a:rPr>
              <a:t> </a:t>
            </a:r>
            <a:r>
              <a:rPr sz="3100">
                <a:solidFill>
                  <a:srgbClr val="FFFF00"/>
                </a:solidFill>
                <a:latin typeface="Comic Sans MS"/>
                <a:ea typeface="Comic Sans MS"/>
                <a:cs typeface="Comic Sans MS"/>
                <a:sym typeface="Comic Sans MS"/>
              </a:rPr>
              <a:t>of</a:t>
            </a:r>
            <a:endParaRPr sz="3100">
              <a:solidFill>
                <a:srgbClr val="FFFF00"/>
              </a:solidFill>
              <a:latin typeface="Comic Sans MS"/>
              <a:ea typeface="Comic Sans MS"/>
              <a:cs typeface="Comic Sans MS"/>
              <a:sym typeface="Comic Sans MS"/>
            </a:endParaRPr>
          </a:p>
          <a:p>
            <a:pPr lvl="0">
              <a:lnSpc>
                <a:spcPts val="3800"/>
              </a:lnSpc>
            </a:pPr>
            <a:r>
              <a:rPr sz="3100">
                <a:solidFill>
                  <a:srgbClr val="FFFF00"/>
                </a:solidFill>
                <a:latin typeface="Comic Sans MS"/>
                <a:ea typeface="Comic Sans MS"/>
                <a:cs typeface="Comic Sans MS"/>
                <a:sym typeface="Comic Sans MS"/>
              </a:rPr>
              <a:t>chemicals</a:t>
            </a:r>
          </a:p>
        </p:txBody>
      </p:sp>
      <p:sp>
        <p:nvSpPr>
          <p:cNvPr id="124" name="Shape 124"/>
          <p:cNvSpPr/>
          <p:nvPr/>
        </p:nvSpPr>
        <p:spPr>
          <a:xfrm>
            <a:off x="5854700" y="4622800"/>
            <a:ext cx="3050915" cy="1397598"/>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lvl="0">
              <a:lnSpc>
                <a:spcPts val="2500"/>
              </a:lnSpc>
              <a:tabLst>
                <a:tab pos="114300" algn="l"/>
                <a:tab pos="139700" algn="l"/>
                <a:tab pos="152400" algn="l"/>
                <a:tab pos="190500" algn="l"/>
              </a:tabLst>
            </a:pPr>
            <a:r>
              <a:t>			</a:t>
            </a:r>
            <a:r>
              <a:rPr>
                <a:solidFill>
                  <a:srgbClr val="002060"/>
                </a:solidFill>
                <a:latin typeface="Comic Sans MS Bold"/>
                <a:ea typeface="Comic Sans MS Bold"/>
                <a:cs typeface="Comic Sans MS Bold"/>
                <a:sym typeface="Comic Sans MS Bold"/>
              </a:rPr>
              <a:t>The</a:t>
            </a:r>
            <a:r>
              <a:rPr>
                <a:latin typeface="Times New Roman"/>
                <a:ea typeface="Times New Roman"/>
                <a:cs typeface="Times New Roman"/>
                <a:sym typeface="Times New Roman"/>
              </a:rPr>
              <a:t>  </a:t>
            </a:r>
            <a:r>
              <a:rPr>
                <a:solidFill>
                  <a:srgbClr val="002060"/>
                </a:solidFill>
                <a:latin typeface="Comic Sans MS Bold"/>
                <a:ea typeface="Comic Sans MS Bold"/>
                <a:cs typeface="Comic Sans MS Bold"/>
                <a:sym typeface="Comic Sans MS Bold"/>
              </a:rPr>
              <a:t>way</a:t>
            </a:r>
            <a:r>
              <a:rPr>
                <a:latin typeface="Times New Roman"/>
                <a:ea typeface="Times New Roman"/>
                <a:cs typeface="Times New Roman"/>
                <a:sym typeface="Times New Roman"/>
              </a:rPr>
              <a:t>  </a:t>
            </a:r>
            <a:r>
              <a:rPr>
                <a:solidFill>
                  <a:srgbClr val="002060"/>
                </a:solidFill>
                <a:latin typeface="Comic Sans MS Bold"/>
                <a:ea typeface="Comic Sans MS Bold"/>
                <a:cs typeface="Comic Sans MS Bold"/>
                <a:sym typeface="Comic Sans MS Bold"/>
              </a:rPr>
              <a:t>that</a:t>
            </a:r>
            <a:r>
              <a:rPr>
                <a:latin typeface="Times New Roman"/>
                <a:ea typeface="Times New Roman"/>
                <a:cs typeface="Times New Roman"/>
                <a:sym typeface="Times New Roman"/>
              </a:rPr>
              <a:t>  </a:t>
            </a:r>
            <a:r>
              <a:rPr>
                <a:solidFill>
                  <a:srgbClr val="002060"/>
                </a:solidFill>
                <a:latin typeface="Comic Sans MS Bold"/>
                <a:ea typeface="Comic Sans MS Bold"/>
                <a:cs typeface="Comic Sans MS Bold"/>
                <a:sym typeface="Comic Sans MS Bold"/>
              </a:rPr>
              <a:t>we</a:t>
            </a:r>
            <a:r>
              <a:rPr>
                <a:latin typeface="Times New Roman"/>
                <a:ea typeface="Times New Roman"/>
                <a:cs typeface="Times New Roman"/>
                <a:sym typeface="Times New Roman"/>
              </a:rPr>
              <a:t>  </a:t>
            </a:r>
            <a:r>
              <a:rPr>
                <a:solidFill>
                  <a:srgbClr val="002060"/>
                </a:solidFill>
                <a:latin typeface="Comic Sans MS Bold"/>
                <a:ea typeface="Comic Sans MS Bold"/>
                <a:cs typeface="Comic Sans MS Bold"/>
                <a:sym typeface="Comic Sans MS Bold"/>
              </a:rPr>
              <a:t>design</a:t>
            </a:r>
            <a:endParaRPr>
              <a:solidFill>
                <a:srgbClr val="002060"/>
              </a:solidFill>
              <a:latin typeface="Comic Sans MS Bold"/>
              <a:ea typeface="Comic Sans MS Bold"/>
              <a:cs typeface="Comic Sans MS Bold"/>
              <a:sym typeface="Comic Sans MS Bold"/>
            </a:endParaRPr>
          </a:p>
          <a:p>
            <a:pPr lvl="0">
              <a:lnSpc>
                <a:spcPts val="2100"/>
              </a:lnSpc>
              <a:tabLst>
                <a:tab pos="114300" algn="l"/>
                <a:tab pos="139700" algn="l"/>
                <a:tab pos="152400" algn="l"/>
                <a:tab pos="190500" algn="l"/>
              </a:tabLst>
            </a:pPr>
            <a:r>
              <a:t>				</a:t>
            </a:r>
            <a:r>
              <a:rPr>
                <a:solidFill>
                  <a:srgbClr val="002060"/>
                </a:solidFill>
                <a:latin typeface="Comic Sans MS Bold"/>
                <a:ea typeface="Comic Sans MS Bold"/>
                <a:cs typeface="Comic Sans MS Bold"/>
                <a:sym typeface="Comic Sans MS Bold"/>
              </a:rPr>
              <a:t>and</a:t>
            </a:r>
            <a:r>
              <a:rPr>
                <a:latin typeface="Times New Roman"/>
                <a:ea typeface="Times New Roman"/>
                <a:cs typeface="Times New Roman"/>
                <a:sym typeface="Times New Roman"/>
              </a:rPr>
              <a:t>  </a:t>
            </a:r>
            <a:r>
              <a:rPr>
                <a:solidFill>
                  <a:srgbClr val="002060"/>
                </a:solidFill>
                <a:latin typeface="Comic Sans MS Bold"/>
                <a:ea typeface="Comic Sans MS Bold"/>
                <a:cs typeface="Comic Sans MS Bold"/>
                <a:sym typeface="Comic Sans MS Bold"/>
              </a:rPr>
              <a:t>make</a:t>
            </a:r>
            <a:r>
              <a:rPr>
                <a:latin typeface="Times New Roman"/>
                <a:ea typeface="Times New Roman"/>
                <a:cs typeface="Times New Roman"/>
                <a:sym typeface="Times New Roman"/>
              </a:rPr>
              <a:t>  </a:t>
            </a:r>
            <a:r>
              <a:rPr>
                <a:solidFill>
                  <a:srgbClr val="002060"/>
                </a:solidFill>
                <a:latin typeface="Comic Sans MS Bold"/>
                <a:ea typeface="Comic Sans MS Bold"/>
                <a:cs typeface="Comic Sans MS Bold"/>
                <a:sym typeface="Comic Sans MS Bold"/>
              </a:rPr>
              <a:t>things</a:t>
            </a:r>
            <a:r>
              <a:rPr>
                <a:latin typeface="Times New Roman"/>
                <a:ea typeface="Times New Roman"/>
                <a:cs typeface="Times New Roman"/>
                <a:sym typeface="Times New Roman"/>
              </a:rPr>
              <a:t>  </a:t>
            </a:r>
            <a:r>
              <a:rPr>
                <a:solidFill>
                  <a:srgbClr val="002060"/>
                </a:solidFill>
                <a:latin typeface="Comic Sans MS Bold"/>
                <a:ea typeface="Comic Sans MS Bold"/>
                <a:cs typeface="Comic Sans MS Bold"/>
                <a:sym typeface="Comic Sans MS Bold"/>
              </a:rPr>
              <a:t>affect</a:t>
            </a:r>
            <a:endParaRPr>
              <a:solidFill>
                <a:srgbClr val="002060"/>
              </a:solidFill>
              <a:latin typeface="Comic Sans MS Bold"/>
              <a:ea typeface="Comic Sans MS Bold"/>
              <a:cs typeface="Comic Sans MS Bold"/>
              <a:sym typeface="Comic Sans MS Bold"/>
            </a:endParaRPr>
          </a:p>
          <a:p>
            <a:pPr lvl="0">
              <a:lnSpc>
                <a:spcPts val="2100"/>
              </a:lnSpc>
              <a:tabLst>
                <a:tab pos="114300" algn="l"/>
                <a:tab pos="139700" algn="l"/>
                <a:tab pos="152400" algn="l"/>
                <a:tab pos="190500" algn="l"/>
              </a:tabLst>
            </a:pPr>
            <a:r>
              <a:t>	</a:t>
            </a:r>
            <a:r>
              <a:rPr>
                <a:solidFill>
                  <a:srgbClr val="002060"/>
                </a:solidFill>
                <a:latin typeface="Comic Sans MS Bold"/>
                <a:ea typeface="Comic Sans MS Bold"/>
                <a:cs typeface="Comic Sans MS Bold"/>
                <a:sym typeface="Comic Sans MS Bold"/>
              </a:rPr>
              <a:t>the</a:t>
            </a:r>
            <a:r>
              <a:rPr>
                <a:latin typeface="Times New Roman"/>
                <a:ea typeface="Times New Roman"/>
                <a:cs typeface="Times New Roman"/>
                <a:sym typeface="Times New Roman"/>
              </a:rPr>
              <a:t>  </a:t>
            </a:r>
            <a:r>
              <a:rPr u="sng">
                <a:solidFill>
                  <a:srgbClr val="002060"/>
                </a:solidFill>
                <a:latin typeface="Comic Sans MS Bold"/>
                <a:ea typeface="Comic Sans MS Bold"/>
                <a:cs typeface="Comic Sans MS Bold"/>
                <a:sym typeface="Comic Sans MS Bold"/>
              </a:rPr>
              <a:t>safety,</a:t>
            </a:r>
            <a:r>
              <a:rPr>
                <a:latin typeface="Times New Roman"/>
                <a:ea typeface="Times New Roman"/>
                <a:cs typeface="Times New Roman"/>
                <a:sym typeface="Times New Roman"/>
              </a:rPr>
              <a:t>  </a:t>
            </a:r>
            <a:r>
              <a:rPr u="sng">
                <a:solidFill>
                  <a:srgbClr val="002060"/>
                </a:solidFill>
                <a:latin typeface="Comic Sans MS Bold"/>
                <a:ea typeface="Comic Sans MS Bold"/>
                <a:cs typeface="Comic Sans MS Bold"/>
                <a:sym typeface="Comic Sans MS Bold"/>
              </a:rPr>
              <a:t>comfort</a:t>
            </a:r>
            <a:r>
              <a:rPr>
                <a:latin typeface="Times New Roman"/>
                <a:ea typeface="Times New Roman"/>
                <a:cs typeface="Times New Roman"/>
                <a:sym typeface="Times New Roman"/>
              </a:rPr>
              <a:t>  </a:t>
            </a:r>
            <a:r>
              <a:rPr u="sng">
                <a:solidFill>
                  <a:srgbClr val="002060"/>
                </a:solidFill>
                <a:latin typeface="Comic Sans MS Bold"/>
                <a:ea typeface="Comic Sans MS Bold"/>
                <a:cs typeface="Comic Sans MS Bold"/>
                <a:sym typeface="Comic Sans MS Bold"/>
              </a:rPr>
              <a:t>and</a:t>
            </a:r>
            <a:endParaRPr u="sng">
              <a:solidFill>
                <a:srgbClr val="002060"/>
              </a:solidFill>
              <a:latin typeface="Comic Sans MS Bold"/>
              <a:ea typeface="Comic Sans MS Bold"/>
              <a:cs typeface="Comic Sans MS Bold"/>
              <a:sym typeface="Comic Sans MS Bold"/>
            </a:endParaRPr>
          </a:p>
          <a:p>
            <a:pPr lvl="0">
              <a:lnSpc>
                <a:spcPts val="2100"/>
              </a:lnSpc>
              <a:tabLst>
                <a:tab pos="114300" algn="l"/>
                <a:tab pos="139700" algn="l"/>
                <a:tab pos="152400" algn="l"/>
                <a:tab pos="190500" algn="l"/>
              </a:tabLst>
            </a:pPr>
            <a:r>
              <a:t>		</a:t>
            </a:r>
            <a:r>
              <a:rPr u="sng">
                <a:solidFill>
                  <a:srgbClr val="002060"/>
                </a:solidFill>
                <a:latin typeface="Comic Sans MS Bold"/>
                <a:ea typeface="Comic Sans MS Bold"/>
                <a:cs typeface="Comic Sans MS Bold"/>
                <a:sym typeface="Comic Sans MS Bold"/>
              </a:rPr>
              <a:t>well</a:t>
            </a:r>
            <a:r>
              <a:rPr>
                <a:latin typeface="Times New Roman"/>
                <a:ea typeface="Times New Roman"/>
                <a:cs typeface="Times New Roman"/>
                <a:sym typeface="Times New Roman"/>
              </a:rPr>
              <a:t>  </a:t>
            </a:r>
            <a:r>
              <a:rPr u="sng">
                <a:solidFill>
                  <a:srgbClr val="002060"/>
                </a:solidFill>
                <a:latin typeface="Comic Sans MS Bold"/>
                <a:ea typeface="Comic Sans MS Bold"/>
                <a:cs typeface="Comic Sans MS Bold"/>
                <a:sym typeface="Comic Sans MS Bold"/>
              </a:rPr>
              <a:t>being</a:t>
            </a:r>
            <a:r>
              <a:rPr>
                <a:latin typeface="Times New Roman"/>
                <a:ea typeface="Times New Roman"/>
                <a:cs typeface="Times New Roman"/>
                <a:sym typeface="Times New Roman"/>
              </a:rPr>
              <a:t>  </a:t>
            </a:r>
            <a:r>
              <a:rPr u="sng">
                <a:solidFill>
                  <a:srgbClr val="002060"/>
                </a:solidFill>
                <a:latin typeface="Comic Sans MS Bold"/>
                <a:ea typeface="Comic Sans MS Bold"/>
                <a:cs typeface="Comic Sans MS Bold"/>
                <a:sym typeface="Comic Sans MS Bold"/>
              </a:rPr>
              <a:t>of people</a:t>
            </a:r>
            <a:r>
              <a:rPr>
                <a:latin typeface="Times New Roman"/>
                <a:ea typeface="Times New Roman"/>
                <a:cs typeface="Times New Roman"/>
                <a:sym typeface="Times New Roman"/>
              </a:rPr>
              <a:t>  </a:t>
            </a:r>
            <a:r>
              <a:rPr>
                <a:solidFill>
                  <a:srgbClr val="002060"/>
                </a:solidFill>
                <a:latin typeface="Comic Sans MS Bold"/>
                <a:ea typeface="Comic Sans MS Bold"/>
                <a:cs typeface="Comic Sans MS Bold"/>
                <a:sym typeface="Comic Sans MS Bold"/>
              </a:rPr>
              <a:t>who</a:t>
            </a:r>
            <a:endParaRPr>
              <a:solidFill>
                <a:srgbClr val="002060"/>
              </a:solidFill>
              <a:latin typeface="Comic Sans MS Bold"/>
              <a:ea typeface="Comic Sans MS Bold"/>
              <a:cs typeface="Comic Sans MS Bold"/>
              <a:sym typeface="Comic Sans MS Bold"/>
            </a:endParaRPr>
          </a:p>
          <a:p>
            <a:pPr lvl="0">
              <a:lnSpc>
                <a:spcPts val="2100"/>
              </a:lnSpc>
              <a:tabLst>
                <a:tab pos="114300" algn="l"/>
                <a:tab pos="139700" algn="l"/>
                <a:tab pos="152400" algn="l"/>
                <a:tab pos="190500" algn="l"/>
              </a:tabLst>
            </a:pPr>
            <a:r>
              <a:rPr>
                <a:solidFill>
                  <a:srgbClr val="002060"/>
                </a:solidFill>
                <a:latin typeface="Comic Sans MS Bold"/>
                <a:ea typeface="Comic Sans MS Bold"/>
                <a:cs typeface="Comic Sans MS Bold"/>
                <a:sym typeface="Comic Sans MS Bold"/>
              </a:rPr>
              <a:t>come</a:t>
            </a:r>
            <a:r>
              <a:rPr>
                <a:latin typeface="Times New Roman"/>
                <a:ea typeface="Times New Roman"/>
                <a:cs typeface="Times New Roman"/>
                <a:sym typeface="Times New Roman"/>
              </a:rPr>
              <a:t>  </a:t>
            </a:r>
            <a:r>
              <a:rPr>
                <a:solidFill>
                  <a:srgbClr val="002060"/>
                </a:solidFill>
                <a:latin typeface="Comic Sans MS Bold"/>
                <a:ea typeface="Comic Sans MS Bold"/>
                <a:cs typeface="Comic Sans MS Bold"/>
                <a:sym typeface="Comic Sans MS Bold"/>
              </a:rPr>
              <a:t>into</a:t>
            </a:r>
            <a:r>
              <a:rPr>
                <a:latin typeface="Times New Roman"/>
                <a:ea typeface="Times New Roman"/>
                <a:cs typeface="Times New Roman"/>
                <a:sym typeface="Times New Roman"/>
              </a:rPr>
              <a:t>  </a:t>
            </a:r>
            <a:r>
              <a:rPr>
                <a:solidFill>
                  <a:srgbClr val="002060"/>
                </a:solidFill>
                <a:latin typeface="Comic Sans MS Bold"/>
                <a:ea typeface="Comic Sans MS Bold"/>
                <a:cs typeface="Comic Sans MS Bold"/>
                <a:sym typeface="Comic Sans MS Bold"/>
              </a:rPr>
              <a:t>contact</a:t>
            </a:r>
            <a:r>
              <a:rPr>
                <a:latin typeface="Times New Roman"/>
                <a:ea typeface="Times New Roman"/>
                <a:cs typeface="Times New Roman"/>
                <a:sym typeface="Times New Roman"/>
              </a:rPr>
              <a:t>  </a:t>
            </a:r>
            <a:r>
              <a:rPr>
                <a:solidFill>
                  <a:srgbClr val="002060"/>
                </a:solidFill>
                <a:latin typeface="Comic Sans MS Bold"/>
                <a:ea typeface="Comic Sans MS Bold"/>
                <a:cs typeface="Comic Sans MS Bold"/>
                <a:sym typeface="Comic Sans MS Bold"/>
              </a:rPr>
              <a:t>with</a:t>
            </a:r>
            <a:r>
              <a:rPr>
                <a:latin typeface="Times New Roman"/>
                <a:ea typeface="Times New Roman"/>
                <a:cs typeface="Times New Roman"/>
                <a:sym typeface="Times New Roman"/>
              </a:rPr>
              <a:t>  </a:t>
            </a:r>
            <a:r>
              <a:rPr>
                <a:solidFill>
                  <a:srgbClr val="002060"/>
                </a:solidFill>
                <a:latin typeface="Comic Sans MS Bold"/>
                <a:ea typeface="Comic Sans MS Bold"/>
                <a:cs typeface="Comic Sans MS Bold"/>
                <a:sym typeface="Comic Sans MS Bold"/>
              </a:rPr>
              <a:t>our</a:t>
            </a:r>
          </a:p>
        </p:txBody>
      </p:sp>
      <p:sp>
        <p:nvSpPr>
          <p:cNvPr id="125" name="Shape 125"/>
          <p:cNvSpPr/>
          <p:nvPr/>
        </p:nvSpPr>
        <p:spPr>
          <a:xfrm>
            <a:off x="6896100" y="5994400"/>
            <a:ext cx="901539" cy="320638"/>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lnSpc>
                <a:spcPts val="2500"/>
              </a:lnSpc>
              <a:defRPr>
                <a:solidFill>
                  <a:srgbClr val="002060"/>
                </a:solidFill>
                <a:latin typeface="Comic Sans MS Bold"/>
                <a:ea typeface="Comic Sans MS Bold"/>
                <a:cs typeface="Comic Sans MS Bold"/>
                <a:sym typeface="Comic Sans MS Bold"/>
              </a:defRPr>
            </a:lvl1pPr>
          </a:lstStyle>
          <a:p>
            <a:pPr lvl="0">
              <a:defRPr>
                <a:solidFill>
                  <a:srgbClr val="000000"/>
                </a:solidFill>
              </a:defRPr>
            </a:pPr>
            <a:r>
              <a:rPr>
                <a:solidFill>
                  <a:srgbClr val="002060"/>
                </a:solidFill>
              </a:rPr>
              <a:t>designs.</a:t>
            </a:r>
          </a:p>
        </p:txBody>
      </p:sp>
    </p:spTree>
  </p:cSld>
  <p:clrMapOvr>
    <a:masterClrMapping/>
  </p:clrMapOvr>
  <p:transition spd="med" advClick="1"/>
</p:sld>
</file>

<file path=ppt/theme/theme1.xml><?xml version="1.0" encoding="utf-8"?>
<a:theme xmlns:a="http://schemas.openxmlformats.org/drawingml/2006/main" xmlns:r="http://schemas.openxmlformats.org/officeDocument/2006/relationships" name="Default">
  <a:themeElements>
    <a:clrScheme name="Default">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Default">
      <a:majorFont>
        <a:latin typeface="Helvetica"/>
        <a:ea typeface="Helvetica"/>
        <a:cs typeface="Helvetica"/>
      </a:majorFont>
      <a:minorFont>
        <a:latin typeface="Avenir Roman"/>
        <a:ea typeface="Avenir Roman"/>
        <a:cs typeface="Avenir Roman"/>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38100" dist="23000" dir="5400000">
              <a:srgbClr val="000000">
                <a:alpha val="35000"/>
              </a:srgbClr>
            </a:outerShdw>
          </a:effectLst>
        </a:effectStyle>
        <a:effectStyle>
          <a:effectLst>
            <a:outerShdw sx="100000" sy="100000" kx="0" ky="0" algn="b" rotWithShape="0" blurRad="38100" dist="23000" dir="5400000">
              <a:srgbClr val="000000">
                <a:alpha val="35000"/>
              </a:srgbClr>
            </a:outerShdw>
          </a:effectLst>
        </a:effectStyle>
        <a:effectStyle>
          <a:effectLst>
            <a:outerShdw sx="100000" sy="100000" kx="0" ky="0" algn="b" rotWithShape="0" blurRad="38100" dist="20000" dir="540000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rgbClr val="4F81BD"/>
          </a:solidFill>
          <a:prstDash val="solid"/>
          <a:bevel/>
        </a:ln>
        <a:effectLst>
          <a:outerShdw sx="100000" sy="100000" kx="0" ky="0" algn="b" rotWithShape="0" blurRad="38100" dist="23000" dir="5400000">
            <a:srgbClr val="000000">
              <a:alpha val="35000"/>
            </a:srgbClr>
          </a:outerShdw>
        </a:effectLst>
      </a:spPr>
      <a:bodyPr rot="0" spcFirstLastPara="1" vertOverflow="overflow" horzOverflow="overflow" vert="horz" wrap="square" lIns="45719" tIns="45719" rIns="45719" bIns="45719" numCol="1" spcCol="38100" rtlCol="0" anchor="ctr" upright="0">
        <a:sp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Calibri"/>
            <a:ea typeface="Calibri"/>
            <a:cs typeface="Calibri"/>
            <a:sym typeface="Calibri"/>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4F81BD"/>
          </a:solidFill>
          <a:prstDash val="solid"/>
          <a:bevel/>
        </a:ln>
        <a:effectLst>
          <a:outerShdw sx="100000" sy="100000" kx="0" ky="0" algn="b" rotWithShape="0" blurRad="38100" dist="20000" dir="5400000">
            <a:srgbClr val="000000">
              <a:alpha val="38000"/>
            </a:srgbClr>
          </a:outerShdw>
        </a:effectLst>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Pr>
      <a:bodyPr rot="0" spcFirstLastPara="1" vertOverflow="overflow" horzOverflow="overflow" vert="horz" wrap="square" lIns="45719" tIns="45719" rIns="45719" bIns="45719" numCol="1" spcCol="38100" rtlCol="0" anchor="t" upright="0">
        <a:sp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Calibri"/>
            <a:ea typeface="Calibri"/>
            <a:cs typeface="Calibri"/>
            <a:sym typeface="Calibri"/>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Default">
  <a:themeElements>
    <a:clrScheme name="Default">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Default">
      <a:majorFont>
        <a:latin typeface="Helvetica"/>
        <a:ea typeface="Helvetica"/>
        <a:cs typeface="Helvetica"/>
      </a:majorFont>
      <a:minorFont>
        <a:latin typeface="Avenir Roman"/>
        <a:ea typeface="Avenir Roman"/>
        <a:cs typeface="Avenir Roman"/>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38100" dist="23000" dir="5400000">
              <a:srgbClr val="000000">
                <a:alpha val="35000"/>
              </a:srgbClr>
            </a:outerShdw>
          </a:effectLst>
        </a:effectStyle>
        <a:effectStyle>
          <a:effectLst>
            <a:outerShdw sx="100000" sy="100000" kx="0" ky="0" algn="b" rotWithShape="0" blurRad="38100" dist="23000" dir="5400000">
              <a:srgbClr val="000000">
                <a:alpha val="35000"/>
              </a:srgbClr>
            </a:outerShdw>
          </a:effectLst>
        </a:effectStyle>
        <a:effectStyle>
          <a:effectLst>
            <a:outerShdw sx="100000" sy="100000" kx="0" ky="0" algn="b" rotWithShape="0" blurRad="38100" dist="20000" dir="540000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rgbClr val="4F81BD"/>
          </a:solidFill>
          <a:prstDash val="solid"/>
          <a:bevel/>
        </a:ln>
        <a:effectLst>
          <a:outerShdw sx="100000" sy="100000" kx="0" ky="0" algn="b" rotWithShape="0" blurRad="38100" dist="23000" dir="5400000">
            <a:srgbClr val="000000">
              <a:alpha val="35000"/>
            </a:srgbClr>
          </a:outerShdw>
        </a:effectLst>
      </a:spPr>
      <a:bodyPr rot="0" spcFirstLastPara="1" vertOverflow="overflow" horzOverflow="overflow" vert="horz" wrap="square" lIns="45719" tIns="45719" rIns="45719" bIns="45719" numCol="1" spcCol="38100" rtlCol="0" anchor="ctr" upright="0">
        <a:sp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Calibri"/>
            <a:ea typeface="Calibri"/>
            <a:cs typeface="Calibri"/>
            <a:sym typeface="Calibri"/>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4F81BD"/>
          </a:solidFill>
          <a:prstDash val="solid"/>
          <a:bevel/>
        </a:ln>
        <a:effectLst>
          <a:outerShdw sx="100000" sy="100000" kx="0" ky="0" algn="b" rotWithShape="0" blurRad="38100" dist="20000" dir="5400000">
            <a:srgbClr val="000000">
              <a:alpha val="38000"/>
            </a:srgbClr>
          </a:outerShdw>
        </a:effectLst>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Pr>
      <a:bodyPr rot="0" spcFirstLastPara="1" vertOverflow="overflow" horzOverflow="overflow" vert="horz" wrap="square" lIns="45719" tIns="45719" rIns="45719" bIns="45719" numCol="1" spcCol="38100" rtlCol="0" anchor="t" upright="0">
        <a:sp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Calibri"/>
            <a:ea typeface="Calibri"/>
            <a:cs typeface="Calibri"/>
            <a:sym typeface="Calibri"/>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