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 id="2147483660" r:id="rId2"/>
    <p:sldMasterId id="2147483756" r:id="rId3"/>
    <p:sldMasterId id="2147483648" r:id="rId4"/>
    <p:sldMasterId id="2147483771" r:id="rId5"/>
  </p:sldMasterIdLst>
  <p:notesMasterIdLst>
    <p:notesMasterId r:id="rId28"/>
  </p:notesMasterIdLst>
  <p:sldIdLst>
    <p:sldId id="256" r:id="rId6"/>
    <p:sldId id="259" r:id="rId7"/>
    <p:sldId id="1997" r:id="rId8"/>
    <p:sldId id="277" r:id="rId9"/>
    <p:sldId id="2007" r:id="rId10"/>
    <p:sldId id="2013" r:id="rId11"/>
    <p:sldId id="2011" r:id="rId12"/>
    <p:sldId id="2012" r:id="rId13"/>
    <p:sldId id="2014" r:id="rId14"/>
    <p:sldId id="1995" r:id="rId15"/>
    <p:sldId id="2009" r:id="rId16"/>
    <p:sldId id="2015" r:id="rId17"/>
    <p:sldId id="2016" r:id="rId18"/>
    <p:sldId id="2019" r:id="rId19"/>
    <p:sldId id="1994" r:id="rId20"/>
    <p:sldId id="2017" r:id="rId21"/>
    <p:sldId id="2018" r:id="rId22"/>
    <p:sldId id="2022" r:id="rId23"/>
    <p:sldId id="2023" r:id="rId24"/>
    <p:sldId id="2026" r:id="rId25"/>
    <p:sldId id="2025" r:id="rId26"/>
    <p:sldId id="2027" r:id="rId2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A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e WILSON" userId="S::wilsonl@wallingfordschool.com::8fff36e5-04a9-4390-ac2b-dd7005165a44" providerId="AD" clId="Web-{C95A5AC5-4259-2BB2-DCAA-3ADF5F41B3E1}"/>
    <pc:docChg chg="addSld delSld modSld sldOrd modMainMaster">
      <pc:chgData name="Leanne WILSON" userId="S::wilsonl@wallingfordschool.com::8fff36e5-04a9-4390-ac2b-dd7005165a44" providerId="AD" clId="Web-{C95A5AC5-4259-2BB2-DCAA-3ADF5F41B3E1}" dt="2026-08-14T20:18:38.141" v="1760" actId="1076"/>
      <pc:docMkLst>
        <pc:docMk/>
      </pc:docMkLst>
      <pc:sldChg chg="addSp delSp modSp mod">
        <pc:chgData name="Leanne WILSON" userId="S::wilsonl@wallingfordschool.com::8fff36e5-04a9-4390-ac2b-dd7005165a44" providerId="AD" clId="Web-{C95A5AC5-4259-2BB2-DCAA-3ADF5F41B3E1}" dt="2026-08-14T20:12:04.692" v="1642"/>
        <pc:sldMkLst>
          <pc:docMk/>
          <pc:sldMk cId="109857222" sldId="256"/>
        </pc:sldMkLst>
        <pc:spChg chg="mod">
          <ac:chgData name="Leanne WILSON" userId="S::wilsonl@wallingfordschool.com::8fff36e5-04a9-4390-ac2b-dd7005165a44" providerId="AD" clId="Web-{C95A5AC5-4259-2BB2-DCAA-3ADF5F41B3E1}" dt="2026-08-14T18:27:06.813" v="347" actId="20577"/>
          <ac:spMkLst>
            <pc:docMk/>
            <pc:sldMk cId="109857222" sldId="256"/>
            <ac:spMk id="2" creationId="{00000000-0000-0000-0000-000000000000}"/>
          </ac:spMkLst>
        </pc:spChg>
        <pc:picChg chg="add mod">
          <ac:chgData name="Leanne WILSON" userId="S::wilsonl@wallingfordschool.com::8fff36e5-04a9-4390-ac2b-dd7005165a44" providerId="AD" clId="Web-{C95A5AC5-4259-2BB2-DCAA-3ADF5F41B3E1}" dt="2026-08-14T18:27:02.016" v="337" actId="1076"/>
          <ac:picMkLst>
            <pc:docMk/>
            <pc:sldMk cId="109857222" sldId="256"/>
            <ac:picMk id="6" creationId="{3F4271D3-36A6-3821-7113-BDBEA1434D16}"/>
          </ac:picMkLst>
        </pc:picChg>
      </pc:sldChg>
      <pc:sldChg chg="modSp mod">
        <pc:chgData name="Leanne WILSON" userId="S::wilsonl@wallingfordschool.com::8fff36e5-04a9-4390-ac2b-dd7005165a44" providerId="AD" clId="Web-{C95A5AC5-4259-2BB2-DCAA-3ADF5F41B3E1}" dt="2026-08-14T20:12:04.692" v="1642"/>
        <pc:sldMkLst>
          <pc:docMk/>
          <pc:sldMk cId="1966513360" sldId="259"/>
        </pc:sldMkLst>
        <pc:spChg chg="mod">
          <ac:chgData name="Leanne WILSON" userId="S::wilsonl@wallingfordschool.com::8fff36e5-04a9-4390-ac2b-dd7005165a44" providerId="AD" clId="Web-{C95A5AC5-4259-2BB2-DCAA-3ADF5F41B3E1}" dt="2026-08-14T18:27:46.127" v="384" actId="20577"/>
          <ac:spMkLst>
            <pc:docMk/>
            <pc:sldMk cId="1966513360" sldId="259"/>
            <ac:spMk id="3" creationId="{67E4B2D1-690F-2C40-99F3-11AD44E7FF21}"/>
          </ac:spMkLst>
        </pc:spChg>
      </pc:sldChg>
      <pc:sldChg chg="mod">
        <pc:chgData name="Leanne WILSON" userId="S::wilsonl@wallingfordschool.com::8fff36e5-04a9-4390-ac2b-dd7005165a44" providerId="AD" clId="Web-{C95A5AC5-4259-2BB2-DCAA-3ADF5F41B3E1}" dt="2026-08-14T20:12:04.692" v="1642"/>
        <pc:sldMkLst>
          <pc:docMk/>
          <pc:sldMk cId="2684476532" sldId="277"/>
        </pc:sldMkLst>
      </pc:sldChg>
      <pc:sldChg chg="addSp modSp add del mod">
        <pc:chgData name="Leanne WILSON" userId="S::wilsonl@wallingfordschool.com::8fff36e5-04a9-4390-ac2b-dd7005165a44" providerId="AD" clId="Web-{C95A5AC5-4259-2BB2-DCAA-3ADF5F41B3E1}" dt="2026-08-14T20:12:04.692" v="1642"/>
        <pc:sldMkLst>
          <pc:docMk/>
          <pc:sldMk cId="3958625420" sldId="1994"/>
        </pc:sldMkLst>
        <pc:spChg chg="mod">
          <ac:chgData name="Leanne WILSON" userId="S::wilsonl@wallingfordschool.com::8fff36e5-04a9-4390-ac2b-dd7005165a44" providerId="AD" clId="Web-{C95A5AC5-4259-2BB2-DCAA-3ADF5F41B3E1}" dt="2026-08-14T18:57:52.383" v="1179"/>
          <ac:spMkLst>
            <pc:docMk/>
            <pc:sldMk cId="3958625420" sldId="1994"/>
            <ac:spMk id="2" creationId="{30C46509-9A36-D499-1183-FC58B7E02698}"/>
          </ac:spMkLst>
        </pc:spChg>
        <pc:spChg chg="add">
          <ac:chgData name="Leanne WILSON" userId="S::wilsonl@wallingfordschool.com::8fff36e5-04a9-4390-ac2b-dd7005165a44" providerId="AD" clId="Web-{C95A5AC5-4259-2BB2-DCAA-3ADF5F41B3E1}" dt="2026-08-14T19:20:08.539" v="1238"/>
          <ac:spMkLst>
            <pc:docMk/>
            <pc:sldMk cId="3958625420" sldId="1994"/>
            <ac:spMk id="6" creationId="{75F2A070-968F-DF24-48D9-7278B91D185B}"/>
          </ac:spMkLst>
        </pc:spChg>
      </pc:sldChg>
      <pc:sldChg chg="addSp modSp mod addAnim">
        <pc:chgData name="Leanne WILSON" userId="S::wilsonl@wallingfordschool.com::8fff36e5-04a9-4390-ac2b-dd7005165a44" providerId="AD" clId="Web-{C95A5AC5-4259-2BB2-DCAA-3ADF5F41B3E1}" dt="2026-08-14T20:12:04.692" v="1642"/>
        <pc:sldMkLst>
          <pc:docMk/>
          <pc:sldMk cId="2283654170" sldId="1995"/>
        </pc:sldMkLst>
        <pc:spChg chg="mod">
          <ac:chgData name="Leanne WILSON" userId="S::wilsonl@wallingfordschool.com::8fff36e5-04a9-4390-ac2b-dd7005165a44" providerId="AD" clId="Web-{C95A5AC5-4259-2BB2-DCAA-3ADF5F41B3E1}" dt="2026-08-14T18:40:05.791" v="679"/>
          <ac:spMkLst>
            <pc:docMk/>
            <pc:sldMk cId="2283654170" sldId="1995"/>
            <ac:spMk id="2" creationId="{067791B6-D24F-EBD1-0DA3-E520FAE28433}"/>
          </ac:spMkLst>
        </pc:spChg>
        <pc:spChg chg="mod">
          <ac:chgData name="Leanne WILSON" userId="S::wilsonl@wallingfordschool.com::8fff36e5-04a9-4390-ac2b-dd7005165a44" providerId="AD" clId="Web-{C95A5AC5-4259-2BB2-DCAA-3ADF5F41B3E1}" dt="2026-08-14T19:24:52.390" v="1407" actId="20577"/>
          <ac:spMkLst>
            <pc:docMk/>
            <pc:sldMk cId="2283654170" sldId="1995"/>
            <ac:spMk id="3" creationId="{5BA8B01E-8834-C82A-DB35-575053D840E1}"/>
          </ac:spMkLst>
        </pc:spChg>
        <pc:spChg chg="mod">
          <ac:chgData name="Leanne WILSON" userId="S::wilsonl@wallingfordschool.com::8fff36e5-04a9-4390-ac2b-dd7005165a44" providerId="AD" clId="Web-{C95A5AC5-4259-2BB2-DCAA-3ADF5F41B3E1}" dt="2026-08-14T18:42:27.563" v="725" actId="20577"/>
          <ac:spMkLst>
            <pc:docMk/>
            <pc:sldMk cId="2283654170" sldId="1995"/>
            <ac:spMk id="6" creationId="{7E723745-0F98-0975-FEA2-0E21AAD434F3}"/>
          </ac:spMkLst>
        </pc:spChg>
        <pc:spChg chg="add mod">
          <ac:chgData name="Leanne WILSON" userId="S::wilsonl@wallingfordschool.com::8fff36e5-04a9-4390-ac2b-dd7005165a44" providerId="AD" clId="Web-{C95A5AC5-4259-2BB2-DCAA-3ADF5F41B3E1}" dt="2026-08-14T18:41:33.998" v="700" actId="20577"/>
          <ac:spMkLst>
            <pc:docMk/>
            <pc:sldMk cId="2283654170" sldId="1995"/>
            <ac:spMk id="7" creationId="{EE320B73-4263-D540-8228-B58B57BF18AE}"/>
          </ac:spMkLst>
        </pc:spChg>
        <pc:spChg chg="add mod">
          <ac:chgData name="Leanne WILSON" userId="S::wilsonl@wallingfordschool.com::8fff36e5-04a9-4390-ac2b-dd7005165a44" providerId="AD" clId="Web-{C95A5AC5-4259-2BB2-DCAA-3ADF5F41B3E1}" dt="2026-08-14T18:44:42.538" v="794" actId="20577"/>
          <ac:spMkLst>
            <pc:docMk/>
            <pc:sldMk cId="2283654170" sldId="1995"/>
            <ac:spMk id="9" creationId="{A974EFEA-79A8-0623-D93A-308ADFB566E6}"/>
          </ac:spMkLst>
        </pc:spChg>
        <pc:picChg chg="add mod">
          <ac:chgData name="Leanne WILSON" userId="S::wilsonl@wallingfordschool.com::8fff36e5-04a9-4390-ac2b-dd7005165a44" providerId="AD" clId="Web-{C95A5AC5-4259-2BB2-DCAA-3ADF5F41B3E1}" dt="2026-08-14T18:39:20.321" v="668" actId="14100"/>
          <ac:picMkLst>
            <pc:docMk/>
            <pc:sldMk cId="2283654170" sldId="1995"/>
            <ac:picMk id="4" creationId="{92974ACC-1326-6A11-D35B-E2AE94A98D3F}"/>
          </ac:picMkLst>
        </pc:picChg>
      </pc:sldChg>
      <pc:sldChg chg="modSp mod">
        <pc:chgData name="Leanne WILSON" userId="S::wilsonl@wallingfordschool.com::8fff36e5-04a9-4390-ac2b-dd7005165a44" providerId="AD" clId="Web-{C95A5AC5-4259-2BB2-DCAA-3ADF5F41B3E1}" dt="2026-08-14T20:12:04.692" v="1642"/>
        <pc:sldMkLst>
          <pc:docMk/>
          <pc:sldMk cId="2308335471" sldId="1997"/>
        </pc:sldMkLst>
        <pc:spChg chg="mod">
          <ac:chgData name="Leanne WILSON" userId="S::wilsonl@wallingfordschool.com::8fff36e5-04a9-4390-ac2b-dd7005165a44" providerId="AD" clId="Web-{C95A5AC5-4259-2BB2-DCAA-3ADF5F41B3E1}" dt="2026-08-14T18:27:53.174" v="386" actId="20577"/>
          <ac:spMkLst>
            <pc:docMk/>
            <pc:sldMk cId="2308335471" sldId="1997"/>
            <ac:spMk id="3" creationId="{81F9D912-A4B7-F8D5-1123-1FEEBB1BE4B5}"/>
          </ac:spMkLst>
        </pc:spChg>
      </pc:sldChg>
      <pc:sldChg chg="addSp delSp modSp mod">
        <pc:chgData name="Leanne WILSON" userId="S::wilsonl@wallingfordschool.com::8fff36e5-04a9-4390-ac2b-dd7005165a44" providerId="AD" clId="Web-{C95A5AC5-4259-2BB2-DCAA-3ADF5F41B3E1}" dt="2026-08-14T20:12:04.692" v="1642"/>
        <pc:sldMkLst>
          <pc:docMk/>
          <pc:sldMk cId="3353309921" sldId="2007"/>
        </pc:sldMkLst>
        <pc:spChg chg="mod">
          <ac:chgData name="Leanne WILSON" userId="S::wilsonl@wallingfordschool.com::8fff36e5-04a9-4390-ac2b-dd7005165a44" providerId="AD" clId="Web-{C95A5AC5-4259-2BB2-DCAA-3ADF5F41B3E1}" dt="2026-08-14T18:26:37.952" v="328" actId="20577"/>
          <ac:spMkLst>
            <pc:docMk/>
            <pc:sldMk cId="3353309921" sldId="2007"/>
            <ac:spMk id="3" creationId="{D8B82BF5-02B4-6333-F4A7-BDD13EA7EEC5}"/>
          </ac:spMkLst>
        </pc:spChg>
        <pc:picChg chg="add del mod">
          <ac:chgData name="Leanne WILSON" userId="S::wilsonl@wallingfordschool.com::8fff36e5-04a9-4390-ac2b-dd7005165a44" providerId="AD" clId="Web-{C95A5AC5-4259-2BB2-DCAA-3ADF5F41B3E1}" dt="2026-08-14T18:26:32.452" v="323" actId="1076"/>
          <ac:picMkLst>
            <pc:docMk/>
            <pc:sldMk cId="3353309921" sldId="2007"/>
            <ac:picMk id="4" creationId="{012643D7-6D77-0762-76E7-4BD7A861DA4D}"/>
          </ac:picMkLst>
        </pc:picChg>
      </pc:sldChg>
      <pc:sldChg chg="addSp modSp mod">
        <pc:chgData name="Leanne WILSON" userId="S::wilsonl@wallingfordschool.com::8fff36e5-04a9-4390-ac2b-dd7005165a44" providerId="AD" clId="Web-{C95A5AC5-4259-2BB2-DCAA-3ADF5F41B3E1}" dt="2026-08-14T20:12:04.692" v="1642"/>
        <pc:sldMkLst>
          <pc:docMk/>
          <pc:sldMk cId="8374600" sldId="2009"/>
        </pc:sldMkLst>
        <pc:spChg chg="mod">
          <ac:chgData name="Leanne WILSON" userId="S::wilsonl@wallingfordschool.com::8fff36e5-04a9-4390-ac2b-dd7005165a44" providerId="AD" clId="Web-{C95A5AC5-4259-2BB2-DCAA-3ADF5F41B3E1}" dt="2026-08-14T18:44:22.271" v="784" actId="1076"/>
          <ac:spMkLst>
            <pc:docMk/>
            <pc:sldMk cId="8374600" sldId="2009"/>
            <ac:spMk id="3" creationId="{C0D8C589-27F4-47D9-1864-E8A01AC3C5B3}"/>
          </ac:spMkLst>
        </pc:spChg>
        <pc:spChg chg="add mod">
          <ac:chgData name="Leanne WILSON" userId="S::wilsonl@wallingfordschool.com::8fff36e5-04a9-4390-ac2b-dd7005165a44" providerId="AD" clId="Web-{C95A5AC5-4259-2BB2-DCAA-3ADF5F41B3E1}" dt="2026-08-14T18:44:46.475" v="796" actId="20577"/>
          <ac:spMkLst>
            <pc:docMk/>
            <pc:sldMk cId="8374600" sldId="2009"/>
            <ac:spMk id="5" creationId="{F113175D-B3E3-37FB-B839-EADDFDB5AE36}"/>
          </ac:spMkLst>
        </pc:spChg>
        <pc:graphicFrameChg chg="mod modGraphic">
          <ac:chgData name="Leanne WILSON" userId="S::wilsonl@wallingfordschool.com::8fff36e5-04a9-4390-ac2b-dd7005165a44" providerId="AD" clId="Web-{C95A5AC5-4259-2BB2-DCAA-3ADF5F41B3E1}" dt="2026-08-14T18:44:33.506" v="792" actId="1076"/>
          <ac:graphicFrameMkLst>
            <pc:docMk/>
            <pc:sldMk cId="8374600" sldId="2009"/>
            <ac:graphicFrameMk id="7" creationId="{3DEB9544-041A-1EE6-11A8-CD4696C034C4}"/>
          </ac:graphicFrameMkLst>
        </pc:graphicFrameChg>
      </pc:sldChg>
      <pc:sldChg chg="delSp modSp add mod replId">
        <pc:chgData name="Leanne WILSON" userId="S::wilsonl@wallingfordschool.com::8fff36e5-04a9-4390-ac2b-dd7005165a44" providerId="AD" clId="Web-{C95A5AC5-4259-2BB2-DCAA-3ADF5F41B3E1}" dt="2026-08-14T20:12:04.692" v="1642"/>
        <pc:sldMkLst>
          <pc:docMk/>
          <pc:sldMk cId="1148614144" sldId="2011"/>
        </pc:sldMkLst>
        <pc:spChg chg="mod">
          <ac:chgData name="Leanne WILSON" userId="S::wilsonl@wallingfordschool.com::8fff36e5-04a9-4390-ac2b-dd7005165a44" providerId="AD" clId="Web-{C95A5AC5-4259-2BB2-DCAA-3ADF5F41B3E1}" dt="2026-08-14T16:48:08.490" v="15" actId="20577"/>
          <ac:spMkLst>
            <pc:docMk/>
            <pc:sldMk cId="1148614144" sldId="2011"/>
            <ac:spMk id="2" creationId="{9FBF10E2-C837-DC69-088D-B0410FCAD27A}"/>
          </ac:spMkLst>
        </pc:spChg>
        <pc:spChg chg="mod">
          <ac:chgData name="Leanne WILSON" userId="S::wilsonl@wallingfordschool.com::8fff36e5-04a9-4390-ac2b-dd7005165a44" providerId="AD" clId="Web-{C95A5AC5-4259-2BB2-DCAA-3ADF5F41B3E1}" dt="2026-08-14T16:49:12.773" v="29" actId="20577"/>
          <ac:spMkLst>
            <pc:docMk/>
            <pc:sldMk cId="1148614144" sldId="2011"/>
            <ac:spMk id="3" creationId="{3E2040FC-EE83-FF82-E900-7F440EDC1EBD}"/>
          </ac:spMkLst>
        </pc:spChg>
      </pc:sldChg>
      <pc:sldChg chg="modSp add mod replId">
        <pc:chgData name="Leanne WILSON" userId="S::wilsonl@wallingfordschool.com::8fff36e5-04a9-4390-ac2b-dd7005165a44" providerId="AD" clId="Web-{C95A5AC5-4259-2BB2-DCAA-3ADF5F41B3E1}" dt="2026-08-14T20:12:04.692" v="1642"/>
        <pc:sldMkLst>
          <pc:docMk/>
          <pc:sldMk cId="2909222636" sldId="2012"/>
        </pc:sldMkLst>
        <pc:spChg chg="mod">
          <ac:chgData name="Leanne WILSON" userId="S::wilsonl@wallingfordschool.com::8fff36e5-04a9-4390-ac2b-dd7005165a44" providerId="AD" clId="Web-{C95A5AC5-4259-2BB2-DCAA-3ADF5F41B3E1}" dt="2026-08-14T16:49:20.539" v="30" actId="14100"/>
          <ac:spMkLst>
            <pc:docMk/>
            <pc:sldMk cId="2909222636" sldId="2012"/>
            <ac:spMk id="3" creationId="{070AF119-B729-EC39-58E5-2445123B064A}"/>
          </ac:spMkLst>
        </pc:spChg>
      </pc:sldChg>
      <pc:sldChg chg="modSp add mod replId">
        <pc:chgData name="Leanne WILSON" userId="S::wilsonl@wallingfordschool.com::8fff36e5-04a9-4390-ac2b-dd7005165a44" providerId="AD" clId="Web-{C95A5AC5-4259-2BB2-DCAA-3ADF5F41B3E1}" dt="2026-08-14T20:12:04.692" v="1642"/>
        <pc:sldMkLst>
          <pc:docMk/>
          <pc:sldMk cId="1723589725" sldId="2013"/>
        </pc:sldMkLst>
        <pc:spChg chg="mod">
          <ac:chgData name="Leanne WILSON" userId="S::wilsonl@wallingfordschool.com::8fff36e5-04a9-4390-ac2b-dd7005165a44" providerId="AD" clId="Web-{C95A5AC5-4259-2BB2-DCAA-3ADF5F41B3E1}" dt="2026-08-14T18:20:50.125" v="45" actId="20577"/>
          <ac:spMkLst>
            <pc:docMk/>
            <pc:sldMk cId="1723589725" sldId="2013"/>
            <ac:spMk id="3" creationId="{D87C2B72-6AB3-1B6B-A7EF-4C1E0B08080E}"/>
          </ac:spMkLst>
        </pc:spChg>
        <pc:graphicFrameChg chg="mod modGraphic">
          <ac:chgData name="Leanne WILSON" userId="S::wilsonl@wallingfordschool.com::8fff36e5-04a9-4390-ac2b-dd7005165a44" providerId="AD" clId="Web-{C95A5AC5-4259-2BB2-DCAA-3ADF5F41B3E1}" dt="2026-08-14T18:24:33.760" v="291"/>
          <ac:graphicFrameMkLst>
            <pc:docMk/>
            <pc:sldMk cId="1723589725" sldId="2013"/>
            <ac:graphicFrameMk id="8" creationId="{1A0CDD64-A9B3-BBC3-F2D9-BF9661058B92}"/>
          </ac:graphicFrameMkLst>
        </pc:graphicFrameChg>
      </pc:sldChg>
      <pc:sldChg chg="addSp modSp add del mod replId">
        <pc:chgData name="Leanne WILSON" userId="S::wilsonl@wallingfordschool.com::8fff36e5-04a9-4390-ac2b-dd7005165a44" providerId="AD" clId="Web-{C95A5AC5-4259-2BB2-DCAA-3ADF5F41B3E1}" dt="2026-08-14T20:12:04.692" v="1642"/>
        <pc:sldMkLst>
          <pc:docMk/>
          <pc:sldMk cId="1920855732" sldId="2014"/>
        </pc:sldMkLst>
        <pc:spChg chg="mod">
          <ac:chgData name="Leanne WILSON" userId="S::wilsonl@wallingfordschool.com::8fff36e5-04a9-4390-ac2b-dd7005165a44" providerId="AD" clId="Web-{C95A5AC5-4259-2BB2-DCAA-3ADF5F41B3E1}" dt="2026-08-14T18:32:11.488" v="432" actId="20577"/>
          <ac:spMkLst>
            <pc:docMk/>
            <pc:sldMk cId="1920855732" sldId="2014"/>
            <ac:spMk id="3" creationId="{28274F5F-7961-C563-7E7F-5AE6975F63AB}"/>
          </ac:spMkLst>
        </pc:spChg>
        <pc:spChg chg="add mod">
          <ac:chgData name="Leanne WILSON" userId="S::wilsonl@wallingfordschool.com::8fff36e5-04a9-4390-ac2b-dd7005165a44" providerId="AD" clId="Web-{C95A5AC5-4259-2BB2-DCAA-3ADF5F41B3E1}" dt="2026-08-14T18:37:56.692" v="654" actId="20577"/>
          <ac:spMkLst>
            <pc:docMk/>
            <pc:sldMk cId="1920855732" sldId="2014"/>
            <ac:spMk id="5" creationId="{4BE71287-2BAA-E5B1-7CFE-1B6813CFC2A3}"/>
          </ac:spMkLst>
        </pc:spChg>
        <pc:graphicFrameChg chg="mod modGraphic">
          <ac:chgData name="Leanne WILSON" userId="S::wilsonl@wallingfordschool.com::8fff36e5-04a9-4390-ac2b-dd7005165a44" providerId="AD" clId="Web-{C95A5AC5-4259-2BB2-DCAA-3ADF5F41B3E1}" dt="2026-08-14T18:35:15.373" v="652" actId="1076"/>
          <ac:graphicFrameMkLst>
            <pc:docMk/>
            <pc:sldMk cId="1920855732" sldId="2014"/>
            <ac:graphicFrameMk id="4" creationId="{DA0C34E3-4B56-0976-A66B-2ED90E20872E}"/>
          </ac:graphicFrameMkLst>
        </pc:graphicFrameChg>
      </pc:sldChg>
      <pc:sldChg chg="addSp delSp modSp add del mod replId setBg delAnim">
        <pc:chgData name="Leanne WILSON" userId="S::wilsonl@wallingfordschool.com::8fff36e5-04a9-4390-ac2b-dd7005165a44" providerId="AD" clId="Web-{C95A5AC5-4259-2BB2-DCAA-3ADF5F41B3E1}" dt="2026-08-14T20:12:04.692" v="1642"/>
        <pc:sldMkLst>
          <pc:docMk/>
          <pc:sldMk cId="985404364" sldId="2015"/>
        </pc:sldMkLst>
        <pc:spChg chg="mod">
          <ac:chgData name="Leanne WILSON" userId="S::wilsonl@wallingfordschool.com::8fff36e5-04a9-4390-ac2b-dd7005165a44" providerId="AD" clId="Web-{C95A5AC5-4259-2BB2-DCAA-3ADF5F41B3E1}" dt="2026-08-14T18:48:33.438" v="818" actId="20577"/>
          <ac:spMkLst>
            <pc:docMk/>
            <pc:sldMk cId="985404364" sldId="2015"/>
            <ac:spMk id="2" creationId="{8451AE36-CE61-7C18-941D-7ECCE6556730}"/>
          </ac:spMkLst>
        </pc:spChg>
        <pc:spChg chg="add del mod">
          <ac:chgData name="Leanne WILSON" userId="S::wilsonl@wallingfordschool.com::8fff36e5-04a9-4390-ac2b-dd7005165a44" providerId="AD" clId="Web-{C95A5AC5-4259-2BB2-DCAA-3ADF5F41B3E1}" dt="2026-08-14T18:53:33.529" v="1092" actId="20577"/>
          <ac:spMkLst>
            <pc:docMk/>
            <pc:sldMk cId="985404364" sldId="2015"/>
            <ac:spMk id="5" creationId="{2AD55376-F9C7-FF82-647D-7BA586F17BAA}"/>
          </ac:spMkLst>
        </pc:spChg>
        <pc:spChg chg="add mod">
          <ac:chgData name="Leanne WILSON" userId="S::wilsonl@wallingfordschool.com::8fff36e5-04a9-4390-ac2b-dd7005165a44" providerId="AD" clId="Web-{C95A5AC5-4259-2BB2-DCAA-3ADF5F41B3E1}" dt="2026-08-14T18:51:46.587" v="1006" actId="20577"/>
          <ac:spMkLst>
            <pc:docMk/>
            <pc:sldMk cId="985404364" sldId="2015"/>
            <ac:spMk id="7" creationId="{3E5EFB6B-2C31-C4D0-0412-7FCB097A47BD}"/>
          </ac:spMkLst>
        </pc:spChg>
        <pc:spChg chg="add mod">
          <ac:chgData name="Leanne WILSON" userId="S::wilsonl@wallingfordschool.com::8fff36e5-04a9-4390-ac2b-dd7005165a44" providerId="AD" clId="Web-{C95A5AC5-4259-2BB2-DCAA-3ADF5F41B3E1}" dt="2026-08-14T18:53:10.903" v="1069" actId="20577"/>
          <ac:spMkLst>
            <pc:docMk/>
            <pc:sldMk cId="985404364" sldId="2015"/>
            <ac:spMk id="8" creationId="{C9C628B0-40BC-4956-598E-8DC54A66895B}"/>
          </ac:spMkLst>
        </pc:spChg>
      </pc:sldChg>
      <pc:sldChg chg="addSp modSp add mod replId">
        <pc:chgData name="Leanne WILSON" userId="S::wilsonl@wallingfordschool.com::8fff36e5-04a9-4390-ac2b-dd7005165a44" providerId="AD" clId="Web-{C95A5AC5-4259-2BB2-DCAA-3ADF5F41B3E1}" dt="2026-08-14T20:12:04.692" v="1642"/>
        <pc:sldMkLst>
          <pc:docMk/>
          <pc:sldMk cId="14689931" sldId="2016"/>
        </pc:sldMkLst>
        <pc:spChg chg="mod">
          <ac:chgData name="Leanne WILSON" userId="S::wilsonl@wallingfordschool.com::8fff36e5-04a9-4390-ac2b-dd7005165a44" providerId="AD" clId="Web-{C95A5AC5-4259-2BB2-DCAA-3ADF5F41B3E1}" dt="2026-08-14T18:55:41.331" v="1168" actId="20577"/>
          <ac:spMkLst>
            <pc:docMk/>
            <pc:sldMk cId="14689931" sldId="2016"/>
            <ac:spMk id="2" creationId="{D7D595AA-D80C-1DE9-9E0E-D780AF8457E9}"/>
          </ac:spMkLst>
        </pc:spChg>
        <pc:spChg chg="add mod">
          <ac:chgData name="Leanne WILSON" userId="S::wilsonl@wallingfordschool.com::8fff36e5-04a9-4390-ac2b-dd7005165a44" providerId="AD" clId="Web-{C95A5AC5-4259-2BB2-DCAA-3ADF5F41B3E1}" dt="2026-08-14T18:55:15.424" v="1157" actId="1076"/>
          <ac:spMkLst>
            <pc:docMk/>
            <pc:sldMk cId="14689931" sldId="2016"/>
            <ac:spMk id="3" creationId="{38121F51-F7B4-656E-3634-E464D6EA094B}"/>
          </ac:spMkLst>
        </pc:spChg>
        <pc:spChg chg="mod">
          <ac:chgData name="Leanne WILSON" userId="S::wilsonl@wallingfordschool.com::8fff36e5-04a9-4390-ac2b-dd7005165a44" providerId="AD" clId="Web-{C95A5AC5-4259-2BB2-DCAA-3ADF5F41B3E1}" dt="2026-08-14T18:55:49.878" v="1174" actId="1076"/>
          <ac:spMkLst>
            <pc:docMk/>
            <pc:sldMk cId="14689931" sldId="2016"/>
            <ac:spMk id="5" creationId="{26896780-157E-DD3A-DBBC-C7BEE08CEA9F}"/>
          </ac:spMkLst>
        </pc:spChg>
        <pc:spChg chg="add">
          <ac:chgData name="Leanne WILSON" userId="S::wilsonl@wallingfordschool.com::8fff36e5-04a9-4390-ac2b-dd7005165a44" providerId="AD" clId="Web-{C95A5AC5-4259-2BB2-DCAA-3ADF5F41B3E1}" dt="2026-08-14T18:55:59.316" v="1175"/>
          <ac:spMkLst>
            <pc:docMk/>
            <pc:sldMk cId="14689931" sldId="2016"/>
            <ac:spMk id="8" creationId="{26CDF847-9816-C7FA-AFD9-FDC75B23A61A}"/>
          </ac:spMkLst>
        </pc:spChg>
        <pc:graphicFrameChg chg="mod modGraphic">
          <ac:chgData name="Leanne WILSON" userId="S::wilsonl@wallingfordschool.com::8fff36e5-04a9-4390-ac2b-dd7005165a44" providerId="AD" clId="Web-{C95A5AC5-4259-2BB2-DCAA-3ADF5F41B3E1}" dt="2026-08-14T18:54:20.312" v="1126"/>
          <ac:graphicFrameMkLst>
            <pc:docMk/>
            <pc:sldMk cId="14689931" sldId="2016"/>
            <ac:graphicFrameMk id="4" creationId="{235A0618-8FE8-216E-927C-610073E8C0F8}"/>
          </ac:graphicFrameMkLst>
        </pc:graphicFrameChg>
        <pc:picChg chg="add mod">
          <ac:chgData name="Leanne WILSON" userId="S::wilsonl@wallingfordschool.com::8fff36e5-04a9-4390-ac2b-dd7005165a44" providerId="AD" clId="Web-{C95A5AC5-4259-2BB2-DCAA-3ADF5F41B3E1}" dt="2026-08-14T18:54:56.095" v="1134" actId="14100"/>
          <ac:picMkLst>
            <pc:docMk/>
            <pc:sldMk cId="14689931" sldId="2016"/>
            <ac:picMk id="6" creationId="{CEC9650D-1060-BDF7-D222-6CEF09DE2E11}"/>
          </ac:picMkLst>
        </pc:picChg>
      </pc:sldChg>
      <pc:sldChg chg="addSp delSp modSp add mod replId">
        <pc:chgData name="Leanne WILSON" userId="S::wilsonl@wallingfordschool.com::8fff36e5-04a9-4390-ac2b-dd7005165a44" providerId="AD" clId="Web-{C95A5AC5-4259-2BB2-DCAA-3ADF5F41B3E1}" dt="2026-08-14T20:12:04.692" v="1642"/>
        <pc:sldMkLst>
          <pc:docMk/>
          <pc:sldMk cId="3016375951" sldId="2017"/>
        </pc:sldMkLst>
        <pc:spChg chg="mod">
          <ac:chgData name="Leanne WILSON" userId="S::wilsonl@wallingfordschool.com::8fff36e5-04a9-4390-ac2b-dd7005165a44" providerId="AD" clId="Web-{C95A5AC5-4259-2BB2-DCAA-3ADF5F41B3E1}" dt="2026-08-14T19:17:36.879" v="1208" actId="14100"/>
          <ac:spMkLst>
            <pc:docMk/>
            <pc:sldMk cId="3016375951" sldId="2017"/>
            <ac:spMk id="2" creationId="{2C172CF9-DB4C-CA10-C2C2-B4360BD252E1}"/>
          </ac:spMkLst>
        </pc:spChg>
        <pc:spChg chg="mod">
          <ac:chgData name="Leanne WILSON" userId="S::wilsonl@wallingfordschool.com::8fff36e5-04a9-4390-ac2b-dd7005165a44" providerId="AD" clId="Web-{C95A5AC5-4259-2BB2-DCAA-3ADF5F41B3E1}" dt="2026-08-14T19:17:44.786" v="1211" actId="14100"/>
          <ac:spMkLst>
            <pc:docMk/>
            <pc:sldMk cId="3016375951" sldId="2017"/>
            <ac:spMk id="3" creationId="{B5B64DD4-D322-AFDD-C2D4-00DDA80EDB68}"/>
          </ac:spMkLst>
        </pc:spChg>
        <pc:spChg chg="add mod">
          <ac:chgData name="Leanne WILSON" userId="S::wilsonl@wallingfordschool.com::8fff36e5-04a9-4390-ac2b-dd7005165a44" providerId="AD" clId="Web-{C95A5AC5-4259-2BB2-DCAA-3ADF5F41B3E1}" dt="2026-08-14T19:20:13.258" v="1240" actId="1076"/>
          <ac:spMkLst>
            <pc:docMk/>
            <pc:sldMk cId="3016375951" sldId="2017"/>
            <ac:spMk id="7" creationId="{A9D07962-66FE-BE90-7ECD-5BCFF9470535}"/>
          </ac:spMkLst>
        </pc:spChg>
        <pc:picChg chg="add mod">
          <ac:chgData name="Leanne WILSON" userId="S::wilsonl@wallingfordschool.com::8fff36e5-04a9-4390-ac2b-dd7005165a44" providerId="AD" clId="Web-{C95A5AC5-4259-2BB2-DCAA-3ADF5F41B3E1}" dt="2026-08-14T19:17:48.661" v="1213" actId="14100"/>
          <ac:picMkLst>
            <pc:docMk/>
            <pc:sldMk cId="3016375951" sldId="2017"/>
            <ac:picMk id="4" creationId="{AA0654BD-57A6-CC1A-5901-4DD347B79B2D}"/>
          </ac:picMkLst>
        </pc:picChg>
      </pc:sldChg>
      <pc:sldChg chg="modSp add mod replId">
        <pc:chgData name="Leanne WILSON" userId="S::wilsonl@wallingfordschool.com::8fff36e5-04a9-4390-ac2b-dd7005165a44" providerId="AD" clId="Web-{C95A5AC5-4259-2BB2-DCAA-3ADF5F41B3E1}" dt="2026-08-14T20:12:04.692" v="1642"/>
        <pc:sldMkLst>
          <pc:docMk/>
          <pc:sldMk cId="3328416027" sldId="2018"/>
        </pc:sldMkLst>
        <pc:spChg chg="mod">
          <ac:chgData name="Leanne WILSON" userId="S::wilsonl@wallingfordschool.com::8fff36e5-04a9-4390-ac2b-dd7005165a44" providerId="AD" clId="Web-{C95A5AC5-4259-2BB2-DCAA-3ADF5F41B3E1}" dt="2026-08-14T19:19:40.461" v="1227" actId="20577"/>
          <ac:spMkLst>
            <pc:docMk/>
            <pc:sldMk cId="3328416027" sldId="2018"/>
            <ac:spMk id="2" creationId="{00D13077-9F97-85B9-0B41-DAC3ECD34305}"/>
          </ac:spMkLst>
        </pc:spChg>
        <pc:spChg chg="mod">
          <ac:chgData name="Leanne WILSON" userId="S::wilsonl@wallingfordschool.com::8fff36e5-04a9-4390-ac2b-dd7005165a44" providerId="AD" clId="Web-{C95A5AC5-4259-2BB2-DCAA-3ADF5F41B3E1}" dt="2026-08-14T19:19:48.695" v="1230" actId="20577"/>
          <ac:spMkLst>
            <pc:docMk/>
            <pc:sldMk cId="3328416027" sldId="2018"/>
            <ac:spMk id="3" creationId="{130AACB0-1822-A2C8-7238-AB846B046FBB}"/>
          </ac:spMkLst>
        </pc:spChg>
        <pc:spChg chg="mod">
          <ac:chgData name="Leanne WILSON" userId="S::wilsonl@wallingfordschool.com::8fff36e5-04a9-4390-ac2b-dd7005165a44" providerId="AD" clId="Web-{C95A5AC5-4259-2BB2-DCAA-3ADF5F41B3E1}" dt="2026-08-14T19:20:31.040" v="1254" actId="20577"/>
          <ac:spMkLst>
            <pc:docMk/>
            <pc:sldMk cId="3328416027" sldId="2018"/>
            <ac:spMk id="6" creationId="{7C708F87-CC42-2EA9-24B0-FFE731C7F061}"/>
          </ac:spMkLst>
        </pc:spChg>
        <pc:spChg chg="mod">
          <ac:chgData name="Leanne WILSON" userId="S::wilsonl@wallingfordschool.com::8fff36e5-04a9-4390-ac2b-dd7005165a44" providerId="AD" clId="Web-{C95A5AC5-4259-2BB2-DCAA-3ADF5F41B3E1}" dt="2026-08-14T19:20:47.087" v="1255"/>
          <ac:spMkLst>
            <pc:docMk/>
            <pc:sldMk cId="3328416027" sldId="2018"/>
            <ac:spMk id="7" creationId="{5A08DF85-1BF9-09AA-8AA6-EC78FD64AD44}"/>
          </ac:spMkLst>
        </pc:spChg>
        <pc:spChg chg="mod">
          <ac:chgData name="Leanne WILSON" userId="S::wilsonl@wallingfordschool.com::8fff36e5-04a9-4390-ac2b-dd7005165a44" providerId="AD" clId="Web-{C95A5AC5-4259-2BB2-DCAA-3ADF5F41B3E1}" dt="2026-08-14T19:20:04.586" v="1237" actId="20577"/>
          <ac:spMkLst>
            <pc:docMk/>
            <pc:sldMk cId="3328416027" sldId="2018"/>
            <ac:spMk id="9" creationId="{EBFE51AC-F314-8AB8-DDBD-B9507F4E51D3}"/>
          </ac:spMkLst>
        </pc:spChg>
      </pc:sldChg>
      <pc:sldChg chg="addSp delSp modSp new mod setBg">
        <pc:chgData name="Leanne WILSON" userId="S::wilsonl@wallingfordschool.com::8fff36e5-04a9-4390-ac2b-dd7005165a44" providerId="AD" clId="Web-{C95A5AC5-4259-2BB2-DCAA-3ADF5F41B3E1}" dt="2026-08-14T20:12:04.692" v="1642"/>
        <pc:sldMkLst>
          <pc:docMk/>
          <pc:sldMk cId="3753389510" sldId="2019"/>
        </pc:sldMkLst>
        <pc:spChg chg="mod">
          <ac:chgData name="Leanne WILSON" userId="S::wilsonl@wallingfordschool.com::8fff36e5-04a9-4390-ac2b-dd7005165a44" providerId="AD" clId="Web-{C95A5AC5-4259-2BB2-DCAA-3ADF5F41B3E1}" dt="2026-08-14T19:21:35.026" v="1273"/>
          <ac:spMkLst>
            <pc:docMk/>
            <pc:sldMk cId="3753389510" sldId="2019"/>
            <ac:spMk id="2" creationId="{3F6F2531-C553-049A-299D-78A6189A24FF}"/>
          </ac:spMkLst>
        </pc:spChg>
        <pc:spChg chg="mod">
          <ac:chgData name="Leanne WILSON" userId="S::wilsonl@wallingfordschool.com::8fff36e5-04a9-4390-ac2b-dd7005165a44" providerId="AD" clId="Web-{C95A5AC5-4259-2BB2-DCAA-3ADF5F41B3E1}" dt="2026-08-14T19:23:21.528" v="1396"/>
          <ac:spMkLst>
            <pc:docMk/>
            <pc:sldMk cId="3753389510" sldId="2019"/>
            <ac:spMk id="3" creationId="{06101909-17B7-1CE9-2407-96C409D29AB7}"/>
          </ac:spMkLst>
        </pc:spChg>
        <pc:spChg chg="add">
          <ac:chgData name="Leanne WILSON" userId="S::wilsonl@wallingfordschool.com::8fff36e5-04a9-4390-ac2b-dd7005165a44" providerId="AD" clId="Web-{C95A5AC5-4259-2BB2-DCAA-3ADF5F41B3E1}" dt="2026-08-14T19:25:45.657" v="1408"/>
          <ac:spMkLst>
            <pc:docMk/>
            <pc:sldMk cId="3753389510" sldId="2019"/>
            <ac:spMk id="7" creationId="{6E6D219F-73BC-BD72-7071-D660492737D2}"/>
          </ac:spMkLst>
        </pc:spChg>
        <pc:picChg chg="add mod modCrop">
          <ac:chgData name="Leanne WILSON" userId="S::wilsonl@wallingfordschool.com::8fff36e5-04a9-4390-ac2b-dd7005165a44" providerId="AD" clId="Web-{C95A5AC5-4259-2BB2-DCAA-3ADF5F41B3E1}" dt="2026-08-14T19:23:48.982" v="1406" actId="14100"/>
          <ac:picMkLst>
            <pc:docMk/>
            <pc:sldMk cId="3753389510" sldId="2019"/>
            <ac:picMk id="5" creationId="{576D6398-EE73-8650-3123-5C7027389D85}"/>
          </ac:picMkLst>
        </pc:picChg>
      </pc:sldChg>
      <pc:sldChg chg="modSp add mod">
        <pc:chgData name="Leanne WILSON" userId="S::wilsonl@wallingfordschool.com::8fff36e5-04a9-4390-ac2b-dd7005165a44" providerId="AD" clId="Web-{C95A5AC5-4259-2BB2-DCAA-3ADF5F41B3E1}" dt="2026-08-14T20:12:04.692" v="1642"/>
        <pc:sldMkLst>
          <pc:docMk/>
          <pc:sldMk cId="1874241637" sldId="2022"/>
        </pc:sldMkLst>
        <pc:spChg chg="mod">
          <ac:chgData name="Leanne WILSON" userId="S::wilsonl@wallingfordschool.com::8fff36e5-04a9-4390-ac2b-dd7005165a44" providerId="AD" clId="Web-{C95A5AC5-4259-2BB2-DCAA-3ADF5F41B3E1}" dt="2026-08-14T19:31:40.900" v="1438" actId="14100"/>
          <ac:spMkLst>
            <pc:docMk/>
            <pc:sldMk cId="1874241637" sldId="2022"/>
            <ac:spMk id="3" creationId="{9DBAB4DF-F056-E0B6-B4FE-D040AAA4C218}"/>
          </ac:spMkLst>
        </pc:spChg>
        <pc:spChg chg="mod">
          <ac:chgData name="Leanne WILSON" userId="S::wilsonl@wallingfordschool.com::8fff36e5-04a9-4390-ac2b-dd7005165a44" providerId="AD" clId="Web-{C95A5AC5-4259-2BB2-DCAA-3ADF5F41B3E1}" dt="2026-08-14T19:34:46.420" v="1442" actId="1076"/>
          <ac:spMkLst>
            <pc:docMk/>
            <pc:sldMk cId="1874241637" sldId="2022"/>
            <ac:spMk id="5" creationId="{012D0BD3-083F-947F-A028-A5B0179171CD}"/>
          </ac:spMkLst>
        </pc:spChg>
        <pc:spChg chg="mod">
          <ac:chgData name="Leanne WILSON" userId="S::wilsonl@wallingfordschool.com::8fff36e5-04a9-4390-ac2b-dd7005165a44" providerId="AD" clId="Web-{C95A5AC5-4259-2BB2-DCAA-3ADF5F41B3E1}" dt="2026-08-14T19:35:15.874" v="1459" actId="20577"/>
          <ac:spMkLst>
            <pc:docMk/>
            <pc:sldMk cId="1874241637" sldId="2022"/>
            <ac:spMk id="6" creationId="{24D6CAF7-9B19-F36B-6629-7E864D9BC2A5}"/>
          </ac:spMkLst>
        </pc:spChg>
        <pc:spChg chg="mod">
          <ac:chgData name="Leanne WILSON" userId="S::wilsonl@wallingfordschool.com::8fff36e5-04a9-4390-ac2b-dd7005165a44" providerId="AD" clId="Web-{C95A5AC5-4259-2BB2-DCAA-3ADF5F41B3E1}" dt="2026-08-14T19:31:04.274" v="1411" actId="20577"/>
          <ac:spMkLst>
            <pc:docMk/>
            <pc:sldMk cId="1874241637" sldId="2022"/>
            <ac:spMk id="8" creationId="{21FE8D4D-AF0D-3956-136C-0A1A8AD1A278}"/>
          </ac:spMkLst>
        </pc:spChg>
        <pc:spChg chg="mod">
          <ac:chgData name="Leanne WILSON" userId="S::wilsonl@wallingfordschool.com::8fff36e5-04a9-4390-ac2b-dd7005165a44" providerId="AD" clId="Web-{C95A5AC5-4259-2BB2-DCAA-3ADF5F41B3E1}" dt="2026-08-14T19:34:46.420" v="1443" actId="1076"/>
          <ac:spMkLst>
            <pc:docMk/>
            <pc:sldMk cId="1874241637" sldId="2022"/>
            <ac:spMk id="11" creationId="{7945A594-9486-5980-344B-D1C6B1DF0134}"/>
          </ac:spMkLst>
        </pc:spChg>
        <pc:cxnChg chg="mod">
          <ac:chgData name="Leanne WILSON" userId="S::wilsonl@wallingfordschool.com::8fff36e5-04a9-4390-ac2b-dd7005165a44" providerId="AD" clId="Web-{C95A5AC5-4259-2BB2-DCAA-3ADF5F41B3E1}" dt="2026-08-14T19:34:46.404" v="1441" actId="1076"/>
          <ac:cxnSpMkLst>
            <pc:docMk/>
            <pc:sldMk cId="1874241637" sldId="2022"/>
            <ac:cxnSpMk id="2" creationId="{27039314-10F9-E064-4D37-8C2EF0258ABA}"/>
          </ac:cxnSpMkLst>
        </pc:cxnChg>
      </pc:sldChg>
      <pc:sldChg chg="modSp add mod ord replId">
        <pc:chgData name="Leanne WILSON" userId="S::wilsonl@wallingfordschool.com::8fff36e5-04a9-4390-ac2b-dd7005165a44" providerId="AD" clId="Web-{C95A5AC5-4259-2BB2-DCAA-3ADF5F41B3E1}" dt="2026-08-14T20:12:04.692" v="1642"/>
        <pc:sldMkLst>
          <pc:docMk/>
          <pc:sldMk cId="3289896473" sldId="2023"/>
        </pc:sldMkLst>
        <pc:spChg chg="mod">
          <ac:chgData name="Leanne WILSON" userId="S::wilsonl@wallingfordschool.com::8fff36e5-04a9-4390-ac2b-dd7005165a44" providerId="AD" clId="Web-{C95A5AC5-4259-2BB2-DCAA-3ADF5F41B3E1}" dt="2026-08-14T19:50:12.818" v="1471" actId="14100"/>
          <ac:spMkLst>
            <pc:docMk/>
            <pc:sldMk cId="3289896473" sldId="2023"/>
            <ac:spMk id="3" creationId="{880CF85B-5EEB-1299-64A2-2088BEDE9D61}"/>
          </ac:spMkLst>
        </pc:spChg>
        <pc:graphicFrameChg chg="mod modGraphic">
          <ac:chgData name="Leanne WILSON" userId="S::wilsonl@wallingfordschool.com::8fff36e5-04a9-4390-ac2b-dd7005165a44" providerId="AD" clId="Web-{C95A5AC5-4259-2BB2-DCAA-3ADF5F41B3E1}" dt="2026-08-14T19:51:44.742" v="1590"/>
          <ac:graphicFrameMkLst>
            <pc:docMk/>
            <pc:sldMk cId="3289896473" sldId="2023"/>
            <ac:graphicFrameMk id="8" creationId="{BEEA61A9-F24A-6504-8F07-0C2B84FF5E50}"/>
          </ac:graphicFrameMkLst>
        </pc:graphicFrameChg>
      </pc:sldChg>
      <pc:sldChg chg="addSp delSp modSp add ord replId delAnim">
        <pc:chgData name="Leanne WILSON" userId="S::wilsonl@wallingfordschool.com::8fff36e5-04a9-4390-ac2b-dd7005165a44" providerId="AD" clId="Web-{C95A5AC5-4259-2BB2-DCAA-3ADF5F41B3E1}" dt="2026-08-14T20:17:22.654" v="1715" actId="20577"/>
        <pc:sldMkLst>
          <pc:docMk/>
          <pc:sldMk cId="2713136946" sldId="2025"/>
        </pc:sldMkLst>
        <pc:spChg chg="mod ord">
          <ac:chgData name="Leanne WILSON" userId="S::wilsonl@wallingfordschool.com::8fff36e5-04a9-4390-ac2b-dd7005165a44" providerId="AD" clId="Web-{C95A5AC5-4259-2BB2-DCAA-3ADF5F41B3E1}" dt="2026-08-14T20:14:40.806" v="1688"/>
          <ac:spMkLst>
            <pc:docMk/>
            <pc:sldMk cId="2713136946" sldId="2025"/>
            <ac:spMk id="6" creationId="{359C5561-DE16-6784-885D-E1B5035F597D}"/>
          </ac:spMkLst>
        </pc:spChg>
        <pc:spChg chg="add mod">
          <ac:chgData name="Leanne WILSON" userId="S::wilsonl@wallingfordschool.com::8fff36e5-04a9-4390-ac2b-dd7005165a44" providerId="AD" clId="Web-{C95A5AC5-4259-2BB2-DCAA-3ADF5F41B3E1}" dt="2026-08-14T20:17:22.654" v="1715" actId="20577"/>
          <ac:spMkLst>
            <pc:docMk/>
            <pc:sldMk cId="2713136946" sldId="2025"/>
            <ac:spMk id="7" creationId="{4C5017C0-0D8B-6F49-161C-B3E77AD97F2A}"/>
          </ac:spMkLst>
        </pc:spChg>
        <pc:picChg chg="add mod">
          <ac:chgData name="Leanne WILSON" userId="S::wilsonl@wallingfordschool.com::8fff36e5-04a9-4390-ac2b-dd7005165a44" providerId="AD" clId="Web-{C95A5AC5-4259-2BB2-DCAA-3ADF5F41B3E1}" dt="2026-08-14T20:13:11.834" v="1679" actId="14100"/>
          <ac:picMkLst>
            <pc:docMk/>
            <pc:sldMk cId="2713136946" sldId="2025"/>
            <ac:picMk id="10" creationId="{37A30271-9E34-71D9-E298-C5A6D79DEDA6}"/>
          </ac:picMkLst>
        </pc:picChg>
        <pc:picChg chg="add mod">
          <ac:chgData name="Leanne WILSON" userId="S::wilsonl@wallingfordschool.com::8fff36e5-04a9-4390-ac2b-dd7005165a44" providerId="AD" clId="Web-{C95A5AC5-4259-2BB2-DCAA-3ADF5F41B3E1}" dt="2026-08-14T20:14:43.212" v="1689" actId="1076"/>
          <ac:picMkLst>
            <pc:docMk/>
            <pc:sldMk cId="2713136946" sldId="2025"/>
            <ac:picMk id="11" creationId="{462497A0-9001-F68E-F696-A1D0B6A61AA5}"/>
          </ac:picMkLst>
        </pc:picChg>
        <pc:picChg chg="add mod">
          <ac:chgData name="Leanne WILSON" userId="S::wilsonl@wallingfordschool.com::8fff36e5-04a9-4390-ac2b-dd7005165a44" providerId="AD" clId="Web-{C95A5AC5-4259-2BB2-DCAA-3ADF5F41B3E1}" dt="2026-08-14T20:15:37.979" v="1693" actId="14100"/>
          <ac:picMkLst>
            <pc:docMk/>
            <pc:sldMk cId="2713136946" sldId="2025"/>
            <ac:picMk id="12" creationId="{3844176F-31A1-41B2-8944-AA7314701F36}"/>
          </ac:picMkLst>
        </pc:picChg>
        <pc:picChg chg="add mod">
          <ac:chgData name="Leanne WILSON" userId="S::wilsonl@wallingfordschool.com::8fff36e5-04a9-4390-ac2b-dd7005165a44" providerId="AD" clId="Web-{C95A5AC5-4259-2BB2-DCAA-3ADF5F41B3E1}" dt="2026-08-14T20:15:52.120" v="1699" actId="14100"/>
          <ac:picMkLst>
            <pc:docMk/>
            <pc:sldMk cId="2713136946" sldId="2025"/>
            <ac:picMk id="13" creationId="{27DAC01B-B07C-071C-53AC-73E7D45B0A76}"/>
          </ac:picMkLst>
        </pc:picChg>
        <pc:picChg chg="add mod">
          <ac:chgData name="Leanne WILSON" userId="S::wilsonl@wallingfordschool.com::8fff36e5-04a9-4390-ac2b-dd7005165a44" providerId="AD" clId="Web-{C95A5AC5-4259-2BB2-DCAA-3ADF5F41B3E1}" dt="2026-08-14T20:16:33.840" v="1703" actId="14100"/>
          <ac:picMkLst>
            <pc:docMk/>
            <pc:sldMk cId="2713136946" sldId="2025"/>
            <ac:picMk id="14" creationId="{83B1BA8D-FC27-FFFE-E4B0-B119CB56B653}"/>
          </ac:picMkLst>
        </pc:picChg>
        <pc:picChg chg="add mod">
          <ac:chgData name="Leanne WILSON" userId="S::wilsonl@wallingfordschool.com::8fff36e5-04a9-4390-ac2b-dd7005165a44" providerId="AD" clId="Web-{C95A5AC5-4259-2BB2-DCAA-3ADF5F41B3E1}" dt="2026-08-14T20:16:50.919" v="1707" actId="14100"/>
          <ac:picMkLst>
            <pc:docMk/>
            <pc:sldMk cId="2713136946" sldId="2025"/>
            <ac:picMk id="15" creationId="{D02AA527-4F07-481A-DA0D-3ECA6EDD7B5A}"/>
          </ac:picMkLst>
        </pc:picChg>
        <pc:picChg chg="add mod">
          <ac:chgData name="Leanne WILSON" userId="S::wilsonl@wallingfordschool.com::8fff36e5-04a9-4390-ac2b-dd7005165a44" providerId="AD" clId="Web-{C95A5AC5-4259-2BB2-DCAA-3ADF5F41B3E1}" dt="2026-08-14T20:17:10.013" v="1710" actId="1076"/>
          <ac:picMkLst>
            <pc:docMk/>
            <pc:sldMk cId="2713136946" sldId="2025"/>
            <ac:picMk id="16" creationId="{5B603AD6-9F22-6252-0270-294C59CA18BF}"/>
          </ac:picMkLst>
        </pc:picChg>
      </pc:sldChg>
      <pc:sldChg chg="add ord replId">
        <pc:chgData name="Leanne WILSON" userId="S::wilsonl@wallingfordschool.com::8fff36e5-04a9-4390-ac2b-dd7005165a44" providerId="AD" clId="Web-{C95A5AC5-4259-2BB2-DCAA-3ADF5F41B3E1}" dt="2026-08-14T20:17:28.498" v="1717"/>
        <pc:sldMkLst>
          <pc:docMk/>
          <pc:sldMk cId="3115009352" sldId="2026"/>
        </pc:sldMkLst>
      </pc:sldChg>
      <pc:sldChg chg="addSp modSp add replId">
        <pc:chgData name="Leanne WILSON" userId="S::wilsonl@wallingfordschool.com::8fff36e5-04a9-4390-ac2b-dd7005165a44" providerId="AD" clId="Web-{C95A5AC5-4259-2BB2-DCAA-3ADF5F41B3E1}" dt="2026-08-14T20:18:38.141" v="1760" actId="1076"/>
        <pc:sldMkLst>
          <pc:docMk/>
          <pc:sldMk cId="3505467231" sldId="2027"/>
        </pc:sldMkLst>
        <pc:spChg chg="add mod">
          <ac:chgData name="Leanne WILSON" userId="S::wilsonl@wallingfordschool.com::8fff36e5-04a9-4390-ac2b-dd7005165a44" providerId="AD" clId="Web-{C95A5AC5-4259-2BB2-DCAA-3ADF5F41B3E1}" dt="2026-08-14T20:18:38.141" v="1760" actId="1076"/>
          <ac:spMkLst>
            <pc:docMk/>
            <pc:sldMk cId="3505467231" sldId="2027"/>
            <ac:spMk id="2" creationId="{1B87A85C-F05B-14B4-77B2-60507EEC9628}"/>
          </ac:spMkLst>
        </pc:spChg>
      </pc:sldChg>
      <pc:sldMasterChg chg="mod setBg modSldLayout">
        <pc:chgData name="Leanne WILSON" userId="S::wilsonl@wallingfordschool.com::8fff36e5-04a9-4390-ac2b-dd7005165a44" providerId="AD" clId="Web-{C95A5AC5-4259-2BB2-DCAA-3ADF5F41B3E1}" dt="2026-08-14T20:12:04.692" v="1642"/>
        <pc:sldMasterMkLst>
          <pc:docMk/>
          <pc:sldMasterMk cId="270099303" sldId="2147483648"/>
        </pc:sldMasterMkLst>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1909584924" sldId="2147483649"/>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2517376883" sldId="2147483650"/>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2451810" sldId="2147483651"/>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3788543107" sldId="2147483652"/>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436298243" sldId="2147483653"/>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3134927732" sldId="2147483654"/>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1135831672" sldId="2147483655"/>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4139090411" sldId="2147483656"/>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2837551209" sldId="2147483657"/>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3033451722" sldId="2147483658"/>
          </pc:sldLayoutMkLst>
        </pc:sldLayoutChg>
        <pc:sldLayoutChg chg="mod">
          <pc:chgData name="Leanne WILSON" userId="S::wilsonl@wallingfordschool.com::8fff36e5-04a9-4390-ac2b-dd7005165a44" providerId="AD" clId="Web-{C95A5AC5-4259-2BB2-DCAA-3ADF5F41B3E1}" dt="2026-08-14T20:12:04.692" v="1642"/>
          <pc:sldLayoutMkLst>
            <pc:docMk/>
            <pc:sldMasterMk cId="270099303" sldId="2147483648"/>
            <pc:sldLayoutMk cId="3570494645" sldId="2147483659"/>
          </pc:sldLayoutMkLst>
        </pc:sldLayoutChg>
      </pc:sldMasterChg>
      <pc:sldMasterChg chg="mod setBg modSldLayout">
        <pc:chgData name="Leanne WILSON" userId="S::wilsonl@wallingfordschool.com::8fff36e5-04a9-4390-ac2b-dd7005165a44" providerId="AD" clId="Web-{C95A5AC5-4259-2BB2-DCAA-3ADF5F41B3E1}" dt="2026-08-14T20:12:04.692" v="1642"/>
        <pc:sldMasterMkLst>
          <pc:docMk/>
          <pc:sldMasterMk cId="1949857839" sldId="2147483660"/>
        </pc:sldMasterMkLst>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3274586542" sldId="2147483661"/>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472375302" sldId="2147483662"/>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3352007337" sldId="2147483663"/>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643037477" sldId="2147483664"/>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63774420" sldId="2147483665"/>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3233345208" sldId="2147483666"/>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691998551" sldId="2147483667"/>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1873892624" sldId="2147483668"/>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3295416722" sldId="2147483669"/>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4062141959" sldId="2147483670"/>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3924988487" sldId="2147483671"/>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979249272" sldId="2147483672"/>
          </pc:sldLayoutMkLst>
        </pc:sldLayoutChg>
        <pc:sldLayoutChg chg="mod">
          <pc:chgData name="Leanne WILSON" userId="S::wilsonl@wallingfordschool.com::8fff36e5-04a9-4390-ac2b-dd7005165a44" providerId="AD" clId="Web-{C95A5AC5-4259-2BB2-DCAA-3ADF5F41B3E1}" dt="2026-08-14T20:12:04.692" v="1642"/>
          <pc:sldLayoutMkLst>
            <pc:docMk/>
            <pc:sldMasterMk cId="1949857839" sldId="2147483660"/>
            <pc:sldLayoutMk cId="2149345531" sldId="2147483673"/>
          </pc:sldLayoutMkLst>
        </pc:sldLayoutChg>
      </pc:sldMasterChg>
      <pc:sldMasterChg chg="mod setBg modSldLayout">
        <pc:chgData name="Leanne WILSON" userId="S::wilsonl@wallingfordschool.com::8fff36e5-04a9-4390-ac2b-dd7005165a44" providerId="AD" clId="Web-{C95A5AC5-4259-2BB2-DCAA-3ADF5F41B3E1}" dt="2026-08-14T20:12:04.692" v="1642"/>
        <pc:sldMasterMkLst>
          <pc:docMk/>
          <pc:sldMasterMk cId="2460954070" sldId="2147483674"/>
        </pc:sldMasterMkLst>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2385387890" sldId="2147483675"/>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949138452" sldId="2147483676"/>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2591524520" sldId="2147483677"/>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1203092039" sldId="2147483678"/>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3733172339" sldId="2147483679"/>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3210312558" sldId="2147483680"/>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3146388984" sldId="2147483681"/>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3171841454" sldId="2147483682"/>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1718958274" sldId="2147483683"/>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2202905451" sldId="2147483684"/>
          </pc:sldLayoutMkLst>
        </pc:sldLayoutChg>
        <pc:sldLayoutChg chg="mod">
          <pc:chgData name="Leanne WILSON" userId="S::wilsonl@wallingfordschool.com::8fff36e5-04a9-4390-ac2b-dd7005165a44" providerId="AD" clId="Web-{C95A5AC5-4259-2BB2-DCAA-3ADF5F41B3E1}" dt="2026-08-14T20:12:04.692" v="1642"/>
          <pc:sldLayoutMkLst>
            <pc:docMk/>
            <pc:sldMasterMk cId="2460954070" sldId="2147483674"/>
            <pc:sldLayoutMk cId="3479445657" sldId="2147483685"/>
          </pc:sldLayoutMkLst>
        </pc:sldLayoutChg>
      </pc:sldMasterChg>
      <pc:sldMasterChg chg="mod setBg modSldLayout">
        <pc:chgData name="Leanne WILSON" userId="S::wilsonl@wallingfordschool.com::8fff36e5-04a9-4390-ac2b-dd7005165a44" providerId="AD" clId="Web-{C95A5AC5-4259-2BB2-DCAA-3ADF5F41B3E1}" dt="2026-08-14T20:12:04.692" v="1642"/>
        <pc:sldMasterMkLst>
          <pc:docMk/>
          <pc:sldMasterMk cId="3151238560" sldId="2147483756"/>
        </pc:sldMasterMkLst>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1417789399" sldId="2147483757"/>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464817262" sldId="2147483758"/>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975600668" sldId="2147483759"/>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212570915" sldId="2147483760"/>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326442118" sldId="2147483761"/>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055537860" sldId="2147483762"/>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302985424" sldId="2147483763"/>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1227635783" sldId="2147483764"/>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4103812698" sldId="2147483765"/>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67540227" sldId="2147483766"/>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207609148" sldId="2147483767"/>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706494033" sldId="2147483768"/>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2304698770" sldId="2147483769"/>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56"/>
            <pc:sldLayoutMk cId="1065877733" sldId="2147483770"/>
          </pc:sldLayoutMkLst>
        </pc:sldLayoutChg>
      </pc:sldMasterChg>
      <pc:sldMasterChg chg="mod setBg modSldLayout">
        <pc:chgData name="Leanne WILSON" userId="S::wilsonl@wallingfordschool.com::8fff36e5-04a9-4390-ac2b-dd7005165a44" providerId="AD" clId="Web-{C95A5AC5-4259-2BB2-DCAA-3ADF5F41B3E1}" dt="2026-08-14T20:12:04.692" v="1642"/>
        <pc:sldMasterMkLst>
          <pc:docMk/>
          <pc:sldMasterMk cId="3151238560" sldId="2147483771"/>
        </pc:sldMasterMkLst>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1417789399" sldId="2147483772"/>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464817262" sldId="2147483773"/>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975600668" sldId="2147483774"/>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212570915" sldId="2147483775"/>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326442118" sldId="2147483776"/>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055537860" sldId="2147483777"/>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302985424" sldId="2147483778"/>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1227635783" sldId="2147483779"/>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4103812698" sldId="2147483780"/>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67540227" sldId="2147483781"/>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207609148" sldId="2147483782"/>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706494033" sldId="2147483783"/>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2304698770" sldId="2147483784"/>
          </pc:sldLayoutMkLst>
        </pc:sldLayoutChg>
        <pc:sldLayoutChg chg="mod">
          <pc:chgData name="Leanne WILSON" userId="S::wilsonl@wallingfordschool.com::8fff36e5-04a9-4390-ac2b-dd7005165a44" providerId="AD" clId="Web-{C95A5AC5-4259-2BB2-DCAA-3ADF5F41B3E1}" dt="2026-08-14T20:12:04.692" v="1642"/>
          <pc:sldLayoutMkLst>
            <pc:docMk/>
            <pc:sldMasterMk cId="3151238560" sldId="2147483771"/>
            <pc:sldLayoutMk cId="1065877733" sldId="2147483785"/>
          </pc:sldLayoutMkLst>
        </pc:sldLayoutChg>
      </pc:sldMasterChg>
    </pc:docChg>
  </pc:docChgLst>
  <pc:docChgLst>
    <pc:chgData name="Leanne WILSON" userId="S::wilsonl@wallingfordschool.com::8fff36e5-04a9-4390-ac2b-dd7005165a44" providerId="AD" clId="Web-{F655BD53-9674-148A-DC03-439320BE1A52}"/>
    <pc:docChg chg="modSld">
      <pc:chgData name="Leanne WILSON" userId="S::wilsonl@wallingfordschool.com::8fff36e5-04a9-4390-ac2b-dd7005165a44" providerId="AD" clId="Web-{F655BD53-9674-148A-DC03-439320BE1A52}" dt="2026-09-08T15:04:24.749" v="1"/>
      <pc:docMkLst>
        <pc:docMk/>
      </pc:docMkLst>
      <pc:sldChg chg="modNotes">
        <pc:chgData name="Leanne WILSON" userId="S::wilsonl@wallingfordschool.com::8fff36e5-04a9-4390-ac2b-dd7005165a44" providerId="AD" clId="Web-{F655BD53-9674-148A-DC03-439320BE1A52}" dt="2026-09-08T15:04:20.874" v="0"/>
        <pc:sldMkLst>
          <pc:docMk/>
          <pc:sldMk cId="109857222" sldId="256"/>
        </pc:sldMkLst>
      </pc:sldChg>
      <pc:sldChg chg="modNotes">
        <pc:chgData name="Leanne WILSON" userId="S::wilsonl@wallingfordschool.com::8fff36e5-04a9-4390-ac2b-dd7005165a44" providerId="AD" clId="Web-{F655BD53-9674-148A-DC03-439320BE1A52}" dt="2026-09-08T15:04:24.749" v="1"/>
        <pc:sldMkLst>
          <pc:docMk/>
          <pc:sldMk cId="2684476532" sldId="277"/>
        </pc:sldMkLst>
      </pc:sldChg>
    </pc:docChg>
  </pc:docChgLst>
  <pc:docChgLst>
    <pc:chgData name="Leanne WILSON" userId="S::wilsonl@wallingfordschool.com::8fff36e5-04a9-4390-ac2b-dd7005165a44" providerId="AD" clId="Web-{71D94A7C-A152-5385-55CD-E02E8E6E3DFF}"/>
    <pc:docChg chg="addSld delSld">
      <pc:chgData name="Leanne WILSON" userId="S::wilsonl@wallingfordschool.com::8fff36e5-04a9-4390-ac2b-dd7005165a44" providerId="AD" clId="Web-{71D94A7C-A152-5385-55CD-E02E8E6E3DFF}" dt="2026-08-15T12:31:26.130" v="1"/>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206E69-01FC-4D42-B051-8A54F63A836C}" type="datetimeFigureOut">
              <a:t>9/8/2026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22F443-ABD5-493E-AB83-459B69599739}" type="slidenum">
              <a:t>‹#›</a:t>
            </a:fld>
            <a:endParaRPr lang="en-GB"/>
          </a:p>
        </p:txBody>
      </p:sp>
    </p:spTree>
    <p:extLst>
      <p:ext uri="{BB962C8B-B14F-4D97-AF65-F5344CB8AC3E}">
        <p14:creationId xmlns:p14="http://schemas.microsoft.com/office/powerpoint/2010/main" val="3111575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Sans-Serif"/>
              <a:buChar char="•"/>
            </a:pPr>
            <a:endParaRPr lang="en-GB" dirty="0">
              <a:solidFill>
                <a:srgbClr val="444444"/>
              </a:solidFill>
              <a:ea typeface="Calibri"/>
              <a:cs typeface="Calibri"/>
            </a:endParaRPr>
          </a:p>
        </p:txBody>
      </p:sp>
      <p:sp>
        <p:nvSpPr>
          <p:cNvPr id="4" name="Slide Number Placeholder 3"/>
          <p:cNvSpPr>
            <a:spLocks noGrp="1"/>
          </p:cNvSpPr>
          <p:nvPr>
            <p:ph type="sldNum" sz="quarter" idx="5"/>
          </p:nvPr>
        </p:nvSpPr>
        <p:spPr/>
        <p:txBody>
          <a:bodyPr/>
          <a:lstStyle/>
          <a:p>
            <a:fld id="{6722F443-ABD5-493E-AB83-459B69599739}" type="slidenum">
              <a:rPr lang="en-GB"/>
              <a:t>1</a:t>
            </a:fld>
            <a:endParaRPr lang="en-GB"/>
          </a:p>
        </p:txBody>
      </p:sp>
    </p:spTree>
    <p:extLst>
      <p:ext uri="{BB962C8B-B14F-4D97-AF65-F5344CB8AC3E}">
        <p14:creationId xmlns:p14="http://schemas.microsoft.com/office/powerpoint/2010/main" val="546818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05B9DD04-EB74-B04A-B7F0-67C95B8E734E}" type="slidenum">
              <a:rPr lang="en-GB" smtClean="0"/>
              <a:t>4</a:t>
            </a:fld>
            <a:endParaRPr lang="en-GB"/>
          </a:p>
        </p:txBody>
      </p:sp>
    </p:spTree>
    <p:extLst>
      <p:ext uri="{BB962C8B-B14F-4D97-AF65-F5344CB8AC3E}">
        <p14:creationId xmlns:p14="http://schemas.microsoft.com/office/powerpoint/2010/main" val="18063366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6B8B2-E218-9E1C-75B4-50436E8F41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BE5937-BF5B-47DF-1DF3-721817BF712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4FF3AD6-89D4-1E03-BBD2-FC80C997E212}"/>
              </a:ext>
            </a:extLst>
          </p:cNvPr>
          <p:cNvSpPr>
            <a:spLocks noGrp="1"/>
          </p:cNvSpPr>
          <p:nvPr>
            <p:ph type="body" idx="1"/>
          </p:nvPr>
        </p:nvSpPr>
        <p:spPr/>
        <p:txBody>
          <a:bodyPr/>
          <a:lstStyle/>
          <a:p>
            <a:pPr>
              <a:buNone/>
            </a:pPr>
            <a:endParaRPr lang="en-US">
              <a:latin typeface="Calibri"/>
              <a:cs typeface="Calibri"/>
            </a:endParaRPr>
          </a:p>
        </p:txBody>
      </p:sp>
    </p:spTree>
    <p:extLst>
      <p:ext uri="{BB962C8B-B14F-4D97-AF65-F5344CB8AC3E}">
        <p14:creationId xmlns:p14="http://schemas.microsoft.com/office/powerpoint/2010/main" val="328660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DC321-2283-E14F-22CC-DD81FF00A3B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49AA8D3-FF6C-9429-BAF7-8CCF5FC1581D}"/>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644D87F-89EC-8685-86F2-1F24D77DA30C}"/>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5" name="Footer Placeholder 4">
            <a:extLst>
              <a:ext uri="{FF2B5EF4-FFF2-40B4-BE49-F238E27FC236}">
                <a16:creationId xmlns:a16="http://schemas.microsoft.com/office/drawing/2014/main" id="{4D1D3342-4352-BA40-590B-4FDB8F294D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180A2B-7458-617B-1541-38472DFC94F2}"/>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3274586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0A3C8-2B2A-8356-5331-8FD547F949E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76F53A7-3601-22B1-02F1-8728465FD4C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33A7FA-4776-6F17-47E5-E37D837189F2}"/>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5" name="Footer Placeholder 4">
            <a:extLst>
              <a:ext uri="{FF2B5EF4-FFF2-40B4-BE49-F238E27FC236}">
                <a16:creationId xmlns:a16="http://schemas.microsoft.com/office/drawing/2014/main" id="{7F2BF62E-072F-6A27-40BA-3B476E68B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3180E2-AAEC-BA18-9F0F-7C02E03C5A41}"/>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472375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C6433-7B89-88CB-E69A-B1DEDBD11B10}"/>
              </a:ext>
            </a:extLst>
          </p:cNvPr>
          <p:cNvSpPr>
            <a:spLocks noGrp="1"/>
          </p:cNvSpPr>
          <p:nvPr>
            <p:ph type="title"/>
          </p:nvPr>
        </p:nvSpPr>
        <p:spPr>
          <a:xfrm>
            <a:off x="831851" y="1709740"/>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1D7B135-BEAF-D6DA-E6AF-2B3B17CD79BB}"/>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28E256E-E987-07D9-82A1-682ADF89FCA4}"/>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5" name="Footer Placeholder 4">
            <a:extLst>
              <a:ext uri="{FF2B5EF4-FFF2-40B4-BE49-F238E27FC236}">
                <a16:creationId xmlns:a16="http://schemas.microsoft.com/office/drawing/2014/main" id="{3B0465C3-AF97-3B1E-C01B-6173AA3D65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248B97-DF41-CF20-3D37-5FCEFFC27865}"/>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3352007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00246-EF9B-A425-F265-4F6E9CC7645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46B308F-B246-66A7-E3DE-6455A58F2E89}"/>
              </a:ext>
            </a:extLst>
          </p:cNvPr>
          <p:cNvSpPr>
            <a:spLocks noGrp="1"/>
          </p:cNvSpPr>
          <p:nvPr>
            <p:ph sz="half" idx="1"/>
          </p:nvPr>
        </p:nvSpPr>
        <p:spPr>
          <a:xfrm>
            <a:off x="838200" y="1825625"/>
            <a:ext cx="5181600" cy="43513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B37D2D3-30C1-12AF-B859-931AE7453AC2}"/>
              </a:ext>
            </a:extLst>
          </p:cNvPr>
          <p:cNvSpPr>
            <a:spLocks noGrp="1"/>
          </p:cNvSpPr>
          <p:nvPr>
            <p:ph sz="half" idx="2"/>
          </p:nvPr>
        </p:nvSpPr>
        <p:spPr>
          <a:xfrm>
            <a:off x="6172200" y="1825625"/>
            <a:ext cx="5181600" cy="43513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802DC28-3AAB-20FC-CE5C-17D9D899E573}"/>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6" name="Footer Placeholder 5">
            <a:extLst>
              <a:ext uri="{FF2B5EF4-FFF2-40B4-BE49-F238E27FC236}">
                <a16:creationId xmlns:a16="http://schemas.microsoft.com/office/drawing/2014/main" id="{01E7E7CC-0D05-B24B-D078-7191BCAABC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9B43D2-C690-62A4-6B1F-CE79D29E5D75}"/>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643037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4115B-F997-C01E-C272-9D45657F8DA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9B1E2B1-F0B7-08DE-9652-847B8E2E0518}"/>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381D6F6-65CE-40A9-E01D-9429F3476AFD}"/>
              </a:ext>
            </a:extLst>
          </p:cNvPr>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39DA871-FABC-C3D7-2FB3-33810F7D6B48}"/>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146C49C-C6A9-879F-F01B-FE313F834C5D}"/>
              </a:ext>
            </a:extLst>
          </p:cNvPr>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BD1DFDA-3AF9-B3D8-615B-E4F1B0991587}"/>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8" name="Footer Placeholder 7">
            <a:extLst>
              <a:ext uri="{FF2B5EF4-FFF2-40B4-BE49-F238E27FC236}">
                <a16:creationId xmlns:a16="http://schemas.microsoft.com/office/drawing/2014/main" id="{BBC81B4E-1669-800A-CA1D-D11CBA2AB0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301AEF6-D7FB-9431-3846-54C2B1E53114}"/>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63774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A8DCA-DA00-7AED-CC0E-D31A2820AFF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271DF55-8B9B-7305-6FD0-33DB9623C467}"/>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4" name="Footer Placeholder 3">
            <a:extLst>
              <a:ext uri="{FF2B5EF4-FFF2-40B4-BE49-F238E27FC236}">
                <a16:creationId xmlns:a16="http://schemas.microsoft.com/office/drawing/2014/main" id="{95E113D1-E39B-941A-FD14-FC0FCD1D1F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F515D5D-50C3-94E1-2E01-DD2E30448AD8}"/>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32333452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4B27AB-D7C7-BCE7-24DF-0BE1808223AB}"/>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3" name="Footer Placeholder 2">
            <a:extLst>
              <a:ext uri="{FF2B5EF4-FFF2-40B4-BE49-F238E27FC236}">
                <a16:creationId xmlns:a16="http://schemas.microsoft.com/office/drawing/2014/main" id="{FDA553C2-F43C-A406-FC57-92A3BE8AB2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36415E-5B01-4A67-B245-439AFA2ABC66}"/>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6919985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2F697-1090-5E4B-B0D6-896BC8A70F3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75DEDC1-6CF7-0C84-33F7-111762CDA77C}"/>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BD87223-2670-5CAC-63AC-CC98A5D8AF2A}"/>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2F489CF-3B79-EE88-4768-8D1287B5655A}"/>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6" name="Footer Placeholder 5">
            <a:extLst>
              <a:ext uri="{FF2B5EF4-FFF2-40B4-BE49-F238E27FC236}">
                <a16:creationId xmlns:a16="http://schemas.microsoft.com/office/drawing/2014/main" id="{7A3FF4C4-94A3-F0C1-EBE5-25E293E042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590918-1089-0C4F-62FD-A7511120160C}"/>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18738926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90C9B-FB7A-7EE1-E350-8596425C057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DEF6148-12E0-CB4A-5032-2B8BB1EDC5EF}"/>
              </a:ext>
            </a:extLst>
          </p:cNvPr>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a:extLst>
              <a:ext uri="{FF2B5EF4-FFF2-40B4-BE49-F238E27FC236}">
                <a16:creationId xmlns:a16="http://schemas.microsoft.com/office/drawing/2014/main" id="{2B91C2F1-382D-2CEE-9EB2-FF5FE4704FB9}"/>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5C6D12D-4512-404F-BB16-C76CC00C6F0F}"/>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6" name="Footer Placeholder 5">
            <a:extLst>
              <a:ext uri="{FF2B5EF4-FFF2-40B4-BE49-F238E27FC236}">
                <a16:creationId xmlns:a16="http://schemas.microsoft.com/office/drawing/2014/main" id="{7A24DABB-95FA-7911-6B16-FC41D2E03B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1D9160-95D6-03F7-FFC9-5ADB2A3B96CB}"/>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32954167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39060-B8B0-A786-FD60-97F0C052CFC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992FB14-D455-6D02-63CF-71BC993E891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386F49-2880-71C7-549C-FFD4A04B955B}"/>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5" name="Footer Placeholder 4">
            <a:extLst>
              <a:ext uri="{FF2B5EF4-FFF2-40B4-BE49-F238E27FC236}">
                <a16:creationId xmlns:a16="http://schemas.microsoft.com/office/drawing/2014/main" id="{63C87FBF-0800-6837-2A66-2AD918813D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902844-5DF4-9A89-2990-18D3B8D88330}"/>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40621419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1BD444-1135-C834-D991-843056C6DF5F}"/>
              </a:ext>
            </a:extLst>
          </p:cNvPr>
          <p:cNvSpPr>
            <a:spLocks noGrp="1"/>
          </p:cNvSpPr>
          <p:nvPr>
            <p:ph type="title" orient="vert"/>
          </p:nvPr>
        </p:nvSpPr>
        <p:spPr>
          <a:xfrm>
            <a:off x="8724901" y="365126"/>
            <a:ext cx="2628900" cy="5811839"/>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A6E896B-BC98-5D2C-0AB7-97D83D9999FD}"/>
              </a:ext>
            </a:extLst>
          </p:cNvPr>
          <p:cNvSpPr>
            <a:spLocks noGrp="1"/>
          </p:cNvSpPr>
          <p:nvPr>
            <p:ph type="body" orient="vert" idx="1"/>
          </p:nvPr>
        </p:nvSpPr>
        <p:spPr>
          <a:xfrm>
            <a:off x="838201" y="365126"/>
            <a:ext cx="7734300" cy="581183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8972E9F-4D05-D060-D7DB-27BB2EF0C7DB}"/>
              </a:ext>
            </a:extLst>
          </p:cNvPr>
          <p:cNvSpPr>
            <a:spLocks noGrp="1"/>
          </p:cNvSpPr>
          <p:nvPr>
            <p:ph type="dt" sz="half" idx="10"/>
          </p:nvPr>
        </p:nvSpPr>
        <p:spPr/>
        <p:txBody>
          <a:bodyPr/>
          <a:lstStyle/>
          <a:p>
            <a:fld id="{AB0084B5-5CD9-4D43-94DC-CFDAD3D7BA5E}" type="datetimeFigureOut">
              <a:rPr lang="en-GB" smtClean="0"/>
              <a:t>08/09/2026</a:t>
            </a:fld>
            <a:endParaRPr lang="en-GB"/>
          </a:p>
        </p:txBody>
      </p:sp>
      <p:sp>
        <p:nvSpPr>
          <p:cNvPr id="5" name="Footer Placeholder 4">
            <a:extLst>
              <a:ext uri="{FF2B5EF4-FFF2-40B4-BE49-F238E27FC236}">
                <a16:creationId xmlns:a16="http://schemas.microsoft.com/office/drawing/2014/main" id="{A3CC97AF-3051-3E01-9E24-9146A51F5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59B21B-11B8-4B74-186C-614BC18BA571}"/>
              </a:ext>
            </a:extLst>
          </p:cNvPr>
          <p:cNvSpPr>
            <a:spLocks noGrp="1"/>
          </p:cNvSpPr>
          <p:nvPr>
            <p:ph type="sldNum" sz="quarter" idx="12"/>
          </p:nvPr>
        </p:nvSpPr>
        <p:spPr/>
        <p:txBody>
          <a:bodyPr/>
          <a:lstStyle/>
          <a:p>
            <a:fld id="{DB5C152D-8236-914F-ABB1-DE25C540BFA2}" type="slidenum">
              <a:rPr lang="en-GB" smtClean="0"/>
              <a:t>‹#›</a:t>
            </a:fld>
            <a:endParaRPr lang="en-GB"/>
          </a:p>
        </p:txBody>
      </p:sp>
    </p:spTree>
    <p:extLst>
      <p:ext uri="{BB962C8B-B14F-4D97-AF65-F5344CB8AC3E}">
        <p14:creationId xmlns:p14="http://schemas.microsoft.com/office/powerpoint/2010/main" val="39249884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70" lvl="0" indent="-457178">
              <a:spcBef>
                <a:spcPts val="0"/>
              </a:spcBef>
              <a:spcAft>
                <a:spcPts val="0"/>
              </a:spcAft>
              <a:buSzPts val="1800"/>
              <a:buChar char="●"/>
              <a:defRPr/>
            </a:lvl1pPr>
            <a:lvl2pPr marL="1219140" lvl="1" indent="-423312">
              <a:spcBef>
                <a:spcPts val="0"/>
              </a:spcBef>
              <a:spcAft>
                <a:spcPts val="0"/>
              </a:spcAft>
              <a:buSzPts val="1400"/>
              <a:buChar char="○"/>
              <a:defRPr/>
            </a:lvl2pPr>
            <a:lvl3pPr marL="1828709" lvl="2" indent="-423312">
              <a:spcBef>
                <a:spcPts val="0"/>
              </a:spcBef>
              <a:spcAft>
                <a:spcPts val="0"/>
              </a:spcAft>
              <a:buSzPts val="1400"/>
              <a:buChar char="■"/>
              <a:defRPr/>
            </a:lvl3pPr>
            <a:lvl4pPr marL="2438278" lvl="3" indent="-423312">
              <a:spcBef>
                <a:spcPts val="0"/>
              </a:spcBef>
              <a:spcAft>
                <a:spcPts val="0"/>
              </a:spcAft>
              <a:buSzPts val="1400"/>
              <a:buChar char="●"/>
              <a:defRPr/>
            </a:lvl4pPr>
            <a:lvl5pPr marL="3047848" lvl="4" indent="-423312">
              <a:spcBef>
                <a:spcPts val="0"/>
              </a:spcBef>
              <a:spcAft>
                <a:spcPts val="0"/>
              </a:spcAft>
              <a:buSzPts val="1400"/>
              <a:buChar char="○"/>
              <a:defRPr/>
            </a:lvl5pPr>
            <a:lvl6pPr marL="3657418" lvl="5" indent="-423312">
              <a:spcBef>
                <a:spcPts val="0"/>
              </a:spcBef>
              <a:spcAft>
                <a:spcPts val="0"/>
              </a:spcAft>
              <a:buSzPts val="1400"/>
              <a:buChar char="■"/>
              <a:defRPr/>
            </a:lvl6pPr>
            <a:lvl7pPr marL="4266987" lvl="6" indent="-423312">
              <a:spcBef>
                <a:spcPts val="0"/>
              </a:spcBef>
              <a:spcAft>
                <a:spcPts val="0"/>
              </a:spcAft>
              <a:buSzPts val="1400"/>
              <a:buChar char="●"/>
              <a:defRPr/>
            </a:lvl7pPr>
            <a:lvl8pPr marL="4876557" lvl="7" indent="-423312">
              <a:spcBef>
                <a:spcPts val="0"/>
              </a:spcBef>
              <a:spcAft>
                <a:spcPts val="0"/>
              </a:spcAft>
              <a:buSzPts val="1400"/>
              <a:buChar char="○"/>
              <a:defRPr/>
            </a:lvl8pPr>
            <a:lvl9pPr marL="5486126" lvl="8" indent="-423312">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11320333" y="6241345"/>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792492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895000" y="2855000"/>
            <a:ext cx="10469600" cy="1148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9" name="Google Shape;19;p3"/>
          <p:cNvSpPr txBox="1">
            <a:spLocks noGrp="1"/>
          </p:cNvSpPr>
          <p:nvPr>
            <p:ph type="sldNum" idx="12"/>
          </p:nvPr>
        </p:nvSpPr>
        <p:spPr>
          <a:xfrm>
            <a:off x="11320333" y="6241345"/>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493455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7CA0979-F579-4E9B-A675-1F5ABBFF00DB}" type="datetimeFigureOut">
              <a:rPr lang="en-US" dirty="0"/>
              <a:t>9/8/2026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417789399"/>
      </p:ext>
    </p:extLst>
  </p:cSld>
  <p:clrMapOvr>
    <a:masterClrMapping/>
  </p:clrMapOvr>
  <p:hf sldNum="0" hdr="0" ftr="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3E7156E-175E-4DBA-9D21-B772C320F342}" type="datetimeFigureOut">
              <a:rPr lang="en-US" dirty="0"/>
              <a:t>9/8/2026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464817262"/>
      </p:ext>
    </p:extLst>
  </p:cSld>
  <p:clrMapOvr>
    <a:masterClrMapping/>
  </p:clrMapOvr>
  <p:hf sldNum="0" hdr="0" ftr="0"/>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04895F6E-3D02-4292-95D1-C62B3126321B}" type="datetimeFigureOut">
              <a:rPr lang="en-US" dirty="0"/>
              <a:t>9/8/2026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975600668"/>
      </p:ext>
    </p:extLst>
  </p:cSld>
  <p:clrMapOvr>
    <a:masterClrMapping/>
  </p:clrMapOvr>
  <p:hf sldNum="0" hdr="0" ftr="0"/>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DCB5ACB-D10C-44A8-9570-124370F4CB38}" type="datetimeFigureOut">
              <a:rPr lang="en-US" dirty="0"/>
              <a:t>9/8/2026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212570915"/>
      </p:ext>
    </p:extLst>
  </p:cSld>
  <p:clrMapOvr>
    <a:masterClrMapping/>
  </p:clrMapOvr>
  <p:hf sldNum="0" hdr="0" ftr="0"/>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8D84F4-0E7A-4BDE-98C6-AE68FB974645}" type="datetimeFigureOut">
              <a:rPr lang="en-US" dirty="0"/>
              <a:t>9/8/2026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326442118"/>
      </p:ext>
    </p:extLst>
  </p:cSld>
  <p:clrMapOvr>
    <a:masterClrMapping/>
  </p:clrMapOvr>
  <p:hf sldNum="0" hdr="0" ftr="0"/>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CBEFF1D8-9801-4C4B-92F3-66C9A863BD74}" type="datetimeFigureOut">
              <a:rPr lang="en-US" dirty="0"/>
              <a:t>9/8/2026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055537860"/>
      </p:ext>
    </p:extLst>
  </p:cSld>
  <p:clrMapOvr>
    <a:masterClrMapping/>
  </p:clrMapOvr>
  <p:hf sldNum="0" hdr="0" ftr="0"/>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61FE8FD-B23E-4E1A-83EF-0847EBEA0105}" type="datetimeFigureOut">
              <a:rPr lang="en-US" dirty="0"/>
              <a:t>9/8/2026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302985424"/>
      </p:ext>
    </p:extLst>
  </p:cSld>
  <p:clrMapOvr>
    <a:masterClrMapping/>
  </p:clrMapOvr>
  <p:hf sldNum="0" hdr="0" ftr="0"/>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8DDF891E-A7C2-465C-AD39-8EDCB0F58E3C}" type="datetimeFigureOut">
              <a:rPr lang="en-US" dirty="0"/>
              <a:t>9/8/2026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227635783"/>
      </p:ext>
    </p:extLst>
  </p:cSld>
  <p:clrMapOvr>
    <a:masterClrMapping/>
  </p:clrMapOvr>
  <p:hf sldNum="0" hdr="0" ftr="0"/>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noChangeAspect="1"/>
          </p:cNvSpPr>
          <p:nvPr>
            <p:ph type="pic" idx="1"/>
          </p:nvPr>
        </p:nvSpPr>
        <p:spPr>
          <a:xfrm>
            <a:off x="5063319" y="657103"/>
            <a:ext cx="6483687" cy="555590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39F93E5-AFB6-485C-8E3C-32F92A07875F}" type="datetimeFigureOut">
              <a:rPr lang="en-US" dirty="0"/>
              <a:t>9/8/2026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4103812698"/>
      </p:ext>
    </p:extLst>
  </p:cSld>
  <p:clrMapOvr>
    <a:masterClrMapping/>
  </p:clrMapOvr>
  <p:hf sldNum="0" hdr="0" ftr="0"/>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F7E76D0F-5A12-4D0A-80B0-1A6122B61E7B}" type="datetimeFigureOut">
              <a:rPr lang="en-US" dirty="0"/>
              <a:t>9/8/2026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67540227"/>
      </p:ext>
    </p:extLst>
  </p:cSld>
  <p:clrMapOvr>
    <a:masterClrMapping/>
  </p:clrMapOvr>
  <p:hf sldNum="0" hdr="0" ftr="0"/>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8B9E8C84-89CA-44AB-B0BE-5C91BAF75478}" type="datetimeFigureOut">
              <a:rPr lang="en-US" dirty="0"/>
              <a:t>9/8/2026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207609148"/>
      </p:ext>
    </p:extLst>
  </p:cSld>
  <p:clrMapOvr>
    <a:masterClrMapping/>
  </p:clrMapOvr>
  <p:hf sldNum="0" hdr="0" ftr="0"/>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06494033"/>
      </p:ext>
    </p:extLst>
  </p:cSld>
  <p:clrMapOvr>
    <a:masterClrMapping/>
  </p:clrMapOvr>
  <p:hf sldNum="0" hdr="0" ftr="0"/>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body" type="tx">
  <p:cSld name="1_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4698770"/>
      </p:ext>
    </p:extLst>
  </p:cSld>
  <p:clrMapOvr>
    <a:masterClrMapping/>
  </p:clrMapOvr>
  <p:hf sldNum="0" hdr="0" ftr="0"/>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09600" y="274637"/>
            <a:ext cx="10972800" cy="11432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1pPr>
            <a:lvl2pPr marL="0" marR="0" lvl="1"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2pPr>
            <a:lvl3pPr marL="0" marR="0" lvl="2"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3pPr>
            <a:lvl4pPr marL="0" marR="0" lvl="3"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4pPr>
            <a:lvl5pPr marL="0" marR="0" lvl="4"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5pPr>
            <a:lvl6pPr marL="457189" marR="0" lvl="5"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6pPr>
            <a:lvl7pPr marL="914377" marR="0" lvl="6"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7pPr>
            <a:lvl8pPr marL="1371566" marR="0" lvl="7"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8pPr>
            <a:lvl9pPr marL="1828754" marR="0" lvl="8"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609600" y="1295400"/>
            <a:ext cx="10972800" cy="4526000"/>
          </a:xfrm>
          <a:prstGeom prst="rect">
            <a:avLst/>
          </a:prstGeom>
          <a:noFill/>
          <a:ln>
            <a:noFill/>
          </a:ln>
        </p:spPr>
        <p:txBody>
          <a:bodyPr spcFirstLastPara="1" wrap="square" lIns="91425" tIns="91425" rIns="91425" bIns="91425" anchor="t" anchorCtr="0">
            <a:noAutofit/>
          </a:bodyPr>
          <a:lstStyle>
            <a:lvl1pPr marL="609585" marR="0" lvl="0" indent="-482588" algn="l" rtl="0">
              <a:spcBef>
                <a:spcPts val="533"/>
              </a:spcBef>
              <a:spcAft>
                <a:spcPts val="0"/>
              </a:spcAft>
              <a:buClr>
                <a:schemeClr val="lt1"/>
              </a:buClr>
              <a:buSzPts val="2100"/>
              <a:buFont typeface="Arial"/>
              <a:buChar char="•"/>
              <a:defRPr sz="2800" b="0" i="0" u="none" strike="noStrike" cap="none">
                <a:solidFill>
                  <a:schemeClr val="lt1"/>
                </a:solidFill>
                <a:latin typeface="Arial"/>
                <a:ea typeface="Arial"/>
                <a:cs typeface="Arial"/>
                <a:sym typeface="Arial"/>
              </a:defRPr>
            </a:lvl1pPr>
            <a:lvl2pPr marL="1219170" marR="0" lvl="1" indent="-457189" algn="l" rtl="0">
              <a:spcBef>
                <a:spcPts val="533"/>
              </a:spcBef>
              <a:spcAft>
                <a:spcPts val="0"/>
              </a:spcAft>
              <a:buClr>
                <a:schemeClr val="lt1"/>
              </a:buClr>
              <a:buSzPts val="1800"/>
              <a:buFont typeface="Arial"/>
              <a:buChar char="–"/>
              <a:defRPr sz="2400" b="0" i="0" u="none" strike="noStrike" cap="none">
                <a:solidFill>
                  <a:schemeClr val="lt1"/>
                </a:solidFill>
                <a:latin typeface="Arial"/>
                <a:ea typeface="Arial"/>
                <a:cs typeface="Arial"/>
                <a:sym typeface="Arial"/>
              </a:defRPr>
            </a:lvl2pPr>
            <a:lvl3pPr marL="1828754" marR="0" lvl="2" indent="-457189" algn="l" rtl="0">
              <a:spcBef>
                <a:spcPts val="533"/>
              </a:spcBef>
              <a:spcAft>
                <a:spcPts val="0"/>
              </a:spcAft>
              <a:buClr>
                <a:srgbClr val="4DBCE9"/>
              </a:buClr>
              <a:buSzPts val="1800"/>
              <a:buFont typeface="Arial"/>
              <a:buChar char="•"/>
              <a:defRPr sz="2400" b="0" i="0" u="none" strike="noStrike" cap="none">
                <a:solidFill>
                  <a:srgbClr val="4DBCE9"/>
                </a:solidFill>
                <a:latin typeface="Arial"/>
                <a:ea typeface="Arial"/>
                <a:cs typeface="Arial"/>
                <a:sym typeface="Arial"/>
              </a:defRPr>
            </a:lvl3pPr>
            <a:lvl4pPr marL="2438339" marR="0" lvl="3" indent="-431789" algn="l" rtl="0">
              <a:spcBef>
                <a:spcPts val="400"/>
              </a:spcBef>
              <a:spcAft>
                <a:spcPts val="0"/>
              </a:spcAft>
              <a:buClr>
                <a:srgbClr val="26ADE4"/>
              </a:buClr>
              <a:buSzPts val="1500"/>
              <a:buFont typeface="Arial"/>
              <a:buChar char="–"/>
              <a:defRPr sz="2000" b="0" i="0" u="none" strike="noStrike" cap="none">
                <a:solidFill>
                  <a:srgbClr val="26ADE4"/>
                </a:solidFill>
                <a:latin typeface="Arial"/>
                <a:ea typeface="Arial"/>
                <a:cs typeface="Arial"/>
                <a:sym typeface="Arial"/>
              </a:defRPr>
            </a:lvl4pPr>
            <a:lvl5pPr marL="3047924" marR="0" lvl="4" indent="-431789" algn="l" rtl="0">
              <a:spcBef>
                <a:spcPts val="400"/>
              </a:spcBef>
              <a:spcAft>
                <a:spcPts val="0"/>
              </a:spcAft>
              <a:buClr>
                <a:schemeClr val="lt1"/>
              </a:buClr>
              <a:buSzPts val="1500"/>
              <a:buFont typeface="Arial"/>
              <a:buChar char="»"/>
              <a:defRPr sz="2000" b="0" i="0" u="none" strike="noStrike" cap="none">
                <a:solidFill>
                  <a:schemeClr val="lt1"/>
                </a:solidFill>
                <a:latin typeface="Arial"/>
                <a:ea typeface="Arial"/>
                <a:cs typeface="Arial"/>
                <a:sym typeface="Arial"/>
              </a:defRPr>
            </a:lvl5pPr>
            <a:lvl6pPr marL="3657509" marR="0" lvl="5" indent="-431789" algn="l" rtl="0">
              <a:spcBef>
                <a:spcPts val="400"/>
              </a:spcBef>
              <a:spcAft>
                <a:spcPts val="0"/>
              </a:spcAft>
              <a:buClr>
                <a:schemeClr val="lt1"/>
              </a:buClr>
              <a:buSzPts val="1500"/>
              <a:buFont typeface="Arial"/>
              <a:buChar char="•"/>
              <a:defRPr sz="2000" b="0" i="0" u="none" strike="noStrike" cap="none">
                <a:solidFill>
                  <a:schemeClr val="lt1"/>
                </a:solidFill>
                <a:latin typeface="Calibri"/>
                <a:ea typeface="Calibri"/>
                <a:cs typeface="Calibri"/>
                <a:sym typeface="Calibri"/>
              </a:defRPr>
            </a:lvl6pPr>
            <a:lvl7pPr marL="4267093" marR="0" lvl="6" indent="-431789" algn="l" rtl="0">
              <a:spcBef>
                <a:spcPts val="2133"/>
              </a:spcBef>
              <a:spcAft>
                <a:spcPts val="0"/>
              </a:spcAft>
              <a:buClr>
                <a:schemeClr val="lt1"/>
              </a:buClr>
              <a:buSzPts val="1500"/>
              <a:buFont typeface="Arial"/>
              <a:buChar char="•"/>
              <a:defRPr sz="2000" b="0" i="0" u="none" strike="noStrike" cap="none">
                <a:solidFill>
                  <a:schemeClr val="lt1"/>
                </a:solidFill>
                <a:latin typeface="Calibri"/>
                <a:ea typeface="Calibri"/>
                <a:cs typeface="Calibri"/>
                <a:sym typeface="Calibri"/>
              </a:defRPr>
            </a:lvl7pPr>
            <a:lvl8pPr marL="4876678" marR="0" lvl="7" indent="-431789" algn="l" rtl="0">
              <a:spcBef>
                <a:spcPts val="2133"/>
              </a:spcBef>
              <a:spcAft>
                <a:spcPts val="0"/>
              </a:spcAft>
              <a:buClr>
                <a:schemeClr val="lt1"/>
              </a:buClr>
              <a:buSzPts val="1500"/>
              <a:buFont typeface="Arial"/>
              <a:buChar char="•"/>
              <a:defRPr sz="2000" b="0" i="0" u="none" strike="noStrike" cap="none">
                <a:solidFill>
                  <a:schemeClr val="lt1"/>
                </a:solidFill>
                <a:latin typeface="Calibri"/>
                <a:ea typeface="Calibri"/>
                <a:cs typeface="Calibri"/>
                <a:sym typeface="Calibri"/>
              </a:defRPr>
            </a:lvl8pPr>
            <a:lvl9pPr marL="5486263" marR="0" lvl="8" indent="-431789" algn="l" rtl="0">
              <a:spcBef>
                <a:spcPts val="2133"/>
              </a:spcBef>
              <a:spcAft>
                <a:spcPts val="2133"/>
              </a:spcAft>
              <a:buClr>
                <a:schemeClr val="lt1"/>
              </a:buClr>
              <a:buSzPts val="1500"/>
              <a:buFont typeface="Arial"/>
              <a:buChar char="•"/>
              <a:defRPr sz="2000" b="0" i="0" u="none" strike="noStrike" cap="none">
                <a:solidFill>
                  <a:schemeClr val="lt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609600" y="6356351"/>
            <a:ext cx="28448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FFFFFF"/>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4165600" y="6356351"/>
            <a:ext cx="3860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FFFFFF"/>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8737600" y="6356351"/>
            <a:ext cx="28448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FFFFFF"/>
                </a:solidFill>
                <a:latin typeface="Calibri"/>
                <a:ea typeface="Calibri"/>
                <a:cs typeface="Calibri"/>
                <a:sym typeface="Calibri"/>
              </a:defRPr>
            </a:lvl1pPr>
            <a:lvl2pPr marL="0" marR="0" lvl="1" indent="0" algn="r" rtl="0">
              <a:spcBef>
                <a:spcPts val="0"/>
              </a:spcBef>
              <a:buNone/>
              <a:defRPr sz="1200">
                <a:solidFill>
                  <a:srgbClr val="FFFFFF"/>
                </a:solidFill>
                <a:latin typeface="Calibri"/>
                <a:ea typeface="Calibri"/>
                <a:cs typeface="Calibri"/>
                <a:sym typeface="Calibri"/>
              </a:defRPr>
            </a:lvl2pPr>
            <a:lvl3pPr marL="0" marR="0" lvl="2" indent="0" algn="r" rtl="0">
              <a:spcBef>
                <a:spcPts val="0"/>
              </a:spcBef>
              <a:buNone/>
              <a:defRPr sz="1200">
                <a:solidFill>
                  <a:srgbClr val="FFFFFF"/>
                </a:solidFill>
                <a:latin typeface="Calibri"/>
                <a:ea typeface="Calibri"/>
                <a:cs typeface="Calibri"/>
                <a:sym typeface="Calibri"/>
              </a:defRPr>
            </a:lvl3pPr>
            <a:lvl4pPr marL="0" marR="0" lvl="3" indent="0" algn="r" rtl="0">
              <a:spcBef>
                <a:spcPts val="0"/>
              </a:spcBef>
              <a:buNone/>
              <a:defRPr sz="1200">
                <a:solidFill>
                  <a:srgbClr val="FFFFFF"/>
                </a:solidFill>
                <a:latin typeface="Calibri"/>
                <a:ea typeface="Calibri"/>
                <a:cs typeface="Calibri"/>
                <a:sym typeface="Calibri"/>
              </a:defRPr>
            </a:lvl4pPr>
            <a:lvl5pPr marL="0" marR="0" lvl="4" indent="0" algn="r" rtl="0">
              <a:spcBef>
                <a:spcPts val="0"/>
              </a:spcBef>
              <a:buNone/>
              <a:defRPr sz="1200">
                <a:solidFill>
                  <a:srgbClr val="FFFFFF"/>
                </a:solidFill>
                <a:latin typeface="Calibri"/>
                <a:ea typeface="Calibri"/>
                <a:cs typeface="Calibri"/>
                <a:sym typeface="Calibri"/>
              </a:defRPr>
            </a:lvl5pPr>
            <a:lvl6pPr marL="0" marR="0" lvl="5" indent="0" algn="r" rtl="0">
              <a:spcBef>
                <a:spcPts val="0"/>
              </a:spcBef>
              <a:buNone/>
              <a:defRPr sz="1200">
                <a:solidFill>
                  <a:srgbClr val="FFFFFF"/>
                </a:solidFill>
                <a:latin typeface="Calibri"/>
                <a:ea typeface="Calibri"/>
                <a:cs typeface="Calibri"/>
                <a:sym typeface="Calibri"/>
              </a:defRPr>
            </a:lvl6pPr>
            <a:lvl7pPr marL="0" marR="0" lvl="6" indent="0" algn="r" rtl="0">
              <a:spcBef>
                <a:spcPts val="0"/>
              </a:spcBef>
              <a:buNone/>
              <a:defRPr sz="1200">
                <a:solidFill>
                  <a:srgbClr val="FFFFFF"/>
                </a:solidFill>
                <a:latin typeface="Calibri"/>
                <a:ea typeface="Calibri"/>
                <a:cs typeface="Calibri"/>
                <a:sym typeface="Calibri"/>
              </a:defRPr>
            </a:lvl7pPr>
            <a:lvl8pPr marL="0" marR="0" lvl="7" indent="0" algn="r" rtl="0">
              <a:spcBef>
                <a:spcPts val="0"/>
              </a:spcBef>
              <a:buNone/>
              <a:defRPr sz="1200">
                <a:solidFill>
                  <a:srgbClr val="FFFFFF"/>
                </a:solidFill>
                <a:latin typeface="Calibri"/>
                <a:ea typeface="Calibri"/>
                <a:cs typeface="Calibri"/>
                <a:sym typeface="Calibri"/>
              </a:defRPr>
            </a:lvl8pPr>
            <a:lvl9pPr marL="0" marR="0" lvl="8" indent="0" algn="r" rtl="0">
              <a:spcBef>
                <a:spcPts val="0"/>
              </a:spcBef>
              <a:buNone/>
              <a:defRPr sz="1200">
                <a:solidFill>
                  <a:srgbClr val="FFFFFF"/>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658777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1"/>
            <a:ext cx="12192000" cy="1168400"/>
          </a:xfrm>
          <a:solidFill>
            <a:schemeClr val="accent4">
              <a:lumMod val="20000"/>
              <a:lumOff val="80000"/>
            </a:schemeClr>
          </a:solidFill>
          <a:ln>
            <a:solidFill>
              <a:schemeClr val="tx1"/>
            </a:solidFill>
          </a:ln>
        </p:spPr>
        <p:txBody>
          <a:bodyPr anchor="b"/>
          <a:lstStyle>
            <a:lvl1pPr algn="ctr">
              <a:defRPr sz="6000" b="1"/>
            </a:lvl1pPr>
          </a:lstStyle>
          <a:p>
            <a:r>
              <a:rPr lang="en-US"/>
              <a:t>Key Word</a:t>
            </a:r>
            <a:endParaRPr lang="en-GB"/>
          </a:p>
        </p:txBody>
      </p:sp>
      <p:sp>
        <p:nvSpPr>
          <p:cNvPr id="8" name="Text Placeholder 2">
            <a:extLst>
              <a:ext uri="{FF2B5EF4-FFF2-40B4-BE49-F238E27FC236}">
                <a16:creationId xmlns:a16="http://schemas.microsoft.com/office/drawing/2014/main" id="{18CE09F5-496D-7B7B-9085-DB8C54EEB70B}"/>
              </a:ext>
            </a:extLst>
          </p:cNvPr>
          <p:cNvSpPr txBox="1">
            <a:spLocks/>
          </p:cNvSpPr>
          <p:nvPr userDrawn="1"/>
        </p:nvSpPr>
        <p:spPr>
          <a:xfrm>
            <a:off x="431800" y="3149601"/>
            <a:ext cx="11328400" cy="1066800"/>
          </a:xfrm>
          <a:prstGeom prst="rect">
            <a:avLst/>
          </a:prstGeom>
          <a:solidFill>
            <a:schemeClr val="accent6">
              <a:lumMod val="20000"/>
              <a:lumOff val="80000"/>
            </a:schemeClr>
          </a:solidFill>
          <a:ln>
            <a:solidFill>
              <a:schemeClr val="tx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609585" marR="0" lvl="0" indent="-575719" algn="l" rtl="0">
              <a:lnSpc>
                <a:spcPct val="115000"/>
              </a:lnSpc>
              <a:spcBef>
                <a:spcPts val="853"/>
              </a:spcBef>
              <a:spcAft>
                <a:spcPts val="0"/>
              </a:spcAft>
              <a:buClr>
                <a:schemeClr val="dk1"/>
              </a:buClr>
              <a:buSzPts val="3200"/>
              <a:buFont typeface="Arial"/>
              <a:buChar char="•"/>
              <a:defRPr sz="4267" b="0" i="0" u="none" strike="noStrike" cap="none">
                <a:solidFill>
                  <a:schemeClr val="dk1"/>
                </a:solidFill>
                <a:latin typeface="Calibri"/>
                <a:ea typeface="Calibri"/>
                <a:cs typeface="Calibri"/>
                <a:sym typeface="Calibri"/>
              </a:defRPr>
            </a:lvl1pPr>
            <a:lvl2pPr marL="1219170" marR="0" lvl="1" indent="-541853" algn="l" rtl="0">
              <a:lnSpc>
                <a:spcPct val="115000"/>
              </a:lnSpc>
              <a:spcBef>
                <a:spcPts val="2133"/>
              </a:spcBef>
              <a:spcAft>
                <a:spcPts val="0"/>
              </a:spcAft>
              <a:buClr>
                <a:schemeClr val="dk1"/>
              </a:buClr>
              <a:buSzPts val="2800"/>
              <a:buFont typeface="Arial"/>
              <a:buChar char="–"/>
              <a:defRPr sz="3733" b="0" i="0" u="none" strike="noStrike" cap="none">
                <a:solidFill>
                  <a:schemeClr val="dk1"/>
                </a:solidFill>
                <a:latin typeface="Calibri"/>
                <a:ea typeface="Calibri"/>
                <a:cs typeface="Calibri"/>
                <a:sym typeface="Calibri"/>
              </a:defRPr>
            </a:lvl2pPr>
            <a:lvl3pPr marL="1828754" marR="0" lvl="2" indent="-507987" algn="l" rtl="0">
              <a:lnSpc>
                <a:spcPct val="115000"/>
              </a:lnSpc>
              <a:spcBef>
                <a:spcPts val="2133"/>
              </a:spcBef>
              <a:spcAft>
                <a:spcPts val="0"/>
              </a:spcAft>
              <a:buClr>
                <a:schemeClr val="dk1"/>
              </a:buClr>
              <a:buSzPts val="2400"/>
              <a:buFont typeface="Arial"/>
              <a:buChar char="•"/>
              <a:defRPr sz="3200" b="0" i="0" u="none" strike="noStrike" cap="none">
                <a:solidFill>
                  <a:schemeClr val="dk1"/>
                </a:solidFill>
                <a:latin typeface="Calibri"/>
                <a:ea typeface="Calibri"/>
                <a:cs typeface="Calibri"/>
                <a:sym typeface="Calibri"/>
              </a:defRPr>
            </a:lvl3pPr>
            <a:lvl4pPr marL="2438339" marR="0" lvl="3"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4pPr>
            <a:lvl5pPr marL="3047924" marR="0" lvl="4"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5pPr>
            <a:lvl6pPr marL="3657509" marR="0" lvl="5"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6pPr>
            <a:lvl7pPr marL="4267093" marR="0" lvl="6"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7pPr>
            <a:lvl8pPr marL="4876678" marR="0" lvl="7"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8pPr>
            <a:lvl9pPr marL="5486263" marR="0" lvl="8" indent="-474121" algn="l" rtl="0">
              <a:lnSpc>
                <a:spcPct val="115000"/>
              </a:lnSpc>
              <a:spcBef>
                <a:spcPts val="2133"/>
              </a:spcBef>
              <a:spcAft>
                <a:spcPts val="2133"/>
              </a:spcAft>
              <a:buClr>
                <a:schemeClr val="dk1"/>
              </a:buClr>
              <a:buSzPts val="2000"/>
              <a:buFont typeface="Arial"/>
              <a:buChar char="•"/>
              <a:defRPr sz="2667" b="0" i="0" u="none" strike="noStrike" cap="none">
                <a:solidFill>
                  <a:schemeClr val="dk1"/>
                </a:solidFill>
                <a:latin typeface="Calibri"/>
                <a:ea typeface="Calibri"/>
                <a:cs typeface="Calibri"/>
                <a:sym typeface="Calibri"/>
              </a:defRPr>
            </a:lvl9pPr>
          </a:lstStyle>
          <a:p>
            <a:pPr marL="33866" indent="0">
              <a:buNone/>
            </a:pPr>
            <a:r>
              <a:rPr sz="2600" b="1">
                <a:latin typeface="+mj-lt"/>
              </a:rPr>
              <a:t>Variation: </a:t>
            </a:r>
          </a:p>
        </p:txBody>
      </p:sp>
      <p:sp>
        <p:nvSpPr>
          <p:cNvPr id="9" name="Text Placeholder 2">
            <a:extLst>
              <a:ext uri="{FF2B5EF4-FFF2-40B4-BE49-F238E27FC236}">
                <a16:creationId xmlns:a16="http://schemas.microsoft.com/office/drawing/2014/main" id="{235202D4-1B41-BB84-5CC7-AECCF5A15823}"/>
              </a:ext>
            </a:extLst>
          </p:cNvPr>
          <p:cNvSpPr txBox="1">
            <a:spLocks/>
          </p:cNvSpPr>
          <p:nvPr userDrawn="1"/>
        </p:nvSpPr>
        <p:spPr>
          <a:xfrm>
            <a:off x="431800" y="4533902"/>
            <a:ext cx="11328400" cy="1778000"/>
          </a:xfrm>
          <a:prstGeom prst="rect">
            <a:avLst/>
          </a:prstGeom>
          <a:solidFill>
            <a:schemeClr val="accent4">
              <a:lumMod val="20000"/>
              <a:lumOff val="80000"/>
            </a:schemeClr>
          </a:solidFill>
          <a:ln>
            <a:solidFill>
              <a:schemeClr val="tx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609585" marR="0" lvl="0" indent="-575719" algn="l" rtl="0">
              <a:lnSpc>
                <a:spcPct val="115000"/>
              </a:lnSpc>
              <a:spcBef>
                <a:spcPts val="853"/>
              </a:spcBef>
              <a:spcAft>
                <a:spcPts val="0"/>
              </a:spcAft>
              <a:buClr>
                <a:schemeClr val="dk1"/>
              </a:buClr>
              <a:buSzPts val="3200"/>
              <a:buFont typeface="Arial"/>
              <a:buChar char="•"/>
              <a:defRPr sz="4267" b="0" i="0" u="none" strike="noStrike" cap="none">
                <a:solidFill>
                  <a:schemeClr val="dk1"/>
                </a:solidFill>
                <a:latin typeface="Calibri"/>
                <a:ea typeface="Calibri"/>
                <a:cs typeface="Calibri"/>
                <a:sym typeface="Calibri"/>
              </a:defRPr>
            </a:lvl1pPr>
            <a:lvl2pPr marL="1219170" marR="0" lvl="1" indent="-541853" algn="l" rtl="0">
              <a:lnSpc>
                <a:spcPct val="115000"/>
              </a:lnSpc>
              <a:spcBef>
                <a:spcPts val="2133"/>
              </a:spcBef>
              <a:spcAft>
                <a:spcPts val="0"/>
              </a:spcAft>
              <a:buClr>
                <a:schemeClr val="dk1"/>
              </a:buClr>
              <a:buSzPts val="2800"/>
              <a:buFont typeface="Arial"/>
              <a:buChar char="–"/>
              <a:defRPr sz="3733" b="0" i="0" u="none" strike="noStrike" cap="none">
                <a:solidFill>
                  <a:schemeClr val="dk1"/>
                </a:solidFill>
                <a:latin typeface="Calibri"/>
                <a:ea typeface="Calibri"/>
                <a:cs typeface="Calibri"/>
                <a:sym typeface="Calibri"/>
              </a:defRPr>
            </a:lvl2pPr>
            <a:lvl3pPr marL="1828754" marR="0" lvl="2" indent="-507987" algn="l" rtl="0">
              <a:lnSpc>
                <a:spcPct val="115000"/>
              </a:lnSpc>
              <a:spcBef>
                <a:spcPts val="2133"/>
              </a:spcBef>
              <a:spcAft>
                <a:spcPts val="0"/>
              </a:spcAft>
              <a:buClr>
                <a:schemeClr val="dk1"/>
              </a:buClr>
              <a:buSzPts val="2400"/>
              <a:buFont typeface="Arial"/>
              <a:buChar char="•"/>
              <a:defRPr sz="3200" b="0" i="0" u="none" strike="noStrike" cap="none">
                <a:solidFill>
                  <a:schemeClr val="dk1"/>
                </a:solidFill>
                <a:latin typeface="Calibri"/>
                <a:ea typeface="Calibri"/>
                <a:cs typeface="Calibri"/>
                <a:sym typeface="Calibri"/>
              </a:defRPr>
            </a:lvl3pPr>
            <a:lvl4pPr marL="2438339" marR="0" lvl="3"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4pPr>
            <a:lvl5pPr marL="3047924" marR="0" lvl="4"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5pPr>
            <a:lvl6pPr marL="3657509" marR="0" lvl="5"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6pPr>
            <a:lvl7pPr marL="4267093" marR="0" lvl="6"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7pPr>
            <a:lvl8pPr marL="4876678" marR="0" lvl="7"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8pPr>
            <a:lvl9pPr marL="5486263" marR="0" lvl="8" indent="-474121" algn="l" rtl="0">
              <a:lnSpc>
                <a:spcPct val="115000"/>
              </a:lnSpc>
              <a:spcBef>
                <a:spcPts val="2133"/>
              </a:spcBef>
              <a:spcAft>
                <a:spcPts val="2133"/>
              </a:spcAft>
              <a:buClr>
                <a:schemeClr val="dk1"/>
              </a:buClr>
              <a:buSzPts val="2000"/>
              <a:buFont typeface="Arial"/>
              <a:buChar char="•"/>
              <a:defRPr sz="2667" b="0" i="0" u="none" strike="noStrike" cap="none">
                <a:solidFill>
                  <a:schemeClr val="dk1"/>
                </a:solidFill>
                <a:latin typeface="Calibri"/>
                <a:ea typeface="Calibri"/>
                <a:cs typeface="Calibri"/>
                <a:sym typeface="Calibri"/>
              </a:defRPr>
            </a:lvl9pPr>
          </a:lstStyle>
          <a:p>
            <a:pPr marL="33866" indent="0">
              <a:buNone/>
            </a:pPr>
            <a:r>
              <a:rPr sz="2600" b="1">
                <a:latin typeface="+mj-lt"/>
              </a:rPr>
              <a:t>Morphology: </a:t>
            </a:r>
            <a:r>
              <a:rPr sz="2600">
                <a:latin typeface="+mj-lt"/>
              </a:rPr>
              <a:t> </a:t>
            </a:r>
          </a:p>
        </p:txBody>
      </p:sp>
      <p:sp>
        <p:nvSpPr>
          <p:cNvPr id="10" name="Text Placeholder 2">
            <a:extLst>
              <a:ext uri="{FF2B5EF4-FFF2-40B4-BE49-F238E27FC236}">
                <a16:creationId xmlns:a16="http://schemas.microsoft.com/office/drawing/2014/main" id="{18CE09F5-496D-7B7B-9085-DB8C54EEB70B}"/>
              </a:ext>
            </a:extLst>
          </p:cNvPr>
          <p:cNvSpPr txBox="1">
            <a:spLocks/>
          </p:cNvSpPr>
          <p:nvPr userDrawn="1"/>
        </p:nvSpPr>
        <p:spPr>
          <a:xfrm>
            <a:off x="431800" y="1625601"/>
            <a:ext cx="11328400" cy="1066800"/>
          </a:xfrm>
          <a:prstGeom prst="rect">
            <a:avLst/>
          </a:prstGeom>
          <a:solidFill>
            <a:schemeClr val="accent2">
              <a:lumMod val="20000"/>
              <a:lumOff val="80000"/>
            </a:schemeClr>
          </a:solidFill>
          <a:ln>
            <a:solidFill>
              <a:schemeClr val="tx1"/>
            </a:solid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609585" marR="0" lvl="0" indent="-575719" algn="l" rtl="0">
              <a:lnSpc>
                <a:spcPct val="115000"/>
              </a:lnSpc>
              <a:spcBef>
                <a:spcPts val="853"/>
              </a:spcBef>
              <a:spcAft>
                <a:spcPts val="0"/>
              </a:spcAft>
              <a:buClr>
                <a:schemeClr val="dk1"/>
              </a:buClr>
              <a:buSzPts val="3200"/>
              <a:buFont typeface="Arial"/>
              <a:buChar char="•"/>
              <a:defRPr sz="4267" b="0" i="0" u="none" strike="noStrike" cap="none">
                <a:solidFill>
                  <a:schemeClr val="dk1"/>
                </a:solidFill>
                <a:latin typeface="Calibri"/>
                <a:ea typeface="Calibri"/>
                <a:cs typeface="Calibri"/>
                <a:sym typeface="Calibri"/>
              </a:defRPr>
            </a:lvl1pPr>
            <a:lvl2pPr marL="1219170" marR="0" lvl="1" indent="-541853" algn="l" rtl="0">
              <a:lnSpc>
                <a:spcPct val="115000"/>
              </a:lnSpc>
              <a:spcBef>
                <a:spcPts val="2133"/>
              </a:spcBef>
              <a:spcAft>
                <a:spcPts val="0"/>
              </a:spcAft>
              <a:buClr>
                <a:schemeClr val="dk1"/>
              </a:buClr>
              <a:buSzPts val="2800"/>
              <a:buFont typeface="Arial"/>
              <a:buChar char="–"/>
              <a:defRPr sz="3733" b="0" i="0" u="none" strike="noStrike" cap="none">
                <a:solidFill>
                  <a:schemeClr val="dk1"/>
                </a:solidFill>
                <a:latin typeface="Calibri"/>
                <a:ea typeface="Calibri"/>
                <a:cs typeface="Calibri"/>
                <a:sym typeface="Calibri"/>
              </a:defRPr>
            </a:lvl2pPr>
            <a:lvl3pPr marL="1828754" marR="0" lvl="2" indent="-507987" algn="l" rtl="0">
              <a:lnSpc>
                <a:spcPct val="115000"/>
              </a:lnSpc>
              <a:spcBef>
                <a:spcPts val="2133"/>
              </a:spcBef>
              <a:spcAft>
                <a:spcPts val="0"/>
              </a:spcAft>
              <a:buClr>
                <a:schemeClr val="dk1"/>
              </a:buClr>
              <a:buSzPts val="2400"/>
              <a:buFont typeface="Arial"/>
              <a:buChar char="•"/>
              <a:defRPr sz="3200" b="0" i="0" u="none" strike="noStrike" cap="none">
                <a:solidFill>
                  <a:schemeClr val="dk1"/>
                </a:solidFill>
                <a:latin typeface="Calibri"/>
                <a:ea typeface="Calibri"/>
                <a:cs typeface="Calibri"/>
                <a:sym typeface="Calibri"/>
              </a:defRPr>
            </a:lvl3pPr>
            <a:lvl4pPr marL="2438339" marR="0" lvl="3"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4pPr>
            <a:lvl5pPr marL="3047924" marR="0" lvl="4"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5pPr>
            <a:lvl6pPr marL="3657509" marR="0" lvl="5"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6pPr>
            <a:lvl7pPr marL="4267093" marR="0" lvl="6"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7pPr>
            <a:lvl8pPr marL="4876678" marR="0" lvl="7" indent="-474121" algn="l" rtl="0">
              <a:lnSpc>
                <a:spcPct val="115000"/>
              </a:lnSpc>
              <a:spcBef>
                <a:spcPts val="2133"/>
              </a:spcBef>
              <a:spcAft>
                <a:spcPts val="0"/>
              </a:spcAft>
              <a:buClr>
                <a:schemeClr val="dk1"/>
              </a:buClr>
              <a:buSzPts val="2000"/>
              <a:buFont typeface="Arial"/>
              <a:buChar char="•"/>
              <a:defRPr sz="2667" b="0" i="0" u="none" strike="noStrike" cap="none">
                <a:solidFill>
                  <a:schemeClr val="dk1"/>
                </a:solidFill>
                <a:latin typeface="Calibri"/>
                <a:ea typeface="Calibri"/>
                <a:cs typeface="Calibri"/>
                <a:sym typeface="Calibri"/>
              </a:defRPr>
            </a:lvl8pPr>
            <a:lvl9pPr marL="5486263" marR="0" lvl="8" indent="-474121" algn="l" rtl="0">
              <a:lnSpc>
                <a:spcPct val="115000"/>
              </a:lnSpc>
              <a:spcBef>
                <a:spcPts val="2133"/>
              </a:spcBef>
              <a:spcAft>
                <a:spcPts val="2133"/>
              </a:spcAft>
              <a:buClr>
                <a:schemeClr val="dk1"/>
              </a:buClr>
              <a:buSzPts val="2000"/>
              <a:buFont typeface="Arial"/>
              <a:buChar char="•"/>
              <a:defRPr sz="2667" b="0" i="0" u="none" strike="noStrike" cap="none">
                <a:solidFill>
                  <a:schemeClr val="dk1"/>
                </a:solidFill>
                <a:latin typeface="Calibri"/>
                <a:ea typeface="Calibri"/>
                <a:cs typeface="Calibri"/>
                <a:sym typeface="Calibri"/>
              </a:defRPr>
            </a:lvl9pPr>
          </a:lstStyle>
          <a:p>
            <a:pPr marL="33866" indent="0">
              <a:buNone/>
            </a:pPr>
            <a:r>
              <a:rPr lang="en-GB" sz="2600" b="1">
                <a:latin typeface="+mj-lt"/>
              </a:rPr>
              <a:t>Definition</a:t>
            </a:r>
            <a:r>
              <a:rPr sz="2600" b="1">
                <a:latin typeface="+mj-lt"/>
              </a:rPr>
              <a:t>: </a:t>
            </a:r>
          </a:p>
        </p:txBody>
      </p:sp>
    </p:spTree>
    <p:extLst>
      <p:ext uri="{BB962C8B-B14F-4D97-AF65-F5344CB8AC3E}">
        <p14:creationId xmlns:p14="http://schemas.microsoft.com/office/powerpoint/2010/main" val="190958492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D3BA5C-29AB-4F31-9424-6C6804BC83E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25173768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ED3BA5C-29AB-4F31-9424-6C6804BC83E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24518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D3BA5C-29AB-4F31-9424-6C6804BC83E9}"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37885431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D3BA5C-29AB-4F31-9424-6C6804BC83E9}"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4362982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D3BA5C-29AB-4F31-9424-6C6804BC83E9}"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31349277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3BA5C-29AB-4F31-9424-6C6804BC83E9}"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113583167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ED3BA5C-29AB-4F31-9424-6C6804BC83E9}"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413909041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ED3BA5C-29AB-4F31-9424-6C6804BC83E9}"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28375512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D3BA5C-29AB-4F31-9424-6C6804BC83E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30334517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D3BA5C-29AB-4F31-9424-6C6804BC83E9}"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E29093-A821-4CBA-B865-6BF0E892FA9C}" type="slidenum">
              <a:rPr lang="en-GB" smtClean="0"/>
              <a:t>‹#›</a:t>
            </a:fld>
            <a:endParaRPr lang="en-GB"/>
          </a:p>
        </p:txBody>
      </p:sp>
    </p:spTree>
    <p:extLst>
      <p:ext uri="{BB962C8B-B14F-4D97-AF65-F5344CB8AC3E}">
        <p14:creationId xmlns:p14="http://schemas.microsoft.com/office/powerpoint/2010/main" val="357049464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7CA0979-F579-4E9B-A675-1F5ABBFF00DB}" type="datetimeFigureOut">
              <a:rPr lang="en-US" dirty="0"/>
              <a:t>9/8/2026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417789399"/>
      </p:ext>
    </p:extLst>
  </p:cSld>
  <p:clrMapOvr>
    <a:masterClrMapping/>
  </p:clrMapOvr>
  <p:hf sldNum="0" hdr="0" ftr="0"/>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3E7156E-175E-4DBA-9D21-B772C320F342}" type="datetimeFigureOut">
              <a:rPr lang="en-US" dirty="0"/>
              <a:t>9/8/2026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464817262"/>
      </p:ext>
    </p:extLst>
  </p:cSld>
  <p:clrMapOvr>
    <a:masterClrMapping/>
  </p:clrMapOvr>
  <p:hf sldNum="0" hdr="0" ftr="0"/>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04895F6E-3D02-4292-95D1-C62B3126321B}" type="datetimeFigureOut">
              <a:rPr lang="en-US" dirty="0"/>
              <a:t>9/8/2026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975600668"/>
      </p:ext>
    </p:extLst>
  </p:cSld>
  <p:clrMapOvr>
    <a:masterClrMapping/>
  </p:clrMapOvr>
  <p:hf sldNum="0" hdr="0" ftr="0"/>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DCB5ACB-D10C-44A8-9570-124370F4CB38}" type="datetimeFigureOut">
              <a:rPr lang="en-US" dirty="0"/>
              <a:t>9/8/2026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212570915"/>
      </p:ext>
    </p:extLst>
  </p:cSld>
  <p:clrMapOvr>
    <a:masterClrMapping/>
  </p:clrMapOvr>
  <p:hf sldNum="0" hdr="0" ftr="0"/>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8D84F4-0E7A-4BDE-98C6-AE68FB974645}" type="datetimeFigureOut">
              <a:rPr lang="en-US" dirty="0"/>
              <a:t>9/8/2026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326442118"/>
      </p:ext>
    </p:extLst>
  </p:cSld>
  <p:clrMapOvr>
    <a:masterClrMapping/>
  </p:clrMapOvr>
  <p:hf sldNum="0" hdr="0" ftr="0"/>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CBEFF1D8-9801-4C4B-92F3-66C9A863BD74}" type="datetimeFigureOut">
              <a:rPr lang="en-US" dirty="0"/>
              <a:t>9/8/2026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055537860"/>
      </p:ext>
    </p:extLst>
  </p:cSld>
  <p:clrMapOvr>
    <a:masterClrMapping/>
  </p:clrMapOvr>
  <p:hf sldNum="0" hdr="0" ftr="0"/>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61FE8FD-B23E-4E1A-83EF-0847EBEA0105}" type="datetimeFigureOut">
              <a:rPr lang="en-US" dirty="0"/>
              <a:t>9/8/2026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302985424"/>
      </p:ext>
    </p:extLst>
  </p:cSld>
  <p:clrMapOvr>
    <a:masterClrMapping/>
  </p:clrMapOvr>
  <p:hf sldNum="0" hdr="0" ftr="0"/>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8DDF891E-A7C2-465C-AD39-8EDCB0F58E3C}" type="datetimeFigureOut">
              <a:rPr lang="en-US" dirty="0"/>
              <a:t>9/8/2026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227635783"/>
      </p:ext>
    </p:extLst>
  </p:cSld>
  <p:clrMapOvr>
    <a:masterClrMapping/>
  </p:clrMapOvr>
  <p:hf sldNum="0" hdr="0" ftr="0"/>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noChangeAspect="1"/>
          </p:cNvSpPr>
          <p:nvPr>
            <p:ph type="pic" idx="1"/>
          </p:nvPr>
        </p:nvSpPr>
        <p:spPr>
          <a:xfrm>
            <a:off x="5063319" y="657103"/>
            <a:ext cx="6483687" cy="555590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39F93E5-AFB6-485C-8E3C-32F92A07875F}" type="datetimeFigureOut">
              <a:rPr lang="en-US" dirty="0"/>
              <a:t>9/8/2026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4103812698"/>
      </p:ext>
    </p:extLst>
  </p:cSld>
  <p:clrMapOvr>
    <a:masterClrMapping/>
  </p:clrMapOvr>
  <p:hf sldNum="0" hdr="0" ftr="0"/>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F7E76D0F-5A12-4D0A-80B0-1A6122B61E7B}" type="datetimeFigureOut">
              <a:rPr lang="en-US" dirty="0"/>
              <a:t>9/8/2026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67540227"/>
      </p:ext>
    </p:extLst>
  </p:cSld>
  <p:clrMapOvr>
    <a:masterClrMapping/>
  </p:clrMapOvr>
  <p:hf sldNum="0" hdr="0" ftr="0"/>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8B9E8C84-89CA-44AB-B0BE-5C91BAF75478}" type="datetimeFigureOut">
              <a:rPr lang="en-US" dirty="0"/>
              <a:t>9/8/2026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207609148"/>
      </p:ext>
    </p:extLst>
  </p:cSld>
  <p:clrMapOvr>
    <a:masterClrMapping/>
  </p:clrMapOvr>
  <p:hf sldNum="0" hdr="0" ftr="0"/>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06494033"/>
      </p:ext>
    </p:extLst>
  </p:cSld>
  <p:clrMapOvr>
    <a:masterClrMapping/>
  </p:clrMapOvr>
  <p:hf sldNum="0" hdr="0" ftr="0"/>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body" type="tx">
  <p:cSld name="1_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4698770"/>
      </p:ext>
    </p:extLst>
  </p:cSld>
  <p:clrMapOvr>
    <a:masterClrMapping/>
  </p:clrMapOvr>
  <p:hf sldNum="0" hdr="0" ftr="0"/>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09600" y="274637"/>
            <a:ext cx="10972800" cy="11432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1pPr>
            <a:lvl2pPr marL="0" marR="0" lvl="1"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2pPr>
            <a:lvl3pPr marL="0" marR="0" lvl="2"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3pPr>
            <a:lvl4pPr marL="0" marR="0" lvl="3"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4pPr>
            <a:lvl5pPr marL="0" marR="0" lvl="4" indent="0" algn="l" rtl="0">
              <a:spcBef>
                <a:spcPts val="0"/>
              </a:spcBef>
              <a:spcAft>
                <a:spcPts val="0"/>
              </a:spcAft>
              <a:buSzPts val="2800"/>
              <a:buNone/>
              <a:defRPr sz="4400" b="1" i="0" u="none" strike="noStrike" cap="none">
                <a:solidFill>
                  <a:srgbClr val="FFFF00"/>
                </a:solidFill>
                <a:latin typeface="Arial"/>
                <a:ea typeface="Arial"/>
                <a:cs typeface="Arial"/>
                <a:sym typeface="Arial"/>
              </a:defRPr>
            </a:lvl5pPr>
            <a:lvl6pPr marL="457189" marR="0" lvl="5"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6pPr>
            <a:lvl7pPr marL="914377" marR="0" lvl="6"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7pPr>
            <a:lvl8pPr marL="1371566" marR="0" lvl="7"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8pPr>
            <a:lvl9pPr marL="1828754" marR="0" lvl="8" indent="0" algn="l" rtl="0">
              <a:spcBef>
                <a:spcPts val="0"/>
              </a:spcBef>
              <a:spcAft>
                <a:spcPts val="0"/>
              </a:spcAft>
              <a:buSzPts val="2800"/>
              <a:buNone/>
              <a:defRPr sz="4400" b="0" i="0" u="none" strike="noStrike" cap="none">
                <a:solidFill>
                  <a:schemeClr val="lt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609600" y="1295400"/>
            <a:ext cx="10972800" cy="4526000"/>
          </a:xfrm>
          <a:prstGeom prst="rect">
            <a:avLst/>
          </a:prstGeom>
          <a:noFill/>
          <a:ln>
            <a:noFill/>
          </a:ln>
        </p:spPr>
        <p:txBody>
          <a:bodyPr spcFirstLastPara="1" wrap="square" lIns="91425" tIns="91425" rIns="91425" bIns="91425" anchor="t" anchorCtr="0">
            <a:noAutofit/>
          </a:bodyPr>
          <a:lstStyle>
            <a:lvl1pPr marL="609585" marR="0" lvl="0" indent="-482588" algn="l" rtl="0">
              <a:spcBef>
                <a:spcPts val="533"/>
              </a:spcBef>
              <a:spcAft>
                <a:spcPts val="0"/>
              </a:spcAft>
              <a:buClr>
                <a:schemeClr val="lt1"/>
              </a:buClr>
              <a:buSzPts val="2100"/>
              <a:buFont typeface="Arial"/>
              <a:buChar char="•"/>
              <a:defRPr sz="2800" b="0" i="0" u="none" strike="noStrike" cap="none">
                <a:solidFill>
                  <a:schemeClr val="lt1"/>
                </a:solidFill>
                <a:latin typeface="Arial"/>
                <a:ea typeface="Arial"/>
                <a:cs typeface="Arial"/>
                <a:sym typeface="Arial"/>
              </a:defRPr>
            </a:lvl1pPr>
            <a:lvl2pPr marL="1219170" marR="0" lvl="1" indent="-457189" algn="l" rtl="0">
              <a:spcBef>
                <a:spcPts val="533"/>
              </a:spcBef>
              <a:spcAft>
                <a:spcPts val="0"/>
              </a:spcAft>
              <a:buClr>
                <a:schemeClr val="lt1"/>
              </a:buClr>
              <a:buSzPts val="1800"/>
              <a:buFont typeface="Arial"/>
              <a:buChar char="–"/>
              <a:defRPr sz="2400" b="0" i="0" u="none" strike="noStrike" cap="none">
                <a:solidFill>
                  <a:schemeClr val="lt1"/>
                </a:solidFill>
                <a:latin typeface="Arial"/>
                <a:ea typeface="Arial"/>
                <a:cs typeface="Arial"/>
                <a:sym typeface="Arial"/>
              </a:defRPr>
            </a:lvl2pPr>
            <a:lvl3pPr marL="1828754" marR="0" lvl="2" indent="-457189" algn="l" rtl="0">
              <a:spcBef>
                <a:spcPts val="533"/>
              </a:spcBef>
              <a:spcAft>
                <a:spcPts val="0"/>
              </a:spcAft>
              <a:buClr>
                <a:srgbClr val="4DBCE9"/>
              </a:buClr>
              <a:buSzPts val="1800"/>
              <a:buFont typeface="Arial"/>
              <a:buChar char="•"/>
              <a:defRPr sz="2400" b="0" i="0" u="none" strike="noStrike" cap="none">
                <a:solidFill>
                  <a:srgbClr val="4DBCE9"/>
                </a:solidFill>
                <a:latin typeface="Arial"/>
                <a:ea typeface="Arial"/>
                <a:cs typeface="Arial"/>
                <a:sym typeface="Arial"/>
              </a:defRPr>
            </a:lvl3pPr>
            <a:lvl4pPr marL="2438339" marR="0" lvl="3" indent="-431789" algn="l" rtl="0">
              <a:spcBef>
                <a:spcPts val="400"/>
              </a:spcBef>
              <a:spcAft>
                <a:spcPts val="0"/>
              </a:spcAft>
              <a:buClr>
                <a:srgbClr val="26ADE4"/>
              </a:buClr>
              <a:buSzPts val="1500"/>
              <a:buFont typeface="Arial"/>
              <a:buChar char="–"/>
              <a:defRPr sz="2000" b="0" i="0" u="none" strike="noStrike" cap="none">
                <a:solidFill>
                  <a:srgbClr val="26ADE4"/>
                </a:solidFill>
                <a:latin typeface="Arial"/>
                <a:ea typeface="Arial"/>
                <a:cs typeface="Arial"/>
                <a:sym typeface="Arial"/>
              </a:defRPr>
            </a:lvl4pPr>
            <a:lvl5pPr marL="3047924" marR="0" lvl="4" indent="-431789" algn="l" rtl="0">
              <a:spcBef>
                <a:spcPts val="400"/>
              </a:spcBef>
              <a:spcAft>
                <a:spcPts val="0"/>
              </a:spcAft>
              <a:buClr>
                <a:schemeClr val="lt1"/>
              </a:buClr>
              <a:buSzPts val="1500"/>
              <a:buFont typeface="Arial"/>
              <a:buChar char="»"/>
              <a:defRPr sz="2000" b="0" i="0" u="none" strike="noStrike" cap="none">
                <a:solidFill>
                  <a:schemeClr val="lt1"/>
                </a:solidFill>
                <a:latin typeface="Arial"/>
                <a:ea typeface="Arial"/>
                <a:cs typeface="Arial"/>
                <a:sym typeface="Arial"/>
              </a:defRPr>
            </a:lvl5pPr>
            <a:lvl6pPr marL="3657509" marR="0" lvl="5" indent="-431789" algn="l" rtl="0">
              <a:spcBef>
                <a:spcPts val="400"/>
              </a:spcBef>
              <a:spcAft>
                <a:spcPts val="0"/>
              </a:spcAft>
              <a:buClr>
                <a:schemeClr val="lt1"/>
              </a:buClr>
              <a:buSzPts val="1500"/>
              <a:buFont typeface="Arial"/>
              <a:buChar char="•"/>
              <a:defRPr sz="2000" b="0" i="0" u="none" strike="noStrike" cap="none">
                <a:solidFill>
                  <a:schemeClr val="lt1"/>
                </a:solidFill>
                <a:latin typeface="Calibri"/>
                <a:ea typeface="Calibri"/>
                <a:cs typeface="Calibri"/>
                <a:sym typeface="Calibri"/>
              </a:defRPr>
            </a:lvl6pPr>
            <a:lvl7pPr marL="4267093" marR="0" lvl="6" indent="-431789" algn="l" rtl="0">
              <a:spcBef>
                <a:spcPts val="2133"/>
              </a:spcBef>
              <a:spcAft>
                <a:spcPts val="0"/>
              </a:spcAft>
              <a:buClr>
                <a:schemeClr val="lt1"/>
              </a:buClr>
              <a:buSzPts val="1500"/>
              <a:buFont typeface="Arial"/>
              <a:buChar char="•"/>
              <a:defRPr sz="2000" b="0" i="0" u="none" strike="noStrike" cap="none">
                <a:solidFill>
                  <a:schemeClr val="lt1"/>
                </a:solidFill>
                <a:latin typeface="Calibri"/>
                <a:ea typeface="Calibri"/>
                <a:cs typeface="Calibri"/>
                <a:sym typeface="Calibri"/>
              </a:defRPr>
            </a:lvl7pPr>
            <a:lvl8pPr marL="4876678" marR="0" lvl="7" indent="-431789" algn="l" rtl="0">
              <a:spcBef>
                <a:spcPts val="2133"/>
              </a:spcBef>
              <a:spcAft>
                <a:spcPts val="0"/>
              </a:spcAft>
              <a:buClr>
                <a:schemeClr val="lt1"/>
              </a:buClr>
              <a:buSzPts val="1500"/>
              <a:buFont typeface="Arial"/>
              <a:buChar char="•"/>
              <a:defRPr sz="2000" b="0" i="0" u="none" strike="noStrike" cap="none">
                <a:solidFill>
                  <a:schemeClr val="lt1"/>
                </a:solidFill>
                <a:latin typeface="Calibri"/>
                <a:ea typeface="Calibri"/>
                <a:cs typeface="Calibri"/>
                <a:sym typeface="Calibri"/>
              </a:defRPr>
            </a:lvl8pPr>
            <a:lvl9pPr marL="5486263" marR="0" lvl="8" indent="-431789" algn="l" rtl="0">
              <a:spcBef>
                <a:spcPts val="2133"/>
              </a:spcBef>
              <a:spcAft>
                <a:spcPts val="2133"/>
              </a:spcAft>
              <a:buClr>
                <a:schemeClr val="lt1"/>
              </a:buClr>
              <a:buSzPts val="1500"/>
              <a:buFont typeface="Arial"/>
              <a:buChar char="•"/>
              <a:defRPr sz="2000" b="0" i="0" u="none" strike="noStrike" cap="none">
                <a:solidFill>
                  <a:schemeClr val="lt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609600" y="6356351"/>
            <a:ext cx="2844800" cy="365200"/>
          </a:xfrm>
          <a:prstGeom prst="rect">
            <a:avLst/>
          </a:prstGeom>
          <a:noFill/>
          <a:ln>
            <a:noFill/>
          </a:ln>
        </p:spPr>
        <p:txBody>
          <a:bodyPr spcFirstLastPara="1" wrap="square" lIns="68575" tIns="68575" rIns="68575" bIns="68575" anchor="ctr" anchorCtr="0">
            <a:noAutofit/>
          </a:bodyPr>
          <a:lstStyle>
            <a:lvl1pPr marL="0" marR="0" lvl="0" indent="0" algn="l" rtl="0">
              <a:spcBef>
                <a:spcPts val="0"/>
              </a:spcBef>
              <a:spcAft>
                <a:spcPts val="0"/>
              </a:spcAft>
              <a:buSzPts val="1100"/>
              <a:buNone/>
              <a:defRPr sz="1200">
                <a:solidFill>
                  <a:srgbClr val="FFFFFF"/>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4165600" y="6356351"/>
            <a:ext cx="3860800" cy="365200"/>
          </a:xfrm>
          <a:prstGeom prst="rect">
            <a:avLst/>
          </a:prstGeom>
          <a:noFill/>
          <a:ln>
            <a:noFill/>
          </a:ln>
        </p:spPr>
        <p:txBody>
          <a:bodyPr spcFirstLastPara="1" wrap="square" lIns="68575" tIns="68575" rIns="68575" bIns="68575" anchor="ctr" anchorCtr="0">
            <a:noAutofit/>
          </a:bodyPr>
          <a:lstStyle>
            <a:lvl1pPr marL="0" marR="0" lvl="0" indent="0" algn="ctr" rtl="0">
              <a:spcBef>
                <a:spcPts val="0"/>
              </a:spcBef>
              <a:spcAft>
                <a:spcPts val="0"/>
              </a:spcAft>
              <a:buSzPts val="1100"/>
              <a:buNone/>
              <a:defRPr sz="1200">
                <a:solidFill>
                  <a:srgbClr val="FFFFFF"/>
                </a:solidFill>
                <a:latin typeface="Calibri"/>
                <a:ea typeface="Calibri"/>
                <a:cs typeface="Calibri"/>
                <a:sym typeface="Calibri"/>
              </a:defRPr>
            </a:lvl1pPr>
            <a:lvl2pPr marL="457189" marR="0" lvl="1"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2pPr>
            <a:lvl3pPr marL="914377" marR="0" lvl="2"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3pPr>
            <a:lvl4pPr marL="1371566" marR="0" lvl="3"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4pPr>
            <a:lvl5pPr marL="1828754" marR="0" lvl="4"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5pPr>
            <a:lvl6pPr marL="2285943" marR="0" lvl="5"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6pPr>
            <a:lvl7pPr marL="2743131" marR="0" lvl="6"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7pPr>
            <a:lvl8pPr marL="3200320" marR="0" lvl="7"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8pPr>
            <a:lvl9pPr marL="3657509" marR="0" lvl="8" indent="0" algn="l" rtl="0">
              <a:spcBef>
                <a:spcPts val="0"/>
              </a:spcBef>
              <a:spcAft>
                <a:spcPts val="0"/>
              </a:spcAft>
              <a:buSzPts val="1100"/>
              <a:buNone/>
              <a:defRPr sz="1867" b="0" i="0" u="none" strike="noStrike" cap="none">
                <a:solidFill>
                  <a:schemeClr val="lt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8737600" y="6356351"/>
            <a:ext cx="28448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a:solidFill>
                  <a:srgbClr val="FFFFFF"/>
                </a:solidFill>
                <a:latin typeface="Calibri"/>
                <a:ea typeface="Calibri"/>
                <a:cs typeface="Calibri"/>
                <a:sym typeface="Calibri"/>
              </a:defRPr>
            </a:lvl1pPr>
            <a:lvl2pPr marL="0" marR="0" lvl="1" indent="0" algn="r" rtl="0">
              <a:spcBef>
                <a:spcPts val="0"/>
              </a:spcBef>
              <a:buNone/>
              <a:defRPr sz="1200">
                <a:solidFill>
                  <a:srgbClr val="FFFFFF"/>
                </a:solidFill>
                <a:latin typeface="Calibri"/>
                <a:ea typeface="Calibri"/>
                <a:cs typeface="Calibri"/>
                <a:sym typeface="Calibri"/>
              </a:defRPr>
            </a:lvl2pPr>
            <a:lvl3pPr marL="0" marR="0" lvl="2" indent="0" algn="r" rtl="0">
              <a:spcBef>
                <a:spcPts val="0"/>
              </a:spcBef>
              <a:buNone/>
              <a:defRPr sz="1200">
                <a:solidFill>
                  <a:srgbClr val="FFFFFF"/>
                </a:solidFill>
                <a:latin typeface="Calibri"/>
                <a:ea typeface="Calibri"/>
                <a:cs typeface="Calibri"/>
                <a:sym typeface="Calibri"/>
              </a:defRPr>
            </a:lvl3pPr>
            <a:lvl4pPr marL="0" marR="0" lvl="3" indent="0" algn="r" rtl="0">
              <a:spcBef>
                <a:spcPts val="0"/>
              </a:spcBef>
              <a:buNone/>
              <a:defRPr sz="1200">
                <a:solidFill>
                  <a:srgbClr val="FFFFFF"/>
                </a:solidFill>
                <a:latin typeface="Calibri"/>
                <a:ea typeface="Calibri"/>
                <a:cs typeface="Calibri"/>
                <a:sym typeface="Calibri"/>
              </a:defRPr>
            </a:lvl4pPr>
            <a:lvl5pPr marL="0" marR="0" lvl="4" indent="0" algn="r" rtl="0">
              <a:spcBef>
                <a:spcPts val="0"/>
              </a:spcBef>
              <a:buNone/>
              <a:defRPr sz="1200">
                <a:solidFill>
                  <a:srgbClr val="FFFFFF"/>
                </a:solidFill>
                <a:latin typeface="Calibri"/>
                <a:ea typeface="Calibri"/>
                <a:cs typeface="Calibri"/>
                <a:sym typeface="Calibri"/>
              </a:defRPr>
            </a:lvl5pPr>
            <a:lvl6pPr marL="0" marR="0" lvl="5" indent="0" algn="r" rtl="0">
              <a:spcBef>
                <a:spcPts val="0"/>
              </a:spcBef>
              <a:buNone/>
              <a:defRPr sz="1200">
                <a:solidFill>
                  <a:srgbClr val="FFFFFF"/>
                </a:solidFill>
                <a:latin typeface="Calibri"/>
                <a:ea typeface="Calibri"/>
                <a:cs typeface="Calibri"/>
                <a:sym typeface="Calibri"/>
              </a:defRPr>
            </a:lvl6pPr>
            <a:lvl7pPr marL="0" marR="0" lvl="6" indent="0" algn="r" rtl="0">
              <a:spcBef>
                <a:spcPts val="0"/>
              </a:spcBef>
              <a:buNone/>
              <a:defRPr sz="1200">
                <a:solidFill>
                  <a:srgbClr val="FFFFFF"/>
                </a:solidFill>
                <a:latin typeface="Calibri"/>
                <a:ea typeface="Calibri"/>
                <a:cs typeface="Calibri"/>
                <a:sym typeface="Calibri"/>
              </a:defRPr>
            </a:lvl7pPr>
            <a:lvl8pPr marL="0" marR="0" lvl="7" indent="0" algn="r" rtl="0">
              <a:spcBef>
                <a:spcPts val="0"/>
              </a:spcBef>
              <a:buNone/>
              <a:defRPr sz="1200">
                <a:solidFill>
                  <a:srgbClr val="FFFFFF"/>
                </a:solidFill>
                <a:latin typeface="Calibri"/>
                <a:ea typeface="Calibri"/>
                <a:cs typeface="Calibri"/>
                <a:sym typeface="Calibri"/>
              </a:defRPr>
            </a:lvl8pPr>
            <a:lvl9pPr marL="0" marR="0" lvl="8" indent="0" algn="r" rtl="0">
              <a:spcBef>
                <a:spcPts val="0"/>
              </a:spcBef>
              <a:buNone/>
              <a:defRPr sz="1200">
                <a:solidFill>
                  <a:srgbClr val="FFFFFF"/>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65877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theme" Target="../theme/theme3.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theme" Target="../theme/theme5.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FE0114-4F7E-4C03-EF4D-F77A669A96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CA7D5DD-7753-0F64-A633-AFB2867B75C5}"/>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3D2735C-0F72-5223-5250-C021C85651A6}"/>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0084B5-5CD9-4D43-94DC-CFDAD3D7BA5E}" type="datetimeFigureOut">
              <a:rPr lang="en-GB" smtClean="0"/>
              <a:t>08/09/2026</a:t>
            </a:fld>
            <a:endParaRPr lang="en-GB"/>
          </a:p>
        </p:txBody>
      </p:sp>
      <p:sp>
        <p:nvSpPr>
          <p:cNvPr id="5" name="Footer Placeholder 4">
            <a:extLst>
              <a:ext uri="{FF2B5EF4-FFF2-40B4-BE49-F238E27FC236}">
                <a16:creationId xmlns:a16="http://schemas.microsoft.com/office/drawing/2014/main" id="{34B6BCBA-1CF5-6D8C-F09C-874C467BD44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3CB3B19-1B1E-2F35-F1FC-11330267611F}"/>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C152D-8236-914F-ABB1-DE25C540BFA2}" type="slidenum">
              <a:rPr lang="en-GB" smtClean="0"/>
              <a:t>‹#›</a:t>
            </a:fld>
            <a:endParaRPr lang="en-GB"/>
          </a:p>
        </p:txBody>
      </p:sp>
    </p:spTree>
    <p:extLst>
      <p:ext uri="{BB962C8B-B14F-4D97-AF65-F5344CB8AC3E}">
        <p14:creationId xmlns:p14="http://schemas.microsoft.com/office/powerpoint/2010/main" val="19498578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3A332BE1-279E-4118-9FE3-7952B079A510}" type="datetimeFigureOut">
              <a:rPr lang="en-US" dirty="0"/>
              <a:t>9/8/2026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
              </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dirty="0"/>
              <a:t>‹#›</a:t>
            </a:fld>
            <a:endParaRPr lang="en-US"/>
          </a:p>
        </p:txBody>
      </p:sp>
    </p:spTree>
    <p:extLst>
      <p:ext uri="{BB962C8B-B14F-4D97-AF65-F5344CB8AC3E}">
        <p14:creationId xmlns:p14="http://schemas.microsoft.com/office/powerpoint/2010/main" val="3151238560"/>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Lst>
  <p:hf sldNum="0" hdr="0" ftr="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D3BA5C-29AB-4F31-9424-6C6804BC83E9}"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E29093-A821-4CBA-B865-6BF0E892FA9C}" type="slidenum">
              <a:rPr lang="en-GB" smtClean="0"/>
              <a:t>‹#›</a:t>
            </a:fld>
            <a:endParaRPr lang="en-GB"/>
          </a:p>
        </p:txBody>
      </p:sp>
    </p:spTree>
    <p:extLst>
      <p:ext uri="{BB962C8B-B14F-4D97-AF65-F5344CB8AC3E}">
        <p14:creationId xmlns:p14="http://schemas.microsoft.com/office/powerpoint/2010/main" val="2700993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D4EAFC"/>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3A332BE1-279E-4118-9FE3-7952B079A510}" type="datetimeFigureOut">
              <a:rPr lang="en-US" dirty="0"/>
              <a:t>9/8/2026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
              </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dirty="0"/>
              <a:t>‹#›</a:t>
            </a:fld>
            <a:endParaRPr lang="en-US"/>
          </a:p>
        </p:txBody>
      </p:sp>
    </p:spTree>
    <p:extLst>
      <p:ext uri="{BB962C8B-B14F-4D97-AF65-F5344CB8AC3E}">
        <p14:creationId xmlns:p14="http://schemas.microsoft.com/office/powerpoint/2010/main" val="3151238560"/>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ftr="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6.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51.xml"/><Relationship Id="rId1" Type="http://schemas.openxmlformats.org/officeDocument/2006/relationships/video" Target="https://www.youtube.com/embed/KSYyPFyYtYs?feature=oembed"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6.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5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5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5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565" y="2158"/>
            <a:ext cx="12159434" cy="954780"/>
          </a:xfrm>
          <a:solidFill>
            <a:srgbClr val="FFFACC"/>
          </a:solidFill>
        </p:spPr>
        <p:txBody>
          <a:bodyPr>
            <a:normAutofit fontScale="90000"/>
          </a:bodyPr>
          <a:lstStyle/>
          <a:p>
            <a:r>
              <a:rPr lang="en-GB" dirty="0">
                <a:latin typeface="Arial"/>
                <a:cs typeface="Arial"/>
              </a:rPr>
              <a:t>King of Nothing – Nathaneal </a:t>
            </a:r>
            <a:r>
              <a:rPr lang="en-GB" dirty="0" err="1">
                <a:latin typeface="Arial"/>
                <a:cs typeface="Arial"/>
              </a:rPr>
              <a:t>Lessore</a:t>
            </a:r>
            <a:endParaRPr lang="en-US" dirty="0" err="1"/>
          </a:p>
        </p:txBody>
      </p:sp>
      <p:pic>
        <p:nvPicPr>
          <p:cNvPr id="6" name="Picture 5" descr="King of Nothing">
            <a:extLst>
              <a:ext uri="{FF2B5EF4-FFF2-40B4-BE49-F238E27FC236}">
                <a16:creationId xmlns:a16="http://schemas.microsoft.com/office/drawing/2014/main" id="{3F4271D3-36A6-3821-7113-BDBEA1434D16}"/>
              </a:ext>
            </a:extLst>
          </p:cNvPr>
          <p:cNvPicPr>
            <a:picLocks noChangeAspect="1"/>
          </p:cNvPicPr>
          <p:nvPr/>
        </p:nvPicPr>
        <p:blipFill>
          <a:blip r:embed="rId3"/>
          <a:stretch>
            <a:fillRect/>
          </a:stretch>
        </p:blipFill>
        <p:spPr>
          <a:xfrm>
            <a:off x="4670643" y="1478943"/>
            <a:ext cx="2843040" cy="436358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78D63-6A4A-1B41-9FFA-F23873279307}"/>
              </a:ext>
            </a:extLst>
          </p:cNvPr>
          <p:cNvSpPr>
            <a:spLocks noGrp="1"/>
          </p:cNvSpPr>
          <p:nvPr>
            <p:ph type="title"/>
          </p:nvPr>
        </p:nvSpPr>
        <p:spPr>
          <a:xfrm>
            <a:off x="10886" y="-1764"/>
            <a:ext cx="12184742" cy="1006250"/>
          </a:xfrm>
          <a:custGeom>
            <a:avLst/>
            <a:gdLst>
              <a:gd name="csX0" fmla="*/ 0 w 12184742"/>
              <a:gd name="csY0" fmla="*/ 0 h 1006250"/>
              <a:gd name="csX1" fmla="*/ 311388 w 12184742"/>
              <a:gd name="csY1" fmla="*/ 0 h 1006250"/>
              <a:gd name="csX2" fmla="*/ 622776 w 12184742"/>
              <a:gd name="csY2" fmla="*/ 0 h 1006250"/>
              <a:gd name="csX3" fmla="*/ 1177858 w 12184742"/>
              <a:gd name="csY3" fmla="*/ 0 h 1006250"/>
              <a:gd name="csX4" fmla="*/ 1489246 w 12184742"/>
              <a:gd name="csY4" fmla="*/ 0 h 1006250"/>
              <a:gd name="csX5" fmla="*/ 1922482 w 12184742"/>
              <a:gd name="csY5" fmla="*/ 0 h 1006250"/>
              <a:gd name="csX6" fmla="*/ 2233869 w 12184742"/>
              <a:gd name="csY6" fmla="*/ 0 h 1006250"/>
              <a:gd name="csX7" fmla="*/ 2545257 w 12184742"/>
              <a:gd name="csY7" fmla="*/ 0 h 1006250"/>
              <a:gd name="csX8" fmla="*/ 3100340 w 12184742"/>
              <a:gd name="csY8" fmla="*/ 0 h 1006250"/>
              <a:gd name="csX9" fmla="*/ 3411728 w 12184742"/>
              <a:gd name="csY9" fmla="*/ 0 h 1006250"/>
              <a:gd name="csX10" fmla="*/ 4332353 w 12184742"/>
              <a:gd name="csY10" fmla="*/ 0 h 1006250"/>
              <a:gd name="csX11" fmla="*/ 4887435 w 12184742"/>
              <a:gd name="csY11" fmla="*/ 0 h 1006250"/>
              <a:gd name="csX12" fmla="*/ 5564366 w 12184742"/>
              <a:gd name="csY12" fmla="*/ 0 h 1006250"/>
              <a:gd name="csX13" fmla="*/ 5997601 w 12184742"/>
              <a:gd name="csY13" fmla="*/ 0 h 1006250"/>
              <a:gd name="csX14" fmla="*/ 6430836 w 12184742"/>
              <a:gd name="csY14" fmla="*/ 0 h 1006250"/>
              <a:gd name="csX15" fmla="*/ 7107766 w 12184742"/>
              <a:gd name="csY15" fmla="*/ 0 h 1006250"/>
              <a:gd name="csX16" fmla="*/ 7419154 w 12184742"/>
              <a:gd name="csY16" fmla="*/ 0 h 1006250"/>
              <a:gd name="csX17" fmla="*/ 8339779 w 12184742"/>
              <a:gd name="csY17" fmla="*/ 0 h 1006250"/>
              <a:gd name="csX18" fmla="*/ 8773014 w 12184742"/>
              <a:gd name="csY18" fmla="*/ 0 h 1006250"/>
              <a:gd name="csX19" fmla="*/ 9693639 w 12184742"/>
              <a:gd name="csY19" fmla="*/ 0 h 1006250"/>
              <a:gd name="csX20" fmla="*/ 10614264 w 12184742"/>
              <a:gd name="csY20" fmla="*/ 0 h 1006250"/>
              <a:gd name="csX21" fmla="*/ 10925652 w 12184742"/>
              <a:gd name="csY21" fmla="*/ 0 h 1006250"/>
              <a:gd name="csX22" fmla="*/ 12184742 w 12184742"/>
              <a:gd name="csY22" fmla="*/ 0 h 1006250"/>
              <a:gd name="csX23" fmla="*/ 12184742 w 12184742"/>
              <a:gd name="csY23" fmla="*/ 513188 h 1006250"/>
              <a:gd name="csX24" fmla="*/ 12184742 w 12184742"/>
              <a:gd name="csY24" fmla="*/ 1006250 h 1006250"/>
              <a:gd name="csX25" fmla="*/ 11507812 w 12184742"/>
              <a:gd name="csY25" fmla="*/ 1006250 h 1006250"/>
              <a:gd name="csX26" fmla="*/ 11196424 w 12184742"/>
              <a:gd name="csY26" fmla="*/ 1006250 h 1006250"/>
              <a:gd name="csX27" fmla="*/ 10885036 w 12184742"/>
              <a:gd name="csY27" fmla="*/ 1006250 h 1006250"/>
              <a:gd name="csX28" fmla="*/ 9964411 w 12184742"/>
              <a:gd name="csY28" fmla="*/ 1006250 h 1006250"/>
              <a:gd name="csX29" fmla="*/ 9531176 w 12184742"/>
              <a:gd name="csY29" fmla="*/ 1006250 h 1006250"/>
              <a:gd name="csX30" fmla="*/ 8854246 w 12184742"/>
              <a:gd name="csY30" fmla="*/ 1006250 h 1006250"/>
              <a:gd name="csX31" fmla="*/ 7933621 w 12184742"/>
              <a:gd name="csY31" fmla="*/ 1006250 h 1006250"/>
              <a:gd name="csX32" fmla="*/ 7500386 w 12184742"/>
              <a:gd name="csY32" fmla="*/ 1006250 h 1006250"/>
              <a:gd name="csX33" fmla="*/ 6945303 w 12184742"/>
              <a:gd name="csY33" fmla="*/ 1006250 h 1006250"/>
              <a:gd name="csX34" fmla="*/ 6146525 w 12184742"/>
              <a:gd name="csY34" fmla="*/ 1006250 h 1006250"/>
              <a:gd name="csX35" fmla="*/ 5469595 w 12184742"/>
              <a:gd name="csY35" fmla="*/ 1006250 h 1006250"/>
              <a:gd name="csX36" fmla="*/ 5036360 w 12184742"/>
              <a:gd name="csY36" fmla="*/ 1006250 h 1006250"/>
              <a:gd name="csX37" fmla="*/ 4724972 w 12184742"/>
              <a:gd name="csY37" fmla="*/ 1006250 h 1006250"/>
              <a:gd name="csX38" fmla="*/ 4048042 w 12184742"/>
              <a:gd name="csY38" fmla="*/ 1006250 h 1006250"/>
              <a:gd name="csX39" fmla="*/ 3127417 w 12184742"/>
              <a:gd name="csY39" fmla="*/ 1006250 h 1006250"/>
              <a:gd name="csX40" fmla="*/ 2816029 w 12184742"/>
              <a:gd name="csY40" fmla="*/ 1006250 h 1006250"/>
              <a:gd name="csX41" fmla="*/ 1895404 w 12184742"/>
              <a:gd name="csY41" fmla="*/ 1006250 h 1006250"/>
              <a:gd name="csX42" fmla="*/ 1462169 w 12184742"/>
              <a:gd name="csY42" fmla="*/ 1006250 h 1006250"/>
              <a:gd name="csX43" fmla="*/ 1028934 w 12184742"/>
              <a:gd name="csY43" fmla="*/ 1006250 h 1006250"/>
              <a:gd name="csX44" fmla="*/ 717546 w 12184742"/>
              <a:gd name="csY44" fmla="*/ 1006250 h 1006250"/>
              <a:gd name="csX45" fmla="*/ 0 w 12184742"/>
              <a:gd name="csY45" fmla="*/ 1006250 h 1006250"/>
              <a:gd name="csX46" fmla="*/ 0 w 12184742"/>
              <a:gd name="csY46" fmla="*/ 483000 h 1006250"/>
              <a:gd name="csX47" fmla="*/ 0 w 12184742"/>
              <a:gd name="csY47" fmla="*/ 0 h 10062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12184742" h="1006250" fill="none" extrusionOk="0">
                <a:moveTo>
                  <a:pt x="0" y="0"/>
                </a:moveTo>
                <a:cubicBezTo>
                  <a:pt x="147751" y="7526"/>
                  <a:pt x="221476" y="10058"/>
                  <a:pt x="311388" y="0"/>
                </a:cubicBezTo>
                <a:cubicBezTo>
                  <a:pt x="401300" y="-10058"/>
                  <a:pt x="518894" y="-11794"/>
                  <a:pt x="622776" y="0"/>
                </a:cubicBezTo>
                <a:cubicBezTo>
                  <a:pt x="726658" y="11794"/>
                  <a:pt x="1044840" y="-10565"/>
                  <a:pt x="1177858" y="0"/>
                </a:cubicBezTo>
                <a:cubicBezTo>
                  <a:pt x="1310876" y="10565"/>
                  <a:pt x="1388710" y="10486"/>
                  <a:pt x="1489246" y="0"/>
                </a:cubicBezTo>
                <a:cubicBezTo>
                  <a:pt x="1589782" y="-10486"/>
                  <a:pt x="1723124" y="-14554"/>
                  <a:pt x="1922482" y="0"/>
                </a:cubicBezTo>
                <a:cubicBezTo>
                  <a:pt x="2121840" y="14554"/>
                  <a:pt x="2085008" y="-779"/>
                  <a:pt x="2233869" y="0"/>
                </a:cubicBezTo>
                <a:cubicBezTo>
                  <a:pt x="2382730" y="779"/>
                  <a:pt x="2417517" y="-6490"/>
                  <a:pt x="2545257" y="0"/>
                </a:cubicBezTo>
                <a:cubicBezTo>
                  <a:pt x="2672997" y="6490"/>
                  <a:pt x="2863170" y="-19420"/>
                  <a:pt x="3100340" y="0"/>
                </a:cubicBezTo>
                <a:cubicBezTo>
                  <a:pt x="3337510" y="19420"/>
                  <a:pt x="3257178" y="-6836"/>
                  <a:pt x="3411728" y="0"/>
                </a:cubicBezTo>
                <a:cubicBezTo>
                  <a:pt x="3566278" y="6836"/>
                  <a:pt x="4065875" y="-5842"/>
                  <a:pt x="4332353" y="0"/>
                </a:cubicBezTo>
                <a:cubicBezTo>
                  <a:pt x="4598831" y="5842"/>
                  <a:pt x="4766905" y="22355"/>
                  <a:pt x="4887435" y="0"/>
                </a:cubicBezTo>
                <a:cubicBezTo>
                  <a:pt x="5007965" y="-22355"/>
                  <a:pt x="5327794" y="-14831"/>
                  <a:pt x="5564366" y="0"/>
                </a:cubicBezTo>
                <a:cubicBezTo>
                  <a:pt x="5800938" y="14831"/>
                  <a:pt x="5814479" y="-9331"/>
                  <a:pt x="5997601" y="0"/>
                </a:cubicBezTo>
                <a:cubicBezTo>
                  <a:pt x="6180723" y="9331"/>
                  <a:pt x="6299628" y="20397"/>
                  <a:pt x="6430836" y="0"/>
                </a:cubicBezTo>
                <a:cubicBezTo>
                  <a:pt x="6562044" y="-20397"/>
                  <a:pt x="6856325" y="-17983"/>
                  <a:pt x="7107766" y="0"/>
                </a:cubicBezTo>
                <a:cubicBezTo>
                  <a:pt x="7359207" y="17983"/>
                  <a:pt x="7277944" y="2772"/>
                  <a:pt x="7419154" y="0"/>
                </a:cubicBezTo>
                <a:cubicBezTo>
                  <a:pt x="7560364" y="-2772"/>
                  <a:pt x="8040767" y="42862"/>
                  <a:pt x="8339779" y="0"/>
                </a:cubicBezTo>
                <a:cubicBezTo>
                  <a:pt x="8638792" y="-42862"/>
                  <a:pt x="8566903" y="-21553"/>
                  <a:pt x="8773014" y="0"/>
                </a:cubicBezTo>
                <a:cubicBezTo>
                  <a:pt x="8979125" y="21553"/>
                  <a:pt x="9469458" y="25195"/>
                  <a:pt x="9693639" y="0"/>
                </a:cubicBezTo>
                <a:cubicBezTo>
                  <a:pt x="9917820" y="-25195"/>
                  <a:pt x="10360697" y="-32975"/>
                  <a:pt x="10614264" y="0"/>
                </a:cubicBezTo>
                <a:cubicBezTo>
                  <a:pt x="10867831" y="32975"/>
                  <a:pt x="10779727" y="-2078"/>
                  <a:pt x="10925652" y="0"/>
                </a:cubicBezTo>
                <a:cubicBezTo>
                  <a:pt x="11071577" y="2078"/>
                  <a:pt x="11711578" y="1553"/>
                  <a:pt x="12184742" y="0"/>
                </a:cubicBezTo>
                <a:cubicBezTo>
                  <a:pt x="12200802" y="201343"/>
                  <a:pt x="12208035" y="395679"/>
                  <a:pt x="12184742" y="513188"/>
                </a:cubicBezTo>
                <a:cubicBezTo>
                  <a:pt x="12161449" y="630697"/>
                  <a:pt x="12206019" y="865297"/>
                  <a:pt x="12184742" y="1006250"/>
                </a:cubicBezTo>
                <a:cubicBezTo>
                  <a:pt x="11963612" y="977570"/>
                  <a:pt x="11711851" y="980036"/>
                  <a:pt x="11507812" y="1006250"/>
                </a:cubicBezTo>
                <a:cubicBezTo>
                  <a:pt x="11303773" y="1032465"/>
                  <a:pt x="11336465" y="992462"/>
                  <a:pt x="11196424" y="1006250"/>
                </a:cubicBezTo>
                <a:cubicBezTo>
                  <a:pt x="11056383" y="1020038"/>
                  <a:pt x="10991724" y="997435"/>
                  <a:pt x="10885036" y="1006250"/>
                </a:cubicBezTo>
                <a:cubicBezTo>
                  <a:pt x="10778348" y="1015065"/>
                  <a:pt x="10324876" y="1043637"/>
                  <a:pt x="9964411" y="1006250"/>
                </a:cubicBezTo>
                <a:cubicBezTo>
                  <a:pt x="9603946" y="968863"/>
                  <a:pt x="9700294" y="1014310"/>
                  <a:pt x="9531176" y="1006250"/>
                </a:cubicBezTo>
                <a:cubicBezTo>
                  <a:pt x="9362058" y="998190"/>
                  <a:pt x="9148508" y="1014662"/>
                  <a:pt x="8854246" y="1006250"/>
                </a:cubicBezTo>
                <a:cubicBezTo>
                  <a:pt x="8559984" y="997839"/>
                  <a:pt x="8223019" y="987211"/>
                  <a:pt x="7933621" y="1006250"/>
                </a:cubicBezTo>
                <a:cubicBezTo>
                  <a:pt x="7644224" y="1025289"/>
                  <a:pt x="7689604" y="1020395"/>
                  <a:pt x="7500386" y="1006250"/>
                </a:cubicBezTo>
                <a:cubicBezTo>
                  <a:pt x="7311168" y="992105"/>
                  <a:pt x="7169211" y="985728"/>
                  <a:pt x="6945303" y="1006250"/>
                </a:cubicBezTo>
                <a:cubicBezTo>
                  <a:pt x="6721395" y="1026772"/>
                  <a:pt x="6413239" y="975371"/>
                  <a:pt x="6146525" y="1006250"/>
                </a:cubicBezTo>
                <a:cubicBezTo>
                  <a:pt x="5879811" y="1037129"/>
                  <a:pt x="5799212" y="973214"/>
                  <a:pt x="5469595" y="1006250"/>
                </a:cubicBezTo>
                <a:cubicBezTo>
                  <a:pt x="5139978" y="1039287"/>
                  <a:pt x="5200401" y="999239"/>
                  <a:pt x="5036360" y="1006250"/>
                </a:cubicBezTo>
                <a:cubicBezTo>
                  <a:pt x="4872320" y="1013261"/>
                  <a:pt x="4879053" y="1020093"/>
                  <a:pt x="4724972" y="1006250"/>
                </a:cubicBezTo>
                <a:cubicBezTo>
                  <a:pt x="4570891" y="992407"/>
                  <a:pt x="4267453" y="998478"/>
                  <a:pt x="4048042" y="1006250"/>
                </a:cubicBezTo>
                <a:cubicBezTo>
                  <a:pt x="3828631" y="1014023"/>
                  <a:pt x="3452695" y="1003023"/>
                  <a:pt x="3127417" y="1006250"/>
                </a:cubicBezTo>
                <a:cubicBezTo>
                  <a:pt x="2802139" y="1009477"/>
                  <a:pt x="2943517" y="1017255"/>
                  <a:pt x="2816029" y="1006250"/>
                </a:cubicBezTo>
                <a:cubicBezTo>
                  <a:pt x="2688541" y="995245"/>
                  <a:pt x="2275182" y="1000480"/>
                  <a:pt x="1895404" y="1006250"/>
                </a:cubicBezTo>
                <a:cubicBezTo>
                  <a:pt x="1515627" y="1012020"/>
                  <a:pt x="1627310" y="1007901"/>
                  <a:pt x="1462169" y="1006250"/>
                </a:cubicBezTo>
                <a:cubicBezTo>
                  <a:pt x="1297028" y="1004599"/>
                  <a:pt x="1234607" y="1012337"/>
                  <a:pt x="1028934" y="1006250"/>
                </a:cubicBezTo>
                <a:cubicBezTo>
                  <a:pt x="823261" y="1000163"/>
                  <a:pt x="843604" y="1000133"/>
                  <a:pt x="717546" y="1006250"/>
                </a:cubicBezTo>
                <a:cubicBezTo>
                  <a:pt x="591488" y="1012367"/>
                  <a:pt x="164710" y="991497"/>
                  <a:pt x="0" y="1006250"/>
                </a:cubicBezTo>
                <a:cubicBezTo>
                  <a:pt x="3040" y="781649"/>
                  <a:pt x="7683" y="589039"/>
                  <a:pt x="0" y="483000"/>
                </a:cubicBezTo>
                <a:cubicBezTo>
                  <a:pt x="-7683" y="376961"/>
                  <a:pt x="16045" y="198564"/>
                  <a:pt x="0" y="0"/>
                </a:cubicBezTo>
                <a:close/>
              </a:path>
              <a:path w="12184742" h="1006250" stroke="0" extrusionOk="0">
                <a:moveTo>
                  <a:pt x="0" y="0"/>
                </a:moveTo>
                <a:cubicBezTo>
                  <a:pt x="309912" y="-42906"/>
                  <a:pt x="602548" y="-25587"/>
                  <a:pt x="920625" y="0"/>
                </a:cubicBezTo>
                <a:cubicBezTo>
                  <a:pt x="1238702" y="25587"/>
                  <a:pt x="1280764" y="-16488"/>
                  <a:pt x="1597555" y="0"/>
                </a:cubicBezTo>
                <a:cubicBezTo>
                  <a:pt x="1914346" y="16488"/>
                  <a:pt x="1790968" y="-9954"/>
                  <a:pt x="1908943" y="0"/>
                </a:cubicBezTo>
                <a:cubicBezTo>
                  <a:pt x="2026918" y="9954"/>
                  <a:pt x="2566756" y="7344"/>
                  <a:pt x="2829568" y="0"/>
                </a:cubicBezTo>
                <a:cubicBezTo>
                  <a:pt x="3092380" y="-7344"/>
                  <a:pt x="3194874" y="-17191"/>
                  <a:pt x="3384651" y="0"/>
                </a:cubicBezTo>
                <a:cubicBezTo>
                  <a:pt x="3574428" y="17191"/>
                  <a:pt x="4020072" y="-39014"/>
                  <a:pt x="4183428" y="0"/>
                </a:cubicBezTo>
                <a:cubicBezTo>
                  <a:pt x="4346784" y="39014"/>
                  <a:pt x="4449586" y="-14981"/>
                  <a:pt x="4616663" y="0"/>
                </a:cubicBezTo>
                <a:cubicBezTo>
                  <a:pt x="4783741" y="14981"/>
                  <a:pt x="5259894" y="-1250"/>
                  <a:pt x="5537288" y="0"/>
                </a:cubicBezTo>
                <a:cubicBezTo>
                  <a:pt x="5814683" y="1250"/>
                  <a:pt x="5859148" y="11616"/>
                  <a:pt x="5970524" y="0"/>
                </a:cubicBezTo>
                <a:cubicBezTo>
                  <a:pt x="6081900" y="-11616"/>
                  <a:pt x="6215808" y="3756"/>
                  <a:pt x="6281911" y="0"/>
                </a:cubicBezTo>
                <a:cubicBezTo>
                  <a:pt x="6348014" y="-3756"/>
                  <a:pt x="6494905" y="-10609"/>
                  <a:pt x="6593299" y="0"/>
                </a:cubicBezTo>
                <a:cubicBezTo>
                  <a:pt x="6691693" y="10609"/>
                  <a:pt x="7229479" y="-27406"/>
                  <a:pt x="7392077" y="0"/>
                </a:cubicBezTo>
                <a:cubicBezTo>
                  <a:pt x="7554675" y="27406"/>
                  <a:pt x="7730842" y="14892"/>
                  <a:pt x="8069007" y="0"/>
                </a:cubicBezTo>
                <a:cubicBezTo>
                  <a:pt x="8407172" y="-14892"/>
                  <a:pt x="8290988" y="10157"/>
                  <a:pt x="8380395" y="0"/>
                </a:cubicBezTo>
                <a:cubicBezTo>
                  <a:pt x="8469802" y="-10157"/>
                  <a:pt x="8919230" y="14488"/>
                  <a:pt x="9179172" y="0"/>
                </a:cubicBezTo>
                <a:cubicBezTo>
                  <a:pt x="9439114" y="-14488"/>
                  <a:pt x="9561484" y="20761"/>
                  <a:pt x="9856102" y="0"/>
                </a:cubicBezTo>
                <a:cubicBezTo>
                  <a:pt x="10150720" y="-20761"/>
                  <a:pt x="10396572" y="-27913"/>
                  <a:pt x="10776727" y="0"/>
                </a:cubicBezTo>
                <a:cubicBezTo>
                  <a:pt x="11156882" y="27913"/>
                  <a:pt x="10992958" y="2462"/>
                  <a:pt x="11088115" y="0"/>
                </a:cubicBezTo>
                <a:cubicBezTo>
                  <a:pt x="11183272" y="-2462"/>
                  <a:pt x="11731436" y="-5148"/>
                  <a:pt x="12184742" y="0"/>
                </a:cubicBezTo>
                <a:cubicBezTo>
                  <a:pt x="12191545" y="170011"/>
                  <a:pt x="12178983" y="298728"/>
                  <a:pt x="12184742" y="483000"/>
                </a:cubicBezTo>
                <a:cubicBezTo>
                  <a:pt x="12190501" y="667272"/>
                  <a:pt x="12162954" y="816362"/>
                  <a:pt x="12184742" y="1006250"/>
                </a:cubicBezTo>
                <a:cubicBezTo>
                  <a:pt x="12084425" y="1017822"/>
                  <a:pt x="12016182" y="1006555"/>
                  <a:pt x="11873354" y="1006250"/>
                </a:cubicBezTo>
                <a:cubicBezTo>
                  <a:pt x="11730526" y="1005945"/>
                  <a:pt x="11407627" y="983975"/>
                  <a:pt x="11196424" y="1006250"/>
                </a:cubicBezTo>
                <a:cubicBezTo>
                  <a:pt x="10985221" y="1028526"/>
                  <a:pt x="10640923" y="971886"/>
                  <a:pt x="10397647" y="1006250"/>
                </a:cubicBezTo>
                <a:cubicBezTo>
                  <a:pt x="10154371" y="1040614"/>
                  <a:pt x="10000995" y="1014278"/>
                  <a:pt x="9720716" y="1006250"/>
                </a:cubicBezTo>
                <a:cubicBezTo>
                  <a:pt x="9440437" y="998222"/>
                  <a:pt x="9234532" y="981154"/>
                  <a:pt x="9043786" y="1006250"/>
                </a:cubicBezTo>
                <a:cubicBezTo>
                  <a:pt x="8853040" y="1031347"/>
                  <a:pt x="8603313" y="985891"/>
                  <a:pt x="8366856" y="1006250"/>
                </a:cubicBezTo>
                <a:cubicBezTo>
                  <a:pt x="8130399" y="1026610"/>
                  <a:pt x="8055098" y="1012338"/>
                  <a:pt x="7933621" y="1006250"/>
                </a:cubicBezTo>
                <a:cubicBezTo>
                  <a:pt x="7812144" y="1000162"/>
                  <a:pt x="7537396" y="991861"/>
                  <a:pt x="7378538" y="1006250"/>
                </a:cubicBezTo>
                <a:cubicBezTo>
                  <a:pt x="7219680" y="1020639"/>
                  <a:pt x="7146655" y="1010273"/>
                  <a:pt x="7067150" y="1006250"/>
                </a:cubicBezTo>
                <a:cubicBezTo>
                  <a:pt x="6987645" y="1002227"/>
                  <a:pt x="6856987" y="1012740"/>
                  <a:pt x="6755763" y="1006250"/>
                </a:cubicBezTo>
                <a:cubicBezTo>
                  <a:pt x="6654539" y="999760"/>
                  <a:pt x="6372193" y="979763"/>
                  <a:pt x="6200680" y="1006250"/>
                </a:cubicBezTo>
                <a:cubicBezTo>
                  <a:pt x="6029168" y="1032737"/>
                  <a:pt x="5688913" y="987081"/>
                  <a:pt x="5401902" y="1006250"/>
                </a:cubicBezTo>
                <a:cubicBezTo>
                  <a:pt x="5114891" y="1025419"/>
                  <a:pt x="5053974" y="1039839"/>
                  <a:pt x="4724972" y="1006250"/>
                </a:cubicBezTo>
                <a:cubicBezTo>
                  <a:pt x="4395970" y="972662"/>
                  <a:pt x="4548914" y="1013551"/>
                  <a:pt x="4413584" y="1006250"/>
                </a:cubicBezTo>
                <a:cubicBezTo>
                  <a:pt x="4278254" y="998949"/>
                  <a:pt x="4188866" y="991970"/>
                  <a:pt x="4102196" y="1006250"/>
                </a:cubicBezTo>
                <a:cubicBezTo>
                  <a:pt x="4015526" y="1020530"/>
                  <a:pt x="3796899" y="983724"/>
                  <a:pt x="3547114" y="1006250"/>
                </a:cubicBezTo>
                <a:cubicBezTo>
                  <a:pt x="3297329" y="1028776"/>
                  <a:pt x="3158460" y="1021498"/>
                  <a:pt x="2870184" y="1006250"/>
                </a:cubicBezTo>
                <a:cubicBezTo>
                  <a:pt x="2581908" y="991003"/>
                  <a:pt x="2493505" y="982583"/>
                  <a:pt x="2193254" y="1006250"/>
                </a:cubicBezTo>
                <a:cubicBezTo>
                  <a:pt x="1893003" y="1029918"/>
                  <a:pt x="2032968" y="994179"/>
                  <a:pt x="1881866" y="1006250"/>
                </a:cubicBezTo>
                <a:cubicBezTo>
                  <a:pt x="1730764" y="1018321"/>
                  <a:pt x="1476899" y="1015895"/>
                  <a:pt x="1326783" y="1006250"/>
                </a:cubicBezTo>
                <a:cubicBezTo>
                  <a:pt x="1176667" y="996605"/>
                  <a:pt x="1101768" y="1007367"/>
                  <a:pt x="1015395" y="1006250"/>
                </a:cubicBezTo>
                <a:cubicBezTo>
                  <a:pt x="929022" y="1005133"/>
                  <a:pt x="245939" y="1000828"/>
                  <a:pt x="0" y="1006250"/>
                </a:cubicBezTo>
                <a:cubicBezTo>
                  <a:pt x="15914" y="877968"/>
                  <a:pt x="21095" y="651030"/>
                  <a:pt x="0" y="513188"/>
                </a:cubicBezTo>
                <a:cubicBezTo>
                  <a:pt x="-21095" y="375346"/>
                  <a:pt x="-15418" y="108627"/>
                  <a:pt x="0" y="0"/>
                </a:cubicBezTo>
                <a:close/>
              </a:path>
            </a:pathLst>
          </a:custGeom>
          <a:solidFill>
            <a:srgbClr val="FFFACC"/>
          </a:solidFill>
          <a:ln>
            <a:noFill/>
            <a:extLst>
              <a:ext uri="{C807C97D-BFC1-408E-A445-0C87EB9F89A2}">
                <ask:lineSketchStyleProps xmlns:ask="http://schemas.microsoft.com/office/drawing/2018/sketchyshapes" sd="3604539566">
                  <ask:type>
                    <ask:lineSketchFreehand/>
                  </ask:type>
                </ask:lineSketchStyleProps>
              </a:ext>
            </a:extLst>
          </a:ln>
        </p:spPr>
        <p:txBody>
          <a:bodyPr/>
          <a:lstStyle/>
          <a:p>
            <a:pPr algn="ctr"/>
            <a:r>
              <a:rPr lang="en-GB"/>
              <a:t>Expectations</a:t>
            </a:r>
          </a:p>
        </p:txBody>
      </p:sp>
      <p:sp>
        <p:nvSpPr>
          <p:cNvPr id="3" name="Content Placeholder 2">
            <a:extLst>
              <a:ext uri="{FF2B5EF4-FFF2-40B4-BE49-F238E27FC236}">
                <a16:creationId xmlns:a16="http://schemas.microsoft.com/office/drawing/2014/main" id="{67E4B2D1-690F-2C40-99F3-11AD44E7FF21}"/>
              </a:ext>
            </a:extLst>
          </p:cNvPr>
          <p:cNvSpPr>
            <a:spLocks noGrp="1"/>
          </p:cNvSpPr>
          <p:nvPr>
            <p:ph idx="1"/>
          </p:nvPr>
        </p:nvSpPr>
        <p:spPr>
          <a:xfrm>
            <a:off x="379387" y="1415193"/>
            <a:ext cx="11437257" cy="3932842"/>
          </a:xfrm>
          <a:noFill/>
          <a:ln w="19050">
            <a:solidFill>
              <a:schemeClr val="tx1"/>
            </a:solidFill>
          </a:ln>
        </p:spPr>
        <p:txBody>
          <a:bodyPr vert="horz" lIns="91440" tIns="45720" rIns="91440" bIns="45720" rtlCol="0" anchor="t">
            <a:noAutofit/>
          </a:bodyPr>
          <a:lstStyle/>
          <a:p>
            <a:r>
              <a:rPr lang="en-GB" sz="2400" dirty="0">
                <a:latin typeface="Arial"/>
                <a:cs typeface="Arial"/>
              </a:rPr>
              <a:t>During our tutor reading sessions, we will be engaging with texts that explore a range of challenging themes. In King of </a:t>
            </a:r>
            <a:r>
              <a:rPr lang="en-GB" sz="2400">
                <a:latin typeface="Arial"/>
                <a:cs typeface="Arial"/>
              </a:rPr>
              <a:t>Nothing,</a:t>
            </a:r>
            <a:r>
              <a:rPr lang="en-GB" sz="2400" dirty="0">
                <a:latin typeface="Arial"/>
                <a:cs typeface="Arial"/>
              </a:rPr>
              <a:t> these include gender </a:t>
            </a:r>
            <a:r>
              <a:rPr lang="en-GB" sz="2400">
                <a:latin typeface="Arial"/>
                <a:cs typeface="Arial"/>
              </a:rPr>
              <a:t>stereotypes, friendships, family dynamics and challenging relationships, social class, societal pressure and toxic masculinity.  </a:t>
            </a:r>
          </a:p>
          <a:p>
            <a:r>
              <a:rPr lang="en-GB" sz="2400">
                <a:latin typeface="Arial"/>
                <a:cs typeface="Arial"/>
              </a:rPr>
              <a:t>These are themes that, if they have not already been part of your experience, you are likely to encounter in the news, social media, or everyday life.</a:t>
            </a:r>
          </a:p>
          <a:p>
            <a:r>
              <a:rPr lang="en-GB" sz="2400">
                <a:latin typeface="Arial"/>
                <a:cs typeface="Arial"/>
              </a:rPr>
              <a:t>Through our reading and discussion, we will explore key ideas linked to these topics. The purpose is not to cause offence or judge individuals, but to develop understanding, raise awareness, and provide a safe, respectful environment in which we can learn together.</a:t>
            </a:r>
          </a:p>
          <a:p>
            <a:endParaRPr lang="en-GB" sz="2400">
              <a:latin typeface="Arial"/>
              <a:cs typeface="Arial"/>
            </a:endParaRPr>
          </a:p>
          <a:p>
            <a:endParaRPr lang="en-GB" sz="2400">
              <a:latin typeface="Arial"/>
              <a:cs typeface="Arial"/>
            </a:endParaRPr>
          </a:p>
        </p:txBody>
      </p:sp>
    </p:spTree>
    <p:extLst>
      <p:ext uri="{BB962C8B-B14F-4D97-AF65-F5344CB8AC3E}">
        <p14:creationId xmlns:p14="http://schemas.microsoft.com/office/powerpoint/2010/main" val="1966513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FE5A6-0D0D-C518-0881-1BA230A038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A6A5C7-CAC0-4176-A854-CB8AB9AB521C}"/>
              </a:ext>
            </a:extLst>
          </p:cNvPr>
          <p:cNvSpPr>
            <a:spLocks noGrp="1"/>
          </p:cNvSpPr>
          <p:nvPr>
            <p:ph type="title"/>
          </p:nvPr>
        </p:nvSpPr>
        <p:spPr>
          <a:xfrm>
            <a:off x="10886" y="-1764"/>
            <a:ext cx="12184742" cy="1006250"/>
          </a:xfrm>
          <a:custGeom>
            <a:avLst/>
            <a:gdLst>
              <a:gd name="csX0" fmla="*/ 0 w 12184742"/>
              <a:gd name="csY0" fmla="*/ 0 h 1006250"/>
              <a:gd name="csX1" fmla="*/ 311388 w 12184742"/>
              <a:gd name="csY1" fmla="*/ 0 h 1006250"/>
              <a:gd name="csX2" fmla="*/ 622776 w 12184742"/>
              <a:gd name="csY2" fmla="*/ 0 h 1006250"/>
              <a:gd name="csX3" fmla="*/ 1177858 w 12184742"/>
              <a:gd name="csY3" fmla="*/ 0 h 1006250"/>
              <a:gd name="csX4" fmla="*/ 1489246 w 12184742"/>
              <a:gd name="csY4" fmla="*/ 0 h 1006250"/>
              <a:gd name="csX5" fmla="*/ 1922482 w 12184742"/>
              <a:gd name="csY5" fmla="*/ 0 h 1006250"/>
              <a:gd name="csX6" fmla="*/ 2233869 w 12184742"/>
              <a:gd name="csY6" fmla="*/ 0 h 1006250"/>
              <a:gd name="csX7" fmla="*/ 2545257 w 12184742"/>
              <a:gd name="csY7" fmla="*/ 0 h 1006250"/>
              <a:gd name="csX8" fmla="*/ 3100340 w 12184742"/>
              <a:gd name="csY8" fmla="*/ 0 h 1006250"/>
              <a:gd name="csX9" fmla="*/ 3411728 w 12184742"/>
              <a:gd name="csY9" fmla="*/ 0 h 1006250"/>
              <a:gd name="csX10" fmla="*/ 4332353 w 12184742"/>
              <a:gd name="csY10" fmla="*/ 0 h 1006250"/>
              <a:gd name="csX11" fmla="*/ 4887435 w 12184742"/>
              <a:gd name="csY11" fmla="*/ 0 h 1006250"/>
              <a:gd name="csX12" fmla="*/ 5564366 w 12184742"/>
              <a:gd name="csY12" fmla="*/ 0 h 1006250"/>
              <a:gd name="csX13" fmla="*/ 5997601 w 12184742"/>
              <a:gd name="csY13" fmla="*/ 0 h 1006250"/>
              <a:gd name="csX14" fmla="*/ 6430836 w 12184742"/>
              <a:gd name="csY14" fmla="*/ 0 h 1006250"/>
              <a:gd name="csX15" fmla="*/ 7107766 w 12184742"/>
              <a:gd name="csY15" fmla="*/ 0 h 1006250"/>
              <a:gd name="csX16" fmla="*/ 7419154 w 12184742"/>
              <a:gd name="csY16" fmla="*/ 0 h 1006250"/>
              <a:gd name="csX17" fmla="*/ 8339779 w 12184742"/>
              <a:gd name="csY17" fmla="*/ 0 h 1006250"/>
              <a:gd name="csX18" fmla="*/ 8773014 w 12184742"/>
              <a:gd name="csY18" fmla="*/ 0 h 1006250"/>
              <a:gd name="csX19" fmla="*/ 9693639 w 12184742"/>
              <a:gd name="csY19" fmla="*/ 0 h 1006250"/>
              <a:gd name="csX20" fmla="*/ 10614264 w 12184742"/>
              <a:gd name="csY20" fmla="*/ 0 h 1006250"/>
              <a:gd name="csX21" fmla="*/ 10925652 w 12184742"/>
              <a:gd name="csY21" fmla="*/ 0 h 1006250"/>
              <a:gd name="csX22" fmla="*/ 12184742 w 12184742"/>
              <a:gd name="csY22" fmla="*/ 0 h 1006250"/>
              <a:gd name="csX23" fmla="*/ 12184742 w 12184742"/>
              <a:gd name="csY23" fmla="*/ 513188 h 1006250"/>
              <a:gd name="csX24" fmla="*/ 12184742 w 12184742"/>
              <a:gd name="csY24" fmla="*/ 1006250 h 1006250"/>
              <a:gd name="csX25" fmla="*/ 11507812 w 12184742"/>
              <a:gd name="csY25" fmla="*/ 1006250 h 1006250"/>
              <a:gd name="csX26" fmla="*/ 11196424 w 12184742"/>
              <a:gd name="csY26" fmla="*/ 1006250 h 1006250"/>
              <a:gd name="csX27" fmla="*/ 10885036 w 12184742"/>
              <a:gd name="csY27" fmla="*/ 1006250 h 1006250"/>
              <a:gd name="csX28" fmla="*/ 9964411 w 12184742"/>
              <a:gd name="csY28" fmla="*/ 1006250 h 1006250"/>
              <a:gd name="csX29" fmla="*/ 9531176 w 12184742"/>
              <a:gd name="csY29" fmla="*/ 1006250 h 1006250"/>
              <a:gd name="csX30" fmla="*/ 8854246 w 12184742"/>
              <a:gd name="csY30" fmla="*/ 1006250 h 1006250"/>
              <a:gd name="csX31" fmla="*/ 7933621 w 12184742"/>
              <a:gd name="csY31" fmla="*/ 1006250 h 1006250"/>
              <a:gd name="csX32" fmla="*/ 7500386 w 12184742"/>
              <a:gd name="csY32" fmla="*/ 1006250 h 1006250"/>
              <a:gd name="csX33" fmla="*/ 6945303 w 12184742"/>
              <a:gd name="csY33" fmla="*/ 1006250 h 1006250"/>
              <a:gd name="csX34" fmla="*/ 6146525 w 12184742"/>
              <a:gd name="csY34" fmla="*/ 1006250 h 1006250"/>
              <a:gd name="csX35" fmla="*/ 5469595 w 12184742"/>
              <a:gd name="csY35" fmla="*/ 1006250 h 1006250"/>
              <a:gd name="csX36" fmla="*/ 5036360 w 12184742"/>
              <a:gd name="csY36" fmla="*/ 1006250 h 1006250"/>
              <a:gd name="csX37" fmla="*/ 4724972 w 12184742"/>
              <a:gd name="csY37" fmla="*/ 1006250 h 1006250"/>
              <a:gd name="csX38" fmla="*/ 4048042 w 12184742"/>
              <a:gd name="csY38" fmla="*/ 1006250 h 1006250"/>
              <a:gd name="csX39" fmla="*/ 3127417 w 12184742"/>
              <a:gd name="csY39" fmla="*/ 1006250 h 1006250"/>
              <a:gd name="csX40" fmla="*/ 2816029 w 12184742"/>
              <a:gd name="csY40" fmla="*/ 1006250 h 1006250"/>
              <a:gd name="csX41" fmla="*/ 1895404 w 12184742"/>
              <a:gd name="csY41" fmla="*/ 1006250 h 1006250"/>
              <a:gd name="csX42" fmla="*/ 1462169 w 12184742"/>
              <a:gd name="csY42" fmla="*/ 1006250 h 1006250"/>
              <a:gd name="csX43" fmla="*/ 1028934 w 12184742"/>
              <a:gd name="csY43" fmla="*/ 1006250 h 1006250"/>
              <a:gd name="csX44" fmla="*/ 717546 w 12184742"/>
              <a:gd name="csY44" fmla="*/ 1006250 h 1006250"/>
              <a:gd name="csX45" fmla="*/ 0 w 12184742"/>
              <a:gd name="csY45" fmla="*/ 1006250 h 1006250"/>
              <a:gd name="csX46" fmla="*/ 0 w 12184742"/>
              <a:gd name="csY46" fmla="*/ 483000 h 1006250"/>
              <a:gd name="csX47" fmla="*/ 0 w 12184742"/>
              <a:gd name="csY47" fmla="*/ 0 h 10062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12184742" h="1006250" fill="none" extrusionOk="0">
                <a:moveTo>
                  <a:pt x="0" y="0"/>
                </a:moveTo>
                <a:cubicBezTo>
                  <a:pt x="147751" y="7526"/>
                  <a:pt x="221476" y="10058"/>
                  <a:pt x="311388" y="0"/>
                </a:cubicBezTo>
                <a:cubicBezTo>
                  <a:pt x="401300" y="-10058"/>
                  <a:pt x="518894" y="-11794"/>
                  <a:pt x="622776" y="0"/>
                </a:cubicBezTo>
                <a:cubicBezTo>
                  <a:pt x="726658" y="11794"/>
                  <a:pt x="1044840" y="-10565"/>
                  <a:pt x="1177858" y="0"/>
                </a:cubicBezTo>
                <a:cubicBezTo>
                  <a:pt x="1310876" y="10565"/>
                  <a:pt x="1388710" y="10486"/>
                  <a:pt x="1489246" y="0"/>
                </a:cubicBezTo>
                <a:cubicBezTo>
                  <a:pt x="1589782" y="-10486"/>
                  <a:pt x="1723124" y="-14554"/>
                  <a:pt x="1922482" y="0"/>
                </a:cubicBezTo>
                <a:cubicBezTo>
                  <a:pt x="2121840" y="14554"/>
                  <a:pt x="2085008" y="-779"/>
                  <a:pt x="2233869" y="0"/>
                </a:cubicBezTo>
                <a:cubicBezTo>
                  <a:pt x="2382730" y="779"/>
                  <a:pt x="2417517" y="-6490"/>
                  <a:pt x="2545257" y="0"/>
                </a:cubicBezTo>
                <a:cubicBezTo>
                  <a:pt x="2672997" y="6490"/>
                  <a:pt x="2863170" y="-19420"/>
                  <a:pt x="3100340" y="0"/>
                </a:cubicBezTo>
                <a:cubicBezTo>
                  <a:pt x="3337510" y="19420"/>
                  <a:pt x="3257178" y="-6836"/>
                  <a:pt x="3411728" y="0"/>
                </a:cubicBezTo>
                <a:cubicBezTo>
                  <a:pt x="3566278" y="6836"/>
                  <a:pt x="4065875" y="-5842"/>
                  <a:pt x="4332353" y="0"/>
                </a:cubicBezTo>
                <a:cubicBezTo>
                  <a:pt x="4598831" y="5842"/>
                  <a:pt x="4766905" y="22355"/>
                  <a:pt x="4887435" y="0"/>
                </a:cubicBezTo>
                <a:cubicBezTo>
                  <a:pt x="5007965" y="-22355"/>
                  <a:pt x="5327794" y="-14831"/>
                  <a:pt x="5564366" y="0"/>
                </a:cubicBezTo>
                <a:cubicBezTo>
                  <a:pt x="5800938" y="14831"/>
                  <a:pt x="5814479" y="-9331"/>
                  <a:pt x="5997601" y="0"/>
                </a:cubicBezTo>
                <a:cubicBezTo>
                  <a:pt x="6180723" y="9331"/>
                  <a:pt x="6299628" y="20397"/>
                  <a:pt x="6430836" y="0"/>
                </a:cubicBezTo>
                <a:cubicBezTo>
                  <a:pt x="6562044" y="-20397"/>
                  <a:pt x="6856325" y="-17983"/>
                  <a:pt x="7107766" y="0"/>
                </a:cubicBezTo>
                <a:cubicBezTo>
                  <a:pt x="7359207" y="17983"/>
                  <a:pt x="7277944" y="2772"/>
                  <a:pt x="7419154" y="0"/>
                </a:cubicBezTo>
                <a:cubicBezTo>
                  <a:pt x="7560364" y="-2772"/>
                  <a:pt x="8040767" y="42862"/>
                  <a:pt x="8339779" y="0"/>
                </a:cubicBezTo>
                <a:cubicBezTo>
                  <a:pt x="8638792" y="-42862"/>
                  <a:pt x="8566903" y="-21553"/>
                  <a:pt x="8773014" y="0"/>
                </a:cubicBezTo>
                <a:cubicBezTo>
                  <a:pt x="8979125" y="21553"/>
                  <a:pt x="9469458" y="25195"/>
                  <a:pt x="9693639" y="0"/>
                </a:cubicBezTo>
                <a:cubicBezTo>
                  <a:pt x="9917820" y="-25195"/>
                  <a:pt x="10360697" y="-32975"/>
                  <a:pt x="10614264" y="0"/>
                </a:cubicBezTo>
                <a:cubicBezTo>
                  <a:pt x="10867831" y="32975"/>
                  <a:pt x="10779727" y="-2078"/>
                  <a:pt x="10925652" y="0"/>
                </a:cubicBezTo>
                <a:cubicBezTo>
                  <a:pt x="11071577" y="2078"/>
                  <a:pt x="11711578" y="1553"/>
                  <a:pt x="12184742" y="0"/>
                </a:cubicBezTo>
                <a:cubicBezTo>
                  <a:pt x="12200802" y="201343"/>
                  <a:pt x="12208035" y="395679"/>
                  <a:pt x="12184742" y="513188"/>
                </a:cubicBezTo>
                <a:cubicBezTo>
                  <a:pt x="12161449" y="630697"/>
                  <a:pt x="12206019" y="865297"/>
                  <a:pt x="12184742" y="1006250"/>
                </a:cubicBezTo>
                <a:cubicBezTo>
                  <a:pt x="11963612" y="977570"/>
                  <a:pt x="11711851" y="980036"/>
                  <a:pt x="11507812" y="1006250"/>
                </a:cubicBezTo>
                <a:cubicBezTo>
                  <a:pt x="11303773" y="1032465"/>
                  <a:pt x="11336465" y="992462"/>
                  <a:pt x="11196424" y="1006250"/>
                </a:cubicBezTo>
                <a:cubicBezTo>
                  <a:pt x="11056383" y="1020038"/>
                  <a:pt x="10991724" y="997435"/>
                  <a:pt x="10885036" y="1006250"/>
                </a:cubicBezTo>
                <a:cubicBezTo>
                  <a:pt x="10778348" y="1015065"/>
                  <a:pt x="10324876" y="1043637"/>
                  <a:pt x="9964411" y="1006250"/>
                </a:cubicBezTo>
                <a:cubicBezTo>
                  <a:pt x="9603946" y="968863"/>
                  <a:pt x="9700294" y="1014310"/>
                  <a:pt x="9531176" y="1006250"/>
                </a:cubicBezTo>
                <a:cubicBezTo>
                  <a:pt x="9362058" y="998190"/>
                  <a:pt x="9148508" y="1014662"/>
                  <a:pt x="8854246" y="1006250"/>
                </a:cubicBezTo>
                <a:cubicBezTo>
                  <a:pt x="8559984" y="997839"/>
                  <a:pt x="8223019" y="987211"/>
                  <a:pt x="7933621" y="1006250"/>
                </a:cubicBezTo>
                <a:cubicBezTo>
                  <a:pt x="7644224" y="1025289"/>
                  <a:pt x="7689604" y="1020395"/>
                  <a:pt x="7500386" y="1006250"/>
                </a:cubicBezTo>
                <a:cubicBezTo>
                  <a:pt x="7311168" y="992105"/>
                  <a:pt x="7169211" y="985728"/>
                  <a:pt x="6945303" y="1006250"/>
                </a:cubicBezTo>
                <a:cubicBezTo>
                  <a:pt x="6721395" y="1026772"/>
                  <a:pt x="6413239" y="975371"/>
                  <a:pt x="6146525" y="1006250"/>
                </a:cubicBezTo>
                <a:cubicBezTo>
                  <a:pt x="5879811" y="1037129"/>
                  <a:pt x="5799212" y="973214"/>
                  <a:pt x="5469595" y="1006250"/>
                </a:cubicBezTo>
                <a:cubicBezTo>
                  <a:pt x="5139978" y="1039287"/>
                  <a:pt x="5200401" y="999239"/>
                  <a:pt x="5036360" y="1006250"/>
                </a:cubicBezTo>
                <a:cubicBezTo>
                  <a:pt x="4872320" y="1013261"/>
                  <a:pt x="4879053" y="1020093"/>
                  <a:pt x="4724972" y="1006250"/>
                </a:cubicBezTo>
                <a:cubicBezTo>
                  <a:pt x="4570891" y="992407"/>
                  <a:pt x="4267453" y="998478"/>
                  <a:pt x="4048042" y="1006250"/>
                </a:cubicBezTo>
                <a:cubicBezTo>
                  <a:pt x="3828631" y="1014023"/>
                  <a:pt x="3452695" y="1003023"/>
                  <a:pt x="3127417" y="1006250"/>
                </a:cubicBezTo>
                <a:cubicBezTo>
                  <a:pt x="2802139" y="1009477"/>
                  <a:pt x="2943517" y="1017255"/>
                  <a:pt x="2816029" y="1006250"/>
                </a:cubicBezTo>
                <a:cubicBezTo>
                  <a:pt x="2688541" y="995245"/>
                  <a:pt x="2275182" y="1000480"/>
                  <a:pt x="1895404" y="1006250"/>
                </a:cubicBezTo>
                <a:cubicBezTo>
                  <a:pt x="1515627" y="1012020"/>
                  <a:pt x="1627310" y="1007901"/>
                  <a:pt x="1462169" y="1006250"/>
                </a:cubicBezTo>
                <a:cubicBezTo>
                  <a:pt x="1297028" y="1004599"/>
                  <a:pt x="1234607" y="1012337"/>
                  <a:pt x="1028934" y="1006250"/>
                </a:cubicBezTo>
                <a:cubicBezTo>
                  <a:pt x="823261" y="1000163"/>
                  <a:pt x="843604" y="1000133"/>
                  <a:pt x="717546" y="1006250"/>
                </a:cubicBezTo>
                <a:cubicBezTo>
                  <a:pt x="591488" y="1012367"/>
                  <a:pt x="164710" y="991497"/>
                  <a:pt x="0" y="1006250"/>
                </a:cubicBezTo>
                <a:cubicBezTo>
                  <a:pt x="3040" y="781649"/>
                  <a:pt x="7683" y="589039"/>
                  <a:pt x="0" y="483000"/>
                </a:cubicBezTo>
                <a:cubicBezTo>
                  <a:pt x="-7683" y="376961"/>
                  <a:pt x="16045" y="198564"/>
                  <a:pt x="0" y="0"/>
                </a:cubicBezTo>
                <a:close/>
              </a:path>
              <a:path w="12184742" h="1006250" stroke="0" extrusionOk="0">
                <a:moveTo>
                  <a:pt x="0" y="0"/>
                </a:moveTo>
                <a:cubicBezTo>
                  <a:pt x="309912" y="-42906"/>
                  <a:pt x="602548" y="-25587"/>
                  <a:pt x="920625" y="0"/>
                </a:cubicBezTo>
                <a:cubicBezTo>
                  <a:pt x="1238702" y="25587"/>
                  <a:pt x="1280764" y="-16488"/>
                  <a:pt x="1597555" y="0"/>
                </a:cubicBezTo>
                <a:cubicBezTo>
                  <a:pt x="1914346" y="16488"/>
                  <a:pt x="1790968" y="-9954"/>
                  <a:pt x="1908943" y="0"/>
                </a:cubicBezTo>
                <a:cubicBezTo>
                  <a:pt x="2026918" y="9954"/>
                  <a:pt x="2566756" y="7344"/>
                  <a:pt x="2829568" y="0"/>
                </a:cubicBezTo>
                <a:cubicBezTo>
                  <a:pt x="3092380" y="-7344"/>
                  <a:pt x="3194874" y="-17191"/>
                  <a:pt x="3384651" y="0"/>
                </a:cubicBezTo>
                <a:cubicBezTo>
                  <a:pt x="3574428" y="17191"/>
                  <a:pt x="4020072" y="-39014"/>
                  <a:pt x="4183428" y="0"/>
                </a:cubicBezTo>
                <a:cubicBezTo>
                  <a:pt x="4346784" y="39014"/>
                  <a:pt x="4449586" y="-14981"/>
                  <a:pt x="4616663" y="0"/>
                </a:cubicBezTo>
                <a:cubicBezTo>
                  <a:pt x="4783741" y="14981"/>
                  <a:pt x="5259894" y="-1250"/>
                  <a:pt x="5537288" y="0"/>
                </a:cubicBezTo>
                <a:cubicBezTo>
                  <a:pt x="5814683" y="1250"/>
                  <a:pt x="5859148" y="11616"/>
                  <a:pt x="5970524" y="0"/>
                </a:cubicBezTo>
                <a:cubicBezTo>
                  <a:pt x="6081900" y="-11616"/>
                  <a:pt x="6215808" y="3756"/>
                  <a:pt x="6281911" y="0"/>
                </a:cubicBezTo>
                <a:cubicBezTo>
                  <a:pt x="6348014" y="-3756"/>
                  <a:pt x="6494905" y="-10609"/>
                  <a:pt x="6593299" y="0"/>
                </a:cubicBezTo>
                <a:cubicBezTo>
                  <a:pt x="6691693" y="10609"/>
                  <a:pt x="7229479" y="-27406"/>
                  <a:pt x="7392077" y="0"/>
                </a:cubicBezTo>
                <a:cubicBezTo>
                  <a:pt x="7554675" y="27406"/>
                  <a:pt x="7730842" y="14892"/>
                  <a:pt x="8069007" y="0"/>
                </a:cubicBezTo>
                <a:cubicBezTo>
                  <a:pt x="8407172" y="-14892"/>
                  <a:pt x="8290988" y="10157"/>
                  <a:pt x="8380395" y="0"/>
                </a:cubicBezTo>
                <a:cubicBezTo>
                  <a:pt x="8469802" y="-10157"/>
                  <a:pt x="8919230" y="14488"/>
                  <a:pt x="9179172" y="0"/>
                </a:cubicBezTo>
                <a:cubicBezTo>
                  <a:pt x="9439114" y="-14488"/>
                  <a:pt x="9561484" y="20761"/>
                  <a:pt x="9856102" y="0"/>
                </a:cubicBezTo>
                <a:cubicBezTo>
                  <a:pt x="10150720" y="-20761"/>
                  <a:pt x="10396572" y="-27913"/>
                  <a:pt x="10776727" y="0"/>
                </a:cubicBezTo>
                <a:cubicBezTo>
                  <a:pt x="11156882" y="27913"/>
                  <a:pt x="10992958" y="2462"/>
                  <a:pt x="11088115" y="0"/>
                </a:cubicBezTo>
                <a:cubicBezTo>
                  <a:pt x="11183272" y="-2462"/>
                  <a:pt x="11731436" y="-5148"/>
                  <a:pt x="12184742" y="0"/>
                </a:cubicBezTo>
                <a:cubicBezTo>
                  <a:pt x="12191545" y="170011"/>
                  <a:pt x="12178983" y="298728"/>
                  <a:pt x="12184742" y="483000"/>
                </a:cubicBezTo>
                <a:cubicBezTo>
                  <a:pt x="12190501" y="667272"/>
                  <a:pt x="12162954" y="816362"/>
                  <a:pt x="12184742" y="1006250"/>
                </a:cubicBezTo>
                <a:cubicBezTo>
                  <a:pt x="12084425" y="1017822"/>
                  <a:pt x="12016182" y="1006555"/>
                  <a:pt x="11873354" y="1006250"/>
                </a:cubicBezTo>
                <a:cubicBezTo>
                  <a:pt x="11730526" y="1005945"/>
                  <a:pt x="11407627" y="983975"/>
                  <a:pt x="11196424" y="1006250"/>
                </a:cubicBezTo>
                <a:cubicBezTo>
                  <a:pt x="10985221" y="1028526"/>
                  <a:pt x="10640923" y="971886"/>
                  <a:pt x="10397647" y="1006250"/>
                </a:cubicBezTo>
                <a:cubicBezTo>
                  <a:pt x="10154371" y="1040614"/>
                  <a:pt x="10000995" y="1014278"/>
                  <a:pt x="9720716" y="1006250"/>
                </a:cubicBezTo>
                <a:cubicBezTo>
                  <a:pt x="9440437" y="998222"/>
                  <a:pt x="9234532" y="981154"/>
                  <a:pt x="9043786" y="1006250"/>
                </a:cubicBezTo>
                <a:cubicBezTo>
                  <a:pt x="8853040" y="1031347"/>
                  <a:pt x="8603313" y="985891"/>
                  <a:pt x="8366856" y="1006250"/>
                </a:cubicBezTo>
                <a:cubicBezTo>
                  <a:pt x="8130399" y="1026610"/>
                  <a:pt x="8055098" y="1012338"/>
                  <a:pt x="7933621" y="1006250"/>
                </a:cubicBezTo>
                <a:cubicBezTo>
                  <a:pt x="7812144" y="1000162"/>
                  <a:pt x="7537396" y="991861"/>
                  <a:pt x="7378538" y="1006250"/>
                </a:cubicBezTo>
                <a:cubicBezTo>
                  <a:pt x="7219680" y="1020639"/>
                  <a:pt x="7146655" y="1010273"/>
                  <a:pt x="7067150" y="1006250"/>
                </a:cubicBezTo>
                <a:cubicBezTo>
                  <a:pt x="6987645" y="1002227"/>
                  <a:pt x="6856987" y="1012740"/>
                  <a:pt x="6755763" y="1006250"/>
                </a:cubicBezTo>
                <a:cubicBezTo>
                  <a:pt x="6654539" y="999760"/>
                  <a:pt x="6372193" y="979763"/>
                  <a:pt x="6200680" y="1006250"/>
                </a:cubicBezTo>
                <a:cubicBezTo>
                  <a:pt x="6029168" y="1032737"/>
                  <a:pt x="5688913" y="987081"/>
                  <a:pt x="5401902" y="1006250"/>
                </a:cubicBezTo>
                <a:cubicBezTo>
                  <a:pt x="5114891" y="1025419"/>
                  <a:pt x="5053974" y="1039839"/>
                  <a:pt x="4724972" y="1006250"/>
                </a:cubicBezTo>
                <a:cubicBezTo>
                  <a:pt x="4395970" y="972662"/>
                  <a:pt x="4548914" y="1013551"/>
                  <a:pt x="4413584" y="1006250"/>
                </a:cubicBezTo>
                <a:cubicBezTo>
                  <a:pt x="4278254" y="998949"/>
                  <a:pt x="4188866" y="991970"/>
                  <a:pt x="4102196" y="1006250"/>
                </a:cubicBezTo>
                <a:cubicBezTo>
                  <a:pt x="4015526" y="1020530"/>
                  <a:pt x="3796899" y="983724"/>
                  <a:pt x="3547114" y="1006250"/>
                </a:cubicBezTo>
                <a:cubicBezTo>
                  <a:pt x="3297329" y="1028776"/>
                  <a:pt x="3158460" y="1021498"/>
                  <a:pt x="2870184" y="1006250"/>
                </a:cubicBezTo>
                <a:cubicBezTo>
                  <a:pt x="2581908" y="991003"/>
                  <a:pt x="2493505" y="982583"/>
                  <a:pt x="2193254" y="1006250"/>
                </a:cubicBezTo>
                <a:cubicBezTo>
                  <a:pt x="1893003" y="1029918"/>
                  <a:pt x="2032968" y="994179"/>
                  <a:pt x="1881866" y="1006250"/>
                </a:cubicBezTo>
                <a:cubicBezTo>
                  <a:pt x="1730764" y="1018321"/>
                  <a:pt x="1476899" y="1015895"/>
                  <a:pt x="1326783" y="1006250"/>
                </a:cubicBezTo>
                <a:cubicBezTo>
                  <a:pt x="1176667" y="996605"/>
                  <a:pt x="1101768" y="1007367"/>
                  <a:pt x="1015395" y="1006250"/>
                </a:cubicBezTo>
                <a:cubicBezTo>
                  <a:pt x="929022" y="1005133"/>
                  <a:pt x="245939" y="1000828"/>
                  <a:pt x="0" y="1006250"/>
                </a:cubicBezTo>
                <a:cubicBezTo>
                  <a:pt x="15914" y="877968"/>
                  <a:pt x="21095" y="651030"/>
                  <a:pt x="0" y="513188"/>
                </a:cubicBezTo>
                <a:cubicBezTo>
                  <a:pt x="-21095" y="375346"/>
                  <a:pt x="-15418" y="108627"/>
                  <a:pt x="0" y="0"/>
                </a:cubicBezTo>
                <a:close/>
              </a:path>
            </a:pathLst>
          </a:custGeom>
          <a:solidFill>
            <a:srgbClr val="FFFACC"/>
          </a:solidFill>
          <a:ln>
            <a:noFill/>
            <a:extLst>
              <a:ext uri="{C807C97D-BFC1-408E-A445-0C87EB9F89A2}">
                <ask:lineSketchStyleProps xmlns:ask="http://schemas.microsoft.com/office/drawing/2018/sketchyshapes" sd="3604539566">
                  <ask:type>
                    <ask:lineSketchFreehand/>
                  </ask:type>
                </ask:lineSketchStyleProps>
              </a:ext>
            </a:extLst>
          </a:ln>
        </p:spPr>
        <p:txBody>
          <a:bodyPr/>
          <a:lstStyle/>
          <a:p>
            <a:pPr algn="ctr"/>
            <a:r>
              <a:rPr lang="en-GB"/>
              <a:t>Expectations</a:t>
            </a:r>
          </a:p>
        </p:txBody>
      </p:sp>
      <p:sp>
        <p:nvSpPr>
          <p:cNvPr id="3" name="Content Placeholder 2">
            <a:extLst>
              <a:ext uri="{FF2B5EF4-FFF2-40B4-BE49-F238E27FC236}">
                <a16:creationId xmlns:a16="http://schemas.microsoft.com/office/drawing/2014/main" id="{81F9D912-A4B7-F8D5-1123-1FEEBB1BE4B5}"/>
              </a:ext>
            </a:extLst>
          </p:cNvPr>
          <p:cNvSpPr>
            <a:spLocks noGrp="1"/>
          </p:cNvSpPr>
          <p:nvPr>
            <p:ph idx="1"/>
          </p:nvPr>
        </p:nvSpPr>
        <p:spPr>
          <a:xfrm>
            <a:off x="379387" y="1415193"/>
            <a:ext cx="11437257" cy="3751413"/>
          </a:xfrm>
          <a:noFill/>
          <a:ln w="19050">
            <a:solidFill>
              <a:schemeClr val="tx1"/>
            </a:solidFill>
          </a:ln>
        </p:spPr>
        <p:txBody>
          <a:bodyPr vert="horz" lIns="91440" tIns="45720" rIns="91440" bIns="45720" rtlCol="0" anchor="t">
            <a:noAutofit/>
          </a:bodyPr>
          <a:lstStyle/>
          <a:p>
            <a:r>
              <a:rPr lang="en-GB" sz="2400" dirty="0">
                <a:latin typeface="Arial"/>
                <a:cs typeface="Arial"/>
              </a:rPr>
              <a:t>We expect all students to approach these discussions with maturity, empathy, and sensitivity. Everyone has the right to feel safe and respected. Language or behaviour that causes harm to others is not acceptable, and will be addressed appropriately.</a:t>
            </a:r>
            <a:endParaRPr lang="en-US" sz="2400" dirty="0">
              <a:latin typeface="Arial"/>
              <a:cs typeface="Arial"/>
            </a:endParaRPr>
          </a:p>
          <a:p>
            <a:r>
              <a:rPr lang="en-GB" sz="2400">
                <a:latin typeface="Arial"/>
                <a:cs typeface="Arial"/>
              </a:rPr>
              <a:t>If you find any aspect of the material difficult or upsetting, you are encouraged to speak to your tutor, Mrs Wilson or another trusted member of staff. Support is always available.</a:t>
            </a:r>
            <a:endParaRPr lang="en-US" sz="2400">
              <a:latin typeface="Arial"/>
              <a:cs typeface="Arial"/>
            </a:endParaRPr>
          </a:p>
          <a:p>
            <a:r>
              <a:rPr lang="en-GB" sz="2400">
                <a:latin typeface="Arial"/>
                <a:cs typeface="Arial"/>
              </a:rPr>
              <a:t>By engaging thoughtfully with these themes, we aim to build your confidence in discussing important issues and to develop your understanding of the world around you.</a:t>
            </a:r>
            <a:endParaRPr lang="en-GB"/>
          </a:p>
        </p:txBody>
      </p:sp>
    </p:spTree>
    <p:extLst>
      <p:ext uri="{BB962C8B-B14F-4D97-AF65-F5344CB8AC3E}">
        <p14:creationId xmlns:p14="http://schemas.microsoft.com/office/powerpoint/2010/main" val="2308335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00D88-1B59-0EE4-702F-7DDCA47B6FDD}"/>
              </a:ext>
            </a:extLst>
          </p:cNvPr>
          <p:cNvSpPr>
            <a:spLocks noGrp="1"/>
          </p:cNvSpPr>
          <p:nvPr>
            <p:ph type="title"/>
          </p:nvPr>
        </p:nvSpPr>
        <p:spPr>
          <a:xfrm>
            <a:off x="-3629" y="-1764"/>
            <a:ext cx="12184743" cy="686936"/>
          </a:xfrm>
          <a:solidFill>
            <a:srgbClr val="FFFACC"/>
          </a:solidFill>
        </p:spPr>
        <p:txBody>
          <a:bodyPr>
            <a:normAutofit/>
          </a:bodyPr>
          <a:lstStyle/>
          <a:p>
            <a:pPr algn="ctr"/>
            <a:r>
              <a:rPr lang="en-GB" sz="3600"/>
              <a:t>Protected Characteristics </a:t>
            </a:r>
          </a:p>
        </p:txBody>
      </p:sp>
      <p:sp>
        <p:nvSpPr>
          <p:cNvPr id="3" name="Content Placeholder 2">
            <a:extLst>
              <a:ext uri="{FF2B5EF4-FFF2-40B4-BE49-F238E27FC236}">
                <a16:creationId xmlns:a16="http://schemas.microsoft.com/office/drawing/2014/main" id="{CA839F82-E3B9-8B9D-0C9F-928D9ED87FE5}"/>
              </a:ext>
            </a:extLst>
          </p:cNvPr>
          <p:cNvSpPr>
            <a:spLocks noGrp="1"/>
          </p:cNvSpPr>
          <p:nvPr>
            <p:ph idx="1"/>
          </p:nvPr>
        </p:nvSpPr>
        <p:spPr>
          <a:xfrm>
            <a:off x="97971" y="773340"/>
            <a:ext cx="11872686" cy="4351338"/>
          </a:xfrm>
        </p:spPr>
        <p:txBody>
          <a:bodyPr vert="horz" lIns="91440" tIns="45720" rIns="91440" bIns="45720" rtlCol="0" anchor="t">
            <a:noAutofit/>
          </a:bodyPr>
          <a:lstStyle/>
          <a:p>
            <a:pPr marL="0" indent="0">
              <a:lnSpc>
                <a:spcPct val="120000"/>
              </a:lnSpc>
              <a:buNone/>
            </a:pPr>
            <a:r>
              <a:rPr lang="en-GB" sz="2400" i="1">
                <a:latin typeface="Arial"/>
                <a:cs typeface="Arial"/>
              </a:rPr>
              <a:t>It is against the law to discriminate against someone because of a protected characteristic.</a:t>
            </a:r>
            <a:endParaRPr lang="en-US" sz="2400">
              <a:latin typeface="Arial"/>
              <a:cs typeface="Arial"/>
            </a:endParaRPr>
          </a:p>
          <a:p>
            <a:pPr>
              <a:lnSpc>
                <a:spcPct val="120000"/>
              </a:lnSpc>
            </a:pPr>
            <a:r>
              <a:rPr lang="en-GB" sz="2400">
                <a:latin typeface="Arial"/>
                <a:cs typeface="Arial"/>
              </a:rPr>
              <a:t>age</a:t>
            </a:r>
          </a:p>
          <a:p>
            <a:pPr>
              <a:lnSpc>
                <a:spcPct val="120000"/>
              </a:lnSpc>
            </a:pPr>
            <a:r>
              <a:rPr lang="en-GB" sz="2400">
                <a:latin typeface="Arial"/>
                <a:cs typeface="Arial"/>
              </a:rPr>
              <a:t>disability</a:t>
            </a:r>
          </a:p>
          <a:p>
            <a:pPr>
              <a:lnSpc>
                <a:spcPct val="120000"/>
              </a:lnSpc>
            </a:pPr>
            <a:r>
              <a:rPr lang="en-GB" sz="2400">
                <a:latin typeface="Arial"/>
                <a:cs typeface="Arial"/>
              </a:rPr>
              <a:t>gender reassignment</a:t>
            </a:r>
          </a:p>
          <a:p>
            <a:pPr>
              <a:lnSpc>
                <a:spcPct val="120000"/>
              </a:lnSpc>
            </a:pPr>
            <a:r>
              <a:rPr lang="en-GB" sz="2400">
                <a:latin typeface="Arial"/>
                <a:cs typeface="Arial"/>
              </a:rPr>
              <a:t>marriage and civil partnership</a:t>
            </a:r>
          </a:p>
          <a:p>
            <a:pPr>
              <a:lnSpc>
                <a:spcPct val="120000"/>
              </a:lnSpc>
            </a:pPr>
            <a:r>
              <a:rPr lang="en-GB" sz="2400">
                <a:latin typeface="Arial"/>
                <a:cs typeface="Arial"/>
              </a:rPr>
              <a:t>pregnancy and maternity</a:t>
            </a:r>
          </a:p>
          <a:p>
            <a:pPr>
              <a:lnSpc>
                <a:spcPct val="120000"/>
              </a:lnSpc>
            </a:pPr>
            <a:r>
              <a:rPr lang="en-GB" sz="2400">
                <a:latin typeface="Arial"/>
                <a:cs typeface="Arial"/>
              </a:rPr>
              <a:t>race</a:t>
            </a:r>
          </a:p>
          <a:p>
            <a:pPr>
              <a:lnSpc>
                <a:spcPct val="120000"/>
              </a:lnSpc>
            </a:pPr>
            <a:r>
              <a:rPr lang="en-GB" sz="2400">
                <a:latin typeface="Arial"/>
                <a:cs typeface="Arial"/>
              </a:rPr>
              <a:t>religion or belief</a:t>
            </a:r>
          </a:p>
          <a:p>
            <a:pPr>
              <a:lnSpc>
                <a:spcPct val="120000"/>
              </a:lnSpc>
            </a:pPr>
            <a:r>
              <a:rPr lang="en-GB" sz="2400">
                <a:latin typeface="Arial"/>
                <a:cs typeface="Arial"/>
              </a:rPr>
              <a:t>sex</a:t>
            </a:r>
          </a:p>
          <a:p>
            <a:pPr>
              <a:lnSpc>
                <a:spcPct val="120000"/>
              </a:lnSpc>
            </a:pPr>
            <a:r>
              <a:rPr lang="en-GB" sz="2400">
                <a:latin typeface="Arial"/>
                <a:cs typeface="Arial"/>
              </a:rPr>
              <a:t>sexual orientation</a:t>
            </a:r>
          </a:p>
          <a:p>
            <a:pPr>
              <a:lnSpc>
                <a:spcPct val="120000"/>
              </a:lnSpc>
            </a:pPr>
            <a:endParaRPr lang="en-GB" sz="2400" i="1">
              <a:latin typeface="Arial"/>
              <a:cs typeface="Arial"/>
            </a:endParaRPr>
          </a:p>
        </p:txBody>
      </p:sp>
      <p:sp>
        <p:nvSpPr>
          <p:cNvPr id="4" name="TextBox 3">
            <a:extLst>
              <a:ext uri="{FF2B5EF4-FFF2-40B4-BE49-F238E27FC236}">
                <a16:creationId xmlns:a16="http://schemas.microsoft.com/office/drawing/2014/main" id="{A0352A42-ACC6-9FBD-EEAA-6CB45E675F17}"/>
              </a:ext>
            </a:extLst>
          </p:cNvPr>
          <p:cNvSpPr txBox="1"/>
          <p:nvPr/>
        </p:nvSpPr>
        <p:spPr>
          <a:xfrm>
            <a:off x="5836095" y="2338276"/>
            <a:ext cx="5666597" cy="3046988"/>
          </a:xfrm>
          <a:prstGeom prst="rect">
            <a:avLst/>
          </a:prstGeom>
          <a:solidFill>
            <a:srgbClr val="FFFACC"/>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rPr>
              <a:t>Throughout our tutor reading from Years 7 –10, will read texts that explore lots of these themes. </a:t>
            </a:r>
          </a:p>
          <a:p>
            <a:endParaRPr lang="en-GB" sz="2400">
              <a:latin typeface="Arial"/>
              <a:cs typeface="Arial"/>
            </a:endParaRPr>
          </a:p>
          <a:p>
            <a:r>
              <a:rPr lang="en-GB" sz="2400">
                <a:latin typeface="Arial"/>
                <a:cs typeface="Arial"/>
              </a:rPr>
              <a:t>The reason for this is so that we can hear  voices that represent different experiences than our own. </a:t>
            </a:r>
          </a:p>
          <a:p>
            <a:endParaRPr lang="en-GB" sz="2400">
              <a:latin typeface="Arial"/>
              <a:cs typeface="Arial"/>
            </a:endParaRPr>
          </a:p>
        </p:txBody>
      </p:sp>
    </p:spTree>
    <p:extLst>
      <p:ext uri="{BB962C8B-B14F-4D97-AF65-F5344CB8AC3E}">
        <p14:creationId xmlns:p14="http://schemas.microsoft.com/office/powerpoint/2010/main" val="2684476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98A2B-D943-6C1C-2EC6-75A0CCC84A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AC497B-76A7-C5CA-4CD1-57795B49B4D9}"/>
              </a:ext>
            </a:extLst>
          </p:cNvPr>
          <p:cNvSpPr>
            <a:spLocks noGrp="1"/>
          </p:cNvSpPr>
          <p:nvPr>
            <p:ph type="title"/>
          </p:nvPr>
        </p:nvSpPr>
        <p:spPr>
          <a:xfrm>
            <a:off x="-3628" y="2268"/>
            <a:ext cx="12177485" cy="882878"/>
          </a:xfrm>
          <a:solidFill>
            <a:srgbClr val="FFFACC"/>
          </a:solidFill>
        </p:spPr>
        <p:txBody>
          <a:bodyPr/>
          <a:lstStyle/>
          <a:p>
            <a:r>
              <a:rPr lang="en-GB">
                <a:latin typeface="Arial"/>
                <a:cs typeface="Arial"/>
              </a:rPr>
              <a:t>Introduction</a:t>
            </a:r>
            <a:endParaRPr lang="en-US"/>
          </a:p>
        </p:txBody>
      </p:sp>
      <p:sp>
        <p:nvSpPr>
          <p:cNvPr id="3" name="Content Placeholder 2">
            <a:extLst>
              <a:ext uri="{FF2B5EF4-FFF2-40B4-BE49-F238E27FC236}">
                <a16:creationId xmlns:a16="http://schemas.microsoft.com/office/drawing/2014/main" id="{D8B82BF5-02B4-6333-F4A7-BDD13EA7EEC5}"/>
              </a:ext>
            </a:extLst>
          </p:cNvPr>
          <p:cNvSpPr>
            <a:spLocks noGrp="1"/>
          </p:cNvSpPr>
          <p:nvPr>
            <p:ph idx="1"/>
          </p:nvPr>
        </p:nvSpPr>
        <p:spPr>
          <a:xfrm>
            <a:off x="159657" y="1083381"/>
            <a:ext cx="11901713" cy="5519334"/>
          </a:xfrm>
          <a:ln w="12700">
            <a:solidFill>
              <a:schemeClr val="tx1"/>
            </a:solidFill>
          </a:ln>
        </p:spPr>
        <p:txBody>
          <a:bodyPr vert="horz" lIns="91440" tIns="45720" rIns="91440" bIns="45720" rtlCol="0" anchor="t">
            <a:normAutofit/>
          </a:bodyPr>
          <a:lstStyle/>
          <a:p>
            <a:r>
              <a:rPr lang="en-GB" sz="2400" i="1" dirty="0">
                <a:solidFill>
                  <a:srgbClr val="181818"/>
                </a:solidFill>
                <a:latin typeface="Arial"/>
                <a:ea typeface="+mn-lt"/>
                <a:cs typeface="Arial"/>
              </a:rPr>
              <a:t>King of Nothing </a:t>
            </a:r>
            <a:r>
              <a:rPr lang="en-GB" sz="2400" dirty="0">
                <a:solidFill>
                  <a:srgbClr val="181818"/>
                </a:solidFill>
                <a:latin typeface="Arial"/>
                <a:ea typeface="+mn-lt"/>
                <a:cs typeface="Arial"/>
              </a:rPr>
              <a:t>follows Anton Charles, a Year 9 student in South London. Anton and his friends have built a reputation as the toughest and most feared boys in school. </a:t>
            </a:r>
            <a:endParaRPr lang="en-US" sz="2400">
              <a:solidFill>
                <a:srgbClr val="000000"/>
              </a:solidFill>
              <a:latin typeface="Arial"/>
              <a:ea typeface="+mn-lt"/>
              <a:cs typeface="Arial"/>
            </a:endParaRPr>
          </a:p>
          <a:p>
            <a:r>
              <a:rPr lang="en-GB" sz="2400">
                <a:solidFill>
                  <a:srgbClr val="181818"/>
                </a:solidFill>
                <a:latin typeface="Arial"/>
                <a:ea typeface="+mn-lt"/>
                <a:cs typeface="Arial"/>
              </a:rPr>
              <a:t>After Anton gets into trouble at school, his mum decides that he needs to </a:t>
            </a:r>
            <a:r>
              <a:rPr lang="en-GB" sz="2400" dirty="0">
                <a:solidFill>
                  <a:srgbClr val="181818"/>
                </a:solidFill>
                <a:latin typeface="Arial"/>
                <a:ea typeface="+mn-lt"/>
                <a:cs typeface="Arial"/>
              </a:rPr>
              <a:t>change. She takes away his internet privileges and makes him join Happy Campers, a community volunteering group. </a:t>
            </a:r>
            <a:endParaRPr lang="en-US" sz="2400">
              <a:solidFill>
                <a:srgbClr val="000000"/>
              </a:solidFill>
              <a:latin typeface="Arial"/>
              <a:ea typeface="+mn-lt"/>
              <a:cs typeface="Arial"/>
            </a:endParaRPr>
          </a:p>
          <a:p>
            <a:r>
              <a:rPr lang="en-GB" sz="2400">
                <a:solidFill>
                  <a:srgbClr val="181818"/>
                </a:solidFill>
                <a:latin typeface="Arial"/>
                <a:ea typeface="+mn-lt"/>
                <a:cs typeface="Arial"/>
              </a:rPr>
              <a:t>Anton hates the idea, especially when he discovers </a:t>
            </a:r>
            <a:r>
              <a:rPr lang="en-GB" sz="2400" dirty="0">
                <a:solidFill>
                  <a:srgbClr val="181818"/>
                </a:solidFill>
                <a:latin typeface="Arial"/>
                <a:ea typeface="+mn-lt"/>
                <a:cs typeface="Arial"/>
              </a:rPr>
              <a:t>that Matthew, a boy he and his friends normally bully and look down on, is also involved. During a camping trip, Anton gets into danger after being stung by a bee. Matthew saves him. </a:t>
            </a:r>
            <a:endParaRPr lang="en-US" sz="2400">
              <a:solidFill>
                <a:srgbClr val="000000"/>
              </a:solidFill>
              <a:latin typeface="Arial"/>
              <a:ea typeface="+mn-lt"/>
              <a:cs typeface="Arial"/>
            </a:endParaRPr>
          </a:p>
          <a:p>
            <a:r>
              <a:rPr lang="en-GB" sz="2400" dirty="0">
                <a:solidFill>
                  <a:srgbClr val="181818"/>
                </a:solidFill>
                <a:latin typeface="Arial"/>
                <a:ea typeface="+mn-lt"/>
                <a:cs typeface="Arial"/>
              </a:rPr>
              <a:t>This changes Anton's attitude towards Matthew, and the two boys begin to develop an unlikely friendship. Anton now has a problem: he wants to maintain his reputation with his friends, but he is beginning to realise that Matthew is actually someone he likes and respects. </a:t>
            </a:r>
            <a:endParaRPr lang="en-US" sz="2400">
              <a:solidFill>
                <a:srgbClr val="000000"/>
              </a:solidFill>
              <a:latin typeface="Arial"/>
              <a:ea typeface="+mn-lt"/>
              <a:cs typeface="Arial"/>
            </a:endParaRPr>
          </a:p>
          <a:p>
            <a:r>
              <a:rPr lang="en-GB" sz="2400">
                <a:solidFill>
                  <a:srgbClr val="181818"/>
                </a:solidFill>
                <a:latin typeface="Arial"/>
                <a:ea typeface="+mn-lt"/>
                <a:cs typeface="Arial"/>
              </a:rPr>
              <a:t>Through their friendship, Anton starts questioning </a:t>
            </a:r>
            <a:r>
              <a:rPr lang="en-GB" sz="2400" dirty="0">
                <a:solidFill>
                  <a:srgbClr val="181818"/>
                </a:solidFill>
                <a:latin typeface="Arial"/>
                <a:ea typeface="+mn-lt"/>
                <a:cs typeface="Arial"/>
              </a:rPr>
              <a:t>his ideas about masculinity, popularity, friendship and what it means to be strong.</a:t>
            </a:r>
            <a:endParaRPr lang="en-US" sz="2400">
              <a:latin typeface="Arial"/>
              <a:cs typeface="Arial"/>
            </a:endParaRPr>
          </a:p>
          <a:p>
            <a:pPr>
              <a:lnSpc>
                <a:spcPct val="100000"/>
              </a:lnSpc>
            </a:pPr>
            <a:endParaRPr lang="en-US" sz="4800" dirty="0">
              <a:latin typeface="Arial"/>
              <a:cs typeface="Arial"/>
            </a:endParaRPr>
          </a:p>
        </p:txBody>
      </p:sp>
      <p:pic>
        <p:nvPicPr>
          <p:cNvPr id="4" name="Picture 3" descr="King of Nothing">
            <a:extLst>
              <a:ext uri="{FF2B5EF4-FFF2-40B4-BE49-F238E27FC236}">
                <a16:creationId xmlns:a16="http://schemas.microsoft.com/office/drawing/2014/main" id="{012643D7-6D77-0762-76E7-4BD7A861DA4D}"/>
              </a:ext>
            </a:extLst>
          </p:cNvPr>
          <p:cNvPicPr>
            <a:picLocks noChangeAspect="1"/>
          </p:cNvPicPr>
          <p:nvPr/>
        </p:nvPicPr>
        <p:blipFill>
          <a:blip r:embed="rId2"/>
          <a:stretch>
            <a:fillRect/>
          </a:stretch>
        </p:blipFill>
        <p:spPr>
          <a:xfrm>
            <a:off x="11100857" y="-1765"/>
            <a:ext cx="1067507" cy="1626308"/>
          </a:xfrm>
          <a:prstGeom prst="rect">
            <a:avLst/>
          </a:prstGeom>
        </p:spPr>
      </p:pic>
    </p:spTree>
    <p:extLst>
      <p:ext uri="{BB962C8B-B14F-4D97-AF65-F5344CB8AC3E}">
        <p14:creationId xmlns:p14="http://schemas.microsoft.com/office/powerpoint/2010/main" val="3353309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AD5DA-8AFD-D058-99BB-7C61FEF201D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7C2B72-6AB3-1B6B-A7EF-4C1E0B08080E}"/>
              </a:ext>
            </a:extLst>
          </p:cNvPr>
          <p:cNvSpPr>
            <a:spLocks noGrp="1"/>
          </p:cNvSpPr>
          <p:nvPr>
            <p:ph idx="1"/>
          </p:nvPr>
        </p:nvSpPr>
        <p:spPr>
          <a:xfrm>
            <a:off x="278610" y="902453"/>
            <a:ext cx="11636301" cy="695140"/>
          </a:xfrm>
          <a:solidFill>
            <a:schemeClr val="accent4">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indent="0" algn="ctr">
              <a:lnSpc>
                <a:spcPct val="114999"/>
              </a:lnSpc>
              <a:buNone/>
            </a:pPr>
            <a:r>
              <a:rPr lang="en-GB" sz="3200" dirty="0"/>
              <a:t>What's the purp</a:t>
            </a:r>
            <a:r>
              <a:rPr lang="en-GB" sz="3200"/>
              <a:t>ose of language? </a:t>
            </a:r>
          </a:p>
        </p:txBody>
      </p:sp>
      <p:sp>
        <p:nvSpPr>
          <p:cNvPr id="4" name="Title 1">
            <a:extLst>
              <a:ext uri="{FF2B5EF4-FFF2-40B4-BE49-F238E27FC236}">
                <a16:creationId xmlns:a16="http://schemas.microsoft.com/office/drawing/2014/main" id="{AA9A0B46-50A1-B11E-1E98-B074823067CA}"/>
              </a:ext>
            </a:extLst>
          </p:cNvPr>
          <p:cNvSpPr txBox="1">
            <a:spLocks/>
          </p:cNvSpPr>
          <p:nvPr/>
        </p:nvSpPr>
        <p:spPr>
          <a:xfrm>
            <a:off x="50800" y="6534"/>
            <a:ext cx="12104915" cy="673595"/>
          </a:xfrm>
          <a:prstGeom prst="rect">
            <a:avLst/>
          </a:prstGeom>
          <a:solidFill>
            <a:schemeClr val="bg2">
              <a:lumMod val="90000"/>
            </a:schemeClr>
          </a:solidFill>
        </p:spPr>
        <p:txBody>
          <a:bodyPr vert="horz" lIns="91440" tIns="45720" rIns="91440" bIns="45720" rtlCol="0"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3600">
                <a:solidFill>
                  <a:srgbClr val="FF00C9"/>
                </a:solidFill>
                <a:latin typeface="Arial"/>
                <a:cs typeface="Arial"/>
              </a:rPr>
              <a:t>Think, pair, share- 45/45/45</a:t>
            </a:r>
          </a:p>
        </p:txBody>
      </p:sp>
      <p:pic>
        <p:nvPicPr>
          <p:cNvPr id="6146" name="Picture 2" descr="thought bubble icon">
            <a:extLst>
              <a:ext uri="{FF2B5EF4-FFF2-40B4-BE49-F238E27FC236}">
                <a16:creationId xmlns:a16="http://schemas.microsoft.com/office/drawing/2014/main" id="{99BF48C2-6258-F31F-15D0-0268FA360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7208" y="31724"/>
            <a:ext cx="865200" cy="8652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air icon">
            <a:extLst>
              <a:ext uri="{FF2B5EF4-FFF2-40B4-BE49-F238E27FC236}">
                <a16:creationId xmlns:a16="http://schemas.microsoft.com/office/drawing/2014/main" id="{49783217-5800-2342-E853-7806BA53C3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1532" y="31723"/>
            <a:ext cx="884117" cy="88411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lass discussion icon">
            <a:extLst>
              <a:ext uri="{FF2B5EF4-FFF2-40B4-BE49-F238E27FC236}">
                <a16:creationId xmlns:a16="http://schemas.microsoft.com/office/drawing/2014/main" id="{C3BD0DCD-C3F2-D444-D4A8-8ADE58CD6F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3030" y="31723"/>
            <a:ext cx="884117" cy="88411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1A0CDD64-A9B3-BBC3-F2D9-BF9661058B92}"/>
              </a:ext>
            </a:extLst>
          </p:cNvPr>
          <p:cNvGraphicFramePr>
            <a:graphicFrameLocks noGrp="1"/>
          </p:cNvGraphicFramePr>
          <p:nvPr>
            <p:extLst>
              <p:ext uri="{D42A27DB-BD31-4B8C-83A1-F6EECF244321}">
                <p14:modId xmlns:p14="http://schemas.microsoft.com/office/powerpoint/2010/main" val="718685753"/>
              </p:ext>
            </p:extLst>
          </p:nvPr>
        </p:nvGraphicFramePr>
        <p:xfrm>
          <a:off x="101600" y="1719942"/>
          <a:ext cx="12049058" cy="5075240"/>
        </p:xfrm>
        <a:graphic>
          <a:graphicData uri="http://schemas.openxmlformats.org/drawingml/2006/table">
            <a:tbl>
              <a:tblPr bandRow="1"/>
              <a:tblGrid>
                <a:gridCol w="9658864">
                  <a:extLst>
                    <a:ext uri="{9D8B030D-6E8A-4147-A177-3AD203B41FA5}">
                      <a16:colId xmlns:a16="http://schemas.microsoft.com/office/drawing/2014/main" val="101135174"/>
                    </a:ext>
                  </a:extLst>
                </a:gridCol>
                <a:gridCol w="2390194">
                  <a:extLst>
                    <a:ext uri="{9D8B030D-6E8A-4147-A177-3AD203B41FA5}">
                      <a16:colId xmlns:a16="http://schemas.microsoft.com/office/drawing/2014/main" val="3515169525"/>
                    </a:ext>
                  </a:extLst>
                </a:gridCol>
              </a:tblGrid>
              <a:tr h="3963132">
                <a:tc>
                  <a:txBody>
                    <a:bodyPr/>
                    <a:lstStyle/>
                    <a:p>
                      <a:pPr marL="0" indent="0" fontAlgn="base">
                        <a:lnSpc>
                          <a:spcPts val="2625"/>
                        </a:lnSpc>
                        <a:buNone/>
                      </a:pPr>
                      <a:r>
                        <a:rPr lang="en-GB" sz="2200" b="1">
                          <a:solidFill>
                            <a:srgbClr val="000000"/>
                          </a:solidFill>
                          <a:effectLst/>
                          <a:latin typeface="Arial"/>
                          <a:cs typeface="Arial"/>
                        </a:rPr>
                        <a:t>Key point to consider:</a:t>
                      </a:r>
                      <a:endParaRPr lang="en-GB" sz="2200" b="1">
                        <a:solidFill>
                          <a:srgbClr val="FFFFFF"/>
                        </a:solidFill>
                        <a:effectLst/>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Is the main purpose of language to communicate information, or to influence people's thoughts and actions?</a:t>
                      </a:r>
                      <a:endParaRPr lang="en-GB" sz="22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Can language change the way we see ourselves and other people?</a:t>
                      </a:r>
                      <a:endParaRPr lang="en-GB" sz="22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How can language be used to include people or exclude them?</a:t>
                      </a:r>
                      <a:endParaRPr lang="en-GB" sz="22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How does language link to identity? </a:t>
                      </a:r>
                      <a:endParaRPr lang="en-GB" sz="22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Can changing the language we use help to reduce prejudice and create social change?</a:t>
                      </a:r>
                      <a:endParaRPr lang="en-GB" sz="2200" b="0" i="0" u="none" strike="noStrike" noProof="0" dirty="0">
                        <a:solidFill>
                          <a:srgbClr val="000000"/>
                        </a:solidFill>
                        <a:effectLst/>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Can the way we speak reveal who we are and where we come from?</a:t>
                      </a:r>
                      <a:endParaRPr lang="en-GB" sz="22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Should people change the way they speak to fit in with different groups?</a:t>
                      </a:r>
                      <a:endParaRPr lang="en-GB" sz="22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200" b="0" i="0" u="none" strike="noStrike" noProof="0">
                          <a:solidFill>
                            <a:srgbClr val="000000"/>
                          </a:solidFill>
                          <a:effectLst/>
                          <a:latin typeface="Arial"/>
                          <a:cs typeface="Arial"/>
                        </a:rPr>
                        <a:t>How can language help someone feel that they belong?</a:t>
                      </a:r>
                      <a:endParaRPr lang="en-GB" sz="2200" b="0">
                        <a:latin typeface="Arial"/>
                        <a:cs typeface="Arial"/>
                      </a:endParaRPr>
                    </a:p>
                  </a:txBody>
                  <a:tcPr marL="121920" marR="121920" marT="60960" marB="6096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8C8"/>
                    </a:solidFill>
                  </a:tcPr>
                </a:tc>
                <a:tc rowSpan="2">
                  <a:txBody>
                    <a:bodyPr/>
                    <a:lstStyle/>
                    <a:p>
                      <a:pPr marL="0" indent="0" fontAlgn="base">
                        <a:lnSpc>
                          <a:spcPts val="2625"/>
                        </a:lnSpc>
                        <a:buNone/>
                      </a:pPr>
                      <a:r>
                        <a:rPr lang="en-GB" sz="2200" b="1">
                          <a:solidFill>
                            <a:srgbClr val="000000"/>
                          </a:solidFill>
                          <a:effectLst/>
                          <a:latin typeface="Arial"/>
                          <a:cs typeface="Arial"/>
                        </a:rPr>
                        <a:t>Structure for argument: </a:t>
                      </a:r>
                      <a:endParaRPr lang="en-US" sz="2200">
                        <a:latin typeface="Arial"/>
                        <a:cs typeface="Arial"/>
                      </a:endParaRPr>
                    </a:p>
                    <a:p>
                      <a:pPr marL="0" lvl="0" indent="0">
                        <a:lnSpc>
                          <a:spcPts val="2625"/>
                        </a:lnSpc>
                        <a:buNone/>
                      </a:pPr>
                      <a:endParaRPr lang="en-GB" sz="2200" b="1" dirty="0">
                        <a:solidFill>
                          <a:srgbClr val="000000"/>
                        </a:solidFill>
                        <a:effectLst/>
                        <a:latin typeface="Arial"/>
                        <a:cs typeface="Arial"/>
                      </a:endParaRPr>
                    </a:p>
                    <a:p>
                      <a:pPr marL="0" lvl="0" indent="0">
                        <a:lnSpc>
                          <a:spcPts val="2625"/>
                        </a:lnSpc>
                        <a:buNone/>
                      </a:pPr>
                      <a:r>
                        <a:rPr lang="en-GB" sz="2200" b="0" dirty="0">
                          <a:solidFill>
                            <a:srgbClr val="000000"/>
                          </a:solidFill>
                          <a:effectLst/>
                          <a:latin typeface="Arial"/>
                          <a:cs typeface="Arial"/>
                        </a:rPr>
                        <a:t>The </a:t>
                      </a:r>
                      <a:r>
                        <a:rPr lang="en-GB" sz="2200" b="0" err="1">
                          <a:solidFill>
                            <a:srgbClr val="000000"/>
                          </a:solidFill>
                          <a:effectLst/>
                          <a:latin typeface="Arial"/>
                          <a:cs typeface="Arial"/>
                        </a:rPr>
                        <a:t>purpo</a:t>
                      </a:r>
                      <a:r>
                        <a:rPr lang="en-GB" sz="2200" b="0" dirty="0">
                          <a:solidFill>
                            <a:srgbClr val="000000"/>
                          </a:solidFill>
                          <a:effectLst/>
                          <a:latin typeface="Arial"/>
                          <a:cs typeface="Arial"/>
                        </a:rPr>
                        <a:t>se of </a:t>
                      </a:r>
                      <a:r>
                        <a:rPr lang="en-GB" sz="2200" b="0">
                          <a:solidFill>
                            <a:srgbClr val="000000"/>
                          </a:solidFill>
                          <a:effectLst/>
                          <a:latin typeface="Arial"/>
                          <a:cs typeface="Arial"/>
                        </a:rPr>
                        <a:t>language is to_____</a:t>
                      </a:r>
                      <a:endParaRPr lang="en-GB" sz="2200" b="0" dirty="0">
                        <a:solidFill>
                          <a:srgbClr val="000000"/>
                        </a:solidFill>
                        <a:effectLst/>
                        <a:latin typeface="Arial"/>
                        <a:cs typeface="Arial"/>
                      </a:endParaRPr>
                    </a:p>
                    <a:p>
                      <a:pPr marL="0" lvl="0" indent="0">
                        <a:lnSpc>
                          <a:spcPts val="2625"/>
                        </a:lnSpc>
                        <a:buNone/>
                      </a:pPr>
                      <a:endParaRPr lang="en-GB" sz="2200" b="0" dirty="0">
                        <a:solidFill>
                          <a:srgbClr val="000000"/>
                        </a:solidFill>
                        <a:effectLst/>
                        <a:latin typeface="Arial"/>
                        <a:cs typeface="Arial"/>
                      </a:endParaRPr>
                    </a:p>
                    <a:p>
                      <a:pPr marL="0" lvl="0" indent="0" algn="l" fontAlgn="base">
                        <a:lnSpc>
                          <a:spcPct val="100000"/>
                        </a:lnSpc>
                        <a:spcBef>
                          <a:spcPts val="0"/>
                        </a:spcBef>
                        <a:spcAft>
                          <a:spcPts val="0"/>
                        </a:spcAft>
                        <a:buNone/>
                      </a:pPr>
                      <a:endParaRPr lang="en-GB" sz="2200" b="0" i="0" u="none" strike="noStrike" noProof="0" dirty="0">
                        <a:solidFill>
                          <a:srgbClr val="000000"/>
                        </a:solidFill>
                        <a:effectLst/>
                        <a:latin typeface="Arial"/>
                        <a:cs typeface="Arial"/>
                      </a:endParaRPr>
                    </a:p>
                    <a:p>
                      <a:pPr marL="0" lvl="0" indent="0">
                        <a:lnSpc>
                          <a:spcPts val="2625"/>
                        </a:lnSpc>
                        <a:buNone/>
                      </a:pPr>
                      <a:endParaRPr lang="en-GB" sz="2200" b="0" dirty="0">
                        <a:solidFill>
                          <a:srgbClr val="000000"/>
                        </a:solidFill>
                        <a:effectLst/>
                        <a:latin typeface="Arial"/>
                        <a:cs typeface="Arial"/>
                      </a:endParaRPr>
                    </a:p>
                  </a:txBody>
                  <a:tcPr marL="121920" marR="121920" marT="60960" marB="6096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8C8"/>
                    </a:solidFill>
                  </a:tcPr>
                </a:tc>
                <a:extLst>
                  <a:ext uri="{0D108BD9-81ED-4DB2-BD59-A6C34878D82A}">
                    <a16:rowId xmlns:a16="http://schemas.microsoft.com/office/drawing/2014/main" val="580761609"/>
                  </a:ext>
                </a:extLst>
              </a:tr>
              <a:tr h="1112108">
                <a:tc>
                  <a:txBody>
                    <a:bodyPr/>
                    <a:lstStyle/>
                    <a:p>
                      <a:pPr marL="0" indent="0" fontAlgn="base">
                        <a:lnSpc>
                          <a:spcPts val="2625"/>
                        </a:lnSpc>
                        <a:buNone/>
                      </a:pPr>
                      <a:r>
                        <a:rPr lang="en-GB" sz="2200" b="1">
                          <a:effectLst/>
                          <a:latin typeface="Arial"/>
                          <a:cs typeface="Arial"/>
                        </a:rPr>
                        <a:t>Key Vocabulary:</a:t>
                      </a:r>
                      <a:r>
                        <a:rPr lang="en-GB" sz="2200" b="0" dirty="0">
                          <a:effectLst/>
                          <a:latin typeface="Arial"/>
                          <a:cs typeface="Arial"/>
                        </a:rPr>
                        <a:t> </a:t>
                      </a:r>
                    </a:p>
                    <a:p>
                      <a:pPr marL="0" lvl="0" indent="0">
                        <a:lnSpc>
                          <a:spcPts val="2625"/>
                        </a:lnSpc>
                        <a:buNone/>
                      </a:pPr>
                      <a:r>
                        <a:rPr lang="en-GB" sz="2200" b="0" dirty="0">
                          <a:effectLst/>
                          <a:latin typeface="Arial"/>
                          <a:cs typeface="Arial"/>
                        </a:rPr>
                        <a:t>Inclusion, exclusion, belonging, communicate, expre</a:t>
                      </a:r>
                      <a:r>
                        <a:rPr lang="en-GB" sz="2200" b="0">
                          <a:effectLst/>
                          <a:latin typeface="Arial"/>
                          <a:cs typeface="Arial"/>
                        </a:rPr>
                        <a:t>ss, identity, differences</a:t>
                      </a:r>
                      <a:endParaRPr lang="en-GB" sz="2200">
                        <a:latin typeface="Arial"/>
                        <a:cs typeface="Arial"/>
                      </a:endParaRPr>
                    </a:p>
                  </a:txBody>
                  <a:tcPr marL="121920" marR="121920" marT="60960" marB="60960">
                    <a:lnL w="9525" cap="flat" cmpd="sng" algn="ctr">
                      <a:solidFill>
                        <a:srgbClr val="000000"/>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8C8"/>
                    </a:solidFill>
                  </a:tcPr>
                </a:tc>
                <a:tc vMerge="1">
                  <a:txBody>
                    <a:bodyPr/>
                    <a:lstStyle/>
                    <a:p>
                      <a:endParaRPr lang="en-GB"/>
                    </a:p>
                  </a:txBody>
                  <a:tcPr/>
                </a:tc>
                <a:extLst>
                  <a:ext uri="{0D108BD9-81ED-4DB2-BD59-A6C34878D82A}">
                    <a16:rowId xmlns:a16="http://schemas.microsoft.com/office/drawing/2014/main" val="98699048"/>
                  </a:ext>
                </a:extLst>
              </a:tr>
            </a:tbl>
          </a:graphicData>
        </a:graphic>
      </p:graphicFrame>
    </p:spTree>
    <p:extLst>
      <p:ext uri="{BB962C8B-B14F-4D97-AF65-F5344CB8AC3E}">
        <p14:creationId xmlns:p14="http://schemas.microsoft.com/office/powerpoint/2010/main" val="1723589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5E228-9701-EA3C-F6E0-F90125361D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BF10E2-C837-DC69-088D-B0410FCAD27A}"/>
              </a:ext>
            </a:extLst>
          </p:cNvPr>
          <p:cNvSpPr>
            <a:spLocks noGrp="1"/>
          </p:cNvSpPr>
          <p:nvPr>
            <p:ph type="title"/>
          </p:nvPr>
        </p:nvSpPr>
        <p:spPr>
          <a:xfrm>
            <a:off x="-3628" y="2268"/>
            <a:ext cx="12177485" cy="882878"/>
          </a:xfrm>
          <a:solidFill>
            <a:srgbClr val="FFFACC"/>
          </a:solidFill>
        </p:spPr>
        <p:txBody>
          <a:bodyPr>
            <a:normAutofit/>
          </a:bodyPr>
          <a:lstStyle/>
          <a:p>
            <a:r>
              <a:rPr lang="en-GB" sz="4000">
                <a:latin typeface="Arial"/>
                <a:cs typeface="Arial"/>
              </a:rPr>
              <a:t>Introduction to Language </a:t>
            </a:r>
            <a:endParaRPr lang="en-US" sz="4000"/>
          </a:p>
        </p:txBody>
      </p:sp>
      <p:sp>
        <p:nvSpPr>
          <p:cNvPr id="3" name="Content Placeholder 2">
            <a:extLst>
              <a:ext uri="{FF2B5EF4-FFF2-40B4-BE49-F238E27FC236}">
                <a16:creationId xmlns:a16="http://schemas.microsoft.com/office/drawing/2014/main" id="{3E2040FC-EE83-FF82-E900-7F440EDC1EBD}"/>
              </a:ext>
            </a:extLst>
          </p:cNvPr>
          <p:cNvSpPr>
            <a:spLocks noGrp="1"/>
          </p:cNvSpPr>
          <p:nvPr>
            <p:ph idx="1"/>
          </p:nvPr>
        </p:nvSpPr>
        <p:spPr>
          <a:xfrm>
            <a:off x="267607" y="1123950"/>
            <a:ext cx="11647714" cy="4997223"/>
          </a:xfrm>
          <a:ln w="12700">
            <a:solidFill>
              <a:schemeClr val="tx1"/>
            </a:solidFill>
          </a:ln>
        </p:spPr>
        <p:txBody>
          <a:bodyPr vert="horz" lIns="91440" tIns="45720" rIns="91440" bIns="45720" rtlCol="0" anchor="t">
            <a:noAutofit/>
          </a:bodyPr>
          <a:lstStyle/>
          <a:p>
            <a:r>
              <a:rPr lang="en-GB" sz="2400">
                <a:solidFill>
                  <a:srgbClr val="181818"/>
                </a:solidFill>
                <a:latin typeface="Arial"/>
                <a:ea typeface="+mn-lt"/>
                <a:cs typeface="Arial"/>
              </a:rPr>
              <a:t>As we read </a:t>
            </a:r>
            <a:r>
              <a:rPr lang="en-GB" sz="2400" i="1">
                <a:solidFill>
                  <a:srgbClr val="181818"/>
                </a:solidFill>
                <a:latin typeface="Arial"/>
                <a:ea typeface="+mn-lt"/>
                <a:cs typeface="Arial"/>
              </a:rPr>
              <a:t>King of Nothing</a:t>
            </a:r>
            <a:r>
              <a:rPr lang="en-GB" sz="2400">
                <a:solidFill>
                  <a:srgbClr val="181818"/>
                </a:solidFill>
                <a:latin typeface="Arial"/>
                <a:ea typeface="+mn-lt"/>
                <a:cs typeface="Arial"/>
              </a:rPr>
              <a:t>, you'll notice that some characters use slang words and expressions that may be unfamiliar to you.</a:t>
            </a:r>
          </a:p>
          <a:p>
            <a:r>
              <a:rPr lang="en-GB" sz="2400">
                <a:solidFill>
                  <a:srgbClr val="181818"/>
                </a:solidFill>
                <a:latin typeface="Arial"/>
                <a:ea typeface="+mn-lt"/>
                <a:cs typeface="Arial"/>
              </a:rPr>
              <a:t>Language is much more than a way of communicating information. It is also a way of expressing who we are. </a:t>
            </a:r>
            <a:r>
              <a:rPr lang="en-GB" sz="2400">
                <a:solidFill>
                  <a:srgbClr val="181818"/>
                </a:solidFill>
                <a:highlight>
                  <a:srgbClr val="FFFF00"/>
                </a:highlight>
                <a:latin typeface="Arial"/>
                <a:ea typeface="+mn-lt"/>
                <a:cs typeface="Arial"/>
              </a:rPr>
              <a:t>The words we choose can reflect our identity, our friendships, our community, our culture and our experiences.</a:t>
            </a:r>
            <a:endParaRPr lang="en-GB" sz="2400">
              <a:highlight>
                <a:srgbClr val="FFFF00"/>
              </a:highlight>
              <a:latin typeface="Arial"/>
              <a:cs typeface="Arial"/>
            </a:endParaRPr>
          </a:p>
          <a:p>
            <a:r>
              <a:rPr lang="en-GB" sz="2400">
                <a:solidFill>
                  <a:srgbClr val="181818"/>
                </a:solidFill>
                <a:latin typeface="Arial"/>
                <a:ea typeface="+mn-lt"/>
                <a:cs typeface="Arial"/>
              </a:rPr>
              <a:t>Many of the slang terms in this novel come from forms of English spoken by young people in different communities across Britain. These words are part of the characters' identities and help make them</a:t>
            </a:r>
            <a:r>
              <a:rPr lang="en-GB" sz="2400">
                <a:solidFill>
                  <a:srgbClr val="181818"/>
                </a:solidFill>
                <a:highlight>
                  <a:srgbClr val="FFFF00"/>
                </a:highlight>
                <a:latin typeface="Arial"/>
                <a:ea typeface="+mn-lt"/>
                <a:cs typeface="Arial"/>
              </a:rPr>
              <a:t> feel authentic and realistic.</a:t>
            </a:r>
            <a:endParaRPr lang="en-GB" sz="2400">
              <a:highlight>
                <a:srgbClr val="FFFF00"/>
              </a:highlight>
              <a:latin typeface="Arial"/>
              <a:cs typeface="Arial"/>
            </a:endParaRPr>
          </a:p>
          <a:p>
            <a:r>
              <a:rPr lang="en-GB" sz="2400">
                <a:solidFill>
                  <a:srgbClr val="181818"/>
                </a:solidFill>
                <a:latin typeface="Arial"/>
                <a:ea typeface="+mn-lt"/>
                <a:cs typeface="Arial"/>
              </a:rPr>
              <a:t>As readers, it is important to understand this language and think about why the author has chosen to use it. </a:t>
            </a:r>
            <a:r>
              <a:rPr lang="en-GB" sz="2400">
                <a:solidFill>
                  <a:srgbClr val="181818"/>
                </a:solidFill>
                <a:highlight>
                  <a:srgbClr val="FFFF00"/>
                </a:highlight>
                <a:latin typeface="Arial"/>
                <a:ea typeface="+mn-lt"/>
                <a:cs typeface="Arial"/>
              </a:rPr>
              <a:t>However, understanding language is different from copying it.</a:t>
            </a:r>
            <a:r>
              <a:rPr lang="en-GB" sz="2400">
                <a:solidFill>
                  <a:srgbClr val="181818"/>
                </a:solidFill>
                <a:latin typeface="Arial"/>
                <a:ea typeface="+mn-lt"/>
                <a:cs typeface="Arial"/>
              </a:rPr>
              <a:t> Just as we wouldn't start speaking exactly like a Shakespearean character after studying a play, we shouldn't assume that language from another community automatically belongs to us.</a:t>
            </a:r>
            <a:endParaRPr lang="en-GB" sz="2400">
              <a:latin typeface="Arial"/>
              <a:cs typeface="Arial"/>
            </a:endParaRPr>
          </a:p>
        </p:txBody>
      </p:sp>
    </p:spTree>
    <p:extLst>
      <p:ext uri="{BB962C8B-B14F-4D97-AF65-F5344CB8AC3E}">
        <p14:creationId xmlns:p14="http://schemas.microsoft.com/office/powerpoint/2010/main" val="114861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50991-7A9D-B853-7BE9-93940B1C71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0E0FD5-7FE2-B86C-E76D-059FB2A73B0E}"/>
              </a:ext>
            </a:extLst>
          </p:cNvPr>
          <p:cNvSpPr>
            <a:spLocks noGrp="1"/>
          </p:cNvSpPr>
          <p:nvPr>
            <p:ph type="title"/>
          </p:nvPr>
        </p:nvSpPr>
        <p:spPr>
          <a:xfrm>
            <a:off x="-3628" y="2268"/>
            <a:ext cx="12177485" cy="882878"/>
          </a:xfrm>
          <a:solidFill>
            <a:srgbClr val="FFFACC"/>
          </a:solidFill>
        </p:spPr>
        <p:txBody>
          <a:bodyPr>
            <a:normAutofit/>
          </a:bodyPr>
          <a:lstStyle/>
          <a:p>
            <a:r>
              <a:rPr lang="en-GB" sz="4000">
                <a:latin typeface="Arial"/>
                <a:cs typeface="Arial"/>
              </a:rPr>
              <a:t>Introduction to Language </a:t>
            </a:r>
            <a:endParaRPr lang="en-US" sz="4000"/>
          </a:p>
        </p:txBody>
      </p:sp>
      <p:sp>
        <p:nvSpPr>
          <p:cNvPr id="3" name="Content Placeholder 2">
            <a:extLst>
              <a:ext uri="{FF2B5EF4-FFF2-40B4-BE49-F238E27FC236}">
                <a16:creationId xmlns:a16="http://schemas.microsoft.com/office/drawing/2014/main" id="{070AF119-B729-EC39-58E5-2445123B064A}"/>
              </a:ext>
            </a:extLst>
          </p:cNvPr>
          <p:cNvSpPr>
            <a:spLocks noGrp="1"/>
          </p:cNvSpPr>
          <p:nvPr>
            <p:ph idx="1"/>
          </p:nvPr>
        </p:nvSpPr>
        <p:spPr>
          <a:xfrm>
            <a:off x="267607" y="1123950"/>
            <a:ext cx="11647714" cy="2301648"/>
          </a:xfrm>
          <a:ln w="12700">
            <a:solidFill>
              <a:schemeClr val="tx1"/>
            </a:solidFill>
          </a:ln>
        </p:spPr>
        <p:txBody>
          <a:bodyPr vert="horz" lIns="91440" tIns="45720" rIns="91440" bIns="45720" rtlCol="0" anchor="t">
            <a:noAutofit/>
          </a:bodyPr>
          <a:lstStyle/>
          <a:p>
            <a:pPr marL="342900" indent="-342900"/>
            <a:r>
              <a:rPr lang="en-GB" sz="2400">
                <a:solidFill>
                  <a:srgbClr val="181818"/>
                </a:solidFill>
                <a:latin typeface="Arial"/>
                <a:ea typeface="+mn-lt"/>
                <a:cs typeface="Arial"/>
              </a:rPr>
              <a:t>A good reader learns about different ways of speaking and respects where they come from. We can appreciate the language in the novel without feeling the need to imitate it.</a:t>
            </a:r>
          </a:p>
          <a:p>
            <a:pPr>
              <a:lnSpc>
                <a:spcPct val="100000"/>
              </a:lnSpc>
            </a:pPr>
            <a:r>
              <a:rPr lang="en-GB" sz="2400">
                <a:solidFill>
                  <a:srgbClr val="181818"/>
                </a:solidFill>
                <a:latin typeface="Arial"/>
                <a:ea typeface="+mn-lt"/>
                <a:cs typeface="Arial"/>
              </a:rPr>
              <a:t>The key question is not, "Can I say these words?" but rather, "What do these words tell me about the characters, their relationships and their culture?"</a:t>
            </a:r>
          </a:p>
          <a:p>
            <a:endParaRPr lang="en-GB" sz="2400">
              <a:solidFill>
                <a:srgbClr val="181818"/>
              </a:solidFill>
              <a:latin typeface="Arial"/>
              <a:cs typeface="Arial"/>
            </a:endParaRPr>
          </a:p>
        </p:txBody>
      </p:sp>
    </p:spTree>
    <p:extLst>
      <p:ext uri="{BB962C8B-B14F-4D97-AF65-F5344CB8AC3E}">
        <p14:creationId xmlns:p14="http://schemas.microsoft.com/office/powerpoint/2010/main" val="2909222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2D002-8926-04E8-6B9B-AC69B3B4F3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86E555-BE69-8683-914C-ABE7694D9371}"/>
              </a:ext>
            </a:extLst>
          </p:cNvPr>
          <p:cNvSpPr>
            <a:spLocks noGrp="1"/>
          </p:cNvSpPr>
          <p:nvPr>
            <p:ph type="title"/>
          </p:nvPr>
        </p:nvSpPr>
        <p:spPr>
          <a:xfrm>
            <a:off x="-2627" y="-2737"/>
            <a:ext cx="12177547" cy="990546"/>
          </a:xfrm>
          <a:solidFill>
            <a:srgbClr val="FFFACC"/>
          </a:solidFill>
        </p:spPr>
        <p:txBody>
          <a:bodyPr/>
          <a:lstStyle/>
          <a:p>
            <a:r>
              <a:rPr lang="en-GB">
                <a:latin typeface="Arial"/>
                <a:cs typeface="Arial"/>
              </a:rPr>
              <a:t>Always, sometimes, never...</a:t>
            </a:r>
          </a:p>
        </p:txBody>
      </p:sp>
      <p:sp>
        <p:nvSpPr>
          <p:cNvPr id="3" name="Content Placeholder 2">
            <a:extLst>
              <a:ext uri="{FF2B5EF4-FFF2-40B4-BE49-F238E27FC236}">
                <a16:creationId xmlns:a16="http://schemas.microsoft.com/office/drawing/2014/main" id="{28274F5F-7961-C563-7E7F-5AE6975F63AB}"/>
              </a:ext>
            </a:extLst>
          </p:cNvPr>
          <p:cNvSpPr>
            <a:spLocks noGrp="1"/>
          </p:cNvSpPr>
          <p:nvPr>
            <p:ph idx="1"/>
          </p:nvPr>
        </p:nvSpPr>
        <p:spPr>
          <a:xfrm>
            <a:off x="400756" y="1458736"/>
            <a:ext cx="11418711" cy="1468640"/>
          </a:xfrm>
        </p:spPr>
        <p:txBody>
          <a:bodyPr vert="horz" lIns="91440" tIns="45720" rIns="91440" bIns="45720" rtlCol="0" anchor="t">
            <a:noAutofit/>
          </a:bodyPr>
          <a:lstStyle/>
          <a:p>
            <a:pPr marL="227965" indent="-227965" algn="ctr">
              <a:buNone/>
            </a:pPr>
            <a:r>
              <a:rPr lang="en-GB" dirty="0">
                <a:latin typeface="Arial"/>
                <a:ea typeface="+mn-lt"/>
                <a:cs typeface="Arial"/>
              </a:rPr>
              <a:t>"Every now and then, someone disrespects us and we have to prove a point." Is </a:t>
            </a:r>
            <a:r>
              <a:rPr lang="en-GB">
                <a:latin typeface="Arial"/>
                <a:ea typeface="+mn-lt"/>
                <a:cs typeface="Arial"/>
              </a:rPr>
              <a:t>saving face more important that right or wrong? </a:t>
            </a:r>
            <a:endParaRPr lang="en-GB">
              <a:latin typeface="Arial"/>
              <a:ea typeface="Calibri"/>
              <a:cs typeface="Arial"/>
            </a:endParaRPr>
          </a:p>
        </p:txBody>
      </p:sp>
      <p:graphicFrame>
        <p:nvGraphicFramePr>
          <p:cNvPr id="4" name="Table 3">
            <a:extLst>
              <a:ext uri="{FF2B5EF4-FFF2-40B4-BE49-F238E27FC236}">
                <a16:creationId xmlns:a16="http://schemas.microsoft.com/office/drawing/2014/main" id="{DA0C34E3-4B56-0976-A66B-2ED90E20872E}"/>
              </a:ext>
            </a:extLst>
          </p:cNvPr>
          <p:cNvGraphicFramePr>
            <a:graphicFrameLocks noGrp="1"/>
          </p:cNvGraphicFramePr>
          <p:nvPr>
            <p:extLst>
              <p:ext uri="{D42A27DB-BD31-4B8C-83A1-F6EECF244321}">
                <p14:modId xmlns:p14="http://schemas.microsoft.com/office/powerpoint/2010/main" val="1419753461"/>
              </p:ext>
            </p:extLst>
          </p:nvPr>
        </p:nvGraphicFramePr>
        <p:xfrm>
          <a:off x="402166" y="2659944"/>
          <a:ext cx="11084142" cy="3713479"/>
        </p:xfrm>
        <a:graphic>
          <a:graphicData uri="http://schemas.openxmlformats.org/drawingml/2006/table">
            <a:tbl>
              <a:tblPr firstRow="1" bandRow="1">
                <a:tableStyleId>{5C22544A-7EE6-4342-B048-85BDC9FD1C3A}</a:tableStyleId>
              </a:tblPr>
              <a:tblGrid>
                <a:gridCol w="3694714">
                  <a:extLst>
                    <a:ext uri="{9D8B030D-6E8A-4147-A177-3AD203B41FA5}">
                      <a16:colId xmlns:a16="http://schemas.microsoft.com/office/drawing/2014/main" val="2962970038"/>
                    </a:ext>
                  </a:extLst>
                </a:gridCol>
                <a:gridCol w="3694714">
                  <a:extLst>
                    <a:ext uri="{9D8B030D-6E8A-4147-A177-3AD203B41FA5}">
                      <a16:colId xmlns:a16="http://schemas.microsoft.com/office/drawing/2014/main" val="4261369026"/>
                    </a:ext>
                  </a:extLst>
                </a:gridCol>
                <a:gridCol w="3694714">
                  <a:extLst>
                    <a:ext uri="{9D8B030D-6E8A-4147-A177-3AD203B41FA5}">
                      <a16:colId xmlns:a16="http://schemas.microsoft.com/office/drawing/2014/main" val="882770842"/>
                    </a:ext>
                  </a:extLst>
                </a:gridCol>
              </a:tblGrid>
              <a:tr h="634999">
                <a:tc>
                  <a:txBody>
                    <a:bodyPr/>
                    <a:lstStyle/>
                    <a:p>
                      <a:pPr algn="ctr"/>
                      <a:r>
                        <a:rPr lang="en-GB" sz="2800">
                          <a:solidFill>
                            <a:schemeClr val="tx1"/>
                          </a:solidFill>
                          <a:latin typeface="Arial"/>
                          <a:cs typeface="Arial"/>
                        </a:rPr>
                        <a:t>Always </a:t>
                      </a:r>
                    </a:p>
                  </a:txBody>
                  <a:tcPr>
                    <a:lnL w="12700">
                      <a:solidFill>
                        <a:schemeClr val="tx1"/>
                      </a:solidFill>
                    </a:lnL>
                    <a:lnR w="12700">
                      <a:solidFill>
                        <a:schemeClr val="tx1"/>
                      </a:solidFill>
                    </a:lnR>
                    <a:lnT w="12700">
                      <a:solidFill>
                        <a:schemeClr val="tx1"/>
                      </a:solidFill>
                    </a:lnT>
                    <a:lnB w="12700">
                      <a:solidFill>
                        <a:schemeClr val="tx1"/>
                      </a:solidFill>
                    </a:lnB>
                    <a:solidFill>
                      <a:srgbClr val="FFFACC"/>
                    </a:solidFill>
                  </a:tcPr>
                </a:tc>
                <a:tc>
                  <a:txBody>
                    <a:bodyPr/>
                    <a:lstStyle/>
                    <a:p>
                      <a:pPr algn="ctr"/>
                      <a:r>
                        <a:rPr lang="en-GB" sz="2800">
                          <a:solidFill>
                            <a:schemeClr val="tx1"/>
                          </a:solidFill>
                          <a:latin typeface="Arial"/>
                          <a:cs typeface="Arial"/>
                        </a:rPr>
                        <a:t>Sometimes </a:t>
                      </a:r>
                    </a:p>
                  </a:txBody>
                  <a:tcPr>
                    <a:lnL w="12700">
                      <a:solidFill>
                        <a:schemeClr val="tx1"/>
                      </a:solidFill>
                    </a:lnL>
                    <a:lnR w="12700">
                      <a:solidFill>
                        <a:schemeClr val="tx1"/>
                      </a:solidFill>
                    </a:lnR>
                    <a:lnT w="12700">
                      <a:solidFill>
                        <a:schemeClr val="tx1"/>
                      </a:solidFill>
                    </a:lnT>
                    <a:lnB w="12700">
                      <a:solidFill>
                        <a:schemeClr val="tx1"/>
                      </a:solidFill>
                    </a:lnB>
                    <a:solidFill>
                      <a:srgbClr val="FFFACC"/>
                    </a:solidFill>
                  </a:tcPr>
                </a:tc>
                <a:tc>
                  <a:txBody>
                    <a:bodyPr/>
                    <a:lstStyle/>
                    <a:p>
                      <a:pPr algn="ctr"/>
                      <a:r>
                        <a:rPr lang="en-GB" sz="2800">
                          <a:solidFill>
                            <a:schemeClr val="tx1"/>
                          </a:solidFill>
                          <a:latin typeface="Arial"/>
                          <a:cs typeface="Arial"/>
                        </a:rPr>
                        <a:t>Never </a:t>
                      </a:r>
                    </a:p>
                  </a:txBody>
                  <a:tcPr>
                    <a:lnL w="12700">
                      <a:solidFill>
                        <a:schemeClr val="tx1"/>
                      </a:solidFill>
                    </a:lnL>
                    <a:lnR w="12700">
                      <a:solidFill>
                        <a:schemeClr val="tx1"/>
                      </a:solidFill>
                    </a:lnR>
                    <a:lnT w="12700">
                      <a:solidFill>
                        <a:schemeClr val="tx1"/>
                      </a:solidFill>
                    </a:lnT>
                    <a:lnB w="12700">
                      <a:solidFill>
                        <a:schemeClr val="tx1"/>
                      </a:solidFill>
                    </a:lnB>
                    <a:solidFill>
                      <a:srgbClr val="FFFACC"/>
                    </a:solidFill>
                  </a:tcPr>
                </a:tc>
                <a:extLst>
                  <a:ext uri="{0D108BD9-81ED-4DB2-BD59-A6C34878D82A}">
                    <a16:rowId xmlns:a16="http://schemas.microsoft.com/office/drawing/2014/main" val="4289573713"/>
                  </a:ext>
                </a:extLst>
              </a:tr>
              <a:tr h="2866852">
                <a:tc>
                  <a:txBody>
                    <a:bodyPr/>
                    <a:lstStyle/>
                    <a:p>
                      <a:pPr lvl="0">
                        <a:buNone/>
                      </a:pPr>
                      <a:r>
                        <a:rPr lang="en-GB" sz="2800" dirty="0">
                          <a:solidFill>
                            <a:schemeClr val="tx1"/>
                          </a:solidFill>
                          <a:latin typeface="Arial"/>
                          <a:cs typeface="Arial"/>
                        </a:rPr>
                        <a:t>It doesn't matter if it's right or wrong, you have to do what you need to do in order to save face. </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GB" sz="2800">
                          <a:solidFill>
                            <a:schemeClr val="tx1"/>
                          </a:solidFill>
                          <a:latin typeface="Arial"/>
                          <a:cs typeface="Arial"/>
                        </a:rPr>
                        <a:t>It depends on the situation. </a:t>
                      </a:r>
                    </a:p>
                  </a:txBody>
                  <a:tcPr>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GB" sz="2800" dirty="0">
                          <a:solidFill>
                            <a:schemeClr val="tx1"/>
                          </a:solidFill>
                          <a:latin typeface="Arial"/>
                          <a:cs typeface="Arial"/>
                        </a:rPr>
                        <a:t>No, admitting or facing the difference </a:t>
                      </a:r>
                      <a:r>
                        <a:rPr lang="en-GB" sz="2800" err="1">
                          <a:solidFill>
                            <a:schemeClr val="tx1"/>
                          </a:solidFill>
                          <a:latin typeface="Arial"/>
                          <a:cs typeface="Arial"/>
                        </a:rPr>
                        <a:t>betwee</a:t>
                      </a:r>
                      <a:r>
                        <a:rPr lang="en-GB" sz="2800" dirty="0">
                          <a:solidFill>
                            <a:schemeClr val="tx1"/>
                          </a:solidFill>
                          <a:latin typeface="Arial"/>
                          <a:cs typeface="Arial"/>
                        </a:rPr>
                        <a:t>n right and wrong is the most important thing; you don't have to prove </a:t>
                      </a:r>
                      <a:r>
                        <a:rPr lang="en-GB" sz="2800">
                          <a:solidFill>
                            <a:schemeClr val="tx1"/>
                          </a:solidFill>
                          <a:latin typeface="Arial"/>
                          <a:cs typeface="Arial"/>
                        </a:rPr>
                        <a:t>anything to anyone. </a:t>
                      </a:r>
                    </a:p>
                  </a:txBody>
                  <a:tcP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252184029"/>
                  </a:ext>
                </a:extLst>
              </a:tr>
            </a:tbl>
          </a:graphicData>
        </a:graphic>
      </p:graphicFrame>
      <p:sp>
        <p:nvSpPr>
          <p:cNvPr id="5" name="TextBox 6">
            <a:extLst>
              <a:ext uri="{FF2B5EF4-FFF2-40B4-BE49-F238E27FC236}">
                <a16:creationId xmlns:a16="http://schemas.microsoft.com/office/drawing/2014/main" id="{4BE71287-2BAA-E5B1-7CFE-1B6813CFC2A3}"/>
              </a:ext>
            </a:extLst>
          </p:cNvPr>
          <p:cNvSpPr txBox="1"/>
          <p:nvPr/>
        </p:nvSpPr>
        <p:spPr>
          <a:xfrm>
            <a:off x="44117"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1</a:t>
            </a:r>
            <a:endParaRPr lang="en-US"/>
          </a:p>
        </p:txBody>
      </p:sp>
    </p:spTree>
    <p:extLst>
      <p:ext uri="{BB962C8B-B14F-4D97-AF65-F5344CB8AC3E}">
        <p14:creationId xmlns:p14="http://schemas.microsoft.com/office/powerpoint/2010/main" val="1920855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155CB-38C0-9678-9120-D2CBE0563B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7791B6-D24F-EBD1-0DA3-E520FAE28433}"/>
              </a:ext>
            </a:extLst>
          </p:cNvPr>
          <p:cNvSpPr>
            <a:spLocks noGrp="1"/>
          </p:cNvSpPr>
          <p:nvPr>
            <p:ph type="title"/>
          </p:nvPr>
        </p:nvSpPr>
        <p:spPr>
          <a:xfrm>
            <a:off x="0" y="1"/>
            <a:ext cx="12192000" cy="1206500"/>
          </a:xfrm>
          <a:solidFill>
            <a:srgbClr val="FFFACC"/>
          </a:solidFill>
          <a:ln w="12700"/>
        </p:spPr>
        <p:txBody>
          <a:bodyPr>
            <a:normAutofit fontScale="9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4000" b="1"/>
              <a:t>Hierarchy</a:t>
            </a:r>
            <a:r>
              <a:rPr lang="en-GB" sz="4000" b="1" dirty="0"/>
              <a:t> </a:t>
            </a:r>
            <a:r>
              <a:rPr lang="en-GB" sz="4000">
                <a:latin typeface="Arial"/>
                <a:cs typeface="Arial"/>
              </a:rPr>
              <a:t>(</a:t>
            </a:r>
            <a:r>
              <a:rPr lang="en-GB" sz="4000"/>
              <a:t>noun</a:t>
            </a:r>
            <a:r>
              <a:rPr lang="en-GB" sz="4000">
                <a:latin typeface="Arial"/>
                <a:cs typeface="Arial"/>
              </a:rPr>
              <a:t>)</a:t>
            </a:r>
            <a:br>
              <a:rPr lang="en-GB" sz="4000" dirty="0">
                <a:latin typeface="Arial" panose="020B0604020202020204" pitchFamily="34" charset="0"/>
                <a:cs typeface="Arial" panose="020B0604020202020204" pitchFamily="34" charset="0"/>
              </a:rPr>
            </a:br>
            <a:r>
              <a:rPr lang="en-GB" sz="4000"/>
              <a:t>Hi-er-ark-ee</a:t>
            </a:r>
            <a:endParaRPr lang="en-GB" sz="4000">
              <a:latin typeface="Arial"/>
              <a:cs typeface="Arial"/>
            </a:endParaRPr>
          </a:p>
        </p:txBody>
      </p:sp>
      <p:sp>
        <p:nvSpPr>
          <p:cNvPr id="3" name="Text Placeholder 2">
            <a:extLst>
              <a:ext uri="{FF2B5EF4-FFF2-40B4-BE49-F238E27FC236}">
                <a16:creationId xmlns:a16="http://schemas.microsoft.com/office/drawing/2014/main" id="{5BA8B01E-8834-C82A-DB35-575053D840E1}"/>
              </a:ext>
            </a:extLst>
          </p:cNvPr>
          <p:cNvSpPr>
            <a:spLocks noGrp="1"/>
          </p:cNvSpPr>
          <p:nvPr>
            <p:ph type="body" idx="1"/>
          </p:nvPr>
        </p:nvSpPr>
        <p:spPr>
          <a:xfrm>
            <a:off x="431800" y="1717000"/>
            <a:ext cx="11328400" cy="1017467"/>
          </a:xfrm>
          <a:solidFill>
            <a:schemeClr val="accent2">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buNone/>
            </a:pPr>
            <a:r>
              <a:rPr lang="en-GB" sz="2800" b="1">
                <a:solidFill>
                  <a:schemeClr val="tx1"/>
                </a:solidFill>
                <a:latin typeface="Arial"/>
                <a:cs typeface="Arial"/>
              </a:rPr>
              <a:t>Definition:</a:t>
            </a:r>
            <a:r>
              <a:rPr lang="en-GB" sz="2800" b="1">
                <a:solidFill>
                  <a:schemeClr val="tx1"/>
                </a:solidFill>
              </a:rPr>
              <a:t> </a:t>
            </a:r>
            <a:r>
              <a:rPr lang="en-GB" sz="2800">
                <a:solidFill>
                  <a:schemeClr val="tx1"/>
                </a:solidFill>
                <a:ea typeface="+mn-lt"/>
              </a:rPr>
              <a:t>a system where people, things, or ideas are arranged in levels based on rank, importance, or authority.</a:t>
            </a:r>
            <a:endParaRPr lang="en-US" sz="2800">
              <a:solidFill>
                <a:schemeClr val="tx1"/>
              </a:solidFill>
              <a:ea typeface="+mn-lt"/>
            </a:endParaRPr>
          </a:p>
          <a:p>
            <a:pPr marL="32385" indent="0">
              <a:buNone/>
            </a:pPr>
            <a:endParaRPr lang="en-US" sz="2800" dirty="0">
              <a:solidFill>
                <a:schemeClr val="tx1"/>
              </a:solidFill>
            </a:endParaRPr>
          </a:p>
        </p:txBody>
      </p:sp>
      <p:sp>
        <p:nvSpPr>
          <p:cNvPr id="6" name="Text Placeholder 2">
            <a:extLst>
              <a:ext uri="{FF2B5EF4-FFF2-40B4-BE49-F238E27FC236}">
                <a16:creationId xmlns:a16="http://schemas.microsoft.com/office/drawing/2014/main" id="{7E723745-0F98-0975-FEA2-0E21AAD434F3}"/>
              </a:ext>
            </a:extLst>
          </p:cNvPr>
          <p:cNvSpPr txBox="1">
            <a:spLocks/>
          </p:cNvSpPr>
          <p:nvPr/>
        </p:nvSpPr>
        <p:spPr>
          <a:xfrm>
            <a:off x="431800" y="4566450"/>
            <a:ext cx="11328400" cy="1088013"/>
          </a:xfrm>
          <a:prstGeom prst="rect">
            <a:avLst/>
          </a:prstGeom>
          <a:solidFill>
            <a:schemeClr val="accent6">
              <a:lumMod val="20000"/>
              <a:lumOff val="80000"/>
            </a:schemeClr>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32385"/>
            <a:r>
              <a:rPr lang="en-GB" sz="2600" kern="0" dirty="0">
                <a:latin typeface="Arial"/>
                <a:cs typeface="Arial"/>
              </a:rPr>
              <a:t>Morphology:</a:t>
            </a:r>
            <a:r>
              <a:rPr lang="en-GB" sz="2600" kern="0" dirty="0"/>
              <a:t> in</a:t>
            </a:r>
            <a:r>
              <a:rPr lang="en-GB" sz="2600" kern="0" dirty="0">
                <a:ea typeface="+mn-lt"/>
              </a:rPr>
              <a:t> Greek, </a:t>
            </a:r>
            <a:r>
              <a:rPr lang="en-GB" sz="2600" kern="0" dirty="0" err="1">
                <a:ea typeface="+mn-lt"/>
              </a:rPr>
              <a:t>hier</a:t>
            </a:r>
            <a:r>
              <a:rPr lang="en-GB" sz="2600" kern="0" dirty="0">
                <a:ea typeface="+mn-lt"/>
              </a:rPr>
              <a:t> = holy or sacred; arch = to rule or to lead. </a:t>
            </a:r>
            <a:endParaRPr lang="en-GB" sz="2600" kern="0" dirty="0"/>
          </a:p>
        </p:txBody>
      </p:sp>
      <p:pic>
        <p:nvPicPr>
          <p:cNvPr id="4" name="Picture 3" descr="Hierarchy Pyramid Icons - Free SVG &amp; PNG Hierarchy Pyramid Images - Noun Project">
            <a:extLst>
              <a:ext uri="{FF2B5EF4-FFF2-40B4-BE49-F238E27FC236}">
                <a16:creationId xmlns:a16="http://schemas.microsoft.com/office/drawing/2014/main" id="{92974ACC-1326-6A11-D35B-E2AE94A98D3F}"/>
              </a:ext>
            </a:extLst>
          </p:cNvPr>
          <p:cNvPicPr>
            <a:picLocks noChangeAspect="1"/>
          </p:cNvPicPr>
          <p:nvPr/>
        </p:nvPicPr>
        <p:blipFill>
          <a:blip r:embed="rId2"/>
          <a:stretch>
            <a:fillRect/>
          </a:stretch>
        </p:blipFill>
        <p:spPr>
          <a:xfrm>
            <a:off x="11022485" y="-3861"/>
            <a:ext cx="1165139" cy="1305184"/>
          </a:xfrm>
          <a:prstGeom prst="rect">
            <a:avLst/>
          </a:prstGeom>
        </p:spPr>
      </p:pic>
      <p:sp>
        <p:nvSpPr>
          <p:cNvPr id="7" name="Text Placeholder 2">
            <a:extLst>
              <a:ext uri="{FF2B5EF4-FFF2-40B4-BE49-F238E27FC236}">
                <a16:creationId xmlns:a16="http://schemas.microsoft.com/office/drawing/2014/main" id="{EE320B73-4263-D540-8228-B58B57BF18AE}"/>
              </a:ext>
            </a:extLst>
          </p:cNvPr>
          <p:cNvSpPr txBox="1">
            <a:spLocks/>
          </p:cNvSpPr>
          <p:nvPr/>
        </p:nvSpPr>
        <p:spPr>
          <a:xfrm>
            <a:off x="429741" y="3084481"/>
            <a:ext cx="11328400" cy="1017467"/>
          </a:xfrm>
          <a:prstGeom prst="rect">
            <a:avLst/>
          </a:prstGeom>
          <a:solidFill>
            <a:schemeClr val="accent2">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4572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6858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9144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11430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None/>
            </a:pPr>
            <a:r>
              <a:rPr lang="en-GB" sz="2800" b="1" dirty="0">
                <a:solidFill>
                  <a:schemeClr val="tx1"/>
                </a:solidFill>
              </a:rPr>
              <a:t>Variation: </a:t>
            </a:r>
            <a:r>
              <a:rPr lang="en-GB" sz="2800" dirty="0">
                <a:solidFill>
                  <a:schemeClr val="tx1"/>
                </a:solidFill>
                <a:ea typeface="+mn-lt"/>
              </a:rPr>
              <a:t>hierarchal (</a:t>
            </a:r>
            <a:r>
              <a:rPr lang="en-GB" sz="2800" dirty="0">
                <a:solidFill>
                  <a:schemeClr val="tx1"/>
                </a:solidFill>
              </a:rPr>
              <a:t>adjec</a:t>
            </a:r>
            <a:r>
              <a:rPr lang="en-GB" sz="2800">
                <a:solidFill>
                  <a:schemeClr val="tx1"/>
                </a:solidFill>
              </a:rPr>
              <a:t>tive)</a:t>
            </a:r>
            <a:r>
              <a:rPr lang="en-GB" sz="2800" b="1">
                <a:solidFill>
                  <a:schemeClr val="tx1"/>
                </a:solidFill>
              </a:rPr>
              <a:t> </a:t>
            </a:r>
            <a:endParaRPr lang="en-GB" sz="2800">
              <a:solidFill>
                <a:schemeClr val="tx1"/>
              </a:solidFill>
              <a:ea typeface="+mn-lt"/>
            </a:endParaRPr>
          </a:p>
          <a:p>
            <a:pPr marL="32385" indent="0">
              <a:buFont typeface="Arial"/>
              <a:buNone/>
            </a:pPr>
            <a:endParaRPr lang="en-US" sz="2800" dirty="0">
              <a:solidFill>
                <a:schemeClr val="tx1"/>
              </a:solidFill>
            </a:endParaRPr>
          </a:p>
        </p:txBody>
      </p:sp>
      <p:sp>
        <p:nvSpPr>
          <p:cNvPr id="9" name="TextBox 6">
            <a:extLst>
              <a:ext uri="{FF2B5EF4-FFF2-40B4-BE49-F238E27FC236}">
                <a16:creationId xmlns:a16="http://schemas.microsoft.com/office/drawing/2014/main" id="{A974EFEA-79A8-0623-D93A-308ADFB566E6}"/>
              </a:ext>
            </a:extLst>
          </p:cNvPr>
          <p:cNvSpPr txBox="1"/>
          <p:nvPr/>
        </p:nvSpPr>
        <p:spPr>
          <a:xfrm>
            <a:off x="44117"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2</a:t>
            </a:r>
            <a:endParaRPr lang="en-US"/>
          </a:p>
        </p:txBody>
      </p:sp>
    </p:spTree>
    <p:extLst>
      <p:ext uri="{BB962C8B-B14F-4D97-AF65-F5344CB8AC3E}">
        <p14:creationId xmlns:p14="http://schemas.microsoft.com/office/powerpoint/2010/main" val="2283654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P spid="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D400B-C6E5-A767-3E34-957B76A7641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D8C589-27F4-47D9-1864-E8A01AC3C5B3}"/>
              </a:ext>
            </a:extLst>
          </p:cNvPr>
          <p:cNvSpPr>
            <a:spLocks noGrp="1"/>
          </p:cNvSpPr>
          <p:nvPr>
            <p:ph idx="1"/>
          </p:nvPr>
        </p:nvSpPr>
        <p:spPr>
          <a:xfrm>
            <a:off x="2" y="985918"/>
            <a:ext cx="12191999" cy="866857"/>
          </a:xfrm>
          <a:solidFill>
            <a:schemeClr val="accent5">
              <a:lumMod val="20000"/>
              <a:lumOff val="80000"/>
            </a:schemeClr>
          </a:solidFill>
        </p:spPr>
        <p:txBody>
          <a:bodyPr vert="horz" lIns="121920" tIns="60960" rIns="121920" bIns="60960" rtlCol="0" anchor="t">
            <a:normAutofit/>
          </a:bodyPr>
          <a:lstStyle/>
          <a:p>
            <a:pPr marL="0" indent="0" algn="ctr">
              <a:spcBef>
                <a:spcPts val="0"/>
              </a:spcBef>
              <a:buNone/>
            </a:pPr>
            <a:r>
              <a:rPr lang="en-GB" sz="2400" b="1" dirty="0">
                <a:solidFill>
                  <a:srgbClr val="FF0000"/>
                </a:solidFill>
                <a:latin typeface="Arial"/>
                <a:cs typeface="Arial"/>
              </a:rPr>
              <a:t>There are hierarchies everywhere, inclu</a:t>
            </a:r>
            <a:r>
              <a:rPr lang="en-GB" sz="2400" b="1">
                <a:solidFill>
                  <a:srgbClr val="FF0000"/>
                </a:solidFill>
                <a:latin typeface="Arial"/>
                <a:cs typeface="Arial"/>
              </a:rPr>
              <a:t>ding in school. </a:t>
            </a:r>
            <a:endParaRPr lang="en-US"/>
          </a:p>
        </p:txBody>
      </p:sp>
      <p:sp>
        <p:nvSpPr>
          <p:cNvPr id="4" name="Title 1">
            <a:extLst>
              <a:ext uri="{FF2B5EF4-FFF2-40B4-BE49-F238E27FC236}">
                <a16:creationId xmlns:a16="http://schemas.microsoft.com/office/drawing/2014/main" id="{33B5FDE2-4A0D-7FA2-A111-ADCCDF68F1B7}"/>
              </a:ext>
            </a:extLst>
          </p:cNvPr>
          <p:cNvSpPr txBox="1">
            <a:spLocks/>
          </p:cNvSpPr>
          <p:nvPr/>
        </p:nvSpPr>
        <p:spPr>
          <a:xfrm>
            <a:off x="0" y="12998"/>
            <a:ext cx="12192000" cy="968956"/>
          </a:xfrm>
          <a:prstGeom prst="rect">
            <a:avLst/>
          </a:prstGeom>
          <a:solidFill>
            <a:schemeClr val="accent4">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a:buClr>
                <a:srgbClr val="000000"/>
              </a:buClr>
              <a:defRPr/>
            </a:pPr>
            <a:r>
              <a:rPr lang="en-GB" sz="4000">
                <a:solidFill>
                  <a:srgbClr val="FF00C9"/>
                </a:solidFill>
                <a:latin typeface="Arial"/>
                <a:cs typeface="Arial"/>
                <a:sym typeface="Arial"/>
              </a:rPr>
              <a:t>Think, pair, share- 45/45/30</a:t>
            </a:r>
            <a:endParaRPr lang="en-GB" sz="4000">
              <a:solidFill>
                <a:srgbClr val="FF00C9"/>
              </a:solidFill>
              <a:latin typeface="Arial" panose="020B0604020202020204" pitchFamily="34" charset="0"/>
              <a:cs typeface="Arial" panose="020B0604020202020204" pitchFamily="34" charset="0"/>
              <a:sym typeface="Arial"/>
            </a:endParaRPr>
          </a:p>
        </p:txBody>
      </p:sp>
      <p:graphicFrame>
        <p:nvGraphicFramePr>
          <p:cNvPr id="7" name="Table 7">
            <a:extLst>
              <a:ext uri="{FF2B5EF4-FFF2-40B4-BE49-F238E27FC236}">
                <a16:creationId xmlns:a16="http://schemas.microsoft.com/office/drawing/2014/main" id="{3DEB9544-041A-1EE6-11A8-CD4696C034C4}"/>
              </a:ext>
            </a:extLst>
          </p:cNvPr>
          <p:cNvGraphicFramePr>
            <a:graphicFrameLocks noGrp="1"/>
          </p:cNvGraphicFramePr>
          <p:nvPr>
            <p:extLst>
              <p:ext uri="{D42A27DB-BD31-4B8C-83A1-F6EECF244321}">
                <p14:modId xmlns:p14="http://schemas.microsoft.com/office/powerpoint/2010/main" val="3715446030"/>
              </p:ext>
            </p:extLst>
          </p:nvPr>
        </p:nvGraphicFramePr>
        <p:xfrm>
          <a:off x="64137" y="1591569"/>
          <a:ext cx="12070318" cy="5099831"/>
        </p:xfrm>
        <a:graphic>
          <a:graphicData uri="http://schemas.openxmlformats.org/drawingml/2006/table">
            <a:tbl>
              <a:tblPr firstRow="1" bandRow="1">
                <a:tableStyleId>{5C22544A-7EE6-4342-B048-85BDC9FD1C3A}</a:tableStyleId>
              </a:tblPr>
              <a:tblGrid>
                <a:gridCol w="2450756">
                  <a:extLst>
                    <a:ext uri="{9D8B030D-6E8A-4147-A177-3AD203B41FA5}">
                      <a16:colId xmlns:a16="http://schemas.microsoft.com/office/drawing/2014/main" val="3517940719"/>
                    </a:ext>
                  </a:extLst>
                </a:gridCol>
                <a:gridCol w="2440459">
                  <a:extLst>
                    <a:ext uri="{9D8B030D-6E8A-4147-A177-3AD203B41FA5}">
                      <a16:colId xmlns:a16="http://schemas.microsoft.com/office/drawing/2014/main" val="319130201"/>
                    </a:ext>
                  </a:extLst>
                </a:gridCol>
                <a:gridCol w="7179103">
                  <a:extLst>
                    <a:ext uri="{9D8B030D-6E8A-4147-A177-3AD203B41FA5}">
                      <a16:colId xmlns:a16="http://schemas.microsoft.com/office/drawing/2014/main" val="2309769274"/>
                    </a:ext>
                  </a:extLst>
                </a:gridCol>
              </a:tblGrid>
              <a:tr h="451631">
                <a:tc>
                  <a:txBody>
                    <a:bodyPr/>
                    <a:lstStyle/>
                    <a:p>
                      <a:pPr algn="ctr"/>
                      <a:r>
                        <a:rPr lang="en-GB" sz="2300">
                          <a:solidFill>
                            <a:schemeClr val="tx1"/>
                          </a:solidFill>
                          <a:latin typeface="Arial"/>
                          <a:cs typeface="Arial"/>
                        </a:rPr>
                        <a:t>Partner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GB" sz="2300">
                          <a:solidFill>
                            <a:schemeClr val="tx1"/>
                          </a:solidFill>
                          <a:latin typeface="Arial"/>
                          <a:cs typeface="Arial"/>
                        </a:rPr>
                        <a:t>Partner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lvl="0" algn="ctr">
                        <a:buNone/>
                      </a:pPr>
                      <a:r>
                        <a:rPr lang="en-GB" sz="2300">
                          <a:solidFill>
                            <a:schemeClr val="tx1"/>
                          </a:solidFill>
                          <a:latin typeface="Arial"/>
                          <a:cs typeface="Arial"/>
                        </a:rPr>
                        <a:t>Points to Consider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85266736"/>
                  </a:ext>
                </a:extLst>
              </a:tr>
              <a:tr h="4149353">
                <a:tc>
                  <a:txBody>
                    <a:bodyPr/>
                    <a:lstStyle/>
                    <a:p>
                      <a:pPr marL="342900" lvl="0" indent="-342900">
                        <a:buFont typeface="Arial"/>
                        <a:buChar char="•"/>
                      </a:pPr>
                      <a:r>
                        <a:rPr lang="en-GB" sz="2300">
                          <a:solidFill>
                            <a:schemeClr val="tx1"/>
                          </a:solidFill>
                          <a:latin typeface="Arial"/>
                          <a:cs typeface="Arial"/>
                        </a:rPr>
                        <a:t>You MUST agree with the statement and find reasons to support your answer. </a:t>
                      </a:r>
                    </a:p>
                    <a:p>
                      <a:pPr marL="342900" lvl="0" indent="-342900">
                        <a:buFont typeface="Arial"/>
                        <a:buChar char="•"/>
                      </a:pPr>
                      <a:r>
                        <a:rPr lang="en-GB" sz="2300" b="1" i="1">
                          <a:solidFill>
                            <a:schemeClr val="tx1"/>
                          </a:solidFill>
                          <a:latin typeface="Arial"/>
                          <a:cs typeface="Arial"/>
                        </a:rPr>
                        <a:t>I agree with the statement because ____</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342900" lvl="0" indent="-342900">
                        <a:buFont typeface="Arial"/>
                        <a:buChar char="•"/>
                      </a:pPr>
                      <a:r>
                        <a:rPr lang="en-GB" sz="2300" b="0" i="0" u="none" strike="noStrike" noProof="0">
                          <a:solidFill>
                            <a:schemeClr val="tx1"/>
                          </a:solidFill>
                          <a:latin typeface="Arial"/>
                        </a:rPr>
                        <a:t>You MUST disagree with the statement and find reasons to support your answer. </a:t>
                      </a:r>
                    </a:p>
                    <a:p>
                      <a:pPr marL="342900" lvl="0" indent="-342900">
                        <a:buFont typeface="Arial"/>
                        <a:buChar char="•"/>
                      </a:pPr>
                      <a:r>
                        <a:rPr lang="en-GB" sz="2300" b="1" i="1" u="none" strike="noStrike" noProof="0">
                          <a:solidFill>
                            <a:schemeClr val="tx1"/>
                          </a:solidFill>
                          <a:latin typeface="Arial"/>
                        </a:rPr>
                        <a:t>I disagree with the statement because____</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342900" lvl="0" indent="-342900" algn="l">
                        <a:lnSpc>
                          <a:spcPct val="100000"/>
                        </a:lnSpc>
                        <a:spcBef>
                          <a:spcPts val="0"/>
                        </a:spcBef>
                        <a:spcAft>
                          <a:spcPts val="0"/>
                        </a:spcAft>
                        <a:buClr>
                          <a:srgbClr val="000000"/>
                        </a:buClr>
                        <a:buFont typeface="Arial"/>
                        <a:buChar char="•"/>
                      </a:pPr>
                      <a:r>
                        <a:rPr lang="en-GB" sz="2300" b="0" i="0" u="none" strike="noStrike" noProof="0">
                          <a:solidFill>
                            <a:schemeClr val="tx1"/>
                          </a:solidFill>
                          <a:latin typeface="Arial"/>
                          <a:cs typeface="Arial"/>
                        </a:rPr>
                        <a:t>What makes someone influential or powerful within a school community?</a:t>
                      </a:r>
                      <a:endParaRPr lang="en-GB" sz="23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300" b="0" i="0" u="none" strike="noStrike" noProof="0">
                          <a:solidFill>
                            <a:schemeClr val="tx1"/>
                          </a:solidFill>
                          <a:latin typeface="Arial"/>
                          <a:cs typeface="Arial"/>
                        </a:rPr>
                        <a:t>Are school hierarchies based more on official roles (e.g. headteacher, teachers, prefects) or social status among students?</a:t>
                      </a:r>
                      <a:endParaRPr lang="en-GB" sz="23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300" b="0" i="0" u="none" strike="noStrike" noProof="0">
                          <a:solidFill>
                            <a:schemeClr val="tx1"/>
                          </a:solidFill>
                          <a:latin typeface="Arial"/>
                          <a:cs typeface="Arial"/>
                        </a:rPr>
                        <a:t>Can someone have power without holding an official position?</a:t>
                      </a:r>
                      <a:endParaRPr lang="en-GB" sz="23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300" b="0" i="0" u="none" strike="noStrike" noProof="0">
                          <a:solidFill>
                            <a:schemeClr val="tx1"/>
                          </a:solidFill>
                          <a:latin typeface="Arial"/>
                          <a:cs typeface="Arial"/>
                        </a:rPr>
                        <a:t>What are the advantages and disadvantages of hierarchies in school?</a:t>
                      </a:r>
                      <a:endParaRPr lang="en-GB" sz="23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300" b="0" i="0" u="none" strike="noStrike" noProof="0">
                          <a:solidFill>
                            <a:schemeClr val="tx1"/>
                          </a:solidFill>
                          <a:latin typeface="Arial"/>
                          <a:cs typeface="Arial"/>
                        </a:rPr>
                        <a:t>How do friendship groups create their own hierarchies and leaders?</a:t>
                      </a:r>
                      <a:endParaRPr lang="en-GB" sz="2300" b="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300" b="0" i="0" u="none" strike="noStrike" noProof="0">
                          <a:solidFill>
                            <a:schemeClr val="tx1"/>
                          </a:solidFill>
                          <a:latin typeface="Arial"/>
                          <a:cs typeface="Arial"/>
                        </a:rPr>
                        <a:t>Is it possible for a school or social group to exist without a hierarchy? Why or why not?</a:t>
                      </a:r>
                      <a:endParaRPr lang="en-GB" sz="2300" b="0">
                        <a:latin typeface="Arial"/>
                        <a:cs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8345605"/>
                  </a:ext>
                </a:extLst>
              </a:tr>
            </a:tbl>
          </a:graphicData>
        </a:graphic>
      </p:graphicFrame>
      <p:pic>
        <p:nvPicPr>
          <p:cNvPr id="6146" name="Picture 2" descr="thought bubble icon">
            <a:extLst>
              <a:ext uri="{FF2B5EF4-FFF2-40B4-BE49-F238E27FC236}">
                <a16:creationId xmlns:a16="http://schemas.microsoft.com/office/drawing/2014/main" id="{B8ED7E32-114F-323B-5184-B72C27568E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2076" y="48646"/>
            <a:ext cx="974248" cy="7227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air icon">
            <a:extLst>
              <a:ext uri="{FF2B5EF4-FFF2-40B4-BE49-F238E27FC236}">
                <a16:creationId xmlns:a16="http://schemas.microsoft.com/office/drawing/2014/main" id="{19215845-0F06-77CB-C17D-1E27A9AD7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2272" y="48645"/>
            <a:ext cx="995549" cy="73855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lass discussion icon">
            <a:extLst>
              <a:ext uri="{FF2B5EF4-FFF2-40B4-BE49-F238E27FC236}">
                <a16:creationId xmlns:a16="http://schemas.microsoft.com/office/drawing/2014/main" id="{71C966E8-95B6-0AE1-FDB6-E05CB4776C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43771" y="48645"/>
            <a:ext cx="995549" cy="73855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6">
            <a:extLst>
              <a:ext uri="{FF2B5EF4-FFF2-40B4-BE49-F238E27FC236}">
                <a16:creationId xmlns:a16="http://schemas.microsoft.com/office/drawing/2014/main" id="{F113175D-B3E3-37FB-B839-EADDFDB5AE36}"/>
              </a:ext>
            </a:extLst>
          </p:cNvPr>
          <p:cNvSpPr txBox="1"/>
          <p:nvPr/>
        </p:nvSpPr>
        <p:spPr>
          <a:xfrm>
            <a:off x="44117"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2</a:t>
            </a:r>
            <a:endParaRPr lang="en-US"/>
          </a:p>
        </p:txBody>
      </p:sp>
    </p:spTree>
    <p:extLst>
      <p:ext uri="{BB962C8B-B14F-4D97-AF65-F5344CB8AC3E}">
        <p14:creationId xmlns:p14="http://schemas.microsoft.com/office/powerpoint/2010/main" val="8374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BE052-98BC-D206-89BD-CA749F3F84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51AE36-CE61-7C18-941D-7ECCE6556730}"/>
              </a:ext>
            </a:extLst>
          </p:cNvPr>
          <p:cNvSpPr>
            <a:spLocks noGrp="1"/>
          </p:cNvSpPr>
          <p:nvPr>
            <p:ph type="title"/>
          </p:nvPr>
        </p:nvSpPr>
        <p:spPr>
          <a:xfrm>
            <a:off x="-3628" y="2268"/>
            <a:ext cx="12177485" cy="882878"/>
          </a:xfrm>
          <a:solidFill>
            <a:srgbClr val="FFFACC"/>
          </a:solidFill>
        </p:spPr>
        <p:txBody>
          <a:bodyPr>
            <a:normAutofit/>
          </a:bodyPr>
          <a:lstStyle/>
          <a:p>
            <a:r>
              <a:rPr lang="en-GB" sz="4000">
                <a:latin typeface="Arial"/>
                <a:cs typeface="Arial"/>
              </a:rPr>
              <a:t>Respect </a:t>
            </a:r>
            <a:endParaRPr lang="en-US"/>
          </a:p>
        </p:txBody>
      </p:sp>
      <p:sp>
        <p:nvSpPr>
          <p:cNvPr id="5" name="TextBox 4">
            <a:extLst>
              <a:ext uri="{FF2B5EF4-FFF2-40B4-BE49-F238E27FC236}">
                <a16:creationId xmlns:a16="http://schemas.microsoft.com/office/drawing/2014/main" id="{2AD55376-F9C7-FF82-647D-7BA586F17BAA}"/>
              </a:ext>
            </a:extLst>
          </p:cNvPr>
          <p:cNvSpPr txBox="1"/>
          <p:nvPr/>
        </p:nvSpPr>
        <p:spPr>
          <a:xfrm>
            <a:off x="0" y="4922108"/>
            <a:ext cx="7568512" cy="1938992"/>
          </a:xfrm>
          <a:prstGeom prst="rect">
            <a:avLst/>
          </a:prstGeom>
          <a:solidFill>
            <a:srgbClr val="FFFACC"/>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latin typeface="Arial"/>
                <a:cs typeface="Arial"/>
              </a:rPr>
              <a:t>What does respect mean? </a:t>
            </a:r>
            <a:endParaRPr lang="en-US" sz="2400">
              <a:latin typeface="Arial"/>
              <a:ea typeface="Calibri"/>
              <a:cs typeface="Arial"/>
            </a:endParaRPr>
          </a:p>
          <a:p>
            <a:pPr marL="342900" indent="-342900">
              <a:buFont typeface="Arial"/>
              <a:buChar char="•"/>
            </a:pPr>
            <a:r>
              <a:rPr lang="en-US" sz="2400" dirty="0">
                <a:latin typeface="Arial"/>
                <a:ea typeface="Calibri"/>
                <a:cs typeface="Arial"/>
              </a:rPr>
              <a:t>How can you show respe</a:t>
            </a:r>
            <a:r>
              <a:rPr lang="en-US" sz="2400">
                <a:latin typeface="Arial"/>
                <a:ea typeface="Calibri"/>
                <a:cs typeface="Arial"/>
              </a:rPr>
              <a:t>ct? </a:t>
            </a:r>
          </a:p>
          <a:p>
            <a:pPr marL="342900" indent="-342900">
              <a:buFont typeface="Arial"/>
              <a:buChar char="•"/>
            </a:pPr>
            <a:r>
              <a:rPr lang="en-US" sz="2400">
                <a:latin typeface="Arial"/>
                <a:ea typeface="Calibri"/>
                <a:cs typeface="Arial"/>
              </a:rPr>
              <a:t>How to you earn respect? </a:t>
            </a:r>
            <a:endParaRPr lang="en-US" sz="2400" dirty="0">
              <a:latin typeface="Arial"/>
              <a:ea typeface="Calibri"/>
              <a:cs typeface="Arial"/>
            </a:endParaRPr>
          </a:p>
          <a:p>
            <a:pPr marL="342900" indent="-342900">
              <a:buFont typeface="Arial"/>
              <a:buChar char="•"/>
            </a:pPr>
            <a:r>
              <a:rPr lang="en-US" sz="2400">
                <a:latin typeface="Arial"/>
                <a:ea typeface="Calibri"/>
                <a:cs typeface="Arial"/>
              </a:rPr>
              <a:t>What does it mean to be respectful?</a:t>
            </a:r>
            <a:endParaRPr lang="en-US" sz="2400" dirty="0">
              <a:latin typeface="Arial"/>
              <a:ea typeface="Calibri"/>
              <a:cs typeface="Arial"/>
            </a:endParaRPr>
          </a:p>
          <a:p>
            <a:pPr marL="342900" indent="-342900">
              <a:buFont typeface="Arial"/>
              <a:buChar char="•"/>
            </a:pPr>
            <a:r>
              <a:rPr lang="en-US" sz="2400" dirty="0">
                <a:latin typeface="Arial"/>
                <a:ea typeface="Calibri"/>
                <a:cs typeface="Arial"/>
              </a:rPr>
              <a:t>How do you </a:t>
            </a:r>
            <a:r>
              <a:rPr lang="en-US" sz="2400">
                <a:latin typeface="Arial"/>
                <a:ea typeface="Calibri"/>
                <a:cs typeface="Arial"/>
              </a:rPr>
              <a:t>behave if you are respected? </a:t>
            </a:r>
            <a:endParaRPr lang="en-US" sz="2400" dirty="0">
              <a:latin typeface="Arial"/>
              <a:ea typeface="Calibri"/>
              <a:cs typeface="Arial"/>
            </a:endParaRPr>
          </a:p>
        </p:txBody>
      </p:sp>
      <p:sp>
        <p:nvSpPr>
          <p:cNvPr id="7" name="TextBox 6">
            <a:extLst>
              <a:ext uri="{FF2B5EF4-FFF2-40B4-BE49-F238E27FC236}">
                <a16:creationId xmlns:a16="http://schemas.microsoft.com/office/drawing/2014/main" id="{3E5EFB6B-2C31-C4D0-0412-7FCB097A47BD}"/>
              </a:ext>
            </a:extLst>
          </p:cNvPr>
          <p:cNvSpPr txBox="1"/>
          <p:nvPr/>
        </p:nvSpPr>
        <p:spPr>
          <a:xfrm>
            <a:off x="9888333"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4</a:t>
            </a:r>
            <a:endParaRPr lang="en-US"/>
          </a:p>
        </p:txBody>
      </p:sp>
      <p:sp>
        <p:nvSpPr>
          <p:cNvPr id="8" name="Cloud 7">
            <a:extLst>
              <a:ext uri="{FF2B5EF4-FFF2-40B4-BE49-F238E27FC236}">
                <a16:creationId xmlns:a16="http://schemas.microsoft.com/office/drawing/2014/main" id="{C9C628B0-40BC-4956-598E-8DC54A66895B}"/>
              </a:ext>
            </a:extLst>
          </p:cNvPr>
          <p:cNvSpPr/>
          <p:nvPr/>
        </p:nvSpPr>
        <p:spPr>
          <a:xfrm>
            <a:off x="3686432" y="1513702"/>
            <a:ext cx="4036540" cy="2790567"/>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latin typeface="Arial"/>
                <a:ea typeface="Calibri"/>
                <a:cs typeface="Arial"/>
              </a:rPr>
              <a:t>What is </a:t>
            </a:r>
            <a:r>
              <a:rPr lang="en-GB" sz="3600">
                <a:latin typeface="Arial"/>
                <a:ea typeface="Calibri"/>
                <a:cs typeface="Arial"/>
              </a:rPr>
              <a:t>respect? </a:t>
            </a:r>
            <a:endParaRPr lang="en-GB" sz="3600">
              <a:latin typeface="Arial"/>
              <a:cs typeface="Arial"/>
            </a:endParaRPr>
          </a:p>
        </p:txBody>
      </p:sp>
    </p:spTree>
    <p:extLst>
      <p:ext uri="{BB962C8B-B14F-4D97-AF65-F5344CB8AC3E}">
        <p14:creationId xmlns:p14="http://schemas.microsoft.com/office/powerpoint/2010/main" val="985404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358AF-E2C5-6429-53F3-BD8ECA3629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D595AA-D80C-1DE9-9E0E-D780AF8457E9}"/>
              </a:ext>
            </a:extLst>
          </p:cNvPr>
          <p:cNvSpPr>
            <a:spLocks noGrp="1"/>
          </p:cNvSpPr>
          <p:nvPr>
            <p:ph type="title"/>
          </p:nvPr>
        </p:nvSpPr>
        <p:spPr>
          <a:xfrm>
            <a:off x="-3628" y="2268"/>
            <a:ext cx="12177485" cy="882878"/>
          </a:xfrm>
          <a:solidFill>
            <a:srgbClr val="FFFACC"/>
          </a:solidFill>
        </p:spPr>
        <p:txBody>
          <a:bodyPr>
            <a:normAutofit/>
          </a:bodyPr>
          <a:lstStyle/>
          <a:p>
            <a:r>
              <a:rPr lang="en-US" sz="3200" dirty="0" err="1">
                <a:latin typeface="Arial"/>
                <a:cs typeface="Arial"/>
              </a:rPr>
              <a:t>Categorise</a:t>
            </a:r>
            <a:r>
              <a:rPr lang="en-US" sz="3200" dirty="0">
                <a:latin typeface="Arial"/>
                <a:cs typeface="Arial"/>
              </a:rPr>
              <a:t> the statements below into the headings above</a:t>
            </a:r>
            <a:endParaRPr lang="en-US" sz="3200" dirty="0">
              <a:latin typeface="Arial"/>
              <a:ea typeface="Calibri Light"/>
              <a:cs typeface="Arial"/>
            </a:endParaRPr>
          </a:p>
        </p:txBody>
      </p:sp>
      <p:graphicFrame>
        <p:nvGraphicFramePr>
          <p:cNvPr id="4" name="Table 3">
            <a:extLst>
              <a:ext uri="{FF2B5EF4-FFF2-40B4-BE49-F238E27FC236}">
                <a16:creationId xmlns:a16="http://schemas.microsoft.com/office/drawing/2014/main" id="{235A0618-8FE8-216E-927C-610073E8C0F8}"/>
              </a:ext>
            </a:extLst>
          </p:cNvPr>
          <p:cNvGraphicFramePr>
            <a:graphicFrameLocks noGrp="1"/>
          </p:cNvGraphicFramePr>
          <p:nvPr>
            <p:extLst>
              <p:ext uri="{D42A27DB-BD31-4B8C-83A1-F6EECF244321}">
                <p14:modId xmlns:p14="http://schemas.microsoft.com/office/powerpoint/2010/main" val="3881717616"/>
              </p:ext>
            </p:extLst>
          </p:nvPr>
        </p:nvGraphicFramePr>
        <p:xfrm>
          <a:off x="662734" y="1226943"/>
          <a:ext cx="11082824" cy="535459"/>
        </p:xfrm>
        <a:graphic>
          <a:graphicData uri="http://schemas.openxmlformats.org/drawingml/2006/table">
            <a:tbl>
              <a:tblPr firstRow="1" bandRow="1">
                <a:tableStyleId>{5C22544A-7EE6-4342-B048-85BDC9FD1C3A}</a:tableStyleId>
              </a:tblPr>
              <a:tblGrid>
                <a:gridCol w="2770706">
                  <a:extLst>
                    <a:ext uri="{9D8B030D-6E8A-4147-A177-3AD203B41FA5}">
                      <a16:colId xmlns:a16="http://schemas.microsoft.com/office/drawing/2014/main" val="2711791213"/>
                    </a:ext>
                  </a:extLst>
                </a:gridCol>
                <a:gridCol w="2770706">
                  <a:extLst>
                    <a:ext uri="{9D8B030D-6E8A-4147-A177-3AD203B41FA5}">
                      <a16:colId xmlns:a16="http://schemas.microsoft.com/office/drawing/2014/main" val="1836821022"/>
                    </a:ext>
                  </a:extLst>
                </a:gridCol>
                <a:gridCol w="2770706">
                  <a:extLst>
                    <a:ext uri="{9D8B030D-6E8A-4147-A177-3AD203B41FA5}">
                      <a16:colId xmlns:a16="http://schemas.microsoft.com/office/drawing/2014/main" val="1512622329"/>
                    </a:ext>
                  </a:extLst>
                </a:gridCol>
                <a:gridCol w="2770706">
                  <a:extLst>
                    <a:ext uri="{9D8B030D-6E8A-4147-A177-3AD203B41FA5}">
                      <a16:colId xmlns:a16="http://schemas.microsoft.com/office/drawing/2014/main" val="3092134783"/>
                    </a:ext>
                  </a:extLst>
                </a:gridCol>
              </a:tblGrid>
              <a:tr h="535459">
                <a:tc>
                  <a:txBody>
                    <a:bodyPr/>
                    <a:lstStyle/>
                    <a:p>
                      <a:pPr algn="ctr"/>
                      <a:r>
                        <a:rPr lang="en-GB" sz="2400">
                          <a:latin typeface="Arial"/>
                          <a:cs typeface="Arial"/>
                        </a:rPr>
                        <a:t>Respect </a:t>
                      </a:r>
                    </a:p>
                  </a:txBody>
                  <a:tcPr/>
                </a:tc>
                <a:tc>
                  <a:txBody>
                    <a:bodyPr/>
                    <a:lstStyle/>
                    <a:p>
                      <a:pPr algn="ctr"/>
                      <a:r>
                        <a:rPr lang="en-GB" sz="2400">
                          <a:latin typeface="Arial"/>
                          <a:cs typeface="Arial"/>
                        </a:rPr>
                        <a:t>Fear </a:t>
                      </a:r>
                    </a:p>
                  </a:txBody>
                  <a:tcPr/>
                </a:tc>
                <a:tc>
                  <a:txBody>
                    <a:bodyPr/>
                    <a:lstStyle/>
                    <a:p>
                      <a:pPr algn="ctr"/>
                      <a:r>
                        <a:rPr lang="en-GB" sz="2400">
                          <a:latin typeface="Arial"/>
                          <a:cs typeface="Arial"/>
                        </a:rPr>
                        <a:t>Both </a:t>
                      </a:r>
                    </a:p>
                  </a:txBody>
                  <a:tcPr/>
                </a:tc>
                <a:tc>
                  <a:txBody>
                    <a:bodyPr/>
                    <a:lstStyle/>
                    <a:p>
                      <a:pPr algn="ctr"/>
                      <a:r>
                        <a:rPr lang="en-GB" sz="2400">
                          <a:latin typeface="Arial"/>
                          <a:cs typeface="Arial"/>
                        </a:rPr>
                        <a:t>Neither </a:t>
                      </a:r>
                    </a:p>
                  </a:txBody>
                  <a:tcPr/>
                </a:tc>
                <a:extLst>
                  <a:ext uri="{0D108BD9-81ED-4DB2-BD59-A6C34878D82A}">
                    <a16:rowId xmlns:a16="http://schemas.microsoft.com/office/drawing/2014/main" val="2033367051"/>
                  </a:ext>
                </a:extLst>
              </a:tr>
            </a:tbl>
          </a:graphicData>
        </a:graphic>
      </p:graphicFrame>
      <p:sp>
        <p:nvSpPr>
          <p:cNvPr id="5" name="TextBox 4">
            <a:extLst>
              <a:ext uri="{FF2B5EF4-FFF2-40B4-BE49-F238E27FC236}">
                <a16:creationId xmlns:a16="http://schemas.microsoft.com/office/drawing/2014/main" id="{26896780-157E-DD3A-DBBC-C7BEE08CEA9F}"/>
              </a:ext>
            </a:extLst>
          </p:cNvPr>
          <p:cNvSpPr txBox="1"/>
          <p:nvPr/>
        </p:nvSpPr>
        <p:spPr>
          <a:xfrm>
            <a:off x="360406" y="2296297"/>
            <a:ext cx="11471187"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a:latin typeface="Arial"/>
                <a:ea typeface="Segoe UI"/>
                <a:cs typeface="Arial"/>
              </a:rPr>
              <a:t>People listen when you speak.</a:t>
            </a:r>
            <a:endParaRPr lang="en-US" sz="2400">
              <a:latin typeface="Arial"/>
              <a:cs typeface="Arial"/>
            </a:endParaRPr>
          </a:p>
          <a:p>
            <a:pPr marL="342900" indent="-342900">
              <a:buFont typeface="Arial"/>
              <a:buChar char="•"/>
            </a:pPr>
            <a:r>
              <a:rPr lang="en-US" sz="2400">
                <a:latin typeface="Arial"/>
                <a:ea typeface="Segoe UI"/>
                <a:cs typeface="Arial"/>
              </a:rPr>
              <a:t>People do what you say because they're scared of you.</a:t>
            </a:r>
            <a:endParaRPr lang="en-US" sz="2400" dirty="0">
              <a:latin typeface="Arial"/>
              <a:ea typeface="Segoe UI"/>
              <a:cs typeface="Arial"/>
            </a:endParaRPr>
          </a:p>
          <a:p>
            <a:pPr marL="342900" indent="-342900">
              <a:buFont typeface="Arial"/>
              <a:buChar char="•"/>
            </a:pPr>
            <a:r>
              <a:rPr lang="en-US" sz="2400">
                <a:latin typeface="Arial"/>
                <a:ea typeface="Segoe UI"/>
                <a:cs typeface="Arial"/>
              </a:rPr>
              <a:t>Others trust you with secrets.</a:t>
            </a:r>
            <a:endParaRPr lang="en-US" sz="2400" dirty="0">
              <a:latin typeface="Arial"/>
              <a:ea typeface="Segoe UI"/>
              <a:cs typeface="Arial"/>
            </a:endParaRPr>
          </a:p>
          <a:p>
            <a:pPr marL="342900" indent="-342900">
              <a:buFont typeface="Arial"/>
              <a:buChar char="•"/>
            </a:pPr>
            <a:r>
              <a:rPr lang="en-US" sz="2400">
                <a:latin typeface="Arial"/>
                <a:ea typeface="Segoe UI"/>
                <a:cs typeface="Arial"/>
              </a:rPr>
              <a:t>People avoid disagreeing with you.</a:t>
            </a:r>
            <a:endParaRPr lang="en-US" sz="2400" dirty="0">
              <a:latin typeface="Arial"/>
              <a:ea typeface="Segoe UI"/>
              <a:cs typeface="Arial"/>
            </a:endParaRPr>
          </a:p>
          <a:p>
            <a:pPr marL="342900" indent="-342900">
              <a:buFont typeface="Arial"/>
              <a:buChar char="•"/>
            </a:pPr>
            <a:r>
              <a:rPr lang="en-US" sz="2400">
                <a:latin typeface="Arial"/>
                <a:ea typeface="Segoe UI"/>
                <a:cs typeface="Arial"/>
              </a:rPr>
              <a:t>People admire your achievements.</a:t>
            </a:r>
            <a:endParaRPr lang="en-US" sz="2400" dirty="0">
              <a:latin typeface="Arial"/>
              <a:ea typeface="Segoe UI"/>
              <a:cs typeface="Arial"/>
            </a:endParaRPr>
          </a:p>
          <a:p>
            <a:pPr marL="342900" indent="-342900">
              <a:buFont typeface="Arial"/>
              <a:buChar char="•"/>
            </a:pPr>
            <a:r>
              <a:rPr lang="en-US" sz="2400">
                <a:latin typeface="Arial"/>
                <a:ea typeface="Segoe UI"/>
                <a:cs typeface="Arial"/>
              </a:rPr>
              <a:t>People laugh at your jokes even when they're not funny.</a:t>
            </a:r>
            <a:endParaRPr lang="en-US" sz="2400" dirty="0">
              <a:latin typeface="Arial"/>
              <a:ea typeface="Segoe UI"/>
              <a:cs typeface="Arial"/>
            </a:endParaRPr>
          </a:p>
          <a:p>
            <a:pPr marL="342900" indent="-342900">
              <a:buFont typeface="Arial"/>
              <a:buChar char="•"/>
            </a:pPr>
            <a:r>
              <a:rPr lang="en-US" sz="2400">
                <a:latin typeface="Arial"/>
                <a:ea typeface="Segoe UI"/>
                <a:cs typeface="Arial"/>
              </a:rPr>
              <a:t>Others seek your advice.</a:t>
            </a:r>
            <a:endParaRPr lang="en-US" sz="2400" dirty="0">
              <a:latin typeface="Arial"/>
              <a:ea typeface="Segoe UI"/>
              <a:cs typeface="Arial"/>
            </a:endParaRPr>
          </a:p>
          <a:p>
            <a:pPr marL="342900" indent="-342900">
              <a:buFont typeface="Arial"/>
              <a:buChar char="•"/>
            </a:pPr>
            <a:r>
              <a:rPr lang="en-US" sz="2400">
                <a:latin typeface="Arial"/>
                <a:ea typeface="Segoe UI"/>
                <a:cs typeface="Arial"/>
              </a:rPr>
              <a:t>People worry about upsetting you.</a:t>
            </a:r>
            <a:endParaRPr lang="en-US" sz="2400" dirty="0">
              <a:latin typeface="Arial"/>
              <a:ea typeface="Segoe UI"/>
              <a:cs typeface="Arial"/>
            </a:endParaRPr>
          </a:p>
        </p:txBody>
      </p:sp>
      <p:sp>
        <p:nvSpPr>
          <p:cNvPr id="3" name="TextBox 2">
            <a:extLst>
              <a:ext uri="{FF2B5EF4-FFF2-40B4-BE49-F238E27FC236}">
                <a16:creationId xmlns:a16="http://schemas.microsoft.com/office/drawing/2014/main" id="{38121F51-F7B4-656E-3634-E464D6EA094B}"/>
              </a:ext>
            </a:extLst>
          </p:cNvPr>
          <p:cNvSpPr txBox="1"/>
          <p:nvPr/>
        </p:nvSpPr>
        <p:spPr>
          <a:xfrm>
            <a:off x="947351" y="5890053"/>
            <a:ext cx="1107989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aseline="0" dirty="0">
                <a:solidFill>
                  <a:srgbClr val="FF0000"/>
                </a:solidFill>
                <a:latin typeface="Arial"/>
                <a:ea typeface="Arial"/>
                <a:cs typeface="Arial"/>
              </a:rPr>
              <a:t>Would you rather be respected or feared?</a:t>
            </a:r>
            <a:r>
              <a:rPr lang="en-US" sz="2400" dirty="0">
                <a:solidFill>
                  <a:srgbClr val="FF0000"/>
                </a:solidFill>
                <a:latin typeface="Arial"/>
                <a:ea typeface="Arial"/>
                <a:cs typeface="Arial"/>
              </a:rPr>
              <a:t> You must be </a:t>
            </a:r>
            <a:r>
              <a:rPr lang="en-US" sz="2400">
                <a:solidFill>
                  <a:srgbClr val="FF0000"/>
                </a:solidFill>
                <a:latin typeface="Arial"/>
                <a:ea typeface="Arial"/>
                <a:cs typeface="Arial"/>
              </a:rPr>
              <a:t>able to justify your answer.  ​</a:t>
            </a:r>
            <a:endParaRPr lang="en-US">
              <a:solidFill>
                <a:srgbClr val="FF0000"/>
              </a:solidFill>
              <a:ea typeface="Calibri"/>
              <a:cs typeface="Calibri"/>
            </a:endParaRPr>
          </a:p>
          <a:p>
            <a:pPr algn="ctr"/>
            <a:endParaRPr lang="en-GB" dirty="0">
              <a:solidFill>
                <a:srgbClr val="FF0000"/>
              </a:solidFill>
              <a:ea typeface="Calibri"/>
              <a:cs typeface="Calibri"/>
            </a:endParaRPr>
          </a:p>
        </p:txBody>
      </p:sp>
      <p:pic>
        <p:nvPicPr>
          <p:cNvPr id="6" name="Picture 5" descr="Where's Wally? (@whereswally) • Facebook">
            <a:extLst>
              <a:ext uri="{FF2B5EF4-FFF2-40B4-BE49-F238E27FC236}">
                <a16:creationId xmlns:a16="http://schemas.microsoft.com/office/drawing/2014/main" id="{CEC9650D-1060-BDF7-D222-6CEF09DE2E11}"/>
              </a:ext>
            </a:extLst>
          </p:cNvPr>
          <p:cNvPicPr>
            <a:picLocks noChangeAspect="1"/>
          </p:cNvPicPr>
          <p:nvPr/>
        </p:nvPicPr>
        <p:blipFill>
          <a:blip r:embed="rId2"/>
          <a:stretch>
            <a:fillRect/>
          </a:stretch>
        </p:blipFill>
        <p:spPr>
          <a:xfrm>
            <a:off x="128716" y="5884905"/>
            <a:ext cx="803190" cy="741406"/>
          </a:xfrm>
          <a:prstGeom prst="rect">
            <a:avLst/>
          </a:prstGeom>
        </p:spPr>
      </p:pic>
      <p:sp>
        <p:nvSpPr>
          <p:cNvPr id="8" name="TextBox 7">
            <a:extLst>
              <a:ext uri="{FF2B5EF4-FFF2-40B4-BE49-F238E27FC236}">
                <a16:creationId xmlns:a16="http://schemas.microsoft.com/office/drawing/2014/main" id="{26CDF847-9816-C7FA-AFD9-FDC75B23A61A}"/>
              </a:ext>
            </a:extLst>
          </p:cNvPr>
          <p:cNvSpPr txBox="1"/>
          <p:nvPr/>
        </p:nvSpPr>
        <p:spPr>
          <a:xfrm>
            <a:off x="9888333"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4</a:t>
            </a:r>
            <a:endParaRPr lang="en-US"/>
          </a:p>
        </p:txBody>
      </p:sp>
    </p:spTree>
    <p:extLst>
      <p:ext uri="{BB962C8B-B14F-4D97-AF65-F5344CB8AC3E}">
        <p14:creationId xmlns:p14="http://schemas.microsoft.com/office/powerpoint/2010/main" val="14689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F2531-C553-049A-299D-78A6189A24FF}"/>
              </a:ext>
            </a:extLst>
          </p:cNvPr>
          <p:cNvSpPr>
            <a:spLocks noGrp="1"/>
          </p:cNvSpPr>
          <p:nvPr>
            <p:ph type="title"/>
          </p:nvPr>
        </p:nvSpPr>
        <p:spPr>
          <a:xfrm>
            <a:off x="4119" y="4720"/>
            <a:ext cx="12183762" cy="1068131"/>
          </a:xfrm>
          <a:solidFill>
            <a:srgbClr val="FFFACC"/>
          </a:solidFill>
        </p:spPr>
        <p:txBody>
          <a:bodyPr/>
          <a:lstStyle/>
          <a:p>
            <a:r>
              <a:rPr lang="en-GB" dirty="0">
                <a:latin typeface="Arial"/>
                <a:ea typeface="Calibri Light"/>
                <a:cs typeface="Arial"/>
              </a:rPr>
              <a:t>Gender </a:t>
            </a:r>
            <a:r>
              <a:rPr lang="en-GB">
                <a:latin typeface="Arial"/>
                <a:ea typeface="Calibri Light"/>
                <a:cs typeface="Arial"/>
              </a:rPr>
              <a:t>Stereotypes </a:t>
            </a:r>
            <a:endParaRPr lang="en-GB">
              <a:latin typeface="Arial"/>
              <a:cs typeface="Arial"/>
            </a:endParaRPr>
          </a:p>
        </p:txBody>
      </p:sp>
      <p:sp>
        <p:nvSpPr>
          <p:cNvPr id="3" name="Content Placeholder 2">
            <a:extLst>
              <a:ext uri="{FF2B5EF4-FFF2-40B4-BE49-F238E27FC236}">
                <a16:creationId xmlns:a16="http://schemas.microsoft.com/office/drawing/2014/main" id="{06101909-17B7-1CE9-2407-96C409D29AB7}"/>
              </a:ext>
            </a:extLst>
          </p:cNvPr>
          <p:cNvSpPr>
            <a:spLocks noGrp="1"/>
          </p:cNvSpPr>
          <p:nvPr>
            <p:ph idx="1"/>
          </p:nvPr>
        </p:nvSpPr>
        <p:spPr>
          <a:xfrm>
            <a:off x="302741" y="1537301"/>
            <a:ext cx="6664411" cy="4351339"/>
          </a:xfrm>
          <a:ln w="12700">
            <a:solidFill>
              <a:schemeClr val="tx1"/>
            </a:solidFill>
          </a:ln>
        </p:spPr>
        <p:txBody>
          <a:bodyPr vert="horz" lIns="91440" tIns="45720" rIns="91440" bIns="45720" rtlCol="0" anchor="t">
            <a:normAutofit/>
          </a:bodyPr>
          <a:lstStyle/>
          <a:p>
            <a:pPr marL="227965" indent="-227965"/>
            <a:r>
              <a:rPr lang="en-GB" dirty="0">
                <a:latin typeface="Arial"/>
                <a:ea typeface="Calibri"/>
                <a:cs typeface="Arial"/>
              </a:rPr>
              <a:t>Over the course of this book, Kehinde vocalises support of the manosphere and the author chooses to </a:t>
            </a:r>
            <a:r>
              <a:rPr lang="en-GB">
                <a:latin typeface="Arial"/>
                <a:ea typeface="Calibri"/>
                <a:cs typeface="Arial"/>
              </a:rPr>
              <a:t>explore the complexities of this in this novel. </a:t>
            </a:r>
            <a:endParaRPr lang="en-GB" dirty="0">
              <a:latin typeface="Arial"/>
              <a:ea typeface="Calibri"/>
              <a:cs typeface="Arial"/>
            </a:endParaRPr>
          </a:p>
          <a:p>
            <a:pPr marL="227965" indent="-227965"/>
            <a:r>
              <a:rPr lang="en-GB" dirty="0">
                <a:latin typeface="Arial"/>
                <a:ea typeface="Calibri"/>
                <a:cs typeface="Arial"/>
              </a:rPr>
              <a:t>The next few slides will provide key definitions so we are all really clear on what each of these terms mean. </a:t>
            </a:r>
          </a:p>
          <a:p>
            <a:pPr marL="227965" indent="-227965"/>
            <a:r>
              <a:rPr lang="en-GB">
                <a:latin typeface="Arial"/>
                <a:ea typeface="Calibri"/>
                <a:cs typeface="Arial"/>
              </a:rPr>
              <a:t>Firstly, have you heard of the words </a:t>
            </a:r>
            <a:r>
              <a:rPr lang="en-GB" b="1" i="1">
                <a:solidFill>
                  <a:srgbClr val="FF0000"/>
                </a:solidFill>
                <a:latin typeface="Arial"/>
                <a:ea typeface="Calibri"/>
                <a:cs typeface="Arial"/>
              </a:rPr>
              <a:t>manosphere, toxic masculinity, misogyny</a:t>
            </a:r>
            <a:r>
              <a:rPr lang="en-GB">
                <a:latin typeface="Arial"/>
                <a:ea typeface="Calibri"/>
                <a:cs typeface="Arial"/>
              </a:rPr>
              <a:t> before? </a:t>
            </a:r>
            <a:endParaRPr lang="en-GB" dirty="0">
              <a:latin typeface="Arial"/>
              <a:ea typeface="Calibri"/>
              <a:cs typeface="Arial"/>
            </a:endParaRPr>
          </a:p>
        </p:txBody>
      </p:sp>
      <p:pic>
        <p:nvPicPr>
          <p:cNvPr id="5" name="Picture 4" descr="Have you seen Netflix's new documentary, Louis Theroux: Inside the Manosphere? 📺 The release of the documentary has sparked an important national conversation about the online “manosphere” and the messages some young">
            <a:extLst>
              <a:ext uri="{FF2B5EF4-FFF2-40B4-BE49-F238E27FC236}">
                <a16:creationId xmlns:a16="http://schemas.microsoft.com/office/drawing/2014/main" id="{576D6398-EE73-8650-3123-5C7027389D85}"/>
              </a:ext>
            </a:extLst>
          </p:cNvPr>
          <p:cNvPicPr>
            <a:picLocks noChangeAspect="1"/>
          </p:cNvPicPr>
          <p:nvPr/>
        </p:nvPicPr>
        <p:blipFill>
          <a:blip r:embed="rId2"/>
          <a:srcRect b="-159"/>
          <a:stretch>
            <a:fillRect/>
          </a:stretch>
        </p:blipFill>
        <p:spPr>
          <a:xfrm>
            <a:off x="7215831" y="1284587"/>
            <a:ext cx="4761728" cy="5146090"/>
          </a:xfrm>
          <a:prstGeom prst="rect">
            <a:avLst/>
          </a:prstGeom>
        </p:spPr>
      </p:pic>
      <p:sp>
        <p:nvSpPr>
          <p:cNvPr id="7" name="TextBox 6">
            <a:extLst>
              <a:ext uri="{FF2B5EF4-FFF2-40B4-BE49-F238E27FC236}">
                <a16:creationId xmlns:a16="http://schemas.microsoft.com/office/drawing/2014/main" id="{6E6D219F-73BC-BD72-7071-D660492737D2}"/>
              </a:ext>
            </a:extLst>
          </p:cNvPr>
          <p:cNvSpPr txBox="1"/>
          <p:nvPr/>
        </p:nvSpPr>
        <p:spPr>
          <a:xfrm>
            <a:off x="44117"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43</a:t>
            </a:r>
            <a:endParaRPr lang="en-US"/>
          </a:p>
        </p:txBody>
      </p:sp>
    </p:spTree>
    <p:extLst>
      <p:ext uri="{BB962C8B-B14F-4D97-AF65-F5344CB8AC3E}">
        <p14:creationId xmlns:p14="http://schemas.microsoft.com/office/powerpoint/2010/main" val="3753389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CC44E-2D09-D345-1CF6-9C51BFD572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C46509-9A36-D499-1183-FC58B7E02698}"/>
              </a:ext>
            </a:extLst>
          </p:cNvPr>
          <p:cNvSpPr>
            <a:spLocks noGrp="1"/>
          </p:cNvSpPr>
          <p:nvPr>
            <p:ph type="title"/>
          </p:nvPr>
        </p:nvSpPr>
        <p:spPr>
          <a:xfrm>
            <a:off x="0" y="1"/>
            <a:ext cx="12192000" cy="1206500"/>
          </a:xfrm>
          <a:solidFill>
            <a:srgbClr val="FFFACC"/>
          </a:solidFill>
          <a:ln w="12700"/>
        </p:spPr>
        <p:txBody>
          <a:bodyPr>
            <a:normAutofit fontScale="9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4000" b="1"/>
              <a:t>Toxic</a:t>
            </a:r>
            <a:r>
              <a:rPr lang="en-GB" sz="4000" b="1">
                <a:latin typeface="Arial"/>
                <a:cs typeface="Arial"/>
              </a:rPr>
              <a:t> </a:t>
            </a:r>
            <a:r>
              <a:rPr lang="en-GB" sz="4000" b="1"/>
              <a:t>Masculinity </a:t>
            </a:r>
            <a:br>
              <a:rPr lang="en-GB" sz="4000"/>
            </a:br>
            <a:r>
              <a:rPr lang="en-GB" sz="4000"/>
              <a:t>Tox-</a:t>
            </a:r>
            <a:r>
              <a:rPr lang="en-GB" sz="4000" err="1"/>
              <a:t>ic</a:t>
            </a:r>
            <a:r>
              <a:rPr lang="en-GB" sz="4000"/>
              <a:t> Mass-cue-</a:t>
            </a:r>
            <a:r>
              <a:rPr lang="en-GB" sz="4000" err="1"/>
              <a:t>lin</a:t>
            </a:r>
            <a:r>
              <a:rPr lang="en-GB" sz="4000"/>
              <a:t>-it-ee</a:t>
            </a:r>
          </a:p>
        </p:txBody>
      </p:sp>
      <p:sp>
        <p:nvSpPr>
          <p:cNvPr id="3" name="Text Placeholder 2">
            <a:extLst>
              <a:ext uri="{FF2B5EF4-FFF2-40B4-BE49-F238E27FC236}">
                <a16:creationId xmlns:a16="http://schemas.microsoft.com/office/drawing/2014/main" id="{8ED2D4C5-05C2-C9B6-7617-0D1D1D69A1CC}"/>
              </a:ext>
            </a:extLst>
          </p:cNvPr>
          <p:cNvSpPr>
            <a:spLocks noGrp="1"/>
          </p:cNvSpPr>
          <p:nvPr>
            <p:ph type="body" idx="1"/>
          </p:nvPr>
        </p:nvSpPr>
        <p:spPr>
          <a:xfrm>
            <a:off x="431800" y="1847629"/>
            <a:ext cx="11335657" cy="1402683"/>
          </a:xfrm>
          <a:solidFill>
            <a:schemeClr val="accent2">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32385" indent="0">
              <a:buNone/>
            </a:pPr>
            <a:r>
              <a:rPr lang="en-GB" sz="3000">
                <a:latin typeface="Arial"/>
                <a:cs typeface="Arial"/>
              </a:rPr>
              <a:t>Definition: </a:t>
            </a:r>
            <a:r>
              <a:rPr lang="en-US" sz="3000">
                <a:ea typeface="+mn-lt"/>
              </a:rPr>
              <a:t>a concept that covers exaggerated masculinity, or outdated or unhealthy interpretations of masculine traits and attitudes. </a:t>
            </a:r>
            <a:endParaRPr lang="en-US" sz="3000">
              <a:solidFill>
                <a:srgbClr val="181818"/>
              </a:solidFill>
              <a:highlight>
                <a:srgbClr val="FFFFFF"/>
              </a:highlight>
            </a:endParaRPr>
          </a:p>
        </p:txBody>
      </p:sp>
      <p:pic>
        <p:nvPicPr>
          <p:cNvPr id="5" name="Picture 4" descr="Why Toxic Masculinity is a Problem that Affects Us All | Alban Huber">
            <a:extLst>
              <a:ext uri="{FF2B5EF4-FFF2-40B4-BE49-F238E27FC236}">
                <a16:creationId xmlns:a16="http://schemas.microsoft.com/office/drawing/2014/main" id="{6B73C9B3-2B1D-59C5-74B6-3FFEF4639E95}"/>
              </a:ext>
            </a:extLst>
          </p:cNvPr>
          <p:cNvPicPr>
            <a:picLocks noChangeAspect="1"/>
          </p:cNvPicPr>
          <p:nvPr/>
        </p:nvPicPr>
        <p:blipFill>
          <a:blip r:embed="rId2"/>
          <a:stretch>
            <a:fillRect/>
          </a:stretch>
        </p:blipFill>
        <p:spPr>
          <a:xfrm>
            <a:off x="9765392" y="454"/>
            <a:ext cx="2429329" cy="1203779"/>
          </a:xfrm>
          <a:prstGeom prst="rect">
            <a:avLst/>
          </a:prstGeom>
        </p:spPr>
      </p:pic>
      <p:sp>
        <p:nvSpPr>
          <p:cNvPr id="6" name="TextBox 6">
            <a:extLst>
              <a:ext uri="{FF2B5EF4-FFF2-40B4-BE49-F238E27FC236}">
                <a16:creationId xmlns:a16="http://schemas.microsoft.com/office/drawing/2014/main" id="{75F2A070-968F-DF24-48D9-7278B91D185B}"/>
              </a:ext>
            </a:extLst>
          </p:cNvPr>
          <p:cNvSpPr txBox="1"/>
          <p:nvPr/>
        </p:nvSpPr>
        <p:spPr>
          <a:xfrm>
            <a:off x="44117"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43</a:t>
            </a:r>
            <a:endParaRPr lang="en-US"/>
          </a:p>
        </p:txBody>
      </p:sp>
    </p:spTree>
    <p:extLst>
      <p:ext uri="{BB962C8B-B14F-4D97-AF65-F5344CB8AC3E}">
        <p14:creationId xmlns:p14="http://schemas.microsoft.com/office/powerpoint/2010/main" val="3958625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94961-41C2-385E-555A-057B71D147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72CF9-DB4C-CA10-C2C2-B4360BD252E1}"/>
              </a:ext>
            </a:extLst>
          </p:cNvPr>
          <p:cNvSpPr>
            <a:spLocks noGrp="1"/>
          </p:cNvSpPr>
          <p:nvPr>
            <p:ph type="title"/>
          </p:nvPr>
        </p:nvSpPr>
        <p:spPr>
          <a:xfrm>
            <a:off x="0" y="1"/>
            <a:ext cx="12192000" cy="784311"/>
          </a:xfrm>
          <a:solidFill>
            <a:srgbClr val="FFFACC"/>
          </a:solidFill>
          <a:ln w="12700"/>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4000" b="1"/>
              <a:t>Manosphere (noun) </a:t>
            </a:r>
            <a:endParaRPr lang="en-GB" sz="4000"/>
          </a:p>
        </p:txBody>
      </p:sp>
      <p:sp>
        <p:nvSpPr>
          <p:cNvPr id="3" name="Text Placeholder 2">
            <a:extLst>
              <a:ext uri="{FF2B5EF4-FFF2-40B4-BE49-F238E27FC236}">
                <a16:creationId xmlns:a16="http://schemas.microsoft.com/office/drawing/2014/main" id="{B5B64DD4-D322-AFDD-C2D4-00DDA80EDB68}"/>
              </a:ext>
            </a:extLst>
          </p:cNvPr>
          <p:cNvSpPr>
            <a:spLocks noGrp="1"/>
          </p:cNvSpPr>
          <p:nvPr>
            <p:ph type="body" idx="1"/>
          </p:nvPr>
        </p:nvSpPr>
        <p:spPr>
          <a:xfrm>
            <a:off x="133179" y="1013548"/>
            <a:ext cx="4590928" cy="5717249"/>
          </a:xfrm>
          <a:solidFill>
            <a:schemeClr val="accent2">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buNone/>
            </a:pPr>
            <a:r>
              <a:rPr lang="en-US" sz="2400">
                <a:solidFill>
                  <a:schemeClr val="tx1"/>
                </a:solidFill>
                <a:ea typeface="Roboto"/>
              </a:rPr>
              <a:t>The manosphere is an umbrella term for online communities that have increasingly promoted narrow and aggressive definitions of what it means to be a man – and the false narrative that feminism and gender equality have come at the cost of men’s rights. These communities promote the idea that emotional control, material wealth, physical appearance and dominance, especially over women, are markers of male worth.</a:t>
            </a:r>
            <a:endParaRPr lang="en-US"/>
          </a:p>
          <a:p>
            <a:pPr marL="32385" indent="0">
              <a:buNone/>
            </a:pPr>
            <a:endParaRPr lang="en-US" sz="2400" dirty="0">
              <a:solidFill>
                <a:schemeClr val="tx1"/>
              </a:solidFill>
            </a:endParaRPr>
          </a:p>
        </p:txBody>
      </p:sp>
      <p:pic>
        <p:nvPicPr>
          <p:cNvPr id="4" name="Online Media 3" title="What is the manosphere? | Deep Dive | Big [If True]">
            <a:hlinkClick r:id="" action="ppaction://noaction"/>
            <a:extLst>
              <a:ext uri="{FF2B5EF4-FFF2-40B4-BE49-F238E27FC236}">
                <a16:creationId xmlns:a16="http://schemas.microsoft.com/office/drawing/2014/main" id="{AA0654BD-57A6-CC1A-5901-4DD347B79B2D}"/>
              </a:ext>
            </a:extLst>
          </p:cNvPr>
          <p:cNvPicPr>
            <a:picLocks noRot="1" noChangeAspect="1"/>
          </p:cNvPicPr>
          <p:nvPr>
            <a:videoFile r:link="rId1"/>
          </p:nvPr>
        </p:nvPicPr>
        <p:blipFill>
          <a:blip r:embed="rId3"/>
          <a:stretch>
            <a:fillRect/>
          </a:stretch>
        </p:blipFill>
        <p:spPr>
          <a:xfrm>
            <a:off x="4866072" y="1015313"/>
            <a:ext cx="7167307" cy="5733535"/>
          </a:xfrm>
          <a:prstGeom prst="rect">
            <a:avLst/>
          </a:prstGeom>
        </p:spPr>
      </p:pic>
      <p:sp>
        <p:nvSpPr>
          <p:cNvPr id="7" name="TextBox 6">
            <a:extLst>
              <a:ext uri="{FF2B5EF4-FFF2-40B4-BE49-F238E27FC236}">
                <a16:creationId xmlns:a16="http://schemas.microsoft.com/office/drawing/2014/main" id="{A9D07962-66FE-BE90-7ECD-5BCFF9470535}"/>
              </a:ext>
            </a:extLst>
          </p:cNvPr>
          <p:cNvSpPr txBox="1"/>
          <p:nvPr/>
        </p:nvSpPr>
        <p:spPr>
          <a:xfrm>
            <a:off x="2422793"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43</a:t>
            </a:r>
            <a:endParaRPr lang="en-US"/>
          </a:p>
        </p:txBody>
      </p:sp>
    </p:spTree>
    <p:extLst>
      <p:ext uri="{BB962C8B-B14F-4D97-AF65-F5344CB8AC3E}">
        <p14:creationId xmlns:p14="http://schemas.microsoft.com/office/powerpoint/2010/main" val="301637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8ADCA-9650-ED4D-E5B6-E632477FEB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D13077-9F97-85B9-0B41-DAC3ECD34305}"/>
              </a:ext>
            </a:extLst>
          </p:cNvPr>
          <p:cNvSpPr>
            <a:spLocks noGrp="1"/>
          </p:cNvSpPr>
          <p:nvPr>
            <p:ph type="title"/>
          </p:nvPr>
        </p:nvSpPr>
        <p:spPr>
          <a:xfrm>
            <a:off x="0" y="1"/>
            <a:ext cx="12192000" cy="1206500"/>
          </a:xfrm>
          <a:solidFill>
            <a:srgbClr val="FFFACC"/>
          </a:solidFill>
          <a:ln w="12700"/>
        </p:spPr>
        <p:txBody>
          <a:bodyPr>
            <a:normAutofit fontScale="9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4000" b="1" dirty="0"/>
              <a:t>Misogyny </a:t>
            </a:r>
            <a:r>
              <a:rPr lang="en-GB" sz="4000" dirty="0">
                <a:latin typeface="Arial"/>
                <a:cs typeface="Arial"/>
              </a:rPr>
              <a:t>(</a:t>
            </a:r>
            <a:r>
              <a:rPr lang="en-GB" sz="4000" dirty="0"/>
              <a:t>noun</a:t>
            </a:r>
            <a:r>
              <a:rPr lang="en-GB" sz="4000" dirty="0">
                <a:latin typeface="Arial"/>
                <a:cs typeface="Arial"/>
              </a:rPr>
              <a:t>)</a:t>
            </a:r>
            <a:br>
              <a:rPr lang="en-GB" sz="4000" dirty="0">
                <a:latin typeface="Arial" panose="020B0604020202020204" pitchFamily="34" charset="0"/>
                <a:cs typeface="Arial" panose="020B0604020202020204" pitchFamily="34" charset="0"/>
              </a:rPr>
            </a:br>
            <a:r>
              <a:rPr lang="en-GB" sz="4000" dirty="0"/>
              <a:t>Miss-</a:t>
            </a:r>
            <a:r>
              <a:rPr lang="en-GB" sz="4000" dirty="0" err="1"/>
              <a:t>odge</a:t>
            </a:r>
            <a:r>
              <a:rPr lang="en-GB" sz="4000" dirty="0"/>
              <a:t>-in-ee</a:t>
            </a:r>
            <a:endParaRPr lang="en-GB" sz="4000" dirty="0">
              <a:latin typeface="Arial"/>
              <a:cs typeface="Arial"/>
            </a:endParaRPr>
          </a:p>
        </p:txBody>
      </p:sp>
      <p:sp>
        <p:nvSpPr>
          <p:cNvPr id="3" name="Text Placeholder 2">
            <a:extLst>
              <a:ext uri="{FF2B5EF4-FFF2-40B4-BE49-F238E27FC236}">
                <a16:creationId xmlns:a16="http://schemas.microsoft.com/office/drawing/2014/main" id="{130AACB0-1822-A2C8-7238-AB846B046FBB}"/>
              </a:ext>
            </a:extLst>
          </p:cNvPr>
          <p:cNvSpPr>
            <a:spLocks noGrp="1"/>
          </p:cNvSpPr>
          <p:nvPr>
            <p:ph type="body" idx="1"/>
          </p:nvPr>
        </p:nvSpPr>
        <p:spPr>
          <a:xfrm>
            <a:off x="431800" y="1717000"/>
            <a:ext cx="11328400" cy="1017467"/>
          </a:xfrm>
          <a:solidFill>
            <a:schemeClr val="accent2">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indent="0">
              <a:buNone/>
            </a:pPr>
            <a:r>
              <a:rPr lang="en-GB" sz="2800" b="1">
                <a:solidFill>
                  <a:schemeClr val="tx1"/>
                </a:solidFill>
                <a:latin typeface="Arial"/>
                <a:cs typeface="Arial"/>
              </a:rPr>
              <a:t>Definition:</a:t>
            </a:r>
            <a:r>
              <a:rPr lang="en-GB" sz="2800" b="1">
                <a:solidFill>
                  <a:schemeClr val="tx1"/>
                </a:solidFill>
              </a:rPr>
              <a:t> </a:t>
            </a:r>
            <a:r>
              <a:rPr lang="en-GB" sz="2800">
                <a:solidFill>
                  <a:schemeClr val="tx1"/>
                </a:solidFill>
                <a:ea typeface="+mn-lt"/>
              </a:rPr>
              <a:t>is the hatred of, contempt for, or prejudice against women and girls.</a:t>
            </a:r>
            <a:endParaRPr lang="en-US" sz="2800">
              <a:solidFill>
                <a:schemeClr val="tx1"/>
              </a:solidFill>
              <a:ea typeface="+mn-lt"/>
            </a:endParaRPr>
          </a:p>
          <a:p>
            <a:pPr marL="0" indent="0">
              <a:buNone/>
            </a:pPr>
            <a:endParaRPr lang="en-US" sz="2800" dirty="0">
              <a:solidFill>
                <a:schemeClr val="tx1"/>
              </a:solidFill>
              <a:ea typeface="+mn-lt"/>
            </a:endParaRPr>
          </a:p>
          <a:p>
            <a:pPr marL="32385" indent="0">
              <a:buNone/>
            </a:pPr>
            <a:endParaRPr lang="en-US" sz="2800" dirty="0">
              <a:solidFill>
                <a:schemeClr val="tx1"/>
              </a:solidFill>
            </a:endParaRPr>
          </a:p>
        </p:txBody>
      </p:sp>
      <p:sp>
        <p:nvSpPr>
          <p:cNvPr id="6" name="Text Placeholder 2">
            <a:extLst>
              <a:ext uri="{FF2B5EF4-FFF2-40B4-BE49-F238E27FC236}">
                <a16:creationId xmlns:a16="http://schemas.microsoft.com/office/drawing/2014/main" id="{7C708F87-CC42-2EA9-24B0-FFE731C7F061}"/>
              </a:ext>
            </a:extLst>
          </p:cNvPr>
          <p:cNvSpPr txBox="1">
            <a:spLocks/>
          </p:cNvSpPr>
          <p:nvPr/>
        </p:nvSpPr>
        <p:spPr>
          <a:xfrm>
            <a:off x="431800" y="4566450"/>
            <a:ext cx="11328400" cy="1088013"/>
          </a:xfrm>
          <a:prstGeom prst="rect">
            <a:avLst/>
          </a:prstGeom>
          <a:solidFill>
            <a:schemeClr val="accent6">
              <a:lumMod val="20000"/>
              <a:lumOff val="80000"/>
            </a:schemeClr>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32385"/>
            <a:r>
              <a:rPr lang="en-GB" sz="2600" kern="0" dirty="0">
                <a:latin typeface="Arial"/>
                <a:cs typeface="Arial"/>
              </a:rPr>
              <a:t>Morphology:</a:t>
            </a:r>
            <a:r>
              <a:rPr lang="en-GB" sz="2600" kern="0" dirty="0"/>
              <a:t> miso = hatred; </a:t>
            </a:r>
            <a:r>
              <a:rPr lang="en-GB" sz="2600" kern="0" dirty="0" err="1"/>
              <a:t>gyny</a:t>
            </a:r>
            <a:r>
              <a:rPr lang="en-GB" sz="2600" kern="0" dirty="0"/>
              <a:t> = women</a:t>
            </a:r>
          </a:p>
        </p:txBody>
      </p:sp>
      <p:pic>
        <p:nvPicPr>
          <p:cNvPr id="4" name="Picture 3" descr="Hierarchy Pyramid Icons - Free SVG &amp; PNG Hierarchy Pyramid Images - Noun Project">
            <a:extLst>
              <a:ext uri="{FF2B5EF4-FFF2-40B4-BE49-F238E27FC236}">
                <a16:creationId xmlns:a16="http://schemas.microsoft.com/office/drawing/2014/main" id="{CEA19011-4F4A-14B6-8AB4-3307595C3FD0}"/>
              </a:ext>
            </a:extLst>
          </p:cNvPr>
          <p:cNvPicPr>
            <a:picLocks noChangeAspect="1"/>
          </p:cNvPicPr>
          <p:nvPr/>
        </p:nvPicPr>
        <p:blipFill>
          <a:blip r:embed="rId2"/>
          <a:stretch>
            <a:fillRect/>
          </a:stretch>
        </p:blipFill>
        <p:spPr>
          <a:xfrm>
            <a:off x="11022485" y="-3861"/>
            <a:ext cx="1165139" cy="1305184"/>
          </a:xfrm>
          <a:prstGeom prst="rect">
            <a:avLst/>
          </a:prstGeom>
        </p:spPr>
      </p:pic>
      <p:sp>
        <p:nvSpPr>
          <p:cNvPr id="7" name="Text Placeholder 2">
            <a:extLst>
              <a:ext uri="{FF2B5EF4-FFF2-40B4-BE49-F238E27FC236}">
                <a16:creationId xmlns:a16="http://schemas.microsoft.com/office/drawing/2014/main" id="{5A08DF85-1BF9-09AA-8AA6-EC78FD64AD44}"/>
              </a:ext>
            </a:extLst>
          </p:cNvPr>
          <p:cNvSpPr txBox="1">
            <a:spLocks/>
          </p:cNvSpPr>
          <p:nvPr/>
        </p:nvSpPr>
        <p:spPr>
          <a:xfrm>
            <a:off x="429741" y="3084481"/>
            <a:ext cx="11328400" cy="1017467"/>
          </a:xfrm>
          <a:prstGeom prst="rect">
            <a:avLst/>
          </a:prstGeom>
          <a:solidFill>
            <a:srgbClr val="FFFACC"/>
          </a:solidFill>
        </p:spPr>
        <p:txBody>
          <a:bodyPr vert="horz" lIns="91440" tIns="45720" rIns="91440" bIns="45720" rtlCol="0" anchor="t">
            <a:noAutofit/>
          </a:bodyPr>
          <a:lstStyle>
            <a:defPPr marR="0" lvl="0" algn="l" rtl="0">
              <a:lnSpc>
                <a:spcPct val="100000"/>
              </a:lnSpc>
              <a:spcBef>
                <a:spcPts val="0"/>
              </a:spcBef>
              <a:spcAft>
                <a:spcPts val="0"/>
              </a:spcAft>
              <a:defRPr/>
            </a:defPPr>
            <a:lvl1pPr marL="228600" marR="0" lvl="0"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1pPr>
            <a:lvl2pPr marL="457200" marR="0" lvl="1"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2pPr>
            <a:lvl3pPr marL="685800" marR="0" lvl="2"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3pPr>
            <a:lvl4pPr marL="914400" marR="0" lvl="3"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4pPr>
            <a:lvl5pPr marL="1143000" marR="0" lvl="4"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5pPr>
            <a:lvl6pPr marL="2514600" marR="0" lvl="5"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6pPr>
            <a:lvl7pPr marL="2971800" marR="0" lvl="6"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7pPr>
            <a:lvl8pPr marL="3429000" marR="0" lvl="7"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8pPr>
            <a:lvl9pPr marL="3886200" marR="0" lvl="8" indent="-228600" algn="l" defTabSz="914400" rtl="0" eaLnBrk="1" latinLnBrk="0" hangingPunct="1">
              <a:lnSpc>
                <a:spcPct val="100000"/>
              </a:lnSpc>
              <a:spcBef>
                <a:spcPts val="0"/>
              </a:spcBef>
              <a:spcAft>
                <a:spcPts val="0"/>
              </a:spcAft>
              <a:buClr>
                <a:srgbClr val="000000"/>
              </a:buClr>
              <a:buFont typeface="Arial"/>
              <a:buChar char="•"/>
              <a:defRPr sz="1867" b="0" i="0" u="none" strike="noStrike" kern="1200" cap="none">
                <a:solidFill>
                  <a:srgbClr val="000000"/>
                </a:solidFill>
                <a:latin typeface="Arial"/>
                <a:ea typeface="Arial"/>
                <a:cs typeface="Arial"/>
                <a:sym typeface="Arial"/>
              </a:defRPr>
            </a:lvl9pPr>
          </a:lstStyle>
          <a:p>
            <a:pPr marL="0" indent="0">
              <a:buNone/>
            </a:pPr>
            <a:r>
              <a:rPr lang="en-GB" sz="2800" b="1" dirty="0">
                <a:solidFill>
                  <a:schemeClr val="tx1"/>
                </a:solidFill>
              </a:rPr>
              <a:t>Variation: </a:t>
            </a:r>
            <a:r>
              <a:rPr lang="en-GB" sz="2800">
                <a:solidFill>
                  <a:schemeClr val="tx1"/>
                </a:solidFill>
                <a:ea typeface="+mn-lt"/>
              </a:rPr>
              <a:t>misogynistic</a:t>
            </a:r>
            <a:r>
              <a:rPr lang="en-GB" sz="2800" dirty="0">
                <a:solidFill>
                  <a:schemeClr val="tx1"/>
                </a:solidFill>
                <a:ea typeface="+mn-lt"/>
              </a:rPr>
              <a:t> (</a:t>
            </a:r>
            <a:r>
              <a:rPr lang="en-GB" sz="2800" dirty="0">
                <a:solidFill>
                  <a:schemeClr val="tx1"/>
                </a:solidFill>
              </a:rPr>
              <a:t>adjective)</a:t>
            </a:r>
            <a:r>
              <a:rPr lang="en-GB" sz="2800" b="1" dirty="0">
                <a:solidFill>
                  <a:schemeClr val="tx1"/>
                </a:solidFill>
              </a:rPr>
              <a:t> </a:t>
            </a:r>
            <a:endParaRPr lang="en-GB" sz="2800" dirty="0">
              <a:solidFill>
                <a:schemeClr val="tx1"/>
              </a:solidFill>
              <a:ea typeface="+mn-lt"/>
            </a:endParaRPr>
          </a:p>
          <a:p>
            <a:pPr marL="32385" indent="0">
              <a:buFont typeface="Arial"/>
              <a:buNone/>
            </a:pPr>
            <a:endParaRPr lang="en-US" sz="2800" dirty="0">
              <a:solidFill>
                <a:schemeClr val="tx1"/>
              </a:solidFill>
            </a:endParaRPr>
          </a:p>
        </p:txBody>
      </p:sp>
      <p:sp>
        <p:nvSpPr>
          <p:cNvPr id="9" name="TextBox 6">
            <a:extLst>
              <a:ext uri="{FF2B5EF4-FFF2-40B4-BE49-F238E27FC236}">
                <a16:creationId xmlns:a16="http://schemas.microsoft.com/office/drawing/2014/main" id="{EBFE51AC-F314-8AB8-DDBD-B9507F4E51D3}"/>
              </a:ext>
            </a:extLst>
          </p:cNvPr>
          <p:cNvSpPr txBox="1"/>
          <p:nvPr/>
        </p:nvSpPr>
        <p:spPr>
          <a:xfrm>
            <a:off x="44117" y="6490543"/>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43</a:t>
            </a:r>
            <a:endParaRPr lang="en-US"/>
          </a:p>
        </p:txBody>
      </p:sp>
    </p:spTree>
    <p:extLst>
      <p:ext uri="{BB962C8B-B14F-4D97-AF65-F5344CB8AC3E}">
        <p14:creationId xmlns:p14="http://schemas.microsoft.com/office/powerpoint/2010/main" val="33284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additive="base">
                                        <p:cTn id="1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build="p"/>
      <p:bldP spid="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8766E-94D3-D332-7C2F-33C539BCD72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BAB4DF-F056-E0B6-B4FE-D040AAA4C218}"/>
              </a:ext>
            </a:extLst>
          </p:cNvPr>
          <p:cNvSpPr>
            <a:spLocks noGrp="1"/>
          </p:cNvSpPr>
          <p:nvPr>
            <p:ph idx="1"/>
          </p:nvPr>
        </p:nvSpPr>
        <p:spPr>
          <a:xfrm>
            <a:off x="278610" y="1262858"/>
            <a:ext cx="11667192" cy="668366"/>
          </a:xfrm>
          <a:solidFill>
            <a:schemeClr val="accent4">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buNone/>
            </a:pPr>
            <a:r>
              <a:rPr lang="en-GB" sz="2800" b="1" dirty="0">
                <a:solidFill>
                  <a:schemeClr val="tx1"/>
                </a:solidFill>
              </a:rPr>
              <a:t>To what extent is </a:t>
            </a:r>
            <a:r>
              <a:rPr lang="en-GB" sz="2800" b="1">
                <a:solidFill>
                  <a:schemeClr val="tx1"/>
                </a:solidFill>
              </a:rPr>
              <a:t>Kehinde</a:t>
            </a:r>
            <a:r>
              <a:rPr lang="en-GB" sz="2800" b="1" dirty="0">
                <a:solidFill>
                  <a:schemeClr val="tx1"/>
                </a:solidFill>
              </a:rPr>
              <a:t> a misogynist? </a:t>
            </a:r>
            <a:endParaRPr lang="en-US">
              <a:solidFill>
                <a:schemeClr val="tx1"/>
              </a:solidFill>
            </a:endParaRPr>
          </a:p>
        </p:txBody>
      </p:sp>
      <p:sp>
        <p:nvSpPr>
          <p:cNvPr id="4" name="Title 1">
            <a:extLst>
              <a:ext uri="{FF2B5EF4-FFF2-40B4-BE49-F238E27FC236}">
                <a16:creationId xmlns:a16="http://schemas.microsoft.com/office/drawing/2014/main" id="{1B051D19-F41B-F37A-99FF-A7172EA2A804}"/>
              </a:ext>
            </a:extLst>
          </p:cNvPr>
          <p:cNvSpPr txBox="1">
            <a:spLocks/>
          </p:cNvSpPr>
          <p:nvPr/>
        </p:nvSpPr>
        <p:spPr>
          <a:xfrm>
            <a:off x="50800" y="6534"/>
            <a:ext cx="12104915" cy="673595"/>
          </a:xfrm>
          <a:prstGeom prst="rect">
            <a:avLst/>
          </a:prstGeom>
          <a:solidFill>
            <a:schemeClr val="accent2">
              <a:lumMod val="20000"/>
              <a:lumOff val="80000"/>
            </a:schemeClr>
          </a:solidFill>
        </p:spPr>
        <p:txBody>
          <a:bodyPr vert="horz" lIns="91440" tIns="45720" rIns="91440" bIns="45720" rtlCol="0"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3600">
                <a:solidFill>
                  <a:srgbClr val="FF00C9"/>
                </a:solidFill>
                <a:latin typeface="Arial"/>
                <a:cs typeface="Arial"/>
              </a:rPr>
              <a:t>Think, pair, share- 45/45/45</a:t>
            </a:r>
          </a:p>
        </p:txBody>
      </p:sp>
      <p:pic>
        <p:nvPicPr>
          <p:cNvPr id="6146" name="Picture 2" descr="thought bubble icon">
            <a:extLst>
              <a:ext uri="{FF2B5EF4-FFF2-40B4-BE49-F238E27FC236}">
                <a16:creationId xmlns:a16="http://schemas.microsoft.com/office/drawing/2014/main" id="{6A32D428-3122-BD2F-86BB-A2280110CA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7208" y="31724"/>
            <a:ext cx="865200" cy="8652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air icon">
            <a:extLst>
              <a:ext uri="{FF2B5EF4-FFF2-40B4-BE49-F238E27FC236}">
                <a16:creationId xmlns:a16="http://schemas.microsoft.com/office/drawing/2014/main" id="{884ED877-3CA7-20C1-6A0F-F2978EF7E5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1532" y="31723"/>
            <a:ext cx="884117" cy="88411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lass discussion icon">
            <a:extLst>
              <a:ext uri="{FF2B5EF4-FFF2-40B4-BE49-F238E27FC236}">
                <a16:creationId xmlns:a16="http://schemas.microsoft.com/office/drawing/2014/main" id="{5DF34B4A-97AC-B9DC-DD2D-82DA023C95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3030" y="31723"/>
            <a:ext cx="884117" cy="884117"/>
          </a:xfrm>
          <a:prstGeom prst="rect">
            <a:avLst/>
          </a:prstGeom>
          <a:noFill/>
          <a:extLst>
            <a:ext uri="{909E8E84-426E-40DD-AFC4-6F175D3DCCD1}">
              <a14:hiddenFill xmlns:a14="http://schemas.microsoft.com/office/drawing/2010/main">
                <a:solidFill>
                  <a:srgbClr val="FFFFFF"/>
                </a:solidFill>
              </a14:hiddenFill>
            </a:ext>
          </a:extLst>
        </p:spPr>
      </p:pic>
      <p:cxnSp>
        <p:nvCxnSpPr>
          <p:cNvPr id="2" name="Straight Arrow Connector 1">
            <a:extLst>
              <a:ext uri="{FF2B5EF4-FFF2-40B4-BE49-F238E27FC236}">
                <a16:creationId xmlns:a16="http://schemas.microsoft.com/office/drawing/2014/main" id="{27039314-10F9-E064-4D37-8C2EF0258ABA}"/>
              </a:ext>
            </a:extLst>
          </p:cNvPr>
          <p:cNvCxnSpPr/>
          <p:nvPr/>
        </p:nvCxnSpPr>
        <p:spPr>
          <a:xfrm>
            <a:off x="133350" y="3128061"/>
            <a:ext cx="11563864" cy="41189"/>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12D0BD3-083F-947F-A028-A5B0179171CD}"/>
              </a:ext>
            </a:extLst>
          </p:cNvPr>
          <p:cNvSpPr txBox="1"/>
          <p:nvPr/>
        </p:nvSpPr>
        <p:spPr>
          <a:xfrm>
            <a:off x="30377" y="2530818"/>
            <a:ext cx="34084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a:cs typeface="Arial"/>
              </a:rPr>
              <a:t>Completely</a:t>
            </a:r>
            <a:endParaRPr lang="en-US"/>
          </a:p>
        </p:txBody>
      </p:sp>
      <p:sp>
        <p:nvSpPr>
          <p:cNvPr id="11" name="TextBox 10">
            <a:extLst>
              <a:ext uri="{FF2B5EF4-FFF2-40B4-BE49-F238E27FC236}">
                <a16:creationId xmlns:a16="http://schemas.microsoft.com/office/drawing/2014/main" id="{7945A594-9486-5980-344B-D1C6B1DF0134}"/>
              </a:ext>
            </a:extLst>
          </p:cNvPr>
          <p:cNvSpPr txBox="1"/>
          <p:nvPr/>
        </p:nvSpPr>
        <p:spPr>
          <a:xfrm>
            <a:off x="8577133" y="2530818"/>
            <a:ext cx="361435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a:cs typeface="Arial"/>
              </a:rPr>
              <a:t>Not at all</a:t>
            </a:r>
            <a:endParaRPr lang="en-US"/>
          </a:p>
        </p:txBody>
      </p:sp>
      <p:sp>
        <p:nvSpPr>
          <p:cNvPr id="6" name="TextBox 5">
            <a:extLst>
              <a:ext uri="{FF2B5EF4-FFF2-40B4-BE49-F238E27FC236}">
                <a16:creationId xmlns:a16="http://schemas.microsoft.com/office/drawing/2014/main" id="{24D6CAF7-9B19-F36B-6629-7E864D9BC2A5}"/>
              </a:ext>
            </a:extLst>
          </p:cNvPr>
          <p:cNvSpPr txBox="1"/>
          <p:nvPr/>
        </p:nvSpPr>
        <p:spPr>
          <a:xfrm>
            <a:off x="278027" y="3431316"/>
            <a:ext cx="11668125" cy="3139321"/>
          </a:xfrm>
          <a:prstGeom prst="rect">
            <a:avLst/>
          </a:prstGeom>
          <a:solidFill>
            <a:schemeClr val="accent4">
              <a:lumMod val="20000"/>
              <a:lumOff val="80000"/>
            </a:scheme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latin typeface="Arial"/>
                <a:ea typeface="Segoe UI"/>
                <a:cs typeface="Arial"/>
              </a:rPr>
              <a:t>Questions for thought: </a:t>
            </a:r>
          </a:p>
          <a:p>
            <a:pPr marL="342900" indent="-342900">
              <a:buFont typeface="Arial"/>
              <a:buChar char="•"/>
            </a:pPr>
            <a:r>
              <a:rPr lang="en-US" sz="2200">
                <a:latin typeface="Arial"/>
                <a:ea typeface="+mn-lt"/>
                <a:cs typeface="Arial"/>
              </a:rPr>
              <a:t>What does misogyny mean?</a:t>
            </a:r>
            <a:endParaRPr lang="en-US" sz="2200" dirty="0">
              <a:latin typeface="Arial"/>
              <a:ea typeface="+mn-lt"/>
              <a:cs typeface="Arial"/>
            </a:endParaRPr>
          </a:p>
          <a:p>
            <a:pPr marL="342900" indent="-342900">
              <a:buFont typeface="Arial"/>
              <a:buChar char="•"/>
            </a:pPr>
            <a:r>
              <a:rPr lang="en-US" sz="2200">
                <a:latin typeface="Arial"/>
                <a:ea typeface="+mn-lt"/>
                <a:cs typeface="Arial"/>
              </a:rPr>
              <a:t>How does Kehinde speak about girls and women throughout the novel?</a:t>
            </a:r>
            <a:endParaRPr lang="en-US" sz="2200">
              <a:latin typeface="Arial"/>
              <a:cs typeface="Arial"/>
            </a:endParaRPr>
          </a:p>
          <a:p>
            <a:pPr marL="342900" indent="-342900">
              <a:buFont typeface="Arial"/>
              <a:buChar char="•"/>
            </a:pPr>
            <a:r>
              <a:rPr lang="en-US" sz="2200">
                <a:latin typeface="Arial"/>
                <a:ea typeface="+mn-lt"/>
                <a:cs typeface="Arial"/>
              </a:rPr>
              <a:t>Do his actions match his words?</a:t>
            </a:r>
            <a:endParaRPr lang="en-US" sz="2200">
              <a:latin typeface="Arial"/>
              <a:cs typeface="Arial"/>
            </a:endParaRPr>
          </a:p>
          <a:p>
            <a:pPr marL="342900" indent="-342900">
              <a:buFont typeface="Arial"/>
              <a:buChar char="•"/>
            </a:pPr>
            <a:r>
              <a:rPr lang="en-US" sz="2200">
                <a:latin typeface="Arial"/>
                <a:ea typeface="+mn-lt"/>
                <a:cs typeface="Arial"/>
              </a:rPr>
              <a:t>Are Kehinde's views genuinely his own, or is he influenced by others?</a:t>
            </a:r>
            <a:endParaRPr lang="en-US" sz="2200">
              <a:latin typeface="Arial"/>
              <a:cs typeface="Arial"/>
            </a:endParaRPr>
          </a:p>
          <a:p>
            <a:pPr marL="342900" indent="-342900">
              <a:buFont typeface="Arial"/>
              <a:buChar char="•"/>
            </a:pPr>
            <a:r>
              <a:rPr lang="en-US" sz="2200">
                <a:latin typeface="Arial"/>
                <a:ea typeface="+mn-lt"/>
                <a:cs typeface="Arial"/>
              </a:rPr>
              <a:t>Does Kehinde show respect towards girls and women?</a:t>
            </a:r>
            <a:endParaRPr lang="en-US" sz="2200" dirty="0">
              <a:latin typeface="Arial"/>
              <a:ea typeface="+mn-lt"/>
              <a:cs typeface="Arial"/>
            </a:endParaRPr>
          </a:p>
          <a:p>
            <a:pPr marL="342900" indent="-342900">
              <a:buFont typeface="Arial"/>
              <a:buChar char="•"/>
            </a:pPr>
            <a:r>
              <a:rPr lang="en-US" sz="2200" dirty="0">
                <a:latin typeface="Arial"/>
                <a:ea typeface="+mn-lt"/>
                <a:cs typeface="Arial"/>
              </a:rPr>
              <a:t>Can someone hold misogynistic views without </a:t>
            </a:r>
            <a:r>
              <a:rPr lang="en-US" sz="2200" dirty="0" err="1">
                <a:latin typeface="Arial"/>
                <a:ea typeface="+mn-lt"/>
                <a:cs typeface="Arial"/>
              </a:rPr>
              <a:t>realising</a:t>
            </a:r>
            <a:r>
              <a:rPr lang="en-US" sz="2200" dirty="0">
                <a:latin typeface="Arial"/>
                <a:ea typeface="+mn-lt"/>
                <a:cs typeface="Arial"/>
              </a:rPr>
              <a:t> it?</a:t>
            </a:r>
          </a:p>
          <a:p>
            <a:pPr marL="342900" indent="-342900">
              <a:buFont typeface="Arial"/>
              <a:buChar char="•"/>
            </a:pPr>
            <a:r>
              <a:rPr lang="en-US" sz="2200">
                <a:latin typeface="Arial"/>
                <a:ea typeface="+mn-lt"/>
                <a:cs typeface="Arial"/>
              </a:rPr>
              <a:t>Do Kehinde's attitudes change as the story progresses?</a:t>
            </a:r>
            <a:endParaRPr lang="en-US" sz="2200">
              <a:latin typeface="Arial"/>
              <a:cs typeface="Arial"/>
            </a:endParaRPr>
          </a:p>
          <a:p>
            <a:pPr marL="342900" indent="-342900">
              <a:buFont typeface="Arial"/>
              <a:buChar char="•"/>
            </a:pPr>
            <a:r>
              <a:rPr lang="en-US" sz="2200">
                <a:latin typeface="Arial"/>
                <a:ea typeface="+mn-lt"/>
                <a:cs typeface="Arial"/>
              </a:rPr>
              <a:t>Should we judge people by their beliefs, their actions, or both?</a:t>
            </a:r>
            <a:endParaRPr lang="en-US" sz="2200" dirty="0">
              <a:latin typeface="Arial"/>
              <a:ea typeface="+mn-lt"/>
              <a:cs typeface="Arial"/>
            </a:endParaRPr>
          </a:p>
        </p:txBody>
      </p:sp>
      <p:sp>
        <p:nvSpPr>
          <p:cNvPr id="8" name="TextBox 7">
            <a:extLst>
              <a:ext uri="{FF2B5EF4-FFF2-40B4-BE49-F238E27FC236}">
                <a16:creationId xmlns:a16="http://schemas.microsoft.com/office/drawing/2014/main" id="{21FE8D4D-AF0D-3956-136C-0A1A8AD1A278}"/>
              </a:ext>
            </a:extLst>
          </p:cNvPr>
          <p:cNvSpPr txBox="1"/>
          <p:nvPr/>
        </p:nvSpPr>
        <p:spPr>
          <a:xfrm>
            <a:off x="9880880" y="6490543"/>
            <a:ext cx="2308633"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t>Page 70</a:t>
            </a:r>
          </a:p>
        </p:txBody>
      </p:sp>
    </p:spTree>
    <p:extLst>
      <p:ext uri="{BB962C8B-B14F-4D97-AF65-F5344CB8AC3E}">
        <p14:creationId xmlns:p14="http://schemas.microsoft.com/office/powerpoint/2010/main" val="1874241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3F1CF-E308-64F1-187A-0DC7A36336A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0CF85B-5EEB-1299-64A2-2088BEDE9D61}"/>
              </a:ext>
            </a:extLst>
          </p:cNvPr>
          <p:cNvSpPr>
            <a:spLocks noGrp="1"/>
          </p:cNvSpPr>
          <p:nvPr>
            <p:ph idx="1"/>
          </p:nvPr>
        </p:nvSpPr>
        <p:spPr>
          <a:xfrm>
            <a:off x="103557" y="892156"/>
            <a:ext cx="11934921" cy="674546"/>
          </a:xfrm>
          <a:solidFill>
            <a:schemeClr val="accent4">
              <a:lumMod val="20000"/>
              <a:lumOff val="80000"/>
            </a:schemeClr>
          </a:solidFill>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indent="0" algn="ctr">
              <a:lnSpc>
                <a:spcPct val="114999"/>
              </a:lnSpc>
              <a:buNone/>
            </a:pPr>
            <a:r>
              <a:rPr lang="en-GB" sz="2400" dirty="0"/>
              <a:t>Anton's decision to challenge Kehinde proves that he has become a stronger </a:t>
            </a:r>
            <a:r>
              <a:rPr lang="en-GB" sz="2400"/>
              <a:t>person.</a:t>
            </a:r>
            <a:endParaRPr lang="en-US" sz="2400"/>
          </a:p>
        </p:txBody>
      </p:sp>
      <p:sp>
        <p:nvSpPr>
          <p:cNvPr id="4" name="Title 1">
            <a:extLst>
              <a:ext uri="{FF2B5EF4-FFF2-40B4-BE49-F238E27FC236}">
                <a16:creationId xmlns:a16="http://schemas.microsoft.com/office/drawing/2014/main" id="{B9B6796C-66F4-DDB6-FEE3-36407D83C6A6}"/>
              </a:ext>
            </a:extLst>
          </p:cNvPr>
          <p:cNvSpPr txBox="1">
            <a:spLocks/>
          </p:cNvSpPr>
          <p:nvPr/>
        </p:nvSpPr>
        <p:spPr>
          <a:xfrm>
            <a:off x="50800" y="6534"/>
            <a:ext cx="12104915" cy="673595"/>
          </a:xfrm>
          <a:prstGeom prst="rect">
            <a:avLst/>
          </a:prstGeom>
          <a:solidFill>
            <a:schemeClr val="bg2">
              <a:lumMod val="90000"/>
            </a:schemeClr>
          </a:solidFill>
        </p:spPr>
        <p:txBody>
          <a:bodyPr vert="horz" lIns="91440" tIns="45720" rIns="91440" bIns="45720" rtlCol="0"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GB" sz="3600">
                <a:solidFill>
                  <a:srgbClr val="FF00C9"/>
                </a:solidFill>
                <a:latin typeface="Arial"/>
                <a:cs typeface="Arial"/>
              </a:rPr>
              <a:t>Think, pair, share- 45/45/45</a:t>
            </a:r>
          </a:p>
        </p:txBody>
      </p:sp>
      <p:pic>
        <p:nvPicPr>
          <p:cNvPr id="6146" name="Picture 2" descr="thought bubble icon">
            <a:extLst>
              <a:ext uri="{FF2B5EF4-FFF2-40B4-BE49-F238E27FC236}">
                <a16:creationId xmlns:a16="http://schemas.microsoft.com/office/drawing/2014/main" id="{BD73D034-6E19-EA39-0372-CAF620B973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7208" y="31724"/>
            <a:ext cx="865200" cy="8652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air icon">
            <a:extLst>
              <a:ext uri="{FF2B5EF4-FFF2-40B4-BE49-F238E27FC236}">
                <a16:creationId xmlns:a16="http://schemas.microsoft.com/office/drawing/2014/main" id="{CCD221FF-0596-018B-0BD9-1E0C8B9920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41532" y="31723"/>
            <a:ext cx="884117" cy="88411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lass discussion icon">
            <a:extLst>
              <a:ext uri="{FF2B5EF4-FFF2-40B4-BE49-F238E27FC236}">
                <a16:creationId xmlns:a16="http://schemas.microsoft.com/office/drawing/2014/main" id="{D573CF2D-F61B-2AE7-461C-7808521A7B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3030" y="31723"/>
            <a:ext cx="884117" cy="88411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Table 7">
            <a:extLst>
              <a:ext uri="{FF2B5EF4-FFF2-40B4-BE49-F238E27FC236}">
                <a16:creationId xmlns:a16="http://schemas.microsoft.com/office/drawing/2014/main" id="{BEEA61A9-F24A-6504-8F07-0C2B84FF5E50}"/>
              </a:ext>
            </a:extLst>
          </p:cNvPr>
          <p:cNvGraphicFramePr>
            <a:graphicFrameLocks noGrp="1"/>
          </p:cNvGraphicFramePr>
          <p:nvPr>
            <p:extLst>
              <p:ext uri="{D42A27DB-BD31-4B8C-83A1-F6EECF244321}">
                <p14:modId xmlns:p14="http://schemas.microsoft.com/office/powerpoint/2010/main" val="1903482290"/>
              </p:ext>
            </p:extLst>
          </p:nvPr>
        </p:nvGraphicFramePr>
        <p:xfrm>
          <a:off x="101600" y="1719942"/>
          <a:ext cx="12049058" cy="4974692"/>
        </p:xfrm>
        <a:graphic>
          <a:graphicData uri="http://schemas.openxmlformats.org/drawingml/2006/table">
            <a:tbl>
              <a:tblPr bandRow="1"/>
              <a:tblGrid>
                <a:gridCol w="9658864">
                  <a:extLst>
                    <a:ext uri="{9D8B030D-6E8A-4147-A177-3AD203B41FA5}">
                      <a16:colId xmlns:a16="http://schemas.microsoft.com/office/drawing/2014/main" val="101135174"/>
                    </a:ext>
                  </a:extLst>
                </a:gridCol>
                <a:gridCol w="2390194">
                  <a:extLst>
                    <a:ext uri="{9D8B030D-6E8A-4147-A177-3AD203B41FA5}">
                      <a16:colId xmlns:a16="http://schemas.microsoft.com/office/drawing/2014/main" val="3515169525"/>
                    </a:ext>
                  </a:extLst>
                </a:gridCol>
              </a:tblGrid>
              <a:tr h="3583459">
                <a:tc>
                  <a:txBody>
                    <a:bodyPr/>
                    <a:lstStyle/>
                    <a:p>
                      <a:pPr marL="0" indent="0" fontAlgn="base">
                        <a:lnSpc>
                          <a:spcPts val="2625"/>
                        </a:lnSpc>
                        <a:buNone/>
                      </a:pPr>
                      <a:r>
                        <a:rPr lang="en-GB" sz="2200" b="1">
                          <a:solidFill>
                            <a:srgbClr val="000000"/>
                          </a:solidFill>
                          <a:effectLst/>
                          <a:latin typeface="Arial"/>
                          <a:cs typeface="Arial"/>
                        </a:rPr>
                        <a:t>Key point to consider:</a:t>
                      </a:r>
                      <a:endParaRPr lang="en-GB" sz="2200" b="1">
                        <a:solidFill>
                          <a:srgbClr val="FFFFFF"/>
                        </a:solidFill>
                        <a:effectLst/>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solidFill>
                            <a:srgbClr val="000000"/>
                          </a:solidFill>
                          <a:effectLst/>
                          <a:latin typeface="Arial"/>
                          <a:cs typeface="Arial"/>
                        </a:rPr>
                        <a:t>What evidence shows Anton changing?</a:t>
                      </a:r>
                      <a:endParaRPr lang="en-GB" sz="2400" dirty="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solidFill>
                            <a:srgbClr val="000000"/>
                          </a:solidFill>
                          <a:effectLst/>
                          <a:latin typeface="Arial"/>
                          <a:cs typeface="Arial"/>
                        </a:rPr>
                        <a:t>Why is it difficult to challenge Kehinde?</a:t>
                      </a:r>
                      <a:endParaRPr lang="en-GB" sz="2400" dirty="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solidFill>
                            <a:srgbClr val="000000"/>
                          </a:solidFill>
                          <a:effectLst/>
                          <a:latin typeface="Arial"/>
                          <a:cs typeface="Arial"/>
                        </a:rPr>
                        <a:t>Is Anton becoming more confident or simply changing friendship groups?</a:t>
                      </a:r>
                      <a:endParaRPr lang="en-GB" sz="2400" dirty="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solidFill>
                            <a:srgbClr val="000000"/>
                          </a:solidFill>
                          <a:effectLst/>
                          <a:latin typeface="Arial"/>
                          <a:cs typeface="Arial"/>
                        </a:rPr>
                        <a:t>What are the benefits of his change?</a:t>
                      </a:r>
                      <a:endParaRPr lang="en-GB" sz="2400" dirty="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solidFill>
                            <a:srgbClr val="000000"/>
                          </a:solidFill>
                          <a:effectLst/>
                          <a:latin typeface="Arial"/>
                          <a:cs typeface="Arial"/>
                        </a:rPr>
                        <a:t>What are the drawbacks of his change?</a:t>
                      </a:r>
                      <a:endParaRPr lang="en-GB" sz="2400" dirty="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solidFill>
                            <a:srgbClr val="000000"/>
                          </a:solidFill>
                          <a:effectLst/>
                          <a:latin typeface="Arial"/>
                          <a:cs typeface="Arial"/>
                        </a:rPr>
                        <a:t>Can someone grow as a person without upsetting the people around them?</a:t>
                      </a:r>
                      <a:endParaRPr lang="en-GB" sz="2400" dirty="0">
                        <a:latin typeface="Arial"/>
                        <a:cs typeface="Arial"/>
                      </a:endParaRPr>
                    </a:p>
                    <a:p>
                      <a:pPr marL="342900" lvl="0" indent="-342900" algn="l">
                        <a:lnSpc>
                          <a:spcPct val="100000"/>
                        </a:lnSpc>
                        <a:spcBef>
                          <a:spcPts val="0"/>
                        </a:spcBef>
                        <a:spcAft>
                          <a:spcPts val="0"/>
                        </a:spcAft>
                        <a:buClr>
                          <a:srgbClr val="000000"/>
                        </a:buClr>
                        <a:buFont typeface="Arial"/>
                        <a:buChar char="•"/>
                      </a:pPr>
                      <a:r>
                        <a:rPr lang="en-GB" sz="2400" b="0" i="0" u="none" strike="noStrike" noProof="0">
                          <a:latin typeface="Arial"/>
                          <a:cs typeface="Arial"/>
                        </a:rPr>
                        <a:t>Is staying loyal to your friends more important than staying loyal to your values</a:t>
                      </a:r>
                      <a:endParaRPr lang="en-GB" sz="2400" dirty="0">
                        <a:latin typeface="Arial"/>
                        <a:cs typeface="Arial"/>
                      </a:endParaRPr>
                    </a:p>
                  </a:txBody>
                  <a:tcPr marL="121920" marR="121920" marT="60960" marB="6096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8C8"/>
                    </a:solidFill>
                  </a:tcPr>
                </a:tc>
                <a:tc rowSpan="2">
                  <a:txBody>
                    <a:bodyPr/>
                    <a:lstStyle/>
                    <a:p>
                      <a:pPr marL="0" indent="0" fontAlgn="base">
                        <a:lnSpc>
                          <a:spcPts val="2625"/>
                        </a:lnSpc>
                        <a:buNone/>
                      </a:pPr>
                      <a:r>
                        <a:rPr lang="en-GB" sz="2200" b="1">
                          <a:solidFill>
                            <a:srgbClr val="000000"/>
                          </a:solidFill>
                          <a:effectLst/>
                          <a:latin typeface="Arial"/>
                          <a:cs typeface="Arial"/>
                        </a:rPr>
                        <a:t>Structure for argument: </a:t>
                      </a:r>
                      <a:endParaRPr lang="en-US" sz="2200">
                        <a:latin typeface="Arial"/>
                        <a:cs typeface="Arial"/>
                      </a:endParaRPr>
                    </a:p>
                    <a:p>
                      <a:pPr marL="0" lvl="0" indent="0">
                        <a:lnSpc>
                          <a:spcPts val="2625"/>
                        </a:lnSpc>
                        <a:buNone/>
                      </a:pPr>
                      <a:endParaRPr lang="en-GB" sz="2200" b="1" dirty="0">
                        <a:solidFill>
                          <a:srgbClr val="000000"/>
                        </a:solidFill>
                        <a:effectLst/>
                        <a:latin typeface="Arial"/>
                        <a:cs typeface="Arial"/>
                      </a:endParaRPr>
                    </a:p>
                    <a:p>
                      <a:pPr marL="0" lvl="0" indent="0">
                        <a:lnSpc>
                          <a:spcPts val="2625"/>
                        </a:lnSpc>
                        <a:buNone/>
                      </a:pPr>
                      <a:r>
                        <a:rPr lang="en-GB" sz="2200" b="0" dirty="0">
                          <a:solidFill>
                            <a:srgbClr val="000000"/>
                          </a:solidFill>
                          <a:effectLst/>
                          <a:latin typeface="Arial"/>
                          <a:cs typeface="Arial"/>
                        </a:rPr>
                        <a:t>Anton's decision does/doesn't prove he is </a:t>
                      </a:r>
                      <a:r>
                        <a:rPr lang="en-GB" sz="2200" b="0">
                          <a:solidFill>
                            <a:srgbClr val="000000"/>
                          </a:solidFill>
                          <a:effectLst/>
                          <a:latin typeface="Arial"/>
                          <a:cs typeface="Arial"/>
                        </a:rPr>
                        <a:t>becoming a stronger person because____</a:t>
                      </a:r>
                    </a:p>
                    <a:p>
                      <a:pPr marL="0" lvl="0" indent="0" algn="l" fontAlgn="base">
                        <a:lnSpc>
                          <a:spcPct val="100000"/>
                        </a:lnSpc>
                        <a:spcBef>
                          <a:spcPts val="0"/>
                        </a:spcBef>
                        <a:spcAft>
                          <a:spcPts val="0"/>
                        </a:spcAft>
                        <a:buNone/>
                      </a:pPr>
                      <a:endParaRPr lang="en-GB" sz="2200" b="0" i="0" u="none" strike="noStrike" noProof="0" dirty="0">
                        <a:solidFill>
                          <a:srgbClr val="000000"/>
                        </a:solidFill>
                        <a:effectLst/>
                        <a:latin typeface="Arial"/>
                        <a:cs typeface="Arial"/>
                      </a:endParaRPr>
                    </a:p>
                    <a:p>
                      <a:pPr marL="0" lvl="0" indent="0">
                        <a:lnSpc>
                          <a:spcPts val="2625"/>
                        </a:lnSpc>
                        <a:buNone/>
                      </a:pPr>
                      <a:endParaRPr lang="en-GB" sz="2200" b="0" dirty="0">
                        <a:solidFill>
                          <a:srgbClr val="000000"/>
                        </a:solidFill>
                        <a:effectLst/>
                        <a:latin typeface="Arial"/>
                        <a:cs typeface="Arial"/>
                      </a:endParaRPr>
                    </a:p>
                  </a:txBody>
                  <a:tcPr marL="121920" marR="121920" marT="60960" marB="6096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8C8"/>
                    </a:solidFill>
                  </a:tcPr>
                </a:tc>
                <a:extLst>
                  <a:ext uri="{0D108BD9-81ED-4DB2-BD59-A6C34878D82A}">
                    <a16:rowId xmlns:a16="http://schemas.microsoft.com/office/drawing/2014/main" val="580761609"/>
                  </a:ext>
                </a:extLst>
              </a:tr>
              <a:tr h="864972">
                <a:tc>
                  <a:txBody>
                    <a:bodyPr/>
                    <a:lstStyle/>
                    <a:p>
                      <a:pPr marL="0" indent="0" fontAlgn="base">
                        <a:lnSpc>
                          <a:spcPts val="2625"/>
                        </a:lnSpc>
                        <a:buNone/>
                      </a:pPr>
                      <a:r>
                        <a:rPr lang="en-GB" sz="2200" b="1">
                          <a:effectLst/>
                          <a:latin typeface="Arial"/>
                          <a:cs typeface="Arial"/>
                        </a:rPr>
                        <a:t>Key Vocabulary:</a:t>
                      </a:r>
                      <a:r>
                        <a:rPr lang="en-GB" sz="2200" b="0" dirty="0">
                          <a:effectLst/>
                          <a:latin typeface="Arial"/>
                          <a:cs typeface="Arial"/>
                        </a:rPr>
                        <a:t> </a:t>
                      </a:r>
                    </a:p>
                    <a:p>
                      <a:pPr marL="0" lvl="0" indent="0">
                        <a:lnSpc>
                          <a:spcPts val="2625"/>
                        </a:lnSpc>
                        <a:buNone/>
                      </a:pPr>
                      <a:r>
                        <a:rPr lang="en-GB" sz="2200" b="0" dirty="0">
                          <a:effectLst/>
                          <a:latin typeface="Arial"/>
                          <a:cs typeface="Arial"/>
                        </a:rPr>
                        <a:t>Change, challenge, </a:t>
                      </a:r>
                      <a:r>
                        <a:rPr lang="en-GB" sz="2200" b="0">
                          <a:effectLst/>
                          <a:latin typeface="Arial"/>
                          <a:cs typeface="Arial"/>
                        </a:rPr>
                        <a:t>benefits, values, integrity, honesty</a:t>
                      </a:r>
                      <a:endParaRPr lang="en-GB"/>
                    </a:p>
                  </a:txBody>
                  <a:tcPr marL="121920" marR="121920" marT="60960" marB="60960">
                    <a:lnL w="9525" cap="flat" cmpd="sng" algn="ctr">
                      <a:solidFill>
                        <a:srgbClr val="000000"/>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AF8C8"/>
                    </a:solidFill>
                  </a:tcPr>
                </a:tc>
                <a:tc vMerge="1">
                  <a:txBody>
                    <a:bodyPr/>
                    <a:lstStyle/>
                    <a:p>
                      <a:endParaRPr lang="en-GB"/>
                    </a:p>
                  </a:txBody>
                  <a:tcPr/>
                </a:tc>
                <a:extLst>
                  <a:ext uri="{0D108BD9-81ED-4DB2-BD59-A6C34878D82A}">
                    <a16:rowId xmlns:a16="http://schemas.microsoft.com/office/drawing/2014/main" val="98699048"/>
                  </a:ext>
                </a:extLst>
              </a:tr>
            </a:tbl>
          </a:graphicData>
        </a:graphic>
      </p:graphicFrame>
    </p:spTree>
    <p:extLst>
      <p:ext uri="{BB962C8B-B14F-4D97-AF65-F5344CB8AC3E}">
        <p14:creationId xmlns:p14="http://schemas.microsoft.com/office/powerpoint/2010/main" val="3289896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663EC-267A-9D20-F284-580A2A5C81BD}"/>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5813F63D-A66E-0F42-6B50-A59CAC42C03E}"/>
              </a:ext>
            </a:extLst>
          </p:cNvPr>
          <p:cNvSpPr>
            <a:spLocks noGrp="1"/>
          </p:cNvSpPr>
          <p:nvPr>
            <p:ph type="title"/>
          </p:nvPr>
        </p:nvSpPr>
        <p:spPr>
          <a:xfrm>
            <a:off x="3048" y="-3810"/>
            <a:ext cx="12177578" cy="1170358"/>
          </a:xfrm>
          <a:solidFill>
            <a:srgbClr val="FFFACC"/>
          </a:solidFill>
        </p:spPr>
        <p:txBody>
          <a:bodyPr/>
          <a:lstStyle/>
          <a:p>
            <a:r>
              <a:rPr lang="en-GB" dirty="0"/>
              <a:t>Who are these </a:t>
            </a:r>
            <a:r>
              <a:rPr lang="en-GB" err="1"/>
              <a:t>peo</a:t>
            </a:r>
            <a:r>
              <a:rPr lang="en-GB"/>
              <a:t>ple and what do they have in common? </a:t>
            </a:r>
          </a:p>
        </p:txBody>
      </p:sp>
      <p:pic>
        <p:nvPicPr>
          <p:cNvPr id="10" name="Picture 9" descr="Image of Martin Luther King, Jr. | Biography, Speeches, Facts ...">
            <a:extLst>
              <a:ext uri="{FF2B5EF4-FFF2-40B4-BE49-F238E27FC236}">
                <a16:creationId xmlns:a16="http://schemas.microsoft.com/office/drawing/2014/main" id="{0C7FB287-3C41-C545-9FCD-80C2A01898C5}"/>
              </a:ext>
            </a:extLst>
          </p:cNvPr>
          <p:cNvPicPr>
            <a:picLocks noChangeAspect="1"/>
          </p:cNvPicPr>
          <p:nvPr/>
        </p:nvPicPr>
        <p:blipFill>
          <a:blip r:embed="rId2"/>
          <a:stretch>
            <a:fillRect/>
          </a:stretch>
        </p:blipFill>
        <p:spPr>
          <a:xfrm>
            <a:off x="-4762" y="1157288"/>
            <a:ext cx="3152775" cy="3152775"/>
          </a:xfrm>
          <a:prstGeom prst="rect">
            <a:avLst/>
          </a:prstGeom>
        </p:spPr>
      </p:pic>
      <p:pic>
        <p:nvPicPr>
          <p:cNvPr id="11" name="Picture 10" descr="Image of Gareth Southgate: ‘So many boys are now lost. It worries me’">
            <a:extLst>
              <a:ext uri="{FF2B5EF4-FFF2-40B4-BE49-F238E27FC236}">
                <a16:creationId xmlns:a16="http://schemas.microsoft.com/office/drawing/2014/main" id="{6C8E9350-CB0C-4E23-8BA1-8E46A7A1491B}"/>
              </a:ext>
            </a:extLst>
          </p:cNvPr>
          <p:cNvPicPr>
            <a:picLocks noChangeAspect="1"/>
          </p:cNvPicPr>
          <p:nvPr/>
        </p:nvPicPr>
        <p:blipFill>
          <a:blip r:embed="rId3"/>
          <a:stretch>
            <a:fillRect/>
          </a:stretch>
        </p:blipFill>
        <p:spPr>
          <a:xfrm>
            <a:off x="0" y="3705225"/>
            <a:ext cx="3152775" cy="3152775"/>
          </a:xfrm>
          <a:prstGeom prst="rect">
            <a:avLst/>
          </a:prstGeom>
        </p:spPr>
      </p:pic>
      <p:sp>
        <p:nvSpPr>
          <p:cNvPr id="6" name="TextBox 6">
            <a:extLst>
              <a:ext uri="{FF2B5EF4-FFF2-40B4-BE49-F238E27FC236}">
                <a16:creationId xmlns:a16="http://schemas.microsoft.com/office/drawing/2014/main" id="{B6960485-8DE1-658A-96D8-E0CE30DCA843}"/>
              </a:ext>
            </a:extLst>
          </p:cNvPr>
          <p:cNvSpPr txBox="1"/>
          <p:nvPr/>
        </p:nvSpPr>
        <p:spPr>
          <a:xfrm>
            <a:off x="9883442" y="785068"/>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162</a:t>
            </a:r>
            <a:endParaRPr lang="en-US"/>
          </a:p>
        </p:txBody>
      </p:sp>
      <p:pic>
        <p:nvPicPr>
          <p:cNvPr id="12" name="Picture 11" descr="Marcus Rashford - Wikipedia">
            <a:extLst>
              <a:ext uri="{FF2B5EF4-FFF2-40B4-BE49-F238E27FC236}">
                <a16:creationId xmlns:a16="http://schemas.microsoft.com/office/drawing/2014/main" id="{6BF0B545-90B9-7BE1-E9C8-FA91E20F2D2E}"/>
              </a:ext>
            </a:extLst>
          </p:cNvPr>
          <p:cNvPicPr>
            <a:picLocks noChangeAspect="1"/>
          </p:cNvPicPr>
          <p:nvPr/>
        </p:nvPicPr>
        <p:blipFill>
          <a:blip r:embed="rId4"/>
          <a:stretch>
            <a:fillRect/>
          </a:stretch>
        </p:blipFill>
        <p:spPr>
          <a:xfrm>
            <a:off x="3148013" y="1157287"/>
            <a:ext cx="3933825" cy="3228975"/>
          </a:xfrm>
          <a:prstGeom prst="rect">
            <a:avLst/>
          </a:prstGeom>
        </p:spPr>
      </p:pic>
      <p:pic>
        <p:nvPicPr>
          <p:cNvPr id="13" name="Picture 12" descr="9 facts about David Attenborough that have shaped your world ...">
            <a:extLst>
              <a:ext uri="{FF2B5EF4-FFF2-40B4-BE49-F238E27FC236}">
                <a16:creationId xmlns:a16="http://schemas.microsoft.com/office/drawing/2014/main" id="{5F008BC7-A092-377C-D79D-F3D5D4A7219E}"/>
              </a:ext>
            </a:extLst>
          </p:cNvPr>
          <p:cNvPicPr>
            <a:picLocks noChangeAspect="1"/>
          </p:cNvPicPr>
          <p:nvPr/>
        </p:nvPicPr>
        <p:blipFill>
          <a:blip r:embed="rId5"/>
          <a:stretch>
            <a:fillRect/>
          </a:stretch>
        </p:blipFill>
        <p:spPr>
          <a:xfrm>
            <a:off x="3143479" y="3886200"/>
            <a:ext cx="3942893" cy="2971800"/>
          </a:xfrm>
          <a:prstGeom prst="rect">
            <a:avLst/>
          </a:prstGeom>
        </p:spPr>
      </p:pic>
      <p:pic>
        <p:nvPicPr>
          <p:cNvPr id="14" name="Picture 13" descr="Image of Malala: I never imagined women's rights would be lost so easily - BBC News">
            <a:extLst>
              <a:ext uri="{FF2B5EF4-FFF2-40B4-BE49-F238E27FC236}">
                <a16:creationId xmlns:a16="http://schemas.microsoft.com/office/drawing/2014/main" id="{FF0A63A1-0442-84E3-9430-961E904D50EA}"/>
              </a:ext>
            </a:extLst>
          </p:cNvPr>
          <p:cNvPicPr>
            <a:picLocks noChangeAspect="1"/>
          </p:cNvPicPr>
          <p:nvPr/>
        </p:nvPicPr>
        <p:blipFill>
          <a:blip r:embed="rId6"/>
          <a:stretch>
            <a:fillRect/>
          </a:stretch>
        </p:blipFill>
        <p:spPr>
          <a:xfrm>
            <a:off x="7086600" y="1157288"/>
            <a:ext cx="5105400" cy="2876550"/>
          </a:xfrm>
          <a:prstGeom prst="rect">
            <a:avLst/>
          </a:prstGeom>
        </p:spPr>
      </p:pic>
      <p:pic>
        <p:nvPicPr>
          <p:cNvPr id="15" name="Picture 14" descr="Simone Biles | Biography, top competition results, trophy ...">
            <a:extLst>
              <a:ext uri="{FF2B5EF4-FFF2-40B4-BE49-F238E27FC236}">
                <a16:creationId xmlns:a16="http://schemas.microsoft.com/office/drawing/2014/main" id="{B7D9E6BA-144B-B35D-75C2-96708DC49081}"/>
              </a:ext>
            </a:extLst>
          </p:cNvPr>
          <p:cNvPicPr>
            <a:picLocks noChangeAspect="1"/>
          </p:cNvPicPr>
          <p:nvPr/>
        </p:nvPicPr>
        <p:blipFill>
          <a:blip r:embed="rId7"/>
          <a:stretch>
            <a:fillRect/>
          </a:stretch>
        </p:blipFill>
        <p:spPr>
          <a:xfrm>
            <a:off x="9348788" y="3976688"/>
            <a:ext cx="2838450" cy="2876550"/>
          </a:xfrm>
          <a:prstGeom prst="rect">
            <a:avLst/>
          </a:prstGeom>
        </p:spPr>
      </p:pic>
      <p:pic>
        <p:nvPicPr>
          <p:cNvPr id="16" name="Picture 15" descr="Jacinda Ardern hopes to ‘spread a little kindness’ as she is made a dame">
            <a:extLst>
              <a:ext uri="{FF2B5EF4-FFF2-40B4-BE49-F238E27FC236}">
                <a16:creationId xmlns:a16="http://schemas.microsoft.com/office/drawing/2014/main" id="{66E650F6-28AB-526F-68D3-01A7BCDF398E}"/>
              </a:ext>
            </a:extLst>
          </p:cNvPr>
          <p:cNvPicPr>
            <a:picLocks noChangeAspect="1"/>
          </p:cNvPicPr>
          <p:nvPr/>
        </p:nvPicPr>
        <p:blipFill>
          <a:blip r:embed="rId8"/>
          <a:stretch>
            <a:fillRect/>
          </a:stretch>
        </p:blipFill>
        <p:spPr>
          <a:xfrm>
            <a:off x="6781800" y="3981450"/>
            <a:ext cx="2857500" cy="2857500"/>
          </a:xfrm>
          <a:prstGeom prst="rect">
            <a:avLst/>
          </a:prstGeom>
        </p:spPr>
      </p:pic>
    </p:spTree>
    <p:extLst>
      <p:ext uri="{BB962C8B-B14F-4D97-AF65-F5344CB8AC3E}">
        <p14:creationId xmlns:p14="http://schemas.microsoft.com/office/powerpoint/2010/main" val="3115009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CB1CC-5594-BDA3-FFE6-A81CCB91F906}"/>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4C5017C0-0D8B-6F49-161C-B3E77AD97F2A}"/>
              </a:ext>
            </a:extLst>
          </p:cNvPr>
          <p:cNvSpPr>
            <a:spLocks noGrp="1"/>
          </p:cNvSpPr>
          <p:nvPr>
            <p:ph type="title"/>
          </p:nvPr>
        </p:nvSpPr>
        <p:spPr>
          <a:xfrm>
            <a:off x="3048" y="-3810"/>
            <a:ext cx="12177578" cy="1170358"/>
          </a:xfrm>
          <a:solidFill>
            <a:srgbClr val="FFFACC"/>
          </a:solidFill>
        </p:spPr>
        <p:txBody>
          <a:bodyPr/>
          <a:lstStyle/>
          <a:p>
            <a:r>
              <a:rPr lang="en-GB" sz="3200"/>
              <a:t>"Leadership isn't all about physical strength, it's about showing empathy and critical thinking." </a:t>
            </a:r>
            <a:endParaRPr lang="en-GB" sz="3200" b="0"/>
          </a:p>
        </p:txBody>
      </p:sp>
      <p:pic>
        <p:nvPicPr>
          <p:cNvPr id="10" name="Picture 9" descr="Image of Martin Luther King, Jr. | Biography, Speeches, Facts ...">
            <a:extLst>
              <a:ext uri="{FF2B5EF4-FFF2-40B4-BE49-F238E27FC236}">
                <a16:creationId xmlns:a16="http://schemas.microsoft.com/office/drawing/2014/main" id="{37A30271-9E34-71D9-E298-C5A6D79DEDA6}"/>
              </a:ext>
            </a:extLst>
          </p:cNvPr>
          <p:cNvPicPr>
            <a:picLocks noChangeAspect="1"/>
          </p:cNvPicPr>
          <p:nvPr/>
        </p:nvPicPr>
        <p:blipFill>
          <a:blip r:embed="rId2"/>
          <a:stretch>
            <a:fillRect/>
          </a:stretch>
        </p:blipFill>
        <p:spPr>
          <a:xfrm>
            <a:off x="-4762" y="1157288"/>
            <a:ext cx="3152775" cy="3152775"/>
          </a:xfrm>
          <a:prstGeom prst="rect">
            <a:avLst/>
          </a:prstGeom>
        </p:spPr>
      </p:pic>
      <p:pic>
        <p:nvPicPr>
          <p:cNvPr id="11" name="Picture 10" descr="Image of Gareth Southgate: ‘So many boys are now lost. It worries me’">
            <a:extLst>
              <a:ext uri="{FF2B5EF4-FFF2-40B4-BE49-F238E27FC236}">
                <a16:creationId xmlns:a16="http://schemas.microsoft.com/office/drawing/2014/main" id="{462497A0-9001-F68E-F696-A1D0B6A61AA5}"/>
              </a:ext>
            </a:extLst>
          </p:cNvPr>
          <p:cNvPicPr>
            <a:picLocks noChangeAspect="1"/>
          </p:cNvPicPr>
          <p:nvPr/>
        </p:nvPicPr>
        <p:blipFill>
          <a:blip r:embed="rId3"/>
          <a:stretch>
            <a:fillRect/>
          </a:stretch>
        </p:blipFill>
        <p:spPr>
          <a:xfrm>
            <a:off x="0" y="3705225"/>
            <a:ext cx="3152775" cy="3152775"/>
          </a:xfrm>
          <a:prstGeom prst="rect">
            <a:avLst/>
          </a:prstGeom>
        </p:spPr>
      </p:pic>
      <p:sp>
        <p:nvSpPr>
          <p:cNvPr id="6" name="TextBox 6">
            <a:extLst>
              <a:ext uri="{FF2B5EF4-FFF2-40B4-BE49-F238E27FC236}">
                <a16:creationId xmlns:a16="http://schemas.microsoft.com/office/drawing/2014/main" id="{359C5561-DE16-6784-885D-E1B5035F597D}"/>
              </a:ext>
            </a:extLst>
          </p:cNvPr>
          <p:cNvSpPr txBox="1"/>
          <p:nvPr/>
        </p:nvSpPr>
        <p:spPr>
          <a:xfrm>
            <a:off x="9883442" y="785068"/>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162</a:t>
            </a:r>
            <a:endParaRPr lang="en-US"/>
          </a:p>
        </p:txBody>
      </p:sp>
      <p:pic>
        <p:nvPicPr>
          <p:cNvPr id="12" name="Picture 11" descr="Marcus Rashford - Wikipedia">
            <a:extLst>
              <a:ext uri="{FF2B5EF4-FFF2-40B4-BE49-F238E27FC236}">
                <a16:creationId xmlns:a16="http://schemas.microsoft.com/office/drawing/2014/main" id="{3844176F-31A1-41B2-8944-AA7314701F36}"/>
              </a:ext>
            </a:extLst>
          </p:cNvPr>
          <p:cNvPicPr>
            <a:picLocks noChangeAspect="1"/>
          </p:cNvPicPr>
          <p:nvPr/>
        </p:nvPicPr>
        <p:blipFill>
          <a:blip r:embed="rId4"/>
          <a:stretch>
            <a:fillRect/>
          </a:stretch>
        </p:blipFill>
        <p:spPr>
          <a:xfrm>
            <a:off x="3148013" y="1157287"/>
            <a:ext cx="3933825" cy="3228975"/>
          </a:xfrm>
          <a:prstGeom prst="rect">
            <a:avLst/>
          </a:prstGeom>
        </p:spPr>
      </p:pic>
      <p:pic>
        <p:nvPicPr>
          <p:cNvPr id="13" name="Picture 12" descr="9 facts about David Attenborough that have shaped your world ...">
            <a:extLst>
              <a:ext uri="{FF2B5EF4-FFF2-40B4-BE49-F238E27FC236}">
                <a16:creationId xmlns:a16="http://schemas.microsoft.com/office/drawing/2014/main" id="{27DAC01B-B07C-071C-53AC-73E7D45B0A76}"/>
              </a:ext>
            </a:extLst>
          </p:cNvPr>
          <p:cNvPicPr>
            <a:picLocks noChangeAspect="1"/>
          </p:cNvPicPr>
          <p:nvPr/>
        </p:nvPicPr>
        <p:blipFill>
          <a:blip r:embed="rId5"/>
          <a:stretch>
            <a:fillRect/>
          </a:stretch>
        </p:blipFill>
        <p:spPr>
          <a:xfrm>
            <a:off x="3143479" y="3886200"/>
            <a:ext cx="3942893" cy="2971800"/>
          </a:xfrm>
          <a:prstGeom prst="rect">
            <a:avLst/>
          </a:prstGeom>
        </p:spPr>
      </p:pic>
      <p:pic>
        <p:nvPicPr>
          <p:cNvPr id="14" name="Picture 13" descr="Image of Malala: I never imagined women's rights would be lost so easily - BBC News">
            <a:extLst>
              <a:ext uri="{FF2B5EF4-FFF2-40B4-BE49-F238E27FC236}">
                <a16:creationId xmlns:a16="http://schemas.microsoft.com/office/drawing/2014/main" id="{83B1BA8D-FC27-FFFE-E4B0-B119CB56B653}"/>
              </a:ext>
            </a:extLst>
          </p:cNvPr>
          <p:cNvPicPr>
            <a:picLocks noChangeAspect="1"/>
          </p:cNvPicPr>
          <p:nvPr/>
        </p:nvPicPr>
        <p:blipFill>
          <a:blip r:embed="rId6"/>
          <a:stretch>
            <a:fillRect/>
          </a:stretch>
        </p:blipFill>
        <p:spPr>
          <a:xfrm>
            <a:off x="7086600" y="1157288"/>
            <a:ext cx="5105400" cy="2876550"/>
          </a:xfrm>
          <a:prstGeom prst="rect">
            <a:avLst/>
          </a:prstGeom>
        </p:spPr>
      </p:pic>
      <p:pic>
        <p:nvPicPr>
          <p:cNvPr id="15" name="Picture 14" descr="Simone Biles | Biography, top competition results, trophy ...">
            <a:extLst>
              <a:ext uri="{FF2B5EF4-FFF2-40B4-BE49-F238E27FC236}">
                <a16:creationId xmlns:a16="http://schemas.microsoft.com/office/drawing/2014/main" id="{D02AA527-4F07-481A-DA0D-3ECA6EDD7B5A}"/>
              </a:ext>
            </a:extLst>
          </p:cNvPr>
          <p:cNvPicPr>
            <a:picLocks noChangeAspect="1"/>
          </p:cNvPicPr>
          <p:nvPr/>
        </p:nvPicPr>
        <p:blipFill>
          <a:blip r:embed="rId7"/>
          <a:stretch>
            <a:fillRect/>
          </a:stretch>
        </p:blipFill>
        <p:spPr>
          <a:xfrm>
            <a:off x="9348788" y="3976688"/>
            <a:ext cx="2838450" cy="2876550"/>
          </a:xfrm>
          <a:prstGeom prst="rect">
            <a:avLst/>
          </a:prstGeom>
        </p:spPr>
      </p:pic>
      <p:pic>
        <p:nvPicPr>
          <p:cNvPr id="16" name="Picture 15" descr="Jacinda Ardern hopes to ‘spread a little kindness’ as she is made a dame">
            <a:extLst>
              <a:ext uri="{FF2B5EF4-FFF2-40B4-BE49-F238E27FC236}">
                <a16:creationId xmlns:a16="http://schemas.microsoft.com/office/drawing/2014/main" id="{5B603AD6-9F22-6252-0270-294C59CA18BF}"/>
              </a:ext>
            </a:extLst>
          </p:cNvPr>
          <p:cNvPicPr>
            <a:picLocks noChangeAspect="1"/>
          </p:cNvPicPr>
          <p:nvPr/>
        </p:nvPicPr>
        <p:blipFill>
          <a:blip r:embed="rId8"/>
          <a:stretch>
            <a:fillRect/>
          </a:stretch>
        </p:blipFill>
        <p:spPr>
          <a:xfrm>
            <a:off x="6781800" y="3981450"/>
            <a:ext cx="2857500" cy="2857500"/>
          </a:xfrm>
          <a:prstGeom prst="rect">
            <a:avLst/>
          </a:prstGeom>
        </p:spPr>
      </p:pic>
    </p:spTree>
    <p:extLst>
      <p:ext uri="{BB962C8B-B14F-4D97-AF65-F5344CB8AC3E}">
        <p14:creationId xmlns:p14="http://schemas.microsoft.com/office/powerpoint/2010/main" val="27131369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393CE-B135-8B03-AF87-9755011D595A}"/>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ED4E30CC-179C-C277-A6E7-E6ADB8CB3B15}"/>
              </a:ext>
            </a:extLst>
          </p:cNvPr>
          <p:cNvSpPr>
            <a:spLocks noGrp="1"/>
          </p:cNvSpPr>
          <p:nvPr>
            <p:ph type="title"/>
          </p:nvPr>
        </p:nvSpPr>
        <p:spPr>
          <a:xfrm>
            <a:off x="3048" y="-3810"/>
            <a:ext cx="12177578" cy="1170358"/>
          </a:xfrm>
          <a:solidFill>
            <a:srgbClr val="FFFACC"/>
          </a:solidFill>
        </p:spPr>
        <p:txBody>
          <a:bodyPr/>
          <a:lstStyle/>
          <a:p>
            <a:r>
              <a:rPr lang="en-GB" sz="3200"/>
              <a:t>"Leadership isn't all about physical strength, it's about showing empathy and critical thinking." </a:t>
            </a:r>
            <a:endParaRPr lang="en-GB" sz="3200" b="0"/>
          </a:p>
        </p:txBody>
      </p:sp>
      <p:pic>
        <p:nvPicPr>
          <p:cNvPr id="10" name="Picture 9" descr="Image of Martin Luther King, Jr. | Biography, Speeches, Facts ...">
            <a:extLst>
              <a:ext uri="{FF2B5EF4-FFF2-40B4-BE49-F238E27FC236}">
                <a16:creationId xmlns:a16="http://schemas.microsoft.com/office/drawing/2014/main" id="{35A5F7A4-4118-423E-2825-382838CE345F}"/>
              </a:ext>
            </a:extLst>
          </p:cNvPr>
          <p:cNvPicPr>
            <a:picLocks noChangeAspect="1"/>
          </p:cNvPicPr>
          <p:nvPr/>
        </p:nvPicPr>
        <p:blipFill>
          <a:blip r:embed="rId2"/>
          <a:stretch>
            <a:fillRect/>
          </a:stretch>
        </p:blipFill>
        <p:spPr>
          <a:xfrm>
            <a:off x="-4762" y="1157288"/>
            <a:ext cx="3152775" cy="3152775"/>
          </a:xfrm>
          <a:prstGeom prst="rect">
            <a:avLst/>
          </a:prstGeom>
        </p:spPr>
      </p:pic>
      <p:pic>
        <p:nvPicPr>
          <p:cNvPr id="11" name="Picture 10" descr="Image of Gareth Southgate: ‘So many boys are now lost. It worries me’">
            <a:extLst>
              <a:ext uri="{FF2B5EF4-FFF2-40B4-BE49-F238E27FC236}">
                <a16:creationId xmlns:a16="http://schemas.microsoft.com/office/drawing/2014/main" id="{97F911EF-EBD9-4BD1-9DFF-558ED0FDEF65}"/>
              </a:ext>
            </a:extLst>
          </p:cNvPr>
          <p:cNvPicPr>
            <a:picLocks noChangeAspect="1"/>
          </p:cNvPicPr>
          <p:nvPr/>
        </p:nvPicPr>
        <p:blipFill>
          <a:blip r:embed="rId3"/>
          <a:stretch>
            <a:fillRect/>
          </a:stretch>
        </p:blipFill>
        <p:spPr>
          <a:xfrm>
            <a:off x="0" y="3705225"/>
            <a:ext cx="3152775" cy="3152775"/>
          </a:xfrm>
          <a:prstGeom prst="rect">
            <a:avLst/>
          </a:prstGeom>
        </p:spPr>
      </p:pic>
      <p:sp>
        <p:nvSpPr>
          <p:cNvPr id="6" name="TextBox 6">
            <a:extLst>
              <a:ext uri="{FF2B5EF4-FFF2-40B4-BE49-F238E27FC236}">
                <a16:creationId xmlns:a16="http://schemas.microsoft.com/office/drawing/2014/main" id="{31A39859-8DC0-94A2-C8DC-9E27BF663E41}"/>
              </a:ext>
            </a:extLst>
          </p:cNvPr>
          <p:cNvSpPr txBox="1"/>
          <p:nvPr/>
        </p:nvSpPr>
        <p:spPr>
          <a:xfrm>
            <a:off x="9883442" y="785068"/>
            <a:ext cx="2308633" cy="369332"/>
          </a:xfrm>
          <a:prstGeom prst="rect">
            <a:avLst/>
          </a:prstGeom>
          <a:solidFill>
            <a:srgbClr val="FFFF00"/>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a:t>Page 162</a:t>
            </a:r>
            <a:endParaRPr lang="en-US"/>
          </a:p>
        </p:txBody>
      </p:sp>
      <p:pic>
        <p:nvPicPr>
          <p:cNvPr id="12" name="Picture 11" descr="Marcus Rashford - Wikipedia">
            <a:extLst>
              <a:ext uri="{FF2B5EF4-FFF2-40B4-BE49-F238E27FC236}">
                <a16:creationId xmlns:a16="http://schemas.microsoft.com/office/drawing/2014/main" id="{D10597ED-2957-D0ED-B6FD-2F8B7FD36A4D}"/>
              </a:ext>
            </a:extLst>
          </p:cNvPr>
          <p:cNvPicPr>
            <a:picLocks noChangeAspect="1"/>
          </p:cNvPicPr>
          <p:nvPr/>
        </p:nvPicPr>
        <p:blipFill>
          <a:blip r:embed="rId4"/>
          <a:stretch>
            <a:fillRect/>
          </a:stretch>
        </p:blipFill>
        <p:spPr>
          <a:xfrm>
            <a:off x="3148013" y="1157287"/>
            <a:ext cx="3933825" cy="3228975"/>
          </a:xfrm>
          <a:prstGeom prst="rect">
            <a:avLst/>
          </a:prstGeom>
        </p:spPr>
      </p:pic>
      <p:pic>
        <p:nvPicPr>
          <p:cNvPr id="13" name="Picture 12" descr="9 facts about David Attenborough that have shaped your world ...">
            <a:extLst>
              <a:ext uri="{FF2B5EF4-FFF2-40B4-BE49-F238E27FC236}">
                <a16:creationId xmlns:a16="http://schemas.microsoft.com/office/drawing/2014/main" id="{A35736AE-CCEF-0FAB-005C-BE86711B7EBA}"/>
              </a:ext>
            </a:extLst>
          </p:cNvPr>
          <p:cNvPicPr>
            <a:picLocks noChangeAspect="1"/>
          </p:cNvPicPr>
          <p:nvPr/>
        </p:nvPicPr>
        <p:blipFill>
          <a:blip r:embed="rId5"/>
          <a:stretch>
            <a:fillRect/>
          </a:stretch>
        </p:blipFill>
        <p:spPr>
          <a:xfrm>
            <a:off x="3143479" y="3886200"/>
            <a:ext cx="3942893" cy="2971800"/>
          </a:xfrm>
          <a:prstGeom prst="rect">
            <a:avLst/>
          </a:prstGeom>
        </p:spPr>
      </p:pic>
      <p:pic>
        <p:nvPicPr>
          <p:cNvPr id="14" name="Picture 13" descr="Image of Malala: I never imagined women's rights would be lost so easily - BBC News">
            <a:extLst>
              <a:ext uri="{FF2B5EF4-FFF2-40B4-BE49-F238E27FC236}">
                <a16:creationId xmlns:a16="http://schemas.microsoft.com/office/drawing/2014/main" id="{F52B9917-A4CC-EE76-3CE4-4001229F373F}"/>
              </a:ext>
            </a:extLst>
          </p:cNvPr>
          <p:cNvPicPr>
            <a:picLocks noChangeAspect="1"/>
          </p:cNvPicPr>
          <p:nvPr/>
        </p:nvPicPr>
        <p:blipFill>
          <a:blip r:embed="rId6"/>
          <a:stretch>
            <a:fillRect/>
          </a:stretch>
        </p:blipFill>
        <p:spPr>
          <a:xfrm>
            <a:off x="7086600" y="1157288"/>
            <a:ext cx="5105400" cy="2876550"/>
          </a:xfrm>
          <a:prstGeom prst="rect">
            <a:avLst/>
          </a:prstGeom>
        </p:spPr>
      </p:pic>
      <p:pic>
        <p:nvPicPr>
          <p:cNvPr id="15" name="Picture 14" descr="Simone Biles | Biography, top competition results, trophy ...">
            <a:extLst>
              <a:ext uri="{FF2B5EF4-FFF2-40B4-BE49-F238E27FC236}">
                <a16:creationId xmlns:a16="http://schemas.microsoft.com/office/drawing/2014/main" id="{568D15EA-B942-D69B-376A-5037D594F46A}"/>
              </a:ext>
            </a:extLst>
          </p:cNvPr>
          <p:cNvPicPr>
            <a:picLocks noChangeAspect="1"/>
          </p:cNvPicPr>
          <p:nvPr/>
        </p:nvPicPr>
        <p:blipFill>
          <a:blip r:embed="rId7"/>
          <a:stretch>
            <a:fillRect/>
          </a:stretch>
        </p:blipFill>
        <p:spPr>
          <a:xfrm>
            <a:off x="9348788" y="3976688"/>
            <a:ext cx="2838450" cy="2876550"/>
          </a:xfrm>
          <a:prstGeom prst="rect">
            <a:avLst/>
          </a:prstGeom>
        </p:spPr>
      </p:pic>
      <p:pic>
        <p:nvPicPr>
          <p:cNvPr id="16" name="Picture 15" descr="Jacinda Ardern hopes to ‘spread a little kindness’ as she is made a dame">
            <a:extLst>
              <a:ext uri="{FF2B5EF4-FFF2-40B4-BE49-F238E27FC236}">
                <a16:creationId xmlns:a16="http://schemas.microsoft.com/office/drawing/2014/main" id="{0686AA64-0659-125C-09F9-53B480075F25}"/>
              </a:ext>
            </a:extLst>
          </p:cNvPr>
          <p:cNvPicPr>
            <a:picLocks noChangeAspect="1"/>
          </p:cNvPicPr>
          <p:nvPr/>
        </p:nvPicPr>
        <p:blipFill>
          <a:blip r:embed="rId8"/>
          <a:stretch>
            <a:fillRect/>
          </a:stretch>
        </p:blipFill>
        <p:spPr>
          <a:xfrm>
            <a:off x="6781800" y="3981450"/>
            <a:ext cx="2857500" cy="2857500"/>
          </a:xfrm>
          <a:prstGeom prst="rect">
            <a:avLst/>
          </a:prstGeom>
        </p:spPr>
      </p:pic>
      <p:sp>
        <p:nvSpPr>
          <p:cNvPr id="2" name="Cloud 1">
            <a:extLst>
              <a:ext uri="{FF2B5EF4-FFF2-40B4-BE49-F238E27FC236}">
                <a16:creationId xmlns:a16="http://schemas.microsoft.com/office/drawing/2014/main" id="{1B87A85C-F05B-14B4-77B2-60507EEC9628}"/>
              </a:ext>
            </a:extLst>
          </p:cNvPr>
          <p:cNvSpPr/>
          <p:nvPr/>
        </p:nvSpPr>
        <p:spPr>
          <a:xfrm>
            <a:off x="3820297" y="1802027"/>
            <a:ext cx="4705864" cy="3480486"/>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400" dirty="0">
              <a:latin typeface="Arial"/>
              <a:cs typeface="Arial"/>
            </a:endParaRPr>
          </a:p>
          <a:p>
            <a:pPr algn="ctr"/>
            <a:endParaRPr lang="en-GB" sz="2400" dirty="0">
              <a:latin typeface="Arial"/>
              <a:cs typeface="Arial"/>
            </a:endParaRPr>
          </a:p>
          <a:p>
            <a:pPr algn="ctr"/>
            <a:r>
              <a:rPr lang="en-GB" sz="2400">
                <a:latin typeface="Arial"/>
                <a:cs typeface="Arial"/>
              </a:rPr>
              <a:t>What qualities make a good leader? </a:t>
            </a:r>
            <a:endParaRPr lang="en-GB"/>
          </a:p>
          <a:p>
            <a:pPr algn="ctr"/>
            <a:r>
              <a:rPr lang="en-GB" sz="2400" dirty="0">
                <a:latin typeface="Arial"/>
                <a:cs typeface="Arial"/>
              </a:rPr>
              <a:t>What's the difference between a leader and </a:t>
            </a:r>
            <a:r>
              <a:rPr lang="en-GB" sz="2400">
                <a:latin typeface="Arial"/>
                <a:cs typeface="Arial"/>
              </a:rPr>
              <a:t>manager?</a:t>
            </a:r>
          </a:p>
        </p:txBody>
      </p:sp>
    </p:spTree>
    <p:extLst>
      <p:ext uri="{BB962C8B-B14F-4D97-AF65-F5344CB8AC3E}">
        <p14:creationId xmlns:p14="http://schemas.microsoft.com/office/powerpoint/2010/main" val="35054672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VanillaVTI">
  <a:themeElements>
    <a:clrScheme name="VanillaVTI">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VanillaVTI">
      <a:majorFont>
        <a:latin typeface="Neue Haas Grotesk Text Pro"/>
        <a:ea typeface=""/>
        <a:cs typeface=""/>
      </a:majorFont>
      <a:minorFont>
        <a:latin typeface="Neue Haas Grotesk Text Pro"/>
        <a:ea typeface=""/>
        <a:cs typeface=""/>
      </a:minorFont>
    </a:fontScheme>
    <a:fmtScheme name="Vanilla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AACC6CF0-9F86-48CC-9C4E-CA578EE0A0A0}" vid="{3BDE51FE-56D6-4100-AFB5-5B4AEDCE2EF6}"/>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VanillaVTI">
  <a:themeElements>
    <a:clrScheme name="VanillaVTI">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VanillaVTI">
      <a:majorFont>
        <a:latin typeface="Neue Haas Grotesk Text Pro"/>
        <a:ea typeface=""/>
        <a:cs typeface=""/>
      </a:majorFont>
      <a:minorFont>
        <a:latin typeface="Neue Haas Grotesk Text Pro"/>
        <a:ea typeface=""/>
        <a:cs typeface=""/>
      </a:minorFont>
    </a:fontScheme>
    <a:fmtScheme name="Vanilla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AACC6CF0-9F86-48CC-9C4E-CA578EE0A0A0}" vid="{3BDE51FE-56D6-4100-AFB5-5B4AEDCE2EF6}"/>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22</Slides>
  <Notes>3</Notes>
  <HiddenSlides>0</HiddenSlides>
  <ScaleCrop>false</ScaleCrop>
  <HeadingPairs>
    <vt:vector size="4" baseType="variant">
      <vt:variant>
        <vt:lpstr>Theme</vt:lpstr>
      </vt:variant>
      <vt:variant>
        <vt:i4>5</vt:i4>
      </vt:variant>
      <vt:variant>
        <vt:lpstr>Slide Titles</vt:lpstr>
      </vt:variant>
      <vt:variant>
        <vt:i4>22</vt:i4>
      </vt:variant>
    </vt:vector>
  </HeadingPairs>
  <TitlesOfParts>
    <vt:vector size="27" baseType="lpstr">
      <vt:lpstr>office theme</vt:lpstr>
      <vt:lpstr>1_Office Theme</vt:lpstr>
      <vt:lpstr>VanillaVTI</vt:lpstr>
      <vt:lpstr>Office Theme</vt:lpstr>
      <vt:lpstr>VanillaVTI</vt:lpstr>
      <vt:lpstr>King of Nothing – Nathaneal Lessore</vt:lpstr>
      <vt:lpstr>Expectations</vt:lpstr>
      <vt:lpstr>Expectations</vt:lpstr>
      <vt:lpstr>Protected Characteristics </vt:lpstr>
      <vt:lpstr>Introduction</vt:lpstr>
      <vt:lpstr>PowerPoint Presentation</vt:lpstr>
      <vt:lpstr>Introduction to Language </vt:lpstr>
      <vt:lpstr>Introduction to Language </vt:lpstr>
      <vt:lpstr>Always, sometimes, never...</vt:lpstr>
      <vt:lpstr>Hierarchy (noun) Hi-er-ark-ee</vt:lpstr>
      <vt:lpstr>PowerPoint Presentation</vt:lpstr>
      <vt:lpstr>Respect </vt:lpstr>
      <vt:lpstr>Categorise the statements below into the headings above</vt:lpstr>
      <vt:lpstr>Gender Stereotypes </vt:lpstr>
      <vt:lpstr>Toxic Masculinity  Tox-ic Mass-cue-lin-it-ee</vt:lpstr>
      <vt:lpstr>Manosphere (noun) </vt:lpstr>
      <vt:lpstr>Misogyny (noun) Miss-odge-in-ee</vt:lpstr>
      <vt:lpstr>PowerPoint Presentation</vt:lpstr>
      <vt:lpstr>PowerPoint Presentation</vt:lpstr>
      <vt:lpstr>Who are these people and what do they have in common? </vt:lpstr>
      <vt:lpstr>"Leadership isn't all about physical strength, it's about showing empathy and critical thinking." </vt:lpstr>
      <vt:lpstr>"Leadership isn't all about physical strength, it's about showing empathy and critical thinking."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319</cp:revision>
  <dcterms:created xsi:type="dcterms:W3CDTF">2026-06-26T13:50:44Z</dcterms:created>
  <dcterms:modified xsi:type="dcterms:W3CDTF">2026-09-08T15:04:31Z</dcterms:modified>
</cp:coreProperties>
</file>