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302" r:id="rId6"/>
    <p:sldId id="303" r:id="rId7"/>
    <p:sldId id="304" r:id="rId8"/>
    <p:sldId id="305" r:id="rId9"/>
    <p:sldId id="307" r:id="rId10"/>
    <p:sldId id="306" r:id="rId11"/>
    <p:sldId id="308" r:id="rId12"/>
    <p:sldId id="320" r:id="rId13"/>
    <p:sldId id="258" r:id="rId14"/>
    <p:sldId id="257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60" r:id="rId29"/>
    <p:sldId id="259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309" r:id="rId40"/>
    <p:sldId id="310" r:id="rId41"/>
    <p:sldId id="311" r:id="rId42"/>
    <p:sldId id="312" r:id="rId43"/>
    <p:sldId id="313" r:id="rId44"/>
    <p:sldId id="319" r:id="rId45"/>
    <p:sldId id="314" r:id="rId46"/>
    <p:sldId id="317" r:id="rId47"/>
    <p:sldId id="318" r:id="rId48"/>
    <p:sldId id="315" r:id="rId49"/>
    <p:sldId id="316" r:id="rId50"/>
    <p:sldId id="262" r:id="rId51"/>
    <p:sldId id="261" r:id="rId52"/>
    <p:sldId id="287" r:id="rId53"/>
    <p:sldId id="288" r:id="rId54"/>
    <p:sldId id="294" r:id="rId55"/>
    <p:sldId id="263" r:id="rId56"/>
    <p:sldId id="264" r:id="rId57"/>
    <p:sldId id="289" r:id="rId58"/>
    <p:sldId id="290" r:id="rId59"/>
    <p:sldId id="291" r:id="rId60"/>
    <p:sldId id="292" r:id="rId61"/>
    <p:sldId id="295" r:id="rId62"/>
    <p:sldId id="293" r:id="rId63"/>
    <p:sldId id="296" r:id="rId64"/>
    <p:sldId id="297" r:id="rId65"/>
    <p:sldId id="298" r:id="rId66"/>
    <p:sldId id="299" r:id="rId67"/>
    <p:sldId id="300" r:id="rId68"/>
    <p:sldId id="301" r:id="rId6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BB73B41-FA60-B242-A9DA-BD976A174262}">
          <p14:sldIdLst>
            <p14:sldId id="256"/>
          </p14:sldIdLst>
        </p14:section>
        <p14:section name="Blank Templates" id="{22723099-DBA5-6746-9736-EECF8AAAE86B}">
          <p14:sldIdLst>
            <p14:sldId id="302"/>
            <p14:sldId id="303"/>
            <p14:sldId id="304"/>
            <p14:sldId id="305"/>
            <p14:sldId id="307"/>
            <p14:sldId id="306"/>
            <p14:sldId id="308"/>
            <p14:sldId id="320"/>
          </p14:sldIdLst>
        </p14:section>
        <p14:section name="Y12 Theories" id="{A7B7F3BF-1629-584A-8A7F-C25C8A82F9F0}">
          <p14:sldIdLst>
            <p14:sldId id="258"/>
            <p14:sldId id="257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  <p14:section name="Y12 Studies" id="{A9483485-66EE-6B4E-95D0-499731039F8E}">
          <p14:sldIdLst>
            <p14:sldId id="260"/>
            <p14:sldId id="259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</p14:sldIdLst>
        </p14:section>
        <p14:section name="Methods" id="{117416CF-56F6-734E-9D78-38A285D092E0}">
          <p14:sldIdLst>
            <p14:sldId id="309"/>
            <p14:sldId id="310"/>
            <p14:sldId id="311"/>
            <p14:sldId id="312"/>
            <p14:sldId id="313"/>
            <p14:sldId id="319"/>
            <p14:sldId id="314"/>
            <p14:sldId id="317"/>
            <p14:sldId id="318"/>
            <p14:sldId id="315"/>
            <p14:sldId id="316"/>
          </p14:sldIdLst>
        </p14:section>
        <p14:section name="Y12 and Y13 Key Questions" id="{9B563330-08ED-B04B-9FF3-E32991A25BED}">
          <p14:sldIdLst>
            <p14:sldId id="262"/>
            <p14:sldId id="261"/>
            <p14:sldId id="287"/>
            <p14:sldId id="288"/>
            <p14:sldId id="294"/>
            <p14:sldId id="263"/>
          </p14:sldIdLst>
        </p14:section>
        <p14:section name="Y12 Practicals" id="{A4695FE9-C376-5A46-99CD-1436B9E69C0B}">
          <p14:sldIdLst>
            <p14:sldId id="264"/>
            <p14:sldId id="289"/>
            <p14:sldId id="290"/>
            <p14:sldId id="291"/>
          </p14:sldIdLst>
        </p14:section>
        <p14:section name="Y12 and Y13 Issues and Debates" id="{D7CC80FC-D1C0-934E-9E3B-7DE7E8D3E762}">
          <p14:sldIdLst>
            <p14:sldId id="292"/>
            <p14:sldId id="295"/>
            <p14:sldId id="293"/>
            <p14:sldId id="296"/>
            <p14:sldId id="297"/>
            <p14:sldId id="298"/>
            <p14:sldId id="299"/>
            <p14:sldId id="300"/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553605-A311-FDAB-5A03-ED047E55F8EB}" v="58" dt="2025-03-03T14:03:23.384"/>
    <p1510:client id="{E3B2749C-163D-5941-BA0B-9DDF54A50E9E}" v="10" dt="2025-03-04T10:09:50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74"/>
    <p:restoredTop sz="94575"/>
  </p:normalViewPr>
  <p:slideViewPr>
    <p:cSldViewPr snapToGrid="0">
      <p:cViewPr varScale="1">
        <p:scale>
          <a:sx n="134" d="100"/>
          <a:sy n="134" d="100"/>
        </p:scale>
        <p:origin x="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microsoft.com/office/2016/11/relationships/changesInfo" Target="changesInfos/changesInfo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presProps" Target="presProps.xml"/><Relationship Id="rId75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7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S::leighv@wallingfordschool.com::918c6f39-c291-430c-ba7b-2773449ea29a" providerId="AD" clId="Web-{E2553605-A311-FDAB-5A03-ED047E55F8EB}"/>
    <pc:docChg chg="modSld">
      <pc:chgData name="Vernon Leigh" userId="S::leighv@wallingfordschool.com::918c6f39-c291-430c-ba7b-2773449ea29a" providerId="AD" clId="Web-{E2553605-A311-FDAB-5A03-ED047E55F8EB}" dt="2025-03-03T14:03:23.384" v="63" actId="20577"/>
      <pc:docMkLst>
        <pc:docMk/>
      </pc:docMkLst>
      <pc:sldChg chg="addSp delSp modSp">
        <pc:chgData name="Vernon Leigh" userId="S::leighv@wallingfordschool.com::918c6f39-c291-430c-ba7b-2773449ea29a" providerId="AD" clId="Web-{E2553605-A311-FDAB-5A03-ED047E55F8EB}" dt="2025-03-03T14:03:23.384" v="63" actId="20577"/>
        <pc:sldMkLst>
          <pc:docMk/>
          <pc:sldMk cId="2544074968" sldId="256"/>
        </pc:sldMkLst>
        <pc:spChg chg="mod">
          <ac:chgData name="Vernon Leigh" userId="S::leighv@wallingfordschool.com::918c6f39-c291-430c-ba7b-2773449ea29a" providerId="AD" clId="Web-{E2553605-A311-FDAB-5A03-ED047E55F8EB}" dt="2025-03-03T14:03:23.384" v="63" actId="20577"/>
          <ac:spMkLst>
            <pc:docMk/>
            <pc:sldMk cId="2544074968" sldId="256"/>
            <ac:spMk id="3" creationId="{BB4A2E47-F568-8EC0-956B-70EE2BA8BC97}"/>
          </ac:spMkLst>
        </pc:spChg>
        <pc:picChg chg="add del mod">
          <ac:chgData name="Vernon Leigh" userId="S::leighv@wallingfordschool.com::918c6f39-c291-430c-ba7b-2773449ea29a" providerId="AD" clId="Web-{E2553605-A311-FDAB-5A03-ED047E55F8EB}" dt="2025-03-03T14:01:00.672" v="1"/>
          <ac:picMkLst>
            <pc:docMk/>
            <pc:sldMk cId="2544074968" sldId="256"/>
            <ac:picMk id="4" creationId="{141F7BE8-3CE7-3538-4BE9-F49FBA4557DC}"/>
          </ac:picMkLst>
        </pc:picChg>
      </pc:sldChg>
    </pc:docChg>
  </pc:docChgLst>
  <pc:docChgLst>
    <pc:chgData name="Vernon Leigh" userId="918c6f39-c291-430c-ba7b-2773449ea29a" providerId="ADAL" clId="{E3B2749C-163D-5941-BA0B-9DDF54A50E9E}"/>
    <pc:docChg chg="undo custSel addSld delSld modSld sldOrd addSection delSection modSection">
      <pc:chgData name="Vernon Leigh" userId="918c6f39-c291-430c-ba7b-2773449ea29a" providerId="ADAL" clId="{E3B2749C-163D-5941-BA0B-9DDF54A50E9E}" dt="2025-03-04T10:10:21.583" v="3802" actId="20577"/>
      <pc:docMkLst>
        <pc:docMk/>
      </pc:docMkLst>
      <pc:sldChg chg="modSp mod">
        <pc:chgData name="Vernon Leigh" userId="918c6f39-c291-430c-ba7b-2773449ea29a" providerId="ADAL" clId="{E3B2749C-163D-5941-BA0B-9DDF54A50E9E}" dt="2025-03-04T10:09:30.975" v="3800" actId="20577"/>
        <pc:sldMkLst>
          <pc:docMk/>
          <pc:sldMk cId="2544074968" sldId="256"/>
        </pc:sldMkLst>
        <pc:spChg chg="mod">
          <ac:chgData name="Vernon Leigh" userId="918c6f39-c291-430c-ba7b-2773449ea29a" providerId="ADAL" clId="{E3B2749C-163D-5941-BA0B-9DDF54A50E9E}" dt="2025-03-04T10:09:30.975" v="3800" actId="20577"/>
          <ac:spMkLst>
            <pc:docMk/>
            <pc:sldMk cId="2544074968" sldId="256"/>
            <ac:spMk id="3" creationId="{BB4A2E47-F568-8EC0-956B-70EE2BA8BC97}"/>
          </ac:spMkLst>
        </pc:spChg>
      </pc:sldChg>
      <pc:sldChg chg="modSp mod">
        <pc:chgData name="Vernon Leigh" userId="918c6f39-c291-430c-ba7b-2773449ea29a" providerId="ADAL" clId="{E3B2749C-163D-5941-BA0B-9DDF54A50E9E}" dt="2025-02-15T13:59:55.264" v="397" actId="20577"/>
        <pc:sldMkLst>
          <pc:docMk/>
          <pc:sldMk cId="3881883862" sldId="257"/>
        </pc:sldMkLst>
        <pc:spChg chg="mod">
          <ac:chgData name="Vernon Leigh" userId="918c6f39-c291-430c-ba7b-2773449ea29a" providerId="ADAL" clId="{E3B2749C-163D-5941-BA0B-9DDF54A50E9E}" dt="2025-02-15T13:59:55.264" v="397" actId="20577"/>
          <ac:spMkLst>
            <pc:docMk/>
            <pc:sldMk cId="3881883862" sldId="257"/>
            <ac:spMk id="2" creationId="{C0F7E764-A326-3573-8DBC-9FDC68571580}"/>
          </ac:spMkLst>
        </pc:spChg>
      </pc:sldChg>
      <pc:sldChg chg="ord">
        <pc:chgData name="Vernon Leigh" userId="918c6f39-c291-430c-ba7b-2773449ea29a" providerId="ADAL" clId="{E3B2749C-163D-5941-BA0B-9DDF54A50E9E}" dt="2025-02-15T13:59:47.854" v="383" actId="20578"/>
        <pc:sldMkLst>
          <pc:docMk/>
          <pc:sldMk cId="1720083452" sldId="258"/>
        </pc:sldMkLst>
      </pc:sldChg>
      <pc:sldChg chg="modSp mod">
        <pc:chgData name="Vernon Leigh" userId="918c6f39-c291-430c-ba7b-2773449ea29a" providerId="ADAL" clId="{E3B2749C-163D-5941-BA0B-9DDF54A50E9E}" dt="2025-02-15T14:06:28.079" v="795" actId="20577"/>
        <pc:sldMkLst>
          <pc:docMk/>
          <pc:sldMk cId="825152579" sldId="259"/>
        </pc:sldMkLst>
        <pc:spChg chg="mod">
          <ac:chgData name="Vernon Leigh" userId="918c6f39-c291-430c-ba7b-2773449ea29a" providerId="ADAL" clId="{E3B2749C-163D-5941-BA0B-9DDF54A50E9E}" dt="2025-02-15T14:06:28.079" v="795" actId="20577"/>
          <ac:spMkLst>
            <pc:docMk/>
            <pc:sldMk cId="825152579" sldId="259"/>
            <ac:spMk id="2" creationId="{C026B120-998B-CAC1-09D1-9FE07F086F14}"/>
          </ac:spMkLst>
        </pc:spChg>
        <pc:spChg chg="mod">
          <ac:chgData name="Vernon Leigh" userId="918c6f39-c291-430c-ba7b-2773449ea29a" providerId="ADAL" clId="{E3B2749C-163D-5941-BA0B-9DDF54A50E9E}" dt="2025-02-15T14:05:13.249" v="725" actId="20577"/>
          <ac:spMkLst>
            <pc:docMk/>
            <pc:sldMk cId="825152579" sldId="259"/>
            <ac:spMk id="5" creationId="{0FC01A45-B9E2-F978-7A36-2091C07A5C20}"/>
          </ac:spMkLst>
        </pc:spChg>
      </pc:sldChg>
      <pc:sldChg chg="modSp mod ord">
        <pc:chgData name="Vernon Leigh" userId="918c6f39-c291-430c-ba7b-2773449ea29a" providerId="ADAL" clId="{E3B2749C-163D-5941-BA0B-9DDF54A50E9E}" dt="2025-02-15T14:06:03.285" v="750" actId="20578"/>
        <pc:sldMkLst>
          <pc:docMk/>
          <pc:sldMk cId="3032770451" sldId="260"/>
        </pc:sldMkLst>
        <pc:spChg chg="mod">
          <ac:chgData name="Vernon Leigh" userId="918c6f39-c291-430c-ba7b-2773449ea29a" providerId="ADAL" clId="{E3B2749C-163D-5941-BA0B-9DDF54A50E9E}" dt="2025-02-15T14:05:48.144" v="749" actId="5793"/>
          <ac:spMkLst>
            <pc:docMk/>
            <pc:sldMk cId="3032770451" sldId="260"/>
            <ac:spMk id="5" creationId="{CCE7043A-3D6E-4150-B476-FC11906FC38D}"/>
          </ac:spMkLst>
        </pc:spChg>
      </pc:sldChg>
      <pc:sldChg chg="modSp mod">
        <pc:chgData name="Vernon Leigh" userId="918c6f39-c291-430c-ba7b-2773449ea29a" providerId="ADAL" clId="{E3B2749C-163D-5941-BA0B-9DDF54A50E9E}" dt="2025-02-15T14:11:31.824" v="1259" actId="20577"/>
        <pc:sldMkLst>
          <pc:docMk/>
          <pc:sldMk cId="3032819306" sldId="261"/>
        </pc:sldMkLst>
        <pc:spChg chg="mod">
          <ac:chgData name="Vernon Leigh" userId="918c6f39-c291-430c-ba7b-2773449ea29a" providerId="ADAL" clId="{E3B2749C-163D-5941-BA0B-9DDF54A50E9E}" dt="2025-02-15T14:11:31.824" v="1259" actId="20577"/>
          <ac:spMkLst>
            <pc:docMk/>
            <pc:sldMk cId="3032819306" sldId="261"/>
            <ac:spMk id="2" creationId="{E24B8542-296E-7CF4-9D86-76F5B6A6C723}"/>
          </ac:spMkLst>
        </pc:spChg>
      </pc:sldChg>
      <pc:sldChg chg="ord">
        <pc:chgData name="Vernon Leigh" userId="918c6f39-c291-430c-ba7b-2773449ea29a" providerId="ADAL" clId="{E3B2749C-163D-5941-BA0B-9DDF54A50E9E}" dt="2025-02-15T14:10:53.856" v="1185" actId="20578"/>
        <pc:sldMkLst>
          <pc:docMk/>
          <pc:sldMk cId="2856283509" sldId="262"/>
        </pc:sldMkLst>
      </pc:sldChg>
      <pc:sldChg chg="modSp mod">
        <pc:chgData name="Vernon Leigh" userId="918c6f39-c291-430c-ba7b-2773449ea29a" providerId="ADAL" clId="{E3B2749C-163D-5941-BA0B-9DDF54A50E9E}" dt="2025-03-04T09:42:06.376" v="2231" actId="20577"/>
        <pc:sldMkLst>
          <pc:docMk/>
          <pc:sldMk cId="163075878" sldId="263"/>
        </pc:sldMkLst>
        <pc:spChg chg="mod">
          <ac:chgData name="Vernon Leigh" userId="918c6f39-c291-430c-ba7b-2773449ea29a" providerId="ADAL" clId="{E3B2749C-163D-5941-BA0B-9DDF54A50E9E}" dt="2025-03-04T09:42:06.376" v="2231" actId="20577"/>
          <ac:spMkLst>
            <pc:docMk/>
            <pc:sldMk cId="163075878" sldId="263"/>
            <ac:spMk id="2" creationId="{337EEF3D-C4F5-CC78-EE66-E8CAC1DB14A6}"/>
          </ac:spMkLst>
        </pc:spChg>
      </pc:sldChg>
      <pc:sldChg chg="modSp add mod">
        <pc:chgData name="Vernon Leigh" userId="918c6f39-c291-430c-ba7b-2773449ea29a" providerId="ADAL" clId="{E3B2749C-163D-5941-BA0B-9DDF54A50E9E}" dt="2025-02-15T14:16:14.129" v="1929" actId="20577"/>
        <pc:sldMkLst>
          <pc:docMk/>
          <pc:sldMk cId="3109969563" sldId="264"/>
        </pc:sldMkLst>
        <pc:spChg chg="mod">
          <ac:chgData name="Vernon Leigh" userId="918c6f39-c291-430c-ba7b-2773449ea29a" providerId="ADAL" clId="{E3B2749C-163D-5941-BA0B-9DDF54A50E9E}" dt="2025-02-15T14:13:42.387" v="1506" actId="20577"/>
          <ac:spMkLst>
            <pc:docMk/>
            <pc:sldMk cId="3109969563" sldId="264"/>
            <ac:spMk id="2" creationId="{11695506-C169-96D6-7A7B-56F6D9851175}"/>
          </ac:spMkLst>
        </pc:spChg>
        <pc:spChg chg="mod">
          <ac:chgData name="Vernon Leigh" userId="918c6f39-c291-430c-ba7b-2773449ea29a" providerId="ADAL" clId="{E3B2749C-163D-5941-BA0B-9DDF54A50E9E}" dt="2025-02-15T14:16:14.129" v="1929" actId="20577"/>
          <ac:spMkLst>
            <pc:docMk/>
            <pc:sldMk cId="3109969563" sldId="264"/>
            <ac:spMk id="4" creationId="{737F1088-EE1D-7F1E-B583-20911553E581}"/>
          </ac:spMkLst>
        </pc:spChg>
        <pc:spChg chg="mod">
          <ac:chgData name="Vernon Leigh" userId="918c6f39-c291-430c-ba7b-2773449ea29a" providerId="ADAL" clId="{E3B2749C-163D-5941-BA0B-9DDF54A50E9E}" dt="2025-02-15T13:59:32.094" v="382" actId="20577"/>
          <ac:spMkLst>
            <pc:docMk/>
            <pc:sldMk cId="3109969563" sldId="264"/>
            <ac:spMk id="5" creationId="{E48DF9C9-B51F-C73F-DC0F-8B8A00B20383}"/>
          </ac:spMkLst>
        </pc:spChg>
      </pc:sldChg>
      <pc:sldChg chg="modSp add mod">
        <pc:chgData name="Vernon Leigh" userId="918c6f39-c291-430c-ba7b-2773449ea29a" providerId="ADAL" clId="{E3B2749C-163D-5941-BA0B-9DDF54A50E9E}" dt="2025-02-15T14:01:16.354" v="411" actId="20577"/>
        <pc:sldMkLst>
          <pc:docMk/>
          <pc:sldMk cId="171579126" sldId="265"/>
        </pc:sldMkLst>
        <pc:spChg chg="mod">
          <ac:chgData name="Vernon Leigh" userId="918c6f39-c291-430c-ba7b-2773449ea29a" providerId="ADAL" clId="{E3B2749C-163D-5941-BA0B-9DDF54A50E9E}" dt="2025-02-15T14:01:16.354" v="411" actId="20577"/>
          <ac:spMkLst>
            <pc:docMk/>
            <pc:sldMk cId="171579126" sldId="265"/>
            <ac:spMk id="2" creationId="{1CC88454-3B4F-D55F-4BE8-603AAF8C6C60}"/>
          </ac:spMkLst>
        </pc:spChg>
      </pc:sldChg>
      <pc:sldChg chg="modSp add mod">
        <pc:chgData name="Vernon Leigh" userId="918c6f39-c291-430c-ba7b-2773449ea29a" providerId="ADAL" clId="{E3B2749C-163D-5941-BA0B-9DDF54A50E9E}" dt="2025-02-15T14:01:58.892" v="426" actId="20577"/>
        <pc:sldMkLst>
          <pc:docMk/>
          <pc:sldMk cId="875925536" sldId="266"/>
        </pc:sldMkLst>
        <pc:spChg chg="mod">
          <ac:chgData name="Vernon Leigh" userId="918c6f39-c291-430c-ba7b-2773449ea29a" providerId="ADAL" clId="{E3B2749C-163D-5941-BA0B-9DDF54A50E9E}" dt="2025-02-15T14:01:58.892" v="426" actId="20577"/>
          <ac:spMkLst>
            <pc:docMk/>
            <pc:sldMk cId="875925536" sldId="266"/>
            <ac:spMk id="2" creationId="{17AF607F-6A80-DDEC-5BAF-D84CC1E31CF9}"/>
          </ac:spMkLst>
        </pc:spChg>
      </pc:sldChg>
      <pc:sldChg chg="modSp add mod">
        <pc:chgData name="Vernon Leigh" userId="918c6f39-c291-430c-ba7b-2773449ea29a" providerId="ADAL" clId="{E3B2749C-163D-5941-BA0B-9DDF54A50E9E}" dt="2025-02-15T14:02:08.602" v="454" actId="6549"/>
        <pc:sldMkLst>
          <pc:docMk/>
          <pc:sldMk cId="3300101955" sldId="267"/>
        </pc:sldMkLst>
        <pc:spChg chg="mod">
          <ac:chgData name="Vernon Leigh" userId="918c6f39-c291-430c-ba7b-2773449ea29a" providerId="ADAL" clId="{E3B2749C-163D-5941-BA0B-9DDF54A50E9E}" dt="2025-02-15T14:02:08.602" v="454" actId="6549"/>
          <ac:spMkLst>
            <pc:docMk/>
            <pc:sldMk cId="3300101955" sldId="267"/>
            <ac:spMk id="2" creationId="{1A6CE8A5-5464-D1B2-7245-7704B1FA9593}"/>
          </ac:spMkLst>
        </pc:spChg>
      </pc:sldChg>
      <pc:sldChg chg="modSp add mod">
        <pc:chgData name="Vernon Leigh" userId="918c6f39-c291-430c-ba7b-2773449ea29a" providerId="ADAL" clId="{E3B2749C-163D-5941-BA0B-9DDF54A50E9E}" dt="2025-02-15T14:02:24.663" v="475" actId="20577"/>
        <pc:sldMkLst>
          <pc:docMk/>
          <pc:sldMk cId="4077094251" sldId="268"/>
        </pc:sldMkLst>
        <pc:spChg chg="mod">
          <ac:chgData name="Vernon Leigh" userId="918c6f39-c291-430c-ba7b-2773449ea29a" providerId="ADAL" clId="{E3B2749C-163D-5941-BA0B-9DDF54A50E9E}" dt="2025-02-15T14:02:24.663" v="475" actId="20577"/>
          <ac:spMkLst>
            <pc:docMk/>
            <pc:sldMk cId="4077094251" sldId="268"/>
            <ac:spMk id="2" creationId="{D415FBD8-BC5B-EE0C-7021-D08DA564957B}"/>
          </ac:spMkLst>
        </pc:spChg>
      </pc:sldChg>
      <pc:sldChg chg="modSp add mod">
        <pc:chgData name="Vernon Leigh" userId="918c6f39-c291-430c-ba7b-2773449ea29a" providerId="ADAL" clId="{E3B2749C-163D-5941-BA0B-9DDF54A50E9E}" dt="2025-02-15T14:02:34.027" v="496" actId="6549"/>
        <pc:sldMkLst>
          <pc:docMk/>
          <pc:sldMk cId="1672764245" sldId="269"/>
        </pc:sldMkLst>
        <pc:spChg chg="mod">
          <ac:chgData name="Vernon Leigh" userId="918c6f39-c291-430c-ba7b-2773449ea29a" providerId="ADAL" clId="{E3B2749C-163D-5941-BA0B-9DDF54A50E9E}" dt="2025-02-15T14:02:34.027" v="496" actId="6549"/>
          <ac:spMkLst>
            <pc:docMk/>
            <pc:sldMk cId="1672764245" sldId="269"/>
            <ac:spMk id="2" creationId="{99A31738-DEB4-F4E1-70C3-80AC77614E13}"/>
          </ac:spMkLst>
        </pc:spChg>
      </pc:sldChg>
      <pc:sldChg chg="modSp add mod">
        <pc:chgData name="Vernon Leigh" userId="918c6f39-c291-430c-ba7b-2773449ea29a" providerId="ADAL" clId="{E3B2749C-163D-5941-BA0B-9DDF54A50E9E}" dt="2025-02-15T14:02:54.155" v="558" actId="20577"/>
        <pc:sldMkLst>
          <pc:docMk/>
          <pc:sldMk cId="1171697037" sldId="270"/>
        </pc:sldMkLst>
        <pc:spChg chg="mod">
          <ac:chgData name="Vernon Leigh" userId="918c6f39-c291-430c-ba7b-2773449ea29a" providerId="ADAL" clId="{E3B2749C-163D-5941-BA0B-9DDF54A50E9E}" dt="2025-02-15T14:02:54.155" v="558" actId="20577"/>
          <ac:spMkLst>
            <pc:docMk/>
            <pc:sldMk cId="1171697037" sldId="270"/>
            <ac:spMk id="2" creationId="{655578B0-F49C-7E8F-7C03-20218B6CBBC2}"/>
          </ac:spMkLst>
        </pc:spChg>
      </pc:sldChg>
      <pc:sldChg chg="modSp add mod">
        <pc:chgData name="Vernon Leigh" userId="918c6f39-c291-430c-ba7b-2773449ea29a" providerId="ADAL" clId="{E3B2749C-163D-5941-BA0B-9DDF54A50E9E}" dt="2025-02-15T14:03:48.242" v="618" actId="20577"/>
        <pc:sldMkLst>
          <pc:docMk/>
          <pc:sldMk cId="2661476363" sldId="271"/>
        </pc:sldMkLst>
        <pc:spChg chg="mod">
          <ac:chgData name="Vernon Leigh" userId="918c6f39-c291-430c-ba7b-2773449ea29a" providerId="ADAL" clId="{E3B2749C-163D-5941-BA0B-9DDF54A50E9E}" dt="2025-02-15T14:03:48.242" v="618" actId="20577"/>
          <ac:spMkLst>
            <pc:docMk/>
            <pc:sldMk cId="2661476363" sldId="271"/>
            <ac:spMk id="2" creationId="{DC5C9C69-9534-BEB0-E5AF-9D829F425952}"/>
          </ac:spMkLst>
        </pc:spChg>
      </pc:sldChg>
      <pc:sldChg chg="modSp add mod">
        <pc:chgData name="Vernon Leigh" userId="918c6f39-c291-430c-ba7b-2773449ea29a" providerId="ADAL" clId="{E3B2749C-163D-5941-BA0B-9DDF54A50E9E}" dt="2025-02-15T14:04:01.286" v="628" actId="20577"/>
        <pc:sldMkLst>
          <pc:docMk/>
          <pc:sldMk cId="50716429" sldId="272"/>
        </pc:sldMkLst>
        <pc:spChg chg="mod">
          <ac:chgData name="Vernon Leigh" userId="918c6f39-c291-430c-ba7b-2773449ea29a" providerId="ADAL" clId="{E3B2749C-163D-5941-BA0B-9DDF54A50E9E}" dt="2025-02-15T14:04:01.286" v="628" actId="20577"/>
          <ac:spMkLst>
            <pc:docMk/>
            <pc:sldMk cId="50716429" sldId="272"/>
            <ac:spMk id="2" creationId="{A049F5CA-3FF7-9546-1377-1B8BE5CB6F8F}"/>
          </ac:spMkLst>
        </pc:spChg>
      </pc:sldChg>
      <pc:sldChg chg="modSp add mod">
        <pc:chgData name="Vernon Leigh" userId="918c6f39-c291-430c-ba7b-2773449ea29a" providerId="ADAL" clId="{E3B2749C-163D-5941-BA0B-9DDF54A50E9E}" dt="2025-02-15T14:04:09.076" v="638" actId="20577"/>
        <pc:sldMkLst>
          <pc:docMk/>
          <pc:sldMk cId="2078217630" sldId="273"/>
        </pc:sldMkLst>
        <pc:spChg chg="mod">
          <ac:chgData name="Vernon Leigh" userId="918c6f39-c291-430c-ba7b-2773449ea29a" providerId="ADAL" clId="{E3B2749C-163D-5941-BA0B-9DDF54A50E9E}" dt="2025-02-15T14:04:09.076" v="638" actId="20577"/>
          <ac:spMkLst>
            <pc:docMk/>
            <pc:sldMk cId="2078217630" sldId="273"/>
            <ac:spMk id="2" creationId="{0F336B51-02D0-D4C5-13C2-59185A2089AF}"/>
          </ac:spMkLst>
        </pc:spChg>
      </pc:sldChg>
      <pc:sldChg chg="modSp add mod">
        <pc:chgData name="Vernon Leigh" userId="918c6f39-c291-430c-ba7b-2773449ea29a" providerId="ADAL" clId="{E3B2749C-163D-5941-BA0B-9DDF54A50E9E}" dt="2025-02-15T14:04:16.212" v="644" actId="20577"/>
        <pc:sldMkLst>
          <pc:docMk/>
          <pc:sldMk cId="913941978" sldId="274"/>
        </pc:sldMkLst>
        <pc:spChg chg="mod">
          <ac:chgData name="Vernon Leigh" userId="918c6f39-c291-430c-ba7b-2773449ea29a" providerId="ADAL" clId="{E3B2749C-163D-5941-BA0B-9DDF54A50E9E}" dt="2025-02-15T14:04:16.212" v="644" actId="20577"/>
          <ac:spMkLst>
            <pc:docMk/>
            <pc:sldMk cId="913941978" sldId="274"/>
            <ac:spMk id="2" creationId="{A0EBF2DB-727F-B732-D1B0-40C77D62674E}"/>
          </ac:spMkLst>
        </pc:spChg>
      </pc:sldChg>
      <pc:sldChg chg="modSp add mod">
        <pc:chgData name="Vernon Leigh" userId="918c6f39-c291-430c-ba7b-2773449ea29a" providerId="ADAL" clId="{E3B2749C-163D-5941-BA0B-9DDF54A50E9E}" dt="2025-02-15T14:04:40.246" v="669" actId="20577"/>
        <pc:sldMkLst>
          <pc:docMk/>
          <pc:sldMk cId="1033450359" sldId="275"/>
        </pc:sldMkLst>
        <pc:spChg chg="mod">
          <ac:chgData name="Vernon Leigh" userId="918c6f39-c291-430c-ba7b-2773449ea29a" providerId="ADAL" clId="{E3B2749C-163D-5941-BA0B-9DDF54A50E9E}" dt="2025-02-15T14:04:40.246" v="669" actId="20577"/>
          <ac:spMkLst>
            <pc:docMk/>
            <pc:sldMk cId="1033450359" sldId="275"/>
            <ac:spMk id="2" creationId="{3A9C347B-EFF1-F5CA-83E3-BFCDE229CCBE}"/>
          </ac:spMkLst>
        </pc:spChg>
      </pc:sldChg>
      <pc:sldChg chg="modSp add mod">
        <pc:chgData name="Vernon Leigh" userId="918c6f39-c291-430c-ba7b-2773449ea29a" providerId="ADAL" clId="{E3B2749C-163D-5941-BA0B-9DDF54A50E9E}" dt="2025-02-15T14:04:46.007" v="677" actId="20577"/>
        <pc:sldMkLst>
          <pc:docMk/>
          <pc:sldMk cId="1777235724" sldId="276"/>
        </pc:sldMkLst>
        <pc:spChg chg="mod">
          <ac:chgData name="Vernon Leigh" userId="918c6f39-c291-430c-ba7b-2773449ea29a" providerId="ADAL" clId="{E3B2749C-163D-5941-BA0B-9DDF54A50E9E}" dt="2025-02-15T14:04:46.007" v="677" actId="20577"/>
          <ac:spMkLst>
            <pc:docMk/>
            <pc:sldMk cId="1777235724" sldId="276"/>
            <ac:spMk id="2" creationId="{9D00CA92-85F3-F13E-CFDD-5AA3F7C39DF3}"/>
          </ac:spMkLst>
        </pc:spChg>
      </pc:sldChg>
      <pc:sldChg chg="modSp add mod">
        <pc:chgData name="Vernon Leigh" userId="918c6f39-c291-430c-ba7b-2773449ea29a" providerId="ADAL" clId="{E3B2749C-163D-5941-BA0B-9DDF54A50E9E}" dt="2025-02-15T14:04:59.288" v="713" actId="6549"/>
        <pc:sldMkLst>
          <pc:docMk/>
          <pc:sldMk cId="3380905253" sldId="277"/>
        </pc:sldMkLst>
        <pc:spChg chg="mod">
          <ac:chgData name="Vernon Leigh" userId="918c6f39-c291-430c-ba7b-2773449ea29a" providerId="ADAL" clId="{E3B2749C-163D-5941-BA0B-9DDF54A50E9E}" dt="2025-02-15T14:04:59.288" v="713" actId="6549"/>
          <ac:spMkLst>
            <pc:docMk/>
            <pc:sldMk cId="3380905253" sldId="277"/>
            <ac:spMk id="2" creationId="{D82F11C4-862D-8E85-7A44-FBA05551D9F9}"/>
          </ac:spMkLst>
        </pc:spChg>
      </pc:sldChg>
      <pc:sldChg chg="modSp add mod">
        <pc:chgData name="Vernon Leigh" userId="918c6f39-c291-430c-ba7b-2773449ea29a" providerId="ADAL" clId="{E3B2749C-163D-5941-BA0B-9DDF54A50E9E}" dt="2025-02-15T14:06:45.464" v="824" actId="20577"/>
        <pc:sldMkLst>
          <pc:docMk/>
          <pc:sldMk cId="1712809277" sldId="278"/>
        </pc:sldMkLst>
        <pc:spChg chg="mod">
          <ac:chgData name="Vernon Leigh" userId="918c6f39-c291-430c-ba7b-2773449ea29a" providerId="ADAL" clId="{E3B2749C-163D-5941-BA0B-9DDF54A50E9E}" dt="2025-02-15T14:06:45.464" v="824" actId="20577"/>
          <ac:spMkLst>
            <pc:docMk/>
            <pc:sldMk cId="1712809277" sldId="278"/>
            <ac:spMk id="2" creationId="{07A95DC0-44DE-8CE6-B112-1FC1605B8FA6}"/>
          </ac:spMkLst>
        </pc:spChg>
      </pc:sldChg>
      <pc:sldChg chg="modSp add mod">
        <pc:chgData name="Vernon Leigh" userId="918c6f39-c291-430c-ba7b-2773449ea29a" providerId="ADAL" clId="{E3B2749C-163D-5941-BA0B-9DDF54A50E9E}" dt="2025-02-15T14:06:56.312" v="847" actId="20577"/>
        <pc:sldMkLst>
          <pc:docMk/>
          <pc:sldMk cId="3568816090" sldId="279"/>
        </pc:sldMkLst>
        <pc:spChg chg="mod">
          <ac:chgData name="Vernon Leigh" userId="918c6f39-c291-430c-ba7b-2773449ea29a" providerId="ADAL" clId="{E3B2749C-163D-5941-BA0B-9DDF54A50E9E}" dt="2025-02-15T14:06:56.312" v="847" actId="20577"/>
          <ac:spMkLst>
            <pc:docMk/>
            <pc:sldMk cId="3568816090" sldId="279"/>
            <ac:spMk id="2" creationId="{79241CEE-95BE-F081-D710-4ECEE7B74DA5}"/>
          </ac:spMkLst>
        </pc:spChg>
      </pc:sldChg>
      <pc:sldChg chg="modSp add mod">
        <pc:chgData name="Vernon Leigh" userId="918c6f39-c291-430c-ba7b-2773449ea29a" providerId="ADAL" clId="{E3B2749C-163D-5941-BA0B-9DDF54A50E9E}" dt="2025-02-15T14:07:49.231" v="884" actId="20577"/>
        <pc:sldMkLst>
          <pc:docMk/>
          <pc:sldMk cId="2855456227" sldId="280"/>
        </pc:sldMkLst>
        <pc:spChg chg="mod">
          <ac:chgData name="Vernon Leigh" userId="918c6f39-c291-430c-ba7b-2773449ea29a" providerId="ADAL" clId="{E3B2749C-163D-5941-BA0B-9DDF54A50E9E}" dt="2025-02-15T14:07:49.231" v="884" actId="20577"/>
          <ac:spMkLst>
            <pc:docMk/>
            <pc:sldMk cId="2855456227" sldId="280"/>
            <ac:spMk id="2" creationId="{0805C7F1-5566-7184-726A-D6D555735A73}"/>
          </ac:spMkLst>
        </pc:spChg>
      </pc:sldChg>
      <pc:sldChg chg="modSp add mod">
        <pc:chgData name="Vernon Leigh" userId="918c6f39-c291-430c-ba7b-2773449ea29a" providerId="ADAL" clId="{E3B2749C-163D-5941-BA0B-9DDF54A50E9E}" dt="2025-02-15T14:09:06.528" v="985" actId="20577"/>
        <pc:sldMkLst>
          <pc:docMk/>
          <pc:sldMk cId="2841693300" sldId="281"/>
        </pc:sldMkLst>
        <pc:spChg chg="mod">
          <ac:chgData name="Vernon Leigh" userId="918c6f39-c291-430c-ba7b-2773449ea29a" providerId="ADAL" clId="{E3B2749C-163D-5941-BA0B-9DDF54A50E9E}" dt="2025-02-15T14:09:06.528" v="985" actId="20577"/>
          <ac:spMkLst>
            <pc:docMk/>
            <pc:sldMk cId="2841693300" sldId="281"/>
            <ac:spMk id="2" creationId="{0227ECED-D0BD-87CF-B585-0D965CD805E0}"/>
          </ac:spMkLst>
        </pc:spChg>
      </pc:sldChg>
      <pc:sldChg chg="modSp add mod">
        <pc:chgData name="Vernon Leigh" userId="918c6f39-c291-430c-ba7b-2773449ea29a" providerId="ADAL" clId="{E3B2749C-163D-5941-BA0B-9DDF54A50E9E}" dt="2025-02-15T14:08:42.121" v="971" actId="20577"/>
        <pc:sldMkLst>
          <pc:docMk/>
          <pc:sldMk cId="1223567909" sldId="282"/>
        </pc:sldMkLst>
        <pc:spChg chg="mod">
          <ac:chgData name="Vernon Leigh" userId="918c6f39-c291-430c-ba7b-2773449ea29a" providerId="ADAL" clId="{E3B2749C-163D-5941-BA0B-9DDF54A50E9E}" dt="2025-02-15T14:08:42.121" v="971" actId="20577"/>
          <ac:spMkLst>
            <pc:docMk/>
            <pc:sldMk cId="1223567909" sldId="282"/>
            <ac:spMk id="2" creationId="{273CC05D-6B07-435A-D7E3-A5334DC8124F}"/>
          </ac:spMkLst>
        </pc:spChg>
      </pc:sldChg>
      <pc:sldChg chg="modSp add mod">
        <pc:chgData name="Vernon Leigh" userId="918c6f39-c291-430c-ba7b-2773449ea29a" providerId="ADAL" clId="{E3B2749C-163D-5941-BA0B-9DDF54A50E9E}" dt="2025-02-15T14:09:23.220" v="1014" actId="20577"/>
        <pc:sldMkLst>
          <pc:docMk/>
          <pc:sldMk cId="952369986" sldId="283"/>
        </pc:sldMkLst>
        <pc:spChg chg="mod">
          <ac:chgData name="Vernon Leigh" userId="918c6f39-c291-430c-ba7b-2773449ea29a" providerId="ADAL" clId="{E3B2749C-163D-5941-BA0B-9DDF54A50E9E}" dt="2025-02-15T14:09:23.220" v="1014" actId="20577"/>
          <ac:spMkLst>
            <pc:docMk/>
            <pc:sldMk cId="952369986" sldId="283"/>
            <ac:spMk id="2" creationId="{11CB8E60-2949-7949-EB83-05A5A40D762B}"/>
          </ac:spMkLst>
        </pc:spChg>
      </pc:sldChg>
      <pc:sldChg chg="modSp add mod">
        <pc:chgData name="Vernon Leigh" userId="918c6f39-c291-430c-ba7b-2773449ea29a" providerId="ADAL" clId="{E3B2749C-163D-5941-BA0B-9DDF54A50E9E}" dt="2025-02-15T14:09:50.127" v="1074" actId="20577"/>
        <pc:sldMkLst>
          <pc:docMk/>
          <pc:sldMk cId="2686577908" sldId="284"/>
        </pc:sldMkLst>
        <pc:spChg chg="mod">
          <ac:chgData name="Vernon Leigh" userId="918c6f39-c291-430c-ba7b-2773449ea29a" providerId="ADAL" clId="{E3B2749C-163D-5941-BA0B-9DDF54A50E9E}" dt="2025-02-15T14:09:50.127" v="1074" actId="20577"/>
          <ac:spMkLst>
            <pc:docMk/>
            <pc:sldMk cId="2686577908" sldId="284"/>
            <ac:spMk id="2" creationId="{8CA2C0E6-817E-FC93-601E-D8B5B804D08C}"/>
          </ac:spMkLst>
        </pc:spChg>
      </pc:sldChg>
      <pc:sldChg chg="modSp add mod">
        <pc:chgData name="Vernon Leigh" userId="918c6f39-c291-430c-ba7b-2773449ea29a" providerId="ADAL" clId="{E3B2749C-163D-5941-BA0B-9DDF54A50E9E}" dt="2025-02-15T14:10:09.328" v="1111" actId="20577"/>
        <pc:sldMkLst>
          <pc:docMk/>
          <pc:sldMk cId="3408207663" sldId="285"/>
        </pc:sldMkLst>
        <pc:spChg chg="mod">
          <ac:chgData name="Vernon Leigh" userId="918c6f39-c291-430c-ba7b-2773449ea29a" providerId="ADAL" clId="{E3B2749C-163D-5941-BA0B-9DDF54A50E9E}" dt="2025-02-15T14:10:09.328" v="1111" actId="20577"/>
          <ac:spMkLst>
            <pc:docMk/>
            <pc:sldMk cId="3408207663" sldId="285"/>
            <ac:spMk id="2" creationId="{4D857405-05CA-B972-A64D-4EB246E9900E}"/>
          </ac:spMkLst>
        </pc:spChg>
      </pc:sldChg>
      <pc:sldChg chg="modSp add mod">
        <pc:chgData name="Vernon Leigh" userId="918c6f39-c291-430c-ba7b-2773449ea29a" providerId="ADAL" clId="{E3B2749C-163D-5941-BA0B-9DDF54A50E9E}" dt="2025-02-15T14:10:41.175" v="1184" actId="20577"/>
        <pc:sldMkLst>
          <pc:docMk/>
          <pc:sldMk cId="2431957391" sldId="286"/>
        </pc:sldMkLst>
        <pc:spChg chg="mod">
          <ac:chgData name="Vernon Leigh" userId="918c6f39-c291-430c-ba7b-2773449ea29a" providerId="ADAL" clId="{E3B2749C-163D-5941-BA0B-9DDF54A50E9E}" dt="2025-02-15T14:10:41.175" v="1184" actId="20577"/>
          <ac:spMkLst>
            <pc:docMk/>
            <pc:sldMk cId="2431957391" sldId="286"/>
            <ac:spMk id="2" creationId="{5288C5F8-9B8F-AB22-152C-FD3C3921E8E2}"/>
          </ac:spMkLst>
        </pc:spChg>
      </pc:sldChg>
      <pc:sldChg chg="modSp add mod">
        <pc:chgData name="Vernon Leigh" userId="918c6f39-c291-430c-ba7b-2773449ea29a" providerId="ADAL" clId="{E3B2749C-163D-5941-BA0B-9DDF54A50E9E}" dt="2025-02-15T14:12:02.916" v="1293" actId="20577"/>
        <pc:sldMkLst>
          <pc:docMk/>
          <pc:sldMk cId="420227918" sldId="287"/>
        </pc:sldMkLst>
        <pc:spChg chg="mod">
          <ac:chgData name="Vernon Leigh" userId="918c6f39-c291-430c-ba7b-2773449ea29a" providerId="ADAL" clId="{E3B2749C-163D-5941-BA0B-9DDF54A50E9E}" dt="2025-02-15T14:12:02.916" v="1293" actId="20577"/>
          <ac:spMkLst>
            <pc:docMk/>
            <pc:sldMk cId="420227918" sldId="287"/>
            <ac:spMk id="2" creationId="{EC123149-59D3-D389-46E4-ADD20D795844}"/>
          </ac:spMkLst>
        </pc:spChg>
      </pc:sldChg>
      <pc:sldChg chg="modSp add mod">
        <pc:chgData name="Vernon Leigh" userId="918c6f39-c291-430c-ba7b-2773449ea29a" providerId="ADAL" clId="{E3B2749C-163D-5941-BA0B-9DDF54A50E9E}" dt="2025-03-04T09:41:57.545" v="2229" actId="20577"/>
        <pc:sldMkLst>
          <pc:docMk/>
          <pc:sldMk cId="1699192537" sldId="288"/>
        </pc:sldMkLst>
        <pc:spChg chg="mod">
          <ac:chgData name="Vernon Leigh" userId="918c6f39-c291-430c-ba7b-2773449ea29a" providerId="ADAL" clId="{E3B2749C-163D-5941-BA0B-9DDF54A50E9E}" dt="2025-03-04T09:41:57.545" v="2229" actId="20577"/>
          <ac:spMkLst>
            <pc:docMk/>
            <pc:sldMk cId="1699192537" sldId="288"/>
            <ac:spMk id="2" creationId="{FD90FFFE-B07C-A247-08C5-773415A33753}"/>
          </ac:spMkLst>
        </pc:spChg>
      </pc:sldChg>
      <pc:sldChg chg="modSp add mod">
        <pc:chgData name="Vernon Leigh" userId="918c6f39-c291-430c-ba7b-2773449ea29a" providerId="ADAL" clId="{E3B2749C-163D-5941-BA0B-9DDF54A50E9E}" dt="2025-02-15T14:16:21.927" v="1931" actId="6549"/>
        <pc:sldMkLst>
          <pc:docMk/>
          <pc:sldMk cId="331983601" sldId="289"/>
        </pc:sldMkLst>
        <pc:spChg chg="mod">
          <ac:chgData name="Vernon Leigh" userId="918c6f39-c291-430c-ba7b-2773449ea29a" providerId="ADAL" clId="{E3B2749C-163D-5941-BA0B-9DDF54A50E9E}" dt="2025-02-15T14:14:27.607" v="1611" actId="20577"/>
          <ac:spMkLst>
            <pc:docMk/>
            <pc:sldMk cId="331983601" sldId="289"/>
            <ac:spMk id="2" creationId="{F0624790-09AA-5070-9BB7-BDAC1AF80826}"/>
          </ac:spMkLst>
        </pc:spChg>
        <pc:spChg chg="mod">
          <ac:chgData name="Vernon Leigh" userId="918c6f39-c291-430c-ba7b-2773449ea29a" providerId="ADAL" clId="{E3B2749C-163D-5941-BA0B-9DDF54A50E9E}" dt="2025-02-15T14:16:21.927" v="1931" actId="6549"/>
          <ac:spMkLst>
            <pc:docMk/>
            <pc:sldMk cId="331983601" sldId="289"/>
            <ac:spMk id="4" creationId="{F9173614-0AAB-482F-976A-A0F8BE37EB1B}"/>
          </ac:spMkLst>
        </pc:spChg>
      </pc:sldChg>
      <pc:sldChg chg="modSp add mod">
        <pc:chgData name="Vernon Leigh" userId="918c6f39-c291-430c-ba7b-2773449ea29a" providerId="ADAL" clId="{E3B2749C-163D-5941-BA0B-9DDF54A50E9E}" dt="2025-02-15T14:16:24.592" v="1932"/>
        <pc:sldMkLst>
          <pc:docMk/>
          <pc:sldMk cId="1466288746" sldId="290"/>
        </pc:sldMkLst>
        <pc:spChg chg="mod">
          <ac:chgData name="Vernon Leigh" userId="918c6f39-c291-430c-ba7b-2773449ea29a" providerId="ADAL" clId="{E3B2749C-163D-5941-BA0B-9DDF54A50E9E}" dt="2025-02-15T14:15:13.934" v="1767" actId="20577"/>
          <ac:spMkLst>
            <pc:docMk/>
            <pc:sldMk cId="1466288746" sldId="290"/>
            <ac:spMk id="2" creationId="{EB616AAC-6CB4-8FA6-5946-D1EDE45DBA91}"/>
          </ac:spMkLst>
        </pc:spChg>
        <pc:spChg chg="mod">
          <ac:chgData name="Vernon Leigh" userId="918c6f39-c291-430c-ba7b-2773449ea29a" providerId="ADAL" clId="{E3B2749C-163D-5941-BA0B-9DDF54A50E9E}" dt="2025-02-15T14:16:24.592" v="1932"/>
          <ac:spMkLst>
            <pc:docMk/>
            <pc:sldMk cId="1466288746" sldId="290"/>
            <ac:spMk id="4" creationId="{37AA8280-C3D3-FE31-8F9F-0E6687716879}"/>
          </ac:spMkLst>
        </pc:spChg>
      </pc:sldChg>
      <pc:sldChg chg="modSp add mod">
        <pc:chgData name="Vernon Leigh" userId="918c6f39-c291-430c-ba7b-2773449ea29a" providerId="ADAL" clId="{E3B2749C-163D-5941-BA0B-9DDF54A50E9E}" dt="2025-02-15T14:16:27.543" v="1933"/>
        <pc:sldMkLst>
          <pc:docMk/>
          <pc:sldMk cId="4177207095" sldId="291"/>
        </pc:sldMkLst>
        <pc:spChg chg="mod">
          <ac:chgData name="Vernon Leigh" userId="918c6f39-c291-430c-ba7b-2773449ea29a" providerId="ADAL" clId="{E3B2749C-163D-5941-BA0B-9DDF54A50E9E}" dt="2025-02-15T14:15:49.703" v="1890" actId="27636"/>
          <ac:spMkLst>
            <pc:docMk/>
            <pc:sldMk cId="4177207095" sldId="291"/>
            <ac:spMk id="2" creationId="{762E6BF9-0E88-D311-1C6B-801CDD5F0D21}"/>
          </ac:spMkLst>
        </pc:spChg>
        <pc:spChg chg="mod">
          <ac:chgData name="Vernon Leigh" userId="918c6f39-c291-430c-ba7b-2773449ea29a" providerId="ADAL" clId="{E3B2749C-163D-5941-BA0B-9DDF54A50E9E}" dt="2025-02-15T14:16:27.543" v="1933"/>
          <ac:spMkLst>
            <pc:docMk/>
            <pc:sldMk cId="4177207095" sldId="291"/>
            <ac:spMk id="4" creationId="{46E3628D-F934-5560-3057-B22E9F2F31EF}"/>
          </ac:spMkLst>
        </pc:spChg>
      </pc:sldChg>
      <pc:sldChg chg="modSp add mod ord">
        <pc:chgData name="Vernon Leigh" userId="918c6f39-c291-430c-ba7b-2773449ea29a" providerId="ADAL" clId="{E3B2749C-163D-5941-BA0B-9DDF54A50E9E}" dt="2025-03-04T09:48:23.128" v="2569" actId="20578"/>
        <pc:sldMkLst>
          <pc:docMk/>
          <pc:sldMk cId="1943059862" sldId="292"/>
        </pc:sldMkLst>
        <pc:spChg chg="mod">
          <ac:chgData name="Vernon Leigh" userId="918c6f39-c291-430c-ba7b-2773449ea29a" providerId="ADAL" clId="{E3B2749C-163D-5941-BA0B-9DDF54A50E9E}" dt="2025-03-04T09:47:30.614" v="2477" actId="20577"/>
          <ac:spMkLst>
            <pc:docMk/>
            <pc:sldMk cId="1943059862" sldId="292"/>
            <ac:spMk id="2" creationId="{EE117A69-690B-8F6E-9255-2B23AF1E248A}"/>
          </ac:spMkLst>
        </pc:spChg>
        <pc:spChg chg="mod">
          <ac:chgData name="Vernon Leigh" userId="918c6f39-c291-430c-ba7b-2773449ea29a" providerId="ADAL" clId="{E3B2749C-163D-5941-BA0B-9DDF54A50E9E}" dt="2025-02-15T14:17:24.866" v="2029" actId="20577"/>
          <ac:spMkLst>
            <pc:docMk/>
            <pc:sldMk cId="1943059862" sldId="292"/>
            <ac:spMk id="4" creationId="{0B7E6819-CAC5-1B18-0414-AB537E980522}"/>
          </ac:spMkLst>
        </pc:spChg>
        <pc:spChg chg="mod">
          <ac:chgData name="Vernon Leigh" userId="918c6f39-c291-430c-ba7b-2773449ea29a" providerId="ADAL" clId="{E3B2749C-163D-5941-BA0B-9DDF54A50E9E}" dt="2025-02-15T14:18:03.473" v="2123" actId="20577"/>
          <ac:spMkLst>
            <pc:docMk/>
            <pc:sldMk cId="1943059862" sldId="292"/>
            <ac:spMk id="5" creationId="{23166794-66FD-1391-7C5A-8D313B11838B}"/>
          </ac:spMkLst>
        </pc:spChg>
      </pc:sldChg>
      <pc:sldChg chg="modSp add mod ord">
        <pc:chgData name="Vernon Leigh" userId="918c6f39-c291-430c-ba7b-2773449ea29a" providerId="ADAL" clId="{E3B2749C-163D-5941-BA0B-9DDF54A50E9E}" dt="2025-03-04T09:47:51.200" v="2498" actId="20577"/>
        <pc:sldMkLst>
          <pc:docMk/>
          <pc:sldMk cId="3068465982" sldId="293"/>
        </pc:sldMkLst>
        <pc:spChg chg="mod">
          <ac:chgData name="Vernon Leigh" userId="918c6f39-c291-430c-ba7b-2773449ea29a" providerId="ADAL" clId="{E3B2749C-163D-5941-BA0B-9DDF54A50E9E}" dt="2025-03-04T09:47:51.200" v="2498" actId="20577"/>
          <ac:spMkLst>
            <pc:docMk/>
            <pc:sldMk cId="3068465982" sldId="293"/>
            <ac:spMk id="2" creationId="{4504420A-8B00-4357-CD5A-AC332A948598}"/>
          </ac:spMkLst>
        </pc:spChg>
      </pc:sldChg>
      <pc:sldChg chg="modSp add mod ord">
        <pc:chgData name="Vernon Leigh" userId="918c6f39-c291-430c-ba7b-2773449ea29a" providerId="ADAL" clId="{E3B2749C-163D-5941-BA0B-9DDF54A50E9E}" dt="2025-03-04T09:43:36.472" v="2433" actId="20577"/>
        <pc:sldMkLst>
          <pc:docMk/>
          <pc:sldMk cId="3919253176" sldId="294"/>
        </pc:sldMkLst>
        <pc:spChg chg="mod">
          <ac:chgData name="Vernon Leigh" userId="918c6f39-c291-430c-ba7b-2773449ea29a" providerId="ADAL" clId="{E3B2749C-163D-5941-BA0B-9DDF54A50E9E}" dt="2025-03-04T09:43:07.461" v="2348" actId="20577"/>
          <ac:spMkLst>
            <pc:docMk/>
            <pc:sldMk cId="3919253176" sldId="294"/>
            <ac:spMk id="2" creationId="{80374AA3-5E64-03E8-E7DC-837B37EFF2CF}"/>
          </ac:spMkLst>
        </pc:spChg>
        <pc:spChg chg="mod">
          <ac:chgData name="Vernon Leigh" userId="918c6f39-c291-430c-ba7b-2773449ea29a" providerId="ADAL" clId="{E3B2749C-163D-5941-BA0B-9DDF54A50E9E}" dt="2025-03-04T09:43:36.472" v="2433" actId="20577"/>
          <ac:spMkLst>
            <pc:docMk/>
            <pc:sldMk cId="3919253176" sldId="294"/>
            <ac:spMk id="3" creationId="{EBE23ECA-67BD-74EB-C632-D4156638E71D}"/>
          </ac:spMkLst>
        </pc:spChg>
      </pc:sldChg>
      <pc:sldChg chg="modSp add del mod">
        <pc:chgData name="Vernon Leigh" userId="918c6f39-c291-430c-ba7b-2773449ea29a" providerId="ADAL" clId="{E3B2749C-163D-5941-BA0B-9DDF54A50E9E}" dt="2025-03-04T09:44:47.696" v="2449" actId="2696"/>
        <pc:sldMkLst>
          <pc:docMk/>
          <pc:sldMk cId="2589581613" sldId="295"/>
        </pc:sldMkLst>
        <pc:spChg chg="mod">
          <ac:chgData name="Vernon Leigh" userId="918c6f39-c291-430c-ba7b-2773449ea29a" providerId="ADAL" clId="{E3B2749C-163D-5941-BA0B-9DDF54A50E9E}" dt="2025-03-04T09:44:18.641" v="2448" actId="20577"/>
          <ac:spMkLst>
            <pc:docMk/>
            <pc:sldMk cId="2589581613" sldId="295"/>
            <ac:spMk id="2" creationId="{BCE583C1-CD45-C170-4934-A44935A29D98}"/>
          </ac:spMkLst>
        </pc:spChg>
      </pc:sldChg>
      <pc:sldChg chg="modSp add mod ord">
        <pc:chgData name="Vernon Leigh" userId="918c6f39-c291-430c-ba7b-2773449ea29a" providerId="ADAL" clId="{E3B2749C-163D-5941-BA0B-9DDF54A50E9E}" dt="2025-03-04T09:48:24.862" v="2570" actId="20578"/>
        <pc:sldMkLst>
          <pc:docMk/>
          <pc:sldMk cId="2603817138" sldId="295"/>
        </pc:sldMkLst>
        <pc:spChg chg="mod">
          <ac:chgData name="Vernon Leigh" userId="918c6f39-c291-430c-ba7b-2773449ea29a" providerId="ADAL" clId="{E3B2749C-163D-5941-BA0B-9DDF54A50E9E}" dt="2025-03-04T09:48:13.548" v="2568" actId="20577"/>
          <ac:spMkLst>
            <pc:docMk/>
            <pc:sldMk cId="2603817138" sldId="295"/>
            <ac:spMk id="2" creationId="{A03DFB17-7C33-2C11-A7A5-E993FA1BDC1E}"/>
          </ac:spMkLst>
        </pc:spChg>
      </pc:sldChg>
      <pc:sldChg chg="modSp add mod">
        <pc:chgData name="Vernon Leigh" userId="918c6f39-c291-430c-ba7b-2773449ea29a" providerId="ADAL" clId="{E3B2749C-163D-5941-BA0B-9DDF54A50E9E}" dt="2025-03-04T09:48:57.067" v="2613" actId="20577"/>
        <pc:sldMkLst>
          <pc:docMk/>
          <pc:sldMk cId="4094660430" sldId="296"/>
        </pc:sldMkLst>
        <pc:spChg chg="mod">
          <ac:chgData name="Vernon Leigh" userId="918c6f39-c291-430c-ba7b-2773449ea29a" providerId="ADAL" clId="{E3B2749C-163D-5941-BA0B-9DDF54A50E9E}" dt="2025-03-04T09:48:57.067" v="2613" actId="20577"/>
          <ac:spMkLst>
            <pc:docMk/>
            <pc:sldMk cId="4094660430" sldId="296"/>
            <ac:spMk id="2" creationId="{01542BCD-4422-BD09-1E8F-E63E22F2875A}"/>
          </ac:spMkLst>
        </pc:spChg>
      </pc:sldChg>
      <pc:sldChg chg="modSp add mod">
        <pc:chgData name="Vernon Leigh" userId="918c6f39-c291-430c-ba7b-2773449ea29a" providerId="ADAL" clId="{E3B2749C-163D-5941-BA0B-9DDF54A50E9E}" dt="2025-03-04T09:49:17.461" v="2641" actId="20577"/>
        <pc:sldMkLst>
          <pc:docMk/>
          <pc:sldMk cId="930469937" sldId="297"/>
        </pc:sldMkLst>
        <pc:spChg chg="mod">
          <ac:chgData name="Vernon Leigh" userId="918c6f39-c291-430c-ba7b-2773449ea29a" providerId="ADAL" clId="{E3B2749C-163D-5941-BA0B-9DDF54A50E9E}" dt="2025-03-04T09:49:17.461" v="2641" actId="20577"/>
          <ac:spMkLst>
            <pc:docMk/>
            <pc:sldMk cId="930469937" sldId="297"/>
            <ac:spMk id="2" creationId="{97C5FB3D-23E0-E813-70CA-6F42FC8AB003}"/>
          </ac:spMkLst>
        </pc:spChg>
      </pc:sldChg>
      <pc:sldChg chg="modSp add mod">
        <pc:chgData name="Vernon Leigh" userId="918c6f39-c291-430c-ba7b-2773449ea29a" providerId="ADAL" clId="{E3B2749C-163D-5941-BA0B-9DDF54A50E9E}" dt="2025-03-04T09:49:32.695" v="2673" actId="20577"/>
        <pc:sldMkLst>
          <pc:docMk/>
          <pc:sldMk cId="1071583652" sldId="298"/>
        </pc:sldMkLst>
        <pc:spChg chg="mod">
          <ac:chgData name="Vernon Leigh" userId="918c6f39-c291-430c-ba7b-2773449ea29a" providerId="ADAL" clId="{E3B2749C-163D-5941-BA0B-9DDF54A50E9E}" dt="2025-03-04T09:49:32.695" v="2673" actId="20577"/>
          <ac:spMkLst>
            <pc:docMk/>
            <pc:sldMk cId="1071583652" sldId="298"/>
            <ac:spMk id="2" creationId="{6878D382-9AB4-69E5-4338-0AED206C7264}"/>
          </ac:spMkLst>
        </pc:spChg>
      </pc:sldChg>
      <pc:sldChg chg="modSp add mod">
        <pc:chgData name="Vernon Leigh" userId="918c6f39-c291-430c-ba7b-2773449ea29a" providerId="ADAL" clId="{E3B2749C-163D-5941-BA0B-9DDF54A50E9E}" dt="2025-03-04T09:49:50.621" v="2695" actId="20577"/>
        <pc:sldMkLst>
          <pc:docMk/>
          <pc:sldMk cId="4039053149" sldId="299"/>
        </pc:sldMkLst>
        <pc:spChg chg="mod">
          <ac:chgData name="Vernon Leigh" userId="918c6f39-c291-430c-ba7b-2773449ea29a" providerId="ADAL" clId="{E3B2749C-163D-5941-BA0B-9DDF54A50E9E}" dt="2025-03-04T09:49:50.621" v="2695" actId="20577"/>
          <ac:spMkLst>
            <pc:docMk/>
            <pc:sldMk cId="4039053149" sldId="299"/>
            <ac:spMk id="2" creationId="{0E0CA931-88E3-67E9-9D82-04158D24DAFD}"/>
          </ac:spMkLst>
        </pc:spChg>
      </pc:sldChg>
      <pc:sldChg chg="modSp add mod">
        <pc:chgData name="Vernon Leigh" userId="918c6f39-c291-430c-ba7b-2773449ea29a" providerId="ADAL" clId="{E3B2749C-163D-5941-BA0B-9DDF54A50E9E}" dt="2025-03-04T09:50:07.327" v="2729" actId="20577"/>
        <pc:sldMkLst>
          <pc:docMk/>
          <pc:sldMk cId="686971399" sldId="300"/>
        </pc:sldMkLst>
        <pc:spChg chg="mod">
          <ac:chgData name="Vernon Leigh" userId="918c6f39-c291-430c-ba7b-2773449ea29a" providerId="ADAL" clId="{E3B2749C-163D-5941-BA0B-9DDF54A50E9E}" dt="2025-03-04T09:50:07.327" v="2729" actId="20577"/>
          <ac:spMkLst>
            <pc:docMk/>
            <pc:sldMk cId="686971399" sldId="300"/>
            <ac:spMk id="2" creationId="{C8276096-5EE1-6235-AC88-90FF376DCDA8}"/>
          </ac:spMkLst>
        </pc:spChg>
      </pc:sldChg>
      <pc:sldChg chg="modSp add mod">
        <pc:chgData name="Vernon Leigh" userId="918c6f39-c291-430c-ba7b-2773449ea29a" providerId="ADAL" clId="{E3B2749C-163D-5941-BA0B-9DDF54A50E9E}" dt="2025-03-04T09:50:20.255" v="2757" actId="20577"/>
        <pc:sldMkLst>
          <pc:docMk/>
          <pc:sldMk cId="1898393484" sldId="301"/>
        </pc:sldMkLst>
        <pc:spChg chg="mod">
          <ac:chgData name="Vernon Leigh" userId="918c6f39-c291-430c-ba7b-2773449ea29a" providerId="ADAL" clId="{E3B2749C-163D-5941-BA0B-9DDF54A50E9E}" dt="2025-03-04T09:50:20.255" v="2757" actId="20577"/>
          <ac:spMkLst>
            <pc:docMk/>
            <pc:sldMk cId="1898393484" sldId="301"/>
            <ac:spMk id="2" creationId="{872D9D7C-A2C8-8A27-5641-047AEEE8C524}"/>
          </ac:spMkLst>
        </pc:spChg>
      </pc:sldChg>
      <pc:sldChg chg="modSp add mod">
        <pc:chgData name="Vernon Leigh" userId="918c6f39-c291-430c-ba7b-2773449ea29a" providerId="ADAL" clId="{E3B2749C-163D-5941-BA0B-9DDF54A50E9E}" dt="2025-03-04T09:51:50.091" v="2919" actId="20577"/>
        <pc:sldMkLst>
          <pc:docMk/>
          <pc:sldMk cId="3032012036" sldId="302"/>
        </pc:sldMkLst>
        <pc:spChg chg="mod">
          <ac:chgData name="Vernon Leigh" userId="918c6f39-c291-430c-ba7b-2773449ea29a" providerId="ADAL" clId="{E3B2749C-163D-5941-BA0B-9DDF54A50E9E}" dt="2025-03-04T09:51:50.091" v="2919" actId="20577"/>
          <ac:spMkLst>
            <pc:docMk/>
            <pc:sldMk cId="3032012036" sldId="302"/>
            <ac:spMk id="2" creationId="{3DCE9E28-43A0-5DB7-B728-32B89EAD4930}"/>
          </ac:spMkLst>
        </pc:spChg>
      </pc:sldChg>
      <pc:sldChg chg="modSp add mod">
        <pc:chgData name="Vernon Leigh" userId="918c6f39-c291-430c-ba7b-2773449ea29a" providerId="ADAL" clId="{E3B2749C-163D-5941-BA0B-9DDF54A50E9E}" dt="2025-03-04T09:52:04.184" v="2921" actId="20577"/>
        <pc:sldMkLst>
          <pc:docMk/>
          <pc:sldMk cId="3750760376" sldId="303"/>
        </pc:sldMkLst>
        <pc:spChg chg="mod">
          <ac:chgData name="Vernon Leigh" userId="918c6f39-c291-430c-ba7b-2773449ea29a" providerId="ADAL" clId="{E3B2749C-163D-5941-BA0B-9DDF54A50E9E}" dt="2025-03-04T09:52:04.184" v="2921" actId="20577"/>
          <ac:spMkLst>
            <pc:docMk/>
            <pc:sldMk cId="3750760376" sldId="303"/>
            <ac:spMk id="2" creationId="{C6DAB407-D3C3-8756-7F08-23A731C9F516}"/>
          </ac:spMkLst>
        </pc:spChg>
      </pc:sldChg>
      <pc:sldChg chg="modSp add mod">
        <pc:chgData name="Vernon Leigh" userId="918c6f39-c291-430c-ba7b-2773449ea29a" providerId="ADAL" clId="{E3B2749C-163D-5941-BA0B-9DDF54A50E9E}" dt="2025-03-04T09:52:21.759" v="2923" actId="20577"/>
        <pc:sldMkLst>
          <pc:docMk/>
          <pc:sldMk cId="2395091716" sldId="304"/>
        </pc:sldMkLst>
        <pc:spChg chg="mod">
          <ac:chgData name="Vernon Leigh" userId="918c6f39-c291-430c-ba7b-2773449ea29a" providerId="ADAL" clId="{E3B2749C-163D-5941-BA0B-9DDF54A50E9E}" dt="2025-03-04T09:52:21.759" v="2923" actId="20577"/>
          <ac:spMkLst>
            <pc:docMk/>
            <pc:sldMk cId="2395091716" sldId="304"/>
            <ac:spMk id="2" creationId="{5DC9F629-E448-70EF-54E3-94213501EC42}"/>
          </ac:spMkLst>
        </pc:spChg>
      </pc:sldChg>
      <pc:sldChg chg="modSp add mod">
        <pc:chgData name="Vernon Leigh" userId="918c6f39-c291-430c-ba7b-2773449ea29a" providerId="ADAL" clId="{E3B2749C-163D-5941-BA0B-9DDF54A50E9E}" dt="2025-03-04T09:52:40.669" v="2925" actId="20577"/>
        <pc:sldMkLst>
          <pc:docMk/>
          <pc:sldMk cId="3936607196" sldId="305"/>
        </pc:sldMkLst>
        <pc:spChg chg="mod">
          <ac:chgData name="Vernon Leigh" userId="918c6f39-c291-430c-ba7b-2773449ea29a" providerId="ADAL" clId="{E3B2749C-163D-5941-BA0B-9DDF54A50E9E}" dt="2025-03-04T09:52:40.669" v="2925" actId="20577"/>
          <ac:spMkLst>
            <pc:docMk/>
            <pc:sldMk cId="3936607196" sldId="305"/>
            <ac:spMk id="2" creationId="{EC545657-795C-2825-B362-7D4951765833}"/>
          </ac:spMkLst>
        </pc:spChg>
      </pc:sldChg>
      <pc:sldChg chg="modSp add mod">
        <pc:chgData name="Vernon Leigh" userId="918c6f39-c291-430c-ba7b-2773449ea29a" providerId="ADAL" clId="{E3B2749C-163D-5941-BA0B-9DDF54A50E9E}" dt="2025-03-04T09:53:11.273" v="2927" actId="20577"/>
        <pc:sldMkLst>
          <pc:docMk/>
          <pc:sldMk cId="483736678" sldId="306"/>
        </pc:sldMkLst>
        <pc:spChg chg="mod">
          <ac:chgData name="Vernon Leigh" userId="918c6f39-c291-430c-ba7b-2773449ea29a" providerId="ADAL" clId="{E3B2749C-163D-5941-BA0B-9DDF54A50E9E}" dt="2025-03-04T09:53:11.273" v="2927" actId="20577"/>
          <ac:spMkLst>
            <pc:docMk/>
            <pc:sldMk cId="483736678" sldId="306"/>
            <ac:spMk id="2" creationId="{48CDD5A6-2DF1-B7BF-B458-06356FB973F3}"/>
          </ac:spMkLst>
        </pc:spChg>
      </pc:sldChg>
      <pc:sldChg chg="modSp add mod">
        <pc:chgData name="Vernon Leigh" userId="918c6f39-c291-430c-ba7b-2773449ea29a" providerId="ADAL" clId="{E3B2749C-163D-5941-BA0B-9DDF54A50E9E}" dt="2025-03-04T09:53:34.631" v="2933" actId="20577"/>
        <pc:sldMkLst>
          <pc:docMk/>
          <pc:sldMk cId="772100808" sldId="307"/>
        </pc:sldMkLst>
        <pc:spChg chg="mod">
          <ac:chgData name="Vernon Leigh" userId="918c6f39-c291-430c-ba7b-2773449ea29a" providerId="ADAL" clId="{E3B2749C-163D-5941-BA0B-9DDF54A50E9E}" dt="2025-03-04T09:53:34.631" v="2933" actId="20577"/>
          <ac:spMkLst>
            <pc:docMk/>
            <pc:sldMk cId="772100808" sldId="307"/>
            <ac:spMk id="2" creationId="{2DF8F9DE-1AC8-B59E-C384-ADBF558739D9}"/>
          </ac:spMkLst>
        </pc:spChg>
      </pc:sldChg>
      <pc:sldChg chg="modSp add mod">
        <pc:chgData name="Vernon Leigh" userId="918c6f39-c291-430c-ba7b-2773449ea29a" providerId="ADAL" clId="{E3B2749C-163D-5941-BA0B-9DDF54A50E9E}" dt="2025-03-04T09:54:02.980" v="2935" actId="20577"/>
        <pc:sldMkLst>
          <pc:docMk/>
          <pc:sldMk cId="2342809212" sldId="308"/>
        </pc:sldMkLst>
        <pc:spChg chg="mod">
          <ac:chgData name="Vernon Leigh" userId="918c6f39-c291-430c-ba7b-2773449ea29a" providerId="ADAL" clId="{E3B2749C-163D-5941-BA0B-9DDF54A50E9E}" dt="2025-03-04T09:54:02.980" v="2935" actId="20577"/>
          <ac:spMkLst>
            <pc:docMk/>
            <pc:sldMk cId="2342809212" sldId="308"/>
            <ac:spMk id="2" creationId="{10B6A337-2390-0952-D51B-3C2AA61C89B0}"/>
          </ac:spMkLst>
        </pc:spChg>
      </pc:sldChg>
      <pc:sldChg chg="modSp add mod">
        <pc:chgData name="Vernon Leigh" userId="918c6f39-c291-430c-ba7b-2773449ea29a" providerId="ADAL" clId="{E3B2749C-163D-5941-BA0B-9DDF54A50E9E}" dt="2025-03-04T10:01:55.295" v="3355" actId="20577"/>
        <pc:sldMkLst>
          <pc:docMk/>
          <pc:sldMk cId="907644815" sldId="309"/>
        </pc:sldMkLst>
        <pc:spChg chg="mod">
          <ac:chgData name="Vernon Leigh" userId="918c6f39-c291-430c-ba7b-2773449ea29a" providerId="ADAL" clId="{E3B2749C-163D-5941-BA0B-9DDF54A50E9E}" dt="2025-03-04T10:01:55.295" v="3355" actId="20577"/>
          <ac:spMkLst>
            <pc:docMk/>
            <pc:sldMk cId="907644815" sldId="309"/>
            <ac:spMk id="2" creationId="{6FFFEC69-345E-FA7B-2698-BB61C915EBA6}"/>
          </ac:spMkLst>
        </pc:spChg>
        <pc:spChg chg="mod">
          <ac:chgData name="Vernon Leigh" userId="918c6f39-c291-430c-ba7b-2773449ea29a" providerId="ADAL" clId="{E3B2749C-163D-5941-BA0B-9DDF54A50E9E}" dt="2025-03-04T10:01:49.871" v="3352" actId="20577"/>
          <ac:spMkLst>
            <pc:docMk/>
            <pc:sldMk cId="907644815" sldId="309"/>
            <ac:spMk id="4" creationId="{E00E79F4-A14C-C3AB-0BBD-AEB7E8635BFD}"/>
          </ac:spMkLst>
        </pc:spChg>
        <pc:spChg chg="mod">
          <ac:chgData name="Vernon Leigh" userId="918c6f39-c291-430c-ba7b-2773449ea29a" providerId="ADAL" clId="{E3B2749C-163D-5941-BA0B-9DDF54A50E9E}" dt="2025-03-04T10:01:53.081" v="3353" actId="20577"/>
          <ac:spMkLst>
            <pc:docMk/>
            <pc:sldMk cId="907644815" sldId="309"/>
            <ac:spMk id="5" creationId="{237C4956-D577-9C86-E226-10FBD2E3C716}"/>
          </ac:spMkLst>
        </pc:spChg>
      </pc:sldChg>
      <pc:sldChg chg="modSp add mod">
        <pc:chgData name="Vernon Leigh" userId="918c6f39-c291-430c-ba7b-2773449ea29a" providerId="ADAL" clId="{E3B2749C-163D-5941-BA0B-9DDF54A50E9E}" dt="2025-03-04T10:03:37.806" v="3425" actId="20577"/>
        <pc:sldMkLst>
          <pc:docMk/>
          <pc:sldMk cId="3424534961" sldId="310"/>
        </pc:sldMkLst>
        <pc:spChg chg="mod">
          <ac:chgData name="Vernon Leigh" userId="918c6f39-c291-430c-ba7b-2773449ea29a" providerId="ADAL" clId="{E3B2749C-163D-5941-BA0B-9DDF54A50E9E}" dt="2025-03-04T10:03:37.806" v="3425" actId="20577"/>
          <ac:spMkLst>
            <pc:docMk/>
            <pc:sldMk cId="3424534961" sldId="310"/>
            <ac:spMk id="2" creationId="{907A68A3-E79E-2DBB-3B65-E7325FB56F00}"/>
          </ac:spMkLst>
        </pc:spChg>
      </pc:sldChg>
      <pc:sldChg chg="modSp add mod">
        <pc:chgData name="Vernon Leigh" userId="918c6f39-c291-430c-ba7b-2773449ea29a" providerId="ADAL" clId="{E3B2749C-163D-5941-BA0B-9DDF54A50E9E}" dt="2025-03-04T10:04:14.024" v="3465" actId="20577"/>
        <pc:sldMkLst>
          <pc:docMk/>
          <pc:sldMk cId="160619204" sldId="311"/>
        </pc:sldMkLst>
        <pc:spChg chg="mod">
          <ac:chgData name="Vernon Leigh" userId="918c6f39-c291-430c-ba7b-2773449ea29a" providerId="ADAL" clId="{E3B2749C-163D-5941-BA0B-9DDF54A50E9E}" dt="2025-03-04T10:04:14.024" v="3465" actId="20577"/>
          <ac:spMkLst>
            <pc:docMk/>
            <pc:sldMk cId="160619204" sldId="311"/>
            <ac:spMk id="2" creationId="{95F8C9FB-F06E-19C5-0465-4F586020F7C8}"/>
          </ac:spMkLst>
        </pc:spChg>
      </pc:sldChg>
      <pc:sldChg chg="modSp add mod">
        <pc:chgData name="Vernon Leigh" userId="918c6f39-c291-430c-ba7b-2773449ea29a" providerId="ADAL" clId="{E3B2749C-163D-5941-BA0B-9DDF54A50E9E}" dt="2025-03-04T10:04:37.842" v="3500" actId="20577"/>
        <pc:sldMkLst>
          <pc:docMk/>
          <pc:sldMk cId="3719640566" sldId="312"/>
        </pc:sldMkLst>
        <pc:spChg chg="mod">
          <ac:chgData name="Vernon Leigh" userId="918c6f39-c291-430c-ba7b-2773449ea29a" providerId="ADAL" clId="{E3B2749C-163D-5941-BA0B-9DDF54A50E9E}" dt="2025-03-04T10:04:37.842" v="3500" actId="20577"/>
          <ac:spMkLst>
            <pc:docMk/>
            <pc:sldMk cId="3719640566" sldId="312"/>
            <ac:spMk id="2" creationId="{B76E2663-07C2-58FB-3A97-E01042C723B9}"/>
          </ac:spMkLst>
        </pc:spChg>
      </pc:sldChg>
      <pc:sldChg chg="modSp add mod">
        <pc:chgData name="Vernon Leigh" userId="918c6f39-c291-430c-ba7b-2773449ea29a" providerId="ADAL" clId="{E3B2749C-163D-5941-BA0B-9DDF54A50E9E}" dt="2025-03-04T10:04:49.568" v="3515" actId="20577"/>
        <pc:sldMkLst>
          <pc:docMk/>
          <pc:sldMk cId="794163697" sldId="313"/>
        </pc:sldMkLst>
        <pc:spChg chg="mod">
          <ac:chgData name="Vernon Leigh" userId="918c6f39-c291-430c-ba7b-2773449ea29a" providerId="ADAL" clId="{E3B2749C-163D-5941-BA0B-9DDF54A50E9E}" dt="2025-03-04T10:04:49.568" v="3515" actId="20577"/>
          <ac:spMkLst>
            <pc:docMk/>
            <pc:sldMk cId="794163697" sldId="313"/>
            <ac:spMk id="2" creationId="{D98D82B4-6EFE-686F-10FC-EAF626307B28}"/>
          </ac:spMkLst>
        </pc:spChg>
      </pc:sldChg>
      <pc:sldChg chg="modSp add mod">
        <pc:chgData name="Vernon Leigh" userId="918c6f39-c291-430c-ba7b-2773449ea29a" providerId="ADAL" clId="{E3B2749C-163D-5941-BA0B-9DDF54A50E9E}" dt="2025-03-04T10:06:39.183" v="3701" actId="20577"/>
        <pc:sldMkLst>
          <pc:docMk/>
          <pc:sldMk cId="3854964374" sldId="314"/>
        </pc:sldMkLst>
        <pc:spChg chg="mod">
          <ac:chgData name="Vernon Leigh" userId="918c6f39-c291-430c-ba7b-2773449ea29a" providerId="ADAL" clId="{E3B2749C-163D-5941-BA0B-9DDF54A50E9E}" dt="2025-03-04T10:06:39.183" v="3701" actId="20577"/>
          <ac:spMkLst>
            <pc:docMk/>
            <pc:sldMk cId="3854964374" sldId="314"/>
            <ac:spMk id="2" creationId="{C9EFC7E7-657D-2019-B5B7-6E262DB9E875}"/>
          </ac:spMkLst>
        </pc:spChg>
      </pc:sldChg>
      <pc:sldChg chg="modSp add mod">
        <pc:chgData name="Vernon Leigh" userId="918c6f39-c291-430c-ba7b-2773449ea29a" providerId="ADAL" clId="{E3B2749C-163D-5941-BA0B-9DDF54A50E9E}" dt="2025-03-04T10:05:32.459" v="3569" actId="20577"/>
        <pc:sldMkLst>
          <pc:docMk/>
          <pc:sldMk cId="3681808252" sldId="315"/>
        </pc:sldMkLst>
        <pc:spChg chg="mod">
          <ac:chgData name="Vernon Leigh" userId="918c6f39-c291-430c-ba7b-2773449ea29a" providerId="ADAL" clId="{E3B2749C-163D-5941-BA0B-9DDF54A50E9E}" dt="2025-03-04T10:05:32.459" v="3569" actId="20577"/>
          <ac:spMkLst>
            <pc:docMk/>
            <pc:sldMk cId="3681808252" sldId="315"/>
            <ac:spMk id="2" creationId="{1E8973A6-B3A2-74BF-2135-C42691565D0E}"/>
          </ac:spMkLst>
        </pc:spChg>
      </pc:sldChg>
      <pc:sldChg chg="modSp add mod">
        <pc:chgData name="Vernon Leigh" userId="918c6f39-c291-430c-ba7b-2773449ea29a" providerId="ADAL" clId="{E3B2749C-163D-5941-BA0B-9DDF54A50E9E}" dt="2025-03-04T10:06:02.377" v="3624" actId="20577"/>
        <pc:sldMkLst>
          <pc:docMk/>
          <pc:sldMk cId="4251364640" sldId="316"/>
        </pc:sldMkLst>
        <pc:spChg chg="mod">
          <ac:chgData name="Vernon Leigh" userId="918c6f39-c291-430c-ba7b-2773449ea29a" providerId="ADAL" clId="{E3B2749C-163D-5941-BA0B-9DDF54A50E9E}" dt="2025-03-04T10:06:02.377" v="3624" actId="20577"/>
          <ac:spMkLst>
            <pc:docMk/>
            <pc:sldMk cId="4251364640" sldId="316"/>
            <ac:spMk id="2" creationId="{054E8BF7-8CCB-A04E-E435-1045EFD1252C}"/>
          </ac:spMkLst>
        </pc:spChg>
      </pc:sldChg>
      <pc:sldChg chg="modSp add mod">
        <pc:chgData name="Vernon Leigh" userId="918c6f39-c291-430c-ba7b-2773449ea29a" providerId="ADAL" clId="{E3B2749C-163D-5941-BA0B-9DDF54A50E9E}" dt="2025-03-04T10:07:00.020" v="3741" actId="20577"/>
        <pc:sldMkLst>
          <pc:docMk/>
          <pc:sldMk cId="1752257209" sldId="317"/>
        </pc:sldMkLst>
        <pc:spChg chg="mod">
          <ac:chgData name="Vernon Leigh" userId="918c6f39-c291-430c-ba7b-2773449ea29a" providerId="ADAL" clId="{E3B2749C-163D-5941-BA0B-9DDF54A50E9E}" dt="2025-03-04T10:07:00.020" v="3741" actId="20577"/>
          <ac:spMkLst>
            <pc:docMk/>
            <pc:sldMk cId="1752257209" sldId="317"/>
            <ac:spMk id="2" creationId="{6BB72B1E-5262-3E4E-3D0E-7D05CA9DD2FC}"/>
          </ac:spMkLst>
        </pc:spChg>
      </pc:sldChg>
      <pc:sldChg chg="modSp add mod">
        <pc:chgData name="Vernon Leigh" userId="918c6f39-c291-430c-ba7b-2773449ea29a" providerId="ADAL" clId="{E3B2749C-163D-5941-BA0B-9DDF54A50E9E}" dt="2025-03-04T10:07:18.136" v="3773" actId="20577"/>
        <pc:sldMkLst>
          <pc:docMk/>
          <pc:sldMk cId="1630511780" sldId="318"/>
        </pc:sldMkLst>
        <pc:spChg chg="mod">
          <ac:chgData name="Vernon Leigh" userId="918c6f39-c291-430c-ba7b-2773449ea29a" providerId="ADAL" clId="{E3B2749C-163D-5941-BA0B-9DDF54A50E9E}" dt="2025-03-04T10:07:18.136" v="3773" actId="20577"/>
          <ac:spMkLst>
            <pc:docMk/>
            <pc:sldMk cId="1630511780" sldId="318"/>
            <ac:spMk id="2" creationId="{5682CCB0-6B06-F44F-85E4-69634361E68A}"/>
          </ac:spMkLst>
        </pc:spChg>
      </pc:sldChg>
      <pc:sldChg chg="modSp add mod">
        <pc:chgData name="Vernon Leigh" userId="918c6f39-c291-430c-ba7b-2773449ea29a" providerId="ADAL" clId="{E3B2749C-163D-5941-BA0B-9DDF54A50E9E}" dt="2025-03-04T10:07:38.964" v="3791" actId="20577"/>
        <pc:sldMkLst>
          <pc:docMk/>
          <pc:sldMk cId="915045591" sldId="319"/>
        </pc:sldMkLst>
        <pc:spChg chg="mod">
          <ac:chgData name="Vernon Leigh" userId="918c6f39-c291-430c-ba7b-2773449ea29a" providerId="ADAL" clId="{E3B2749C-163D-5941-BA0B-9DDF54A50E9E}" dt="2025-03-04T10:07:38.964" v="3791" actId="20577"/>
          <ac:spMkLst>
            <pc:docMk/>
            <pc:sldMk cId="915045591" sldId="319"/>
            <ac:spMk id="2" creationId="{563B2798-0AF1-3A2C-D1FA-A976AF2F0990}"/>
          </ac:spMkLst>
        </pc:spChg>
      </pc:sldChg>
      <pc:sldChg chg="modSp add mod">
        <pc:chgData name="Vernon Leigh" userId="918c6f39-c291-430c-ba7b-2773449ea29a" providerId="ADAL" clId="{E3B2749C-163D-5941-BA0B-9DDF54A50E9E}" dt="2025-03-04T10:10:21.583" v="3802" actId="20577"/>
        <pc:sldMkLst>
          <pc:docMk/>
          <pc:sldMk cId="1773931397" sldId="320"/>
        </pc:sldMkLst>
        <pc:spChg chg="mod">
          <ac:chgData name="Vernon Leigh" userId="918c6f39-c291-430c-ba7b-2773449ea29a" providerId="ADAL" clId="{E3B2749C-163D-5941-BA0B-9DDF54A50E9E}" dt="2025-03-04T10:10:21.583" v="3802" actId="20577"/>
          <ac:spMkLst>
            <pc:docMk/>
            <pc:sldMk cId="1773931397" sldId="320"/>
            <ac:spMk id="2" creationId="{F204CD68-A018-0552-AC31-52CEC67906F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22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52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90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9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6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12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12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68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2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35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54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43FDED-68D9-E640-AA6C-3179C7D6EC26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0B0F90-E896-F94C-8057-532EDC53B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51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EABD3-0CE2-FF17-CE61-A5C1812ABC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Revision Sheets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4A2E47-F568-8EC0-956B-70EE2BA8BC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l"/>
            <a:r>
              <a:rPr lang="en-GB" dirty="0"/>
              <a:t>NOTE: these worksheets are focused on: main theories, studies, methods, Key Questions, and </a:t>
            </a:r>
            <a:r>
              <a:rPr lang="en-GB" dirty="0" err="1"/>
              <a:t>practicals</a:t>
            </a:r>
            <a:endParaRPr lang="en-US" dirty="0" err="1"/>
          </a:p>
          <a:p>
            <a:pPr algn="l"/>
            <a:r>
              <a:rPr lang="en-GB" dirty="0"/>
              <a:t>Most of these sheets are aimed at Y12 topics but can be used for Y13 as well (there are blank templates for this)</a:t>
            </a:r>
          </a:p>
          <a:p>
            <a:pPr algn="l"/>
            <a:r>
              <a:rPr lang="en-GB" dirty="0"/>
              <a:t>You can edit these / create your own to revise Y13 topics or or elements such as methods, content (e.g., recreational drugs)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074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C5D80-5DCD-BAB2-A808-0185BBC482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0863F-06E7-4A3E-B37D-8139F22FE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</a:t>
            </a:r>
            <a:r>
              <a:rPr lang="en-GB" sz="2400" dirty="0">
                <a:latin typeface="Bradley Hand" pitchFamily="2" charset="77"/>
              </a:rPr>
              <a:t>Episodic / Semantic Memory (Tulving)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62B7FF-03AA-7037-51C0-BEDE7B12B91C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r>
              <a:rPr lang="en-GB" sz="1200" dirty="0">
                <a:latin typeface="Bradley Hand" pitchFamily="2" charset="77"/>
              </a:rPr>
              <a:t>Episodic: memories about specific events, times and dates.</a:t>
            </a: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200" dirty="0">
                <a:latin typeface="Bradley Hand" pitchFamily="2" charset="77"/>
              </a:rPr>
              <a:t>Semantic: memories of what things mean –e.g., the meaning of words – or symbols </a:t>
            </a:r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sz="1400" dirty="0">
              <a:latin typeface="Bradley Hand" pitchFamily="2" charset="77"/>
            </a:endParaRPr>
          </a:p>
          <a:p>
            <a:r>
              <a:rPr lang="en-GB" sz="1200" dirty="0">
                <a:latin typeface="Bradley Hand" pitchFamily="2" charset="77"/>
              </a:rPr>
              <a:t>Theory of LTM</a:t>
            </a: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200" dirty="0">
                <a:latin typeface="Bradley Hand" pitchFamily="2" charset="77"/>
              </a:rPr>
              <a:t>Episodic memory is autobiographical, storing personal information about events, times, dates. Can only be retrieved if previously encoded and stored.</a:t>
            </a: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200" dirty="0">
                <a:latin typeface="Bradley Hand" pitchFamily="2" charset="77"/>
              </a:rPr>
              <a:t>Semantic memory stores information about the world: facts, general knowledge and meanings. Also stores rules, so doesn’t rely on previously stored information (e.g. stores rules about arithmetic)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E02883-9F8F-F06D-C859-4A97735CB26E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Experimental evidence from brain scans </a:t>
            </a:r>
            <a:r>
              <a:rPr lang="en-GB" sz="1200" dirty="0">
                <a:latin typeface="Bradley Hand" pitchFamily="2" charset="77"/>
                <a:sym typeface="Wingdings" pitchFamily="2" charset="2"/>
              </a:rPr>
              <a:t></a:t>
            </a:r>
            <a:r>
              <a:rPr lang="en-GB" sz="1200" dirty="0">
                <a:latin typeface="Bradley Hand" pitchFamily="2" charset="77"/>
              </a:rPr>
              <a:t> scientifically valid and reliable explanation</a:t>
            </a:r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Evidence that medial temporal lobe is used for both semantic and episodic memories </a:t>
            </a:r>
            <a:r>
              <a:rPr lang="en-GB" sz="1200" dirty="0">
                <a:latin typeface="Bradley Hand" pitchFamily="2" charset="77"/>
                <a:sym typeface="Wingdings" pitchFamily="2" charset="2"/>
              </a:rPr>
              <a:t> </a:t>
            </a:r>
            <a:r>
              <a:rPr lang="en-GB" sz="1200" dirty="0">
                <a:latin typeface="Bradley Hand" pitchFamily="2" charset="77"/>
              </a:rPr>
              <a:t>semantic and episodic not fully separate memory systems</a:t>
            </a:r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Reconstructive </a:t>
            </a:r>
            <a:r>
              <a:rPr lang="en-GB" sz="1200" dirty="0">
                <a:latin typeface="Bradley Hand" pitchFamily="2" charset="77"/>
                <a:sym typeface="Wingdings" pitchFamily="2" charset="2"/>
              </a:rPr>
              <a:t> use of schemas to remember previous events</a:t>
            </a:r>
            <a:endParaRPr lang="en-GB" sz="1200" dirty="0">
              <a:latin typeface="Bradley Hand" pitchFamily="2" charset="77"/>
            </a:endParaRPr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Could help with EW interviewing – avoiding leading questions that might influence recall of episodic memory</a:t>
            </a:r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Brain scans (e.g. PET) </a:t>
            </a:r>
            <a:r>
              <a:rPr lang="en-GB" sz="1200" dirty="0">
                <a:latin typeface="Bradley Hand" pitchFamily="2" charset="77"/>
                <a:sym typeface="Wingdings" pitchFamily="2" charset="2"/>
              </a:rPr>
              <a:t> could show where episodic and semantic memories are stored / accessed</a:t>
            </a:r>
            <a:endParaRPr lang="en-GB" sz="1200" dirty="0">
              <a:latin typeface="Bradley Hand" pitchFamily="2" charset="77"/>
            </a:endParaRP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083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7E764-A326-3573-8DBC-9FDC68571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Agency Theory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80B3F7-8CD9-9EF5-6BB6-C95950D74679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70B770-5428-DEB6-0F9C-A14DEFB8077F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883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32880-6A4A-8C96-2889-717743C37F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88454-3B4F-D55F-4BE8-603AAF8C6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Social Impact Theory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DC44D8-B0A9-2E9A-7B68-7F425A3EB744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A9AAA7-AF61-7419-AB25-42139DB5E3A2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79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3A1DC2-59E0-E5DE-F3E5-ABC4E93DF6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607F-6A80-DDEC-5BAF-D84CC1E3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Social Identity Theory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FC1581-EC2E-16B3-2E61-2D5AEC18F94F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7D9CF3-EB1A-E563-8FD8-1F44DEE798E8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925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6CCF6-237F-EF49-DE81-A0A268AE45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CE8A5-5464-D1B2-7245-7704B1FA9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Realistic Conflict Theory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92BD00-6EDB-087C-6B20-72910FFD774F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C00149-3307-275D-8FE4-C41D4B88166C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101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99F7D-0161-1EC9-A68B-C9A712A38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5FBD8-BC5B-EE0C-7021-D08DA5649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Working Memory Model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CCC856-7751-EC5D-E079-CD8E75321E26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D03868-6E65-A62E-4384-6084287955C9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094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AA2B07-487B-9D09-7E57-5F7BF2DAA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31738-DEB4-F4E1-70C3-80AC77614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Multi-Store Model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BBAAAD-13E9-2476-0E1A-7D416E6C7E3B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EC8B4-D2CA-355F-774F-5E1B44747A3D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764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D5B6A1-D35C-28EE-7F18-2FCAA5E20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578B0-F49C-7E8F-7C03-20218B6CB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Reconstructive Theory (schemas)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997767-93CD-7CD5-AC07-461404744D83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09F17-E50D-FF01-E2F2-1039246FCC07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697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2B103-EC48-37D0-AB06-F53D18A0F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9C69-9534-BEB0-E5AF-9D829F425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Brain structure/function and aggression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CDE397-C4CF-AFF1-731A-AEF537A43777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F58AE2-B630-13DB-FD88-C01B7B14018D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476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211D02-0315-BFDB-31DB-520768930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9F5CA-3FF7-9546-1377-1B8BE5CB6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Hormones and aggression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AC47EA-3388-AC55-98AC-8DCB01A9FCF9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CDFD8A-5A87-050F-B795-5F8E05CD202D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1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FEE6B6-CDF3-D048-1B59-9DFC479ED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E9E28-43A0-5DB7-B728-32B89EAD4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85A947-8E54-A9A0-0E89-857FFF4A4010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518751-7103-CD25-7A28-9999B6EB2A6B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012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C64F8-216D-B569-80AD-DCEB4EBD85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36B51-02D0-D4C5-13C2-59185A20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Evolution and aggression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2C2CE1-C814-A852-D9D2-401EFE5CB8BF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EA0429-2376-FEE8-DD18-DBF8A026B190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217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EC2667-AE2F-941A-A989-D67D29629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BF2DB-727F-B732-D1B0-40C77D626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Freud and aggression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31BF38-C35D-15B0-665A-771C8266C258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EC9FE8-B9D0-32C6-C921-A56532F4DF88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941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2EA14-92EA-1252-15AB-CABD3990BF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C347B-EFF1-F5CA-83E3-BFCDE229C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Classical conditioning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B75E55-B496-C579-B3A4-1A1FBED0FAAE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47EE0C-DB60-E30B-7511-ADBE4BD10D2F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450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9D3297-5955-D536-D893-7574E98F76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CA92-85F3-F13E-CFDD-5AA3F7C39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Operant conditioning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9CC500-3098-DBA8-7B80-541F63D95C28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21550C-AA66-7EC1-4159-DB42C377A358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235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16A477-4FD8-81B4-4B6A-F5DE4C6D3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F11C4-862D-8E85-7A44-FBA05551D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 Social Learning Theory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785291-A2DE-44E7-042C-B66E901EE1DC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AC00D0-A413-FE15-A1A1-92DE7E6C6F53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905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6ACE0-00FD-915D-73DA-05335A04F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E6D64-E20B-B311-0412-922182042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 </a:t>
            </a:r>
            <a:r>
              <a:rPr lang="en-GB" sz="2400" dirty="0" err="1"/>
              <a:t>Brendgen</a:t>
            </a:r>
            <a:r>
              <a:rPr lang="en-GB" sz="2400" dirty="0"/>
              <a:t> et al. (2005) – Biological contemporary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0BEBAD-ABBB-5BFA-25E5-95AB29DC63A4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pPr marL="342900" indent="-342900">
              <a:buFont typeface="+mj-lt"/>
              <a:buAutoNum type="arabicPeriod"/>
            </a:pPr>
            <a:r>
              <a:rPr lang="en-GB" sz="1200" dirty="0">
                <a:latin typeface="Bradley Hand" pitchFamily="2" charset="77"/>
              </a:rPr>
              <a:t>To see if social aggression could be caused by genes or the environment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>
                <a:latin typeface="Bradley Hand" pitchFamily="2" charset="77"/>
              </a:rPr>
              <a:t>To see if social aggression shared the same cause as physical aggression</a:t>
            </a:r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234 twin pairs (MZ and DZ)</a:t>
            </a:r>
          </a:p>
          <a:p>
            <a:r>
              <a:rPr lang="en-GB" sz="1200" dirty="0">
                <a:latin typeface="Bradley Hand" pitchFamily="2" charset="77"/>
              </a:rPr>
              <a:t>Opportunity sampling from a longitudinal study of twins</a:t>
            </a:r>
          </a:p>
          <a:p>
            <a:r>
              <a:rPr lang="en-GB" sz="1200" dirty="0">
                <a:latin typeface="Bradley Hand" pitchFamily="2" charset="77"/>
              </a:rPr>
              <a:t>Teachers and peers rated the children’s aggression levels at age 6.</a:t>
            </a:r>
          </a:p>
          <a:p>
            <a:r>
              <a:rPr lang="en-GB" sz="1200" dirty="0">
                <a:latin typeface="Bradley Hand" pitchFamily="2" charset="77"/>
              </a:rPr>
              <a:t>Teachers completed questionnaires measuring social and physical aggression.</a:t>
            </a:r>
          </a:p>
          <a:p>
            <a:r>
              <a:rPr lang="en-GB" sz="1200" dirty="0">
                <a:latin typeface="Bradley Hand" pitchFamily="2" charset="77"/>
              </a:rPr>
              <a:t>Peers ranked classmates on aggression using a picture-based method.</a:t>
            </a: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Results / Findings (inc. data if possible)</a:t>
            </a:r>
          </a:p>
          <a:p>
            <a:r>
              <a:rPr lang="en-GB" sz="1200" dirty="0">
                <a:latin typeface="Bradley Hand" pitchFamily="2" charset="77"/>
              </a:rPr>
              <a:t>Teachers: physical aggression 63% genetics and 37% environment, social aggression 20% genetic, 80% environment</a:t>
            </a: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Conclusions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>
                <a:latin typeface="Bradley Hand" pitchFamily="2" charset="77"/>
              </a:rPr>
              <a:t>A strong genetic component to physical aggression.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>
                <a:latin typeface="Bradley Hand" pitchFamily="2" charset="77"/>
              </a:rPr>
              <a:t>A strong environmental influence on social aggression.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E7043A-3D6E-4150-B476-FC11906FC38D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Large sample size – increases representativeness of sample to target population (6-year-olds), increases reliability</a:t>
            </a:r>
          </a:p>
          <a:p>
            <a:r>
              <a:rPr lang="en-GB" sz="1200" dirty="0">
                <a:latin typeface="Bradley Hand" pitchFamily="2" charset="77"/>
              </a:rPr>
              <a:t>Limited to 6-year-olds</a:t>
            </a:r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Standardised procedure (ratings methods) – replicable</a:t>
            </a:r>
          </a:p>
          <a:p>
            <a:r>
              <a:rPr lang="en-GB" sz="1200" dirty="0">
                <a:latin typeface="Bradley Hand" pitchFamily="2" charset="77"/>
              </a:rPr>
              <a:t>Ratings could be subjective </a:t>
            </a:r>
            <a:r>
              <a:rPr lang="en-GB" sz="1200" dirty="0">
                <a:latin typeface="Bradley Hand" pitchFamily="2" charset="77"/>
                <a:sym typeface="Wingdings" pitchFamily="2" charset="2"/>
              </a:rPr>
              <a:t> less replicable</a:t>
            </a:r>
            <a:endParaRPr lang="en-GB" sz="1200" dirty="0">
              <a:latin typeface="Bradley Hand" pitchFamily="2" charset="77"/>
            </a:endParaRPr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Helps understand where aggression might come from leading to better, earlier intervention from parents and teachers</a:t>
            </a:r>
          </a:p>
          <a:p>
            <a:r>
              <a:rPr lang="en-GB" sz="1200" dirty="0">
                <a:latin typeface="Bradley Hand" pitchFamily="2" charset="77"/>
              </a:rPr>
              <a:t>Limited to childhood aggression</a:t>
            </a:r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r>
              <a:rPr lang="en-GB" sz="1200" dirty="0">
                <a:latin typeface="Bradley Hand" pitchFamily="2" charset="77"/>
              </a:rPr>
              <a:t>Multiple ratings from </a:t>
            </a:r>
            <a:r>
              <a:rPr lang="en-GB" sz="1200" dirty="0">
                <a:latin typeface="Bradley Hand" pitchFamily="2" charset="77"/>
                <a:sym typeface="Wingdings" pitchFamily="2" charset="2"/>
              </a:rPr>
              <a:t>peer / parents  better accuracy</a:t>
            </a:r>
          </a:p>
          <a:p>
            <a:r>
              <a:rPr lang="en-GB" sz="1200" dirty="0">
                <a:latin typeface="Bradley Hand" pitchFamily="2" charset="77"/>
                <a:sym typeface="Wingdings" pitchFamily="2" charset="2"/>
              </a:rPr>
              <a:t>Correlational data – can’t shown cause/effect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r>
              <a:rPr lang="en-GB" sz="1200" dirty="0">
                <a:latin typeface="Bradley Hand" pitchFamily="2" charset="77"/>
              </a:rPr>
              <a:t>Peer/teacher ratings </a:t>
            </a:r>
            <a:r>
              <a:rPr lang="en-GB" sz="1200" dirty="0">
                <a:latin typeface="Bradley Hand" pitchFamily="2" charset="77"/>
                <a:sym typeface="Wingdings" pitchFamily="2" charset="2"/>
              </a:rPr>
              <a:t></a:t>
            </a:r>
            <a:r>
              <a:rPr lang="en-GB" sz="1200" dirty="0">
                <a:latin typeface="Bradley Hand" pitchFamily="2" charset="77"/>
              </a:rPr>
              <a:t> real life behaviours (natural environment). </a:t>
            </a:r>
          </a:p>
          <a:p>
            <a:r>
              <a:rPr lang="en-GB" sz="1200" dirty="0">
                <a:latin typeface="Bradley Hand" pitchFamily="2" charset="77"/>
              </a:rPr>
              <a:t>School setting </a:t>
            </a:r>
            <a:r>
              <a:rPr lang="en-GB" sz="1200" dirty="0">
                <a:latin typeface="Bradley Hand" pitchFamily="2" charset="77"/>
                <a:sym typeface="Wingdings" pitchFamily="2" charset="2"/>
              </a:rPr>
              <a:t> might not apply to adults</a:t>
            </a:r>
            <a:endParaRPr lang="en-GB" sz="1200" dirty="0">
              <a:latin typeface="Bradley Hand" pitchFamily="2" charset="77"/>
            </a:endParaRPr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770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2F0B5-5B54-7726-985F-46175ABB2C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6B120-998B-CAC1-09D1-9FE07F086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 Sherif et al. (1954) </a:t>
            </a:r>
            <a:r>
              <a:rPr lang="en-GB" sz="2400" dirty="0">
                <a:sym typeface="Wingdings" pitchFamily="2" charset="2"/>
              </a:rPr>
              <a:t> Social Classic</a:t>
            </a:r>
            <a:endParaRPr lang="en-GB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9A49F6-4D3D-E616-DCD2-7A1AA2D37B99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C01A45-B9E2-F978-7A36-2091C07A5C20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152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249C3-C315-6F39-20D9-7C0C405E4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95DC0-44DE-8CE6-B112-1FC1605B8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 Burger (2009) </a:t>
            </a:r>
            <a:r>
              <a:rPr lang="en-GB" sz="2400" dirty="0">
                <a:sym typeface="Wingdings" pitchFamily="2" charset="2"/>
              </a:rPr>
              <a:t> Social Contemporary</a:t>
            </a:r>
            <a:endParaRPr lang="en-GB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E80E1C-BE2D-5B65-5DCF-23379DE97BBA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2BD624-734A-C3DC-8361-DE6D90C6146F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809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ADA228-E66F-3E4C-4DD3-35DC53B1E9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41CEE-95BE-F081-D710-4ECEE7B74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 Milgram and Variations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DF2A19-BECC-EF51-D7F0-60B981926469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CE1F2-ACE6-42D6-4697-9A3E96D6BE79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816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09EC1-B47C-EFE3-46F9-E1AE23CD93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5C7F1-5566-7184-726A-D6D555735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 Baddeley (1966) – Cognitive Classic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69BF49-9E08-0BF0-2BD4-BC566EB30C7B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74F2DD-8E2A-AAB1-3026-1BFE4F76A35D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456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7B4A58-DB5F-C22A-4E6F-7EA0C7502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AB407-D3C3-8756-7F08-23A731C9F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BD4E5A-DA16-0BCA-0179-138202658C34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74C545-901C-D907-2850-1D8C49E111EB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7603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CE249-7D66-9B35-1A37-4C0BA43B3F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7ECED-D0BD-87CF-B585-0D965CD8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2" y="120577"/>
            <a:ext cx="959056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 Sebastian and Hernandez-Gil (1966) – Cognitive Contemporary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E71CE2-3A92-FC3A-2427-C9F19A3B6268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8B216A-8D12-83D2-311C-81AAF74FA043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6933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50A793-597E-FB45-6AD4-BFE807A8A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CC05D-6B07-435A-D7E3-A5334DC8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2" y="120577"/>
            <a:ext cx="959056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 Raine et al. (1997) – Biological classic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DFC047-13FB-63F3-86D0-869EBC4DB5CE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B75CCC-B89E-E8AC-D564-7B3EFEED8BBC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567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EA8860-5F09-DEEB-EE13-1D19513259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B8E60-2949-7949-EB83-05A5A40D7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2" y="120577"/>
            <a:ext cx="959056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 </a:t>
            </a:r>
            <a:r>
              <a:rPr lang="en-GB" sz="2400" dirty="0" err="1"/>
              <a:t>Brendgen</a:t>
            </a:r>
            <a:r>
              <a:rPr lang="en-GB" sz="2400" dirty="0"/>
              <a:t> et al. (2005) – Biological contemporary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93D363-9DDA-D764-BE98-1E697EA9502C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856ED0-A294-C946-6E95-15EE74F3BBE9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3699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56D374-4B9B-559B-3718-76ABDE3AA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2C0E6-817E-FC93-601E-D8B5B804D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2" y="120577"/>
            <a:ext cx="959056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 Watson and Rayner (1920)  – Learning Classic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41AB29-D706-2D8C-FEA4-5F33767F8DE1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F66049-1484-6F01-3AFA-3682F8CC7E53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5779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2E94B2-061C-F7BE-DA4D-23A0A45172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57405-05CA-B972-A64D-4EB246E99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2" y="120577"/>
            <a:ext cx="959056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 </a:t>
            </a:r>
            <a:r>
              <a:rPr lang="en-GB" sz="2400" dirty="0" err="1"/>
              <a:t>Capafons</a:t>
            </a:r>
            <a:r>
              <a:rPr lang="en-GB" sz="2400" dirty="0"/>
              <a:t> et al. (1998)  – Learning Contemporary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1A5F32-3042-E071-9C7D-686E3B606197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18C760-ADA9-6288-34A7-53B889D5EC50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2076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36193-D0FE-3CFD-D3BA-43C62C4C9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8C5F8-9B8F-AB22-152C-FD3C3921E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2" y="120577"/>
            <a:ext cx="959056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 Bandura (original, TV/cartoon models, vicarious reinforcement)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AAAC78-1C34-2D84-85EF-5D677DA4AC92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30ACEE-9635-1560-9E1E-3A15789214CA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957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CAE84D-2929-05F5-360F-E9E5D33DD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FEC69-345E-FA7B-2698-BB61C915E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Method: Sampling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0E79F4-A14C-C3AB-0BBD-AEB7E8635BFD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7C4956-D577-9C86-E226-10FBD2E3C716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6448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14B6F-E20B-15E0-EEDB-0D78F3D405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A68A3-E79E-2DBB-3B65-E7325FB56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Method: Ethics (human and animal)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0EF1F6-2130-2EA1-4EFE-294099E85895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323EBF-D977-DE17-C35C-22E3CD999024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5349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36F6C9-C585-8119-3346-88E26C138B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C9FB-F06E-19C5-0465-4F586020F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Method: Surveys (questionnaires and interviews)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DB707A-376D-469D-2213-239948C60714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CBA50A-485A-6239-DCFA-C338D5261E19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192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F0EAB-0EF5-263A-C33F-29EC7531E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663-07C2-58FB-3A97-E01042C7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Method: Experiments (lab, field, IV, DV)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57BDE4-3FBF-B537-B740-BA47362D4601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20CBC7-CBC1-EED1-FDA0-11B735CCB548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64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1E857-E8E6-3292-0218-33D2E0802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9F629-E448-70EF-54E3-94213501E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Theory: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2978E0-EB29-FB29-E77B-F260229ACD05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Key terms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logical points to describe theory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373AC7-060C-05FF-7C4E-444CD52486C0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Supporting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Conflicting evidence / arguments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Other theories to explain same behaviour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Usefulness of theory (application to real world)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Testability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0917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0D572-6E11-0D3E-9B7A-93D09E914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D82B4-6EFE-686F-10FC-EAF626307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Method: Observations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D3CD39-9840-4AD6-40E6-CDDE01FBE275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FB9619-B40F-2037-7161-D9021EDC09F3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1636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95B5EF-CAEA-958F-E2A6-271DD12BF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B2798-0AF1-3A2C-D1FA-A976AF2F0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Method: Case studies (HM)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982A17-1222-036B-6CA8-3B80FE4C121F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1626C5-9FE8-5A5F-E85E-F5B8DFEA8A72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0455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4D5BC7-8FB8-1841-A1E4-5B53F06D1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FC7E7-657D-2019-B5B7-6E262DB9E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Method: Biological methods (correlation, brain scans)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BC1FF7-C83E-72BE-90B3-986667BC7200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D8AF7B-1A64-BF88-5C89-ABB0D3B292CF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9643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B98036-365A-A057-C761-A8F9687BC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72B1E-5262-3E4E-3D0E-7D05CA9DD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Method: Biological methods (longitudinal, cross sectional)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5C758E-D783-32F9-9A10-DAB35A48750A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787BE-5D41-1B0E-D4A2-3EECD67B7EBD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2572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8F424D-AAE5-F586-3F46-3C3B0788D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CCB0-6B06-F44F-85E4-69634361E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Method: Biological methods (cross-cultural, meta-analysis)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9F7A53-B36A-9F37-076F-AF0B9106244E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0DB783-55F1-FD81-5A1B-5B2DF30B96C6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5117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918CB8-1044-6FA3-01AB-EBAC97132F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973A6-B3A2-74BF-2135-C42691565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Method: Control issues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3A93C7-D05E-DFB6-C9FA-E96D13E596E1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422F81-DDE3-9DE3-BE8E-CABE4D723A10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8082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D7126A-7843-465E-95AA-D9E0BC3085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E8BF7-8CCB-A04E-E435-1045EFD12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Method: Qualitative Data (thematic and content analysis)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0498AA-C1A9-9D5D-6A5B-28808731B311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7878C5-B71D-1064-4AAC-8B137D6B81BA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3646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2B1767-CB95-BDAB-9B64-397C53AF0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AF837-24ED-C690-B39F-339C757EE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Unit 1 KQ: How effective is drug treatment for heroin addiction?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0D6E8B-765E-1A15-A0D2-CED0A5328DFF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Why KQ matters to contemporary society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Addiction, such as to heroin, affects individual’s entire life</a:t>
            </a:r>
          </a:p>
          <a:p>
            <a:r>
              <a:rPr lang="en-GB" sz="1200" dirty="0">
                <a:latin typeface="Bradley Hand" pitchFamily="2" charset="77"/>
              </a:rPr>
              <a:t>Opiate users in England in 2013/14 was 293,879. </a:t>
            </a: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200" dirty="0">
                <a:latin typeface="Bradley Hand" pitchFamily="2" charset="77"/>
              </a:rPr>
              <a:t>Adults successfully using drug therapy to become free of drug-taking was 29,150. </a:t>
            </a: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200" dirty="0">
                <a:latin typeface="Bradley Hand" pitchFamily="2" charset="77"/>
              </a:rPr>
              <a:t>If drug addiction is an illness, then it needs to be treated by society as such.</a:t>
            </a:r>
          </a:p>
          <a:p>
            <a:endParaRPr lang="en-GB" sz="1400" dirty="0"/>
          </a:p>
          <a:p>
            <a:r>
              <a:rPr lang="en-GB" sz="1400" dirty="0"/>
              <a:t>3-4 facts about the KQ</a:t>
            </a: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200" dirty="0">
                <a:latin typeface="Bradley Hand" pitchFamily="2" charset="77"/>
              </a:rPr>
              <a:t>Drug addiction impairs self-control and is considered a brain disease that requires professional treatment. </a:t>
            </a: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200" dirty="0">
                <a:latin typeface="Bradley Hand" pitchFamily="2" charset="77"/>
              </a:rPr>
              <a:t>Drug therapy, often using methadone or buprenorphine, helps manage withdrawal symptoms and prevent relapse by addressing addiction cues. </a:t>
            </a: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200" dirty="0">
                <a:latin typeface="Bradley Hand" pitchFamily="2" charset="77"/>
              </a:rPr>
              <a:t>Effective treatment must cover all aspects of a person’s life, as environmental triggers can cause relapse. </a:t>
            </a: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200" dirty="0">
                <a:latin typeface="Bradley Hand" pitchFamily="2" charset="77"/>
              </a:rPr>
              <a:t>Medication is often combined with psychotherapy, including treatment clinics, motivational support, and behavioural therapy.</a:t>
            </a:r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C4E41D-6D5A-3089-2063-C627D129C205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Application  – A02 – include counterargument</a:t>
            </a:r>
          </a:p>
          <a:p>
            <a:endParaRPr lang="en-GB" dirty="0"/>
          </a:p>
          <a:p>
            <a:r>
              <a:rPr lang="en-GB" sz="1400" dirty="0"/>
              <a:t>Psychological link to KQ 1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Buprenorphine has side effects like drowsiness, headache, and sickness, so its effectiveness must be weighed against potential risks.</a:t>
            </a:r>
          </a:p>
          <a:p>
            <a:endParaRPr lang="en-GB" sz="1400" dirty="0"/>
          </a:p>
          <a:p>
            <a:r>
              <a:rPr lang="en-GB" sz="1400" dirty="0"/>
              <a:t>Psychological link to KQ 2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To reduce its addictive properties, buprenorphine can be combined with naloxone, while methadone may be more effective for severe addiction as it mimics heroin more closely.</a:t>
            </a:r>
          </a:p>
          <a:p>
            <a:endParaRPr lang="en-GB" sz="1400" dirty="0"/>
          </a:p>
          <a:p>
            <a:r>
              <a:rPr lang="en-GB" sz="1400" dirty="0"/>
              <a:t>Psychological link to KQ 3</a:t>
            </a:r>
          </a:p>
          <a:p>
            <a:endParaRPr lang="en-GB" sz="1400" dirty="0"/>
          </a:p>
          <a:p>
            <a:r>
              <a:rPr lang="en-GB" sz="1200" dirty="0">
                <a:latin typeface="Bradley Hand" pitchFamily="2" charset="77"/>
              </a:rPr>
              <a:t>Methadone treatment has a low success rate, with only 3.6% of UK patients being discharged, and costs the NHS £730 million annually (£4,800 per user), the same as four weeks of residential rehabilitation, which is shown to be more effective.</a:t>
            </a:r>
          </a:p>
          <a:p>
            <a:endParaRPr lang="en-GB" sz="1400" dirty="0"/>
          </a:p>
          <a:p>
            <a:r>
              <a:rPr lang="en-GB" sz="1400" dirty="0"/>
              <a:t>Psychological link to KQ 4</a:t>
            </a:r>
          </a:p>
          <a:p>
            <a:endParaRPr lang="en-GB" dirty="0"/>
          </a:p>
          <a:p>
            <a:r>
              <a:rPr lang="en-GB" sz="1200" dirty="0">
                <a:latin typeface="Bradley Hand" pitchFamily="2" charset="77"/>
              </a:rPr>
              <a:t>Group therapy supports recovery by reducing isolation, providing peer motivation, and helping users see others succeed in overcoming addiction.</a:t>
            </a:r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2835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92287-FB97-6E53-BD54-F79AE8619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B8542-296E-7CF4-9D86-76F5B6A6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Unit 1 KQ: How can Social Psych explain atrocities such as the Rwandan Genocide?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D7F367-6A19-4D27-A9AF-0943504EE886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Why KQ matters to contemporary society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facts about the KQ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E444FF-25AB-1AAF-EE3D-08A1FA421354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Application  – A02</a:t>
            </a:r>
          </a:p>
          <a:p>
            <a:endParaRPr lang="en-GB" dirty="0"/>
          </a:p>
          <a:p>
            <a:r>
              <a:rPr lang="en-GB" sz="1400" dirty="0"/>
              <a:t>Psychological link to KQ 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2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3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4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8193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FCEA0-31E4-A882-6BC1-D75C8FCBC5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23149-59D3-D389-46E4-ADD20D795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Unit 1 KQ: How reliable or valid is EWT?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8FFCB1-F153-01BD-41A1-550DD0BE38B4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Why KQ matters to contemporary society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facts about the KQ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B29B3C-5F52-D43C-9A96-347A5CAF4909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Application  – A02</a:t>
            </a:r>
          </a:p>
          <a:p>
            <a:endParaRPr lang="en-GB" dirty="0"/>
          </a:p>
          <a:p>
            <a:r>
              <a:rPr lang="en-GB" sz="1400" dirty="0"/>
              <a:t>Psychological link to KQ 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2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3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4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4728F-AA6B-8F37-53A2-6F8E4F2A1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45657-795C-2825-B362-7D4951765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Study: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007FCE-BD0D-24CE-36E7-1D5AA0208405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300559-E8E5-93B9-496B-BE5E15526990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– does it measure what it aimed to?</a:t>
            </a:r>
          </a:p>
          <a:p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External – do results apply to real life?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6071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FFEE4-0270-DCF7-3B08-67CF9F5CF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0FFFE-B07C-A247-08C5-773415A33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Unit 1 KQ: Should airline companies offer treatment programs for aerophobia? (can also be in Unit 2, 8 or 16 marks)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FEEDD2-24C9-1792-8FF9-38187BF4E86D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Why KQ matters to contemporary society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facts about the KQ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E545E5-D446-76F5-082B-D74A8CCBBF18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Application  – A02</a:t>
            </a:r>
          </a:p>
          <a:p>
            <a:endParaRPr lang="en-GB" dirty="0"/>
          </a:p>
          <a:p>
            <a:r>
              <a:rPr lang="en-GB" sz="1400" dirty="0"/>
              <a:t>Psychological link to KQ 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2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3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4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1925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8FCC4-360B-604A-A441-404002E6D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74AA3-5E64-03E8-E7DC-837B37EFF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2" y="120577"/>
            <a:ext cx="959056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Unit 2 KQ (8/20): How reliable or valid is EWT?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9C8EDD-121D-518C-BB78-31710B5CBCE4}"/>
              </a:ext>
            </a:extLst>
          </p:cNvPr>
          <p:cNvSpPr/>
          <p:nvPr/>
        </p:nvSpPr>
        <p:spPr>
          <a:xfrm>
            <a:off x="170122" y="1244009"/>
            <a:ext cx="4625162" cy="335988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Why KQ matters to contemporary society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facts about the KQ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8AB860-46C4-9AE6-A5D6-E52391729F42}"/>
              </a:ext>
            </a:extLst>
          </p:cNvPr>
          <p:cNvSpPr/>
          <p:nvPr/>
        </p:nvSpPr>
        <p:spPr>
          <a:xfrm>
            <a:off x="5135526" y="1244009"/>
            <a:ext cx="4625162" cy="34343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Application  – A02</a:t>
            </a:r>
          </a:p>
          <a:p>
            <a:endParaRPr lang="en-GB" dirty="0"/>
          </a:p>
          <a:p>
            <a:r>
              <a:rPr lang="en-GB" sz="1400" dirty="0"/>
              <a:t>Psychological link to KQ 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2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3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4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E23ECA-67BD-74EB-C632-D4156638E71D}"/>
              </a:ext>
            </a:extLst>
          </p:cNvPr>
          <p:cNvSpPr/>
          <p:nvPr/>
        </p:nvSpPr>
        <p:spPr>
          <a:xfrm>
            <a:off x="170122" y="4763386"/>
            <a:ext cx="9590566" cy="19740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- A03 (evidence for/against reliability/validity of EWT – include L &amp; P, EWT factors)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836D024-E8A3-930E-40B7-B29F070D203C}"/>
              </a:ext>
            </a:extLst>
          </p:cNvPr>
          <p:cNvGraphicFramePr>
            <a:graphicFrameLocks noGrp="1"/>
          </p:cNvGraphicFramePr>
          <p:nvPr/>
        </p:nvGraphicFramePr>
        <p:xfrm>
          <a:off x="308344" y="5092995"/>
          <a:ext cx="9207796" cy="1531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3898">
                  <a:extLst>
                    <a:ext uri="{9D8B030D-6E8A-4147-A177-3AD203B41FA5}">
                      <a16:colId xmlns:a16="http://schemas.microsoft.com/office/drawing/2014/main" val="1074016118"/>
                    </a:ext>
                  </a:extLst>
                </a:gridCol>
                <a:gridCol w="4603898">
                  <a:extLst>
                    <a:ext uri="{9D8B030D-6E8A-4147-A177-3AD203B41FA5}">
                      <a16:colId xmlns:a16="http://schemas.microsoft.com/office/drawing/2014/main" val="757674886"/>
                    </a:ext>
                  </a:extLst>
                </a:gridCol>
              </a:tblGrid>
              <a:tr h="42338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462790"/>
                  </a:ext>
                </a:extLst>
              </a:tr>
              <a:tr h="110770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981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2531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A37E3-6448-1585-F938-2B348CD6E9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EF3D-C4F5-CC78-EE66-E8CAC1DB1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2" y="120577"/>
            <a:ext cx="959056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Unit 2 KQ (8/20): What are the issues in mental health in the workplace?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C8EBA-A600-6DB2-4D67-33E99B1A624C}"/>
              </a:ext>
            </a:extLst>
          </p:cNvPr>
          <p:cNvSpPr/>
          <p:nvPr/>
        </p:nvSpPr>
        <p:spPr>
          <a:xfrm>
            <a:off x="170122" y="1244009"/>
            <a:ext cx="4625162" cy="335988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Why KQ matters to contemporary society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facts about the KQ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14E6E4-28AE-3752-0E74-E5B767982CE2}"/>
              </a:ext>
            </a:extLst>
          </p:cNvPr>
          <p:cNvSpPr/>
          <p:nvPr/>
        </p:nvSpPr>
        <p:spPr>
          <a:xfrm>
            <a:off x="5135526" y="1244009"/>
            <a:ext cx="4625162" cy="34343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Application  – A02</a:t>
            </a:r>
          </a:p>
          <a:p>
            <a:endParaRPr lang="en-GB" dirty="0"/>
          </a:p>
          <a:p>
            <a:r>
              <a:rPr lang="en-GB" sz="1400" dirty="0"/>
              <a:t>Psychological link to KQ 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2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3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4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80CC99-6A35-49C8-9C54-820D2E8E60E6}"/>
              </a:ext>
            </a:extLst>
          </p:cNvPr>
          <p:cNvSpPr/>
          <p:nvPr/>
        </p:nvSpPr>
        <p:spPr>
          <a:xfrm>
            <a:off x="170122" y="4763386"/>
            <a:ext cx="9590566" cy="19740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-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2E5AD3-876A-CFF8-C845-01D8C3920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812867"/>
              </p:ext>
            </p:extLst>
          </p:nvPr>
        </p:nvGraphicFramePr>
        <p:xfrm>
          <a:off x="308344" y="5092995"/>
          <a:ext cx="9207796" cy="1531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3898">
                  <a:extLst>
                    <a:ext uri="{9D8B030D-6E8A-4147-A177-3AD203B41FA5}">
                      <a16:colId xmlns:a16="http://schemas.microsoft.com/office/drawing/2014/main" val="1074016118"/>
                    </a:ext>
                  </a:extLst>
                </a:gridCol>
                <a:gridCol w="4603898">
                  <a:extLst>
                    <a:ext uri="{9D8B030D-6E8A-4147-A177-3AD203B41FA5}">
                      <a16:colId xmlns:a16="http://schemas.microsoft.com/office/drawing/2014/main" val="757674886"/>
                    </a:ext>
                  </a:extLst>
                </a:gridCol>
              </a:tblGrid>
              <a:tr h="42338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462790"/>
                  </a:ext>
                </a:extLst>
              </a:tr>
              <a:tr h="11077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981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758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B8D1CE-46E9-EAEC-0F4D-20856550D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95506-C169-96D6-7A7B-56F6D9851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Practical: Questionnaire – Social – do pts who self-report as authoritarian also report as being agentic?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7F1088-EE1D-7F1E-B583-20911553E581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How qual and or quant data was collected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How qual and/or quant data was analysed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Operationalised IV + DV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200" dirty="0">
              <a:latin typeface="Bradley Hand" pitchFamily="2" charset="77"/>
            </a:endParaRPr>
          </a:p>
          <a:p>
            <a:endParaRPr lang="en-GB" sz="1200" dirty="0">
              <a:latin typeface="Bradley Hand" pitchFamily="2" charset="77"/>
            </a:endParaRP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Conclusions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8DF9C9-B51F-C73F-DC0F-8B8A00B20383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endParaRPr lang="en-GB" dirty="0"/>
          </a:p>
          <a:p>
            <a:r>
              <a:rPr lang="en-GB" sz="18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Improvements (x 2 with justifications)</a:t>
            </a:r>
            <a:endParaRPr lang="en-GB" sz="1800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9695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81608-647A-4168-59D5-3887437A8C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24790-09AA-5070-9BB7-BDAC1AF80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Practical: Experiment – Cognitive – acoustic similarity of words and STM encoding – was Baddeley correct?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173614-0AAB-482F-976A-A0F8BE37EB1B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How qual and or quant data was collected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How qual and/or quant data was analysed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Operationalised IV + DV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200" dirty="0">
              <a:latin typeface="Bradley Hand" pitchFamily="2" charset="77"/>
            </a:endParaRPr>
          </a:p>
          <a:p>
            <a:endParaRPr lang="en-GB" sz="1200" dirty="0">
              <a:latin typeface="Bradley Hand" pitchFamily="2" charset="77"/>
            </a:endParaRP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Conclusions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973EB5-FB97-61A2-4B58-C8200F5B0433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endParaRPr lang="en-GB" dirty="0"/>
          </a:p>
          <a:p>
            <a:r>
              <a:rPr lang="en-GB" sz="18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Improvements (x 2 with justifications)</a:t>
            </a:r>
            <a:endParaRPr lang="en-GB" sz="1800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836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32CF7-94A0-4565-435A-22CBC5A34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16AAC-6CB4-8FA6-5946-D1EDE45DB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2400" dirty="0"/>
              <a:t>Practical: Correlation – Biological – questionnaires to correlate types of media (pro/anti social) consumed and self reported aggression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AA8280-C3D3-FE31-8F9F-0E6687716879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How qual and or quant data was collected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How qual and/or quant data was analysed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Operationalised IV + DV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200" dirty="0">
              <a:latin typeface="Bradley Hand" pitchFamily="2" charset="77"/>
            </a:endParaRPr>
          </a:p>
          <a:p>
            <a:endParaRPr lang="en-GB" sz="1200" dirty="0">
              <a:latin typeface="Bradley Hand" pitchFamily="2" charset="77"/>
            </a:endParaRP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Conclusions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4A467C-A775-3897-4921-CC37BAE7154D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endParaRPr lang="en-GB" dirty="0"/>
          </a:p>
          <a:p>
            <a:r>
              <a:rPr lang="en-GB" sz="18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Improvements (x 2 with justifications)</a:t>
            </a:r>
            <a:endParaRPr lang="en-GB" sz="1800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2887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4E51E-E0B7-2C6C-9630-967A1F8EED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E6BF9-0E88-D311-1C6B-801CDD5F0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Practical: Observation – Learning – do younger people use their mobile phones more in public than older people?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E3628D-F934-5560-3057-B22E9F2F31EF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How qual and or quant data was collected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How qual and/or quant data was analysed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Operationalised IV + DV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200" dirty="0">
              <a:latin typeface="Bradley Hand" pitchFamily="2" charset="77"/>
            </a:endParaRPr>
          </a:p>
          <a:p>
            <a:endParaRPr lang="en-GB" sz="1200" dirty="0">
              <a:latin typeface="Bradley Hand" pitchFamily="2" charset="77"/>
            </a:endParaRP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Conclusions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661193-D2CB-1DD9-2AED-45EF5FA02055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endParaRPr lang="en-GB" dirty="0"/>
          </a:p>
          <a:p>
            <a:r>
              <a:rPr lang="en-GB" sz="18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Improvements (x 2 with justifications)</a:t>
            </a:r>
            <a:endParaRPr lang="en-GB" sz="1800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070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117F4B-9B04-C1D2-8298-E5A30068A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17A69-690B-8F6E-9255-2B23AF1E2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Issue / Debate: Ethics (Book 2, 17)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7E6819-CAC5-1B18-0414-AB537E980522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Definitions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Main arguments in issue / debate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166794-66FD-1391-7C5A-8D313B11838B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/ Links to syllabus - A03</a:t>
            </a:r>
          </a:p>
          <a:p>
            <a:endParaRPr lang="en-GB" dirty="0"/>
          </a:p>
          <a:p>
            <a:r>
              <a:rPr lang="en-GB" sz="1400" dirty="0"/>
              <a:t>Social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Cognitive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Biological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19430598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FD2F35-7B58-96FA-20F3-C8CB49F69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DFB17-7C33-2C11-A7A5-E993FA1BD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Issue / Debate: Practical issues in design/implementation of research (Book 2, 18)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EA406C-C3DD-9810-416B-573C0D1E7183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Definitions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Main arguments in issue / debate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AB3DA8-D7F9-417A-5471-1A7298F065D6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/ Links to syllabus - A03</a:t>
            </a:r>
          </a:p>
          <a:p>
            <a:endParaRPr lang="en-GB" dirty="0"/>
          </a:p>
          <a:p>
            <a:r>
              <a:rPr lang="en-GB" sz="1400" dirty="0"/>
              <a:t>Social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Cognitive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Biological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26038171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6C479B-1C93-F310-DC12-C5BC461F1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4420A-8B00-4357-CD5A-AC332A948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Issue / Debate: reductionism versus holism (Book 2, 19)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3234D6-0276-A39D-7B0C-F4B3E86E63F8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Definitions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Main arguments in issue / debate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21FA3C-7BD9-9200-D721-380B224E00E8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/ Links to syllabus - A03</a:t>
            </a:r>
          </a:p>
          <a:p>
            <a:endParaRPr lang="en-GB" dirty="0"/>
          </a:p>
          <a:p>
            <a:r>
              <a:rPr lang="en-GB" sz="1400" dirty="0"/>
              <a:t>Social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Cognitive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Biological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3068465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85367F-1EB4-CD84-55AE-8D98C6720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8F9DE-1AC8-B59E-C384-ADBF55873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KQ: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EE4902-0E40-9CDC-5A50-C5903018F01B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Why KQ matters to contemporary society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3-4 facts about the KQ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B13342-FE48-F7FE-50E3-1A6999790192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Application  – A02</a:t>
            </a:r>
          </a:p>
          <a:p>
            <a:endParaRPr lang="en-GB" dirty="0"/>
          </a:p>
          <a:p>
            <a:r>
              <a:rPr lang="en-GB" sz="1400" dirty="0"/>
              <a:t>Psychological link to KQ 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2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3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Psychological link to KQ 4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10080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57D67-39C8-58AA-5AE7-FE658C6A3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42BCD-4422-BD09-1E8F-E63E22F28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Issue / Debate: comparing explanations using themes</a:t>
            </a:r>
            <a:br>
              <a:rPr lang="en-GB" sz="2400" dirty="0"/>
            </a:br>
            <a:r>
              <a:rPr lang="en-GB" sz="2400" dirty="0"/>
              <a:t>(Book 2, 20)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D02119-7869-CDBB-A93B-EBC8743E1C5E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Definitions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Main arguments in issue / debate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CAB673-2BED-EDBC-B0B3-6CF8F33FF5EF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/ Links to syllabus - A03</a:t>
            </a:r>
          </a:p>
          <a:p>
            <a:endParaRPr lang="en-GB" dirty="0"/>
          </a:p>
          <a:p>
            <a:r>
              <a:rPr lang="en-GB" sz="1400" dirty="0"/>
              <a:t>Social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Cognitive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Biological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40946604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25345F-15D9-D95B-4BC0-81B67B2B15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5FB3D-23E0-E813-70CA-6F42FC8AB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Issue / Debate: Psychology as a science (Book 2, 21)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A8B540-E2B3-77BA-E16E-8C974C77633E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Definitions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Main arguments in issue / debate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7487DA-603C-0FFE-FBC6-DAF35A5730B4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/ Links to syllabus - A03</a:t>
            </a:r>
          </a:p>
          <a:p>
            <a:endParaRPr lang="en-GB" dirty="0"/>
          </a:p>
          <a:p>
            <a:r>
              <a:rPr lang="en-GB" sz="1400" dirty="0"/>
              <a:t>Social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Cognitive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Biological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93046993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1D396-A3CD-AB6C-32F7-0B86E799E0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8D382-9AB4-69E5-4338-0AED206C7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Issue / Debate: Culture and Gender (Book 2, 22)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407541-88F4-256B-3D98-36978F8AFFB7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Definitions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Main arguments in issue / debate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0B737C-FE58-C005-A8B4-FF24A0762CA1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/ Links to syllabus - A03</a:t>
            </a:r>
          </a:p>
          <a:p>
            <a:endParaRPr lang="en-GB" dirty="0"/>
          </a:p>
          <a:p>
            <a:r>
              <a:rPr lang="en-GB" sz="1400" dirty="0"/>
              <a:t>Social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Cognitive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Biological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107158365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E5C5E-1D23-9305-1905-DBAEC0596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CA931-88E3-67E9-9D82-04158D24D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Issue / Debate: Nature and nurture (Book 2, 23)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09D2BC-E51D-1E74-1256-09CBFFD87E3F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Definitions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Main arguments in issue / debate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105A70-96F4-E618-339F-F5014F7CFDD0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/ Links to syllabus - A03</a:t>
            </a:r>
          </a:p>
          <a:p>
            <a:endParaRPr lang="en-GB" dirty="0"/>
          </a:p>
          <a:p>
            <a:r>
              <a:rPr lang="en-GB" sz="1400" dirty="0"/>
              <a:t>Social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Cognitive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Biological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403905314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D26BF0-2B1A-F8F9-C9BD-67E7D565B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76096-5EE1-6235-AC88-90FF376DC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Issue / Debate: Psychology over time (Book 2, 24)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2A17E5-11AB-79F9-E1FC-2748349CD085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Definitions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Main arguments in issue / debate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AEED99-7697-2E51-8D4D-ACB34E619B28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/ Links to syllabus - A03</a:t>
            </a:r>
          </a:p>
          <a:p>
            <a:endParaRPr lang="en-GB" dirty="0"/>
          </a:p>
          <a:p>
            <a:r>
              <a:rPr lang="en-GB" sz="1400" dirty="0"/>
              <a:t>Social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Cognitive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Biological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68697139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4DD4D-91AE-15BE-3320-757DFCCA2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9D7C-A2C8-8A27-5641-047AEEE8C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Issue / Debate: Social control (Book 2, 25)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858221-F48A-50E1-1784-F47075DA5743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Definitions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Main arguments in issue / debate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213B83-991A-C487-3442-77D089D3C429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/ Links to syllabus - A03</a:t>
            </a:r>
          </a:p>
          <a:p>
            <a:endParaRPr lang="en-GB" dirty="0"/>
          </a:p>
          <a:p>
            <a:r>
              <a:rPr lang="en-GB" sz="1400" dirty="0"/>
              <a:t>Social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Cognitive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Biological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189839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AACE9-31CB-AF60-D40C-DF9C0B5F0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DD5A6-2DF1-B7BF-B458-06356FB97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Practical: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29321D-1A80-2EB3-4FC7-1A026CC8CF4D}"/>
              </a:ext>
            </a:extLst>
          </p:cNvPr>
          <p:cNvSpPr/>
          <p:nvPr/>
        </p:nvSpPr>
        <p:spPr>
          <a:xfrm>
            <a:off x="170122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Aims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Procedure (participant details, sampling , method)</a:t>
            </a:r>
          </a:p>
          <a:p>
            <a:endParaRPr lang="en-GB" sz="1400" dirty="0"/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How qual and or quant data was collected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How qual and/or quant data was analysed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Operationalised IV + DV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Results / Findings (inc. data if possible)</a:t>
            </a:r>
          </a:p>
          <a:p>
            <a:endParaRPr lang="en-GB" sz="1200" dirty="0">
              <a:latin typeface="Bradley Hand" pitchFamily="2" charset="77"/>
            </a:endParaRPr>
          </a:p>
          <a:p>
            <a:endParaRPr lang="en-GB" sz="1200" dirty="0">
              <a:latin typeface="Bradley Hand" pitchFamily="2" charset="77"/>
            </a:endParaRPr>
          </a:p>
          <a:p>
            <a:endParaRPr lang="en-GB" sz="1200" dirty="0">
              <a:latin typeface="Bradley Hand" pitchFamily="2" charset="77"/>
            </a:endParaRPr>
          </a:p>
          <a:p>
            <a:r>
              <a:rPr lang="en-GB" sz="1400" dirty="0"/>
              <a:t>Conclusions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46DEFC-4073-C374-7E25-31EAC3E239E9}"/>
              </a:ext>
            </a:extLst>
          </p:cNvPr>
          <p:cNvSpPr/>
          <p:nvPr/>
        </p:nvSpPr>
        <p:spPr>
          <a:xfrm>
            <a:off x="5135526" y="1095153"/>
            <a:ext cx="4625162" cy="56422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r>
              <a:rPr lang="en-GB" sz="1400" dirty="0"/>
              <a:t>Generalisability (to others)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Reliability (is it replicable?)</a:t>
            </a:r>
          </a:p>
          <a:p>
            <a:endParaRPr lang="en-GB" sz="1400" dirty="0"/>
          </a:p>
          <a:p>
            <a:r>
              <a:rPr lang="en-GB" sz="1400" dirty="0"/>
              <a:t>Application (to real life)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Validity</a:t>
            </a:r>
          </a:p>
          <a:p>
            <a:endParaRPr lang="en-GB" sz="1400" dirty="0"/>
          </a:p>
          <a:p>
            <a:endParaRPr lang="en-GB" dirty="0"/>
          </a:p>
          <a:p>
            <a:r>
              <a:rPr lang="en-GB" sz="1800" dirty="0"/>
              <a:t>Ethics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Improvements (x 2 with justifications)</a:t>
            </a:r>
            <a:endParaRPr lang="en-GB" sz="1800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73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D5B191-2442-BD72-AC1C-3314D0595B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6A337-2390-0952-D51B-3C2AA61C8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Issue / Debate: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DA2413-49DD-E4FC-82E3-0C99D617C6FC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dirty="0"/>
          </a:p>
          <a:p>
            <a:r>
              <a:rPr lang="en-GB" sz="1400" dirty="0"/>
              <a:t>Definitions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Main arguments in issue / debate</a:t>
            </a:r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9A13B5-6D90-4B6B-008E-4BBB1C627696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/ Links to syllabus - A03</a:t>
            </a:r>
          </a:p>
          <a:p>
            <a:endParaRPr lang="en-GB" dirty="0"/>
          </a:p>
          <a:p>
            <a:r>
              <a:rPr lang="en-GB" sz="1400" dirty="0"/>
              <a:t>Social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Cognitive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Biological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2342809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F50F92-FB21-9BF1-CABF-8C95E4EFF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4CD68-A018-0552-AC31-52CEC6790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20577"/>
            <a:ext cx="8543925" cy="761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/>
              <a:t>Method:</a:t>
            </a:r>
            <a:endParaRPr lang="en-GB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AD7DAA-3ABF-7735-29EA-6502F1771AA7}"/>
              </a:ext>
            </a:extLst>
          </p:cNvPr>
          <p:cNvSpPr/>
          <p:nvPr/>
        </p:nvSpPr>
        <p:spPr>
          <a:xfrm>
            <a:off x="170122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Description – A01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6B27A0-4EF8-2B7B-6B24-439964D1207A}"/>
              </a:ext>
            </a:extLst>
          </p:cNvPr>
          <p:cNvSpPr/>
          <p:nvPr/>
        </p:nvSpPr>
        <p:spPr>
          <a:xfrm>
            <a:off x="5135526" y="1244009"/>
            <a:ext cx="4625162" cy="53758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b="1" dirty="0"/>
              <a:t>Evaluation – A03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931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6C8121-53C2-4505-AF1B-78C0B38B83F0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ad89ce95-d1b6-4d5e-b677-7cca411aa0d9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506e4013-1c0c-4111-9426-d4a345a2e8ca"/>
  </ds:schemaRefs>
</ds:datastoreItem>
</file>

<file path=customXml/itemProps2.xml><?xml version="1.0" encoding="utf-8"?>
<ds:datastoreItem xmlns:ds="http://schemas.openxmlformats.org/officeDocument/2006/customXml" ds:itemID="{23F41E56-B750-461D-AE8A-257F565D8E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2D5C49-D97D-46CB-ABD6-11C214644A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2091</TotalTime>
  <Words>3720</Words>
  <Application>Microsoft Macintosh PowerPoint</Application>
  <PresentationFormat>A4 Paper (210x297 mm)</PresentationFormat>
  <Paragraphs>1950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1" baseType="lpstr">
      <vt:lpstr>Aptos</vt:lpstr>
      <vt:lpstr>Aptos Display</vt:lpstr>
      <vt:lpstr>Arial</vt:lpstr>
      <vt:lpstr>Bradley Hand</vt:lpstr>
      <vt:lpstr>Wingdings</vt:lpstr>
      <vt:lpstr>Office Theme</vt:lpstr>
      <vt:lpstr>Revision Sheets</vt:lpstr>
      <vt:lpstr>Theory:</vt:lpstr>
      <vt:lpstr>Study:</vt:lpstr>
      <vt:lpstr>Theory:</vt:lpstr>
      <vt:lpstr>Study:</vt:lpstr>
      <vt:lpstr>KQ:</vt:lpstr>
      <vt:lpstr>Practical:</vt:lpstr>
      <vt:lpstr>Issue / Debate:</vt:lpstr>
      <vt:lpstr>Method:</vt:lpstr>
      <vt:lpstr>Theory: Episodic / Semantic Memory (Tulving)</vt:lpstr>
      <vt:lpstr>Theory: Agency Theory</vt:lpstr>
      <vt:lpstr>Theory: Social Impact Theory</vt:lpstr>
      <vt:lpstr>Theory: Social Identity Theory</vt:lpstr>
      <vt:lpstr>Theory: Realistic Conflict Theory</vt:lpstr>
      <vt:lpstr>Theory: Working Memory Model</vt:lpstr>
      <vt:lpstr>Theory: Multi-Store Model</vt:lpstr>
      <vt:lpstr>Theory: Reconstructive Theory (schemas)</vt:lpstr>
      <vt:lpstr>Theory: Brain structure/function and aggression</vt:lpstr>
      <vt:lpstr>Theory: Hormones and aggression</vt:lpstr>
      <vt:lpstr>Theory: Evolution and aggression</vt:lpstr>
      <vt:lpstr>Theory: Freud and aggression</vt:lpstr>
      <vt:lpstr>Theory: Classical conditioning</vt:lpstr>
      <vt:lpstr>Theory: Operant conditioning</vt:lpstr>
      <vt:lpstr>Theory: Social Learning Theory</vt:lpstr>
      <vt:lpstr>Study: Brendgen et al. (2005) – Biological contemporary</vt:lpstr>
      <vt:lpstr>Study: Sherif et al. (1954)  Social Classic</vt:lpstr>
      <vt:lpstr>Study: Burger (2009)  Social Contemporary</vt:lpstr>
      <vt:lpstr>Study: Milgram and Variations</vt:lpstr>
      <vt:lpstr>Study: Baddeley (1966) – Cognitive Classic</vt:lpstr>
      <vt:lpstr>Study: Sebastian and Hernandez-Gil (1966) – Cognitive Contemporary</vt:lpstr>
      <vt:lpstr>Study: Raine et al. (1997) – Biological classic</vt:lpstr>
      <vt:lpstr>Study: Brendgen et al. (2005) – Biological contemporary</vt:lpstr>
      <vt:lpstr>Study: Watson and Rayner (1920)  – Learning Classic</vt:lpstr>
      <vt:lpstr>Study: Capafons et al. (1998)  – Learning Contemporary</vt:lpstr>
      <vt:lpstr>Study: Bandura (original, TV/cartoon models, vicarious reinforcement)</vt:lpstr>
      <vt:lpstr>Method: Sampling</vt:lpstr>
      <vt:lpstr>Method: Ethics (human and animal)</vt:lpstr>
      <vt:lpstr>Method: Surveys (questionnaires and interviews)</vt:lpstr>
      <vt:lpstr>Method: Experiments (lab, field, IV, DV)</vt:lpstr>
      <vt:lpstr>Method: Observations </vt:lpstr>
      <vt:lpstr>Method: Case studies (HM) </vt:lpstr>
      <vt:lpstr>Method: Biological methods (correlation, brain scans)</vt:lpstr>
      <vt:lpstr>Method: Biological methods (longitudinal, cross sectional)</vt:lpstr>
      <vt:lpstr>Method: Biological methods (cross-cultural, meta-analysis)</vt:lpstr>
      <vt:lpstr>Method: Control issues</vt:lpstr>
      <vt:lpstr>Method: Qualitative Data (thematic and content analysis)</vt:lpstr>
      <vt:lpstr>Unit 1 KQ: How effective is drug treatment for heroin addiction?</vt:lpstr>
      <vt:lpstr>Unit 1 KQ: How can Social Psych explain atrocities such as the Rwandan Genocide?</vt:lpstr>
      <vt:lpstr>Unit 1 KQ: How reliable or valid is EWT?</vt:lpstr>
      <vt:lpstr>Unit 1 KQ: Should airline companies offer treatment programs for aerophobia? (can also be in Unit 2, 8 or 16 marks)</vt:lpstr>
      <vt:lpstr>Unit 2 KQ (8/20): How reliable or valid is EWT?</vt:lpstr>
      <vt:lpstr>Unit 2 KQ (8/20): What are the issues in mental health in the workplace?</vt:lpstr>
      <vt:lpstr>Practical: Questionnaire – Social – do pts who self-report as authoritarian also report as being agentic?</vt:lpstr>
      <vt:lpstr>Practical: Experiment – Cognitive – acoustic similarity of words and STM encoding – was Baddeley correct?</vt:lpstr>
      <vt:lpstr>Practical: Correlation – Biological – questionnaires to correlate types of media (pro/anti social) consumed and self reported aggression</vt:lpstr>
      <vt:lpstr>Practical: Observation – Learning – do younger people use their mobile phones more in public than older people?</vt:lpstr>
      <vt:lpstr>Issue / Debate: Ethics (Book 2, 17)</vt:lpstr>
      <vt:lpstr>Issue / Debate: Practical issues in design/implementation of research (Book 2, 18) </vt:lpstr>
      <vt:lpstr>Issue / Debate: reductionism versus holism (Book 2, 19) </vt:lpstr>
      <vt:lpstr>Issue / Debate: comparing explanations using themes (Book 2, 20) </vt:lpstr>
      <vt:lpstr>Issue / Debate: Psychology as a science (Book 2, 21) </vt:lpstr>
      <vt:lpstr>Issue / Debate: Culture and Gender (Book 2, 22) </vt:lpstr>
      <vt:lpstr>Issue / Debate: Nature and nurture (Book 2, 23) </vt:lpstr>
      <vt:lpstr>Issue / Debate: Psychology over time (Book 2, 24) </vt:lpstr>
      <vt:lpstr>Issue / Debate: Social control (Book 2, 25)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Vernon Leigh</dc:creator>
  <cp:lastModifiedBy>Vernon Leigh</cp:lastModifiedBy>
  <cp:revision>20</cp:revision>
  <dcterms:created xsi:type="dcterms:W3CDTF">2025-02-13T11:58:31Z</dcterms:created>
  <dcterms:modified xsi:type="dcterms:W3CDTF">2025-03-04T10:10:26Z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