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0"/>
  </p:notesMasterIdLst>
  <p:sldIdLst>
    <p:sldId id="256" r:id="rId5"/>
    <p:sldId id="257" r:id="rId6"/>
    <p:sldId id="258" r:id="rId7"/>
    <p:sldId id="1600" r:id="rId8"/>
    <p:sldId id="1618" r:id="rId9"/>
    <p:sldId id="1601" r:id="rId10"/>
    <p:sldId id="1602" r:id="rId11"/>
    <p:sldId id="1603" r:id="rId12"/>
    <p:sldId id="1604" r:id="rId13"/>
    <p:sldId id="277" r:id="rId14"/>
    <p:sldId id="278" r:id="rId15"/>
    <p:sldId id="280" r:id="rId16"/>
    <p:sldId id="281" r:id="rId17"/>
    <p:sldId id="1624" r:id="rId18"/>
    <p:sldId id="1625" r:id="rId19"/>
    <p:sldId id="1568" r:id="rId20"/>
    <p:sldId id="1569" r:id="rId21"/>
    <p:sldId id="1570" r:id="rId22"/>
    <p:sldId id="1571" r:id="rId23"/>
    <p:sldId id="1626" r:id="rId24"/>
    <p:sldId id="1573" r:id="rId25"/>
    <p:sldId id="1554" r:id="rId26"/>
    <p:sldId id="1574" r:id="rId27"/>
    <p:sldId id="1627" r:id="rId28"/>
    <p:sldId id="1575" r:id="rId29"/>
    <p:sldId id="1628" r:id="rId30"/>
    <p:sldId id="1557" r:id="rId31"/>
    <p:sldId id="1578" r:id="rId32"/>
    <p:sldId id="1579" r:id="rId33"/>
    <p:sldId id="1629" r:id="rId34"/>
    <p:sldId id="1621" r:id="rId35"/>
    <p:sldId id="1620" r:id="rId36"/>
    <p:sldId id="1623" r:id="rId37"/>
    <p:sldId id="1605" r:id="rId38"/>
    <p:sldId id="1622" r:id="rId39"/>
    <p:sldId id="260" r:id="rId40"/>
    <p:sldId id="1606" r:id="rId41"/>
    <p:sldId id="1631" r:id="rId42"/>
    <p:sldId id="1608" r:id="rId43"/>
    <p:sldId id="1632" r:id="rId44"/>
    <p:sldId id="1609" r:id="rId45"/>
    <p:sldId id="1610" r:id="rId46"/>
    <p:sldId id="1611" r:id="rId47"/>
    <p:sldId id="1613" r:id="rId48"/>
    <p:sldId id="1630" r:id="rId49"/>
    <p:sldId id="1614" r:id="rId50"/>
    <p:sldId id="1523" r:id="rId51"/>
    <p:sldId id="1615" r:id="rId52"/>
    <p:sldId id="1537" r:id="rId53"/>
    <p:sldId id="1616" r:id="rId54"/>
    <p:sldId id="1555" r:id="rId55"/>
    <p:sldId id="1617" r:id="rId56"/>
    <p:sldId id="1544" r:id="rId57"/>
    <p:sldId id="1576" r:id="rId58"/>
    <p:sldId id="152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D0A9C6-8567-4BE0-ADED-32F9518BE868}">
          <p14:sldIdLst>
            <p14:sldId id="256"/>
            <p14:sldId id="257"/>
            <p14:sldId id="258"/>
            <p14:sldId id="1600"/>
          </p14:sldIdLst>
        </p14:section>
        <p14:section name="Neuron Structure" id="{35316C40-439F-AE45-B2A0-DB8ED04BB68B}">
          <p14:sldIdLst>
            <p14:sldId id="1618"/>
            <p14:sldId id="1601"/>
            <p14:sldId id="1602"/>
            <p14:sldId id="1603"/>
            <p14:sldId id="1604"/>
            <p14:sldId id="277"/>
            <p14:sldId id="278"/>
            <p14:sldId id="280"/>
            <p14:sldId id="281"/>
          </p14:sldIdLst>
        </p14:section>
        <p14:section name="Types of neuron" id="{DCEA47B5-F78D-ED49-806D-65D52C0FA095}">
          <p14:sldIdLst>
            <p14:sldId id="1624"/>
            <p14:sldId id="1625"/>
            <p14:sldId id="1568"/>
            <p14:sldId id="1569"/>
            <p14:sldId id="1570"/>
            <p14:sldId id="1571"/>
            <p14:sldId id="1626"/>
            <p14:sldId id="1573"/>
            <p14:sldId id="1554"/>
            <p14:sldId id="1574"/>
            <p14:sldId id="1627"/>
            <p14:sldId id="1575"/>
            <p14:sldId id="1628"/>
            <p14:sldId id="1557"/>
            <p14:sldId id="1578"/>
            <p14:sldId id="1579"/>
            <p14:sldId id="1629"/>
          </p14:sldIdLst>
        </p14:section>
        <p14:section name="Synaptic transmission" id="{9B94EFB6-E23D-A445-8A2C-EC891F89D422}">
          <p14:sldIdLst>
            <p14:sldId id="1621"/>
            <p14:sldId id="1620"/>
            <p14:sldId id="1623"/>
            <p14:sldId id="1605"/>
            <p14:sldId id="1622"/>
            <p14:sldId id="260"/>
            <p14:sldId id="1606"/>
            <p14:sldId id="1631"/>
            <p14:sldId id="1608"/>
            <p14:sldId id="1632"/>
            <p14:sldId id="1609"/>
            <p14:sldId id="1610"/>
            <p14:sldId id="1611"/>
            <p14:sldId id="1613"/>
            <p14:sldId id="1630"/>
            <p14:sldId id="1614"/>
          </p14:sldIdLst>
        </p14:section>
        <p14:section name="Questions" id="{479064A1-C245-41D0-8F0E-F14C0B699CC0}">
          <p14:sldIdLst>
            <p14:sldId id="1523"/>
            <p14:sldId id="1615"/>
            <p14:sldId id="1537"/>
            <p14:sldId id="1616"/>
            <p14:sldId id="1555"/>
            <p14:sldId id="1617"/>
            <p14:sldId id="1544"/>
            <p14:sldId id="1576"/>
            <p14:sldId id="152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AE9"/>
    <a:srgbClr val="E9E9E9"/>
    <a:srgbClr val="282E3C"/>
    <a:srgbClr val="3D465A"/>
    <a:srgbClr val="FEE9A4"/>
    <a:srgbClr val="B9C0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23D828-3373-494D-AB1F-F3C364D2C92E}" v="1857" dt="2025-09-18T11:45:36.781"/>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1" autoAdjust="0"/>
    <p:restoredTop sz="96699"/>
  </p:normalViewPr>
  <p:slideViewPr>
    <p:cSldViewPr snapToGrid="0">
      <p:cViewPr varScale="1">
        <p:scale>
          <a:sx n="109" d="100"/>
          <a:sy n="109" d="100"/>
        </p:scale>
        <p:origin x="378"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non LEIGH" userId="918c6f39-c291-430c-ba7b-2773449ea29a" providerId="ADAL" clId="{914DDD50-6922-5CB0-B3E8-FB78C9B11D8F}"/>
    <pc:docChg chg="undo custSel addSld delSld modSld sldOrd addSection delSection modSection">
      <pc:chgData name="Vernon LEIGH" userId="918c6f39-c291-430c-ba7b-2773449ea29a" providerId="ADAL" clId="{914DDD50-6922-5CB0-B3E8-FB78C9B11D8F}" dt="2025-09-18T11:46:33.394" v="1311" actId="2696"/>
      <pc:docMkLst>
        <pc:docMk/>
      </pc:docMkLst>
      <pc:sldChg chg="del">
        <pc:chgData name="Vernon LEIGH" userId="918c6f39-c291-430c-ba7b-2773449ea29a" providerId="ADAL" clId="{914DDD50-6922-5CB0-B3E8-FB78C9B11D8F}" dt="2025-09-18T11:46:33.379" v="1309" actId="2696"/>
        <pc:sldMkLst>
          <pc:docMk/>
          <pc:sldMk cId="0" sldId="259"/>
        </pc:sldMkLst>
      </pc:sldChg>
      <pc:sldChg chg="modSp mod ord">
        <pc:chgData name="Vernon LEIGH" userId="918c6f39-c291-430c-ba7b-2773449ea29a" providerId="ADAL" clId="{914DDD50-6922-5CB0-B3E8-FB78C9B11D8F}" dt="2025-09-18T10:48:23.259" v="1279" actId="20578"/>
        <pc:sldMkLst>
          <pc:docMk/>
          <pc:sldMk cId="0" sldId="260"/>
        </pc:sldMkLst>
        <pc:picChg chg="mod">
          <ac:chgData name="Vernon LEIGH" userId="918c6f39-c291-430c-ba7b-2773449ea29a" providerId="ADAL" clId="{914DDD50-6922-5CB0-B3E8-FB78C9B11D8F}" dt="2025-09-17T09:32:27.558" v="136" actId="14100"/>
          <ac:picMkLst>
            <pc:docMk/>
            <pc:sldMk cId="0" sldId="260"/>
            <ac:picMk id="95" creationId="{00000000-0000-0000-0000-000000000000}"/>
          </ac:picMkLst>
        </pc:picChg>
      </pc:sldChg>
      <pc:sldChg chg="del">
        <pc:chgData name="Vernon LEIGH" userId="918c6f39-c291-430c-ba7b-2773449ea29a" providerId="ADAL" clId="{914DDD50-6922-5CB0-B3E8-FB78C9B11D8F}" dt="2025-09-18T11:46:33.371" v="1306" actId="2696"/>
        <pc:sldMkLst>
          <pc:docMk/>
          <pc:sldMk cId="0" sldId="287"/>
        </pc:sldMkLst>
      </pc:sldChg>
      <pc:sldChg chg="del">
        <pc:chgData name="Vernon LEIGH" userId="918c6f39-c291-430c-ba7b-2773449ea29a" providerId="ADAL" clId="{914DDD50-6922-5CB0-B3E8-FB78C9B11D8F}" dt="2025-09-18T11:46:33.374" v="1307" actId="2696"/>
        <pc:sldMkLst>
          <pc:docMk/>
          <pc:sldMk cId="0" sldId="288"/>
        </pc:sldMkLst>
      </pc:sldChg>
      <pc:sldChg chg="del">
        <pc:chgData name="Vernon LEIGH" userId="918c6f39-c291-430c-ba7b-2773449ea29a" providerId="ADAL" clId="{914DDD50-6922-5CB0-B3E8-FB78C9B11D8F}" dt="2025-09-18T11:46:33.388" v="1310" actId="2696"/>
        <pc:sldMkLst>
          <pc:docMk/>
          <pc:sldMk cId="3624803512" sldId="289"/>
        </pc:sldMkLst>
      </pc:sldChg>
      <pc:sldChg chg="del">
        <pc:chgData name="Vernon LEIGH" userId="918c6f39-c291-430c-ba7b-2773449ea29a" providerId="ADAL" clId="{914DDD50-6922-5CB0-B3E8-FB78C9B11D8F}" dt="2025-09-18T11:46:33.377" v="1308" actId="2696"/>
        <pc:sldMkLst>
          <pc:docMk/>
          <pc:sldMk cId="2206942622" sldId="290"/>
        </pc:sldMkLst>
      </pc:sldChg>
      <pc:sldChg chg="del">
        <pc:chgData name="Vernon LEIGH" userId="918c6f39-c291-430c-ba7b-2773449ea29a" providerId="ADAL" clId="{914DDD50-6922-5CB0-B3E8-FB78C9B11D8F}" dt="2025-09-18T11:46:33.394" v="1311" actId="2696"/>
        <pc:sldMkLst>
          <pc:docMk/>
          <pc:sldMk cId="2454004438" sldId="291"/>
        </pc:sldMkLst>
      </pc:sldChg>
      <pc:sldChg chg="delSp mod">
        <pc:chgData name="Vernon LEIGH" userId="918c6f39-c291-430c-ba7b-2773449ea29a" providerId="ADAL" clId="{914DDD50-6922-5CB0-B3E8-FB78C9B11D8F}" dt="2025-09-17T09:33:08.221" v="139" actId="478"/>
        <pc:sldMkLst>
          <pc:docMk/>
          <pc:sldMk cId="3243570843" sldId="1524"/>
        </pc:sldMkLst>
        <pc:spChg chg="del">
          <ac:chgData name="Vernon LEIGH" userId="918c6f39-c291-430c-ba7b-2773449ea29a" providerId="ADAL" clId="{914DDD50-6922-5CB0-B3E8-FB78C9B11D8F}" dt="2025-09-17T09:33:08.221" v="139" actId="478"/>
          <ac:spMkLst>
            <pc:docMk/>
            <pc:sldMk cId="3243570843" sldId="1524"/>
            <ac:spMk id="2" creationId="{B22CCB18-AC06-9C28-F6A7-1B61D87E957B}"/>
          </ac:spMkLst>
        </pc:spChg>
        <pc:spChg chg="del">
          <ac:chgData name="Vernon LEIGH" userId="918c6f39-c291-430c-ba7b-2773449ea29a" providerId="ADAL" clId="{914DDD50-6922-5CB0-B3E8-FB78C9B11D8F}" dt="2025-09-17T09:33:08.221" v="139" actId="478"/>
          <ac:spMkLst>
            <pc:docMk/>
            <pc:sldMk cId="3243570843" sldId="1524"/>
            <ac:spMk id="4" creationId="{408795F2-3A91-1606-56E5-BD751AD43793}"/>
          </ac:spMkLst>
        </pc:spChg>
        <pc:spChg chg="del">
          <ac:chgData name="Vernon LEIGH" userId="918c6f39-c291-430c-ba7b-2773449ea29a" providerId="ADAL" clId="{914DDD50-6922-5CB0-B3E8-FB78C9B11D8F}" dt="2025-09-17T09:33:08.221" v="139" actId="478"/>
          <ac:spMkLst>
            <pc:docMk/>
            <pc:sldMk cId="3243570843" sldId="1524"/>
            <ac:spMk id="5" creationId="{293AAABE-66EE-4E8E-33D3-E6931C5FA4DC}"/>
          </ac:spMkLst>
        </pc:spChg>
        <pc:spChg chg="del">
          <ac:chgData name="Vernon LEIGH" userId="918c6f39-c291-430c-ba7b-2773449ea29a" providerId="ADAL" clId="{914DDD50-6922-5CB0-B3E8-FB78C9B11D8F}" dt="2025-09-17T09:33:08.221" v="139" actId="478"/>
          <ac:spMkLst>
            <pc:docMk/>
            <pc:sldMk cId="3243570843" sldId="1524"/>
            <ac:spMk id="7" creationId="{0405A15C-D8FA-DBC1-1333-05F56022C159}"/>
          </ac:spMkLst>
        </pc:spChg>
        <pc:picChg chg="del">
          <ac:chgData name="Vernon LEIGH" userId="918c6f39-c291-430c-ba7b-2773449ea29a" providerId="ADAL" clId="{914DDD50-6922-5CB0-B3E8-FB78C9B11D8F}" dt="2025-09-17T09:33:08.221" v="139" actId="478"/>
          <ac:picMkLst>
            <pc:docMk/>
            <pc:sldMk cId="3243570843" sldId="1524"/>
            <ac:picMk id="6" creationId="{1661CED2-A461-7046-91AA-7AB3E41DC39D}"/>
          </ac:picMkLst>
        </pc:picChg>
      </pc:sldChg>
      <pc:sldChg chg="delSp add mod">
        <pc:chgData name="Vernon LEIGH" userId="918c6f39-c291-430c-ba7b-2773449ea29a" providerId="ADAL" clId="{914DDD50-6922-5CB0-B3E8-FB78C9B11D8F}" dt="2025-09-17T12:00:56.828" v="336" actId="478"/>
        <pc:sldMkLst>
          <pc:docMk/>
          <pc:sldMk cId="1895492635" sldId="1554"/>
        </pc:sldMkLst>
        <pc:spChg chg="del">
          <ac:chgData name="Vernon LEIGH" userId="918c6f39-c291-430c-ba7b-2773449ea29a" providerId="ADAL" clId="{914DDD50-6922-5CB0-B3E8-FB78C9B11D8F}" dt="2025-09-17T12:00:56.828" v="336" actId="478"/>
          <ac:spMkLst>
            <pc:docMk/>
            <pc:sldMk cId="1895492635" sldId="1554"/>
            <ac:spMk id="2" creationId="{354E7159-4CCB-358E-FB1D-D27A9DC0DE40}"/>
          </ac:spMkLst>
        </pc:spChg>
        <pc:spChg chg="del">
          <ac:chgData name="Vernon LEIGH" userId="918c6f39-c291-430c-ba7b-2773449ea29a" providerId="ADAL" clId="{914DDD50-6922-5CB0-B3E8-FB78C9B11D8F}" dt="2025-09-17T12:00:56.828" v="336" actId="478"/>
          <ac:spMkLst>
            <pc:docMk/>
            <pc:sldMk cId="1895492635" sldId="1554"/>
            <ac:spMk id="4" creationId="{38CF2A92-C6EB-D66F-7CB1-046F7D4156D0}"/>
          </ac:spMkLst>
        </pc:spChg>
        <pc:spChg chg="del">
          <ac:chgData name="Vernon LEIGH" userId="918c6f39-c291-430c-ba7b-2773449ea29a" providerId="ADAL" clId="{914DDD50-6922-5CB0-B3E8-FB78C9B11D8F}" dt="2025-09-17T12:00:56.828" v="336" actId="478"/>
          <ac:spMkLst>
            <pc:docMk/>
            <pc:sldMk cId="1895492635" sldId="1554"/>
            <ac:spMk id="5" creationId="{6032B4AD-72DF-6EB7-7EDF-249B80C315E0}"/>
          </ac:spMkLst>
        </pc:spChg>
        <pc:spChg chg="del">
          <ac:chgData name="Vernon LEIGH" userId="918c6f39-c291-430c-ba7b-2773449ea29a" providerId="ADAL" clId="{914DDD50-6922-5CB0-B3E8-FB78C9B11D8F}" dt="2025-09-17T12:00:56.828" v="336" actId="478"/>
          <ac:spMkLst>
            <pc:docMk/>
            <pc:sldMk cId="1895492635" sldId="1554"/>
            <ac:spMk id="7" creationId="{F2FBE216-2962-8349-2A39-869A2C3230D0}"/>
          </ac:spMkLst>
        </pc:spChg>
        <pc:picChg chg="del">
          <ac:chgData name="Vernon LEIGH" userId="918c6f39-c291-430c-ba7b-2773449ea29a" providerId="ADAL" clId="{914DDD50-6922-5CB0-B3E8-FB78C9B11D8F}" dt="2025-09-17T12:00:56.828" v="336" actId="478"/>
          <ac:picMkLst>
            <pc:docMk/>
            <pc:sldMk cId="1895492635" sldId="1554"/>
            <ac:picMk id="6" creationId="{1B2B4DE0-B969-B971-7E1C-007319A57787}"/>
          </ac:picMkLst>
        </pc:picChg>
      </pc:sldChg>
      <pc:sldChg chg="add del">
        <pc:chgData name="Vernon LEIGH" userId="918c6f39-c291-430c-ba7b-2773449ea29a" providerId="ADAL" clId="{914DDD50-6922-5CB0-B3E8-FB78C9B11D8F}" dt="2025-09-17T09:38:56.661" v="237"/>
        <pc:sldMkLst>
          <pc:docMk/>
          <pc:sldMk cId="3383117896" sldId="1557"/>
        </pc:sldMkLst>
      </pc:sldChg>
      <pc:sldChg chg="del">
        <pc:chgData name="Vernon LEIGH" userId="918c6f39-c291-430c-ba7b-2773449ea29a" providerId="ADAL" clId="{914DDD50-6922-5CB0-B3E8-FB78C9B11D8F}" dt="2025-09-17T09:33:42.049" v="159" actId="2696"/>
        <pc:sldMkLst>
          <pc:docMk/>
          <pc:sldMk cId="3830510348" sldId="1565"/>
        </pc:sldMkLst>
      </pc:sldChg>
      <pc:sldChg chg="del">
        <pc:chgData name="Vernon LEIGH" userId="918c6f39-c291-430c-ba7b-2773449ea29a" providerId="ADAL" clId="{914DDD50-6922-5CB0-B3E8-FB78C9B11D8F}" dt="2025-09-17T09:33:41.948" v="141" actId="2696"/>
        <pc:sldMkLst>
          <pc:docMk/>
          <pc:sldMk cId="1342788878" sldId="1566"/>
        </pc:sldMkLst>
      </pc:sldChg>
      <pc:sldChg chg="del">
        <pc:chgData name="Vernon LEIGH" userId="918c6f39-c291-430c-ba7b-2773449ea29a" providerId="ADAL" clId="{914DDD50-6922-5CB0-B3E8-FB78C9B11D8F}" dt="2025-09-17T09:33:41.957" v="142" actId="2696"/>
        <pc:sldMkLst>
          <pc:docMk/>
          <pc:sldMk cId="115650009" sldId="1567"/>
        </pc:sldMkLst>
      </pc:sldChg>
      <pc:sldChg chg="addSp delSp modSp add mod modClrScheme modAnim chgLayout">
        <pc:chgData name="Vernon LEIGH" userId="918c6f39-c291-430c-ba7b-2773449ea29a" providerId="ADAL" clId="{914DDD50-6922-5CB0-B3E8-FB78C9B11D8F}" dt="2025-09-17T09:40:37.659" v="265"/>
        <pc:sldMkLst>
          <pc:docMk/>
          <pc:sldMk cId="43826486" sldId="1568"/>
        </pc:sldMkLst>
        <pc:spChg chg="del">
          <ac:chgData name="Vernon LEIGH" userId="918c6f39-c291-430c-ba7b-2773449ea29a" providerId="ADAL" clId="{914DDD50-6922-5CB0-B3E8-FB78C9B11D8F}" dt="2025-09-17T09:39:06.287" v="238" actId="478"/>
          <ac:spMkLst>
            <pc:docMk/>
            <pc:sldMk cId="43826486" sldId="1568"/>
            <ac:spMk id="2" creationId="{4B979499-7036-8A0C-5C1A-7D87ADB4692F}"/>
          </ac:spMkLst>
        </pc:spChg>
        <pc:spChg chg="mod">
          <ac:chgData name="Vernon LEIGH" userId="918c6f39-c291-430c-ba7b-2773449ea29a" providerId="ADAL" clId="{914DDD50-6922-5CB0-B3E8-FB78C9B11D8F}" dt="2025-09-17T09:40:17.425" v="261" actId="207"/>
          <ac:spMkLst>
            <pc:docMk/>
            <pc:sldMk cId="43826486" sldId="1568"/>
            <ac:spMk id="3" creationId="{152FD727-AF76-6A03-E50C-78E20E51F666}"/>
          </ac:spMkLst>
        </pc:spChg>
        <pc:spChg chg="del">
          <ac:chgData name="Vernon LEIGH" userId="918c6f39-c291-430c-ba7b-2773449ea29a" providerId="ADAL" clId="{914DDD50-6922-5CB0-B3E8-FB78C9B11D8F}" dt="2025-09-17T09:39:06.287" v="238" actId="478"/>
          <ac:spMkLst>
            <pc:docMk/>
            <pc:sldMk cId="43826486" sldId="1568"/>
            <ac:spMk id="4" creationId="{B219E030-D8AE-6024-CCAA-8AEBF172FCE1}"/>
          </ac:spMkLst>
        </pc:spChg>
        <pc:spChg chg="del">
          <ac:chgData name="Vernon LEIGH" userId="918c6f39-c291-430c-ba7b-2773449ea29a" providerId="ADAL" clId="{914DDD50-6922-5CB0-B3E8-FB78C9B11D8F}" dt="2025-09-17T09:39:06.287" v="238" actId="478"/>
          <ac:spMkLst>
            <pc:docMk/>
            <pc:sldMk cId="43826486" sldId="1568"/>
            <ac:spMk id="5" creationId="{3D6D9877-E2B6-D047-FA95-75C6DB56ED8F}"/>
          </ac:spMkLst>
        </pc:spChg>
        <pc:spChg chg="del">
          <ac:chgData name="Vernon LEIGH" userId="918c6f39-c291-430c-ba7b-2773449ea29a" providerId="ADAL" clId="{914DDD50-6922-5CB0-B3E8-FB78C9B11D8F}" dt="2025-09-17T09:39:06.287" v="238" actId="478"/>
          <ac:spMkLst>
            <pc:docMk/>
            <pc:sldMk cId="43826486" sldId="1568"/>
            <ac:spMk id="7" creationId="{9196965F-2C45-6A2B-FE2B-C4B3D5071A59}"/>
          </ac:spMkLst>
        </pc:spChg>
        <pc:spChg chg="add del mod ord">
          <ac:chgData name="Vernon LEIGH" userId="918c6f39-c291-430c-ba7b-2773449ea29a" providerId="ADAL" clId="{914DDD50-6922-5CB0-B3E8-FB78C9B11D8F}" dt="2025-09-17T09:39:16.906" v="240" actId="700"/>
          <ac:spMkLst>
            <pc:docMk/>
            <pc:sldMk cId="43826486" sldId="1568"/>
            <ac:spMk id="8" creationId="{6F9B24E8-E8D5-A493-EE30-0D1338BBD885}"/>
          </ac:spMkLst>
        </pc:spChg>
        <pc:spChg chg="add del mod ord">
          <ac:chgData name="Vernon LEIGH" userId="918c6f39-c291-430c-ba7b-2773449ea29a" providerId="ADAL" clId="{914DDD50-6922-5CB0-B3E8-FB78C9B11D8F}" dt="2025-09-17T09:39:16.906" v="240" actId="700"/>
          <ac:spMkLst>
            <pc:docMk/>
            <pc:sldMk cId="43826486" sldId="1568"/>
            <ac:spMk id="9" creationId="{37D3F5E4-FEE4-B6FA-CA96-0622D095DC6E}"/>
          </ac:spMkLst>
        </pc:spChg>
        <pc:spChg chg="mod">
          <ac:chgData name="Vernon LEIGH" userId="918c6f39-c291-430c-ba7b-2773449ea29a" providerId="ADAL" clId="{914DDD50-6922-5CB0-B3E8-FB78C9B11D8F}" dt="2025-09-17T09:39:22.896" v="241" actId="26606"/>
          <ac:spMkLst>
            <pc:docMk/>
            <pc:sldMk cId="43826486" sldId="1568"/>
            <ac:spMk id="16" creationId="{19304413-C3BC-0978-9C7A-AC27CB94E0F6}"/>
          </ac:spMkLst>
        </pc:spChg>
        <pc:picChg chg="del">
          <ac:chgData name="Vernon LEIGH" userId="918c6f39-c291-430c-ba7b-2773449ea29a" providerId="ADAL" clId="{914DDD50-6922-5CB0-B3E8-FB78C9B11D8F}" dt="2025-09-17T09:39:06.287" v="238" actId="478"/>
          <ac:picMkLst>
            <pc:docMk/>
            <pc:sldMk cId="43826486" sldId="1568"/>
            <ac:picMk id="6" creationId="{880EF282-292C-DA17-E4D7-12B0153351CE}"/>
          </ac:picMkLst>
        </pc:picChg>
      </pc:sldChg>
      <pc:sldChg chg="del">
        <pc:chgData name="Vernon LEIGH" userId="918c6f39-c291-430c-ba7b-2773449ea29a" providerId="ADAL" clId="{914DDD50-6922-5CB0-B3E8-FB78C9B11D8F}" dt="2025-09-17T09:33:41.962" v="143" actId="2696"/>
        <pc:sldMkLst>
          <pc:docMk/>
          <pc:sldMk cId="1375669594" sldId="1568"/>
        </pc:sldMkLst>
      </pc:sldChg>
      <pc:sldChg chg="addSp delSp modSp add mod ord modClrScheme modAnim chgLayout">
        <pc:chgData name="Vernon LEIGH" userId="918c6f39-c291-430c-ba7b-2773449ea29a" providerId="ADAL" clId="{914DDD50-6922-5CB0-B3E8-FB78C9B11D8F}" dt="2025-09-17T12:16:42.476" v="570"/>
        <pc:sldMkLst>
          <pc:docMk/>
          <pc:sldMk cId="2229206164" sldId="1569"/>
        </pc:sldMkLst>
        <pc:spChg chg="del">
          <ac:chgData name="Vernon LEIGH" userId="918c6f39-c291-430c-ba7b-2773449ea29a" providerId="ADAL" clId="{914DDD50-6922-5CB0-B3E8-FB78C9B11D8F}" dt="2025-09-17T11:58:51.882" v="298" actId="478"/>
          <ac:spMkLst>
            <pc:docMk/>
            <pc:sldMk cId="2229206164" sldId="1569"/>
            <ac:spMk id="2" creationId="{05632B89-ADFA-2E33-BF59-0AED6814BA99}"/>
          </ac:spMkLst>
        </pc:spChg>
        <pc:spChg chg="mod">
          <ac:chgData name="Vernon LEIGH" userId="918c6f39-c291-430c-ba7b-2773449ea29a" providerId="ADAL" clId="{914DDD50-6922-5CB0-B3E8-FB78C9B11D8F}" dt="2025-09-17T11:59:25.083" v="314" actId="207"/>
          <ac:spMkLst>
            <pc:docMk/>
            <pc:sldMk cId="2229206164" sldId="1569"/>
            <ac:spMk id="3" creationId="{CBC56D7E-35B1-A74B-E531-8EC5459EA21F}"/>
          </ac:spMkLst>
        </pc:spChg>
        <pc:spChg chg="del">
          <ac:chgData name="Vernon LEIGH" userId="918c6f39-c291-430c-ba7b-2773449ea29a" providerId="ADAL" clId="{914DDD50-6922-5CB0-B3E8-FB78C9B11D8F}" dt="2025-09-17T11:58:51.882" v="298" actId="478"/>
          <ac:spMkLst>
            <pc:docMk/>
            <pc:sldMk cId="2229206164" sldId="1569"/>
            <ac:spMk id="4" creationId="{51995586-BD41-D739-2606-9B413C1A26E4}"/>
          </ac:spMkLst>
        </pc:spChg>
        <pc:spChg chg="del">
          <ac:chgData name="Vernon LEIGH" userId="918c6f39-c291-430c-ba7b-2773449ea29a" providerId="ADAL" clId="{914DDD50-6922-5CB0-B3E8-FB78C9B11D8F}" dt="2025-09-17T11:58:51.882" v="298" actId="478"/>
          <ac:spMkLst>
            <pc:docMk/>
            <pc:sldMk cId="2229206164" sldId="1569"/>
            <ac:spMk id="5" creationId="{AEB54798-A1C6-193C-5B15-65ED7A362713}"/>
          </ac:spMkLst>
        </pc:spChg>
        <pc:spChg chg="del">
          <ac:chgData name="Vernon LEIGH" userId="918c6f39-c291-430c-ba7b-2773449ea29a" providerId="ADAL" clId="{914DDD50-6922-5CB0-B3E8-FB78C9B11D8F}" dt="2025-09-17T11:58:51.882" v="298" actId="478"/>
          <ac:spMkLst>
            <pc:docMk/>
            <pc:sldMk cId="2229206164" sldId="1569"/>
            <ac:spMk id="7" creationId="{9145D14B-B2FB-2913-24F9-97C50BEC972D}"/>
          </ac:spMkLst>
        </pc:spChg>
        <pc:spChg chg="add del mod ord">
          <ac:chgData name="Vernon LEIGH" userId="918c6f39-c291-430c-ba7b-2773449ea29a" providerId="ADAL" clId="{914DDD50-6922-5CB0-B3E8-FB78C9B11D8F}" dt="2025-09-17T11:58:38.137" v="297" actId="700"/>
          <ac:spMkLst>
            <pc:docMk/>
            <pc:sldMk cId="2229206164" sldId="1569"/>
            <ac:spMk id="8" creationId="{B1F07438-AA85-454D-E9C7-02989B1DC42D}"/>
          </ac:spMkLst>
        </pc:spChg>
        <pc:spChg chg="add del mod ord">
          <ac:chgData name="Vernon LEIGH" userId="918c6f39-c291-430c-ba7b-2773449ea29a" providerId="ADAL" clId="{914DDD50-6922-5CB0-B3E8-FB78C9B11D8F}" dt="2025-09-17T11:58:38.137" v="297" actId="700"/>
          <ac:spMkLst>
            <pc:docMk/>
            <pc:sldMk cId="2229206164" sldId="1569"/>
            <ac:spMk id="10" creationId="{F8EFE893-F3B8-BE26-2B39-FAE5D0290613}"/>
          </ac:spMkLst>
        </pc:spChg>
        <pc:spChg chg="add mod">
          <ac:chgData name="Vernon LEIGH" userId="918c6f39-c291-430c-ba7b-2773449ea29a" providerId="ADAL" clId="{914DDD50-6922-5CB0-B3E8-FB78C9B11D8F}" dt="2025-09-17T12:16:14.824" v="568" actId="1076"/>
          <ac:spMkLst>
            <pc:docMk/>
            <pc:sldMk cId="2229206164" sldId="1569"/>
            <ac:spMk id="11" creationId="{177B5920-554F-72C4-2CF3-56B7CB6C1049}"/>
          </ac:spMkLst>
        </pc:spChg>
        <pc:spChg chg="add mod">
          <ac:chgData name="Vernon LEIGH" userId="918c6f39-c291-430c-ba7b-2773449ea29a" providerId="ADAL" clId="{914DDD50-6922-5CB0-B3E8-FB78C9B11D8F}" dt="2025-09-17T12:16:11.344" v="567" actId="1076"/>
          <ac:spMkLst>
            <pc:docMk/>
            <pc:sldMk cId="2229206164" sldId="1569"/>
            <ac:spMk id="12" creationId="{A5DD7404-D4FB-702C-E23B-094887C8CB43}"/>
          </ac:spMkLst>
        </pc:spChg>
        <pc:spChg chg="mod">
          <ac:chgData name="Vernon LEIGH" userId="918c6f39-c291-430c-ba7b-2773449ea29a" providerId="ADAL" clId="{914DDD50-6922-5CB0-B3E8-FB78C9B11D8F}" dt="2025-09-17T11:58:56.609" v="299" actId="26606"/>
          <ac:spMkLst>
            <pc:docMk/>
            <pc:sldMk cId="2229206164" sldId="1569"/>
            <ac:spMk id="16" creationId="{CCF4FF60-BAFC-9DC6-33CF-D23F8A7B433C}"/>
          </ac:spMkLst>
        </pc:spChg>
        <pc:picChg chg="del">
          <ac:chgData name="Vernon LEIGH" userId="918c6f39-c291-430c-ba7b-2773449ea29a" providerId="ADAL" clId="{914DDD50-6922-5CB0-B3E8-FB78C9B11D8F}" dt="2025-09-17T11:58:51.882" v="298" actId="478"/>
          <ac:picMkLst>
            <pc:docMk/>
            <pc:sldMk cId="2229206164" sldId="1569"/>
            <ac:picMk id="6" creationId="{A2A36715-AA39-6C1A-BD6C-55346460F5CB}"/>
          </ac:picMkLst>
        </pc:picChg>
        <pc:picChg chg="mod">
          <ac:chgData name="Vernon LEIGH" userId="918c6f39-c291-430c-ba7b-2773449ea29a" providerId="ADAL" clId="{914DDD50-6922-5CB0-B3E8-FB78C9B11D8F}" dt="2025-09-17T12:16:06.739" v="566" actId="1076"/>
          <ac:picMkLst>
            <pc:docMk/>
            <pc:sldMk cId="2229206164" sldId="1569"/>
            <ac:picMk id="9" creationId="{6913A3A4-C262-853C-2060-2F8B7BCC1D4B}"/>
          </ac:picMkLst>
        </pc:picChg>
      </pc:sldChg>
      <pc:sldChg chg="del">
        <pc:chgData name="Vernon LEIGH" userId="918c6f39-c291-430c-ba7b-2773449ea29a" providerId="ADAL" clId="{914DDD50-6922-5CB0-B3E8-FB78C9B11D8F}" dt="2025-09-17T09:33:41.965" v="144" actId="2696"/>
        <pc:sldMkLst>
          <pc:docMk/>
          <pc:sldMk cId="2924963308" sldId="1569"/>
        </pc:sldMkLst>
      </pc:sldChg>
      <pc:sldChg chg="addSp delSp modSp add mod modClrScheme modAnim chgLayout">
        <pc:chgData name="Vernon LEIGH" userId="918c6f39-c291-430c-ba7b-2773449ea29a" providerId="ADAL" clId="{914DDD50-6922-5CB0-B3E8-FB78C9B11D8F}" dt="2025-09-17T12:19:56.250" v="678" actId="20577"/>
        <pc:sldMkLst>
          <pc:docMk/>
          <pc:sldMk cId="867889319" sldId="1570"/>
        </pc:sldMkLst>
        <pc:spChg chg="del">
          <ac:chgData name="Vernon LEIGH" userId="918c6f39-c291-430c-ba7b-2773449ea29a" providerId="ADAL" clId="{914DDD50-6922-5CB0-B3E8-FB78C9B11D8F}" dt="2025-09-17T09:40:46.459" v="266" actId="478"/>
          <ac:spMkLst>
            <pc:docMk/>
            <pc:sldMk cId="867889319" sldId="1570"/>
            <ac:spMk id="2" creationId="{8909823A-33A0-5D81-03C7-F1CF19F9F754}"/>
          </ac:spMkLst>
        </pc:spChg>
        <pc:spChg chg="mod">
          <ac:chgData name="Vernon LEIGH" userId="918c6f39-c291-430c-ba7b-2773449ea29a" providerId="ADAL" clId="{914DDD50-6922-5CB0-B3E8-FB78C9B11D8F}" dt="2025-09-17T09:41:46.231" v="294" actId="113"/>
          <ac:spMkLst>
            <pc:docMk/>
            <pc:sldMk cId="867889319" sldId="1570"/>
            <ac:spMk id="3" creationId="{168FA221-50B0-F259-7FCE-BB9643E4E172}"/>
          </ac:spMkLst>
        </pc:spChg>
        <pc:spChg chg="del">
          <ac:chgData name="Vernon LEIGH" userId="918c6f39-c291-430c-ba7b-2773449ea29a" providerId="ADAL" clId="{914DDD50-6922-5CB0-B3E8-FB78C9B11D8F}" dt="2025-09-17T09:40:46.459" v="266" actId="478"/>
          <ac:spMkLst>
            <pc:docMk/>
            <pc:sldMk cId="867889319" sldId="1570"/>
            <ac:spMk id="4" creationId="{E7408988-964F-D3C0-6E0F-627A2ADD8CF8}"/>
          </ac:spMkLst>
        </pc:spChg>
        <pc:spChg chg="del">
          <ac:chgData name="Vernon LEIGH" userId="918c6f39-c291-430c-ba7b-2773449ea29a" providerId="ADAL" clId="{914DDD50-6922-5CB0-B3E8-FB78C9B11D8F}" dt="2025-09-17T09:40:46.459" v="266" actId="478"/>
          <ac:spMkLst>
            <pc:docMk/>
            <pc:sldMk cId="867889319" sldId="1570"/>
            <ac:spMk id="5" creationId="{72CE7712-A371-458C-38DC-BA0621A70ED3}"/>
          </ac:spMkLst>
        </pc:spChg>
        <pc:spChg chg="del">
          <ac:chgData name="Vernon LEIGH" userId="918c6f39-c291-430c-ba7b-2773449ea29a" providerId="ADAL" clId="{914DDD50-6922-5CB0-B3E8-FB78C9B11D8F}" dt="2025-09-17T09:40:46.459" v="266" actId="478"/>
          <ac:spMkLst>
            <pc:docMk/>
            <pc:sldMk cId="867889319" sldId="1570"/>
            <ac:spMk id="7" creationId="{3CC901DF-E52F-8F1A-CD17-29C3C37C697A}"/>
          </ac:spMkLst>
        </pc:spChg>
        <pc:spChg chg="add del mod ord">
          <ac:chgData name="Vernon LEIGH" userId="918c6f39-c291-430c-ba7b-2773449ea29a" providerId="ADAL" clId="{914DDD50-6922-5CB0-B3E8-FB78C9B11D8F}" dt="2025-09-17T09:41:04.565" v="268" actId="700"/>
          <ac:spMkLst>
            <pc:docMk/>
            <pc:sldMk cId="867889319" sldId="1570"/>
            <ac:spMk id="9" creationId="{64A55088-CE18-EFCF-005F-0F331D524006}"/>
          </ac:spMkLst>
        </pc:spChg>
        <pc:spChg chg="add del mod ord">
          <ac:chgData name="Vernon LEIGH" userId="918c6f39-c291-430c-ba7b-2773449ea29a" providerId="ADAL" clId="{914DDD50-6922-5CB0-B3E8-FB78C9B11D8F}" dt="2025-09-17T09:41:04.565" v="268" actId="700"/>
          <ac:spMkLst>
            <pc:docMk/>
            <pc:sldMk cId="867889319" sldId="1570"/>
            <ac:spMk id="10" creationId="{54EBAB54-A5C9-837B-D9DD-FBDAEA8290F3}"/>
          </ac:spMkLst>
        </pc:spChg>
        <pc:spChg chg="add mod">
          <ac:chgData name="Vernon LEIGH" userId="918c6f39-c291-430c-ba7b-2773449ea29a" providerId="ADAL" clId="{914DDD50-6922-5CB0-B3E8-FB78C9B11D8F}" dt="2025-09-17T12:19:34.041" v="621" actId="1076"/>
          <ac:spMkLst>
            <pc:docMk/>
            <pc:sldMk cId="867889319" sldId="1570"/>
            <ac:spMk id="11" creationId="{9A984F05-0AAB-51FA-7178-09FAD02ACC86}"/>
          </ac:spMkLst>
        </pc:spChg>
        <pc:spChg chg="add mod">
          <ac:chgData name="Vernon LEIGH" userId="918c6f39-c291-430c-ba7b-2773449ea29a" providerId="ADAL" clId="{914DDD50-6922-5CB0-B3E8-FB78C9B11D8F}" dt="2025-09-17T12:19:56.250" v="678" actId="20577"/>
          <ac:spMkLst>
            <pc:docMk/>
            <pc:sldMk cId="867889319" sldId="1570"/>
            <ac:spMk id="12" creationId="{E887A6AF-2149-FB41-3C40-640A70C66975}"/>
          </ac:spMkLst>
        </pc:spChg>
        <pc:spChg chg="del">
          <ac:chgData name="Vernon LEIGH" userId="918c6f39-c291-430c-ba7b-2773449ea29a" providerId="ADAL" clId="{914DDD50-6922-5CB0-B3E8-FB78C9B11D8F}" dt="2025-09-17T09:41:08.667" v="269" actId="26606"/>
          <ac:spMkLst>
            <pc:docMk/>
            <pc:sldMk cId="867889319" sldId="1570"/>
            <ac:spMk id="16" creationId="{96D898E6-C000-9C06-55DD-484CAB5A6DBB}"/>
          </ac:spMkLst>
        </pc:spChg>
        <pc:spChg chg="add mod">
          <ac:chgData name="Vernon LEIGH" userId="918c6f39-c291-430c-ba7b-2773449ea29a" providerId="ADAL" clId="{914DDD50-6922-5CB0-B3E8-FB78C9B11D8F}" dt="2025-09-17T09:41:08.667" v="269" actId="26606"/>
          <ac:spMkLst>
            <pc:docMk/>
            <pc:sldMk cId="867889319" sldId="1570"/>
            <ac:spMk id="18" creationId="{64A55088-CE18-EFCF-005F-0F331D524006}"/>
          </ac:spMkLst>
        </pc:spChg>
        <pc:picChg chg="del">
          <ac:chgData name="Vernon LEIGH" userId="918c6f39-c291-430c-ba7b-2773449ea29a" providerId="ADAL" clId="{914DDD50-6922-5CB0-B3E8-FB78C9B11D8F}" dt="2025-09-17T09:40:46.459" v="266" actId="478"/>
          <ac:picMkLst>
            <pc:docMk/>
            <pc:sldMk cId="867889319" sldId="1570"/>
            <ac:picMk id="6" creationId="{D011A6DF-9E03-F510-2D9C-0AD206C8BFF0}"/>
          </ac:picMkLst>
        </pc:picChg>
        <pc:picChg chg="mod">
          <ac:chgData name="Vernon LEIGH" userId="918c6f39-c291-430c-ba7b-2773449ea29a" providerId="ADAL" clId="{914DDD50-6922-5CB0-B3E8-FB78C9B11D8F}" dt="2025-09-17T12:17:20.899" v="571" actId="1076"/>
          <ac:picMkLst>
            <pc:docMk/>
            <pc:sldMk cId="867889319" sldId="1570"/>
            <ac:picMk id="8" creationId="{ACC6859E-70AE-6604-8707-D4B49D0EF4A9}"/>
          </ac:picMkLst>
        </pc:picChg>
      </pc:sldChg>
      <pc:sldChg chg="del">
        <pc:chgData name="Vernon LEIGH" userId="918c6f39-c291-430c-ba7b-2773449ea29a" providerId="ADAL" clId="{914DDD50-6922-5CB0-B3E8-FB78C9B11D8F}" dt="2025-09-17T09:33:41.972" v="145" actId="2696"/>
        <pc:sldMkLst>
          <pc:docMk/>
          <pc:sldMk cId="2194252011" sldId="1570"/>
        </pc:sldMkLst>
      </pc:sldChg>
      <pc:sldChg chg="addSp delSp modSp add mod modClrScheme modAnim chgLayout">
        <pc:chgData name="Vernon LEIGH" userId="918c6f39-c291-430c-ba7b-2773449ea29a" providerId="ADAL" clId="{914DDD50-6922-5CB0-B3E8-FB78C9B11D8F}" dt="2025-09-17T13:34:03.696" v="781"/>
        <pc:sldMkLst>
          <pc:docMk/>
          <pc:sldMk cId="395211068" sldId="1571"/>
        </pc:sldMkLst>
        <pc:spChg chg="del">
          <ac:chgData name="Vernon LEIGH" userId="918c6f39-c291-430c-ba7b-2773449ea29a" providerId="ADAL" clId="{914DDD50-6922-5CB0-B3E8-FB78C9B11D8F}" dt="2025-09-17T12:00:05.151" v="322" actId="478"/>
          <ac:spMkLst>
            <pc:docMk/>
            <pc:sldMk cId="395211068" sldId="1571"/>
            <ac:spMk id="2" creationId="{6E7AFF03-FD89-C094-9CFC-B17604426518}"/>
          </ac:spMkLst>
        </pc:spChg>
        <pc:spChg chg="mod">
          <ac:chgData name="Vernon LEIGH" userId="918c6f39-c291-430c-ba7b-2773449ea29a" providerId="ADAL" clId="{914DDD50-6922-5CB0-B3E8-FB78C9B11D8F}" dt="2025-09-17T12:00:35.812" v="332" actId="113"/>
          <ac:spMkLst>
            <pc:docMk/>
            <pc:sldMk cId="395211068" sldId="1571"/>
            <ac:spMk id="3" creationId="{5F94CC05-97AC-B177-C7EC-0E7734AD4767}"/>
          </ac:spMkLst>
        </pc:spChg>
        <pc:spChg chg="del">
          <ac:chgData name="Vernon LEIGH" userId="918c6f39-c291-430c-ba7b-2773449ea29a" providerId="ADAL" clId="{914DDD50-6922-5CB0-B3E8-FB78C9B11D8F}" dt="2025-09-17T12:00:05.151" v="322" actId="478"/>
          <ac:spMkLst>
            <pc:docMk/>
            <pc:sldMk cId="395211068" sldId="1571"/>
            <ac:spMk id="4" creationId="{9E8DEDAB-0AAF-3F4E-22F4-EB3AB741A1C6}"/>
          </ac:spMkLst>
        </pc:spChg>
        <pc:spChg chg="del">
          <ac:chgData name="Vernon LEIGH" userId="918c6f39-c291-430c-ba7b-2773449ea29a" providerId="ADAL" clId="{914DDD50-6922-5CB0-B3E8-FB78C9B11D8F}" dt="2025-09-17T12:00:01.523" v="321" actId="478"/>
          <ac:spMkLst>
            <pc:docMk/>
            <pc:sldMk cId="395211068" sldId="1571"/>
            <ac:spMk id="5" creationId="{4EC7E73E-E755-4CD5-FB30-67B2400326A8}"/>
          </ac:spMkLst>
        </pc:spChg>
        <pc:spChg chg="del">
          <ac:chgData name="Vernon LEIGH" userId="918c6f39-c291-430c-ba7b-2773449ea29a" providerId="ADAL" clId="{914DDD50-6922-5CB0-B3E8-FB78C9B11D8F}" dt="2025-09-17T12:00:01.523" v="321" actId="478"/>
          <ac:spMkLst>
            <pc:docMk/>
            <pc:sldMk cId="395211068" sldId="1571"/>
            <ac:spMk id="7" creationId="{A50A623D-069D-4EBF-57F0-97FF66C94B13}"/>
          </ac:spMkLst>
        </pc:spChg>
        <pc:spChg chg="add del mod ord">
          <ac:chgData name="Vernon LEIGH" userId="918c6f39-c291-430c-ba7b-2773449ea29a" providerId="ADAL" clId="{914DDD50-6922-5CB0-B3E8-FB78C9B11D8F}" dt="2025-09-17T11:59:57.811" v="320" actId="700"/>
          <ac:spMkLst>
            <pc:docMk/>
            <pc:sldMk cId="395211068" sldId="1571"/>
            <ac:spMk id="8" creationId="{6B01F2D0-6A28-C453-F1B1-9E8DE3416731}"/>
          </ac:spMkLst>
        </pc:spChg>
        <pc:spChg chg="add del mod ord">
          <ac:chgData name="Vernon LEIGH" userId="918c6f39-c291-430c-ba7b-2773449ea29a" providerId="ADAL" clId="{914DDD50-6922-5CB0-B3E8-FB78C9B11D8F}" dt="2025-09-17T11:59:57.811" v="320" actId="700"/>
          <ac:spMkLst>
            <pc:docMk/>
            <pc:sldMk cId="395211068" sldId="1571"/>
            <ac:spMk id="10" creationId="{8BA7BAA5-F650-2984-73B5-FFFD09234619}"/>
          </ac:spMkLst>
        </pc:spChg>
        <pc:spChg chg="add mod">
          <ac:chgData name="Vernon LEIGH" userId="918c6f39-c291-430c-ba7b-2773449ea29a" providerId="ADAL" clId="{914DDD50-6922-5CB0-B3E8-FB78C9B11D8F}" dt="2025-09-17T13:33:59.093" v="780" actId="20577"/>
          <ac:spMkLst>
            <pc:docMk/>
            <pc:sldMk cId="395211068" sldId="1571"/>
            <ac:spMk id="11" creationId="{4E603C55-4FFE-4FFE-0A9B-175E38713136}"/>
          </ac:spMkLst>
        </pc:spChg>
        <pc:spChg chg="add mod">
          <ac:chgData name="Vernon LEIGH" userId="918c6f39-c291-430c-ba7b-2773449ea29a" providerId="ADAL" clId="{914DDD50-6922-5CB0-B3E8-FB78C9B11D8F}" dt="2025-09-17T13:33:56.342" v="779" actId="20577"/>
          <ac:spMkLst>
            <pc:docMk/>
            <pc:sldMk cId="395211068" sldId="1571"/>
            <ac:spMk id="12" creationId="{9E2C0D39-859D-14B7-896C-A0A84A4E2319}"/>
          </ac:spMkLst>
        </pc:spChg>
        <pc:spChg chg="mod">
          <ac:chgData name="Vernon LEIGH" userId="918c6f39-c291-430c-ba7b-2773449ea29a" providerId="ADAL" clId="{914DDD50-6922-5CB0-B3E8-FB78C9B11D8F}" dt="2025-09-17T12:00:13.035" v="323" actId="26606"/>
          <ac:spMkLst>
            <pc:docMk/>
            <pc:sldMk cId="395211068" sldId="1571"/>
            <ac:spMk id="16" creationId="{E2186C06-7B13-FF0D-50CC-0B068BDC496A}"/>
          </ac:spMkLst>
        </pc:spChg>
        <pc:picChg chg="del">
          <ac:chgData name="Vernon LEIGH" userId="918c6f39-c291-430c-ba7b-2773449ea29a" providerId="ADAL" clId="{914DDD50-6922-5CB0-B3E8-FB78C9B11D8F}" dt="2025-09-17T12:00:01.523" v="321" actId="478"/>
          <ac:picMkLst>
            <pc:docMk/>
            <pc:sldMk cId="395211068" sldId="1571"/>
            <ac:picMk id="6" creationId="{2AEE8AF0-DDF6-646D-5ED8-0C091F1FC09C}"/>
          </ac:picMkLst>
        </pc:picChg>
        <pc:picChg chg="mod">
          <ac:chgData name="Vernon LEIGH" userId="918c6f39-c291-430c-ba7b-2773449ea29a" providerId="ADAL" clId="{914DDD50-6922-5CB0-B3E8-FB78C9B11D8F}" dt="2025-09-17T12:00:21.422" v="326" actId="1076"/>
          <ac:picMkLst>
            <pc:docMk/>
            <pc:sldMk cId="395211068" sldId="1571"/>
            <ac:picMk id="9" creationId="{23EC2F7F-D2B9-2FB3-650E-6CCA79D70F26}"/>
          </ac:picMkLst>
        </pc:picChg>
      </pc:sldChg>
      <pc:sldChg chg="del">
        <pc:chgData name="Vernon LEIGH" userId="918c6f39-c291-430c-ba7b-2773449ea29a" providerId="ADAL" clId="{914DDD50-6922-5CB0-B3E8-FB78C9B11D8F}" dt="2025-09-17T09:33:42.010" v="155" actId="2696"/>
        <pc:sldMkLst>
          <pc:docMk/>
          <pc:sldMk cId="2324349283" sldId="1571"/>
        </pc:sldMkLst>
      </pc:sldChg>
      <pc:sldChg chg="del">
        <pc:chgData name="Vernon LEIGH" userId="918c6f39-c291-430c-ba7b-2773449ea29a" providerId="ADAL" clId="{914DDD50-6922-5CB0-B3E8-FB78C9B11D8F}" dt="2025-09-17T09:33:42.021" v="156" actId="2696"/>
        <pc:sldMkLst>
          <pc:docMk/>
          <pc:sldMk cId="1109266225" sldId="1572"/>
        </pc:sldMkLst>
      </pc:sldChg>
      <pc:sldChg chg="delSp add mod">
        <pc:chgData name="Vernon LEIGH" userId="918c6f39-c291-430c-ba7b-2773449ea29a" providerId="ADAL" clId="{914DDD50-6922-5CB0-B3E8-FB78C9B11D8F}" dt="2025-09-17T12:00:51.959" v="335" actId="478"/>
        <pc:sldMkLst>
          <pc:docMk/>
          <pc:sldMk cId="373874968" sldId="1573"/>
        </pc:sldMkLst>
        <pc:spChg chg="del">
          <ac:chgData name="Vernon LEIGH" userId="918c6f39-c291-430c-ba7b-2773449ea29a" providerId="ADAL" clId="{914DDD50-6922-5CB0-B3E8-FB78C9B11D8F}" dt="2025-09-17T12:00:51.959" v="335" actId="478"/>
          <ac:spMkLst>
            <pc:docMk/>
            <pc:sldMk cId="373874968" sldId="1573"/>
            <ac:spMk id="2" creationId="{3718763F-8456-255B-A49A-CD78003A3995}"/>
          </ac:spMkLst>
        </pc:spChg>
        <pc:spChg chg="del">
          <ac:chgData name="Vernon LEIGH" userId="918c6f39-c291-430c-ba7b-2773449ea29a" providerId="ADAL" clId="{914DDD50-6922-5CB0-B3E8-FB78C9B11D8F}" dt="2025-09-17T12:00:51.959" v="335" actId="478"/>
          <ac:spMkLst>
            <pc:docMk/>
            <pc:sldMk cId="373874968" sldId="1573"/>
            <ac:spMk id="4" creationId="{9706C145-83EA-A85F-C154-DBB8D9A85CE3}"/>
          </ac:spMkLst>
        </pc:spChg>
        <pc:spChg chg="del">
          <ac:chgData name="Vernon LEIGH" userId="918c6f39-c291-430c-ba7b-2773449ea29a" providerId="ADAL" clId="{914DDD50-6922-5CB0-B3E8-FB78C9B11D8F}" dt="2025-09-17T12:00:51.959" v="335" actId="478"/>
          <ac:spMkLst>
            <pc:docMk/>
            <pc:sldMk cId="373874968" sldId="1573"/>
            <ac:spMk id="5" creationId="{1DAFB30E-B26B-C7E4-5120-9C4C375810E3}"/>
          </ac:spMkLst>
        </pc:spChg>
        <pc:spChg chg="del">
          <ac:chgData name="Vernon LEIGH" userId="918c6f39-c291-430c-ba7b-2773449ea29a" providerId="ADAL" clId="{914DDD50-6922-5CB0-B3E8-FB78C9B11D8F}" dt="2025-09-17T12:00:51.959" v="335" actId="478"/>
          <ac:spMkLst>
            <pc:docMk/>
            <pc:sldMk cId="373874968" sldId="1573"/>
            <ac:spMk id="7" creationId="{A4A1AEE3-B7E9-3F44-2765-90997A31880C}"/>
          </ac:spMkLst>
        </pc:spChg>
        <pc:picChg chg="del">
          <ac:chgData name="Vernon LEIGH" userId="918c6f39-c291-430c-ba7b-2773449ea29a" providerId="ADAL" clId="{914DDD50-6922-5CB0-B3E8-FB78C9B11D8F}" dt="2025-09-17T12:00:51.959" v="335" actId="478"/>
          <ac:picMkLst>
            <pc:docMk/>
            <pc:sldMk cId="373874968" sldId="1573"/>
            <ac:picMk id="6" creationId="{B4D562AE-B86B-F1BA-77C2-FBE4CFA52E25}"/>
          </ac:picMkLst>
        </pc:picChg>
      </pc:sldChg>
      <pc:sldChg chg="del">
        <pc:chgData name="Vernon LEIGH" userId="918c6f39-c291-430c-ba7b-2773449ea29a" providerId="ADAL" clId="{914DDD50-6922-5CB0-B3E8-FB78C9B11D8F}" dt="2025-09-17T09:33:42.036" v="157" actId="2696"/>
        <pc:sldMkLst>
          <pc:docMk/>
          <pc:sldMk cId="4079376053" sldId="1573"/>
        </pc:sldMkLst>
      </pc:sldChg>
      <pc:sldChg chg="del">
        <pc:chgData name="Vernon LEIGH" userId="918c6f39-c291-430c-ba7b-2773449ea29a" providerId="ADAL" clId="{914DDD50-6922-5CB0-B3E8-FB78C9B11D8F}" dt="2025-09-17T09:33:42.045" v="158" actId="2696"/>
        <pc:sldMkLst>
          <pc:docMk/>
          <pc:sldMk cId="3611962534" sldId="1574"/>
        </pc:sldMkLst>
      </pc:sldChg>
      <pc:sldChg chg="delSp add mod">
        <pc:chgData name="Vernon LEIGH" userId="918c6f39-c291-430c-ba7b-2773449ea29a" providerId="ADAL" clId="{914DDD50-6922-5CB0-B3E8-FB78C9B11D8F}" dt="2025-09-17T12:01:01.400" v="337" actId="478"/>
        <pc:sldMkLst>
          <pc:docMk/>
          <pc:sldMk cId="3936490127" sldId="1574"/>
        </pc:sldMkLst>
        <pc:spChg chg="del">
          <ac:chgData name="Vernon LEIGH" userId="918c6f39-c291-430c-ba7b-2773449ea29a" providerId="ADAL" clId="{914DDD50-6922-5CB0-B3E8-FB78C9B11D8F}" dt="2025-09-17T12:01:01.400" v="337" actId="478"/>
          <ac:spMkLst>
            <pc:docMk/>
            <pc:sldMk cId="3936490127" sldId="1574"/>
            <ac:spMk id="2" creationId="{8FD3A552-EE6F-55AB-68A2-6E14F482752A}"/>
          </ac:spMkLst>
        </pc:spChg>
        <pc:spChg chg="del">
          <ac:chgData name="Vernon LEIGH" userId="918c6f39-c291-430c-ba7b-2773449ea29a" providerId="ADAL" clId="{914DDD50-6922-5CB0-B3E8-FB78C9B11D8F}" dt="2025-09-17T12:01:01.400" v="337" actId="478"/>
          <ac:spMkLst>
            <pc:docMk/>
            <pc:sldMk cId="3936490127" sldId="1574"/>
            <ac:spMk id="4" creationId="{378D5AB0-3E42-2252-C089-01D7AD10BD98}"/>
          </ac:spMkLst>
        </pc:spChg>
        <pc:spChg chg="del">
          <ac:chgData name="Vernon LEIGH" userId="918c6f39-c291-430c-ba7b-2773449ea29a" providerId="ADAL" clId="{914DDD50-6922-5CB0-B3E8-FB78C9B11D8F}" dt="2025-09-17T12:01:01.400" v="337" actId="478"/>
          <ac:spMkLst>
            <pc:docMk/>
            <pc:sldMk cId="3936490127" sldId="1574"/>
            <ac:spMk id="5" creationId="{FEA7660D-614C-6496-AB3D-A9D11F073259}"/>
          </ac:spMkLst>
        </pc:spChg>
        <pc:spChg chg="del">
          <ac:chgData name="Vernon LEIGH" userId="918c6f39-c291-430c-ba7b-2773449ea29a" providerId="ADAL" clId="{914DDD50-6922-5CB0-B3E8-FB78C9B11D8F}" dt="2025-09-17T12:01:01.400" v="337" actId="478"/>
          <ac:spMkLst>
            <pc:docMk/>
            <pc:sldMk cId="3936490127" sldId="1574"/>
            <ac:spMk id="7" creationId="{F8679B27-58C1-8F78-9E08-399831051E06}"/>
          </ac:spMkLst>
        </pc:spChg>
        <pc:picChg chg="del">
          <ac:chgData name="Vernon LEIGH" userId="918c6f39-c291-430c-ba7b-2773449ea29a" providerId="ADAL" clId="{914DDD50-6922-5CB0-B3E8-FB78C9B11D8F}" dt="2025-09-17T12:01:01.400" v="337" actId="478"/>
          <ac:picMkLst>
            <pc:docMk/>
            <pc:sldMk cId="3936490127" sldId="1574"/>
            <ac:picMk id="6" creationId="{1850EE7C-FE51-8112-C9FB-683A97DF21FA}"/>
          </ac:picMkLst>
        </pc:picChg>
      </pc:sldChg>
      <pc:sldChg chg="delSp add mod">
        <pc:chgData name="Vernon LEIGH" userId="918c6f39-c291-430c-ba7b-2773449ea29a" providerId="ADAL" clId="{914DDD50-6922-5CB0-B3E8-FB78C9B11D8F}" dt="2025-09-17T12:01:13.310" v="339" actId="478"/>
        <pc:sldMkLst>
          <pc:docMk/>
          <pc:sldMk cId="1657705238" sldId="1575"/>
        </pc:sldMkLst>
        <pc:spChg chg="del">
          <ac:chgData name="Vernon LEIGH" userId="918c6f39-c291-430c-ba7b-2773449ea29a" providerId="ADAL" clId="{914DDD50-6922-5CB0-B3E8-FB78C9B11D8F}" dt="2025-09-17T12:01:13.310" v="339" actId="478"/>
          <ac:spMkLst>
            <pc:docMk/>
            <pc:sldMk cId="1657705238" sldId="1575"/>
            <ac:spMk id="2" creationId="{8D994798-9FC2-866C-173F-30D497709D0A}"/>
          </ac:spMkLst>
        </pc:spChg>
        <pc:spChg chg="del">
          <ac:chgData name="Vernon LEIGH" userId="918c6f39-c291-430c-ba7b-2773449ea29a" providerId="ADAL" clId="{914DDD50-6922-5CB0-B3E8-FB78C9B11D8F}" dt="2025-09-17T12:01:13.310" v="339" actId="478"/>
          <ac:spMkLst>
            <pc:docMk/>
            <pc:sldMk cId="1657705238" sldId="1575"/>
            <ac:spMk id="4" creationId="{78ACCD4D-E30A-6821-E194-00D4062D5190}"/>
          </ac:spMkLst>
        </pc:spChg>
        <pc:spChg chg="del">
          <ac:chgData name="Vernon LEIGH" userId="918c6f39-c291-430c-ba7b-2773449ea29a" providerId="ADAL" clId="{914DDD50-6922-5CB0-B3E8-FB78C9B11D8F}" dt="2025-09-17T12:01:13.310" v="339" actId="478"/>
          <ac:spMkLst>
            <pc:docMk/>
            <pc:sldMk cId="1657705238" sldId="1575"/>
            <ac:spMk id="5" creationId="{C8FC6FE8-7E36-84E4-ACFD-74230C2908CA}"/>
          </ac:spMkLst>
        </pc:spChg>
        <pc:spChg chg="del">
          <ac:chgData name="Vernon LEIGH" userId="918c6f39-c291-430c-ba7b-2773449ea29a" providerId="ADAL" clId="{914DDD50-6922-5CB0-B3E8-FB78C9B11D8F}" dt="2025-09-17T12:01:13.310" v="339" actId="478"/>
          <ac:spMkLst>
            <pc:docMk/>
            <pc:sldMk cId="1657705238" sldId="1575"/>
            <ac:spMk id="7" creationId="{49404578-9F1B-0765-A48D-F52EB851181E}"/>
          </ac:spMkLst>
        </pc:spChg>
        <pc:picChg chg="del">
          <ac:chgData name="Vernon LEIGH" userId="918c6f39-c291-430c-ba7b-2773449ea29a" providerId="ADAL" clId="{914DDD50-6922-5CB0-B3E8-FB78C9B11D8F}" dt="2025-09-17T12:01:13.310" v="339" actId="478"/>
          <ac:picMkLst>
            <pc:docMk/>
            <pc:sldMk cId="1657705238" sldId="1575"/>
            <ac:picMk id="6" creationId="{92882377-E5DE-C001-5DF0-AD8E9E256CC3}"/>
          </ac:picMkLst>
        </pc:picChg>
      </pc:sldChg>
      <pc:sldChg chg="del">
        <pc:chgData name="Vernon LEIGH" userId="918c6f39-c291-430c-ba7b-2773449ea29a" providerId="ADAL" clId="{914DDD50-6922-5CB0-B3E8-FB78C9B11D8F}" dt="2025-09-17T09:33:41.978" v="146" actId="2696"/>
        <pc:sldMkLst>
          <pc:docMk/>
          <pc:sldMk cId="1694815055" sldId="1575"/>
        </pc:sldMkLst>
      </pc:sldChg>
      <pc:sldChg chg="add">
        <pc:chgData name="Vernon LEIGH" userId="918c6f39-c291-430c-ba7b-2773449ea29a" providerId="ADAL" clId="{914DDD50-6922-5CB0-B3E8-FB78C9B11D8F}" dt="2025-09-17T09:38:56.661" v="237"/>
        <pc:sldMkLst>
          <pc:docMk/>
          <pc:sldMk cId="3704135531" sldId="1578"/>
        </pc:sldMkLst>
      </pc:sldChg>
      <pc:sldChg chg="add">
        <pc:chgData name="Vernon LEIGH" userId="918c6f39-c291-430c-ba7b-2773449ea29a" providerId="ADAL" clId="{914DDD50-6922-5CB0-B3E8-FB78C9B11D8F}" dt="2025-09-17T09:38:56.661" v="237"/>
        <pc:sldMkLst>
          <pc:docMk/>
          <pc:sldMk cId="978675326" sldId="1579"/>
        </pc:sldMkLst>
      </pc:sldChg>
      <pc:sldChg chg="del">
        <pc:chgData name="Vernon LEIGH" userId="918c6f39-c291-430c-ba7b-2773449ea29a" providerId="ADAL" clId="{914DDD50-6922-5CB0-B3E8-FB78C9B11D8F}" dt="2025-09-17T09:33:41.984" v="147" actId="2696"/>
        <pc:sldMkLst>
          <pc:docMk/>
          <pc:sldMk cId="2117526154" sldId="1584"/>
        </pc:sldMkLst>
      </pc:sldChg>
      <pc:sldChg chg="del">
        <pc:chgData name="Vernon LEIGH" userId="918c6f39-c291-430c-ba7b-2773449ea29a" providerId="ADAL" clId="{914DDD50-6922-5CB0-B3E8-FB78C9B11D8F}" dt="2025-09-17T09:33:41.989" v="148" actId="2696"/>
        <pc:sldMkLst>
          <pc:docMk/>
          <pc:sldMk cId="2302457385" sldId="1585"/>
        </pc:sldMkLst>
      </pc:sldChg>
      <pc:sldChg chg="del">
        <pc:chgData name="Vernon LEIGH" userId="918c6f39-c291-430c-ba7b-2773449ea29a" providerId="ADAL" clId="{914DDD50-6922-5CB0-B3E8-FB78C9B11D8F}" dt="2025-09-17T09:33:41.992" v="149" actId="2696"/>
        <pc:sldMkLst>
          <pc:docMk/>
          <pc:sldMk cId="691167061" sldId="1586"/>
        </pc:sldMkLst>
      </pc:sldChg>
      <pc:sldChg chg="del">
        <pc:chgData name="Vernon LEIGH" userId="918c6f39-c291-430c-ba7b-2773449ea29a" providerId="ADAL" clId="{914DDD50-6922-5CB0-B3E8-FB78C9B11D8F}" dt="2025-09-17T09:33:41.995" v="150" actId="2696"/>
        <pc:sldMkLst>
          <pc:docMk/>
          <pc:sldMk cId="1593711464" sldId="1587"/>
        </pc:sldMkLst>
      </pc:sldChg>
      <pc:sldChg chg="del">
        <pc:chgData name="Vernon LEIGH" userId="918c6f39-c291-430c-ba7b-2773449ea29a" providerId="ADAL" clId="{914DDD50-6922-5CB0-B3E8-FB78C9B11D8F}" dt="2025-09-17T09:33:41.998" v="151" actId="2696"/>
        <pc:sldMkLst>
          <pc:docMk/>
          <pc:sldMk cId="4272301062" sldId="1588"/>
        </pc:sldMkLst>
      </pc:sldChg>
      <pc:sldChg chg="del">
        <pc:chgData name="Vernon LEIGH" userId="918c6f39-c291-430c-ba7b-2773449ea29a" providerId="ADAL" clId="{914DDD50-6922-5CB0-B3E8-FB78C9B11D8F}" dt="2025-09-17T09:33:42.001" v="152" actId="2696"/>
        <pc:sldMkLst>
          <pc:docMk/>
          <pc:sldMk cId="1090613100" sldId="1589"/>
        </pc:sldMkLst>
      </pc:sldChg>
      <pc:sldChg chg="del">
        <pc:chgData name="Vernon LEIGH" userId="918c6f39-c291-430c-ba7b-2773449ea29a" providerId="ADAL" clId="{914DDD50-6922-5CB0-B3E8-FB78C9B11D8F}" dt="2025-09-17T09:33:42.005" v="153" actId="2696"/>
        <pc:sldMkLst>
          <pc:docMk/>
          <pc:sldMk cId="425177738" sldId="1590"/>
        </pc:sldMkLst>
      </pc:sldChg>
      <pc:sldChg chg="del">
        <pc:chgData name="Vernon LEIGH" userId="918c6f39-c291-430c-ba7b-2773449ea29a" providerId="ADAL" clId="{914DDD50-6922-5CB0-B3E8-FB78C9B11D8F}" dt="2025-09-17T09:33:42.008" v="154" actId="2696"/>
        <pc:sldMkLst>
          <pc:docMk/>
          <pc:sldMk cId="3339314177" sldId="1591"/>
        </pc:sldMkLst>
      </pc:sldChg>
      <pc:sldChg chg="del">
        <pc:chgData name="Vernon LEIGH" userId="918c6f39-c291-430c-ba7b-2773449ea29a" providerId="ADAL" clId="{914DDD50-6922-5CB0-B3E8-FB78C9B11D8F}" dt="2025-09-17T09:33:42.053" v="160" actId="2696"/>
        <pc:sldMkLst>
          <pc:docMk/>
          <pc:sldMk cId="2414137375" sldId="1592"/>
        </pc:sldMkLst>
      </pc:sldChg>
      <pc:sldChg chg="del">
        <pc:chgData name="Vernon LEIGH" userId="918c6f39-c291-430c-ba7b-2773449ea29a" providerId="ADAL" clId="{914DDD50-6922-5CB0-B3E8-FB78C9B11D8F}" dt="2025-09-17T09:33:42.057" v="161" actId="2696"/>
        <pc:sldMkLst>
          <pc:docMk/>
          <pc:sldMk cId="3277696546" sldId="1593"/>
        </pc:sldMkLst>
      </pc:sldChg>
      <pc:sldChg chg="del">
        <pc:chgData name="Vernon LEIGH" userId="918c6f39-c291-430c-ba7b-2773449ea29a" providerId="ADAL" clId="{914DDD50-6922-5CB0-B3E8-FB78C9B11D8F}" dt="2025-09-17T09:33:42.061" v="162" actId="2696"/>
        <pc:sldMkLst>
          <pc:docMk/>
          <pc:sldMk cId="373874968" sldId="1594"/>
        </pc:sldMkLst>
      </pc:sldChg>
      <pc:sldChg chg="del">
        <pc:chgData name="Vernon LEIGH" userId="918c6f39-c291-430c-ba7b-2773449ea29a" providerId="ADAL" clId="{914DDD50-6922-5CB0-B3E8-FB78C9B11D8F}" dt="2025-09-17T09:33:42.065" v="163" actId="2696"/>
        <pc:sldMkLst>
          <pc:docMk/>
          <pc:sldMk cId="3965037251" sldId="1595"/>
        </pc:sldMkLst>
      </pc:sldChg>
      <pc:sldChg chg="del">
        <pc:chgData name="Vernon LEIGH" userId="918c6f39-c291-430c-ba7b-2773449ea29a" providerId="ADAL" clId="{914DDD50-6922-5CB0-B3E8-FB78C9B11D8F}" dt="2025-09-17T09:33:42.069" v="164" actId="2696"/>
        <pc:sldMkLst>
          <pc:docMk/>
          <pc:sldMk cId="4263437648" sldId="1596"/>
        </pc:sldMkLst>
      </pc:sldChg>
      <pc:sldChg chg="del">
        <pc:chgData name="Vernon LEIGH" userId="918c6f39-c291-430c-ba7b-2773449ea29a" providerId="ADAL" clId="{914DDD50-6922-5CB0-B3E8-FB78C9B11D8F}" dt="2025-09-17T09:33:42.072" v="165" actId="2696"/>
        <pc:sldMkLst>
          <pc:docMk/>
          <pc:sldMk cId="1759767458" sldId="1597"/>
        </pc:sldMkLst>
      </pc:sldChg>
      <pc:sldChg chg="del">
        <pc:chgData name="Vernon LEIGH" userId="918c6f39-c291-430c-ba7b-2773449ea29a" providerId="ADAL" clId="{914DDD50-6922-5CB0-B3E8-FB78C9B11D8F}" dt="2025-09-17T09:33:42.076" v="166" actId="2696"/>
        <pc:sldMkLst>
          <pc:docMk/>
          <pc:sldMk cId="4013248286" sldId="1598"/>
        </pc:sldMkLst>
      </pc:sldChg>
      <pc:sldChg chg="del">
        <pc:chgData name="Vernon LEIGH" userId="918c6f39-c291-430c-ba7b-2773449ea29a" providerId="ADAL" clId="{914DDD50-6922-5CB0-B3E8-FB78C9B11D8F}" dt="2025-09-17T09:33:42.084" v="168" actId="2696"/>
        <pc:sldMkLst>
          <pc:docMk/>
          <pc:sldMk cId="1380954514" sldId="1599"/>
        </pc:sldMkLst>
      </pc:sldChg>
      <pc:sldChg chg="modSp">
        <pc:chgData name="Vernon LEIGH" userId="918c6f39-c291-430c-ba7b-2773449ea29a" providerId="ADAL" clId="{914DDD50-6922-5CB0-B3E8-FB78C9B11D8F}" dt="2025-09-18T10:47:47.935" v="1278" actId="207"/>
        <pc:sldMkLst>
          <pc:docMk/>
          <pc:sldMk cId="2232423200" sldId="1605"/>
        </pc:sldMkLst>
        <pc:spChg chg="mod">
          <ac:chgData name="Vernon LEIGH" userId="918c6f39-c291-430c-ba7b-2773449ea29a" providerId="ADAL" clId="{914DDD50-6922-5CB0-B3E8-FB78C9B11D8F}" dt="2025-09-18T10:47:47.935" v="1278" actId="207"/>
          <ac:spMkLst>
            <pc:docMk/>
            <pc:sldMk cId="2232423200" sldId="1605"/>
            <ac:spMk id="3" creationId="{3CC90F29-4814-4387-7066-E1C2D08D78CF}"/>
          </ac:spMkLst>
        </pc:spChg>
      </pc:sldChg>
      <pc:sldChg chg="delSp modSp mod modAnim">
        <pc:chgData name="Vernon LEIGH" userId="918c6f39-c291-430c-ba7b-2773449ea29a" providerId="ADAL" clId="{914DDD50-6922-5CB0-B3E8-FB78C9B11D8F}" dt="2025-09-18T10:44:18.897" v="1232" actId="20577"/>
        <pc:sldMkLst>
          <pc:docMk/>
          <pc:sldMk cId="1425694117" sldId="1608"/>
        </pc:sldMkLst>
        <pc:spChg chg="mod">
          <ac:chgData name="Vernon LEIGH" userId="918c6f39-c291-430c-ba7b-2773449ea29a" providerId="ADAL" clId="{914DDD50-6922-5CB0-B3E8-FB78C9B11D8F}" dt="2025-09-18T10:44:18.897" v="1232" actId="20577"/>
          <ac:spMkLst>
            <pc:docMk/>
            <pc:sldMk cId="1425694117" sldId="1608"/>
            <ac:spMk id="3" creationId="{D5FA8821-799A-2A53-B61D-14F9D81CC6BD}"/>
          </ac:spMkLst>
        </pc:spChg>
        <pc:picChg chg="del">
          <ac:chgData name="Vernon LEIGH" userId="918c6f39-c291-430c-ba7b-2773449ea29a" providerId="ADAL" clId="{914DDD50-6922-5CB0-B3E8-FB78C9B11D8F}" dt="2025-09-17T13:49:47.260" v="787" actId="478"/>
          <ac:picMkLst>
            <pc:docMk/>
            <pc:sldMk cId="1425694117" sldId="1608"/>
            <ac:picMk id="4" creationId="{96C9FCAC-97F7-868E-263C-FD4C71FB491A}"/>
          </ac:picMkLst>
        </pc:picChg>
      </pc:sldChg>
      <pc:sldChg chg="modSp mod modAnim">
        <pc:chgData name="Vernon LEIGH" userId="918c6f39-c291-430c-ba7b-2773449ea29a" providerId="ADAL" clId="{914DDD50-6922-5CB0-B3E8-FB78C9B11D8F}" dt="2025-09-18T11:45:15.737" v="1303" actId="20577"/>
        <pc:sldMkLst>
          <pc:docMk/>
          <pc:sldMk cId="3913539558" sldId="1613"/>
        </pc:sldMkLst>
        <pc:spChg chg="mod">
          <ac:chgData name="Vernon LEIGH" userId="918c6f39-c291-430c-ba7b-2773449ea29a" providerId="ADAL" clId="{914DDD50-6922-5CB0-B3E8-FB78C9B11D8F}" dt="2025-09-18T10:45:48.300" v="1249" actId="20577"/>
          <ac:spMkLst>
            <pc:docMk/>
            <pc:sldMk cId="3913539558" sldId="1613"/>
            <ac:spMk id="2" creationId="{F9B86096-9F35-A9E1-21E5-6C198CB969D1}"/>
          </ac:spMkLst>
        </pc:spChg>
        <pc:spChg chg="mod">
          <ac:chgData name="Vernon LEIGH" userId="918c6f39-c291-430c-ba7b-2773449ea29a" providerId="ADAL" clId="{914DDD50-6922-5CB0-B3E8-FB78C9B11D8F}" dt="2025-09-18T11:45:15.737" v="1303" actId="20577"/>
          <ac:spMkLst>
            <pc:docMk/>
            <pc:sldMk cId="3913539558" sldId="1613"/>
            <ac:spMk id="3" creationId="{93263660-1A04-0D8D-61CA-BC74391B8974}"/>
          </ac:spMkLst>
        </pc:spChg>
      </pc:sldChg>
      <pc:sldChg chg="modSp mod ord modAnim">
        <pc:chgData name="Vernon LEIGH" userId="918c6f39-c291-430c-ba7b-2773449ea29a" providerId="ADAL" clId="{914DDD50-6922-5CB0-B3E8-FB78C9B11D8F}" dt="2025-09-18T11:45:36.781" v="1305" actId="20577"/>
        <pc:sldMkLst>
          <pc:docMk/>
          <pc:sldMk cId="1530384048" sldId="1614"/>
        </pc:sldMkLst>
        <pc:spChg chg="mod">
          <ac:chgData name="Vernon LEIGH" userId="918c6f39-c291-430c-ba7b-2773449ea29a" providerId="ADAL" clId="{914DDD50-6922-5CB0-B3E8-FB78C9B11D8F}" dt="2025-09-18T11:45:36.781" v="1305" actId="20577"/>
          <ac:spMkLst>
            <pc:docMk/>
            <pc:sldMk cId="1530384048" sldId="1614"/>
            <ac:spMk id="3" creationId="{8A0A7A96-1828-CBA3-274C-9039DAEBDBD2}"/>
          </ac:spMkLst>
        </pc:spChg>
      </pc:sldChg>
      <pc:sldChg chg="addSp delSp modSp mod ord">
        <pc:chgData name="Vernon LEIGH" userId="918c6f39-c291-430c-ba7b-2773449ea29a" providerId="ADAL" clId="{914DDD50-6922-5CB0-B3E8-FB78C9B11D8F}" dt="2025-09-17T13:35:55.654" v="783" actId="478"/>
        <pc:sldMkLst>
          <pc:docMk/>
          <pc:sldMk cId="1181381423" sldId="1620"/>
        </pc:sldMkLst>
        <pc:spChg chg="del">
          <ac:chgData name="Vernon LEIGH" userId="918c6f39-c291-430c-ba7b-2773449ea29a" providerId="ADAL" clId="{914DDD50-6922-5CB0-B3E8-FB78C9B11D8F}" dt="2025-09-17T13:35:53.259" v="782" actId="478"/>
          <ac:spMkLst>
            <pc:docMk/>
            <pc:sldMk cId="1181381423" sldId="1620"/>
            <ac:spMk id="2" creationId="{5D5BA50D-95A8-4749-B213-4B790F694D55}"/>
          </ac:spMkLst>
        </pc:spChg>
        <pc:spChg chg="add del mod">
          <ac:chgData name="Vernon LEIGH" userId="918c6f39-c291-430c-ba7b-2773449ea29a" providerId="ADAL" clId="{914DDD50-6922-5CB0-B3E8-FB78C9B11D8F}" dt="2025-09-17T13:35:55.654" v="783" actId="478"/>
          <ac:spMkLst>
            <pc:docMk/>
            <pc:sldMk cId="1181381423" sldId="1620"/>
            <ac:spMk id="5" creationId="{481351DC-D9BC-D6D5-5301-1E062B970A68}"/>
          </ac:spMkLst>
        </pc:spChg>
      </pc:sldChg>
      <pc:sldChg chg="ord">
        <pc:chgData name="Vernon LEIGH" userId="918c6f39-c291-430c-ba7b-2773449ea29a" providerId="ADAL" clId="{914DDD50-6922-5CB0-B3E8-FB78C9B11D8F}" dt="2025-09-18T10:48:23.259" v="1279" actId="20578"/>
        <pc:sldMkLst>
          <pc:docMk/>
          <pc:sldMk cId="1804433728" sldId="1622"/>
        </pc:sldMkLst>
      </pc:sldChg>
      <pc:sldChg chg="addSp delSp modSp new mod modClrScheme modAnim chgLayout">
        <pc:chgData name="Vernon LEIGH" userId="918c6f39-c291-430c-ba7b-2773449ea29a" providerId="ADAL" clId="{914DDD50-6922-5CB0-B3E8-FB78C9B11D8F}" dt="2025-09-17T13:36:15.646" v="786" actId="14100"/>
        <pc:sldMkLst>
          <pc:docMk/>
          <pc:sldMk cId="2495543320" sldId="1623"/>
        </pc:sldMkLst>
        <pc:spChg chg="mod ord">
          <ac:chgData name="Vernon LEIGH" userId="918c6f39-c291-430c-ba7b-2773449ea29a" providerId="ADAL" clId="{914DDD50-6922-5CB0-B3E8-FB78C9B11D8F}" dt="2025-09-17T07:38:02.036" v="130" actId="26606"/>
          <ac:spMkLst>
            <pc:docMk/>
            <pc:sldMk cId="2495543320" sldId="1623"/>
            <ac:spMk id="2" creationId="{2649ACF9-172F-17F3-56B6-D713DD5CCC7B}"/>
          </ac:spMkLst>
        </pc:spChg>
        <pc:spChg chg="add del mod ord">
          <ac:chgData name="Vernon LEIGH" userId="918c6f39-c291-430c-ba7b-2773449ea29a" providerId="ADAL" clId="{914DDD50-6922-5CB0-B3E8-FB78C9B11D8F}" dt="2025-09-17T07:37:49.829" v="124" actId="478"/>
          <ac:spMkLst>
            <pc:docMk/>
            <pc:sldMk cId="2495543320" sldId="1623"/>
            <ac:spMk id="3" creationId="{D1A0FA93-3B87-5FE9-A509-B1321D6FCA4E}"/>
          </ac:spMkLst>
        </pc:spChg>
        <pc:picChg chg="add mod">
          <ac:chgData name="Vernon LEIGH" userId="918c6f39-c291-430c-ba7b-2773449ea29a" providerId="ADAL" clId="{914DDD50-6922-5CB0-B3E8-FB78C9B11D8F}" dt="2025-09-17T13:36:15.646" v="786" actId="14100"/>
          <ac:picMkLst>
            <pc:docMk/>
            <pc:sldMk cId="2495543320" sldId="1623"/>
            <ac:picMk id="4" creationId="{252F6C4A-35B4-0C9C-9AEE-C70758A0E606}"/>
          </ac:picMkLst>
        </pc:picChg>
      </pc:sldChg>
      <pc:sldChg chg="modSp new mod">
        <pc:chgData name="Vernon LEIGH" userId="918c6f39-c291-430c-ba7b-2773449ea29a" providerId="ADAL" clId="{914DDD50-6922-5CB0-B3E8-FB78C9B11D8F}" dt="2025-09-17T09:37:57.637" v="231" actId="20577"/>
        <pc:sldMkLst>
          <pc:docMk/>
          <pc:sldMk cId="3201655293" sldId="1624"/>
        </pc:sldMkLst>
        <pc:spChg chg="mod">
          <ac:chgData name="Vernon LEIGH" userId="918c6f39-c291-430c-ba7b-2773449ea29a" providerId="ADAL" clId="{914DDD50-6922-5CB0-B3E8-FB78C9B11D8F}" dt="2025-09-17T09:37:26.893" v="205" actId="20577"/>
          <ac:spMkLst>
            <pc:docMk/>
            <pc:sldMk cId="3201655293" sldId="1624"/>
            <ac:spMk id="2" creationId="{51126497-36E4-0E04-D808-18FCDB6D59C7}"/>
          </ac:spMkLst>
        </pc:spChg>
        <pc:spChg chg="mod">
          <ac:chgData name="Vernon LEIGH" userId="918c6f39-c291-430c-ba7b-2773449ea29a" providerId="ADAL" clId="{914DDD50-6922-5CB0-B3E8-FB78C9B11D8F}" dt="2025-09-17T09:37:57.637" v="231" actId="20577"/>
          <ac:spMkLst>
            <pc:docMk/>
            <pc:sldMk cId="3201655293" sldId="1624"/>
            <ac:spMk id="3" creationId="{D5DB2473-D76A-29F2-09FC-056747521899}"/>
          </ac:spMkLst>
        </pc:spChg>
      </pc:sldChg>
      <pc:sldChg chg="addSp modSp new mod modClrScheme chgLayout">
        <pc:chgData name="Vernon LEIGH" userId="918c6f39-c291-430c-ba7b-2773449ea29a" providerId="ADAL" clId="{914DDD50-6922-5CB0-B3E8-FB78C9B11D8F}" dt="2025-09-17T09:38:20.502" v="236" actId="26606"/>
        <pc:sldMkLst>
          <pc:docMk/>
          <pc:sldMk cId="3692856571" sldId="1625"/>
        </pc:sldMkLst>
        <pc:picChg chg="add mod">
          <ac:chgData name="Vernon LEIGH" userId="918c6f39-c291-430c-ba7b-2773449ea29a" providerId="ADAL" clId="{914DDD50-6922-5CB0-B3E8-FB78C9B11D8F}" dt="2025-09-17T09:38:20.502" v="236" actId="26606"/>
          <ac:picMkLst>
            <pc:docMk/>
            <pc:sldMk cId="3692856571" sldId="1625"/>
            <ac:picMk id="2" creationId="{FD84941A-6093-1CD1-8FEE-123A24D7F17F}"/>
          </ac:picMkLst>
        </pc:picChg>
      </pc:sldChg>
      <pc:sldChg chg="delSp add mod">
        <pc:chgData name="Vernon LEIGH" userId="918c6f39-c291-430c-ba7b-2773449ea29a" providerId="ADAL" clId="{914DDD50-6922-5CB0-B3E8-FB78C9B11D8F}" dt="2025-09-17T12:00:46.722" v="334" actId="478"/>
        <pc:sldMkLst>
          <pc:docMk/>
          <pc:sldMk cId="1100098751" sldId="1626"/>
        </pc:sldMkLst>
        <pc:spChg chg="del">
          <ac:chgData name="Vernon LEIGH" userId="918c6f39-c291-430c-ba7b-2773449ea29a" providerId="ADAL" clId="{914DDD50-6922-5CB0-B3E8-FB78C9B11D8F}" dt="2025-09-17T12:00:46.722" v="334" actId="478"/>
          <ac:spMkLst>
            <pc:docMk/>
            <pc:sldMk cId="1100098751" sldId="1626"/>
            <ac:spMk id="2" creationId="{5FB57155-82C4-C1D6-918E-01409F33E912}"/>
          </ac:spMkLst>
        </pc:spChg>
        <pc:spChg chg="del">
          <ac:chgData name="Vernon LEIGH" userId="918c6f39-c291-430c-ba7b-2773449ea29a" providerId="ADAL" clId="{914DDD50-6922-5CB0-B3E8-FB78C9B11D8F}" dt="2025-09-17T12:00:46.722" v="334" actId="478"/>
          <ac:spMkLst>
            <pc:docMk/>
            <pc:sldMk cId="1100098751" sldId="1626"/>
            <ac:spMk id="4" creationId="{D1392CA7-4726-E8A6-7C9F-52B35BF96CC8}"/>
          </ac:spMkLst>
        </pc:spChg>
        <pc:spChg chg="del">
          <ac:chgData name="Vernon LEIGH" userId="918c6f39-c291-430c-ba7b-2773449ea29a" providerId="ADAL" clId="{914DDD50-6922-5CB0-B3E8-FB78C9B11D8F}" dt="2025-09-17T12:00:42.219" v="333" actId="478"/>
          <ac:spMkLst>
            <pc:docMk/>
            <pc:sldMk cId="1100098751" sldId="1626"/>
            <ac:spMk id="5" creationId="{130A4D53-A6E4-EA5D-9170-C93A1B35E4D1}"/>
          </ac:spMkLst>
        </pc:spChg>
        <pc:spChg chg="del">
          <ac:chgData name="Vernon LEIGH" userId="918c6f39-c291-430c-ba7b-2773449ea29a" providerId="ADAL" clId="{914DDD50-6922-5CB0-B3E8-FB78C9B11D8F}" dt="2025-09-17T12:00:42.219" v="333" actId="478"/>
          <ac:spMkLst>
            <pc:docMk/>
            <pc:sldMk cId="1100098751" sldId="1626"/>
            <ac:spMk id="7" creationId="{C253FB85-5ED0-A063-3360-C0F0D2A556E3}"/>
          </ac:spMkLst>
        </pc:spChg>
        <pc:picChg chg="del">
          <ac:chgData name="Vernon LEIGH" userId="918c6f39-c291-430c-ba7b-2773449ea29a" providerId="ADAL" clId="{914DDD50-6922-5CB0-B3E8-FB78C9B11D8F}" dt="2025-09-17T12:00:42.219" v="333" actId="478"/>
          <ac:picMkLst>
            <pc:docMk/>
            <pc:sldMk cId="1100098751" sldId="1626"/>
            <ac:picMk id="6" creationId="{E5CD5D72-6F1A-FAAD-4492-D470D1EF66E2}"/>
          </ac:picMkLst>
        </pc:picChg>
      </pc:sldChg>
      <pc:sldChg chg="delSp add mod">
        <pc:chgData name="Vernon LEIGH" userId="918c6f39-c291-430c-ba7b-2773449ea29a" providerId="ADAL" clId="{914DDD50-6922-5CB0-B3E8-FB78C9B11D8F}" dt="2025-09-17T12:01:07.951" v="338" actId="478"/>
        <pc:sldMkLst>
          <pc:docMk/>
          <pc:sldMk cId="3204895809" sldId="1627"/>
        </pc:sldMkLst>
        <pc:spChg chg="del">
          <ac:chgData name="Vernon LEIGH" userId="918c6f39-c291-430c-ba7b-2773449ea29a" providerId="ADAL" clId="{914DDD50-6922-5CB0-B3E8-FB78C9B11D8F}" dt="2025-09-17T12:01:07.951" v="338" actId="478"/>
          <ac:spMkLst>
            <pc:docMk/>
            <pc:sldMk cId="3204895809" sldId="1627"/>
            <ac:spMk id="2" creationId="{371ACABD-6563-8599-AB48-2B87C15F2108}"/>
          </ac:spMkLst>
        </pc:spChg>
        <pc:spChg chg="del">
          <ac:chgData name="Vernon LEIGH" userId="918c6f39-c291-430c-ba7b-2773449ea29a" providerId="ADAL" clId="{914DDD50-6922-5CB0-B3E8-FB78C9B11D8F}" dt="2025-09-17T12:01:07.951" v="338" actId="478"/>
          <ac:spMkLst>
            <pc:docMk/>
            <pc:sldMk cId="3204895809" sldId="1627"/>
            <ac:spMk id="4" creationId="{6D51141F-6D57-37D9-FF22-9F8BC4956CC0}"/>
          </ac:spMkLst>
        </pc:spChg>
        <pc:spChg chg="del">
          <ac:chgData name="Vernon LEIGH" userId="918c6f39-c291-430c-ba7b-2773449ea29a" providerId="ADAL" clId="{914DDD50-6922-5CB0-B3E8-FB78C9B11D8F}" dt="2025-09-17T12:01:07.951" v="338" actId="478"/>
          <ac:spMkLst>
            <pc:docMk/>
            <pc:sldMk cId="3204895809" sldId="1627"/>
            <ac:spMk id="5" creationId="{2E7678FB-1308-456E-4FDD-A05947C1F26C}"/>
          </ac:spMkLst>
        </pc:spChg>
        <pc:spChg chg="del">
          <ac:chgData name="Vernon LEIGH" userId="918c6f39-c291-430c-ba7b-2773449ea29a" providerId="ADAL" clId="{914DDD50-6922-5CB0-B3E8-FB78C9B11D8F}" dt="2025-09-17T12:01:07.951" v="338" actId="478"/>
          <ac:spMkLst>
            <pc:docMk/>
            <pc:sldMk cId="3204895809" sldId="1627"/>
            <ac:spMk id="7" creationId="{97D7B801-125B-9387-EFCA-6D048B493E43}"/>
          </ac:spMkLst>
        </pc:spChg>
        <pc:picChg chg="del">
          <ac:chgData name="Vernon LEIGH" userId="918c6f39-c291-430c-ba7b-2773449ea29a" providerId="ADAL" clId="{914DDD50-6922-5CB0-B3E8-FB78C9B11D8F}" dt="2025-09-17T12:01:07.951" v="338" actId="478"/>
          <ac:picMkLst>
            <pc:docMk/>
            <pc:sldMk cId="3204895809" sldId="1627"/>
            <ac:picMk id="6" creationId="{1A70D226-8C1A-E657-6BED-8ABEA6BACBB3}"/>
          </ac:picMkLst>
        </pc:picChg>
      </pc:sldChg>
      <pc:sldChg chg="add">
        <pc:chgData name="Vernon LEIGH" userId="918c6f39-c291-430c-ba7b-2773449ea29a" providerId="ADAL" clId="{914DDD50-6922-5CB0-B3E8-FB78C9B11D8F}" dt="2025-09-17T09:38:56.661" v="237"/>
        <pc:sldMkLst>
          <pc:docMk/>
          <pc:sldMk cId="1859430642" sldId="1628"/>
        </pc:sldMkLst>
      </pc:sldChg>
      <pc:sldChg chg="add">
        <pc:chgData name="Vernon LEIGH" userId="918c6f39-c291-430c-ba7b-2773449ea29a" providerId="ADAL" clId="{914DDD50-6922-5CB0-B3E8-FB78C9B11D8F}" dt="2025-09-17T09:38:56.661" v="237"/>
        <pc:sldMkLst>
          <pc:docMk/>
          <pc:sldMk cId="2664212671" sldId="1629"/>
        </pc:sldMkLst>
      </pc:sldChg>
      <pc:sldChg chg="modSp add mod modAnim">
        <pc:chgData name="Vernon LEIGH" userId="918c6f39-c291-430c-ba7b-2773449ea29a" providerId="ADAL" clId="{914DDD50-6922-5CB0-B3E8-FB78C9B11D8F}" dt="2025-09-18T10:46:42.817" v="1261" actId="207"/>
        <pc:sldMkLst>
          <pc:docMk/>
          <pc:sldMk cId="3176546663" sldId="1630"/>
        </pc:sldMkLst>
        <pc:spChg chg="mod">
          <ac:chgData name="Vernon LEIGH" userId="918c6f39-c291-430c-ba7b-2773449ea29a" providerId="ADAL" clId="{914DDD50-6922-5CB0-B3E8-FB78C9B11D8F}" dt="2025-09-18T10:36:15.558" v="805" actId="20577"/>
          <ac:spMkLst>
            <pc:docMk/>
            <pc:sldMk cId="3176546663" sldId="1630"/>
            <ac:spMk id="2" creationId="{1F47A325-D4E0-BCD3-C278-C87FC0151E23}"/>
          </ac:spMkLst>
        </pc:spChg>
        <pc:spChg chg="mod">
          <ac:chgData name="Vernon LEIGH" userId="918c6f39-c291-430c-ba7b-2773449ea29a" providerId="ADAL" clId="{914DDD50-6922-5CB0-B3E8-FB78C9B11D8F}" dt="2025-09-18T10:46:42.817" v="1261" actId="207"/>
          <ac:spMkLst>
            <pc:docMk/>
            <pc:sldMk cId="3176546663" sldId="1630"/>
            <ac:spMk id="3" creationId="{D0E410C8-A261-05B6-9610-96633CC396D1}"/>
          </ac:spMkLst>
        </pc:spChg>
      </pc:sldChg>
      <pc:sldChg chg="addSp modSp new mod ord modClrScheme chgLayout">
        <pc:chgData name="Vernon LEIGH" userId="918c6f39-c291-430c-ba7b-2773449ea29a" providerId="ADAL" clId="{914DDD50-6922-5CB0-B3E8-FB78C9B11D8F}" dt="2025-09-18T10:47:29.741" v="1274" actId="207"/>
        <pc:sldMkLst>
          <pc:docMk/>
          <pc:sldMk cId="2113998232" sldId="1631"/>
        </pc:sldMkLst>
        <pc:spChg chg="mod ord">
          <ac:chgData name="Vernon LEIGH" userId="918c6f39-c291-430c-ba7b-2773449ea29a" providerId="ADAL" clId="{914DDD50-6922-5CB0-B3E8-FB78C9B11D8F}" dt="2025-09-18T10:38:52.897" v="966" actId="700"/>
          <ac:spMkLst>
            <pc:docMk/>
            <pc:sldMk cId="2113998232" sldId="1631"/>
            <ac:spMk id="2" creationId="{B4409374-BB02-8F36-9534-85B16BAD18E1}"/>
          </ac:spMkLst>
        </pc:spChg>
        <pc:spChg chg="add mod ord">
          <ac:chgData name="Vernon LEIGH" userId="918c6f39-c291-430c-ba7b-2773449ea29a" providerId="ADAL" clId="{914DDD50-6922-5CB0-B3E8-FB78C9B11D8F}" dt="2025-09-18T10:47:29.741" v="1274" actId="207"/>
          <ac:spMkLst>
            <pc:docMk/>
            <pc:sldMk cId="2113998232" sldId="1631"/>
            <ac:spMk id="3" creationId="{4AB80F89-D772-AD57-4F47-6F38C7F76EB4}"/>
          </ac:spMkLst>
        </pc:spChg>
      </pc:sldChg>
    </pc:docChg>
  </pc:docChgLst>
  <pc:docChgLst>
    <pc:chgData name="Vernon LEIGH" userId="918c6f39-c291-430c-ba7b-2773449ea29a" providerId="ADAL" clId="{E860C140-2E14-409A-B095-2404E5978583}"/>
    <pc:docChg chg="undo custSel addSld modSld modSection">
      <pc:chgData name="Vernon LEIGH" userId="918c6f39-c291-430c-ba7b-2773449ea29a" providerId="ADAL" clId="{E860C140-2E14-409A-B095-2404E5978583}" dt="2025-09-18T13:39:49.137" v="39" actId="20577"/>
      <pc:docMkLst>
        <pc:docMk/>
      </pc:docMkLst>
      <pc:sldChg chg="modSp mod">
        <pc:chgData name="Vernon LEIGH" userId="918c6f39-c291-430c-ba7b-2773449ea29a" providerId="ADAL" clId="{E860C140-2E14-409A-B095-2404E5978583}" dt="2025-09-18T12:00:51.653" v="2" actId="20577"/>
        <pc:sldMkLst>
          <pc:docMk/>
          <pc:sldMk cId="3368585069" sldId="256"/>
        </pc:sldMkLst>
        <pc:spChg chg="mod">
          <ac:chgData name="Vernon LEIGH" userId="918c6f39-c291-430c-ba7b-2773449ea29a" providerId="ADAL" clId="{E860C140-2E14-409A-B095-2404E5978583}" dt="2025-09-18T12:00:51.653" v="2" actId="20577"/>
          <ac:spMkLst>
            <pc:docMk/>
            <pc:sldMk cId="3368585069" sldId="256"/>
            <ac:spMk id="2" creationId="{00000000-0000-0000-0000-000000000000}"/>
          </ac:spMkLst>
        </pc:spChg>
      </pc:sldChg>
      <pc:sldChg chg="modSp">
        <pc:chgData name="Vernon LEIGH" userId="918c6f39-c291-430c-ba7b-2773449ea29a" providerId="ADAL" clId="{E860C140-2E14-409A-B095-2404E5978583}" dt="2025-09-18T12:00:43.090" v="1" actId="20577"/>
        <pc:sldMkLst>
          <pc:docMk/>
          <pc:sldMk cId="1865007097" sldId="1600"/>
        </pc:sldMkLst>
        <pc:spChg chg="mod">
          <ac:chgData name="Vernon LEIGH" userId="918c6f39-c291-430c-ba7b-2773449ea29a" providerId="ADAL" clId="{E860C140-2E14-409A-B095-2404E5978583}" dt="2025-09-18T12:00:43.090" v="1" actId="20577"/>
          <ac:spMkLst>
            <pc:docMk/>
            <pc:sldMk cId="1865007097" sldId="1600"/>
            <ac:spMk id="3" creationId="{00000000-0000-0000-0000-000000000000}"/>
          </ac:spMkLst>
        </pc:spChg>
      </pc:sldChg>
      <pc:sldChg chg="addSp modSp mod modAnim">
        <pc:chgData name="Vernon LEIGH" userId="918c6f39-c291-430c-ba7b-2773449ea29a" providerId="ADAL" clId="{E860C140-2E14-409A-B095-2404E5978583}" dt="2025-09-18T12:03:30.545" v="23"/>
        <pc:sldMkLst>
          <pc:docMk/>
          <pc:sldMk cId="2232423200" sldId="1605"/>
        </pc:sldMkLst>
        <pc:spChg chg="add mod">
          <ac:chgData name="Vernon LEIGH" userId="918c6f39-c291-430c-ba7b-2773449ea29a" providerId="ADAL" clId="{E860C140-2E14-409A-B095-2404E5978583}" dt="2025-09-18T12:03:01.461" v="21" actId="14100"/>
          <ac:spMkLst>
            <pc:docMk/>
            <pc:sldMk cId="2232423200" sldId="1605"/>
            <ac:spMk id="9" creationId="{1ED148FE-C0A8-48BB-ACFF-68A336BD0BDA}"/>
          </ac:spMkLst>
        </pc:spChg>
        <pc:spChg chg="add mod">
          <ac:chgData name="Vernon LEIGH" userId="918c6f39-c291-430c-ba7b-2773449ea29a" providerId="ADAL" clId="{E860C140-2E14-409A-B095-2404E5978583}" dt="2025-09-18T12:02:59.039" v="20" actId="1076"/>
          <ac:spMkLst>
            <pc:docMk/>
            <pc:sldMk cId="2232423200" sldId="1605"/>
            <ac:spMk id="10" creationId="{2BA7D78A-4DB1-43C5-84F8-1A5653E4DBBF}"/>
          </ac:spMkLst>
        </pc:spChg>
      </pc:sldChg>
      <pc:sldChg chg="modSp modAnim">
        <pc:chgData name="Vernon LEIGH" userId="918c6f39-c291-430c-ba7b-2773449ea29a" providerId="ADAL" clId="{E860C140-2E14-409A-B095-2404E5978583}" dt="2025-09-18T13:39:49.137" v="39" actId="20577"/>
        <pc:sldMkLst>
          <pc:docMk/>
          <pc:sldMk cId="3913539558" sldId="1613"/>
        </pc:sldMkLst>
        <pc:spChg chg="mod">
          <ac:chgData name="Vernon LEIGH" userId="918c6f39-c291-430c-ba7b-2773449ea29a" providerId="ADAL" clId="{E860C140-2E14-409A-B095-2404E5978583}" dt="2025-09-18T13:39:49.137" v="39" actId="20577"/>
          <ac:spMkLst>
            <pc:docMk/>
            <pc:sldMk cId="3913539558" sldId="1613"/>
            <ac:spMk id="3" creationId="{93263660-1A04-0D8D-61CA-BC74391B8974}"/>
          </ac:spMkLst>
        </pc:spChg>
      </pc:sldChg>
      <pc:sldChg chg="modSp modAnim">
        <pc:chgData name="Vernon LEIGH" userId="918c6f39-c291-430c-ba7b-2773449ea29a" providerId="ADAL" clId="{E860C140-2E14-409A-B095-2404E5978583}" dt="2025-09-18T12:04:29.845" v="25" actId="207"/>
        <pc:sldMkLst>
          <pc:docMk/>
          <pc:sldMk cId="2113998232" sldId="1631"/>
        </pc:sldMkLst>
        <pc:spChg chg="mod">
          <ac:chgData name="Vernon LEIGH" userId="918c6f39-c291-430c-ba7b-2773449ea29a" providerId="ADAL" clId="{E860C140-2E14-409A-B095-2404E5978583}" dt="2025-09-18T12:04:29.845" v="25" actId="207"/>
          <ac:spMkLst>
            <pc:docMk/>
            <pc:sldMk cId="2113998232" sldId="1631"/>
            <ac:spMk id="3" creationId="{4AB80F89-D772-AD57-4F47-6F38C7F76EB4}"/>
          </ac:spMkLst>
        </pc:spChg>
      </pc:sldChg>
      <pc:sldChg chg="addSp delSp modSp new mod modAnim">
        <pc:chgData name="Vernon LEIGH" userId="918c6f39-c291-430c-ba7b-2773449ea29a" providerId="ADAL" clId="{E860C140-2E14-409A-B095-2404E5978583}" dt="2025-09-18T12:10:44.365" v="35" actId="1076"/>
        <pc:sldMkLst>
          <pc:docMk/>
          <pc:sldMk cId="2041342045" sldId="1632"/>
        </pc:sldMkLst>
        <pc:spChg chg="add del">
          <ac:chgData name="Vernon LEIGH" userId="918c6f39-c291-430c-ba7b-2773449ea29a" providerId="ADAL" clId="{E860C140-2E14-409A-B095-2404E5978583}" dt="2025-09-18T12:10:02.138" v="31" actId="22"/>
          <ac:spMkLst>
            <pc:docMk/>
            <pc:sldMk cId="2041342045" sldId="1632"/>
            <ac:spMk id="3" creationId="{E7B37D0A-92E6-4CEC-8879-36E40FD3E38A}"/>
          </ac:spMkLst>
        </pc:spChg>
        <pc:picChg chg="add mod">
          <ac:chgData name="Vernon LEIGH" userId="918c6f39-c291-430c-ba7b-2773449ea29a" providerId="ADAL" clId="{E860C140-2E14-409A-B095-2404E5978583}" dt="2025-09-18T12:10:44.365" v="35" actId="1076"/>
          <ac:picMkLst>
            <pc:docMk/>
            <pc:sldMk cId="2041342045" sldId="1632"/>
            <ac:picMk id="4" creationId="{F395B829-8310-4A6E-91BA-A8103B519EA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817DB-4427-43BF-BBA0-42125922AFE6}" type="datetimeFigureOut">
              <a:t>9/18/2025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B72A8-A6E3-49AC-A621-34E17063837D}" type="slidenum">
              <a:t>‹#›</a:t>
            </a:fld>
            <a:endParaRPr lang="en-GB"/>
          </a:p>
        </p:txBody>
      </p:sp>
    </p:spTree>
    <p:extLst>
      <p:ext uri="{BB962C8B-B14F-4D97-AF65-F5344CB8AC3E}">
        <p14:creationId xmlns:p14="http://schemas.microsoft.com/office/powerpoint/2010/main" val="276296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Fill in key terms</a:t>
            </a:r>
          </a:p>
        </p:txBody>
      </p:sp>
      <p:sp>
        <p:nvSpPr>
          <p:cNvPr id="4" name="Slide Number Placeholder 3"/>
          <p:cNvSpPr>
            <a:spLocks noGrp="1"/>
          </p:cNvSpPr>
          <p:nvPr>
            <p:ph type="sldNum" sz="quarter" idx="5"/>
          </p:nvPr>
        </p:nvSpPr>
        <p:spPr/>
        <p:txBody>
          <a:bodyPr/>
          <a:lstStyle/>
          <a:p>
            <a:fld id="{291B72A8-A6E3-49AC-A621-34E17063837D}" type="slidenum">
              <a:t>3</a:t>
            </a:fld>
            <a:endParaRPr lang="en-GB"/>
          </a:p>
        </p:txBody>
      </p:sp>
    </p:spTree>
    <p:extLst>
      <p:ext uri="{BB962C8B-B14F-4D97-AF65-F5344CB8AC3E}">
        <p14:creationId xmlns:p14="http://schemas.microsoft.com/office/powerpoint/2010/main" val="1496688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EA5ED-9F2D-570A-2FBF-ACB7C96427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DBC89-8CCD-9C11-8C8D-CD1B340C0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9DEF13-DA0D-75DE-A034-A3DB833E64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D2527C-DF9E-D957-7DD4-52007C27C93E}"/>
              </a:ext>
            </a:extLst>
          </p:cNvPr>
          <p:cNvSpPr>
            <a:spLocks noGrp="1"/>
          </p:cNvSpPr>
          <p:nvPr>
            <p:ph type="sldNum" sz="quarter" idx="5"/>
          </p:nvPr>
        </p:nvSpPr>
        <p:spPr/>
        <p:txBody>
          <a:bodyPr/>
          <a:lstStyle/>
          <a:p>
            <a:fld id="{DA533568-BE9F-46B0-BDA2-CE6B0FAC96D7}" type="slidenum">
              <a:rPr lang="en-GB" smtClean="0"/>
              <a:t>24</a:t>
            </a:fld>
            <a:endParaRPr lang="en-GB"/>
          </a:p>
        </p:txBody>
      </p:sp>
    </p:spTree>
    <p:extLst>
      <p:ext uri="{BB962C8B-B14F-4D97-AF65-F5344CB8AC3E}">
        <p14:creationId xmlns:p14="http://schemas.microsoft.com/office/powerpoint/2010/main" val="2536469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842B8-672E-B406-708E-66DA9244E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8D77B6-AF2C-2272-CAC1-A153150E5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6EBF1B-6994-55D3-AB05-0F4CC773D8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21C65F-2F4C-48BC-5828-EB2601BA5546}"/>
              </a:ext>
            </a:extLst>
          </p:cNvPr>
          <p:cNvSpPr>
            <a:spLocks noGrp="1"/>
          </p:cNvSpPr>
          <p:nvPr>
            <p:ph type="sldNum" sz="quarter" idx="5"/>
          </p:nvPr>
        </p:nvSpPr>
        <p:spPr/>
        <p:txBody>
          <a:bodyPr/>
          <a:lstStyle/>
          <a:p>
            <a:fld id="{DA533568-BE9F-46B0-BDA2-CE6B0FAC96D7}" type="slidenum">
              <a:rPr lang="en-GB" smtClean="0"/>
              <a:t>25</a:t>
            </a:fld>
            <a:endParaRPr lang="en-GB"/>
          </a:p>
        </p:txBody>
      </p:sp>
    </p:spTree>
    <p:extLst>
      <p:ext uri="{BB962C8B-B14F-4D97-AF65-F5344CB8AC3E}">
        <p14:creationId xmlns:p14="http://schemas.microsoft.com/office/powerpoint/2010/main" val="3447852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09689-95A7-7A8D-37F7-CFC71E696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D2EA3-39DC-76ED-77F2-C53102915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B9ACD-1F73-6997-1C43-2BD6934E50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F5F7AF-DBAE-987F-135F-6F8812FF4150}"/>
              </a:ext>
            </a:extLst>
          </p:cNvPr>
          <p:cNvSpPr>
            <a:spLocks noGrp="1"/>
          </p:cNvSpPr>
          <p:nvPr>
            <p:ph type="sldNum" sz="quarter" idx="5"/>
          </p:nvPr>
        </p:nvSpPr>
        <p:spPr/>
        <p:txBody>
          <a:bodyPr/>
          <a:lstStyle/>
          <a:p>
            <a:fld id="{DA533568-BE9F-46B0-BDA2-CE6B0FAC96D7}" type="slidenum">
              <a:rPr lang="en-GB" smtClean="0"/>
              <a:t>26</a:t>
            </a:fld>
            <a:endParaRPr lang="en-GB"/>
          </a:p>
        </p:txBody>
      </p:sp>
    </p:spTree>
    <p:extLst>
      <p:ext uri="{BB962C8B-B14F-4D97-AF65-F5344CB8AC3E}">
        <p14:creationId xmlns:p14="http://schemas.microsoft.com/office/powerpoint/2010/main" val="634179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B3577-0B0B-B672-AC5A-45CCFA868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D5F6DC-832F-BBB5-2DA5-60C6C85C50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F6FB37-0991-0FBE-A765-1822A1CE60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C73E66-FB0C-D402-46BE-90B069FD1BE5}"/>
              </a:ext>
            </a:extLst>
          </p:cNvPr>
          <p:cNvSpPr>
            <a:spLocks noGrp="1"/>
          </p:cNvSpPr>
          <p:nvPr>
            <p:ph type="sldNum" sz="quarter" idx="5"/>
          </p:nvPr>
        </p:nvSpPr>
        <p:spPr/>
        <p:txBody>
          <a:bodyPr/>
          <a:lstStyle/>
          <a:p>
            <a:fld id="{DA533568-BE9F-46B0-BDA2-CE6B0FAC96D7}" type="slidenum">
              <a:rPr lang="en-GB" smtClean="0"/>
              <a:t>27</a:t>
            </a:fld>
            <a:endParaRPr lang="en-GB"/>
          </a:p>
        </p:txBody>
      </p:sp>
    </p:spTree>
    <p:extLst>
      <p:ext uri="{BB962C8B-B14F-4D97-AF65-F5344CB8AC3E}">
        <p14:creationId xmlns:p14="http://schemas.microsoft.com/office/powerpoint/2010/main" val="2596260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884F5-CA5A-8018-2246-41C40C9FA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1408F-A5F9-AA32-FAE5-76941E70BA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F5FC6-364E-98AE-E9CF-583F605F74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6840E2-C92F-01D6-96B4-49FD24769B7F}"/>
              </a:ext>
            </a:extLst>
          </p:cNvPr>
          <p:cNvSpPr>
            <a:spLocks noGrp="1"/>
          </p:cNvSpPr>
          <p:nvPr>
            <p:ph type="sldNum" sz="quarter" idx="5"/>
          </p:nvPr>
        </p:nvSpPr>
        <p:spPr/>
        <p:txBody>
          <a:bodyPr/>
          <a:lstStyle/>
          <a:p>
            <a:fld id="{DA533568-BE9F-46B0-BDA2-CE6B0FAC96D7}" type="slidenum">
              <a:rPr lang="en-GB" smtClean="0"/>
              <a:t>28</a:t>
            </a:fld>
            <a:endParaRPr lang="en-GB"/>
          </a:p>
        </p:txBody>
      </p:sp>
    </p:spTree>
    <p:extLst>
      <p:ext uri="{BB962C8B-B14F-4D97-AF65-F5344CB8AC3E}">
        <p14:creationId xmlns:p14="http://schemas.microsoft.com/office/powerpoint/2010/main" val="1938819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DD665-FD79-A451-925D-107E5B554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BF8D30-D0D5-188A-A46A-CB8F46A18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E9ADBA-B1A6-670B-E8FD-FE703B4EE6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C1C2D0-F453-8345-7C3B-F46B8EDDA906}"/>
              </a:ext>
            </a:extLst>
          </p:cNvPr>
          <p:cNvSpPr>
            <a:spLocks noGrp="1"/>
          </p:cNvSpPr>
          <p:nvPr>
            <p:ph type="sldNum" sz="quarter" idx="5"/>
          </p:nvPr>
        </p:nvSpPr>
        <p:spPr/>
        <p:txBody>
          <a:bodyPr/>
          <a:lstStyle/>
          <a:p>
            <a:fld id="{DA533568-BE9F-46B0-BDA2-CE6B0FAC96D7}" type="slidenum">
              <a:rPr lang="en-GB" smtClean="0"/>
              <a:t>29</a:t>
            </a:fld>
            <a:endParaRPr lang="en-GB"/>
          </a:p>
        </p:txBody>
      </p:sp>
    </p:spTree>
    <p:extLst>
      <p:ext uri="{BB962C8B-B14F-4D97-AF65-F5344CB8AC3E}">
        <p14:creationId xmlns:p14="http://schemas.microsoft.com/office/powerpoint/2010/main" val="1052812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C67ED-1560-D054-962F-A8179CA25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0C8A3-DE4D-7658-7C62-8D387C8F2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E16AB-1170-119C-0AFD-53606663C0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79A8C2-7B72-2CB5-F66A-A7FBEC0C80C2}"/>
              </a:ext>
            </a:extLst>
          </p:cNvPr>
          <p:cNvSpPr>
            <a:spLocks noGrp="1"/>
          </p:cNvSpPr>
          <p:nvPr>
            <p:ph type="sldNum" sz="quarter" idx="5"/>
          </p:nvPr>
        </p:nvSpPr>
        <p:spPr/>
        <p:txBody>
          <a:bodyPr/>
          <a:lstStyle/>
          <a:p>
            <a:fld id="{DA533568-BE9F-46B0-BDA2-CE6B0FAC96D7}" type="slidenum">
              <a:rPr lang="en-GB" smtClean="0"/>
              <a:t>30</a:t>
            </a:fld>
            <a:endParaRPr lang="en-GB"/>
          </a:p>
        </p:txBody>
      </p:sp>
    </p:spTree>
    <p:extLst>
      <p:ext uri="{BB962C8B-B14F-4D97-AF65-F5344CB8AC3E}">
        <p14:creationId xmlns:p14="http://schemas.microsoft.com/office/powerpoint/2010/main" val="345791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0d039831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0d039831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330E3-0B2B-8CEB-C0DF-9CCE94F5F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E2F73-4721-E2B4-24FF-76B3ECD7B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BEA88-B538-6999-C153-88ADE48EE8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107059-1ED5-B1FC-E65D-E1EE05A11290}"/>
              </a:ext>
            </a:extLst>
          </p:cNvPr>
          <p:cNvSpPr>
            <a:spLocks noGrp="1"/>
          </p:cNvSpPr>
          <p:nvPr>
            <p:ph type="sldNum" sz="quarter" idx="5"/>
          </p:nvPr>
        </p:nvSpPr>
        <p:spPr/>
        <p:txBody>
          <a:bodyPr/>
          <a:lstStyle/>
          <a:p>
            <a:fld id="{DA533568-BE9F-46B0-BDA2-CE6B0FAC96D7}" type="slidenum">
              <a:rPr lang="en-GB" smtClean="0"/>
              <a:t>47</a:t>
            </a:fld>
            <a:endParaRPr lang="en-GB"/>
          </a:p>
        </p:txBody>
      </p:sp>
    </p:spTree>
    <p:extLst>
      <p:ext uri="{BB962C8B-B14F-4D97-AF65-F5344CB8AC3E}">
        <p14:creationId xmlns:p14="http://schemas.microsoft.com/office/powerpoint/2010/main" val="1586110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1FFFD-3779-D48C-331F-21018F751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77A8D7-54BC-A9B2-3924-F1C833411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4E3ED6-7C24-7357-FD18-70B1BD4C15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4CF3DD-9C3D-7C49-6942-60C435287517}"/>
              </a:ext>
            </a:extLst>
          </p:cNvPr>
          <p:cNvSpPr>
            <a:spLocks noGrp="1"/>
          </p:cNvSpPr>
          <p:nvPr>
            <p:ph type="sldNum" sz="quarter" idx="5"/>
          </p:nvPr>
        </p:nvSpPr>
        <p:spPr/>
        <p:txBody>
          <a:bodyPr/>
          <a:lstStyle/>
          <a:p>
            <a:fld id="{DA533568-BE9F-46B0-BDA2-CE6B0FAC96D7}" type="slidenum">
              <a:rPr lang="en-GB" smtClean="0"/>
              <a:t>48</a:t>
            </a:fld>
            <a:endParaRPr lang="en-GB"/>
          </a:p>
        </p:txBody>
      </p:sp>
    </p:spTree>
    <p:extLst>
      <p:ext uri="{BB962C8B-B14F-4D97-AF65-F5344CB8AC3E}">
        <p14:creationId xmlns:p14="http://schemas.microsoft.com/office/powerpoint/2010/main" val="328703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E17CA-BCA2-C160-3403-FC4AD49894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6E004-1479-1F0A-A6B0-C2D5C61F25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561D69-B945-ADE3-1DC0-1ED5337D6C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4624AB-42F6-825C-0008-A4513DDE0CEF}"/>
              </a:ext>
            </a:extLst>
          </p:cNvPr>
          <p:cNvSpPr>
            <a:spLocks noGrp="1"/>
          </p:cNvSpPr>
          <p:nvPr>
            <p:ph type="sldNum" sz="quarter" idx="5"/>
          </p:nvPr>
        </p:nvSpPr>
        <p:spPr/>
        <p:txBody>
          <a:bodyPr/>
          <a:lstStyle/>
          <a:p>
            <a:fld id="{DA533568-BE9F-46B0-BDA2-CE6B0FAC96D7}" type="slidenum">
              <a:rPr lang="en-GB" smtClean="0"/>
              <a:t>16</a:t>
            </a:fld>
            <a:endParaRPr lang="en-GB"/>
          </a:p>
        </p:txBody>
      </p:sp>
    </p:spTree>
    <p:extLst>
      <p:ext uri="{BB962C8B-B14F-4D97-AF65-F5344CB8AC3E}">
        <p14:creationId xmlns:p14="http://schemas.microsoft.com/office/powerpoint/2010/main" val="798134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EA5ED-9F2D-570A-2FBF-ACB7C96427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DBC89-8CCD-9C11-8C8D-CD1B340C0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9DEF13-DA0D-75DE-A034-A3DB833E64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D2527C-DF9E-D957-7DD4-52007C27C93E}"/>
              </a:ext>
            </a:extLst>
          </p:cNvPr>
          <p:cNvSpPr>
            <a:spLocks noGrp="1"/>
          </p:cNvSpPr>
          <p:nvPr>
            <p:ph type="sldNum" sz="quarter" idx="5"/>
          </p:nvPr>
        </p:nvSpPr>
        <p:spPr/>
        <p:txBody>
          <a:bodyPr/>
          <a:lstStyle/>
          <a:p>
            <a:fld id="{DA533568-BE9F-46B0-BDA2-CE6B0FAC96D7}" type="slidenum">
              <a:rPr lang="en-GB" smtClean="0"/>
              <a:t>49</a:t>
            </a:fld>
            <a:endParaRPr lang="en-GB"/>
          </a:p>
        </p:txBody>
      </p:sp>
    </p:spTree>
    <p:extLst>
      <p:ext uri="{BB962C8B-B14F-4D97-AF65-F5344CB8AC3E}">
        <p14:creationId xmlns:p14="http://schemas.microsoft.com/office/powerpoint/2010/main" val="2536469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DBD8B-7949-19C1-281F-ECD4CBE02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67841-A21E-F22F-E675-56A228F14F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09909-FF48-EBA3-7223-279B1AC47E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5F4D23-C7CE-531D-BD92-72AF6583A62C}"/>
              </a:ext>
            </a:extLst>
          </p:cNvPr>
          <p:cNvSpPr>
            <a:spLocks noGrp="1"/>
          </p:cNvSpPr>
          <p:nvPr>
            <p:ph type="sldNum" sz="quarter" idx="5"/>
          </p:nvPr>
        </p:nvSpPr>
        <p:spPr/>
        <p:txBody>
          <a:bodyPr/>
          <a:lstStyle/>
          <a:p>
            <a:fld id="{DA533568-BE9F-46B0-BDA2-CE6B0FAC96D7}" type="slidenum">
              <a:rPr lang="en-GB" smtClean="0"/>
              <a:t>50</a:t>
            </a:fld>
            <a:endParaRPr lang="en-GB"/>
          </a:p>
        </p:txBody>
      </p:sp>
    </p:spTree>
    <p:extLst>
      <p:ext uri="{BB962C8B-B14F-4D97-AF65-F5344CB8AC3E}">
        <p14:creationId xmlns:p14="http://schemas.microsoft.com/office/powerpoint/2010/main" val="2621516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97595-B103-833B-5A0B-D6AEC5C06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E804BD-BA2A-9BAA-4D61-DF269CA39B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56437-9B0A-8CF3-344B-E6530E2C7C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099C1A-274B-CE15-FA17-3B6876B8D69E}"/>
              </a:ext>
            </a:extLst>
          </p:cNvPr>
          <p:cNvSpPr>
            <a:spLocks noGrp="1"/>
          </p:cNvSpPr>
          <p:nvPr>
            <p:ph type="sldNum" sz="quarter" idx="5"/>
          </p:nvPr>
        </p:nvSpPr>
        <p:spPr/>
        <p:txBody>
          <a:bodyPr/>
          <a:lstStyle/>
          <a:p>
            <a:fld id="{DA533568-BE9F-46B0-BDA2-CE6B0FAC96D7}" type="slidenum">
              <a:rPr lang="en-GB" smtClean="0"/>
              <a:t>51</a:t>
            </a:fld>
            <a:endParaRPr lang="en-GB"/>
          </a:p>
        </p:txBody>
      </p:sp>
    </p:spTree>
    <p:extLst>
      <p:ext uri="{BB962C8B-B14F-4D97-AF65-F5344CB8AC3E}">
        <p14:creationId xmlns:p14="http://schemas.microsoft.com/office/powerpoint/2010/main" val="919985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9A30F-90E6-8022-C2AA-A5CA9BDDE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F46BD-5952-4214-D5BF-010090DF62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8A1F2-D7FE-6F0A-4723-433E73557C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BC949A-5883-2F45-A7DA-A1BF1344C125}"/>
              </a:ext>
            </a:extLst>
          </p:cNvPr>
          <p:cNvSpPr>
            <a:spLocks noGrp="1"/>
          </p:cNvSpPr>
          <p:nvPr>
            <p:ph type="sldNum" sz="quarter" idx="5"/>
          </p:nvPr>
        </p:nvSpPr>
        <p:spPr/>
        <p:txBody>
          <a:bodyPr/>
          <a:lstStyle/>
          <a:p>
            <a:fld id="{DA533568-BE9F-46B0-BDA2-CE6B0FAC96D7}" type="slidenum">
              <a:rPr lang="en-GB" smtClean="0"/>
              <a:t>52</a:t>
            </a:fld>
            <a:endParaRPr lang="en-GB"/>
          </a:p>
        </p:txBody>
      </p:sp>
    </p:spTree>
    <p:extLst>
      <p:ext uri="{BB962C8B-B14F-4D97-AF65-F5344CB8AC3E}">
        <p14:creationId xmlns:p14="http://schemas.microsoft.com/office/powerpoint/2010/main" val="1150421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09689-95A7-7A8D-37F7-CFC71E696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D2EA3-39DC-76ED-77F2-C53102915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B9ACD-1F73-6997-1C43-2BD6934E50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F5F7AF-DBAE-987F-135F-6F8812FF4150}"/>
              </a:ext>
            </a:extLst>
          </p:cNvPr>
          <p:cNvSpPr>
            <a:spLocks noGrp="1"/>
          </p:cNvSpPr>
          <p:nvPr>
            <p:ph type="sldNum" sz="quarter" idx="5"/>
          </p:nvPr>
        </p:nvSpPr>
        <p:spPr/>
        <p:txBody>
          <a:bodyPr/>
          <a:lstStyle/>
          <a:p>
            <a:fld id="{DA533568-BE9F-46B0-BDA2-CE6B0FAC96D7}" type="slidenum">
              <a:rPr lang="en-GB" smtClean="0"/>
              <a:t>53</a:t>
            </a:fld>
            <a:endParaRPr lang="en-GB"/>
          </a:p>
        </p:txBody>
      </p:sp>
    </p:spTree>
    <p:extLst>
      <p:ext uri="{BB962C8B-B14F-4D97-AF65-F5344CB8AC3E}">
        <p14:creationId xmlns:p14="http://schemas.microsoft.com/office/powerpoint/2010/main" val="634179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BC713-8BC5-A988-4790-6A2EBE0FC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3B08A-489F-FE59-75D3-09F43F4F44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4AA6BC-4970-2A6F-AA29-A1942CE827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31004B-E8BB-986F-E2AA-C6EA9DD7504E}"/>
              </a:ext>
            </a:extLst>
          </p:cNvPr>
          <p:cNvSpPr>
            <a:spLocks noGrp="1"/>
          </p:cNvSpPr>
          <p:nvPr>
            <p:ph type="sldNum" sz="quarter" idx="5"/>
          </p:nvPr>
        </p:nvSpPr>
        <p:spPr/>
        <p:txBody>
          <a:bodyPr/>
          <a:lstStyle/>
          <a:p>
            <a:fld id="{DA533568-BE9F-46B0-BDA2-CE6B0FAC96D7}" type="slidenum">
              <a:rPr lang="en-GB" smtClean="0"/>
              <a:t>54</a:t>
            </a:fld>
            <a:endParaRPr lang="en-GB"/>
          </a:p>
        </p:txBody>
      </p:sp>
    </p:spTree>
    <p:extLst>
      <p:ext uri="{BB962C8B-B14F-4D97-AF65-F5344CB8AC3E}">
        <p14:creationId xmlns:p14="http://schemas.microsoft.com/office/powerpoint/2010/main" val="1339823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C67ED-1560-D054-962F-A8179CA25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0C8A3-DE4D-7658-7C62-8D387C8F2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E16AB-1170-119C-0AFD-53606663C0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79A8C2-7B72-2CB5-F66A-A7FBEC0C80C2}"/>
              </a:ext>
            </a:extLst>
          </p:cNvPr>
          <p:cNvSpPr>
            <a:spLocks noGrp="1"/>
          </p:cNvSpPr>
          <p:nvPr>
            <p:ph type="sldNum" sz="quarter" idx="5"/>
          </p:nvPr>
        </p:nvSpPr>
        <p:spPr/>
        <p:txBody>
          <a:bodyPr/>
          <a:lstStyle/>
          <a:p>
            <a:fld id="{DA533568-BE9F-46B0-BDA2-CE6B0FAC96D7}" type="slidenum">
              <a:rPr lang="en-GB" smtClean="0"/>
              <a:t>55</a:t>
            </a:fld>
            <a:endParaRPr lang="en-GB"/>
          </a:p>
        </p:txBody>
      </p:sp>
    </p:spTree>
    <p:extLst>
      <p:ext uri="{BB962C8B-B14F-4D97-AF65-F5344CB8AC3E}">
        <p14:creationId xmlns:p14="http://schemas.microsoft.com/office/powerpoint/2010/main" val="34579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6A00B-E806-8199-134A-6CC7B246E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D6EB2-1EA4-033F-6E50-1019381652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E73B4-7595-66CA-D19F-198929F0BF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DE975B-BAD2-CFF6-5B3E-4AA7EA6C1A02}"/>
              </a:ext>
            </a:extLst>
          </p:cNvPr>
          <p:cNvSpPr>
            <a:spLocks noGrp="1"/>
          </p:cNvSpPr>
          <p:nvPr>
            <p:ph type="sldNum" sz="quarter" idx="5"/>
          </p:nvPr>
        </p:nvSpPr>
        <p:spPr/>
        <p:txBody>
          <a:bodyPr/>
          <a:lstStyle/>
          <a:p>
            <a:fld id="{DA533568-BE9F-46B0-BDA2-CE6B0FAC96D7}" type="slidenum">
              <a:rPr lang="en-GB" smtClean="0"/>
              <a:t>17</a:t>
            </a:fld>
            <a:endParaRPr lang="en-GB"/>
          </a:p>
        </p:txBody>
      </p:sp>
    </p:spTree>
    <p:extLst>
      <p:ext uri="{BB962C8B-B14F-4D97-AF65-F5344CB8AC3E}">
        <p14:creationId xmlns:p14="http://schemas.microsoft.com/office/powerpoint/2010/main" val="3987266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4D9BA-B745-E774-925F-36B6F5161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8DEFD-3C48-9FE9-BA88-D5AA63254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8EACE-8A8F-DA94-4854-355D64D7632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E5349F-90A6-A1D4-1575-1C3193FE3C1B}"/>
              </a:ext>
            </a:extLst>
          </p:cNvPr>
          <p:cNvSpPr>
            <a:spLocks noGrp="1"/>
          </p:cNvSpPr>
          <p:nvPr>
            <p:ph type="sldNum" sz="quarter" idx="5"/>
          </p:nvPr>
        </p:nvSpPr>
        <p:spPr/>
        <p:txBody>
          <a:bodyPr/>
          <a:lstStyle/>
          <a:p>
            <a:fld id="{DA533568-BE9F-46B0-BDA2-CE6B0FAC96D7}" type="slidenum">
              <a:rPr lang="en-GB" smtClean="0"/>
              <a:t>18</a:t>
            </a:fld>
            <a:endParaRPr lang="en-GB"/>
          </a:p>
        </p:txBody>
      </p:sp>
    </p:spTree>
    <p:extLst>
      <p:ext uri="{BB962C8B-B14F-4D97-AF65-F5344CB8AC3E}">
        <p14:creationId xmlns:p14="http://schemas.microsoft.com/office/powerpoint/2010/main" val="130051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D27CB-FFB3-51F6-7C0A-27A3861E4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BB732-309D-3AA3-77AC-A5F8DEE6D4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5BC3B-BE1E-ABDA-2D24-8D4A64746A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4FFA09-E8D2-5825-B329-C2499F04725E}"/>
              </a:ext>
            </a:extLst>
          </p:cNvPr>
          <p:cNvSpPr>
            <a:spLocks noGrp="1"/>
          </p:cNvSpPr>
          <p:nvPr>
            <p:ph type="sldNum" sz="quarter" idx="5"/>
          </p:nvPr>
        </p:nvSpPr>
        <p:spPr/>
        <p:txBody>
          <a:bodyPr/>
          <a:lstStyle/>
          <a:p>
            <a:fld id="{DA533568-BE9F-46B0-BDA2-CE6B0FAC96D7}" type="slidenum">
              <a:rPr lang="en-GB" smtClean="0"/>
              <a:t>19</a:t>
            </a:fld>
            <a:endParaRPr lang="en-GB"/>
          </a:p>
        </p:txBody>
      </p:sp>
    </p:spTree>
    <p:extLst>
      <p:ext uri="{BB962C8B-B14F-4D97-AF65-F5344CB8AC3E}">
        <p14:creationId xmlns:p14="http://schemas.microsoft.com/office/powerpoint/2010/main" val="302962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330E3-0B2B-8CEB-C0DF-9CCE94F5F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E2F73-4721-E2B4-24FF-76B3ECD7B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BEA88-B538-6999-C153-88ADE48EE8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107059-1ED5-B1FC-E65D-E1EE05A11290}"/>
              </a:ext>
            </a:extLst>
          </p:cNvPr>
          <p:cNvSpPr>
            <a:spLocks noGrp="1"/>
          </p:cNvSpPr>
          <p:nvPr>
            <p:ph type="sldNum" sz="quarter" idx="5"/>
          </p:nvPr>
        </p:nvSpPr>
        <p:spPr/>
        <p:txBody>
          <a:bodyPr/>
          <a:lstStyle/>
          <a:p>
            <a:fld id="{DA533568-BE9F-46B0-BDA2-CE6B0FAC96D7}" type="slidenum">
              <a:rPr lang="en-GB" smtClean="0"/>
              <a:t>20</a:t>
            </a:fld>
            <a:endParaRPr lang="en-GB"/>
          </a:p>
        </p:txBody>
      </p:sp>
    </p:spTree>
    <p:extLst>
      <p:ext uri="{BB962C8B-B14F-4D97-AF65-F5344CB8AC3E}">
        <p14:creationId xmlns:p14="http://schemas.microsoft.com/office/powerpoint/2010/main" val="1586110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CBE61-D202-4FC3-D99F-FD2FC1FA7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7BD4B-61A2-FDE5-9001-33B26E4A4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E1BC1-699A-83DB-80E2-D31C9E6331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C5F346-DAEC-BACE-587A-7E9B9AEA4696}"/>
              </a:ext>
            </a:extLst>
          </p:cNvPr>
          <p:cNvSpPr>
            <a:spLocks noGrp="1"/>
          </p:cNvSpPr>
          <p:nvPr>
            <p:ph type="sldNum" sz="quarter" idx="5"/>
          </p:nvPr>
        </p:nvSpPr>
        <p:spPr/>
        <p:txBody>
          <a:bodyPr/>
          <a:lstStyle/>
          <a:p>
            <a:fld id="{DA533568-BE9F-46B0-BDA2-CE6B0FAC96D7}" type="slidenum">
              <a:rPr lang="en-GB" smtClean="0"/>
              <a:t>21</a:t>
            </a:fld>
            <a:endParaRPr lang="en-GB"/>
          </a:p>
        </p:txBody>
      </p:sp>
    </p:spTree>
    <p:extLst>
      <p:ext uri="{BB962C8B-B14F-4D97-AF65-F5344CB8AC3E}">
        <p14:creationId xmlns:p14="http://schemas.microsoft.com/office/powerpoint/2010/main" val="651722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81D5D-B363-1028-9FA8-96CE67224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79411-45B2-5B90-F28A-269348EE6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3C0ABE-2BFE-3DE8-5900-122093B47B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43335F-AF5C-F6B1-9C1B-BC128BD156C0}"/>
              </a:ext>
            </a:extLst>
          </p:cNvPr>
          <p:cNvSpPr>
            <a:spLocks noGrp="1"/>
          </p:cNvSpPr>
          <p:nvPr>
            <p:ph type="sldNum" sz="quarter" idx="5"/>
          </p:nvPr>
        </p:nvSpPr>
        <p:spPr/>
        <p:txBody>
          <a:bodyPr/>
          <a:lstStyle/>
          <a:p>
            <a:fld id="{DA533568-BE9F-46B0-BDA2-CE6B0FAC96D7}" type="slidenum">
              <a:rPr lang="en-GB" smtClean="0"/>
              <a:t>22</a:t>
            </a:fld>
            <a:endParaRPr lang="en-GB"/>
          </a:p>
        </p:txBody>
      </p:sp>
    </p:spTree>
    <p:extLst>
      <p:ext uri="{BB962C8B-B14F-4D97-AF65-F5344CB8AC3E}">
        <p14:creationId xmlns:p14="http://schemas.microsoft.com/office/powerpoint/2010/main" val="322846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B2AD2-66A0-F1CD-4EA3-032C6A0C3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A1F14-816A-634A-AF5E-904F599D81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A5BF96-194C-FA4F-E637-0B0C9853B4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AD5631-DBCA-44F9-6C47-4A1637D9C480}"/>
              </a:ext>
            </a:extLst>
          </p:cNvPr>
          <p:cNvSpPr>
            <a:spLocks noGrp="1"/>
          </p:cNvSpPr>
          <p:nvPr>
            <p:ph type="sldNum" sz="quarter" idx="5"/>
          </p:nvPr>
        </p:nvSpPr>
        <p:spPr/>
        <p:txBody>
          <a:bodyPr/>
          <a:lstStyle/>
          <a:p>
            <a:fld id="{DA533568-BE9F-46B0-BDA2-CE6B0FAC96D7}" type="slidenum">
              <a:rPr lang="en-GB" smtClean="0"/>
              <a:t>23</a:t>
            </a:fld>
            <a:endParaRPr lang="en-GB"/>
          </a:p>
        </p:txBody>
      </p:sp>
    </p:spTree>
    <p:extLst>
      <p:ext uri="{BB962C8B-B14F-4D97-AF65-F5344CB8AC3E}">
        <p14:creationId xmlns:p14="http://schemas.microsoft.com/office/powerpoint/2010/main" val="1706965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Layout">
    <p:spTree>
      <p:nvGrpSpPr>
        <p:cNvPr id="1" name=""/>
        <p:cNvGrpSpPr/>
        <p:nvPr/>
      </p:nvGrpSpPr>
      <p:grpSpPr>
        <a:xfrm>
          <a:off x="0" y="0"/>
          <a:ext cx="0" cy="0"/>
          <a:chOff x="0" y="0"/>
          <a:chExt cx="0" cy="0"/>
        </a:xfrm>
      </p:grpSpPr>
      <p:sp>
        <p:nvSpPr>
          <p:cNvPr id="2" name="Title 1"/>
          <p:cNvSpPr>
            <a:spLocks noGrp="1"/>
          </p:cNvSpPr>
          <p:nvPr>
            <p:ph type="title"/>
          </p:nvPr>
        </p:nvSpPr>
        <p:spPr>
          <a:xfrm>
            <a:off x="831851" y="1100142"/>
            <a:ext cx="10515600" cy="2852737"/>
          </a:xfrm>
        </p:spPr>
        <p:txBody>
          <a:bodyPr anchor="ctr" anchorCtr="0"/>
          <a:lstStyle>
            <a:lvl1pPr marL="0" indent="0">
              <a:defRPr sz="6000"/>
            </a:lvl1pPr>
          </a:lstStyle>
          <a:p>
            <a:r>
              <a:rPr lang="en-US"/>
              <a:t>Click to edit Master title style</a:t>
            </a:r>
            <a:endParaRPr lang="en-GB" dirty="0"/>
          </a:p>
        </p:txBody>
      </p:sp>
      <p:sp>
        <p:nvSpPr>
          <p:cNvPr id="3" name="Text Placeholder 2"/>
          <p:cNvSpPr>
            <a:spLocks noGrp="1"/>
          </p:cNvSpPr>
          <p:nvPr>
            <p:ph type="body" idx="1"/>
          </p:nvPr>
        </p:nvSpPr>
        <p:spPr>
          <a:xfrm>
            <a:off x="831851" y="3953412"/>
            <a:ext cx="10515600" cy="1500187"/>
          </a:xfrm>
        </p:spPr>
        <p:txBody>
          <a:bodyPr/>
          <a:lstStyle>
            <a:lvl1pPr marL="0" indent="0">
              <a:buNone/>
              <a:defRPr sz="2400">
                <a:solidFill>
                  <a:srgbClr val="3D465A"/>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53597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7615"/>
            <a:ext cx="10515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F31CC20-69BB-E346-928B-A430FCE51A0F}"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6C03D-D3F0-304F-BF13-FA1F29C9D228}" type="slidenum">
              <a:rPr lang="en-US" smtClean="0"/>
              <a:t>‹#›</a:t>
            </a:fld>
            <a:endParaRPr lang="en-US"/>
          </a:p>
        </p:txBody>
      </p:sp>
    </p:spTree>
    <p:extLst>
      <p:ext uri="{BB962C8B-B14F-4D97-AF65-F5344CB8AC3E}">
        <p14:creationId xmlns:p14="http://schemas.microsoft.com/office/powerpoint/2010/main" val="245262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19985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33870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ctr" anchorCtr="0"/>
          <a:lstStyle>
            <a:lvl1pPr marL="0" indent="0" algn="l">
              <a:defRPr sz="60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11331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4"/>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17211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4"/>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8986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4"/>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0847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chorCtr="0"/>
          <a:lstStyle>
            <a:lvl1pPr marL="0" indent="0">
              <a:defRPr sz="3200"/>
            </a:lvl1pPr>
          </a:lstStyle>
          <a:p>
            <a:r>
              <a:rPr lang="en-US"/>
              <a:t>Click to edit Master title style</a:t>
            </a:r>
            <a:endParaRPr lang="en-GB"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23876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chorCtr="0"/>
          <a:lstStyle>
            <a:lvl1pPr marL="0" indent="0">
              <a:tabLst/>
              <a:defRPr sz="3200"/>
            </a:lvl1pPr>
          </a:lstStyle>
          <a:p>
            <a:r>
              <a:rPr lang="en-US"/>
              <a:t>Click to edit Master title style</a:t>
            </a:r>
            <a:endParaRPr lang="en-GB" dirty="0"/>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9231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9C0C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325563"/>
          </a:xfrm>
          <a:prstGeom prst="rect">
            <a:avLst/>
          </a:prstGeom>
          <a:solidFill>
            <a:srgbClr val="FEE9A4"/>
          </a:solidFill>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54881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63466221"/>
      </p:ext>
    </p:extLst>
  </p:cSld>
  <p:clrMap bg1="dk1" tx1="lt1" bg2="dk2" tx2="lt2" accent1="accent1" accent2="accent2" accent3="accent3" accent4="accent4" accent5="accent5" accent6="accent6" hlink="hlink" folHlink="folHlink"/>
  <p:sldLayoutIdLst>
    <p:sldLayoutId id="2147483663" r:id="rId1"/>
    <p:sldLayoutId id="2147483662" r:id="rId2"/>
    <p:sldLayoutId id="2147483664" r:id="rId3"/>
    <p:sldLayoutId id="2147483661" r:id="rId4"/>
    <p:sldLayoutId id="2147483665" r:id="rId5"/>
    <p:sldLayoutId id="2147483666" r:id="rId6"/>
    <p:sldLayoutId id="2147483667" r:id="rId7"/>
    <p:sldLayoutId id="2147483668" r:id="rId8"/>
    <p:sldLayoutId id="2147483669" r:id="rId9"/>
    <p:sldLayoutId id="2147483670" r:id="rId10"/>
  </p:sldLayoutIdLst>
  <p:txStyles>
    <p:titleStyle>
      <a:lvl1pPr marL="541338" indent="0" algn="l" defTabSz="914377" rtl="0" eaLnBrk="1" latinLnBrk="0" hangingPunct="1">
        <a:lnSpc>
          <a:spcPct val="90000"/>
        </a:lnSpc>
        <a:spcBef>
          <a:spcPct val="0"/>
        </a:spcBef>
        <a:buNone/>
        <a:defRPr sz="4000" b="1" kern="1200">
          <a:solidFill>
            <a:srgbClr val="3D465A"/>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50000"/>
        </a:lnSpc>
        <a:spcBef>
          <a:spcPts val="0"/>
        </a:spcBef>
        <a:spcAft>
          <a:spcPts val="0"/>
        </a:spcAft>
        <a:buFont typeface="Arial" panose="020B0604020202020204" pitchFamily="34" charset="0"/>
        <a:buChar char="•"/>
        <a:defRPr lang="en-US" sz="3200" b="0" i="0" u="none" strike="noStrike" kern="1200" cap="none" dirty="0" smtClean="0">
          <a:solidFill>
            <a:srgbClr val="282E3C"/>
          </a:solidFill>
          <a:latin typeface="Calibri"/>
          <a:ea typeface="+mn-ea"/>
          <a:cs typeface="Calibri"/>
          <a:sym typeface="Calibri"/>
        </a:defRPr>
      </a:lvl1pPr>
      <a:lvl2pPr marL="685783" indent="-228594" algn="l" defTabSz="914377" rtl="0" eaLnBrk="1" latinLnBrk="0" hangingPunct="1">
        <a:lnSpc>
          <a:spcPct val="150000"/>
        </a:lnSpc>
        <a:spcBef>
          <a:spcPts val="0"/>
        </a:spcBef>
        <a:spcAft>
          <a:spcPts val="0"/>
        </a:spcAft>
        <a:buFont typeface="Arial" panose="020B0604020202020204" pitchFamily="34" charset="0"/>
        <a:buChar char="•"/>
        <a:defRPr sz="2400" kern="1200">
          <a:solidFill>
            <a:srgbClr val="282E3C"/>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50000"/>
        </a:lnSpc>
        <a:spcBef>
          <a:spcPts val="0"/>
        </a:spcBef>
        <a:spcAft>
          <a:spcPts val="0"/>
        </a:spcAft>
        <a:buFont typeface="Arial" panose="020B0604020202020204" pitchFamily="34" charset="0"/>
        <a:buChar char="•"/>
        <a:defRPr sz="2000" kern="1200">
          <a:solidFill>
            <a:srgbClr val="282E3C"/>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50000"/>
        </a:lnSpc>
        <a:spcBef>
          <a:spcPts val="0"/>
        </a:spcBef>
        <a:spcAft>
          <a:spcPts val="0"/>
        </a:spcAft>
        <a:buFont typeface="Arial" panose="020B0604020202020204" pitchFamily="34" charset="0"/>
        <a:buChar char="•"/>
        <a:defRPr sz="1800" kern="1200">
          <a:solidFill>
            <a:srgbClr val="282E3C"/>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50000"/>
        </a:lnSpc>
        <a:spcBef>
          <a:spcPts val="0"/>
        </a:spcBef>
        <a:spcAft>
          <a:spcPts val="0"/>
        </a:spcAft>
        <a:buFont typeface="Arial" panose="020B0604020202020204" pitchFamily="34" charset="0"/>
        <a:buChar char="•"/>
        <a:defRPr sz="1800" kern="1200">
          <a:solidFill>
            <a:srgbClr val="282E3C"/>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6.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7.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8.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9.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0.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3.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5.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WhowH0kb7n0?feature=oembed"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WhowH0kb7n0"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p5zFgT4aofA?feature=oembed"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6.xml"/><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17.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1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6qS83wD29PY?feature=oembed"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19.xml"/><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20.xml"/><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21.xml"/><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a:cs typeface="Arial"/>
              </a:rPr>
              <a:t>Synaptic transmission and the structure + function of neurons</a:t>
            </a:r>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8585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Neuron – Soma</a:t>
            </a:r>
          </a:p>
        </p:txBody>
      </p:sp>
      <p:pic>
        <p:nvPicPr>
          <p:cNvPr id="4" name="Picture 3">
            <a:extLst>
              <a:ext uri="{FF2B5EF4-FFF2-40B4-BE49-F238E27FC236}">
                <a16:creationId xmlns:a16="http://schemas.microsoft.com/office/drawing/2014/main" id="{29997214-C068-3840-2EAB-8649FADD780A}"/>
              </a:ext>
            </a:extLst>
          </p:cNvPr>
          <p:cNvPicPr>
            <a:picLocks noChangeAspect="1"/>
          </p:cNvPicPr>
          <p:nvPr/>
        </p:nvPicPr>
        <p:blipFill>
          <a:blip r:embed="rId2"/>
          <a:stretch>
            <a:fillRect/>
          </a:stretch>
        </p:blipFill>
        <p:spPr>
          <a:xfrm>
            <a:off x="1524001" y="1686511"/>
            <a:ext cx="9143999" cy="3931373"/>
          </a:xfrm>
          <a:prstGeom prst="rect">
            <a:avLst/>
          </a:prstGeom>
        </p:spPr>
      </p:pic>
      <p:sp>
        <p:nvSpPr>
          <p:cNvPr id="5" name="TextBox 4">
            <a:extLst>
              <a:ext uri="{FF2B5EF4-FFF2-40B4-BE49-F238E27FC236}">
                <a16:creationId xmlns:a16="http://schemas.microsoft.com/office/drawing/2014/main" id="{D2490CE3-F56E-79EB-DF0C-90A6A49F08FE}"/>
              </a:ext>
            </a:extLst>
          </p:cNvPr>
          <p:cNvSpPr txBox="1"/>
          <p:nvPr/>
        </p:nvSpPr>
        <p:spPr>
          <a:xfrm>
            <a:off x="6329607" y="4208820"/>
            <a:ext cx="4121825" cy="461665"/>
          </a:xfrm>
          <a:prstGeom prst="rect">
            <a:avLst/>
          </a:prstGeom>
          <a:solidFill>
            <a:srgbClr val="E6EEFF"/>
          </a:solidFill>
        </p:spPr>
        <p:txBody>
          <a:bodyPr wrap="square" rtlCol="0">
            <a:spAutoFit/>
          </a:bodyPr>
          <a:lstStyle/>
          <a:p>
            <a:pPr marL="457200" indent="-457200">
              <a:buFont typeface="+mj-lt"/>
              <a:buAutoNum type="arabicPeriod" startAt="5"/>
            </a:pPr>
            <a:r>
              <a:rPr lang="en-US" sz="2400">
                <a:solidFill>
                  <a:schemeClr val="bg1"/>
                </a:solidFill>
              </a:rPr>
              <a:t>Nucleus – contains cell DNA</a:t>
            </a:r>
          </a:p>
        </p:txBody>
      </p:sp>
    </p:spTree>
    <p:extLst>
      <p:ext uri="{BB962C8B-B14F-4D97-AF65-F5344CB8AC3E}">
        <p14:creationId xmlns:p14="http://schemas.microsoft.com/office/powerpoint/2010/main" val="410779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Neuron – Dendrite</a:t>
            </a:r>
          </a:p>
        </p:txBody>
      </p:sp>
      <p:pic>
        <p:nvPicPr>
          <p:cNvPr id="4" name="Picture 3">
            <a:extLst>
              <a:ext uri="{FF2B5EF4-FFF2-40B4-BE49-F238E27FC236}">
                <a16:creationId xmlns:a16="http://schemas.microsoft.com/office/drawing/2014/main" id="{29997214-C068-3840-2EAB-8649FADD780A}"/>
              </a:ext>
            </a:extLst>
          </p:cNvPr>
          <p:cNvPicPr>
            <a:picLocks noChangeAspect="1"/>
          </p:cNvPicPr>
          <p:nvPr/>
        </p:nvPicPr>
        <p:blipFill>
          <a:blip r:embed="rId2"/>
          <a:stretch>
            <a:fillRect/>
          </a:stretch>
        </p:blipFill>
        <p:spPr>
          <a:xfrm>
            <a:off x="1524001" y="1686511"/>
            <a:ext cx="9143999" cy="3931373"/>
          </a:xfrm>
          <a:prstGeom prst="rect">
            <a:avLst/>
          </a:prstGeom>
        </p:spPr>
      </p:pic>
      <p:sp>
        <p:nvSpPr>
          <p:cNvPr id="5" name="TextBox 4">
            <a:extLst>
              <a:ext uri="{FF2B5EF4-FFF2-40B4-BE49-F238E27FC236}">
                <a16:creationId xmlns:a16="http://schemas.microsoft.com/office/drawing/2014/main" id="{D2490CE3-F56E-79EB-DF0C-90A6A49F08FE}"/>
              </a:ext>
            </a:extLst>
          </p:cNvPr>
          <p:cNvSpPr txBox="1"/>
          <p:nvPr/>
        </p:nvSpPr>
        <p:spPr>
          <a:xfrm>
            <a:off x="5343017" y="3052032"/>
            <a:ext cx="5084352" cy="1200329"/>
          </a:xfrm>
          <a:prstGeom prst="rect">
            <a:avLst/>
          </a:prstGeom>
          <a:solidFill>
            <a:srgbClr val="E6EEFF"/>
          </a:solidFill>
        </p:spPr>
        <p:txBody>
          <a:bodyPr wrap="square" rtlCol="0">
            <a:spAutoFit/>
          </a:bodyPr>
          <a:lstStyle/>
          <a:p>
            <a:pPr marL="457200" indent="-457200">
              <a:buFont typeface="+mj-lt"/>
              <a:buAutoNum type="arabicPeriod" startAt="6"/>
            </a:pPr>
            <a:r>
              <a:rPr lang="en-US" sz="2400">
                <a:solidFill>
                  <a:schemeClr val="bg1"/>
                </a:solidFill>
              </a:rPr>
              <a:t>Dendrite – receives electrical impulses from </a:t>
            </a:r>
            <a:r>
              <a:rPr lang="en-US" sz="2400" err="1">
                <a:solidFill>
                  <a:schemeClr val="bg1"/>
                </a:solidFill>
              </a:rPr>
              <a:t>neighbouring</a:t>
            </a:r>
            <a:r>
              <a:rPr lang="en-US" sz="2400">
                <a:solidFill>
                  <a:schemeClr val="bg1"/>
                </a:solidFill>
              </a:rPr>
              <a:t> neurons</a:t>
            </a:r>
          </a:p>
        </p:txBody>
      </p:sp>
    </p:spTree>
    <p:extLst>
      <p:ext uri="{BB962C8B-B14F-4D97-AF65-F5344CB8AC3E}">
        <p14:creationId xmlns:p14="http://schemas.microsoft.com/office/powerpoint/2010/main" val="136040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9EA2B-FE33-8F0F-1CEE-657C58C8C436}"/>
              </a:ext>
            </a:extLst>
          </p:cNvPr>
          <p:cNvSpPr>
            <a:spLocks noGrp="1"/>
          </p:cNvSpPr>
          <p:nvPr>
            <p:ph type="title"/>
          </p:nvPr>
        </p:nvSpPr>
        <p:spPr>
          <a:xfrm>
            <a:off x="0" y="1"/>
            <a:ext cx="12192000" cy="1325563"/>
          </a:xfrm>
        </p:spPr>
        <p:txBody>
          <a:bodyPr anchor="ctr">
            <a:normAutofit/>
          </a:bodyPr>
          <a:lstStyle/>
          <a:p>
            <a:r>
              <a:rPr lang="en-GB" dirty="0"/>
              <a:t>Write the labels onto your whiteboards</a:t>
            </a:r>
          </a:p>
        </p:txBody>
      </p:sp>
      <p:pic>
        <p:nvPicPr>
          <p:cNvPr id="3" name="Picture 2">
            <a:extLst>
              <a:ext uri="{FF2B5EF4-FFF2-40B4-BE49-F238E27FC236}">
                <a16:creationId xmlns:a16="http://schemas.microsoft.com/office/drawing/2014/main" id="{C88A67C6-00A4-0752-2B47-DD0C1740CC85}"/>
              </a:ext>
            </a:extLst>
          </p:cNvPr>
          <p:cNvPicPr>
            <a:picLocks noChangeAspect="1"/>
          </p:cNvPicPr>
          <p:nvPr/>
        </p:nvPicPr>
        <p:blipFill>
          <a:blip r:embed="rId2"/>
          <a:stretch>
            <a:fillRect/>
          </a:stretch>
        </p:blipFill>
        <p:spPr>
          <a:xfrm>
            <a:off x="3063709" y="1548811"/>
            <a:ext cx="6064583" cy="4351338"/>
          </a:xfrm>
          <a:prstGeom prst="rect">
            <a:avLst/>
          </a:prstGeom>
          <a:noFill/>
        </p:spPr>
      </p:pic>
    </p:spTree>
    <p:extLst>
      <p:ext uri="{BB962C8B-B14F-4D97-AF65-F5344CB8AC3E}">
        <p14:creationId xmlns:p14="http://schemas.microsoft.com/office/powerpoint/2010/main" val="2679569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9EA2B-FE33-8F0F-1CEE-657C58C8C436}"/>
              </a:ext>
            </a:extLst>
          </p:cNvPr>
          <p:cNvSpPr>
            <a:spLocks noGrp="1"/>
          </p:cNvSpPr>
          <p:nvPr>
            <p:ph type="title"/>
          </p:nvPr>
        </p:nvSpPr>
        <p:spPr>
          <a:xfrm>
            <a:off x="0" y="1"/>
            <a:ext cx="12192000" cy="1325563"/>
          </a:xfrm>
        </p:spPr>
        <p:txBody>
          <a:bodyPr anchor="ctr">
            <a:normAutofit/>
          </a:bodyPr>
          <a:lstStyle/>
          <a:p>
            <a:r>
              <a:rPr lang="en-GB"/>
              <a:t>Complete the labels on your whiteboards</a:t>
            </a:r>
          </a:p>
        </p:txBody>
      </p:sp>
      <p:pic>
        <p:nvPicPr>
          <p:cNvPr id="7" name="Picture 6" descr="A picture containing graphical user interface&#10;&#10;Description automatically generated">
            <a:extLst>
              <a:ext uri="{FF2B5EF4-FFF2-40B4-BE49-F238E27FC236}">
                <a16:creationId xmlns:a16="http://schemas.microsoft.com/office/drawing/2014/main" id="{4F2A384F-D20E-0171-8AB6-B6DB32C44BB0}"/>
              </a:ext>
            </a:extLst>
          </p:cNvPr>
          <p:cNvPicPr>
            <a:picLocks noChangeAspect="1"/>
          </p:cNvPicPr>
          <p:nvPr/>
        </p:nvPicPr>
        <p:blipFill rotWithShape="1">
          <a:blip r:embed="rId2">
            <a:extLst>
              <a:ext uri="{28A0092B-C50C-407E-A947-70E740481C1C}">
                <a14:useLocalDpi xmlns:a14="http://schemas.microsoft.com/office/drawing/2010/main" val="0"/>
              </a:ext>
            </a:extLst>
          </a:blip>
          <a:srcRect l="24303" t="20667" r="26780" b="18749"/>
          <a:stretch/>
        </p:blipFill>
        <p:spPr>
          <a:xfrm>
            <a:off x="2535219" y="1475536"/>
            <a:ext cx="7121562" cy="5270008"/>
          </a:xfrm>
          <a:prstGeom prst="rect">
            <a:avLst/>
          </a:prstGeom>
          <a:noFill/>
        </p:spPr>
      </p:pic>
    </p:spTree>
    <p:extLst>
      <p:ext uri="{BB962C8B-B14F-4D97-AF65-F5344CB8AC3E}">
        <p14:creationId xmlns:p14="http://schemas.microsoft.com/office/powerpoint/2010/main" val="3036321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6497-36E4-0E04-D808-18FCDB6D59C7}"/>
              </a:ext>
            </a:extLst>
          </p:cNvPr>
          <p:cNvSpPr>
            <a:spLocks noGrp="1"/>
          </p:cNvSpPr>
          <p:nvPr>
            <p:ph type="ctrTitle"/>
          </p:nvPr>
        </p:nvSpPr>
        <p:spPr/>
        <p:txBody>
          <a:bodyPr/>
          <a:lstStyle/>
          <a:p>
            <a:r>
              <a:rPr lang="en-US" dirty="0"/>
              <a:t>Types of neuron</a:t>
            </a:r>
          </a:p>
        </p:txBody>
      </p:sp>
      <p:sp>
        <p:nvSpPr>
          <p:cNvPr id="3" name="Subtitle 2">
            <a:extLst>
              <a:ext uri="{FF2B5EF4-FFF2-40B4-BE49-F238E27FC236}">
                <a16:creationId xmlns:a16="http://schemas.microsoft.com/office/drawing/2014/main" id="{D5DB2473-D76A-29F2-09FC-056747521899}"/>
              </a:ext>
            </a:extLst>
          </p:cNvPr>
          <p:cNvSpPr>
            <a:spLocks noGrp="1"/>
          </p:cNvSpPr>
          <p:nvPr>
            <p:ph type="subTitle" idx="1"/>
          </p:nvPr>
        </p:nvSpPr>
        <p:spPr/>
        <p:txBody>
          <a:bodyPr>
            <a:normAutofit lnSpcReduction="10000"/>
          </a:bodyPr>
          <a:lstStyle/>
          <a:p>
            <a:r>
              <a:rPr lang="en-US" dirty="0"/>
              <a:t>Sensory</a:t>
            </a:r>
          </a:p>
          <a:p>
            <a:r>
              <a:rPr lang="en-US" dirty="0"/>
              <a:t>Motor</a:t>
            </a:r>
          </a:p>
          <a:p>
            <a:r>
              <a:rPr lang="en-US" dirty="0"/>
              <a:t>Relay</a:t>
            </a:r>
          </a:p>
        </p:txBody>
      </p:sp>
    </p:spTree>
    <p:extLst>
      <p:ext uri="{BB962C8B-B14F-4D97-AF65-F5344CB8AC3E}">
        <p14:creationId xmlns:p14="http://schemas.microsoft.com/office/powerpoint/2010/main" val="320165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84941A-6093-1CD1-8FEE-123A24D7F17F}"/>
              </a:ext>
            </a:extLst>
          </p:cNvPr>
          <p:cNvPicPr>
            <a:picLocks noChangeAspect="1"/>
          </p:cNvPicPr>
          <p:nvPr/>
        </p:nvPicPr>
        <p:blipFill>
          <a:blip r:embed="rId2"/>
          <a:stretch>
            <a:fillRect/>
          </a:stretch>
        </p:blipFill>
        <p:spPr>
          <a:xfrm>
            <a:off x="120650" y="127621"/>
            <a:ext cx="11950700" cy="6602759"/>
          </a:xfrm>
          <a:prstGeom prst="rect">
            <a:avLst/>
          </a:prstGeom>
          <a:noFill/>
        </p:spPr>
      </p:pic>
    </p:spTree>
    <p:extLst>
      <p:ext uri="{BB962C8B-B14F-4D97-AF65-F5344CB8AC3E}">
        <p14:creationId xmlns:p14="http://schemas.microsoft.com/office/powerpoint/2010/main" val="3692856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8B149-929A-F746-A779-53E59D23B58C}"/>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19304413-C3BC-0978-9C7A-AC27CB94E0F6}"/>
              </a:ext>
            </a:extLst>
          </p:cNvPr>
          <p:cNvSpPr/>
          <p:nvPr/>
        </p:nvSpPr>
        <p:spPr>
          <a:xfrm>
            <a:off x="0" y="1"/>
            <a:ext cx="12192000" cy="1325563"/>
          </a:xfrm>
          <a:prstGeom prst="rect">
            <a:avLst/>
          </a:prstGeom>
          <a:solidFill>
            <a:srgbClr val="FEE9A4"/>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541338" lvl="1" defTabSz="914377">
              <a:lnSpc>
                <a:spcPct val="90000"/>
              </a:lnSpc>
              <a:spcBef>
                <a:spcPct val="0"/>
              </a:spcBef>
              <a:spcAft>
                <a:spcPts val="600"/>
              </a:spcAft>
            </a:pPr>
            <a:r>
              <a:rPr lang="en-US" sz="4000" b="1">
                <a:solidFill>
                  <a:srgbClr val="3D465A"/>
                </a:solidFill>
                <a:latin typeface="Arial" panose="020B0604020202020204" pitchFamily="34" charset="0"/>
                <a:ea typeface="+mj-ea"/>
                <a:cs typeface="Arial" panose="020B0604020202020204" pitchFamily="34" charset="0"/>
              </a:rPr>
              <a:t>NEURONS</a:t>
            </a:r>
          </a:p>
        </p:txBody>
      </p:sp>
      <p:sp>
        <p:nvSpPr>
          <p:cNvPr id="3" name="TextBox 2">
            <a:extLst>
              <a:ext uri="{FF2B5EF4-FFF2-40B4-BE49-F238E27FC236}">
                <a16:creationId xmlns:a16="http://schemas.microsoft.com/office/drawing/2014/main" id="{152FD727-AF76-6A03-E50C-78E20E51F666}"/>
              </a:ext>
            </a:extLst>
          </p:cNvPr>
          <p:cNvSpPr txBox="1"/>
          <p:nvPr/>
        </p:nvSpPr>
        <p:spPr>
          <a:xfrm>
            <a:off x="242371" y="1465244"/>
            <a:ext cx="11799065" cy="511182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28594" indent="-228594" defTabSz="914377">
              <a:lnSpc>
                <a:spcPct val="140000"/>
              </a:lnSpc>
              <a:spcAft>
                <a:spcPts val="600"/>
              </a:spcAft>
              <a:buFont typeface="Arial" panose="020B0604020202020204" pitchFamily="34" charset="0"/>
              <a:buChar char="•"/>
            </a:pPr>
            <a:r>
              <a:rPr lang="en-US" sz="2400" b="1" i="0" u="none" strike="noStrike" cap="none" dirty="0">
                <a:solidFill>
                  <a:srgbClr val="0070C0"/>
                </a:solidFill>
              </a:rPr>
              <a:t>There are three main types of neurons including:</a:t>
            </a:r>
          </a:p>
          <a:p>
            <a:pPr marL="685794" lvl="1" indent="-228594" defTabSz="914377">
              <a:lnSpc>
                <a:spcPct val="140000"/>
              </a:lnSpc>
              <a:spcAft>
                <a:spcPts val="600"/>
              </a:spcAft>
              <a:buFont typeface="Arial" panose="020B0604020202020204" pitchFamily="34" charset="0"/>
              <a:buChar char="•"/>
            </a:pPr>
            <a:r>
              <a:rPr lang="en-US" sz="2400" b="1" i="0" u="none" strike="noStrike" cap="none" dirty="0">
                <a:solidFill>
                  <a:srgbClr val="0070C0"/>
                </a:solidFill>
              </a:rPr>
              <a:t>Sensory</a:t>
            </a:r>
          </a:p>
          <a:p>
            <a:pPr marL="685794" lvl="1" indent="-228594" defTabSz="914377">
              <a:lnSpc>
                <a:spcPct val="140000"/>
              </a:lnSpc>
              <a:spcAft>
                <a:spcPts val="600"/>
              </a:spcAft>
              <a:buFont typeface="Arial" panose="020B0604020202020204" pitchFamily="34" charset="0"/>
              <a:buChar char="•"/>
            </a:pPr>
            <a:r>
              <a:rPr lang="en-US" sz="2400" b="1" i="0" u="none" strike="noStrike" cap="none" dirty="0">
                <a:solidFill>
                  <a:srgbClr val="0070C0"/>
                </a:solidFill>
              </a:rPr>
              <a:t>Relay</a:t>
            </a:r>
          </a:p>
          <a:p>
            <a:pPr marL="685794" lvl="1" indent="-228594" defTabSz="914377">
              <a:lnSpc>
                <a:spcPct val="140000"/>
              </a:lnSpc>
              <a:spcAft>
                <a:spcPts val="600"/>
              </a:spcAft>
              <a:buFont typeface="Arial" panose="020B0604020202020204" pitchFamily="34" charset="0"/>
              <a:buChar char="•"/>
            </a:pPr>
            <a:r>
              <a:rPr lang="en-US" sz="2400" b="1" i="0" u="none" strike="noStrike" cap="none" dirty="0">
                <a:solidFill>
                  <a:srgbClr val="0070C0"/>
                </a:solidFill>
              </a:rPr>
              <a:t>Motor</a:t>
            </a:r>
          </a:p>
          <a:p>
            <a:pPr marL="228594" indent="-228594" defTabSz="914377">
              <a:lnSpc>
                <a:spcPct val="140000"/>
              </a:lnSpc>
              <a:spcAft>
                <a:spcPts val="600"/>
              </a:spcAft>
              <a:buFont typeface="Arial" panose="020B0604020202020204" pitchFamily="34" charset="0"/>
              <a:buChar char="•"/>
            </a:pPr>
            <a:r>
              <a:rPr lang="en-US" sz="2400" b="0" i="0" u="none" strike="noStrike" cap="none" dirty="0">
                <a:solidFill>
                  <a:srgbClr val="282E3C"/>
                </a:solidFill>
              </a:rPr>
              <a:t>Each neuron has a different function, depending on its location in the body and its role within the nervous system. </a:t>
            </a:r>
          </a:p>
          <a:p>
            <a:pPr marL="228594" indent="-228594" defTabSz="914377">
              <a:lnSpc>
                <a:spcPct val="140000"/>
              </a:lnSpc>
              <a:spcAft>
                <a:spcPts val="600"/>
              </a:spcAft>
              <a:buFont typeface="Arial" panose="020B0604020202020204" pitchFamily="34" charset="0"/>
              <a:buChar char="•"/>
            </a:pPr>
            <a:r>
              <a:rPr lang="en-US" sz="2400" b="1" i="0" u="none" strike="noStrike" cap="none" dirty="0">
                <a:solidFill>
                  <a:srgbClr val="0070C0"/>
                </a:solidFill>
              </a:rPr>
              <a:t>Each neuron has a different structure. </a:t>
            </a:r>
          </a:p>
        </p:txBody>
      </p:sp>
    </p:spTree>
    <p:custDataLst>
      <p:tags r:id="rId1"/>
    </p:custDataLst>
    <p:extLst>
      <p:ext uri="{BB962C8B-B14F-4D97-AF65-F5344CB8AC3E}">
        <p14:creationId xmlns:p14="http://schemas.microsoft.com/office/powerpoint/2010/main" val="4382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743C-3E33-CB65-8725-1DFD6E315996}"/>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CCF4FF60-BAFC-9DC6-33CF-D23F8A7B433C}"/>
              </a:ext>
            </a:extLst>
          </p:cNvPr>
          <p:cNvSpPr/>
          <p:nvPr/>
        </p:nvSpPr>
        <p:spPr>
          <a:xfrm>
            <a:off x="0" y="1"/>
            <a:ext cx="12192000" cy="1325563"/>
          </a:xfrm>
          <a:prstGeom prst="rect">
            <a:avLst/>
          </a:prstGeom>
          <a:solidFill>
            <a:srgbClr val="FEE9A4"/>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541338" lvl="1" defTabSz="914377">
              <a:lnSpc>
                <a:spcPct val="90000"/>
              </a:lnSpc>
              <a:spcBef>
                <a:spcPct val="0"/>
              </a:spcBef>
              <a:spcAft>
                <a:spcPts val="600"/>
              </a:spcAft>
            </a:pPr>
            <a:r>
              <a:rPr lang="en-US" sz="4000" b="1">
                <a:solidFill>
                  <a:srgbClr val="3D465A"/>
                </a:solidFill>
                <a:latin typeface="Arial" panose="020B0604020202020204" pitchFamily="34" charset="0"/>
                <a:ea typeface="+mj-ea"/>
                <a:cs typeface="Arial" panose="020B0604020202020204" pitchFamily="34" charset="0"/>
              </a:rPr>
              <a:t>SENSORY NEURONS</a:t>
            </a:r>
          </a:p>
        </p:txBody>
      </p:sp>
      <p:sp>
        <p:nvSpPr>
          <p:cNvPr id="3" name="TextBox 2">
            <a:extLst>
              <a:ext uri="{FF2B5EF4-FFF2-40B4-BE49-F238E27FC236}">
                <a16:creationId xmlns:a16="http://schemas.microsoft.com/office/drawing/2014/main" id="{CBC56D7E-35B1-A74B-E531-8EC5459EA21F}"/>
              </a:ext>
            </a:extLst>
          </p:cNvPr>
          <p:cNvSpPr txBox="1"/>
          <p:nvPr/>
        </p:nvSpPr>
        <p:spPr>
          <a:xfrm>
            <a:off x="267629" y="1650380"/>
            <a:ext cx="6813395" cy="472811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lnSpcReduction="10000"/>
          </a:bodyPr>
          <a:lstStyle/>
          <a:p>
            <a:pPr marL="228594" indent="-228594" defTabSz="914377">
              <a:lnSpc>
                <a:spcPct val="140000"/>
              </a:lnSpc>
              <a:spcAft>
                <a:spcPts val="600"/>
              </a:spcAft>
              <a:buFont typeface="Arial" panose="020B0604020202020204" pitchFamily="34" charset="0"/>
              <a:buChar char="•"/>
            </a:pPr>
            <a:r>
              <a:rPr lang="en-US" sz="2400" b="1" i="0" u="none" strike="noStrike" cap="none" dirty="0">
                <a:solidFill>
                  <a:srgbClr val="0070C0"/>
                </a:solidFill>
              </a:rPr>
              <a:t>Sensory neurons are found in receptors such as the eyes, ears, tongue and skin; they carry nerve impulses to the spinal cord and brain. </a:t>
            </a:r>
          </a:p>
          <a:p>
            <a:pPr marL="228594" indent="-228594" defTabSz="914377">
              <a:lnSpc>
                <a:spcPct val="140000"/>
              </a:lnSpc>
              <a:spcAft>
                <a:spcPts val="600"/>
              </a:spcAft>
              <a:buFont typeface="Arial" panose="020B0604020202020204" pitchFamily="34" charset="0"/>
              <a:buChar char="•"/>
            </a:pPr>
            <a:r>
              <a:rPr lang="en-US" sz="2400" b="0" i="0" u="none" strike="noStrike" cap="none" dirty="0">
                <a:solidFill>
                  <a:srgbClr val="282E3C"/>
                </a:solidFill>
              </a:rPr>
              <a:t>When these nerve impulses reach the brain, they are translated into ‘sensations’ such as vision, hearing, taste and touch. </a:t>
            </a:r>
          </a:p>
          <a:p>
            <a:pPr marL="228594" indent="-228594" defTabSz="914377">
              <a:lnSpc>
                <a:spcPct val="140000"/>
              </a:lnSpc>
              <a:spcAft>
                <a:spcPts val="600"/>
              </a:spcAft>
              <a:buFont typeface="Arial" panose="020B0604020202020204" pitchFamily="34" charset="0"/>
              <a:buChar char="•"/>
            </a:pPr>
            <a:r>
              <a:rPr lang="en-US" sz="2400" b="1" i="0" u="none" strike="noStrike" cap="none" dirty="0">
                <a:solidFill>
                  <a:srgbClr val="0070C0"/>
                </a:solidFill>
              </a:rPr>
              <a:t>Not all sensory neurons reach the brain, as some neurons stop at the spinal cord, allowing for quick reflex actions.</a:t>
            </a:r>
          </a:p>
        </p:txBody>
      </p:sp>
      <p:pic>
        <p:nvPicPr>
          <p:cNvPr id="9" name="Picture 8">
            <a:extLst>
              <a:ext uri="{FF2B5EF4-FFF2-40B4-BE49-F238E27FC236}">
                <a16:creationId xmlns:a16="http://schemas.microsoft.com/office/drawing/2014/main" id="{6913A3A4-C262-853C-2060-2F8B7BCC1D4B}"/>
              </a:ext>
            </a:extLst>
          </p:cNvPr>
          <p:cNvPicPr>
            <a:picLocks noChangeAspect="1"/>
          </p:cNvPicPr>
          <p:nvPr/>
        </p:nvPicPr>
        <p:blipFill>
          <a:blip r:embed="rId4"/>
          <a:srcRect t="9325" r="69444"/>
          <a:stretch>
            <a:fillRect/>
          </a:stretch>
        </p:blipFill>
        <p:spPr>
          <a:xfrm>
            <a:off x="8174366" y="1532876"/>
            <a:ext cx="2912327" cy="4774893"/>
          </a:xfrm>
          <a:prstGeom prst="rect">
            <a:avLst/>
          </a:prstGeom>
          <a:noFill/>
        </p:spPr>
      </p:pic>
      <p:sp>
        <p:nvSpPr>
          <p:cNvPr id="11" name="TextBox 10">
            <a:extLst>
              <a:ext uri="{FF2B5EF4-FFF2-40B4-BE49-F238E27FC236}">
                <a16:creationId xmlns:a16="http://schemas.microsoft.com/office/drawing/2014/main" id="{177B5920-554F-72C4-2CF3-56B7CB6C1049}"/>
              </a:ext>
            </a:extLst>
          </p:cNvPr>
          <p:cNvSpPr txBox="1"/>
          <p:nvPr/>
        </p:nvSpPr>
        <p:spPr>
          <a:xfrm>
            <a:off x="7882053" y="862811"/>
            <a:ext cx="3318537" cy="646331"/>
          </a:xfrm>
          <a:prstGeom prst="rect">
            <a:avLst/>
          </a:prstGeom>
          <a:solidFill>
            <a:schemeClr val="tx1">
              <a:lumMod val="95000"/>
            </a:schemeClr>
          </a:solidFill>
          <a:ln w="28575">
            <a:solidFill>
              <a:schemeClr val="accent1">
                <a:shade val="50000"/>
              </a:schemeClr>
            </a:solidFill>
          </a:ln>
        </p:spPr>
        <p:txBody>
          <a:bodyPr wrap="none" rtlCol="0">
            <a:spAutoFit/>
          </a:bodyPr>
          <a:lstStyle/>
          <a:p>
            <a:pPr algn="ctr"/>
            <a:r>
              <a:rPr lang="en-US" b="1" dirty="0">
                <a:solidFill>
                  <a:srgbClr val="0070C0"/>
                </a:solidFill>
                <a:latin typeface="Comic Sans MS" panose="030F0902030302020204" pitchFamily="66" charset="0"/>
              </a:rPr>
              <a:t>Detection of external stimuli</a:t>
            </a:r>
          </a:p>
          <a:p>
            <a:pPr algn="ctr"/>
            <a:r>
              <a:rPr lang="en-US" b="1" dirty="0">
                <a:solidFill>
                  <a:srgbClr val="0070C0"/>
                </a:solidFill>
                <a:latin typeface="Comic Sans MS" panose="030F0902030302020204" pitchFamily="66" charset="0"/>
              </a:rPr>
              <a:t>(touch, temp, pain)</a:t>
            </a:r>
          </a:p>
        </p:txBody>
      </p:sp>
      <p:sp>
        <p:nvSpPr>
          <p:cNvPr id="12" name="TextBox 11">
            <a:extLst>
              <a:ext uri="{FF2B5EF4-FFF2-40B4-BE49-F238E27FC236}">
                <a16:creationId xmlns:a16="http://schemas.microsoft.com/office/drawing/2014/main" id="{A5DD7404-D4FB-702C-E23B-094887C8CB43}"/>
              </a:ext>
            </a:extLst>
          </p:cNvPr>
          <p:cNvSpPr txBox="1"/>
          <p:nvPr/>
        </p:nvSpPr>
        <p:spPr>
          <a:xfrm>
            <a:off x="7534442" y="6211669"/>
            <a:ext cx="4192173" cy="646331"/>
          </a:xfrm>
          <a:prstGeom prst="rect">
            <a:avLst/>
          </a:prstGeom>
          <a:solidFill>
            <a:schemeClr val="tx1">
              <a:lumMod val="95000"/>
            </a:schemeClr>
          </a:solidFill>
          <a:ln w="28575">
            <a:solidFill>
              <a:schemeClr val="accent1">
                <a:shade val="50000"/>
              </a:schemeClr>
            </a:solidFill>
          </a:ln>
        </p:spPr>
        <p:txBody>
          <a:bodyPr wrap="none" rtlCol="0">
            <a:spAutoFit/>
          </a:bodyPr>
          <a:lstStyle/>
          <a:p>
            <a:pPr algn="ctr"/>
            <a:r>
              <a:rPr lang="en-US" b="1" dirty="0">
                <a:solidFill>
                  <a:srgbClr val="0070C0"/>
                </a:solidFill>
                <a:latin typeface="Comic Sans MS" panose="030F0902030302020204" pitchFamily="66" charset="0"/>
              </a:rPr>
              <a:t>Axon terminal buttons</a:t>
            </a:r>
          </a:p>
          <a:p>
            <a:pPr algn="ctr"/>
            <a:r>
              <a:rPr lang="en-US" b="1" dirty="0">
                <a:solidFill>
                  <a:srgbClr val="0070C0"/>
                </a:solidFill>
                <a:latin typeface="Comic Sans MS" panose="030F0902030302020204" pitchFamily="66" charset="0"/>
              </a:rPr>
              <a:t>(to communicate with other neurons)</a:t>
            </a:r>
          </a:p>
        </p:txBody>
      </p:sp>
    </p:spTree>
    <p:custDataLst>
      <p:tags r:id="rId1"/>
    </p:custDataLst>
    <p:extLst>
      <p:ext uri="{BB962C8B-B14F-4D97-AF65-F5344CB8AC3E}">
        <p14:creationId xmlns:p14="http://schemas.microsoft.com/office/powerpoint/2010/main" val="222920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681C0-0352-BD02-99E2-6A6B17C8A162}"/>
            </a:ext>
          </a:extLst>
        </p:cNvPr>
        <p:cNvGrpSpPr/>
        <p:nvPr/>
      </p:nvGrpSpPr>
      <p:grpSpPr>
        <a:xfrm>
          <a:off x="0" y="0"/>
          <a:ext cx="0" cy="0"/>
          <a:chOff x="0" y="0"/>
          <a:chExt cx="0" cy="0"/>
        </a:xfrm>
      </p:grpSpPr>
      <p:sp>
        <p:nvSpPr>
          <p:cNvPr id="18" name="Title 8">
            <a:extLst>
              <a:ext uri="{FF2B5EF4-FFF2-40B4-BE49-F238E27FC236}">
                <a16:creationId xmlns:a16="http://schemas.microsoft.com/office/drawing/2014/main" id="{64A55088-CE18-EFCF-005F-0F331D524006}"/>
              </a:ext>
            </a:extLst>
          </p:cNvPr>
          <p:cNvSpPr>
            <a:spLocks noGrp="1"/>
          </p:cNvSpPr>
          <p:nvPr>
            <p:ph type="title"/>
          </p:nvPr>
        </p:nvSpPr>
        <p:spPr>
          <a:xfrm>
            <a:off x="0" y="1"/>
            <a:ext cx="12192000" cy="1325563"/>
          </a:xfrm>
        </p:spPr>
        <p:txBody>
          <a:bodyPr vert="horz" lIns="91440" tIns="45720" rIns="91440" bIns="45720" rtlCol="0" anchor="ctr">
            <a:normAutofit/>
          </a:bodyPr>
          <a:lstStyle/>
          <a:p>
            <a:pPr marL="541338" lvl="1" algn="l" defTabSz="914377" rtl="0">
              <a:lnSpc>
                <a:spcPct val="90000"/>
              </a:lnSpc>
              <a:spcBef>
                <a:spcPct val="0"/>
              </a:spcBef>
            </a:pPr>
            <a:r>
              <a:rPr lang="en-US" sz="4000" b="1" kern="1200">
                <a:solidFill>
                  <a:srgbClr val="3D465A"/>
                </a:solidFill>
                <a:latin typeface="Arial" panose="020B0604020202020204" pitchFamily="34" charset="0"/>
                <a:ea typeface="+mj-ea"/>
                <a:cs typeface="Arial" panose="020B0604020202020204" pitchFamily="34" charset="0"/>
              </a:rPr>
              <a:t>RELAY NEURONS</a:t>
            </a:r>
          </a:p>
        </p:txBody>
      </p:sp>
      <p:sp>
        <p:nvSpPr>
          <p:cNvPr id="3" name="TextBox 2">
            <a:extLst>
              <a:ext uri="{FF2B5EF4-FFF2-40B4-BE49-F238E27FC236}">
                <a16:creationId xmlns:a16="http://schemas.microsoft.com/office/drawing/2014/main" id="{168FA221-50B0-F259-7FCE-BB9643E4E172}"/>
              </a:ext>
            </a:extLst>
          </p:cNvPr>
          <p:cNvSpPr txBox="1"/>
          <p:nvPr/>
        </p:nvSpPr>
        <p:spPr>
          <a:xfrm>
            <a:off x="162962" y="1566250"/>
            <a:ext cx="6409854" cy="510615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28594" indent="-228594" defTabSz="914377">
              <a:lnSpc>
                <a:spcPct val="140000"/>
              </a:lnSpc>
              <a:spcAft>
                <a:spcPts val="600"/>
              </a:spcAft>
              <a:buFont typeface="Arial" panose="020B0604020202020204" pitchFamily="34" charset="0"/>
              <a:buChar char="•"/>
            </a:pPr>
            <a:r>
              <a:rPr lang="en-US" sz="2400" b="1" i="0" u="none" strike="noStrike" cap="none" dirty="0">
                <a:solidFill>
                  <a:srgbClr val="0070C0"/>
                </a:solidFill>
              </a:rPr>
              <a:t>Relay neurons are found between the sensory input and motor output/response. </a:t>
            </a:r>
          </a:p>
          <a:p>
            <a:pPr marL="228594" indent="-228594" defTabSz="914377">
              <a:lnSpc>
                <a:spcPct val="140000"/>
              </a:lnSpc>
              <a:spcAft>
                <a:spcPts val="600"/>
              </a:spcAft>
              <a:buFont typeface="Arial" panose="020B0604020202020204" pitchFamily="34" charset="0"/>
              <a:buChar char="•"/>
            </a:pPr>
            <a:r>
              <a:rPr lang="en-US" sz="2400" b="0" i="0" u="none" strike="noStrike" cap="none" dirty="0">
                <a:solidFill>
                  <a:srgbClr val="282E3C"/>
                </a:solidFill>
              </a:rPr>
              <a:t>Relay neurons are found in the brain and spinal cord</a:t>
            </a:r>
            <a:endParaRPr lang="en-US" sz="2400" dirty="0">
              <a:solidFill>
                <a:srgbClr val="282E3C"/>
              </a:solidFill>
            </a:endParaRPr>
          </a:p>
          <a:p>
            <a:pPr marL="228594" indent="-228594" defTabSz="914377">
              <a:lnSpc>
                <a:spcPct val="140000"/>
              </a:lnSpc>
              <a:spcAft>
                <a:spcPts val="600"/>
              </a:spcAft>
              <a:buFont typeface="Arial" panose="020B0604020202020204" pitchFamily="34" charset="0"/>
              <a:buChar char="•"/>
            </a:pPr>
            <a:r>
              <a:rPr lang="en-US" sz="2400" b="1" dirty="0">
                <a:solidFill>
                  <a:srgbClr val="0070C0"/>
                </a:solidFill>
              </a:rPr>
              <a:t>T</a:t>
            </a:r>
            <a:r>
              <a:rPr lang="en-US" sz="2400" b="1" i="0" u="none" strike="noStrike" cap="none" dirty="0">
                <a:solidFill>
                  <a:srgbClr val="0070C0"/>
                </a:solidFill>
              </a:rPr>
              <a:t>hey allow sensory and motor neurons to communicate.</a:t>
            </a:r>
          </a:p>
          <a:p>
            <a:pPr marL="228594" indent="-228594" defTabSz="914377">
              <a:lnSpc>
                <a:spcPct val="140000"/>
              </a:lnSpc>
              <a:spcAft>
                <a:spcPts val="600"/>
              </a:spcAft>
              <a:buFont typeface="Arial" panose="020B0604020202020204" pitchFamily="34" charset="0"/>
              <a:buChar char="•"/>
            </a:pPr>
            <a:r>
              <a:rPr lang="en-US" sz="2400" b="0" i="0" u="none" strike="noStrike" cap="none" dirty="0">
                <a:solidFill>
                  <a:srgbClr val="282E3C"/>
                </a:solidFill>
              </a:rPr>
              <a:t>Relay neurons pass messages between the CNS and the PNS. </a:t>
            </a:r>
          </a:p>
        </p:txBody>
      </p:sp>
      <p:pic>
        <p:nvPicPr>
          <p:cNvPr id="8" name="Picture 7" descr="A diagram of a relay&#10;&#10;AI-generated content may be incorrect.">
            <a:extLst>
              <a:ext uri="{FF2B5EF4-FFF2-40B4-BE49-F238E27FC236}">
                <a16:creationId xmlns:a16="http://schemas.microsoft.com/office/drawing/2014/main" id="{ACC6859E-70AE-6604-8707-D4B49D0EF4A9}"/>
              </a:ext>
            </a:extLst>
          </p:cNvPr>
          <p:cNvPicPr>
            <a:picLocks noChangeAspect="1"/>
          </p:cNvPicPr>
          <p:nvPr/>
        </p:nvPicPr>
        <p:blipFill>
          <a:blip r:embed="rId4"/>
          <a:srcRect l="31467" t="9751" r="29973"/>
          <a:stretch>
            <a:fillRect/>
          </a:stretch>
        </p:blipFill>
        <p:spPr>
          <a:xfrm>
            <a:off x="7604609" y="1769869"/>
            <a:ext cx="3364998" cy="4351338"/>
          </a:xfrm>
          <a:prstGeom prst="rect">
            <a:avLst/>
          </a:prstGeom>
          <a:noFill/>
        </p:spPr>
      </p:pic>
      <p:sp>
        <p:nvSpPr>
          <p:cNvPr id="11" name="TextBox 10">
            <a:extLst>
              <a:ext uri="{FF2B5EF4-FFF2-40B4-BE49-F238E27FC236}">
                <a16:creationId xmlns:a16="http://schemas.microsoft.com/office/drawing/2014/main" id="{9A984F05-0AAB-51FA-7178-09FAD02ACC86}"/>
              </a:ext>
            </a:extLst>
          </p:cNvPr>
          <p:cNvSpPr txBox="1"/>
          <p:nvPr/>
        </p:nvSpPr>
        <p:spPr>
          <a:xfrm>
            <a:off x="7252736" y="1300204"/>
            <a:ext cx="4068743" cy="369332"/>
          </a:xfrm>
          <a:prstGeom prst="rect">
            <a:avLst/>
          </a:prstGeom>
          <a:solidFill>
            <a:schemeClr val="tx1">
              <a:lumMod val="95000"/>
            </a:schemeClr>
          </a:solidFill>
          <a:ln w="28575">
            <a:solidFill>
              <a:schemeClr val="accent1">
                <a:shade val="50000"/>
              </a:schemeClr>
            </a:solidFill>
          </a:ln>
        </p:spPr>
        <p:txBody>
          <a:bodyPr wrap="none" rtlCol="0">
            <a:spAutoFit/>
          </a:bodyPr>
          <a:lstStyle/>
          <a:p>
            <a:pPr algn="ctr"/>
            <a:r>
              <a:rPr lang="en-US" b="1" dirty="0">
                <a:solidFill>
                  <a:srgbClr val="0070C0"/>
                </a:solidFill>
                <a:latin typeface="Comic Sans MS" panose="030F0902030302020204" pitchFamily="66" charset="0"/>
              </a:rPr>
              <a:t>Receives signal from sensory neuron</a:t>
            </a:r>
          </a:p>
        </p:txBody>
      </p:sp>
      <p:sp>
        <p:nvSpPr>
          <p:cNvPr id="12" name="TextBox 11">
            <a:extLst>
              <a:ext uri="{FF2B5EF4-FFF2-40B4-BE49-F238E27FC236}">
                <a16:creationId xmlns:a16="http://schemas.microsoft.com/office/drawing/2014/main" id="{E887A6AF-2149-FB41-3C40-640A70C66975}"/>
              </a:ext>
            </a:extLst>
          </p:cNvPr>
          <p:cNvSpPr txBox="1"/>
          <p:nvPr/>
        </p:nvSpPr>
        <p:spPr>
          <a:xfrm>
            <a:off x="7417051" y="6211668"/>
            <a:ext cx="3740126" cy="369332"/>
          </a:xfrm>
          <a:prstGeom prst="rect">
            <a:avLst/>
          </a:prstGeom>
          <a:solidFill>
            <a:schemeClr val="tx1">
              <a:lumMod val="95000"/>
            </a:schemeClr>
          </a:solidFill>
          <a:ln w="28575">
            <a:solidFill>
              <a:schemeClr val="accent1">
                <a:shade val="50000"/>
              </a:schemeClr>
            </a:solidFill>
          </a:ln>
        </p:spPr>
        <p:txBody>
          <a:bodyPr wrap="none" rtlCol="0">
            <a:spAutoFit/>
          </a:bodyPr>
          <a:lstStyle/>
          <a:p>
            <a:pPr algn="ctr"/>
            <a:r>
              <a:rPr lang="en-US" b="1" dirty="0">
                <a:solidFill>
                  <a:srgbClr val="0070C0"/>
                </a:solidFill>
                <a:latin typeface="Comic Sans MS" panose="030F0902030302020204" pitchFamily="66" charset="0"/>
              </a:rPr>
              <a:t>Transmits signal to motor neuron</a:t>
            </a:r>
          </a:p>
        </p:txBody>
      </p:sp>
    </p:spTree>
    <p:custDataLst>
      <p:tags r:id="rId1"/>
    </p:custDataLst>
    <p:extLst>
      <p:ext uri="{BB962C8B-B14F-4D97-AF65-F5344CB8AC3E}">
        <p14:creationId xmlns:p14="http://schemas.microsoft.com/office/powerpoint/2010/main" val="86788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6578-CB17-64E0-9C1A-337321309C4F}"/>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E2186C06-7B13-FF0D-50CC-0B068BDC496A}"/>
              </a:ext>
            </a:extLst>
          </p:cNvPr>
          <p:cNvSpPr/>
          <p:nvPr/>
        </p:nvSpPr>
        <p:spPr>
          <a:xfrm>
            <a:off x="0" y="1"/>
            <a:ext cx="12192000" cy="1325563"/>
          </a:xfrm>
          <a:prstGeom prst="rect">
            <a:avLst/>
          </a:prstGeom>
          <a:solidFill>
            <a:srgbClr val="FEE9A4"/>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541338" lvl="1" defTabSz="914377">
              <a:lnSpc>
                <a:spcPct val="90000"/>
              </a:lnSpc>
              <a:spcBef>
                <a:spcPct val="0"/>
              </a:spcBef>
              <a:spcAft>
                <a:spcPts val="600"/>
              </a:spcAft>
            </a:pPr>
            <a:r>
              <a:rPr lang="en-US" sz="4000" b="1">
                <a:solidFill>
                  <a:srgbClr val="3D465A"/>
                </a:solidFill>
                <a:latin typeface="Arial" panose="020B0604020202020204" pitchFamily="34" charset="0"/>
                <a:ea typeface="+mj-ea"/>
                <a:cs typeface="Arial" panose="020B0604020202020204" pitchFamily="34" charset="0"/>
              </a:rPr>
              <a:t>MOTOR NEURONS</a:t>
            </a:r>
          </a:p>
        </p:txBody>
      </p:sp>
      <p:sp>
        <p:nvSpPr>
          <p:cNvPr id="3" name="TextBox 2">
            <a:extLst>
              <a:ext uri="{FF2B5EF4-FFF2-40B4-BE49-F238E27FC236}">
                <a16:creationId xmlns:a16="http://schemas.microsoft.com/office/drawing/2014/main" id="{5F94CC05-97AC-B177-C7EC-0E7734AD4767}"/>
              </a:ext>
            </a:extLst>
          </p:cNvPr>
          <p:cNvSpPr txBox="1"/>
          <p:nvPr/>
        </p:nvSpPr>
        <p:spPr>
          <a:xfrm>
            <a:off x="289932" y="1583472"/>
            <a:ext cx="6478858" cy="501804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28594" indent="-228594" defTabSz="914377">
              <a:lnSpc>
                <a:spcPct val="140000"/>
              </a:lnSpc>
              <a:spcAft>
                <a:spcPts val="600"/>
              </a:spcAft>
              <a:buFont typeface="Arial" panose="020B0604020202020204" pitchFamily="34" charset="0"/>
              <a:buChar char="•"/>
            </a:pPr>
            <a:r>
              <a:rPr lang="en-US" sz="2800" b="1" i="0" u="none" strike="noStrike" cap="none" dirty="0">
                <a:solidFill>
                  <a:srgbClr val="0070C0"/>
                </a:solidFill>
              </a:rPr>
              <a:t>Motor neurons are found in the central nervous system (CNS) and control muscle movements. </a:t>
            </a:r>
          </a:p>
          <a:p>
            <a:pPr marL="228594" indent="-228594" defTabSz="914377">
              <a:lnSpc>
                <a:spcPct val="140000"/>
              </a:lnSpc>
              <a:spcAft>
                <a:spcPts val="600"/>
              </a:spcAft>
              <a:buFont typeface="Arial" panose="020B0604020202020204" pitchFamily="34" charset="0"/>
              <a:buChar char="•"/>
            </a:pPr>
            <a:r>
              <a:rPr lang="en-US" sz="2800" b="0" i="0" u="none" strike="noStrike" cap="none" dirty="0">
                <a:solidFill>
                  <a:srgbClr val="282E3C"/>
                </a:solidFill>
              </a:rPr>
              <a:t>When motor neurons are stimulated, they release neurotransmitters that bind to the receptors on muscles to trigger a response, which leads to movement.</a:t>
            </a:r>
          </a:p>
        </p:txBody>
      </p:sp>
      <p:pic>
        <p:nvPicPr>
          <p:cNvPr id="9" name="Picture 8">
            <a:extLst>
              <a:ext uri="{FF2B5EF4-FFF2-40B4-BE49-F238E27FC236}">
                <a16:creationId xmlns:a16="http://schemas.microsoft.com/office/drawing/2014/main" id="{23EC2F7F-D2B9-2FB3-650E-6CCA79D70F26}"/>
              </a:ext>
            </a:extLst>
          </p:cNvPr>
          <p:cNvPicPr>
            <a:picLocks noChangeAspect="1"/>
          </p:cNvPicPr>
          <p:nvPr/>
        </p:nvPicPr>
        <p:blipFill>
          <a:blip r:embed="rId4"/>
          <a:srcRect l="67256" t="13281" b="2124"/>
          <a:stretch>
            <a:fillRect/>
          </a:stretch>
        </p:blipFill>
        <p:spPr>
          <a:xfrm>
            <a:off x="8008213" y="1781020"/>
            <a:ext cx="3048441" cy="4351338"/>
          </a:xfrm>
          <a:prstGeom prst="rect">
            <a:avLst/>
          </a:prstGeom>
          <a:noFill/>
        </p:spPr>
      </p:pic>
      <p:sp>
        <p:nvSpPr>
          <p:cNvPr id="11" name="TextBox 10">
            <a:extLst>
              <a:ext uri="{FF2B5EF4-FFF2-40B4-BE49-F238E27FC236}">
                <a16:creationId xmlns:a16="http://schemas.microsoft.com/office/drawing/2014/main" id="{4E603C55-4FFE-4FFE-0A9B-175E38713136}"/>
              </a:ext>
            </a:extLst>
          </p:cNvPr>
          <p:cNvSpPr txBox="1"/>
          <p:nvPr/>
        </p:nvSpPr>
        <p:spPr>
          <a:xfrm>
            <a:off x="6785476" y="6211668"/>
            <a:ext cx="5003293" cy="369332"/>
          </a:xfrm>
          <a:prstGeom prst="rect">
            <a:avLst/>
          </a:prstGeom>
          <a:solidFill>
            <a:schemeClr val="tx1">
              <a:lumMod val="95000"/>
            </a:schemeClr>
          </a:solidFill>
          <a:ln w="28575">
            <a:solidFill>
              <a:schemeClr val="accent1">
                <a:shade val="50000"/>
              </a:schemeClr>
            </a:solidFill>
          </a:ln>
        </p:spPr>
        <p:txBody>
          <a:bodyPr wrap="none" rtlCol="0">
            <a:spAutoFit/>
          </a:bodyPr>
          <a:lstStyle/>
          <a:p>
            <a:pPr algn="ctr"/>
            <a:r>
              <a:rPr lang="en-US" b="1" dirty="0">
                <a:solidFill>
                  <a:srgbClr val="0070C0"/>
                </a:solidFill>
                <a:latin typeface="Comic Sans MS" panose="030F0902030302020204" pitchFamily="66" charset="0"/>
              </a:rPr>
              <a:t>Signal transmitted to muscle cells (red bit!)</a:t>
            </a:r>
          </a:p>
        </p:txBody>
      </p:sp>
      <p:sp>
        <p:nvSpPr>
          <p:cNvPr id="12" name="TextBox 11">
            <a:extLst>
              <a:ext uri="{FF2B5EF4-FFF2-40B4-BE49-F238E27FC236}">
                <a16:creationId xmlns:a16="http://schemas.microsoft.com/office/drawing/2014/main" id="{9E2C0D39-859D-14B7-896C-A0A84A4E2319}"/>
              </a:ext>
            </a:extLst>
          </p:cNvPr>
          <p:cNvSpPr txBox="1"/>
          <p:nvPr/>
        </p:nvSpPr>
        <p:spPr>
          <a:xfrm>
            <a:off x="7855966" y="1398806"/>
            <a:ext cx="2977097" cy="369332"/>
          </a:xfrm>
          <a:prstGeom prst="rect">
            <a:avLst/>
          </a:prstGeom>
          <a:solidFill>
            <a:schemeClr val="tx1">
              <a:lumMod val="95000"/>
            </a:schemeClr>
          </a:solidFill>
          <a:ln w="28575">
            <a:solidFill>
              <a:schemeClr val="accent1">
                <a:shade val="50000"/>
              </a:schemeClr>
            </a:solidFill>
          </a:ln>
        </p:spPr>
        <p:txBody>
          <a:bodyPr wrap="none" rtlCol="0">
            <a:spAutoFit/>
          </a:bodyPr>
          <a:lstStyle/>
          <a:p>
            <a:pPr algn="ctr"/>
            <a:r>
              <a:rPr lang="en-US" b="1" dirty="0">
                <a:solidFill>
                  <a:srgbClr val="0070C0"/>
                </a:solidFill>
                <a:latin typeface="Comic Sans MS" panose="030F0902030302020204" pitchFamily="66" charset="0"/>
              </a:rPr>
              <a:t>Signal received from CNS</a:t>
            </a:r>
          </a:p>
        </p:txBody>
      </p:sp>
    </p:spTree>
    <p:custDataLst>
      <p:tags r:id="rId1"/>
    </p:custDataLst>
    <p:extLst>
      <p:ext uri="{BB962C8B-B14F-4D97-AF65-F5344CB8AC3E}">
        <p14:creationId xmlns:p14="http://schemas.microsoft.com/office/powerpoint/2010/main" val="39521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1020"/>
            <a:r>
              <a:rPr lang="en-GB" dirty="0">
                <a:latin typeface="Arial"/>
                <a:cs typeface="Arial"/>
              </a:rPr>
              <a:t>What you need to know</a:t>
            </a:r>
            <a:endParaRPr lang="en-GB" dirty="0"/>
          </a:p>
        </p:txBody>
      </p:sp>
      <p:sp>
        <p:nvSpPr>
          <p:cNvPr id="3" name="Content Placeholder 2"/>
          <p:cNvSpPr>
            <a:spLocks noGrp="1"/>
          </p:cNvSpPr>
          <p:nvPr>
            <p:ph idx="1"/>
          </p:nvPr>
        </p:nvSpPr>
        <p:spPr>
          <a:xfrm>
            <a:off x="253999" y="1473200"/>
            <a:ext cx="11743267" cy="5257800"/>
          </a:xfrm>
        </p:spPr>
        <p:txBody>
          <a:bodyPr vert="horz" lIns="91440" tIns="45720" rIns="91440" bIns="45720" rtlCol="0" anchor="t">
            <a:normAutofit/>
          </a:bodyPr>
          <a:lstStyle/>
          <a:p>
            <a:pPr marL="227965" indent="-227965"/>
            <a:r>
              <a:rPr lang="en-GB" b="1" dirty="0">
                <a:solidFill>
                  <a:srgbClr val="0070C0"/>
                </a:solidFill>
                <a:ea typeface="Calibri"/>
              </a:rPr>
              <a:t>The process of synaptic transmission, including reference to neurotransmitters, excitation and inhibition. </a:t>
            </a:r>
          </a:p>
          <a:p>
            <a:pPr marL="227965" indent="-227965"/>
            <a:r>
              <a:rPr lang="en-GB" dirty="0">
                <a:solidFill>
                  <a:schemeClr val="bg1"/>
                </a:solidFill>
                <a:ea typeface="Calibri"/>
              </a:rPr>
              <a:t>The structure and function of sensory, relay and motor neurons. </a:t>
            </a:r>
          </a:p>
        </p:txBody>
      </p:sp>
    </p:spTree>
    <p:extLst>
      <p:ext uri="{BB962C8B-B14F-4D97-AF65-F5344CB8AC3E}">
        <p14:creationId xmlns:p14="http://schemas.microsoft.com/office/powerpoint/2010/main" val="363953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87250-1C99-E076-0B2C-111C46887AF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F4A4378-42CA-EF4B-0D4D-AC7CD6451313}"/>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82459-E775-6E3B-8CCA-297E412238CE}"/>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DD7F1-70FA-49F7-6807-B2837C1A892F}"/>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BFEA236C-E934-73A7-AB75-D879E09F4146}"/>
              </a:ext>
            </a:extLst>
          </p:cNvPr>
          <p:cNvSpPr txBox="1"/>
          <p:nvPr/>
        </p:nvSpPr>
        <p:spPr>
          <a:xfrm>
            <a:off x="5795855" y="1567435"/>
            <a:ext cx="5455037" cy="3724096"/>
          </a:xfrm>
          <a:prstGeom prst="rect">
            <a:avLst/>
          </a:prstGeom>
          <a:noFill/>
        </p:spPr>
        <p:txBody>
          <a:bodyPr wrap="square" lIns="91440" tIns="45720" rIns="91440" bIns="45720" anchor="t">
            <a:spAutoFit/>
          </a:bodyPr>
          <a:lstStyle/>
          <a:p>
            <a:r>
              <a:rPr lang="en-GB" sz="2400" b="1">
                <a:ea typeface="+mn-lt"/>
                <a:cs typeface="+mn-lt"/>
              </a:rPr>
              <a:t>What is the primary function of the myelin sheath?</a:t>
            </a:r>
          </a:p>
          <a:p>
            <a:endParaRPr lang="en-GB" sz="2400" dirty="0">
              <a:ea typeface="+mn-lt"/>
              <a:cs typeface="+mn-lt"/>
            </a:endParaRPr>
          </a:p>
          <a:p>
            <a:pPr marL="457200" indent="-457200">
              <a:buAutoNum type="alphaUcPeriod"/>
            </a:pPr>
            <a:r>
              <a:rPr lang="en-GB" sz="2400">
                <a:ea typeface="+mn-lt"/>
                <a:cs typeface="+mn-lt"/>
              </a:rPr>
              <a:t>To transmit electrical signals faster</a:t>
            </a:r>
            <a:endParaRPr lang="en-GB" sz="2400" dirty="0">
              <a:ea typeface="+mn-lt"/>
              <a:cs typeface="+mn-lt"/>
            </a:endParaRPr>
          </a:p>
          <a:p>
            <a:pPr marL="457200" indent="-457200">
              <a:buAutoNum type="alphaUcPeriod"/>
            </a:pPr>
            <a:r>
              <a:rPr lang="en-GB" sz="2400">
                <a:ea typeface="+mn-lt"/>
                <a:cs typeface="+mn-lt"/>
              </a:rPr>
              <a:t>To release neurotransmitters</a:t>
            </a:r>
            <a:endParaRPr lang="en-GB">
              <a:ea typeface="+mn-lt"/>
              <a:cs typeface="+mn-lt"/>
            </a:endParaRPr>
          </a:p>
          <a:p>
            <a:pPr marL="457200" indent="-457200">
              <a:buAutoNum type="alphaUcPeriod"/>
            </a:pPr>
            <a:r>
              <a:rPr lang="en-GB" sz="2400">
                <a:ea typeface="+mn-lt"/>
                <a:cs typeface="+mn-lt"/>
              </a:rPr>
              <a:t>To maintain the structure of the neuron</a:t>
            </a:r>
            <a:endParaRPr lang="en-GB">
              <a:ea typeface="+mn-lt"/>
              <a:cs typeface="+mn-lt"/>
            </a:endParaRPr>
          </a:p>
          <a:p>
            <a:pPr marL="457200" indent="-457200">
              <a:buAutoNum type="alphaUcPeriod"/>
            </a:pPr>
            <a:r>
              <a:rPr lang="en-GB" sz="2400">
                <a:ea typeface="+mn-lt"/>
                <a:cs typeface="+mn-lt"/>
              </a:rPr>
              <a:t>To generate action potentials</a:t>
            </a:r>
            <a:endParaRPr lang="en-GB">
              <a:ea typeface="Calibri" panose="020F0502020204030204"/>
              <a:cs typeface="Calibri" panose="020F0502020204030204"/>
            </a:endParaRPr>
          </a:p>
          <a:p>
            <a:endParaRPr lang="en-GB" sz="2400" b="1" dirty="0">
              <a:ea typeface="Calibri"/>
              <a:cs typeface="Calibri"/>
            </a:endParaRPr>
          </a:p>
          <a:p>
            <a:endParaRPr lang="en-GB" sz="2000" b="1" dirty="0">
              <a:ea typeface="Calibri"/>
              <a:cs typeface="Calibri"/>
            </a:endParaRPr>
          </a:p>
        </p:txBody>
      </p:sp>
      <p:pic>
        <p:nvPicPr>
          <p:cNvPr id="19" name="Picture 18" descr="A group of question marks in bubbles&#10;&#10;AI-generated content may be incorrect.">
            <a:extLst>
              <a:ext uri="{FF2B5EF4-FFF2-40B4-BE49-F238E27FC236}">
                <a16:creationId xmlns:a16="http://schemas.microsoft.com/office/drawing/2014/main" id="{04CF2EDF-0AB3-5BD5-A702-0C2D36BE6690}"/>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1100098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7A39C-9A2A-DFF8-0946-E0F48287D07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1F95109-1E48-FA7F-7B6E-F09D46A64B82}"/>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0507C2-76D1-8B97-3A9C-0750F0323972}"/>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A9BB80-C1DB-7353-6106-6ACD91F8C32B}"/>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01FC096A-9C02-069A-4EB7-21924BFBF295}"/>
              </a:ext>
            </a:extLst>
          </p:cNvPr>
          <p:cNvSpPr txBox="1"/>
          <p:nvPr/>
        </p:nvSpPr>
        <p:spPr>
          <a:xfrm>
            <a:off x="5795855" y="1567435"/>
            <a:ext cx="5455037" cy="3724096"/>
          </a:xfrm>
          <a:prstGeom prst="rect">
            <a:avLst/>
          </a:prstGeom>
          <a:noFill/>
        </p:spPr>
        <p:txBody>
          <a:bodyPr wrap="square" lIns="91440" tIns="45720" rIns="91440" bIns="45720" anchor="t">
            <a:spAutoFit/>
          </a:bodyPr>
          <a:lstStyle/>
          <a:p>
            <a:r>
              <a:rPr lang="en-GB" sz="2400" b="1">
                <a:ea typeface="+mn-lt"/>
                <a:cs typeface="+mn-lt"/>
              </a:rPr>
              <a:t>What is the primary function of the myelin sheath?</a:t>
            </a:r>
          </a:p>
          <a:p>
            <a:endParaRPr lang="en-GB" sz="2400" dirty="0">
              <a:ea typeface="+mn-lt"/>
              <a:cs typeface="+mn-lt"/>
            </a:endParaRPr>
          </a:p>
          <a:p>
            <a:pPr marL="457200" indent="-457200">
              <a:buAutoNum type="alphaUcPeriod"/>
            </a:pPr>
            <a:r>
              <a:rPr lang="en-GB" sz="2400">
                <a:solidFill>
                  <a:schemeClr val="accent2">
                    <a:lumMod val="76000"/>
                  </a:schemeClr>
                </a:solidFill>
                <a:ea typeface="+mn-lt"/>
                <a:cs typeface="+mn-lt"/>
              </a:rPr>
              <a:t>To transmit electrical signals faster</a:t>
            </a:r>
          </a:p>
          <a:p>
            <a:pPr marL="457200" indent="-457200">
              <a:buAutoNum type="alphaUcPeriod"/>
            </a:pPr>
            <a:r>
              <a:rPr lang="en-GB" sz="2400">
                <a:ea typeface="+mn-lt"/>
                <a:cs typeface="+mn-lt"/>
              </a:rPr>
              <a:t>To release neurotransmitters</a:t>
            </a:r>
            <a:endParaRPr lang="en-GB">
              <a:ea typeface="+mn-lt"/>
              <a:cs typeface="+mn-lt"/>
            </a:endParaRPr>
          </a:p>
          <a:p>
            <a:pPr marL="457200" indent="-457200">
              <a:buAutoNum type="alphaUcPeriod"/>
            </a:pPr>
            <a:r>
              <a:rPr lang="en-GB" sz="2400">
                <a:ea typeface="+mn-lt"/>
                <a:cs typeface="+mn-lt"/>
              </a:rPr>
              <a:t>To maintain the structure of the neuron</a:t>
            </a:r>
            <a:endParaRPr lang="en-GB">
              <a:ea typeface="+mn-lt"/>
              <a:cs typeface="+mn-lt"/>
            </a:endParaRPr>
          </a:p>
          <a:p>
            <a:pPr marL="457200" indent="-457200">
              <a:buAutoNum type="alphaUcPeriod"/>
            </a:pPr>
            <a:r>
              <a:rPr lang="en-GB" sz="2400">
                <a:ea typeface="+mn-lt"/>
                <a:cs typeface="+mn-lt"/>
              </a:rPr>
              <a:t>To generate action potentials</a:t>
            </a:r>
            <a:endParaRPr lang="en-GB">
              <a:ea typeface="Calibri" panose="020F0502020204030204"/>
              <a:cs typeface="Calibri" panose="020F0502020204030204"/>
            </a:endParaRPr>
          </a:p>
          <a:p>
            <a:endParaRPr lang="en-GB" sz="2400" b="1" dirty="0">
              <a:ea typeface="Calibri"/>
              <a:cs typeface="Calibri"/>
            </a:endParaRPr>
          </a:p>
          <a:p>
            <a:endParaRPr lang="en-GB" sz="2000" b="1" dirty="0">
              <a:ea typeface="Calibri"/>
              <a:cs typeface="Calibri"/>
            </a:endParaRPr>
          </a:p>
        </p:txBody>
      </p:sp>
      <p:pic>
        <p:nvPicPr>
          <p:cNvPr id="19" name="Picture 18" descr="A group of question marks in bubbles&#10;&#10;AI-generated content may be incorrect.">
            <a:extLst>
              <a:ext uri="{FF2B5EF4-FFF2-40B4-BE49-F238E27FC236}">
                <a16:creationId xmlns:a16="http://schemas.microsoft.com/office/drawing/2014/main" id="{F1A0BD62-55E4-A5DD-9560-430F759E60FA}"/>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373874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94D8C-5B86-862E-63B9-027F5169712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DBF04A9-FE8E-08B8-50EA-AD6778C4D629}"/>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B49AD7A-4AA9-367A-2115-0C1361E8BEAE}"/>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D7FF7E0-6B9F-7D4F-DFAA-8E97134B0B64}"/>
              </a:ext>
            </a:extLst>
          </p:cNvPr>
          <p:cNvSpPr/>
          <p:nvPr/>
        </p:nvSpPr>
        <p:spPr>
          <a:xfrm>
            <a:off x="5780312" y="587996"/>
            <a:ext cx="5469725" cy="830997"/>
          </a:xfrm>
          <a:prstGeom prst="rect">
            <a:avLst/>
          </a:prstGeom>
        </p:spPr>
        <p:txBody>
          <a:bodyPr wrap="square">
            <a:spAutoFit/>
          </a:bodyPr>
          <a:lstStyle/>
          <a:p>
            <a:r>
              <a:rPr lang="en-US" sz="4800" b="1"/>
              <a:t>KNOWLEDGE CHECK</a:t>
            </a:r>
          </a:p>
        </p:txBody>
      </p:sp>
      <p:pic>
        <p:nvPicPr>
          <p:cNvPr id="19" name="Picture 18" descr="A group of question marks in bubbles&#10;&#10;AI-generated content may be incorrect.">
            <a:extLst>
              <a:ext uri="{FF2B5EF4-FFF2-40B4-BE49-F238E27FC236}">
                <a16:creationId xmlns:a16="http://schemas.microsoft.com/office/drawing/2014/main" id="{7FC68CB9-D69D-B356-4D9F-CBAF5BA5FD5B}"/>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
        <p:nvSpPr>
          <p:cNvPr id="8" name="TextBox 7">
            <a:extLst>
              <a:ext uri="{FF2B5EF4-FFF2-40B4-BE49-F238E27FC236}">
                <a16:creationId xmlns:a16="http://schemas.microsoft.com/office/drawing/2014/main" id="{DD9CA4E2-9C6B-29E5-5296-C237A6771E3C}"/>
              </a:ext>
            </a:extLst>
          </p:cNvPr>
          <p:cNvSpPr txBox="1"/>
          <p:nvPr/>
        </p:nvSpPr>
        <p:spPr>
          <a:xfrm>
            <a:off x="5795855" y="1567435"/>
            <a:ext cx="5455037" cy="3354765"/>
          </a:xfrm>
          <a:prstGeom prst="rect">
            <a:avLst/>
          </a:prstGeom>
          <a:noFill/>
        </p:spPr>
        <p:txBody>
          <a:bodyPr wrap="square" lIns="91440" tIns="45720" rIns="91440" bIns="45720" anchor="t">
            <a:spAutoFit/>
          </a:bodyPr>
          <a:lstStyle/>
          <a:p>
            <a:r>
              <a:rPr lang="en-GB" sz="2400" b="1">
                <a:ea typeface="+mn-lt"/>
                <a:cs typeface="+mn-lt"/>
              </a:rPr>
              <a:t>Which part of the neuron is responsible for receiving signals from other neurons?</a:t>
            </a:r>
            <a:endParaRPr lang="en-US" b="1">
              <a:ea typeface="+mn-lt"/>
              <a:cs typeface="+mn-lt"/>
            </a:endParaRPr>
          </a:p>
          <a:p>
            <a:endParaRPr lang="en-GB" sz="2400" dirty="0">
              <a:ea typeface="+mn-lt"/>
              <a:cs typeface="+mn-lt"/>
            </a:endParaRPr>
          </a:p>
          <a:p>
            <a:pPr marL="457200" indent="-457200">
              <a:buAutoNum type="alphaUcPeriod"/>
            </a:pPr>
            <a:r>
              <a:rPr lang="en-GB" sz="2400">
                <a:ea typeface="+mn-lt"/>
                <a:cs typeface="+mn-lt"/>
              </a:rPr>
              <a:t>Axon</a:t>
            </a:r>
            <a:endParaRPr lang="en-GB">
              <a:ea typeface="+mn-lt"/>
              <a:cs typeface="+mn-lt"/>
            </a:endParaRPr>
          </a:p>
          <a:p>
            <a:pPr marL="457200" indent="-457200">
              <a:buAutoNum type="alphaUcPeriod"/>
            </a:pPr>
            <a:r>
              <a:rPr lang="en-GB" sz="2400">
                <a:ea typeface="+mn-lt"/>
                <a:cs typeface="+mn-lt"/>
              </a:rPr>
              <a:t>Dendrites</a:t>
            </a:r>
          </a:p>
          <a:p>
            <a:pPr marL="457200" indent="-457200">
              <a:buAutoNum type="alphaUcPeriod"/>
            </a:pPr>
            <a:r>
              <a:rPr lang="en-GB" sz="2400">
                <a:ea typeface="+mn-lt"/>
                <a:cs typeface="+mn-lt"/>
              </a:rPr>
              <a:t>Soma</a:t>
            </a:r>
            <a:endParaRPr lang="en-GB">
              <a:ea typeface="+mn-lt"/>
              <a:cs typeface="+mn-lt"/>
            </a:endParaRPr>
          </a:p>
          <a:p>
            <a:pPr marL="457200" indent="-457200">
              <a:buAutoNum type="alphaUcPeriod"/>
            </a:pPr>
            <a:r>
              <a:rPr lang="en-GB" sz="2400">
                <a:ea typeface="+mn-lt"/>
                <a:cs typeface="+mn-lt"/>
              </a:rPr>
              <a:t>Axon terminal</a:t>
            </a:r>
            <a:endParaRPr lang="en-GB">
              <a:ea typeface="Calibri"/>
              <a:cs typeface="Calibri"/>
            </a:endParaRPr>
          </a:p>
          <a:p>
            <a:endParaRPr lang="en-GB" sz="2400" b="1" dirty="0">
              <a:ea typeface="Calibri"/>
              <a:cs typeface="Calibri"/>
            </a:endParaRPr>
          </a:p>
          <a:p>
            <a:endParaRPr lang="en-GB" sz="2000" b="1" dirty="0">
              <a:ea typeface="Calibri"/>
              <a:cs typeface="Calibri"/>
            </a:endParaRPr>
          </a:p>
        </p:txBody>
      </p:sp>
    </p:spTree>
    <p:custDataLst>
      <p:tags r:id="rId1"/>
    </p:custDataLst>
    <p:extLst>
      <p:ext uri="{BB962C8B-B14F-4D97-AF65-F5344CB8AC3E}">
        <p14:creationId xmlns:p14="http://schemas.microsoft.com/office/powerpoint/2010/main" val="1895492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743AC-94AE-89ED-EF5A-19D075718F2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1B7B879-7775-45BC-1D29-1FF86F7A3DE6}"/>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D29BDD-9CC8-E647-DD0E-DC2061493C77}"/>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99AB16-D4DD-002B-43FF-14E1ABC3122F}"/>
              </a:ext>
            </a:extLst>
          </p:cNvPr>
          <p:cNvSpPr/>
          <p:nvPr/>
        </p:nvSpPr>
        <p:spPr>
          <a:xfrm>
            <a:off x="5780312" y="587996"/>
            <a:ext cx="5469725" cy="830997"/>
          </a:xfrm>
          <a:prstGeom prst="rect">
            <a:avLst/>
          </a:prstGeom>
        </p:spPr>
        <p:txBody>
          <a:bodyPr wrap="square">
            <a:spAutoFit/>
          </a:bodyPr>
          <a:lstStyle/>
          <a:p>
            <a:r>
              <a:rPr lang="en-US" sz="4800" b="1"/>
              <a:t>KNOWLEDGE CHECK</a:t>
            </a:r>
          </a:p>
        </p:txBody>
      </p:sp>
      <p:pic>
        <p:nvPicPr>
          <p:cNvPr id="19" name="Picture 18" descr="A group of question marks in bubbles&#10;&#10;AI-generated content may be incorrect.">
            <a:extLst>
              <a:ext uri="{FF2B5EF4-FFF2-40B4-BE49-F238E27FC236}">
                <a16:creationId xmlns:a16="http://schemas.microsoft.com/office/drawing/2014/main" id="{44F9ECD1-5C6C-D651-528B-B014A8B0EFA2}"/>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
        <p:nvSpPr>
          <p:cNvPr id="8" name="TextBox 7">
            <a:extLst>
              <a:ext uri="{FF2B5EF4-FFF2-40B4-BE49-F238E27FC236}">
                <a16:creationId xmlns:a16="http://schemas.microsoft.com/office/drawing/2014/main" id="{BEDD37BA-EE60-70EE-B7EC-D82F5064E14B}"/>
              </a:ext>
            </a:extLst>
          </p:cNvPr>
          <p:cNvSpPr txBox="1"/>
          <p:nvPr/>
        </p:nvSpPr>
        <p:spPr>
          <a:xfrm>
            <a:off x="5795855" y="1567435"/>
            <a:ext cx="5455037" cy="3354765"/>
          </a:xfrm>
          <a:prstGeom prst="rect">
            <a:avLst/>
          </a:prstGeom>
          <a:noFill/>
        </p:spPr>
        <p:txBody>
          <a:bodyPr wrap="square" lIns="91440" tIns="45720" rIns="91440" bIns="45720" anchor="t">
            <a:spAutoFit/>
          </a:bodyPr>
          <a:lstStyle/>
          <a:p>
            <a:r>
              <a:rPr lang="en-GB" sz="2400" b="1">
                <a:ea typeface="+mn-lt"/>
                <a:cs typeface="+mn-lt"/>
              </a:rPr>
              <a:t>Which part of the neuron is responsible for receiving signals from other neurons?</a:t>
            </a:r>
            <a:endParaRPr lang="en-US" b="1">
              <a:ea typeface="+mn-lt"/>
              <a:cs typeface="+mn-lt"/>
            </a:endParaRPr>
          </a:p>
          <a:p>
            <a:endParaRPr lang="en-GB" sz="2400" dirty="0">
              <a:ea typeface="+mn-lt"/>
              <a:cs typeface="+mn-lt"/>
            </a:endParaRPr>
          </a:p>
          <a:p>
            <a:pPr marL="457200" indent="-457200">
              <a:buAutoNum type="alphaUcPeriod"/>
            </a:pPr>
            <a:r>
              <a:rPr lang="en-GB" sz="2400">
                <a:ea typeface="+mn-lt"/>
                <a:cs typeface="+mn-lt"/>
              </a:rPr>
              <a:t>Axon</a:t>
            </a:r>
            <a:endParaRPr lang="en-GB">
              <a:ea typeface="+mn-lt"/>
              <a:cs typeface="+mn-lt"/>
            </a:endParaRPr>
          </a:p>
          <a:p>
            <a:pPr marL="457200" indent="-457200">
              <a:buAutoNum type="alphaUcPeriod"/>
            </a:pPr>
            <a:r>
              <a:rPr lang="en-GB" sz="2400">
                <a:solidFill>
                  <a:schemeClr val="accent2">
                    <a:lumMod val="76000"/>
                  </a:schemeClr>
                </a:solidFill>
                <a:ea typeface="+mn-lt"/>
                <a:cs typeface="+mn-lt"/>
              </a:rPr>
              <a:t>Dendrites</a:t>
            </a:r>
          </a:p>
          <a:p>
            <a:pPr marL="457200" indent="-457200">
              <a:buAutoNum type="alphaUcPeriod"/>
            </a:pPr>
            <a:r>
              <a:rPr lang="en-GB" sz="2400">
                <a:ea typeface="+mn-lt"/>
                <a:cs typeface="+mn-lt"/>
              </a:rPr>
              <a:t>Soma</a:t>
            </a:r>
            <a:endParaRPr lang="en-GB">
              <a:ea typeface="+mn-lt"/>
              <a:cs typeface="+mn-lt"/>
            </a:endParaRPr>
          </a:p>
          <a:p>
            <a:pPr marL="457200" indent="-457200">
              <a:buAutoNum type="alphaUcPeriod"/>
            </a:pPr>
            <a:r>
              <a:rPr lang="en-GB" sz="2400">
                <a:ea typeface="+mn-lt"/>
                <a:cs typeface="+mn-lt"/>
              </a:rPr>
              <a:t>Axon terminal</a:t>
            </a:r>
            <a:endParaRPr lang="en-GB">
              <a:ea typeface="Calibri"/>
              <a:cs typeface="Calibri"/>
            </a:endParaRPr>
          </a:p>
          <a:p>
            <a:endParaRPr lang="en-GB" sz="2400" b="1" dirty="0">
              <a:ea typeface="Calibri"/>
              <a:cs typeface="Calibri"/>
            </a:endParaRPr>
          </a:p>
          <a:p>
            <a:endParaRPr lang="en-GB" sz="2000" b="1" dirty="0">
              <a:ea typeface="Calibri"/>
              <a:cs typeface="Calibri"/>
            </a:endParaRPr>
          </a:p>
        </p:txBody>
      </p:sp>
    </p:spTree>
    <p:custDataLst>
      <p:tags r:id="rId1"/>
    </p:custDataLst>
    <p:extLst>
      <p:ext uri="{BB962C8B-B14F-4D97-AF65-F5344CB8AC3E}">
        <p14:creationId xmlns:p14="http://schemas.microsoft.com/office/powerpoint/2010/main" val="3936490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0E9CD-F535-D03E-E738-57D4E0E89C7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B9052DE-8B32-1CD7-A4B1-4D172E042328}"/>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BEDD46-4778-F9F4-F51C-8ABADDE23187}"/>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A891B2-379A-3F49-D88C-98CDFBA29F0D}"/>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A9E6D819-14A9-245F-E29E-070776E2A309}"/>
              </a:ext>
            </a:extLst>
          </p:cNvPr>
          <p:cNvSpPr txBox="1"/>
          <p:nvPr/>
        </p:nvSpPr>
        <p:spPr>
          <a:xfrm>
            <a:off x="5786339" y="1379916"/>
            <a:ext cx="5455037" cy="4585871"/>
          </a:xfrm>
          <a:prstGeom prst="rect">
            <a:avLst/>
          </a:prstGeom>
          <a:noFill/>
        </p:spPr>
        <p:txBody>
          <a:bodyPr wrap="square" lIns="91440" tIns="45720" rIns="91440" bIns="45720" anchor="t">
            <a:spAutoFit/>
          </a:bodyPr>
          <a:lstStyle/>
          <a:p>
            <a:r>
              <a:rPr lang="en-GB" sz="2200" b="1">
                <a:ea typeface="+mn-lt"/>
                <a:cs typeface="+mn-lt"/>
              </a:rPr>
              <a:t>What is the primary function of motor neurons?</a:t>
            </a:r>
            <a:endParaRPr lang="en-US" sz="2200" b="1">
              <a:ea typeface="+mn-lt"/>
              <a:cs typeface="+mn-lt"/>
            </a:endParaRPr>
          </a:p>
          <a:p>
            <a:pPr marL="457200" indent="-457200">
              <a:buAutoNum type="alphaUcPeriod"/>
            </a:pPr>
            <a:r>
              <a:rPr lang="en-GB" sz="2200">
                <a:ea typeface="+mn-lt"/>
                <a:cs typeface="+mn-lt"/>
              </a:rPr>
              <a:t>To transmit sensory information from the body to the brain</a:t>
            </a:r>
            <a:endParaRPr lang="en-US" sz="2200">
              <a:ea typeface="+mn-lt"/>
              <a:cs typeface="+mn-lt"/>
            </a:endParaRPr>
          </a:p>
          <a:p>
            <a:pPr marL="457200" indent="-457200">
              <a:buAutoNum type="alphaUcPeriod"/>
            </a:pPr>
            <a:r>
              <a:rPr lang="en-GB" sz="2200">
                <a:ea typeface="+mn-lt"/>
                <a:cs typeface="+mn-lt"/>
              </a:rPr>
              <a:t>To carry electrical impulses from </a:t>
            </a:r>
            <a:r>
              <a:rPr lang="en-GB" sz="2200" dirty="0">
                <a:ea typeface="+mn-lt"/>
                <a:cs typeface="+mn-lt"/>
              </a:rPr>
              <a:t>the brain and spinal cord to muscles and </a:t>
            </a:r>
            <a:r>
              <a:rPr lang="en-GB" sz="2200">
                <a:ea typeface="+mn-lt"/>
                <a:cs typeface="+mn-lt"/>
              </a:rPr>
              <a:t>glands</a:t>
            </a:r>
            <a:endParaRPr lang="en-US" sz="2200">
              <a:ea typeface="+mn-lt"/>
              <a:cs typeface="+mn-lt"/>
            </a:endParaRPr>
          </a:p>
          <a:p>
            <a:pPr marL="457200" indent="-457200">
              <a:buAutoNum type="alphaUcPeriod"/>
            </a:pPr>
            <a:r>
              <a:rPr lang="en-GB" sz="2200">
                <a:ea typeface="+mn-lt"/>
                <a:cs typeface="+mn-lt"/>
              </a:rPr>
              <a:t>To connect sensory neurons to interneurons</a:t>
            </a:r>
            <a:endParaRPr lang="en-US" sz="2200">
              <a:ea typeface="+mn-lt"/>
              <a:cs typeface="+mn-lt"/>
            </a:endParaRPr>
          </a:p>
          <a:p>
            <a:pPr marL="457200" indent="-457200">
              <a:buAutoNum type="alphaUcPeriod"/>
            </a:pPr>
            <a:r>
              <a:rPr lang="en-GB" sz="2200">
                <a:ea typeface="+mn-lt"/>
                <a:cs typeface="+mn-lt"/>
              </a:rPr>
              <a:t>To regulate the body's internal </a:t>
            </a:r>
            <a:r>
              <a:rPr lang="en-GB" sz="2200" dirty="0">
                <a:ea typeface="+mn-lt"/>
                <a:cs typeface="+mn-lt"/>
              </a:rPr>
              <a:t>balance or homeostasis</a:t>
            </a:r>
            <a:endParaRPr lang="en-US" sz="2200">
              <a:ea typeface="Calibri" panose="020F0502020204030204"/>
              <a:cs typeface="Calibri" panose="020F0502020204030204"/>
            </a:endParaRPr>
          </a:p>
          <a:p>
            <a:endParaRPr lang="en-GB" sz="2400" b="1" dirty="0">
              <a:ea typeface="Calibri" panose="020F0502020204030204"/>
              <a:cs typeface="Calibri" panose="020F0502020204030204"/>
            </a:endParaRPr>
          </a:p>
          <a:p>
            <a:endParaRPr lang="en-GB" sz="2400" dirty="0">
              <a:ea typeface="Calibri"/>
              <a:cs typeface="Calibri"/>
            </a:endParaRPr>
          </a:p>
          <a:p>
            <a:endParaRPr lang="en-GB" sz="2400" b="1" dirty="0">
              <a:ea typeface="+mn-lt"/>
              <a:cs typeface="+mn-lt"/>
            </a:endParaRPr>
          </a:p>
        </p:txBody>
      </p:sp>
      <p:pic>
        <p:nvPicPr>
          <p:cNvPr id="19" name="Picture 18" descr="A group of question marks in bubbles&#10;&#10;AI-generated content may be incorrect.">
            <a:extLst>
              <a:ext uri="{FF2B5EF4-FFF2-40B4-BE49-F238E27FC236}">
                <a16:creationId xmlns:a16="http://schemas.microsoft.com/office/drawing/2014/main" id="{31FAD705-BFE8-5CEA-5CEA-FC17E53F5577}"/>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3204895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FCAC8-0B0C-2AB6-1E72-39FD9630373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A0F6309-9416-E55D-DAB0-229A558C012C}"/>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B870A5-6EB6-0CA8-C201-9F0CB1484B4D}"/>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44D16E-1727-36BC-105F-0BD9892AA23C}"/>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F7CE8462-0B02-B07A-BA01-0032E75A46D2}"/>
              </a:ext>
            </a:extLst>
          </p:cNvPr>
          <p:cNvSpPr txBox="1"/>
          <p:nvPr/>
        </p:nvSpPr>
        <p:spPr>
          <a:xfrm>
            <a:off x="5786339" y="1379916"/>
            <a:ext cx="5455037" cy="4585871"/>
          </a:xfrm>
          <a:prstGeom prst="rect">
            <a:avLst/>
          </a:prstGeom>
          <a:noFill/>
        </p:spPr>
        <p:txBody>
          <a:bodyPr wrap="square" lIns="91440" tIns="45720" rIns="91440" bIns="45720" anchor="t">
            <a:spAutoFit/>
          </a:bodyPr>
          <a:lstStyle/>
          <a:p>
            <a:r>
              <a:rPr lang="en-GB" sz="2200" b="1">
                <a:ea typeface="+mn-lt"/>
                <a:cs typeface="+mn-lt"/>
              </a:rPr>
              <a:t>What is the primary function of motor neurons?</a:t>
            </a:r>
            <a:endParaRPr lang="en-US" sz="2200" b="1">
              <a:ea typeface="+mn-lt"/>
              <a:cs typeface="+mn-lt"/>
            </a:endParaRPr>
          </a:p>
          <a:p>
            <a:pPr marL="457200" indent="-457200">
              <a:buAutoNum type="alphaUcPeriod"/>
            </a:pPr>
            <a:r>
              <a:rPr lang="en-GB" sz="2200">
                <a:ea typeface="+mn-lt"/>
                <a:cs typeface="+mn-lt"/>
              </a:rPr>
              <a:t>To transmit sensory information from the body to the brain</a:t>
            </a:r>
            <a:endParaRPr lang="en-US" sz="2200">
              <a:ea typeface="+mn-lt"/>
              <a:cs typeface="+mn-lt"/>
            </a:endParaRPr>
          </a:p>
          <a:p>
            <a:pPr marL="457200" indent="-457200">
              <a:buAutoNum type="alphaUcPeriod"/>
            </a:pPr>
            <a:r>
              <a:rPr lang="en-GB" sz="2200">
                <a:solidFill>
                  <a:schemeClr val="accent2">
                    <a:lumMod val="76000"/>
                  </a:schemeClr>
                </a:solidFill>
                <a:ea typeface="+mn-lt"/>
                <a:cs typeface="+mn-lt"/>
              </a:rPr>
              <a:t>To carry electrical impulses from </a:t>
            </a:r>
            <a:r>
              <a:rPr lang="en-GB" sz="2200" dirty="0">
                <a:solidFill>
                  <a:schemeClr val="accent2">
                    <a:lumMod val="76000"/>
                  </a:schemeClr>
                </a:solidFill>
                <a:ea typeface="+mn-lt"/>
                <a:cs typeface="+mn-lt"/>
              </a:rPr>
              <a:t>the brain and spinal cord to muscles and </a:t>
            </a:r>
            <a:r>
              <a:rPr lang="en-GB" sz="2200">
                <a:solidFill>
                  <a:schemeClr val="accent2">
                    <a:lumMod val="76000"/>
                  </a:schemeClr>
                </a:solidFill>
                <a:ea typeface="+mn-lt"/>
                <a:cs typeface="+mn-lt"/>
              </a:rPr>
              <a:t>glands</a:t>
            </a:r>
            <a:endParaRPr lang="en-US" sz="2200">
              <a:solidFill>
                <a:schemeClr val="accent2">
                  <a:lumMod val="76000"/>
                </a:schemeClr>
              </a:solidFill>
              <a:ea typeface="+mn-lt"/>
              <a:cs typeface="+mn-lt"/>
            </a:endParaRPr>
          </a:p>
          <a:p>
            <a:pPr marL="457200" indent="-457200">
              <a:buAutoNum type="alphaUcPeriod"/>
            </a:pPr>
            <a:r>
              <a:rPr lang="en-GB" sz="2200">
                <a:ea typeface="+mn-lt"/>
                <a:cs typeface="+mn-lt"/>
              </a:rPr>
              <a:t>To connect sensory neurons to interneurons</a:t>
            </a:r>
            <a:endParaRPr lang="en-US" sz="2200">
              <a:ea typeface="+mn-lt"/>
              <a:cs typeface="+mn-lt"/>
            </a:endParaRPr>
          </a:p>
          <a:p>
            <a:pPr marL="457200" indent="-457200">
              <a:buAutoNum type="alphaUcPeriod"/>
            </a:pPr>
            <a:r>
              <a:rPr lang="en-GB" sz="2200">
                <a:ea typeface="+mn-lt"/>
                <a:cs typeface="+mn-lt"/>
              </a:rPr>
              <a:t>To regulate the body's internal </a:t>
            </a:r>
            <a:r>
              <a:rPr lang="en-GB" sz="2200" dirty="0">
                <a:ea typeface="+mn-lt"/>
                <a:cs typeface="+mn-lt"/>
              </a:rPr>
              <a:t>balance or homeostasis</a:t>
            </a:r>
            <a:endParaRPr lang="en-US" sz="2200">
              <a:ea typeface="Calibri" panose="020F0502020204030204"/>
              <a:cs typeface="Calibri" panose="020F0502020204030204"/>
            </a:endParaRPr>
          </a:p>
          <a:p>
            <a:endParaRPr lang="en-GB" sz="2400" b="1" dirty="0">
              <a:ea typeface="Calibri" panose="020F0502020204030204"/>
              <a:cs typeface="Calibri" panose="020F0502020204030204"/>
            </a:endParaRPr>
          </a:p>
          <a:p>
            <a:endParaRPr lang="en-GB" sz="2400" dirty="0">
              <a:ea typeface="Calibri"/>
              <a:cs typeface="Calibri"/>
            </a:endParaRPr>
          </a:p>
          <a:p>
            <a:endParaRPr lang="en-GB" sz="2400" b="1" dirty="0">
              <a:ea typeface="+mn-lt"/>
              <a:cs typeface="+mn-lt"/>
            </a:endParaRPr>
          </a:p>
        </p:txBody>
      </p:sp>
      <p:pic>
        <p:nvPicPr>
          <p:cNvPr id="19" name="Picture 18" descr="A group of question marks in bubbles&#10;&#10;AI-generated content may be incorrect.">
            <a:extLst>
              <a:ext uri="{FF2B5EF4-FFF2-40B4-BE49-F238E27FC236}">
                <a16:creationId xmlns:a16="http://schemas.microsoft.com/office/drawing/2014/main" id="{3A7A32C3-65EA-BE2D-5086-53615029AF2B}"/>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1657705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8D772-6444-37F2-5BF6-A10C3D742E63}"/>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E2C276D-C9EB-B4DF-2F4A-2430A8B9B965}"/>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a:solidFill>
                  <a:schemeClr val="bg1"/>
                </a:solidFill>
                <a:ea typeface="Calibri"/>
                <a:cs typeface="Calibri"/>
              </a:rPr>
              <a:t>EXAM PRACTICE</a:t>
            </a:r>
            <a:endParaRPr lang="en-US">
              <a:solidFill>
                <a:schemeClr val="bg1"/>
              </a:solidFill>
            </a:endParaRPr>
          </a:p>
        </p:txBody>
      </p:sp>
      <p:sp>
        <p:nvSpPr>
          <p:cNvPr id="3" name="TextBox 2">
            <a:extLst>
              <a:ext uri="{FF2B5EF4-FFF2-40B4-BE49-F238E27FC236}">
                <a16:creationId xmlns:a16="http://schemas.microsoft.com/office/drawing/2014/main" id="{0DDD327F-BB5B-0BA1-96AF-3D9F53FB7FBA}"/>
              </a:ext>
            </a:extLst>
          </p:cNvPr>
          <p:cNvSpPr txBox="1"/>
          <p:nvPr/>
        </p:nvSpPr>
        <p:spPr>
          <a:xfrm>
            <a:off x="839865" y="1712138"/>
            <a:ext cx="10398370" cy="2308324"/>
          </a:xfrm>
          <a:prstGeom prst="rect">
            <a:avLst/>
          </a:prstGeom>
          <a:noFill/>
        </p:spPr>
        <p:txBody>
          <a:bodyPr wrap="square" lIns="91440" tIns="45720" rIns="91440" bIns="45720" rtlCol="0" anchor="t">
            <a:spAutoFit/>
          </a:bodyPr>
          <a:lstStyle/>
          <a:p>
            <a:r>
              <a:rPr lang="en-GB" sz="2800" dirty="0">
                <a:ea typeface="+mn-lt"/>
                <a:cs typeface="+mn-lt"/>
              </a:rPr>
              <a:t>Explain the role of relay neurons in the nervous system. (2 marks)</a:t>
            </a:r>
          </a:p>
          <a:p>
            <a:endParaRPr lang="en-GB" sz="2800" dirty="0">
              <a:ea typeface="+mn-lt"/>
              <a:cs typeface="+mn-lt"/>
            </a:endParaRPr>
          </a:p>
          <a:p>
            <a:r>
              <a:rPr lang="en-GB" sz="2800" b="1" dirty="0">
                <a:ea typeface="+mn-lt"/>
                <a:cs typeface="+mn-lt"/>
              </a:rPr>
              <a:t>Write a response to this question. </a:t>
            </a:r>
            <a:endParaRPr lang="en-US" sz="1600" b="1" dirty="0">
              <a:ea typeface="+mn-lt"/>
              <a:cs typeface="+mn-lt"/>
            </a:endParaRPr>
          </a:p>
          <a:p>
            <a:endParaRPr lang="en-GB" sz="3200" dirty="0">
              <a:ea typeface="Calibri"/>
              <a:cs typeface="Calibri"/>
            </a:endParaRPr>
          </a:p>
          <a:p>
            <a:endParaRPr lang="en-US" sz="2800" i="1" dirty="0">
              <a:ea typeface="+mn-lt"/>
              <a:cs typeface="+mn-lt"/>
            </a:endParaRPr>
          </a:p>
        </p:txBody>
      </p:sp>
      <p:sp>
        <p:nvSpPr>
          <p:cNvPr id="2" name="Rectangle 1">
            <a:extLst>
              <a:ext uri="{FF2B5EF4-FFF2-40B4-BE49-F238E27FC236}">
                <a16:creationId xmlns:a16="http://schemas.microsoft.com/office/drawing/2014/main" id="{8F04108D-6D39-9A84-69EA-D699E11FC596}"/>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8758B463-57D2-975F-0D9C-79045ADD2B37}"/>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150958AE-68D0-8D0A-FD85-02BDACA3467E}"/>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84F1758B-299A-3B11-B9E9-FFCAF783E9D5}"/>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734CDA78-1F52-BF54-16B2-739A2CCC7806}"/>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Tree>
    <p:custDataLst>
      <p:tags r:id="rId1"/>
    </p:custDataLst>
    <p:extLst>
      <p:ext uri="{BB962C8B-B14F-4D97-AF65-F5344CB8AC3E}">
        <p14:creationId xmlns:p14="http://schemas.microsoft.com/office/powerpoint/2010/main" val="1859430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B7A10-38BB-3216-DE94-E4F378245E82}"/>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8D24562-E8EC-AA66-12BD-D4757A35B6F5}"/>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dirty="0">
                <a:solidFill>
                  <a:schemeClr val="bg1"/>
                </a:solidFill>
                <a:ea typeface="Calibri"/>
                <a:cs typeface="Calibri"/>
              </a:rPr>
              <a:t>EXAMPLE ANSWER</a:t>
            </a:r>
            <a:endParaRPr lang="en-US" dirty="0">
              <a:solidFill>
                <a:schemeClr val="bg1"/>
              </a:solidFill>
            </a:endParaRPr>
          </a:p>
        </p:txBody>
      </p:sp>
      <p:sp>
        <p:nvSpPr>
          <p:cNvPr id="3" name="TextBox 2">
            <a:extLst>
              <a:ext uri="{FF2B5EF4-FFF2-40B4-BE49-F238E27FC236}">
                <a16:creationId xmlns:a16="http://schemas.microsoft.com/office/drawing/2014/main" id="{4BFEDDB6-92B9-911B-45A3-893499F4F81E}"/>
              </a:ext>
            </a:extLst>
          </p:cNvPr>
          <p:cNvSpPr txBox="1"/>
          <p:nvPr/>
        </p:nvSpPr>
        <p:spPr>
          <a:xfrm>
            <a:off x="839865" y="1524113"/>
            <a:ext cx="10507227" cy="2462213"/>
          </a:xfrm>
          <a:prstGeom prst="rect">
            <a:avLst/>
          </a:prstGeom>
          <a:noFill/>
        </p:spPr>
        <p:txBody>
          <a:bodyPr wrap="square" lIns="91440" tIns="45720" rIns="91440" bIns="45720" rtlCol="0" anchor="t">
            <a:spAutoFit/>
          </a:bodyPr>
          <a:lstStyle/>
          <a:p>
            <a:r>
              <a:rPr lang="en-GB" sz="2800" dirty="0">
                <a:ea typeface="+mn-lt"/>
                <a:cs typeface="+mn-lt"/>
              </a:rPr>
              <a:t>Relay neurons transmit electrical impulses between sensory neurons and motor neurons. They are found in the central nervous system and play a key role in processing and integrating information.</a:t>
            </a:r>
            <a:endParaRPr lang="en-US" sz="2800" dirty="0">
              <a:ea typeface="Calibri"/>
              <a:cs typeface="Calibri"/>
            </a:endParaRPr>
          </a:p>
          <a:p>
            <a:pPr marL="285750" indent="-285750">
              <a:buFont typeface="Arial"/>
              <a:buChar char="•"/>
            </a:pPr>
            <a:endParaRPr lang="en-GB" sz="2200" dirty="0">
              <a:solidFill>
                <a:srgbClr val="FF0000"/>
              </a:solidFill>
              <a:latin typeface="Calibri"/>
              <a:ea typeface="Calibri"/>
              <a:cs typeface="Calibri"/>
            </a:endParaRPr>
          </a:p>
          <a:p>
            <a:endParaRPr lang="en-GB" sz="2400" dirty="0">
              <a:latin typeface="24"/>
              <a:ea typeface="Calibri"/>
              <a:cs typeface="Calibri"/>
            </a:endParaRPr>
          </a:p>
          <a:p>
            <a:endParaRPr lang="en-US" sz="2400" i="1" dirty="0">
              <a:latin typeface="24"/>
              <a:ea typeface="+mn-lt"/>
              <a:cs typeface="+mn-lt"/>
            </a:endParaRPr>
          </a:p>
        </p:txBody>
      </p:sp>
      <p:sp>
        <p:nvSpPr>
          <p:cNvPr id="2" name="Rectangle 1">
            <a:extLst>
              <a:ext uri="{FF2B5EF4-FFF2-40B4-BE49-F238E27FC236}">
                <a16:creationId xmlns:a16="http://schemas.microsoft.com/office/drawing/2014/main" id="{DFAE8214-B107-7CF1-5228-D06DA9B73556}"/>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548BA122-707A-4132-7EC7-C566AFE4B6F9}"/>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9F1E18C3-255B-0D92-FE7C-0DAF145B8A74}"/>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8FC7E37F-B89A-BA17-9C8F-F70E825F74D8}"/>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91740585-3578-643A-1F8C-A0BDC06015E6}"/>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Tree>
    <p:custDataLst>
      <p:tags r:id="rId1"/>
    </p:custDataLst>
    <p:extLst>
      <p:ext uri="{BB962C8B-B14F-4D97-AF65-F5344CB8AC3E}">
        <p14:creationId xmlns:p14="http://schemas.microsoft.com/office/powerpoint/2010/main" val="3383117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31912-54E1-6D62-1273-47507FD6B113}"/>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123334B3-4810-0697-1F6A-028640512A55}"/>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a:solidFill>
                  <a:schemeClr val="bg1"/>
                </a:solidFill>
                <a:ea typeface="Calibri"/>
                <a:cs typeface="Calibri"/>
              </a:rPr>
              <a:t>EXAM PRACTICE</a:t>
            </a:r>
            <a:endParaRPr lang="en-US">
              <a:solidFill>
                <a:schemeClr val="bg1"/>
              </a:solidFill>
            </a:endParaRPr>
          </a:p>
        </p:txBody>
      </p:sp>
      <p:sp>
        <p:nvSpPr>
          <p:cNvPr id="3" name="TextBox 2">
            <a:extLst>
              <a:ext uri="{FF2B5EF4-FFF2-40B4-BE49-F238E27FC236}">
                <a16:creationId xmlns:a16="http://schemas.microsoft.com/office/drawing/2014/main" id="{213008DC-1434-65D2-8D1D-34733933A0A5}"/>
              </a:ext>
            </a:extLst>
          </p:cNvPr>
          <p:cNvSpPr txBox="1"/>
          <p:nvPr/>
        </p:nvSpPr>
        <p:spPr>
          <a:xfrm>
            <a:off x="839865" y="1712138"/>
            <a:ext cx="10398370" cy="2739211"/>
          </a:xfrm>
          <a:prstGeom prst="rect">
            <a:avLst/>
          </a:prstGeom>
          <a:noFill/>
        </p:spPr>
        <p:txBody>
          <a:bodyPr wrap="square" lIns="91440" tIns="45720" rIns="91440" bIns="45720" rtlCol="0" anchor="t">
            <a:spAutoFit/>
          </a:bodyPr>
          <a:lstStyle/>
          <a:p>
            <a:r>
              <a:rPr lang="en-GB" sz="2800" dirty="0"/>
              <a:t>Outline one difference between sensory neurons and motor neurons. (2 marks)</a:t>
            </a:r>
          </a:p>
          <a:p>
            <a:endParaRPr lang="en-GB" sz="2800" b="1" dirty="0">
              <a:ea typeface="+mn-lt"/>
              <a:cs typeface="+mn-lt"/>
            </a:endParaRPr>
          </a:p>
          <a:p>
            <a:r>
              <a:rPr lang="en-GB" sz="2800" b="1" dirty="0">
                <a:ea typeface="+mn-lt"/>
                <a:cs typeface="+mn-lt"/>
              </a:rPr>
              <a:t>Write a response to this question. </a:t>
            </a:r>
            <a:endParaRPr lang="en-US" sz="1600" b="1" dirty="0">
              <a:ea typeface="+mn-lt"/>
              <a:cs typeface="+mn-lt"/>
            </a:endParaRPr>
          </a:p>
          <a:p>
            <a:endParaRPr lang="en-GB" sz="3200" dirty="0">
              <a:ea typeface="Calibri"/>
              <a:cs typeface="Calibri"/>
            </a:endParaRPr>
          </a:p>
          <a:p>
            <a:endParaRPr lang="en-US" sz="2800" i="1" dirty="0">
              <a:ea typeface="+mn-lt"/>
              <a:cs typeface="+mn-lt"/>
            </a:endParaRPr>
          </a:p>
        </p:txBody>
      </p:sp>
      <p:sp>
        <p:nvSpPr>
          <p:cNvPr id="2" name="Rectangle 1">
            <a:extLst>
              <a:ext uri="{FF2B5EF4-FFF2-40B4-BE49-F238E27FC236}">
                <a16:creationId xmlns:a16="http://schemas.microsoft.com/office/drawing/2014/main" id="{DB7BEB3C-5078-9C47-AF1E-4FF372FAC8D3}"/>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12A088BF-A433-4EE4-5144-E4DC2BC3C2E3}"/>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08277427-85FB-A728-1805-2E89E95230F4}"/>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2CA9BF67-0C98-E619-A461-303432757E0D}"/>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90B080D6-B337-7EFD-147F-1ECDFF80EB3C}"/>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Tree>
    <p:custDataLst>
      <p:tags r:id="rId1"/>
    </p:custDataLst>
    <p:extLst>
      <p:ext uri="{BB962C8B-B14F-4D97-AF65-F5344CB8AC3E}">
        <p14:creationId xmlns:p14="http://schemas.microsoft.com/office/powerpoint/2010/main" val="3704135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37D0-E664-4E6B-910A-F22CF0A6A49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786E77D-D469-AC01-3B05-FD86589A9D16}"/>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dirty="0">
                <a:solidFill>
                  <a:schemeClr val="bg1"/>
                </a:solidFill>
                <a:ea typeface="Calibri"/>
                <a:cs typeface="Calibri"/>
              </a:rPr>
              <a:t>EXAMPLE ANSWER</a:t>
            </a:r>
            <a:endParaRPr lang="en-US" dirty="0">
              <a:solidFill>
                <a:schemeClr val="bg1"/>
              </a:solidFill>
            </a:endParaRPr>
          </a:p>
        </p:txBody>
      </p:sp>
      <p:sp>
        <p:nvSpPr>
          <p:cNvPr id="3" name="TextBox 2">
            <a:extLst>
              <a:ext uri="{FF2B5EF4-FFF2-40B4-BE49-F238E27FC236}">
                <a16:creationId xmlns:a16="http://schemas.microsoft.com/office/drawing/2014/main" id="{25B28BBE-E7D6-A52B-5C74-4F4C45BAF4B6}"/>
              </a:ext>
            </a:extLst>
          </p:cNvPr>
          <p:cNvSpPr txBox="1"/>
          <p:nvPr/>
        </p:nvSpPr>
        <p:spPr>
          <a:xfrm>
            <a:off x="839865" y="1712138"/>
            <a:ext cx="10398370" cy="4031873"/>
          </a:xfrm>
          <a:prstGeom prst="rect">
            <a:avLst/>
          </a:prstGeom>
          <a:noFill/>
        </p:spPr>
        <p:txBody>
          <a:bodyPr wrap="square" lIns="91440" tIns="45720" rIns="91440" bIns="45720" rtlCol="0" anchor="t">
            <a:spAutoFit/>
          </a:bodyPr>
          <a:lstStyle/>
          <a:p>
            <a:r>
              <a:rPr lang="en-GB" sz="2800" dirty="0"/>
              <a:t>Outline one difference between sensory neurons and motor neurons. (2 marks)</a:t>
            </a:r>
          </a:p>
          <a:p>
            <a:endParaRPr lang="en-GB" sz="2800" b="1" dirty="0">
              <a:ea typeface="+mn-lt"/>
              <a:cs typeface="+mn-lt"/>
            </a:endParaRPr>
          </a:p>
          <a:p>
            <a:endParaRPr lang="en-GB" sz="2800" dirty="0">
              <a:ea typeface="+mn-lt"/>
              <a:cs typeface="+mn-lt"/>
            </a:endParaRPr>
          </a:p>
          <a:p>
            <a:r>
              <a:rPr lang="en-GB" sz="2800" dirty="0">
                <a:ea typeface="+mn-lt"/>
                <a:cs typeface="+mn-lt"/>
              </a:rPr>
              <a:t>The motor neuron carries information away from the CNS to effectors such as muscles and glands, whereas sensory neurons carry sensory information to the CNS.</a:t>
            </a:r>
            <a:endParaRPr lang="en-US" sz="1600" dirty="0">
              <a:ea typeface="+mn-lt"/>
              <a:cs typeface="+mn-lt"/>
            </a:endParaRPr>
          </a:p>
          <a:p>
            <a:endParaRPr lang="en-GB" sz="3200" dirty="0">
              <a:ea typeface="Calibri"/>
              <a:cs typeface="Calibri"/>
            </a:endParaRPr>
          </a:p>
          <a:p>
            <a:endParaRPr lang="en-US" sz="2800" i="1" dirty="0">
              <a:ea typeface="+mn-lt"/>
              <a:cs typeface="+mn-lt"/>
            </a:endParaRPr>
          </a:p>
        </p:txBody>
      </p:sp>
      <p:sp>
        <p:nvSpPr>
          <p:cNvPr id="2" name="Rectangle 1">
            <a:extLst>
              <a:ext uri="{FF2B5EF4-FFF2-40B4-BE49-F238E27FC236}">
                <a16:creationId xmlns:a16="http://schemas.microsoft.com/office/drawing/2014/main" id="{001E30A8-324F-9CA0-3160-FE0E7A19DF30}"/>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06672F73-DB7D-1E08-2EE4-FAADEEB97AFB}"/>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675B99C0-8568-AD08-FB14-B46809BC3373}"/>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842BE339-4839-D62C-B587-A2A35707CBD8}"/>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1979BFCF-DB34-DBEC-B3D2-DFC8D566F681}"/>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Tree>
    <p:custDataLst>
      <p:tags r:id="rId1"/>
    </p:custDataLst>
    <p:extLst>
      <p:ext uri="{BB962C8B-B14F-4D97-AF65-F5344CB8AC3E}">
        <p14:creationId xmlns:p14="http://schemas.microsoft.com/office/powerpoint/2010/main" val="97867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1020"/>
            <a:r>
              <a:rPr lang="en-GB" dirty="0">
                <a:latin typeface="Arial"/>
                <a:cs typeface="Arial"/>
              </a:rPr>
              <a:t>Key terms</a:t>
            </a:r>
            <a:endParaRPr lang="en-GB" dirty="0"/>
          </a:p>
        </p:txBody>
      </p:sp>
      <p:sp>
        <p:nvSpPr>
          <p:cNvPr id="7" name="AutoShape 3">
            <a:extLst>
              <a:ext uri="{FF2B5EF4-FFF2-40B4-BE49-F238E27FC236}">
                <a16:creationId xmlns:a16="http://schemas.microsoft.com/office/drawing/2014/main" id="{0E6B111C-1DCE-7448-0FC2-087FC4F83DDB}"/>
              </a:ext>
            </a:extLst>
          </p:cNvPr>
          <p:cNvSpPr>
            <a:spLocks noChangeAspect="1" noChangeArrowheads="1" noTextEdit="1"/>
          </p:cNvSpPr>
          <p:nvPr/>
        </p:nvSpPr>
        <p:spPr bwMode="auto">
          <a:xfrm>
            <a:off x="519113" y="1622425"/>
            <a:ext cx="11291887"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5">
            <a:extLst>
              <a:ext uri="{FF2B5EF4-FFF2-40B4-BE49-F238E27FC236}">
                <a16:creationId xmlns:a16="http://schemas.microsoft.com/office/drawing/2014/main" id="{92E9A59C-889F-8947-C685-426A3A8023CD}"/>
              </a:ext>
            </a:extLst>
          </p:cNvPr>
          <p:cNvSpPr>
            <a:spLocks noChangeArrowheads="1"/>
          </p:cNvSpPr>
          <p:nvPr/>
        </p:nvSpPr>
        <p:spPr bwMode="auto">
          <a:xfrm>
            <a:off x="525463" y="1714500"/>
            <a:ext cx="3790950" cy="37465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6">
            <a:extLst>
              <a:ext uri="{FF2B5EF4-FFF2-40B4-BE49-F238E27FC236}">
                <a16:creationId xmlns:a16="http://schemas.microsoft.com/office/drawing/2014/main" id="{A34C8B45-F9D4-6E0A-7C81-B775EC5AC50F}"/>
              </a:ext>
            </a:extLst>
          </p:cNvPr>
          <p:cNvSpPr>
            <a:spLocks noChangeArrowheads="1"/>
          </p:cNvSpPr>
          <p:nvPr/>
        </p:nvSpPr>
        <p:spPr bwMode="auto">
          <a:xfrm>
            <a:off x="4316413" y="1714500"/>
            <a:ext cx="7481887" cy="37465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7">
            <a:extLst>
              <a:ext uri="{FF2B5EF4-FFF2-40B4-BE49-F238E27FC236}">
                <a16:creationId xmlns:a16="http://schemas.microsoft.com/office/drawing/2014/main" id="{66D9674B-0D45-0DEA-53FF-5C6E6C247D09}"/>
              </a:ext>
            </a:extLst>
          </p:cNvPr>
          <p:cNvSpPr>
            <a:spLocks noChangeArrowheads="1"/>
          </p:cNvSpPr>
          <p:nvPr/>
        </p:nvSpPr>
        <p:spPr bwMode="auto">
          <a:xfrm>
            <a:off x="525463" y="2089150"/>
            <a:ext cx="3790950" cy="73660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8">
            <a:extLst>
              <a:ext uri="{FF2B5EF4-FFF2-40B4-BE49-F238E27FC236}">
                <a16:creationId xmlns:a16="http://schemas.microsoft.com/office/drawing/2014/main" id="{98B5F131-A5A6-D5AC-E067-E7D4A74D3DBE}"/>
              </a:ext>
            </a:extLst>
          </p:cNvPr>
          <p:cNvSpPr>
            <a:spLocks noChangeArrowheads="1"/>
          </p:cNvSpPr>
          <p:nvPr/>
        </p:nvSpPr>
        <p:spPr bwMode="auto">
          <a:xfrm>
            <a:off x="4316413" y="2089150"/>
            <a:ext cx="7481887" cy="73660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9">
            <a:extLst>
              <a:ext uri="{FF2B5EF4-FFF2-40B4-BE49-F238E27FC236}">
                <a16:creationId xmlns:a16="http://schemas.microsoft.com/office/drawing/2014/main" id="{E78F0CA2-1A1A-117E-F120-7FF0E3D2CC21}"/>
              </a:ext>
            </a:extLst>
          </p:cNvPr>
          <p:cNvSpPr>
            <a:spLocks noChangeArrowheads="1"/>
          </p:cNvSpPr>
          <p:nvPr/>
        </p:nvSpPr>
        <p:spPr bwMode="auto">
          <a:xfrm>
            <a:off x="525463" y="2825750"/>
            <a:ext cx="3790950" cy="73660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Rectangle 10">
            <a:extLst>
              <a:ext uri="{FF2B5EF4-FFF2-40B4-BE49-F238E27FC236}">
                <a16:creationId xmlns:a16="http://schemas.microsoft.com/office/drawing/2014/main" id="{3425BA4E-179D-B93C-E27C-E323D3D367E7}"/>
              </a:ext>
            </a:extLst>
          </p:cNvPr>
          <p:cNvSpPr>
            <a:spLocks noChangeArrowheads="1"/>
          </p:cNvSpPr>
          <p:nvPr/>
        </p:nvSpPr>
        <p:spPr bwMode="auto">
          <a:xfrm>
            <a:off x="4316413" y="2825750"/>
            <a:ext cx="7481887" cy="73660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1">
            <a:extLst>
              <a:ext uri="{FF2B5EF4-FFF2-40B4-BE49-F238E27FC236}">
                <a16:creationId xmlns:a16="http://schemas.microsoft.com/office/drawing/2014/main" id="{2BBD9AFE-31C9-7875-5FEE-28961A34164E}"/>
              </a:ext>
            </a:extLst>
          </p:cNvPr>
          <p:cNvSpPr>
            <a:spLocks noChangeArrowheads="1"/>
          </p:cNvSpPr>
          <p:nvPr/>
        </p:nvSpPr>
        <p:spPr bwMode="auto">
          <a:xfrm>
            <a:off x="525463" y="3562350"/>
            <a:ext cx="3790950" cy="879475"/>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12">
            <a:extLst>
              <a:ext uri="{FF2B5EF4-FFF2-40B4-BE49-F238E27FC236}">
                <a16:creationId xmlns:a16="http://schemas.microsoft.com/office/drawing/2014/main" id="{EC6E5BE3-773A-1A99-FBC9-9711762DC222}"/>
              </a:ext>
            </a:extLst>
          </p:cNvPr>
          <p:cNvSpPr>
            <a:spLocks noChangeArrowheads="1"/>
          </p:cNvSpPr>
          <p:nvPr/>
        </p:nvSpPr>
        <p:spPr bwMode="auto">
          <a:xfrm>
            <a:off x="4316413" y="3562350"/>
            <a:ext cx="7481887" cy="881063"/>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13">
            <a:extLst>
              <a:ext uri="{FF2B5EF4-FFF2-40B4-BE49-F238E27FC236}">
                <a16:creationId xmlns:a16="http://schemas.microsoft.com/office/drawing/2014/main" id="{EAB621F6-B3C2-737B-A17E-F275FFBCC59A}"/>
              </a:ext>
            </a:extLst>
          </p:cNvPr>
          <p:cNvSpPr>
            <a:spLocks noChangeArrowheads="1"/>
          </p:cNvSpPr>
          <p:nvPr/>
        </p:nvSpPr>
        <p:spPr bwMode="auto">
          <a:xfrm>
            <a:off x="525463" y="4441825"/>
            <a:ext cx="3790950" cy="73660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4">
            <a:extLst>
              <a:ext uri="{FF2B5EF4-FFF2-40B4-BE49-F238E27FC236}">
                <a16:creationId xmlns:a16="http://schemas.microsoft.com/office/drawing/2014/main" id="{25E64CAF-5DF2-0184-FDD2-AB1A26FCE0CC}"/>
              </a:ext>
            </a:extLst>
          </p:cNvPr>
          <p:cNvSpPr>
            <a:spLocks noChangeArrowheads="1"/>
          </p:cNvSpPr>
          <p:nvPr/>
        </p:nvSpPr>
        <p:spPr bwMode="auto">
          <a:xfrm>
            <a:off x="4316413" y="4443413"/>
            <a:ext cx="7481887" cy="73660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Rectangle 15">
            <a:extLst>
              <a:ext uri="{FF2B5EF4-FFF2-40B4-BE49-F238E27FC236}">
                <a16:creationId xmlns:a16="http://schemas.microsoft.com/office/drawing/2014/main" id="{AC5CFF87-96DD-1CB7-DB35-B84BA2E70739}"/>
              </a:ext>
            </a:extLst>
          </p:cNvPr>
          <p:cNvSpPr>
            <a:spLocks noChangeArrowheads="1"/>
          </p:cNvSpPr>
          <p:nvPr/>
        </p:nvSpPr>
        <p:spPr bwMode="auto">
          <a:xfrm>
            <a:off x="525463" y="5178425"/>
            <a:ext cx="3790950" cy="111125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16">
            <a:extLst>
              <a:ext uri="{FF2B5EF4-FFF2-40B4-BE49-F238E27FC236}">
                <a16:creationId xmlns:a16="http://schemas.microsoft.com/office/drawing/2014/main" id="{4E3F100D-2F2A-8110-DE48-B49F13D89CAB}"/>
              </a:ext>
            </a:extLst>
          </p:cNvPr>
          <p:cNvSpPr>
            <a:spLocks noChangeArrowheads="1"/>
          </p:cNvSpPr>
          <p:nvPr/>
        </p:nvSpPr>
        <p:spPr bwMode="auto">
          <a:xfrm>
            <a:off x="4316413" y="5180013"/>
            <a:ext cx="7481887" cy="111125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Line 17">
            <a:extLst>
              <a:ext uri="{FF2B5EF4-FFF2-40B4-BE49-F238E27FC236}">
                <a16:creationId xmlns:a16="http://schemas.microsoft.com/office/drawing/2014/main" id="{45B55D40-55A6-4108-D9C8-58D3A607A100}"/>
              </a:ext>
            </a:extLst>
          </p:cNvPr>
          <p:cNvSpPr>
            <a:spLocks noChangeShapeType="1"/>
          </p:cNvSpPr>
          <p:nvPr/>
        </p:nvSpPr>
        <p:spPr bwMode="auto">
          <a:xfrm>
            <a:off x="4316413" y="1708150"/>
            <a:ext cx="0" cy="458787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8">
            <a:extLst>
              <a:ext uri="{FF2B5EF4-FFF2-40B4-BE49-F238E27FC236}">
                <a16:creationId xmlns:a16="http://schemas.microsoft.com/office/drawing/2014/main" id="{4E7646A0-AA54-FE03-D393-8DDD7E32EACA}"/>
              </a:ext>
            </a:extLst>
          </p:cNvPr>
          <p:cNvSpPr>
            <a:spLocks noChangeShapeType="1"/>
          </p:cNvSpPr>
          <p:nvPr/>
        </p:nvSpPr>
        <p:spPr bwMode="auto">
          <a:xfrm>
            <a:off x="519113" y="2089150"/>
            <a:ext cx="11285537"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9">
            <a:extLst>
              <a:ext uri="{FF2B5EF4-FFF2-40B4-BE49-F238E27FC236}">
                <a16:creationId xmlns:a16="http://schemas.microsoft.com/office/drawing/2014/main" id="{69023541-961D-3925-572B-685DE0CE1C7D}"/>
              </a:ext>
            </a:extLst>
          </p:cNvPr>
          <p:cNvSpPr>
            <a:spLocks noChangeShapeType="1"/>
          </p:cNvSpPr>
          <p:nvPr/>
        </p:nvSpPr>
        <p:spPr bwMode="auto">
          <a:xfrm>
            <a:off x="519113" y="2825750"/>
            <a:ext cx="11285537"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0">
            <a:extLst>
              <a:ext uri="{FF2B5EF4-FFF2-40B4-BE49-F238E27FC236}">
                <a16:creationId xmlns:a16="http://schemas.microsoft.com/office/drawing/2014/main" id="{30398C7B-FC18-2875-EB68-E792BCD90523}"/>
              </a:ext>
            </a:extLst>
          </p:cNvPr>
          <p:cNvSpPr>
            <a:spLocks noChangeShapeType="1"/>
          </p:cNvSpPr>
          <p:nvPr/>
        </p:nvSpPr>
        <p:spPr bwMode="auto">
          <a:xfrm>
            <a:off x="519113" y="3562350"/>
            <a:ext cx="11285537"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21">
            <a:extLst>
              <a:ext uri="{FF2B5EF4-FFF2-40B4-BE49-F238E27FC236}">
                <a16:creationId xmlns:a16="http://schemas.microsoft.com/office/drawing/2014/main" id="{573CA790-41CF-A62D-83CA-DB83C6A38A4A}"/>
              </a:ext>
            </a:extLst>
          </p:cNvPr>
          <p:cNvSpPr>
            <a:spLocks noChangeShapeType="1"/>
          </p:cNvSpPr>
          <p:nvPr/>
        </p:nvSpPr>
        <p:spPr bwMode="auto">
          <a:xfrm>
            <a:off x="519113" y="4443413"/>
            <a:ext cx="11285537"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2">
            <a:extLst>
              <a:ext uri="{FF2B5EF4-FFF2-40B4-BE49-F238E27FC236}">
                <a16:creationId xmlns:a16="http://schemas.microsoft.com/office/drawing/2014/main" id="{D84C2F14-1BBB-B36F-E21A-4E2C14B79B08}"/>
              </a:ext>
            </a:extLst>
          </p:cNvPr>
          <p:cNvSpPr>
            <a:spLocks noChangeShapeType="1"/>
          </p:cNvSpPr>
          <p:nvPr/>
        </p:nvSpPr>
        <p:spPr bwMode="auto">
          <a:xfrm>
            <a:off x="519113" y="5180013"/>
            <a:ext cx="11285537"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3">
            <a:extLst>
              <a:ext uri="{FF2B5EF4-FFF2-40B4-BE49-F238E27FC236}">
                <a16:creationId xmlns:a16="http://schemas.microsoft.com/office/drawing/2014/main" id="{6AE19BF0-3FCD-A564-DCE5-A789664DF132}"/>
              </a:ext>
            </a:extLst>
          </p:cNvPr>
          <p:cNvSpPr>
            <a:spLocks noChangeShapeType="1"/>
          </p:cNvSpPr>
          <p:nvPr/>
        </p:nvSpPr>
        <p:spPr bwMode="auto">
          <a:xfrm>
            <a:off x="525463" y="1708150"/>
            <a:ext cx="0" cy="458787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4">
            <a:extLst>
              <a:ext uri="{FF2B5EF4-FFF2-40B4-BE49-F238E27FC236}">
                <a16:creationId xmlns:a16="http://schemas.microsoft.com/office/drawing/2014/main" id="{4BB38F9A-07C0-8358-CFF4-A0150AF00C0A}"/>
              </a:ext>
            </a:extLst>
          </p:cNvPr>
          <p:cNvSpPr>
            <a:spLocks noChangeShapeType="1"/>
          </p:cNvSpPr>
          <p:nvPr/>
        </p:nvSpPr>
        <p:spPr bwMode="auto">
          <a:xfrm>
            <a:off x="11798300" y="1708150"/>
            <a:ext cx="0" cy="458787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5">
            <a:extLst>
              <a:ext uri="{FF2B5EF4-FFF2-40B4-BE49-F238E27FC236}">
                <a16:creationId xmlns:a16="http://schemas.microsoft.com/office/drawing/2014/main" id="{55BC7C5E-C740-1959-343E-25D0C6D6D31C}"/>
              </a:ext>
            </a:extLst>
          </p:cNvPr>
          <p:cNvSpPr>
            <a:spLocks noChangeShapeType="1"/>
          </p:cNvSpPr>
          <p:nvPr/>
        </p:nvSpPr>
        <p:spPr bwMode="auto">
          <a:xfrm>
            <a:off x="519113" y="1714500"/>
            <a:ext cx="11285537"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6">
            <a:extLst>
              <a:ext uri="{FF2B5EF4-FFF2-40B4-BE49-F238E27FC236}">
                <a16:creationId xmlns:a16="http://schemas.microsoft.com/office/drawing/2014/main" id="{92298FC1-FC07-E3E3-4AC4-53A7FAB23126}"/>
              </a:ext>
            </a:extLst>
          </p:cNvPr>
          <p:cNvSpPr>
            <a:spLocks noChangeShapeType="1"/>
          </p:cNvSpPr>
          <p:nvPr/>
        </p:nvSpPr>
        <p:spPr bwMode="auto">
          <a:xfrm>
            <a:off x="519113" y="6291263"/>
            <a:ext cx="11285537"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27">
            <a:extLst>
              <a:ext uri="{FF2B5EF4-FFF2-40B4-BE49-F238E27FC236}">
                <a16:creationId xmlns:a16="http://schemas.microsoft.com/office/drawing/2014/main" id="{C3D4B529-AAE8-4ACD-150D-4ED225CF3BDC}"/>
              </a:ext>
            </a:extLst>
          </p:cNvPr>
          <p:cNvSpPr>
            <a:spLocks noChangeArrowheads="1"/>
          </p:cNvSpPr>
          <p:nvPr/>
        </p:nvSpPr>
        <p:spPr bwMode="auto">
          <a:xfrm>
            <a:off x="4384675" y="1708150"/>
            <a:ext cx="142716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70C0"/>
                </a:solidFill>
                <a:effectLst/>
                <a:latin typeface="Calibri" panose="020F0502020204030204" pitchFamily="34" charset="0"/>
              </a:rPr>
              <a:t>Definition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8">
            <a:extLst>
              <a:ext uri="{FF2B5EF4-FFF2-40B4-BE49-F238E27FC236}">
                <a16:creationId xmlns:a16="http://schemas.microsoft.com/office/drawing/2014/main" id="{204E5E28-D40E-B48D-C6D4-9E0EE9459A9B}"/>
              </a:ext>
            </a:extLst>
          </p:cNvPr>
          <p:cNvSpPr>
            <a:spLocks noChangeArrowheads="1"/>
          </p:cNvSpPr>
          <p:nvPr/>
        </p:nvSpPr>
        <p:spPr bwMode="auto">
          <a:xfrm>
            <a:off x="595313" y="1708150"/>
            <a:ext cx="8223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70C0"/>
                </a:solidFill>
                <a:effectLst/>
                <a:latin typeface="Calibri" panose="020F0502020204030204" pitchFamily="34" charset="0"/>
              </a:rPr>
              <a:t>Term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9">
            <a:extLst>
              <a:ext uri="{FF2B5EF4-FFF2-40B4-BE49-F238E27FC236}">
                <a16:creationId xmlns:a16="http://schemas.microsoft.com/office/drawing/2014/main" id="{164CBCC4-0387-54CC-8367-0C1CD90A121E}"/>
              </a:ext>
            </a:extLst>
          </p:cNvPr>
          <p:cNvSpPr>
            <a:spLocks noChangeArrowheads="1"/>
          </p:cNvSpPr>
          <p:nvPr/>
        </p:nvSpPr>
        <p:spPr bwMode="auto">
          <a:xfrm>
            <a:off x="4384675" y="2085975"/>
            <a:ext cx="6967528" cy="54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Nerve cells of the nervous system. Process and transmit electrical and chemical messages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30">
            <a:extLst>
              <a:ext uri="{FF2B5EF4-FFF2-40B4-BE49-F238E27FC236}">
                <a16:creationId xmlns:a16="http://schemas.microsoft.com/office/drawing/2014/main" id="{73DD283C-8CD5-BBF7-184A-E4A7C84D390C}"/>
              </a:ext>
            </a:extLst>
          </p:cNvPr>
          <p:cNvSpPr>
            <a:spLocks noChangeArrowheads="1"/>
          </p:cNvSpPr>
          <p:nvPr/>
        </p:nvSpPr>
        <p:spPr bwMode="auto">
          <a:xfrm>
            <a:off x="595313" y="2085975"/>
            <a:ext cx="716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Neuron</a:t>
            </a:r>
            <a:endParaRPr kumimoji="0" lang="en-US" altLang="en-US" sz="1800" b="1" i="0" u="none" strike="noStrike" cap="none" normalizeH="0" baseline="0" dirty="0">
              <a:ln>
                <a:noFill/>
              </a:ln>
              <a:solidFill>
                <a:schemeClr val="tx1"/>
              </a:solidFill>
              <a:effectLst/>
            </a:endParaRPr>
          </a:p>
        </p:txBody>
      </p:sp>
      <p:sp>
        <p:nvSpPr>
          <p:cNvPr id="34" name="Rectangle 31">
            <a:extLst>
              <a:ext uri="{FF2B5EF4-FFF2-40B4-BE49-F238E27FC236}">
                <a16:creationId xmlns:a16="http://schemas.microsoft.com/office/drawing/2014/main" id="{52C03B31-C44A-1087-94A9-C8CA011E6327}"/>
              </a:ext>
            </a:extLst>
          </p:cNvPr>
          <p:cNvSpPr>
            <a:spLocks noChangeArrowheads="1"/>
          </p:cNvSpPr>
          <p:nvPr/>
        </p:nvSpPr>
        <p:spPr bwMode="auto">
          <a:xfrm>
            <a:off x="4384675" y="2822575"/>
            <a:ext cx="69675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Process in which neighboring neurons communication with one another chemically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32">
            <a:extLst>
              <a:ext uri="{FF2B5EF4-FFF2-40B4-BE49-F238E27FC236}">
                <a16:creationId xmlns:a16="http://schemas.microsoft.com/office/drawing/2014/main" id="{63C7A70C-CA85-34B6-67F7-8C624CFD3391}"/>
              </a:ext>
            </a:extLst>
          </p:cNvPr>
          <p:cNvSpPr>
            <a:spLocks noChangeArrowheads="1"/>
          </p:cNvSpPr>
          <p:nvPr/>
        </p:nvSpPr>
        <p:spPr bwMode="auto">
          <a:xfrm>
            <a:off x="595313" y="2822575"/>
            <a:ext cx="20746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Synaptic transmission</a:t>
            </a:r>
            <a:endParaRPr kumimoji="0" lang="en-US" altLang="en-US" sz="1800" b="1" i="0" u="none" strike="noStrike" cap="none" normalizeH="0" baseline="0" dirty="0">
              <a:ln>
                <a:noFill/>
              </a:ln>
              <a:solidFill>
                <a:schemeClr val="tx1"/>
              </a:solidFill>
              <a:effectLst/>
            </a:endParaRPr>
          </a:p>
        </p:txBody>
      </p:sp>
      <p:sp>
        <p:nvSpPr>
          <p:cNvPr id="36" name="Rectangle 33">
            <a:extLst>
              <a:ext uri="{FF2B5EF4-FFF2-40B4-BE49-F238E27FC236}">
                <a16:creationId xmlns:a16="http://schemas.microsoft.com/office/drawing/2014/main" id="{78DB4F1F-2021-B08C-1078-CA0B040A4ADD}"/>
              </a:ext>
            </a:extLst>
          </p:cNvPr>
          <p:cNvSpPr>
            <a:spLocks noChangeArrowheads="1"/>
          </p:cNvSpPr>
          <p:nvPr/>
        </p:nvSpPr>
        <p:spPr bwMode="auto">
          <a:xfrm>
            <a:off x="4384675" y="3557588"/>
            <a:ext cx="7073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Chemicals that send signals from one neuron to another across the synapse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35">
            <a:extLst>
              <a:ext uri="{FF2B5EF4-FFF2-40B4-BE49-F238E27FC236}">
                <a16:creationId xmlns:a16="http://schemas.microsoft.com/office/drawing/2014/main" id="{24C34D42-E118-44BA-FB3E-60F0DC65C3B0}"/>
              </a:ext>
            </a:extLst>
          </p:cNvPr>
          <p:cNvSpPr>
            <a:spLocks noChangeArrowheads="1"/>
          </p:cNvSpPr>
          <p:nvPr/>
        </p:nvSpPr>
        <p:spPr bwMode="auto">
          <a:xfrm>
            <a:off x="595313" y="3557588"/>
            <a:ext cx="16745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Neurotransmitter</a:t>
            </a:r>
            <a:endParaRPr kumimoji="0" lang="en-US" altLang="en-US" sz="1800" b="1" i="0" u="none" strike="noStrike" cap="none" normalizeH="0" baseline="0" dirty="0">
              <a:ln>
                <a:noFill/>
              </a:ln>
              <a:solidFill>
                <a:schemeClr val="tx1"/>
              </a:solidFill>
              <a:effectLst/>
            </a:endParaRPr>
          </a:p>
        </p:txBody>
      </p:sp>
      <p:sp>
        <p:nvSpPr>
          <p:cNvPr id="39" name="Rectangle 36">
            <a:extLst>
              <a:ext uri="{FF2B5EF4-FFF2-40B4-BE49-F238E27FC236}">
                <a16:creationId xmlns:a16="http://schemas.microsoft.com/office/drawing/2014/main" id="{8F9F7AFD-ED14-FD44-5728-0AA64BC888DC}"/>
              </a:ext>
            </a:extLst>
          </p:cNvPr>
          <p:cNvSpPr>
            <a:spLocks noChangeArrowheads="1"/>
          </p:cNvSpPr>
          <p:nvPr/>
        </p:nvSpPr>
        <p:spPr bwMode="auto">
          <a:xfrm>
            <a:off x="4384675" y="4437063"/>
            <a:ext cx="65408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When a neurotransmitter makes the neuron more likely to fire a signal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37">
            <a:extLst>
              <a:ext uri="{FF2B5EF4-FFF2-40B4-BE49-F238E27FC236}">
                <a16:creationId xmlns:a16="http://schemas.microsoft.com/office/drawing/2014/main" id="{C33E321A-90EA-9A6A-2171-51B5E3716721}"/>
              </a:ext>
            </a:extLst>
          </p:cNvPr>
          <p:cNvSpPr>
            <a:spLocks noChangeArrowheads="1"/>
          </p:cNvSpPr>
          <p:nvPr/>
        </p:nvSpPr>
        <p:spPr bwMode="auto">
          <a:xfrm>
            <a:off x="595313" y="4437063"/>
            <a:ext cx="9376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Excitation</a:t>
            </a:r>
            <a:endParaRPr kumimoji="0" lang="en-US" altLang="en-US" sz="1800" b="1" i="0" u="none" strike="noStrike" cap="none" normalizeH="0" baseline="0" dirty="0">
              <a:ln>
                <a:noFill/>
              </a:ln>
              <a:solidFill>
                <a:schemeClr val="tx1"/>
              </a:solidFill>
              <a:effectLst/>
            </a:endParaRPr>
          </a:p>
        </p:txBody>
      </p:sp>
      <p:sp>
        <p:nvSpPr>
          <p:cNvPr id="41" name="Rectangle 38">
            <a:extLst>
              <a:ext uri="{FF2B5EF4-FFF2-40B4-BE49-F238E27FC236}">
                <a16:creationId xmlns:a16="http://schemas.microsoft.com/office/drawing/2014/main" id="{9D3735EE-CDE4-A720-F0AE-311D81B6ADD0}"/>
              </a:ext>
            </a:extLst>
          </p:cNvPr>
          <p:cNvSpPr>
            <a:spLocks noChangeArrowheads="1"/>
          </p:cNvSpPr>
          <p:nvPr/>
        </p:nvSpPr>
        <p:spPr bwMode="auto">
          <a:xfrm>
            <a:off x="4384675" y="5173663"/>
            <a:ext cx="6442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When a neurotransmitter makes the neuron less likely to fire a signal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39">
            <a:extLst>
              <a:ext uri="{FF2B5EF4-FFF2-40B4-BE49-F238E27FC236}">
                <a16:creationId xmlns:a16="http://schemas.microsoft.com/office/drawing/2014/main" id="{7052904D-3B21-B31A-2E41-8425DAC61C45}"/>
              </a:ext>
            </a:extLst>
          </p:cNvPr>
          <p:cNvSpPr>
            <a:spLocks noChangeArrowheads="1"/>
          </p:cNvSpPr>
          <p:nvPr/>
        </p:nvSpPr>
        <p:spPr bwMode="auto">
          <a:xfrm>
            <a:off x="595313" y="5173663"/>
            <a:ext cx="9265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Inhibition</a:t>
            </a:r>
            <a:endParaRPr kumimoji="0" lang="en-US" altLang="en-US" sz="18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89365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8" grpId="0"/>
      <p:bldP spid="40"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B2272-00DB-FED2-811B-B84E0DB7648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22CCB18-AC06-9C28-F6A7-1B61D87E957B}"/>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408795F2-3A91-1606-56E5-BD751AD43793}"/>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293AAABE-66EE-4E8E-33D3-E6931C5FA4DC}"/>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1661CED2-A461-7046-91AA-7AB3E41DC39D}"/>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0405A15C-D8FA-DBC1-1333-05F56022C159}"/>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
        <p:nvSpPr>
          <p:cNvPr id="8" name="Rectangle 7">
            <a:extLst>
              <a:ext uri="{FF2B5EF4-FFF2-40B4-BE49-F238E27FC236}">
                <a16:creationId xmlns:a16="http://schemas.microsoft.com/office/drawing/2014/main" id="{E91F0B64-64F0-942B-BD2A-609BE0126AB7}"/>
              </a:ext>
            </a:extLst>
          </p:cNvPr>
          <p:cNvSpPr/>
          <p:nvPr/>
        </p:nvSpPr>
        <p:spPr>
          <a:xfrm>
            <a:off x="715512" y="196861"/>
            <a:ext cx="2930376" cy="7100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EXAM GOLD:</a:t>
            </a:r>
          </a:p>
        </p:txBody>
      </p:sp>
      <p:sp>
        <p:nvSpPr>
          <p:cNvPr id="9" name="Rounded Rectangle 7">
            <a:extLst>
              <a:ext uri="{FF2B5EF4-FFF2-40B4-BE49-F238E27FC236}">
                <a16:creationId xmlns:a16="http://schemas.microsoft.com/office/drawing/2014/main" id="{F0178E67-C2D7-3B79-A243-0C2992B1BAC3}"/>
              </a:ext>
            </a:extLst>
          </p:cNvPr>
          <p:cNvSpPr/>
          <p:nvPr/>
        </p:nvSpPr>
        <p:spPr>
          <a:xfrm>
            <a:off x="715513" y="1297459"/>
            <a:ext cx="10986862" cy="4485503"/>
          </a:xfrm>
          <a:prstGeom prst="roundRect">
            <a:avLst/>
          </a:prstGeom>
          <a:noFill/>
          <a:ln w="152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60000"/>
            <a:endParaRPr lang="en-GB" sz="3200">
              <a:solidFill>
                <a:schemeClr val="tx1"/>
              </a:solidFill>
              <a:latin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9923757-3006-1FB7-BA78-4C428FD0AF36}"/>
              </a:ext>
            </a:extLst>
          </p:cNvPr>
          <p:cNvSpPr txBox="1"/>
          <p:nvPr/>
        </p:nvSpPr>
        <p:spPr>
          <a:xfrm>
            <a:off x="902039" y="1693550"/>
            <a:ext cx="10387921" cy="3693319"/>
          </a:xfrm>
          <a:prstGeom prst="rect">
            <a:avLst/>
          </a:prstGeom>
          <a:noFill/>
        </p:spPr>
        <p:txBody>
          <a:bodyPr wrap="square" lIns="91440" tIns="45720" rIns="91440" bIns="45720" rtlCol="0" anchor="t">
            <a:spAutoFit/>
          </a:bodyPr>
          <a:lstStyle/>
          <a:p>
            <a:pPr marL="457200" indent="-457200">
              <a:buFont typeface="Arial"/>
              <a:buChar char="•"/>
            </a:pPr>
            <a:r>
              <a:rPr lang="en-GB" sz="2600" dirty="0">
                <a:ea typeface="+mn-lt"/>
                <a:cs typeface="+mn-lt"/>
              </a:rPr>
              <a:t>You should be able to label neurons and identify different types of neurons. You can prepare for this by practising drawing the neurons and labelling them with specialist terminology. </a:t>
            </a:r>
          </a:p>
          <a:p>
            <a:pPr marL="457200" indent="-457200">
              <a:buFont typeface="Arial"/>
              <a:buChar char="•"/>
            </a:pPr>
            <a:endParaRPr lang="en-GB" sz="2600" dirty="0">
              <a:ea typeface="+mn-lt"/>
              <a:cs typeface="+mn-lt"/>
            </a:endParaRPr>
          </a:p>
          <a:p>
            <a:pPr marL="457200" indent="-457200">
              <a:buFont typeface="Arial"/>
              <a:buChar char="•"/>
            </a:pPr>
            <a:r>
              <a:rPr lang="en-GB" sz="2600" dirty="0">
                <a:ea typeface="+mn-lt"/>
                <a:cs typeface="+mn-lt"/>
              </a:rPr>
              <a:t>Questions can ask you to talk about the structure/role/function of the neurons, so make sure you can outline this for each neuron type. </a:t>
            </a:r>
          </a:p>
          <a:p>
            <a:pPr marL="457200" indent="-457200">
              <a:buFont typeface="Arial"/>
              <a:buChar char="•"/>
            </a:pPr>
            <a:endParaRPr lang="en-GB" sz="2600" dirty="0">
              <a:ea typeface="+mn-lt"/>
              <a:cs typeface="+mn-lt"/>
            </a:endParaRPr>
          </a:p>
          <a:p>
            <a:pPr marL="457200" indent="-457200">
              <a:buFont typeface="Arial"/>
              <a:buChar char="•"/>
            </a:pPr>
            <a:r>
              <a:rPr lang="en-GB" sz="2600" dirty="0">
                <a:ea typeface="+mn-lt"/>
                <a:cs typeface="+mn-lt"/>
              </a:rPr>
              <a:t>You should be able to explain similarities and differences between the neurons. You can do this based on physical structure, or functions. </a:t>
            </a:r>
            <a:endParaRPr lang="en-GB" sz="3200" dirty="0">
              <a:ea typeface="Calibri"/>
              <a:cs typeface="Calibri"/>
            </a:endParaRPr>
          </a:p>
        </p:txBody>
      </p:sp>
    </p:spTree>
    <p:custDataLst>
      <p:tags r:id="rId1"/>
    </p:custDataLst>
    <p:extLst>
      <p:ext uri="{BB962C8B-B14F-4D97-AF65-F5344CB8AC3E}">
        <p14:creationId xmlns:p14="http://schemas.microsoft.com/office/powerpoint/2010/main" val="2664212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FBA16C-FBA1-4E74-A31B-BB7AD78AE9F9}"/>
              </a:ext>
            </a:extLst>
          </p:cNvPr>
          <p:cNvPicPr>
            <a:picLocks noChangeAspect="1"/>
          </p:cNvPicPr>
          <p:nvPr/>
        </p:nvPicPr>
        <p:blipFill>
          <a:blip r:embed="rId2"/>
          <a:stretch>
            <a:fillRect/>
          </a:stretch>
        </p:blipFill>
        <p:spPr>
          <a:xfrm>
            <a:off x="2257106" y="0"/>
            <a:ext cx="7677787" cy="6858000"/>
          </a:xfrm>
          <a:prstGeom prst="rect">
            <a:avLst/>
          </a:prstGeom>
        </p:spPr>
      </p:pic>
      <p:sp>
        <p:nvSpPr>
          <p:cNvPr id="4" name="TextBox 3">
            <a:extLst>
              <a:ext uri="{FF2B5EF4-FFF2-40B4-BE49-F238E27FC236}">
                <a16:creationId xmlns:a16="http://schemas.microsoft.com/office/drawing/2014/main" id="{D4B21BBF-C664-4735-8F2B-F68B35E5CE0D}"/>
              </a:ext>
            </a:extLst>
          </p:cNvPr>
          <p:cNvSpPr txBox="1"/>
          <p:nvPr/>
        </p:nvSpPr>
        <p:spPr>
          <a:xfrm>
            <a:off x="0" y="1872761"/>
            <a:ext cx="1882433" cy="830997"/>
          </a:xfrm>
          <a:prstGeom prst="rect">
            <a:avLst/>
          </a:prstGeom>
          <a:solidFill>
            <a:schemeClr val="tx1"/>
          </a:solidFill>
        </p:spPr>
        <p:txBody>
          <a:bodyPr wrap="square" rtlCol="0">
            <a:spAutoFit/>
          </a:bodyPr>
          <a:lstStyle/>
          <a:p>
            <a:r>
              <a:rPr lang="en-GB" sz="2400" b="1" dirty="0">
                <a:solidFill>
                  <a:schemeClr val="bg2"/>
                </a:solidFill>
              </a:rPr>
              <a:t>Presynaptic neuron</a:t>
            </a:r>
          </a:p>
        </p:txBody>
      </p:sp>
      <p:sp>
        <p:nvSpPr>
          <p:cNvPr id="5" name="TextBox 4">
            <a:extLst>
              <a:ext uri="{FF2B5EF4-FFF2-40B4-BE49-F238E27FC236}">
                <a16:creationId xmlns:a16="http://schemas.microsoft.com/office/drawing/2014/main" id="{67EF9316-36AF-4AE3-9186-22EC274E7C95}"/>
              </a:ext>
            </a:extLst>
          </p:cNvPr>
          <p:cNvSpPr txBox="1"/>
          <p:nvPr/>
        </p:nvSpPr>
        <p:spPr>
          <a:xfrm>
            <a:off x="10262209" y="5080625"/>
            <a:ext cx="1824526" cy="830997"/>
          </a:xfrm>
          <a:prstGeom prst="rect">
            <a:avLst/>
          </a:prstGeom>
          <a:solidFill>
            <a:schemeClr val="tx1"/>
          </a:solidFill>
        </p:spPr>
        <p:txBody>
          <a:bodyPr wrap="square" rtlCol="0">
            <a:spAutoFit/>
          </a:bodyPr>
          <a:lstStyle/>
          <a:p>
            <a:r>
              <a:rPr lang="en-GB" sz="2400" b="1" dirty="0">
                <a:solidFill>
                  <a:schemeClr val="bg2"/>
                </a:solidFill>
              </a:rPr>
              <a:t>Postsynaptic neuron</a:t>
            </a:r>
          </a:p>
        </p:txBody>
      </p:sp>
      <p:sp>
        <p:nvSpPr>
          <p:cNvPr id="6" name="TextBox 5">
            <a:extLst>
              <a:ext uri="{FF2B5EF4-FFF2-40B4-BE49-F238E27FC236}">
                <a16:creationId xmlns:a16="http://schemas.microsoft.com/office/drawing/2014/main" id="{6DEA5407-0974-4053-9D45-AE740D7586BC}"/>
              </a:ext>
            </a:extLst>
          </p:cNvPr>
          <p:cNvSpPr txBox="1"/>
          <p:nvPr/>
        </p:nvSpPr>
        <p:spPr>
          <a:xfrm>
            <a:off x="2389579" y="928860"/>
            <a:ext cx="2481360" cy="830997"/>
          </a:xfrm>
          <a:prstGeom prst="rect">
            <a:avLst/>
          </a:prstGeom>
          <a:solidFill>
            <a:schemeClr val="tx1"/>
          </a:solidFill>
        </p:spPr>
        <p:txBody>
          <a:bodyPr wrap="square" rtlCol="0">
            <a:spAutoFit/>
          </a:bodyPr>
          <a:lstStyle/>
          <a:p>
            <a:r>
              <a:rPr lang="en-GB" sz="2400" b="1" dirty="0">
                <a:solidFill>
                  <a:schemeClr val="bg2"/>
                </a:solidFill>
              </a:rPr>
              <a:t>Axon terminal button</a:t>
            </a:r>
          </a:p>
        </p:txBody>
      </p:sp>
      <p:sp>
        <p:nvSpPr>
          <p:cNvPr id="7" name="TextBox 6">
            <a:extLst>
              <a:ext uri="{FF2B5EF4-FFF2-40B4-BE49-F238E27FC236}">
                <a16:creationId xmlns:a16="http://schemas.microsoft.com/office/drawing/2014/main" id="{186155AE-929C-4F91-B2ED-FCC0F8FCF862}"/>
              </a:ext>
            </a:extLst>
          </p:cNvPr>
          <p:cNvSpPr txBox="1"/>
          <p:nvPr/>
        </p:nvSpPr>
        <p:spPr>
          <a:xfrm>
            <a:off x="8791356" y="4015851"/>
            <a:ext cx="2656176" cy="461665"/>
          </a:xfrm>
          <a:prstGeom prst="rect">
            <a:avLst/>
          </a:prstGeom>
          <a:solidFill>
            <a:schemeClr val="tx1"/>
          </a:solidFill>
        </p:spPr>
        <p:txBody>
          <a:bodyPr wrap="square" rtlCol="0">
            <a:spAutoFit/>
          </a:bodyPr>
          <a:lstStyle/>
          <a:p>
            <a:r>
              <a:rPr lang="en-GB" sz="2400" b="1" dirty="0">
                <a:solidFill>
                  <a:schemeClr val="bg2"/>
                </a:solidFill>
              </a:rPr>
              <a:t>Synaptic gap (cleft)</a:t>
            </a:r>
          </a:p>
        </p:txBody>
      </p:sp>
      <p:sp>
        <p:nvSpPr>
          <p:cNvPr id="8" name="TextBox 7">
            <a:extLst>
              <a:ext uri="{FF2B5EF4-FFF2-40B4-BE49-F238E27FC236}">
                <a16:creationId xmlns:a16="http://schemas.microsoft.com/office/drawing/2014/main" id="{41988ABB-B7D9-4782-8DC8-06CB31EE20D4}"/>
              </a:ext>
            </a:extLst>
          </p:cNvPr>
          <p:cNvSpPr txBox="1"/>
          <p:nvPr/>
        </p:nvSpPr>
        <p:spPr>
          <a:xfrm>
            <a:off x="1929789" y="4389457"/>
            <a:ext cx="2563079" cy="461665"/>
          </a:xfrm>
          <a:prstGeom prst="rect">
            <a:avLst/>
          </a:prstGeom>
          <a:solidFill>
            <a:schemeClr val="tx1"/>
          </a:solidFill>
        </p:spPr>
        <p:txBody>
          <a:bodyPr wrap="square" rtlCol="0">
            <a:spAutoFit/>
          </a:bodyPr>
          <a:lstStyle/>
          <a:p>
            <a:r>
              <a:rPr lang="en-GB" sz="2400" b="1" dirty="0">
                <a:solidFill>
                  <a:schemeClr val="bg2"/>
                </a:solidFill>
              </a:rPr>
              <a:t>Neurotransmitter</a:t>
            </a:r>
          </a:p>
        </p:txBody>
      </p:sp>
      <p:sp>
        <p:nvSpPr>
          <p:cNvPr id="9" name="TextBox 8">
            <a:extLst>
              <a:ext uri="{FF2B5EF4-FFF2-40B4-BE49-F238E27FC236}">
                <a16:creationId xmlns:a16="http://schemas.microsoft.com/office/drawing/2014/main" id="{259E5617-4ABA-4446-9F3B-E553BA3DD8BE}"/>
              </a:ext>
            </a:extLst>
          </p:cNvPr>
          <p:cNvSpPr txBox="1"/>
          <p:nvPr/>
        </p:nvSpPr>
        <p:spPr>
          <a:xfrm>
            <a:off x="2389578" y="2382579"/>
            <a:ext cx="1338359" cy="830997"/>
          </a:xfrm>
          <a:prstGeom prst="rect">
            <a:avLst/>
          </a:prstGeom>
          <a:solidFill>
            <a:schemeClr val="tx1"/>
          </a:solidFill>
        </p:spPr>
        <p:txBody>
          <a:bodyPr wrap="square" rtlCol="0">
            <a:spAutoFit/>
          </a:bodyPr>
          <a:lstStyle/>
          <a:p>
            <a:r>
              <a:rPr lang="en-GB" sz="2400" b="1" dirty="0">
                <a:solidFill>
                  <a:schemeClr val="bg2"/>
                </a:solidFill>
              </a:rPr>
              <a:t>Synaptic vesicle</a:t>
            </a:r>
          </a:p>
        </p:txBody>
      </p:sp>
      <p:sp>
        <p:nvSpPr>
          <p:cNvPr id="10" name="TextBox 9">
            <a:extLst>
              <a:ext uri="{FF2B5EF4-FFF2-40B4-BE49-F238E27FC236}">
                <a16:creationId xmlns:a16="http://schemas.microsoft.com/office/drawing/2014/main" id="{0DA65D56-F6E2-4BA9-B101-64693C71E223}"/>
              </a:ext>
            </a:extLst>
          </p:cNvPr>
          <p:cNvSpPr txBox="1"/>
          <p:nvPr/>
        </p:nvSpPr>
        <p:spPr>
          <a:xfrm>
            <a:off x="3433198" y="5392895"/>
            <a:ext cx="1334917" cy="461665"/>
          </a:xfrm>
          <a:prstGeom prst="rect">
            <a:avLst/>
          </a:prstGeom>
          <a:solidFill>
            <a:schemeClr val="tx1"/>
          </a:solidFill>
        </p:spPr>
        <p:txBody>
          <a:bodyPr wrap="none" rtlCol="0">
            <a:spAutoFit/>
          </a:bodyPr>
          <a:lstStyle/>
          <a:p>
            <a:r>
              <a:rPr lang="en-GB" sz="2400" b="1" dirty="0">
                <a:solidFill>
                  <a:schemeClr val="bg2"/>
                </a:solidFill>
              </a:rPr>
              <a:t>Receptor</a:t>
            </a:r>
          </a:p>
        </p:txBody>
      </p:sp>
      <p:sp>
        <p:nvSpPr>
          <p:cNvPr id="11" name="TextBox 10">
            <a:extLst>
              <a:ext uri="{FF2B5EF4-FFF2-40B4-BE49-F238E27FC236}">
                <a16:creationId xmlns:a16="http://schemas.microsoft.com/office/drawing/2014/main" id="{42333BC3-E251-442D-957E-0591F8429F82}"/>
              </a:ext>
            </a:extLst>
          </p:cNvPr>
          <p:cNvSpPr txBox="1"/>
          <p:nvPr/>
        </p:nvSpPr>
        <p:spPr>
          <a:xfrm>
            <a:off x="6353008" y="6161075"/>
            <a:ext cx="2656176" cy="461665"/>
          </a:xfrm>
          <a:prstGeom prst="rect">
            <a:avLst/>
          </a:prstGeom>
          <a:solidFill>
            <a:schemeClr val="tx1"/>
          </a:solidFill>
        </p:spPr>
        <p:txBody>
          <a:bodyPr wrap="square" rtlCol="0">
            <a:spAutoFit/>
          </a:bodyPr>
          <a:lstStyle/>
          <a:p>
            <a:r>
              <a:rPr lang="en-GB" sz="2400" b="1" dirty="0">
                <a:solidFill>
                  <a:schemeClr val="bg2"/>
                </a:solidFill>
              </a:rPr>
              <a:t>Dendrite</a:t>
            </a:r>
          </a:p>
        </p:txBody>
      </p:sp>
      <p:sp>
        <p:nvSpPr>
          <p:cNvPr id="12" name="TextBox 11">
            <a:extLst>
              <a:ext uri="{FF2B5EF4-FFF2-40B4-BE49-F238E27FC236}">
                <a16:creationId xmlns:a16="http://schemas.microsoft.com/office/drawing/2014/main" id="{DDCFACA9-F5A5-482D-873A-446AB48B8999}"/>
              </a:ext>
            </a:extLst>
          </p:cNvPr>
          <p:cNvSpPr txBox="1"/>
          <p:nvPr/>
        </p:nvSpPr>
        <p:spPr>
          <a:xfrm>
            <a:off x="6536990" y="4427"/>
            <a:ext cx="1751057" cy="461665"/>
          </a:xfrm>
          <a:prstGeom prst="rect">
            <a:avLst/>
          </a:prstGeom>
          <a:solidFill>
            <a:schemeClr val="tx1"/>
          </a:solidFill>
        </p:spPr>
        <p:txBody>
          <a:bodyPr wrap="none" rtlCol="0">
            <a:spAutoFit/>
          </a:bodyPr>
          <a:lstStyle/>
          <a:p>
            <a:r>
              <a:rPr lang="en-GB" sz="2400" b="1" dirty="0">
                <a:solidFill>
                  <a:schemeClr val="bg2"/>
                </a:solidFill>
              </a:rPr>
              <a:t>The synapse</a:t>
            </a:r>
          </a:p>
        </p:txBody>
      </p:sp>
      <p:sp>
        <p:nvSpPr>
          <p:cNvPr id="13" name="Left Brace 12">
            <a:extLst>
              <a:ext uri="{FF2B5EF4-FFF2-40B4-BE49-F238E27FC236}">
                <a16:creationId xmlns:a16="http://schemas.microsoft.com/office/drawing/2014/main" id="{3AE2EC33-A3B4-4D4B-9B97-CCBF359D0B80}"/>
              </a:ext>
            </a:extLst>
          </p:cNvPr>
          <p:cNvSpPr/>
          <p:nvPr/>
        </p:nvSpPr>
        <p:spPr>
          <a:xfrm>
            <a:off x="2020473" y="861645"/>
            <a:ext cx="369105" cy="3385039"/>
          </a:xfrm>
          <a:prstGeom prst="leftBrace">
            <a:avLst/>
          </a:prstGeom>
          <a:ln w="889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Left Brace 14">
            <a:extLst>
              <a:ext uri="{FF2B5EF4-FFF2-40B4-BE49-F238E27FC236}">
                <a16:creationId xmlns:a16="http://schemas.microsoft.com/office/drawing/2014/main" id="{61CC7FBE-A8CD-4D4C-9D04-49CC78274AC6}"/>
              </a:ext>
            </a:extLst>
          </p:cNvPr>
          <p:cNvSpPr/>
          <p:nvPr/>
        </p:nvSpPr>
        <p:spPr>
          <a:xfrm rot="10800000">
            <a:off x="9750339" y="4774222"/>
            <a:ext cx="369105" cy="1443803"/>
          </a:xfrm>
          <a:prstGeom prst="leftBrace">
            <a:avLst/>
          </a:prstGeom>
          <a:ln w="889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9332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7339002-5672-42B1-9E2E-C183BAF72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075" y="0"/>
            <a:ext cx="76882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55E456F-99C0-4C8B-BE41-32D89EEF0EB9}"/>
              </a:ext>
            </a:extLst>
          </p:cNvPr>
          <p:cNvPicPr>
            <a:picLocks noChangeAspect="1"/>
          </p:cNvPicPr>
          <p:nvPr/>
        </p:nvPicPr>
        <p:blipFill>
          <a:blip r:embed="rId3"/>
          <a:stretch>
            <a:fillRect/>
          </a:stretch>
        </p:blipFill>
        <p:spPr>
          <a:xfrm>
            <a:off x="2760277" y="978475"/>
            <a:ext cx="2029108" cy="504895"/>
          </a:xfrm>
          <a:prstGeom prst="rect">
            <a:avLst/>
          </a:prstGeom>
        </p:spPr>
      </p:pic>
      <p:pic>
        <p:nvPicPr>
          <p:cNvPr id="6" name="Picture 5">
            <a:extLst>
              <a:ext uri="{FF2B5EF4-FFF2-40B4-BE49-F238E27FC236}">
                <a16:creationId xmlns:a16="http://schemas.microsoft.com/office/drawing/2014/main" id="{F0F2F1AB-2DAF-4500-A2CB-974733D401A9}"/>
              </a:ext>
            </a:extLst>
          </p:cNvPr>
          <p:cNvPicPr>
            <a:picLocks noChangeAspect="1"/>
          </p:cNvPicPr>
          <p:nvPr/>
        </p:nvPicPr>
        <p:blipFill>
          <a:blip r:embed="rId3"/>
          <a:stretch>
            <a:fillRect/>
          </a:stretch>
        </p:blipFill>
        <p:spPr>
          <a:xfrm>
            <a:off x="2479430" y="2461844"/>
            <a:ext cx="950077" cy="729764"/>
          </a:xfrm>
          <a:prstGeom prst="rect">
            <a:avLst/>
          </a:prstGeom>
        </p:spPr>
      </p:pic>
      <p:pic>
        <p:nvPicPr>
          <p:cNvPr id="7" name="Picture 6">
            <a:extLst>
              <a:ext uri="{FF2B5EF4-FFF2-40B4-BE49-F238E27FC236}">
                <a16:creationId xmlns:a16="http://schemas.microsoft.com/office/drawing/2014/main" id="{F8687A0E-C5F3-42D2-8919-3C8C8D075786}"/>
              </a:ext>
            </a:extLst>
          </p:cNvPr>
          <p:cNvPicPr>
            <a:picLocks noChangeAspect="1"/>
          </p:cNvPicPr>
          <p:nvPr/>
        </p:nvPicPr>
        <p:blipFill>
          <a:blip r:embed="rId3"/>
          <a:stretch>
            <a:fillRect/>
          </a:stretch>
        </p:blipFill>
        <p:spPr>
          <a:xfrm>
            <a:off x="2348053" y="4528038"/>
            <a:ext cx="2029108" cy="371808"/>
          </a:xfrm>
          <a:prstGeom prst="rect">
            <a:avLst/>
          </a:prstGeom>
        </p:spPr>
      </p:pic>
      <p:pic>
        <p:nvPicPr>
          <p:cNvPr id="8" name="Picture 7">
            <a:extLst>
              <a:ext uri="{FF2B5EF4-FFF2-40B4-BE49-F238E27FC236}">
                <a16:creationId xmlns:a16="http://schemas.microsoft.com/office/drawing/2014/main" id="{404E4A30-73EF-4869-B710-910AACB8DB0B}"/>
              </a:ext>
            </a:extLst>
          </p:cNvPr>
          <p:cNvPicPr>
            <a:picLocks noChangeAspect="1"/>
          </p:cNvPicPr>
          <p:nvPr/>
        </p:nvPicPr>
        <p:blipFill>
          <a:blip r:embed="rId3"/>
          <a:stretch>
            <a:fillRect/>
          </a:stretch>
        </p:blipFill>
        <p:spPr>
          <a:xfrm>
            <a:off x="5830314" y="6137032"/>
            <a:ext cx="3419193" cy="371808"/>
          </a:xfrm>
          <a:prstGeom prst="rect">
            <a:avLst/>
          </a:prstGeom>
        </p:spPr>
      </p:pic>
      <p:pic>
        <p:nvPicPr>
          <p:cNvPr id="9" name="Picture 8">
            <a:extLst>
              <a:ext uri="{FF2B5EF4-FFF2-40B4-BE49-F238E27FC236}">
                <a16:creationId xmlns:a16="http://schemas.microsoft.com/office/drawing/2014/main" id="{240B8AF1-C948-48B9-A8FC-73B9F9BFCFAE}"/>
              </a:ext>
            </a:extLst>
          </p:cNvPr>
          <p:cNvPicPr>
            <a:picLocks noChangeAspect="1"/>
          </p:cNvPicPr>
          <p:nvPr/>
        </p:nvPicPr>
        <p:blipFill>
          <a:blip r:embed="rId3"/>
          <a:stretch>
            <a:fillRect/>
          </a:stretch>
        </p:blipFill>
        <p:spPr>
          <a:xfrm>
            <a:off x="8772808" y="3982919"/>
            <a:ext cx="1071140" cy="615458"/>
          </a:xfrm>
          <a:prstGeom prst="rect">
            <a:avLst/>
          </a:prstGeom>
        </p:spPr>
      </p:pic>
      <p:pic>
        <p:nvPicPr>
          <p:cNvPr id="10" name="Picture 9">
            <a:extLst>
              <a:ext uri="{FF2B5EF4-FFF2-40B4-BE49-F238E27FC236}">
                <a16:creationId xmlns:a16="http://schemas.microsoft.com/office/drawing/2014/main" id="{84C53420-7C80-43FA-BF5B-AC991346D041}"/>
              </a:ext>
            </a:extLst>
          </p:cNvPr>
          <p:cNvPicPr>
            <a:picLocks noChangeAspect="1"/>
          </p:cNvPicPr>
          <p:nvPr/>
        </p:nvPicPr>
        <p:blipFill>
          <a:blip r:embed="rId3"/>
          <a:stretch>
            <a:fillRect/>
          </a:stretch>
        </p:blipFill>
        <p:spPr>
          <a:xfrm>
            <a:off x="8048908" y="1278246"/>
            <a:ext cx="1795039" cy="615458"/>
          </a:xfrm>
          <a:prstGeom prst="rect">
            <a:avLst/>
          </a:prstGeom>
        </p:spPr>
      </p:pic>
      <p:pic>
        <p:nvPicPr>
          <p:cNvPr id="11" name="Picture 10">
            <a:extLst>
              <a:ext uri="{FF2B5EF4-FFF2-40B4-BE49-F238E27FC236}">
                <a16:creationId xmlns:a16="http://schemas.microsoft.com/office/drawing/2014/main" id="{9F23D574-CFFF-4AAC-80F7-7237F7C74CED}"/>
              </a:ext>
            </a:extLst>
          </p:cNvPr>
          <p:cNvPicPr>
            <a:picLocks noChangeAspect="1"/>
          </p:cNvPicPr>
          <p:nvPr/>
        </p:nvPicPr>
        <p:blipFill>
          <a:blip r:embed="rId3"/>
          <a:stretch>
            <a:fillRect/>
          </a:stretch>
        </p:blipFill>
        <p:spPr>
          <a:xfrm>
            <a:off x="8325611" y="1585975"/>
            <a:ext cx="1613727" cy="615458"/>
          </a:xfrm>
          <a:prstGeom prst="rect">
            <a:avLst/>
          </a:prstGeom>
        </p:spPr>
      </p:pic>
      <p:pic>
        <p:nvPicPr>
          <p:cNvPr id="12" name="Picture 11">
            <a:extLst>
              <a:ext uri="{FF2B5EF4-FFF2-40B4-BE49-F238E27FC236}">
                <a16:creationId xmlns:a16="http://schemas.microsoft.com/office/drawing/2014/main" id="{262D1383-9FE4-4A56-AFD8-D861316203C2}"/>
              </a:ext>
            </a:extLst>
          </p:cNvPr>
          <p:cNvPicPr>
            <a:picLocks noChangeAspect="1"/>
          </p:cNvPicPr>
          <p:nvPr/>
        </p:nvPicPr>
        <p:blipFill>
          <a:blip r:embed="rId4"/>
          <a:stretch>
            <a:fillRect/>
          </a:stretch>
        </p:blipFill>
        <p:spPr>
          <a:xfrm>
            <a:off x="3362607" y="5413601"/>
            <a:ext cx="1165431" cy="466790"/>
          </a:xfrm>
          <a:prstGeom prst="rect">
            <a:avLst/>
          </a:prstGeom>
        </p:spPr>
      </p:pic>
      <p:pic>
        <p:nvPicPr>
          <p:cNvPr id="14" name="Picture 13">
            <a:extLst>
              <a:ext uri="{FF2B5EF4-FFF2-40B4-BE49-F238E27FC236}">
                <a16:creationId xmlns:a16="http://schemas.microsoft.com/office/drawing/2014/main" id="{2103C973-D715-42D1-A552-B6D053076B1F}"/>
              </a:ext>
            </a:extLst>
          </p:cNvPr>
          <p:cNvPicPr>
            <a:picLocks noChangeAspect="1"/>
          </p:cNvPicPr>
          <p:nvPr/>
        </p:nvPicPr>
        <p:blipFill>
          <a:blip r:embed="rId4"/>
          <a:stretch>
            <a:fillRect/>
          </a:stretch>
        </p:blipFill>
        <p:spPr>
          <a:xfrm>
            <a:off x="3798277" y="5758962"/>
            <a:ext cx="1383323" cy="256244"/>
          </a:xfrm>
          <a:prstGeom prst="rect">
            <a:avLst/>
          </a:prstGeom>
        </p:spPr>
      </p:pic>
      <p:pic>
        <p:nvPicPr>
          <p:cNvPr id="15" name="Picture 14">
            <a:extLst>
              <a:ext uri="{FF2B5EF4-FFF2-40B4-BE49-F238E27FC236}">
                <a16:creationId xmlns:a16="http://schemas.microsoft.com/office/drawing/2014/main" id="{BBA4E6A2-6BD4-4DCF-BDE7-2552B23A828E}"/>
              </a:ext>
            </a:extLst>
          </p:cNvPr>
          <p:cNvPicPr>
            <a:picLocks noChangeAspect="1"/>
          </p:cNvPicPr>
          <p:nvPr/>
        </p:nvPicPr>
        <p:blipFill>
          <a:blip r:embed="rId5"/>
          <a:stretch>
            <a:fillRect/>
          </a:stretch>
        </p:blipFill>
        <p:spPr>
          <a:xfrm>
            <a:off x="6641055" y="158634"/>
            <a:ext cx="2305372" cy="386490"/>
          </a:xfrm>
          <a:prstGeom prst="rect">
            <a:avLst/>
          </a:prstGeom>
        </p:spPr>
      </p:pic>
    </p:spTree>
    <p:extLst>
      <p:ext uri="{BB962C8B-B14F-4D97-AF65-F5344CB8AC3E}">
        <p14:creationId xmlns:p14="http://schemas.microsoft.com/office/powerpoint/2010/main" val="1181381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ACF9-172F-17F3-56B6-D713DD5CCC7B}"/>
              </a:ext>
            </a:extLst>
          </p:cNvPr>
          <p:cNvSpPr>
            <a:spLocks noGrp="1"/>
          </p:cNvSpPr>
          <p:nvPr>
            <p:ph type="title"/>
          </p:nvPr>
        </p:nvSpPr>
        <p:spPr/>
        <p:txBody>
          <a:bodyPr/>
          <a:lstStyle/>
          <a:p>
            <a:r>
              <a:rPr lang="en-US" dirty="0"/>
              <a:t>Synaptic transmission – match the terms on your diagrams to the definitions</a:t>
            </a:r>
          </a:p>
        </p:txBody>
      </p:sp>
      <p:pic>
        <p:nvPicPr>
          <p:cNvPr id="4" name="Picture 3">
            <a:extLst>
              <a:ext uri="{FF2B5EF4-FFF2-40B4-BE49-F238E27FC236}">
                <a16:creationId xmlns:a16="http://schemas.microsoft.com/office/drawing/2014/main" id="{252F6C4A-35B4-0C9C-9AEE-C70758A0E606}"/>
              </a:ext>
            </a:extLst>
          </p:cNvPr>
          <p:cNvPicPr>
            <a:picLocks noChangeAspect="1"/>
          </p:cNvPicPr>
          <p:nvPr/>
        </p:nvPicPr>
        <p:blipFill>
          <a:blip r:embed="rId2"/>
          <a:stretch>
            <a:fillRect/>
          </a:stretch>
        </p:blipFill>
        <p:spPr>
          <a:xfrm>
            <a:off x="77099" y="1862254"/>
            <a:ext cx="11987745" cy="4103648"/>
          </a:xfrm>
          <a:prstGeom prst="rect">
            <a:avLst/>
          </a:prstGeom>
        </p:spPr>
      </p:pic>
    </p:spTree>
    <p:extLst>
      <p:ext uri="{BB962C8B-B14F-4D97-AF65-F5344CB8AC3E}">
        <p14:creationId xmlns:p14="http://schemas.microsoft.com/office/powerpoint/2010/main" val="249554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synaptic cleft/gap </a:t>
            </a:r>
            <a:r>
              <a:rPr lang="en-GB" dirty="0">
                <a:solidFill>
                  <a:srgbClr val="0070C0"/>
                </a:solidFill>
              </a:rPr>
              <a:t>(0.00000002 cm!)</a:t>
            </a:r>
            <a:endParaRPr lang="en-GB" dirty="0"/>
          </a:p>
        </p:txBody>
      </p:sp>
      <p:pic>
        <p:nvPicPr>
          <p:cNvPr id="4" name="Google Shape;108;p22">
            <a:extLst>
              <a:ext uri="{FF2B5EF4-FFF2-40B4-BE49-F238E27FC236}">
                <a16:creationId xmlns:a16="http://schemas.microsoft.com/office/drawing/2014/main" id="{0E8765AB-CF51-2194-B610-E2B4609CD6A9}"/>
              </a:ext>
            </a:extLst>
          </p:cNvPr>
          <p:cNvPicPr preferRelativeResize="0"/>
          <p:nvPr/>
        </p:nvPicPr>
        <p:blipFill>
          <a:blip r:embed="rId2">
            <a:alphaModFix/>
          </a:blip>
          <a:stretch>
            <a:fillRect/>
          </a:stretch>
        </p:blipFill>
        <p:spPr>
          <a:xfrm>
            <a:off x="0" y="1383228"/>
            <a:ext cx="4881326" cy="2617618"/>
          </a:xfrm>
          <a:prstGeom prst="rect">
            <a:avLst/>
          </a:prstGeom>
          <a:solidFill>
            <a:schemeClr val="tx1">
              <a:lumMod val="95000"/>
            </a:schemeClr>
          </a:solidFill>
          <a:ln>
            <a:noFill/>
          </a:ln>
        </p:spPr>
      </p:pic>
      <p:sp>
        <p:nvSpPr>
          <p:cNvPr id="6" name="Google Shape;110;p22">
            <a:extLst>
              <a:ext uri="{FF2B5EF4-FFF2-40B4-BE49-F238E27FC236}">
                <a16:creationId xmlns:a16="http://schemas.microsoft.com/office/drawing/2014/main" id="{889712E0-CBA1-6208-F3C6-771C848D49E3}"/>
              </a:ext>
            </a:extLst>
          </p:cNvPr>
          <p:cNvSpPr/>
          <p:nvPr/>
        </p:nvSpPr>
        <p:spPr>
          <a:xfrm>
            <a:off x="5001658" y="1325564"/>
            <a:ext cx="2309016" cy="1325563"/>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GB" dirty="0">
                <a:solidFill>
                  <a:schemeClr val="bg1"/>
                </a:solidFill>
              </a:rPr>
              <a:t>Synaptic Gap</a:t>
            </a:r>
            <a:endParaRPr dirty="0">
              <a:solidFill>
                <a:schemeClr val="bg1"/>
              </a:solidFill>
            </a:endParaRPr>
          </a:p>
        </p:txBody>
      </p:sp>
      <p:sp>
        <p:nvSpPr>
          <p:cNvPr id="3" name="TextBox 2">
            <a:extLst>
              <a:ext uri="{FF2B5EF4-FFF2-40B4-BE49-F238E27FC236}">
                <a16:creationId xmlns:a16="http://schemas.microsoft.com/office/drawing/2014/main" id="{3CC90F29-4814-4387-7066-E1C2D08D78CF}"/>
              </a:ext>
            </a:extLst>
          </p:cNvPr>
          <p:cNvSpPr txBox="1"/>
          <p:nvPr/>
        </p:nvSpPr>
        <p:spPr>
          <a:xfrm>
            <a:off x="167791" y="4360804"/>
            <a:ext cx="11856417" cy="1815882"/>
          </a:xfrm>
          <a:prstGeom prst="rect">
            <a:avLst/>
          </a:prstGeom>
          <a:noFill/>
        </p:spPr>
        <p:txBody>
          <a:bodyPr wrap="square" rtlCol="0">
            <a:spAutoFit/>
          </a:bodyPr>
          <a:lstStyle/>
          <a:p>
            <a:pPr marL="457200" indent="-457200">
              <a:buFont typeface="Arial" panose="020B0604020202020204" pitchFamily="34" charset="0"/>
              <a:buChar char="•"/>
            </a:pPr>
            <a:r>
              <a:rPr lang="en-GB" sz="2800" b="1" dirty="0">
                <a:solidFill>
                  <a:srgbClr val="0070C0"/>
                </a:solidFill>
              </a:rPr>
              <a:t>Neurotransmitters </a:t>
            </a:r>
            <a:r>
              <a:rPr lang="en-GB" sz="2800" b="1" i="1" dirty="0">
                <a:solidFill>
                  <a:srgbClr val="FF0000"/>
                </a:solidFill>
              </a:rPr>
              <a:t>diffuse</a:t>
            </a:r>
            <a:r>
              <a:rPr lang="en-GB" sz="2800" b="1" dirty="0">
                <a:solidFill>
                  <a:srgbClr val="0070C0"/>
                </a:solidFill>
              </a:rPr>
              <a:t> across this gap from the </a:t>
            </a:r>
            <a:r>
              <a:rPr lang="en-GB" sz="2800" b="1" i="1" dirty="0">
                <a:solidFill>
                  <a:srgbClr val="FF0000"/>
                </a:solidFill>
              </a:rPr>
              <a:t>presynaptic</a:t>
            </a:r>
            <a:r>
              <a:rPr lang="en-GB" sz="2800" b="1" i="1" dirty="0">
                <a:solidFill>
                  <a:srgbClr val="0070C0"/>
                </a:solidFill>
              </a:rPr>
              <a:t> </a:t>
            </a:r>
            <a:r>
              <a:rPr lang="en-GB" sz="2800" b="1" dirty="0">
                <a:solidFill>
                  <a:srgbClr val="0070C0"/>
                </a:solidFill>
              </a:rPr>
              <a:t>to the </a:t>
            </a:r>
            <a:r>
              <a:rPr lang="en-GB" sz="2800" b="1" i="1" dirty="0">
                <a:solidFill>
                  <a:srgbClr val="FF0000"/>
                </a:solidFill>
              </a:rPr>
              <a:t>postsynaptic</a:t>
            </a:r>
            <a:r>
              <a:rPr lang="en-GB" sz="2800" b="1" i="1" dirty="0">
                <a:solidFill>
                  <a:srgbClr val="0070C0"/>
                </a:solidFill>
              </a:rPr>
              <a:t> </a:t>
            </a:r>
            <a:r>
              <a:rPr lang="en-GB" sz="2800" b="1" dirty="0">
                <a:solidFill>
                  <a:srgbClr val="0070C0"/>
                </a:solidFill>
              </a:rPr>
              <a:t>neuron</a:t>
            </a:r>
          </a:p>
          <a:p>
            <a:pPr marL="457200" indent="-457200">
              <a:buFont typeface="Arial" panose="020B0604020202020204" pitchFamily="34" charset="0"/>
              <a:buChar char="•"/>
            </a:pPr>
            <a:r>
              <a:rPr lang="en-GB" sz="2800" dirty="0">
                <a:solidFill>
                  <a:schemeClr val="bg1"/>
                </a:solidFill>
              </a:rPr>
              <a:t>NTs are released from the axon terminal (buttons) of the presynaptic neuron</a:t>
            </a:r>
          </a:p>
          <a:p>
            <a:pPr marL="457200" indent="-457200">
              <a:buFont typeface="Arial" panose="020B0604020202020204" pitchFamily="34" charset="0"/>
              <a:buChar char="•"/>
            </a:pPr>
            <a:r>
              <a:rPr lang="en-GB" sz="2800" b="1" dirty="0">
                <a:solidFill>
                  <a:srgbClr val="0070C0"/>
                </a:solidFill>
              </a:rPr>
              <a:t>They </a:t>
            </a:r>
            <a:r>
              <a:rPr lang="en-GB" sz="2800" b="1" i="1" dirty="0">
                <a:solidFill>
                  <a:srgbClr val="FF0000"/>
                </a:solidFill>
              </a:rPr>
              <a:t>bind</a:t>
            </a:r>
            <a:r>
              <a:rPr lang="en-GB" sz="2800" b="1" i="1" dirty="0">
                <a:solidFill>
                  <a:srgbClr val="0070C0"/>
                </a:solidFill>
              </a:rPr>
              <a:t> </a:t>
            </a:r>
            <a:r>
              <a:rPr lang="en-GB" sz="2800" b="1" dirty="0">
                <a:solidFill>
                  <a:srgbClr val="0070C0"/>
                </a:solidFill>
              </a:rPr>
              <a:t>to receptor cells on the dendrites of the post-synaptic neuron</a:t>
            </a:r>
          </a:p>
        </p:txBody>
      </p:sp>
      <p:pic>
        <p:nvPicPr>
          <p:cNvPr id="7" name="Google Shape;108;p22">
            <a:extLst>
              <a:ext uri="{FF2B5EF4-FFF2-40B4-BE49-F238E27FC236}">
                <a16:creationId xmlns:a16="http://schemas.microsoft.com/office/drawing/2014/main" id="{477B9D3F-31A9-E97F-2EAF-F256DF31B7D9}"/>
              </a:ext>
            </a:extLst>
          </p:cNvPr>
          <p:cNvPicPr preferRelativeResize="0"/>
          <p:nvPr/>
        </p:nvPicPr>
        <p:blipFill>
          <a:blip r:embed="rId2">
            <a:alphaModFix/>
          </a:blip>
          <a:stretch>
            <a:fillRect/>
          </a:stretch>
        </p:blipFill>
        <p:spPr>
          <a:xfrm>
            <a:off x="7310674" y="1383228"/>
            <a:ext cx="4881326" cy="2617618"/>
          </a:xfrm>
          <a:prstGeom prst="rect">
            <a:avLst/>
          </a:prstGeom>
          <a:solidFill>
            <a:schemeClr val="tx1">
              <a:lumMod val="95000"/>
            </a:schemeClr>
          </a:solidFill>
          <a:ln>
            <a:noFill/>
          </a:ln>
        </p:spPr>
      </p:pic>
      <p:sp>
        <p:nvSpPr>
          <p:cNvPr id="8" name="Google Shape;110;p22">
            <a:extLst>
              <a:ext uri="{FF2B5EF4-FFF2-40B4-BE49-F238E27FC236}">
                <a16:creationId xmlns:a16="http://schemas.microsoft.com/office/drawing/2014/main" id="{80F647B2-9CDE-507B-7E07-13135197A51C}"/>
              </a:ext>
            </a:extLst>
          </p:cNvPr>
          <p:cNvSpPr/>
          <p:nvPr/>
        </p:nvSpPr>
        <p:spPr>
          <a:xfrm>
            <a:off x="5001658" y="2651127"/>
            <a:ext cx="2309016" cy="1325563"/>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GB" dirty="0">
                <a:solidFill>
                  <a:schemeClr val="bg1"/>
                </a:solidFill>
              </a:rPr>
              <a:t>Neurotransmitters</a:t>
            </a:r>
            <a:endParaRPr dirty="0">
              <a:solidFill>
                <a:schemeClr val="bg1"/>
              </a:solidFill>
            </a:endParaRPr>
          </a:p>
        </p:txBody>
      </p:sp>
      <p:sp>
        <p:nvSpPr>
          <p:cNvPr id="9" name="TextBox 8">
            <a:extLst>
              <a:ext uri="{FF2B5EF4-FFF2-40B4-BE49-F238E27FC236}">
                <a16:creationId xmlns:a16="http://schemas.microsoft.com/office/drawing/2014/main" id="{1ED148FE-C0A8-48BB-ACFF-68A336BD0BDA}"/>
              </a:ext>
            </a:extLst>
          </p:cNvPr>
          <p:cNvSpPr txBox="1"/>
          <p:nvPr/>
        </p:nvSpPr>
        <p:spPr>
          <a:xfrm>
            <a:off x="1499446" y="1090045"/>
            <a:ext cx="2923085" cy="461665"/>
          </a:xfrm>
          <a:prstGeom prst="rect">
            <a:avLst/>
          </a:prstGeom>
          <a:solidFill>
            <a:schemeClr val="tx1"/>
          </a:solidFill>
        </p:spPr>
        <p:txBody>
          <a:bodyPr wrap="square" rtlCol="0">
            <a:spAutoFit/>
          </a:bodyPr>
          <a:lstStyle/>
          <a:p>
            <a:r>
              <a:rPr lang="en-GB" sz="2400" b="1" dirty="0">
                <a:solidFill>
                  <a:schemeClr val="bg2"/>
                </a:solidFill>
              </a:rPr>
              <a:t>Presynaptic neuron</a:t>
            </a:r>
          </a:p>
        </p:txBody>
      </p:sp>
      <p:sp>
        <p:nvSpPr>
          <p:cNvPr id="10" name="TextBox 9">
            <a:extLst>
              <a:ext uri="{FF2B5EF4-FFF2-40B4-BE49-F238E27FC236}">
                <a16:creationId xmlns:a16="http://schemas.microsoft.com/office/drawing/2014/main" id="{2BA7D78A-4DB1-43C5-84F8-1A5653E4DBBF}"/>
              </a:ext>
            </a:extLst>
          </p:cNvPr>
          <p:cNvSpPr txBox="1"/>
          <p:nvPr/>
        </p:nvSpPr>
        <p:spPr>
          <a:xfrm>
            <a:off x="8930453" y="1123564"/>
            <a:ext cx="2997949" cy="461665"/>
          </a:xfrm>
          <a:prstGeom prst="rect">
            <a:avLst/>
          </a:prstGeom>
          <a:solidFill>
            <a:schemeClr val="tx1"/>
          </a:solidFill>
        </p:spPr>
        <p:txBody>
          <a:bodyPr wrap="square" rtlCol="0">
            <a:spAutoFit/>
          </a:bodyPr>
          <a:lstStyle/>
          <a:p>
            <a:r>
              <a:rPr lang="en-GB" sz="2400" b="1" dirty="0">
                <a:solidFill>
                  <a:schemeClr val="bg2"/>
                </a:solidFill>
              </a:rPr>
              <a:t>Postsynaptic neuron</a:t>
            </a:r>
          </a:p>
        </p:txBody>
      </p:sp>
    </p:spTree>
    <p:extLst>
      <p:ext uri="{BB962C8B-B14F-4D97-AF65-F5344CB8AC3E}">
        <p14:creationId xmlns:p14="http://schemas.microsoft.com/office/powerpoint/2010/main" val="223242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2-Minute Neuroscience: Synaptic Transmission">
            <a:hlinkClick r:id="" action="ppaction://media"/>
            <a:extLst>
              <a:ext uri="{FF2B5EF4-FFF2-40B4-BE49-F238E27FC236}">
                <a16:creationId xmlns:a16="http://schemas.microsoft.com/office/drawing/2014/main" id="{3E5394EA-DD02-4475-B685-A1F5B4A82297}"/>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80443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pPr marL="0" algn="ctr"/>
            <a:r>
              <a:rPr lang="en-GB"/>
              <a:t>Synaptic Transmission</a:t>
            </a:r>
            <a:endParaRPr/>
          </a:p>
        </p:txBody>
      </p:sp>
      <p:pic>
        <p:nvPicPr>
          <p:cNvPr id="95" name="Google Shape;95;p17" descr="In my 2-Minute Neuroscience videos I simplistically explain neuroscience topics in 2 minutes or less. In this video, I discuss synaptic transmission. I describe the synapse, synaptic cleft, release of neurotransmitter and its interaction with receptors, and the ways neurotransmitter is cleared from the synaptic cleft.&#10;&#10;For more neuroscience articles, videos, and a complete neuroscience glossary, check out my website at www.neuroscientificallychallenged.com !&#10;&#10;TRANSCRIPT:&#10;&#10;Welcome to 2 minute neuroscience, where I simplistically explain neuroscience topics in 2 minutes or less. In this installment I will discuss synaptic transmission.&#10;&#10;Most communication between neurons occurs at a specialized structure called a synapse. A synapse is an area where two neurons come close enough to one another that they are able to pass chemical signals from one cell to another. The neurons are not actually connected, but are separated by a microscopically small space called the synaptic cleft. The cleft is less than 40 nanometers wide; by comparison a human hair is about 75,000 nanometers.&#10;&#10;The neuron where the signal is initiated is called the presynaptic neuron, while the neuron that receives the signal is called the postsynaptic neuron. In the presynaptic neuron, there are chemical signals called neurotransmitters that are packaged into small sacs called vesicles. Each vesicle can contain thousands of neurotransmitter molecules. When the presynaptic neuron is excited by an electrical signal called an action potential it causes these vesicles to fuse with the presynaptic membrane and release their contents into the synaptic cleft. &#10;&#10;Once they are in the synaptic cleft, neurotransmitters interact with receptors on the postsynaptic membrane. They bind to these receptors and can cause an action to occur in the postsynaptic cell as a result. This action may involve increasing the likelihood that the postsynaptic cell will become activated and itself fire an action potential, or decreasing it (inhibition). &#10;&#10;Eventually, the neurotransmitter molecules must be cleared from the synaptic cleft. Some of them will simply drift away in a process called diffusion. In some cases, the neurotransmitter is taken back up into the presynaptic neuron in a process called reuptake. Once back inside the presynaptic neuron, the neurotransmitter can be recycled and reused. In other cases, enzymes break down the neurotransmitter within the synapse. Then the component parts can be sent back into the presynaptic neuron to make more neurotransmitter." title="2-Minute Neuroscience: Synaptic Transmission">
            <a:hlinkClick r:id="rId3"/>
          </p:cNvPr>
          <p:cNvPicPr preferRelativeResize="0"/>
          <p:nvPr/>
        </p:nvPicPr>
        <p:blipFill>
          <a:blip r:embed="rId4">
            <a:alphaModFix/>
          </a:blip>
          <a:stretch>
            <a:fillRect/>
          </a:stretch>
        </p:blipFill>
        <p:spPr>
          <a:xfrm>
            <a:off x="0" y="0"/>
            <a:ext cx="12192000" cy="68579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E3DF1-39F1-6F01-23CA-937CEC8F3BE9}"/>
              </a:ext>
            </a:extLst>
          </p:cNvPr>
          <p:cNvSpPr>
            <a:spLocks noGrp="1"/>
          </p:cNvSpPr>
          <p:nvPr>
            <p:ph type="title"/>
          </p:nvPr>
        </p:nvSpPr>
        <p:spPr/>
        <p:txBody>
          <a:bodyPr/>
          <a:lstStyle/>
          <a:p>
            <a:r>
              <a:rPr lang="en-US" dirty="0"/>
              <a:t>Synaptic transmission</a:t>
            </a:r>
          </a:p>
        </p:txBody>
      </p:sp>
      <p:sp>
        <p:nvSpPr>
          <p:cNvPr id="3" name="Content Placeholder 2">
            <a:extLst>
              <a:ext uri="{FF2B5EF4-FFF2-40B4-BE49-F238E27FC236}">
                <a16:creationId xmlns:a16="http://schemas.microsoft.com/office/drawing/2014/main" id="{A70A58CB-C206-9DC9-CB11-F35E56AD05B9}"/>
              </a:ext>
            </a:extLst>
          </p:cNvPr>
          <p:cNvSpPr>
            <a:spLocks noGrp="1"/>
          </p:cNvSpPr>
          <p:nvPr>
            <p:ph idx="1"/>
          </p:nvPr>
        </p:nvSpPr>
        <p:spPr>
          <a:xfrm>
            <a:off x="274320" y="1548810"/>
            <a:ext cx="11722608" cy="5144597"/>
          </a:xfrm>
        </p:spPr>
        <p:txBody>
          <a:bodyPr>
            <a:normAutofit/>
          </a:bodyPr>
          <a:lstStyle/>
          <a:p>
            <a:r>
              <a:rPr lang="en-US" b="1" dirty="0">
                <a:solidFill>
                  <a:srgbClr val="0070C0"/>
                </a:solidFill>
              </a:rPr>
              <a:t>Synaptic transmission is a process where </a:t>
            </a:r>
            <a:r>
              <a:rPr lang="en-US" b="1" i="1" dirty="0">
                <a:solidFill>
                  <a:srgbClr val="FF0000"/>
                </a:solidFill>
              </a:rPr>
              <a:t>neurons</a:t>
            </a:r>
            <a:r>
              <a:rPr lang="en-US" b="1" dirty="0">
                <a:solidFill>
                  <a:srgbClr val="0070C0"/>
                </a:solidFill>
              </a:rPr>
              <a:t> communicate with each other.</a:t>
            </a:r>
          </a:p>
          <a:p>
            <a:r>
              <a:rPr lang="en-US" dirty="0"/>
              <a:t>It occurs at the </a:t>
            </a:r>
            <a:r>
              <a:rPr lang="en-US" b="1" i="1" dirty="0">
                <a:solidFill>
                  <a:srgbClr val="FF0000"/>
                </a:solidFill>
              </a:rPr>
              <a:t>synapse</a:t>
            </a:r>
            <a:r>
              <a:rPr lang="en-US" dirty="0"/>
              <a:t>, which is the </a:t>
            </a:r>
            <a:r>
              <a:rPr lang="en-US" b="1" i="1" dirty="0">
                <a:solidFill>
                  <a:srgbClr val="FF0000"/>
                </a:solidFill>
              </a:rPr>
              <a:t>gap</a:t>
            </a:r>
            <a:r>
              <a:rPr lang="en-US" dirty="0"/>
              <a:t> between two neurons (or between a neuron and a </a:t>
            </a:r>
            <a:r>
              <a:rPr lang="en-US" b="1" i="1" dirty="0">
                <a:solidFill>
                  <a:srgbClr val="FF0000"/>
                </a:solidFill>
              </a:rPr>
              <a:t>muscle/gland</a:t>
            </a:r>
            <a:r>
              <a:rPr lang="en-US" dirty="0"/>
              <a:t>).</a:t>
            </a:r>
          </a:p>
          <a:p>
            <a:r>
              <a:rPr lang="en-US" b="1" dirty="0">
                <a:solidFill>
                  <a:srgbClr val="0070C0"/>
                </a:solidFill>
              </a:rPr>
              <a:t>This process is essential for the </a:t>
            </a:r>
            <a:r>
              <a:rPr lang="en-US" b="1" i="1" dirty="0">
                <a:solidFill>
                  <a:srgbClr val="FF0000"/>
                </a:solidFill>
              </a:rPr>
              <a:t>functioning</a:t>
            </a:r>
            <a:r>
              <a:rPr lang="en-US" b="1" dirty="0">
                <a:solidFill>
                  <a:srgbClr val="0070C0"/>
                </a:solidFill>
              </a:rPr>
              <a:t> of the nervous system and enables everything from reflexes to complex cognitive functions.</a:t>
            </a:r>
            <a:endParaRPr lang="en-US" dirty="0"/>
          </a:p>
        </p:txBody>
      </p:sp>
    </p:spTree>
    <p:extLst>
      <p:ext uri="{BB962C8B-B14F-4D97-AF65-F5344CB8AC3E}">
        <p14:creationId xmlns:p14="http://schemas.microsoft.com/office/powerpoint/2010/main" val="101957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9374-BB02-8F36-9534-85B16BAD18E1}"/>
              </a:ext>
            </a:extLst>
          </p:cNvPr>
          <p:cNvSpPr>
            <a:spLocks noGrp="1"/>
          </p:cNvSpPr>
          <p:nvPr>
            <p:ph type="title"/>
          </p:nvPr>
        </p:nvSpPr>
        <p:spPr/>
        <p:txBody>
          <a:bodyPr/>
          <a:lstStyle/>
          <a:p>
            <a:r>
              <a:rPr lang="en-US" dirty="0"/>
              <a:t>Synaptic transmission – one way street!</a:t>
            </a:r>
          </a:p>
        </p:txBody>
      </p:sp>
      <p:sp>
        <p:nvSpPr>
          <p:cNvPr id="3" name="Content Placeholder 2">
            <a:extLst>
              <a:ext uri="{FF2B5EF4-FFF2-40B4-BE49-F238E27FC236}">
                <a16:creationId xmlns:a16="http://schemas.microsoft.com/office/drawing/2014/main" id="{4AB80F89-D772-AD57-4F47-6F38C7F76EB4}"/>
              </a:ext>
            </a:extLst>
          </p:cNvPr>
          <p:cNvSpPr>
            <a:spLocks noGrp="1"/>
          </p:cNvSpPr>
          <p:nvPr>
            <p:ph idx="1"/>
          </p:nvPr>
        </p:nvSpPr>
        <p:spPr>
          <a:xfrm>
            <a:off x="65988" y="1527142"/>
            <a:ext cx="12126012" cy="5203596"/>
          </a:xfrm>
        </p:spPr>
        <p:txBody>
          <a:bodyPr>
            <a:normAutofit fontScale="92500" lnSpcReduction="10000"/>
          </a:bodyPr>
          <a:lstStyle/>
          <a:p>
            <a:r>
              <a:rPr lang="en-US" b="1" dirty="0">
                <a:solidFill>
                  <a:srgbClr val="0070C0"/>
                </a:solidFill>
              </a:rPr>
              <a:t>Neurotransmitters are only released from the synaptic vesicles of the </a:t>
            </a:r>
            <a:r>
              <a:rPr lang="en-US" b="1" i="1" dirty="0">
                <a:solidFill>
                  <a:srgbClr val="FF0000"/>
                </a:solidFill>
              </a:rPr>
              <a:t>presynaptic</a:t>
            </a:r>
            <a:r>
              <a:rPr lang="en-US" b="1" dirty="0">
                <a:solidFill>
                  <a:srgbClr val="0070C0"/>
                </a:solidFill>
              </a:rPr>
              <a:t> neuron</a:t>
            </a:r>
          </a:p>
          <a:p>
            <a:r>
              <a:rPr lang="en-US" dirty="0"/>
              <a:t>The receptors for the neurotransmitters are on the </a:t>
            </a:r>
            <a:r>
              <a:rPr lang="en-US" b="1" i="1" dirty="0">
                <a:solidFill>
                  <a:srgbClr val="FF0000"/>
                </a:solidFill>
              </a:rPr>
              <a:t>postsynaptic</a:t>
            </a:r>
            <a:r>
              <a:rPr lang="en-US" dirty="0"/>
              <a:t> neuron</a:t>
            </a:r>
          </a:p>
          <a:p>
            <a:r>
              <a:rPr lang="en-US" dirty="0"/>
              <a:t>The </a:t>
            </a:r>
            <a:r>
              <a:rPr lang="en-US" b="1" i="1" dirty="0">
                <a:solidFill>
                  <a:srgbClr val="FF0000"/>
                </a:solidFill>
              </a:rPr>
              <a:t>binding</a:t>
            </a:r>
            <a:r>
              <a:rPr lang="en-US" dirty="0"/>
              <a:t> of the neurotransmitter to the receptor enables the signal to be transmitted on to the next neuron</a:t>
            </a:r>
          </a:p>
          <a:p>
            <a:r>
              <a:rPr lang="en-US" b="1" i="1" dirty="0">
                <a:solidFill>
                  <a:srgbClr val="FF0000"/>
                </a:solidFill>
              </a:rPr>
              <a:t>Diffusion</a:t>
            </a:r>
            <a:r>
              <a:rPr lang="en-US" b="1" dirty="0">
                <a:solidFill>
                  <a:srgbClr val="0070C0"/>
                </a:solidFill>
              </a:rPr>
              <a:t> of the neurotransmitters mean they can only go from high to low concentration, so they can </a:t>
            </a:r>
            <a:r>
              <a:rPr lang="en-US" b="1" i="1" dirty="0">
                <a:solidFill>
                  <a:srgbClr val="FF0000"/>
                </a:solidFill>
              </a:rPr>
              <a:t>only</a:t>
            </a:r>
            <a:r>
              <a:rPr lang="en-US" b="1" dirty="0">
                <a:solidFill>
                  <a:srgbClr val="0070C0"/>
                </a:solidFill>
              </a:rPr>
              <a:t> travel from the presynaptic to the postsynaptic membrane.</a:t>
            </a:r>
          </a:p>
        </p:txBody>
      </p:sp>
    </p:spTree>
    <p:extLst>
      <p:ext uri="{BB962C8B-B14F-4D97-AF65-F5344CB8AC3E}">
        <p14:creationId xmlns:p14="http://schemas.microsoft.com/office/powerpoint/2010/main" val="211399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CEC11-0EC9-9F8E-F1C2-E2A48BE37A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73050-9786-5959-DC95-5E8909E7F1B5}"/>
              </a:ext>
            </a:extLst>
          </p:cNvPr>
          <p:cNvSpPr>
            <a:spLocks noGrp="1"/>
          </p:cNvSpPr>
          <p:nvPr>
            <p:ph type="title"/>
          </p:nvPr>
        </p:nvSpPr>
        <p:spPr/>
        <p:txBody>
          <a:bodyPr/>
          <a:lstStyle/>
          <a:p>
            <a:r>
              <a:rPr lang="en-US" dirty="0"/>
              <a:t>Action potential</a:t>
            </a:r>
          </a:p>
        </p:txBody>
      </p:sp>
      <p:sp>
        <p:nvSpPr>
          <p:cNvPr id="3" name="Content Placeholder 2">
            <a:extLst>
              <a:ext uri="{FF2B5EF4-FFF2-40B4-BE49-F238E27FC236}">
                <a16:creationId xmlns:a16="http://schemas.microsoft.com/office/drawing/2014/main" id="{D5FA8821-799A-2A53-B61D-14F9D81CC6BD}"/>
              </a:ext>
            </a:extLst>
          </p:cNvPr>
          <p:cNvSpPr>
            <a:spLocks noGrp="1"/>
          </p:cNvSpPr>
          <p:nvPr>
            <p:ph idx="1"/>
          </p:nvPr>
        </p:nvSpPr>
        <p:spPr>
          <a:xfrm>
            <a:off x="128016" y="1325564"/>
            <a:ext cx="12063984" cy="5367843"/>
          </a:xfrm>
        </p:spPr>
        <p:txBody>
          <a:bodyPr>
            <a:normAutofit/>
          </a:bodyPr>
          <a:lstStyle/>
          <a:p>
            <a:r>
              <a:rPr lang="en-US" b="1" dirty="0">
                <a:solidFill>
                  <a:srgbClr val="0070C0"/>
                </a:solidFill>
              </a:rPr>
              <a:t>Information is passed down the axon of the </a:t>
            </a:r>
            <a:r>
              <a:rPr lang="en-US" b="1" i="1" dirty="0">
                <a:solidFill>
                  <a:srgbClr val="FF0000"/>
                </a:solidFill>
              </a:rPr>
              <a:t>presynaptic</a:t>
            </a:r>
            <a:r>
              <a:rPr lang="en-US" b="1" dirty="0">
                <a:solidFill>
                  <a:srgbClr val="0070C0"/>
                </a:solidFill>
              </a:rPr>
              <a:t> neuron as an </a:t>
            </a:r>
            <a:r>
              <a:rPr lang="en-US" b="1" i="1" dirty="0">
                <a:solidFill>
                  <a:srgbClr val="FF0000"/>
                </a:solidFill>
              </a:rPr>
              <a:t>electrical</a:t>
            </a:r>
            <a:r>
              <a:rPr lang="en-US" b="1" dirty="0">
                <a:solidFill>
                  <a:srgbClr val="0070C0"/>
                </a:solidFill>
              </a:rPr>
              <a:t> impulse. </a:t>
            </a:r>
          </a:p>
          <a:p>
            <a:r>
              <a:rPr lang="en-US" dirty="0"/>
              <a:t>This impulse is known as an </a:t>
            </a:r>
            <a:r>
              <a:rPr lang="en-US" b="1" i="1" dirty="0">
                <a:solidFill>
                  <a:srgbClr val="FF0000"/>
                </a:solidFill>
              </a:rPr>
              <a:t>action potential</a:t>
            </a:r>
          </a:p>
        </p:txBody>
      </p:sp>
    </p:spTree>
    <p:extLst>
      <p:ext uri="{BB962C8B-B14F-4D97-AF65-F5344CB8AC3E}">
        <p14:creationId xmlns:p14="http://schemas.microsoft.com/office/powerpoint/2010/main" val="142569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Brain questions</a:t>
            </a:r>
          </a:p>
        </p:txBody>
      </p:sp>
      <p:sp>
        <p:nvSpPr>
          <p:cNvPr id="3" name="Content Placeholder 2"/>
          <p:cNvSpPr>
            <a:spLocks noGrp="1"/>
          </p:cNvSpPr>
          <p:nvPr>
            <p:ph idx="1"/>
          </p:nvPr>
        </p:nvSpPr>
        <p:spPr/>
        <p:txBody>
          <a:bodyPr>
            <a:normAutofit lnSpcReduction="10000"/>
          </a:bodyPr>
          <a:lstStyle/>
          <a:p>
            <a:r>
              <a:rPr lang="en-GB" dirty="0"/>
              <a:t>How many neurons are in your brain?</a:t>
            </a:r>
          </a:p>
          <a:p>
            <a:r>
              <a:rPr lang="en-GB" b="1" dirty="0">
                <a:solidFill>
                  <a:schemeClr val="accent1">
                    <a:lumMod val="75000"/>
                  </a:schemeClr>
                </a:solidFill>
              </a:rPr>
              <a:t>85 000 000 000 +/- a couple of billion</a:t>
            </a:r>
          </a:p>
          <a:p>
            <a:r>
              <a:rPr lang="en-GB" dirty="0"/>
              <a:t>What percentage of your brain do you use?</a:t>
            </a:r>
          </a:p>
          <a:p>
            <a:r>
              <a:rPr lang="en-GB" b="1" dirty="0">
                <a:solidFill>
                  <a:schemeClr val="accent1">
                    <a:lumMod val="75000"/>
                  </a:schemeClr>
                </a:solidFill>
              </a:rPr>
              <a:t>Pretty much all of it – otherwise what is it there for? </a:t>
            </a:r>
          </a:p>
          <a:p>
            <a:r>
              <a:rPr lang="en-GB" dirty="0">
                <a:solidFill>
                  <a:schemeClr val="bg1"/>
                </a:solidFill>
              </a:rPr>
              <a:t>A 2013 survey found that 65% of Americans thought we only used 10% of our brains (a common myth)</a:t>
            </a:r>
          </a:p>
          <a:p>
            <a:endParaRPr lang="en-GB" dirty="0">
              <a:solidFill>
                <a:schemeClr val="accent1">
                  <a:lumMod val="75000"/>
                </a:schemeClr>
              </a:solidFill>
            </a:endParaRPr>
          </a:p>
        </p:txBody>
      </p:sp>
    </p:spTree>
    <p:extLst>
      <p:ext uri="{BB962C8B-B14F-4D97-AF65-F5344CB8AC3E}">
        <p14:creationId xmlns:p14="http://schemas.microsoft.com/office/powerpoint/2010/main" val="186500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e Brain—Lesson 2—How Neurotransmission Works">
            <a:hlinkClick r:id="" action="ppaction://media"/>
            <a:extLst>
              <a:ext uri="{FF2B5EF4-FFF2-40B4-BE49-F238E27FC236}">
                <a16:creationId xmlns:a16="http://schemas.microsoft.com/office/drawing/2014/main" id="{F395B829-8310-4A6E-91BA-A8103B519EA4}"/>
              </a:ext>
            </a:extLst>
          </p:cNvPr>
          <p:cNvPicPr>
            <a:picLocks noRot="1" noChangeAspect="1"/>
          </p:cNvPicPr>
          <p:nvPr>
            <a:videoFile r:link="rId1"/>
          </p:nvPr>
        </p:nvPicPr>
        <p:blipFill>
          <a:blip r:embed="rId3"/>
          <a:stretch>
            <a:fillRect/>
          </a:stretch>
        </p:blipFill>
        <p:spPr>
          <a:xfrm>
            <a:off x="1345223" y="-13189"/>
            <a:ext cx="9161585" cy="6871189"/>
          </a:xfrm>
          <a:prstGeom prst="rect">
            <a:avLst/>
          </a:prstGeom>
        </p:spPr>
      </p:pic>
    </p:spTree>
    <p:extLst>
      <p:ext uri="{BB962C8B-B14F-4D97-AF65-F5344CB8AC3E}">
        <p14:creationId xmlns:p14="http://schemas.microsoft.com/office/powerpoint/2010/main" val="204134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0383E-3E8F-18C2-D787-90A5244980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A3E8D2-7CFD-2D67-0B26-F1F7F13ED842}"/>
              </a:ext>
            </a:extLst>
          </p:cNvPr>
          <p:cNvSpPr>
            <a:spLocks noGrp="1"/>
          </p:cNvSpPr>
          <p:nvPr>
            <p:ph type="title"/>
          </p:nvPr>
        </p:nvSpPr>
        <p:spPr/>
        <p:txBody>
          <a:bodyPr/>
          <a:lstStyle/>
          <a:p>
            <a:r>
              <a:rPr lang="en-US" dirty="0"/>
              <a:t>Action potential</a:t>
            </a:r>
          </a:p>
        </p:txBody>
      </p:sp>
      <p:sp>
        <p:nvSpPr>
          <p:cNvPr id="3" name="Content Placeholder 2">
            <a:extLst>
              <a:ext uri="{FF2B5EF4-FFF2-40B4-BE49-F238E27FC236}">
                <a16:creationId xmlns:a16="http://schemas.microsoft.com/office/drawing/2014/main" id="{306EE59E-4934-E4CB-A2CA-7FC60079D495}"/>
              </a:ext>
            </a:extLst>
          </p:cNvPr>
          <p:cNvSpPr>
            <a:spLocks noGrp="1"/>
          </p:cNvSpPr>
          <p:nvPr>
            <p:ph idx="1"/>
          </p:nvPr>
        </p:nvSpPr>
        <p:spPr>
          <a:xfrm>
            <a:off x="128016" y="1325564"/>
            <a:ext cx="12063984" cy="5367843"/>
          </a:xfrm>
        </p:spPr>
        <p:txBody>
          <a:bodyPr>
            <a:normAutofit/>
          </a:bodyPr>
          <a:lstStyle/>
          <a:p>
            <a:r>
              <a:rPr lang="en-US" b="1" dirty="0">
                <a:solidFill>
                  <a:srgbClr val="0070C0"/>
                </a:solidFill>
              </a:rPr>
              <a:t>Once the action potential reaches the </a:t>
            </a:r>
            <a:r>
              <a:rPr lang="en-US" b="1" i="1" dirty="0">
                <a:solidFill>
                  <a:srgbClr val="FF0000"/>
                </a:solidFill>
              </a:rPr>
              <a:t>end</a:t>
            </a:r>
            <a:r>
              <a:rPr lang="en-US" b="1" dirty="0">
                <a:solidFill>
                  <a:srgbClr val="0070C0"/>
                </a:solidFill>
              </a:rPr>
              <a:t> of the axon, it needs to be </a:t>
            </a:r>
            <a:r>
              <a:rPr lang="en-US" b="1" i="1" dirty="0">
                <a:solidFill>
                  <a:srgbClr val="FF0000"/>
                </a:solidFill>
              </a:rPr>
              <a:t>transferred</a:t>
            </a:r>
            <a:r>
              <a:rPr lang="en-US" b="1" dirty="0">
                <a:solidFill>
                  <a:srgbClr val="0070C0"/>
                </a:solidFill>
              </a:rPr>
              <a:t> to another neuron or tissue by crossing the </a:t>
            </a:r>
            <a:r>
              <a:rPr lang="en-US" b="1" i="1" dirty="0">
                <a:solidFill>
                  <a:srgbClr val="FF0000"/>
                </a:solidFill>
              </a:rPr>
              <a:t>synaptic gap</a:t>
            </a:r>
            <a:r>
              <a:rPr lang="en-US" b="1" dirty="0">
                <a:solidFill>
                  <a:srgbClr val="0070C0"/>
                </a:solidFill>
              </a:rPr>
              <a:t>.</a:t>
            </a:r>
          </a:p>
          <a:p>
            <a:r>
              <a:rPr lang="en-US" dirty="0"/>
              <a:t>This is the gap between the </a:t>
            </a:r>
            <a:r>
              <a:rPr lang="en-US" b="1" i="1" dirty="0">
                <a:solidFill>
                  <a:srgbClr val="FF0000"/>
                </a:solidFill>
              </a:rPr>
              <a:t>presynaptic</a:t>
            </a:r>
            <a:r>
              <a:rPr lang="en-US" dirty="0"/>
              <a:t> neuron and the </a:t>
            </a:r>
            <a:r>
              <a:rPr lang="en-US" b="1" i="1" dirty="0">
                <a:solidFill>
                  <a:srgbClr val="FF0000"/>
                </a:solidFill>
              </a:rPr>
              <a:t>postsynaptic</a:t>
            </a:r>
            <a:r>
              <a:rPr lang="en-US" dirty="0"/>
              <a:t> neuron.</a:t>
            </a:r>
          </a:p>
        </p:txBody>
      </p:sp>
      <p:pic>
        <p:nvPicPr>
          <p:cNvPr id="4" name="Picture 3">
            <a:extLst>
              <a:ext uri="{FF2B5EF4-FFF2-40B4-BE49-F238E27FC236}">
                <a16:creationId xmlns:a16="http://schemas.microsoft.com/office/drawing/2014/main" id="{90F09031-9D31-3D9B-2A0E-87FB3A741FDE}"/>
              </a:ext>
            </a:extLst>
          </p:cNvPr>
          <p:cNvPicPr>
            <a:picLocks noChangeAspect="1"/>
          </p:cNvPicPr>
          <p:nvPr/>
        </p:nvPicPr>
        <p:blipFill>
          <a:blip r:embed="rId2"/>
          <a:stretch>
            <a:fillRect/>
          </a:stretch>
        </p:blipFill>
        <p:spPr>
          <a:xfrm>
            <a:off x="8479537" y="3675888"/>
            <a:ext cx="3712463" cy="3182111"/>
          </a:xfrm>
          <a:prstGeom prst="rect">
            <a:avLst/>
          </a:prstGeom>
        </p:spPr>
      </p:pic>
    </p:spTree>
    <p:extLst>
      <p:ext uri="{BB962C8B-B14F-4D97-AF65-F5344CB8AC3E}">
        <p14:creationId xmlns:p14="http://schemas.microsoft.com/office/powerpoint/2010/main" val="375056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471EA-A6FC-B039-816E-331984D29D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ADCED-D481-553C-2C24-A5B0AB328DB7}"/>
              </a:ext>
            </a:extLst>
          </p:cNvPr>
          <p:cNvSpPr>
            <a:spLocks noGrp="1"/>
          </p:cNvSpPr>
          <p:nvPr>
            <p:ph type="title"/>
          </p:nvPr>
        </p:nvSpPr>
        <p:spPr/>
        <p:txBody>
          <a:bodyPr/>
          <a:lstStyle/>
          <a:p>
            <a:r>
              <a:rPr lang="en-US" dirty="0"/>
              <a:t>Crossing the gap</a:t>
            </a:r>
          </a:p>
        </p:txBody>
      </p:sp>
      <p:sp>
        <p:nvSpPr>
          <p:cNvPr id="3" name="Content Placeholder 2">
            <a:extLst>
              <a:ext uri="{FF2B5EF4-FFF2-40B4-BE49-F238E27FC236}">
                <a16:creationId xmlns:a16="http://schemas.microsoft.com/office/drawing/2014/main" id="{08F2096F-8AEA-33C8-0A2C-2222DB12006E}"/>
              </a:ext>
            </a:extLst>
          </p:cNvPr>
          <p:cNvSpPr>
            <a:spLocks noGrp="1"/>
          </p:cNvSpPr>
          <p:nvPr>
            <p:ph idx="1"/>
          </p:nvPr>
        </p:nvSpPr>
        <p:spPr>
          <a:xfrm>
            <a:off x="128016" y="1325564"/>
            <a:ext cx="12063984" cy="5367843"/>
          </a:xfrm>
        </p:spPr>
        <p:txBody>
          <a:bodyPr>
            <a:normAutofit/>
          </a:bodyPr>
          <a:lstStyle/>
          <a:p>
            <a:r>
              <a:rPr lang="en-US" b="1" dirty="0">
                <a:solidFill>
                  <a:srgbClr val="0070C0"/>
                </a:solidFill>
              </a:rPr>
              <a:t>At the end of the neuron (axon terminal) are </a:t>
            </a:r>
            <a:r>
              <a:rPr lang="en-US" b="1" i="1" dirty="0">
                <a:solidFill>
                  <a:srgbClr val="FF0000"/>
                </a:solidFill>
              </a:rPr>
              <a:t>synaptic vesicles</a:t>
            </a:r>
            <a:r>
              <a:rPr lang="en-US" b="1" dirty="0">
                <a:solidFill>
                  <a:srgbClr val="0070C0"/>
                </a:solidFill>
              </a:rPr>
              <a:t> that contain </a:t>
            </a:r>
            <a:r>
              <a:rPr lang="en-US" b="1" i="1" dirty="0">
                <a:solidFill>
                  <a:srgbClr val="FF0000"/>
                </a:solidFill>
              </a:rPr>
              <a:t>neurotransmitters</a:t>
            </a:r>
            <a:r>
              <a:rPr lang="en-US" b="1" dirty="0">
                <a:solidFill>
                  <a:srgbClr val="0070C0"/>
                </a:solidFill>
              </a:rPr>
              <a:t>.</a:t>
            </a:r>
          </a:p>
          <a:p>
            <a:r>
              <a:rPr lang="en-US" dirty="0"/>
              <a:t>These neurotransmitters travel across the </a:t>
            </a:r>
            <a:r>
              <a:rPr lang="en-US" b="1" i="1" dirty="0">
                <a:solidFill>
                  <a:srgbClr val="FF0000"/>
                </a:solidFill>
              </a:rPr>
              <a:t>synapse</a:t>
            </a:r>
            <a:r>
              <a:rPr lang="en-US" b="1" i="1" dirty="0"/>
              <a:t> </a:t>
            </a:r>
            <a:r>
              <a:rPr lang="en-US" dirty="0"/>
              <a:t>and bind to the </a:t>
            </a:r>
            <a:r>
              <a:rPr lang="en-US" b="1" i="1" dirty="0">
                <a:solidFill>
                  <a:srgbClr val="FF0000"/>
                </a:solidFill>
              </a:rPr>
              <a:t>receptor sites </a:t>
            </a:r>
            <a:r>
              <a:rPr lang="en-US" dirty="0">
                <a:solidFill>
                  <a:schemeClr val="bg1"/>
                </a:solidFill>
              </a:rPr>
              <a:t>on the postsynaptic neuron</a:t>
            </a:r>
            <a:r>
              <a:rPr lang="en-US" b="1" i="1" dirty="0">
                <a:solidFill>
                  <a:schemeClr val="bg1"/>
                </a:solidFill>
              </a:rPr>
              <a:t>.</a:t>
            </a:r>
            <a:endParaRPr lang="en-US" dirty="0"/>
          </a:p>
        </p:txBody>
      </p:sp>
      <p:pic>
        <p:nvPicPr>
          <p:cNvPr id="4" name="Picture 3">
            <a:extLst>
              <a:ext uri="{FF2B5EF4-FFF2-40B4-BE49-F238E27FC236}">
                <a16:creationId xmlns:a16="http://schemas.microsoft.com/office/drawing/2014/main" id="{7262AB0C-07C5-54F2-27B0-9F5696B7F13A}"/>
              </a:ext>
            </a:extLst>
          </p:cNvPr>
          <p:cNvPicPr>
            <a:picLocks noChangeAspect="1"/>
          </p:cNvPicPr>
          <p:nvPr/>
        </p:nvPicPr>
        <p:blipFill>
          <a:blip r:embed="rId2"/>
          <a:stretch>
            <a:fillRect/>
          </a:stretch>
        </p:blipFill>
        <p:spPr>
          <a:xfrm>
            <a:off x="8351521" y="3675889"/>
            <a:ext cx="3712463" cy="3182111"/>
          </a:xfrm>
          <a:prstGeom prst="rect">
            <a:avLst/>
          </a:prstGeom>
        </p:spPr>
      </p:pic>
    </p:spTree>
    <p:extLst>
      <p:ext uri="{BB962C8B-B14F-4D97-AF65-F5344CB8AC3E}">
        <p14:creationId xmlns:p14="http://schemas.microsoft.com/office/powerpoint/2010/main" val="190544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309AD-E989-A6F5-EDBC-2326F5582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4BA93A-B525-58A1-6F23-1C5B35A7764B}"/>
              </a:ext>
            </a:extLst>
          </p:cNvPr>
          <p:cNvSpPr>
            <a:spLocks noGrp="1"/>
          </p:cNvSpPr>
          <p:nvPr>
            <p:ph type="title"/>
          </p:nvPr>
        </p:nvSpPr>
        <p:spPr/>
        <p:txBody>
          <a:bodyPr/>
          <a:lstStyle/>
          <a:p>
            <a:r>
              <a:rPr lang="en-US" dirty="0"/>
              <a:t>Re-uptake of unused neurotransmitters</a:t>
            </a:r>
          </a:p>
        </p:txBody>
      </p:sp>
      <p:sp>
        <p:nvSpPr>
          <p:cNvPr id="3" name="Content Placeholder 2">
            <a:extLst>
              <a:ext uri="{FF2B5EF4-FFF2-40B4-BE49-F238E27FC236}">
                <a16:creationId xmlns:a16="http://schemas.microsoft.com/office/drawing/2014/main" id="{C8E6721D-AF79-CC4C-6358-5336BAF38C70}"/>
              </a:ext>
            </a:extLst>
          </p:cNvPr>
          <p:cNvSpPr>
            <a:spLocks noGrp="1"/>
          </p:cNvSpPr>
          <p:nvPr>
            <p:ph idx="1"/>
          </p:nvPr>
        </p:nvSpPr>
        <p:spPr>
          <a:xfrm>
            <a:off x="146304" y="1548810"/>
            <a:ext cx="11887200" cy="4906853"/>
          </a:xfrm>
        </p:spPr>
        <p:txBody>
          <a:bodyPr>
            <a:normAutofit/>
          </a:bodyPr>
          <a:lstStyle/>
          <a:p>
            <a:r>
              <a:rPr lang="en-US" b="1" dirty="0">
                <a:solidFill>
                  <a:srgbClr val="0070C0"/>
                </a:solidFill>
              </a:rPr>
              <a:t>Any neurotransmitters than do not </a:t>
            </a:r>
            <a:r>
              <a:rPr lang="en-US" b="1" i="1" dirty="0">
                <a:solidFill>
                  <a:srgbClr val="FF0000"/>
                </a:solidFill>
              </a:rPr>
              <a:t>bind </a:t>
            </a:r>
            <a:r>
              <a:rPr lang="en-US" b="1" dirty="0">
                <a:solidFill>
                  <a:srgbClr val="0070C0"/>
                </a:solidFill>
              </a:rPr>
              <a:t>to the receptor sites of the </a:t>
            </a:r>
            <a:r>
              <a:rPr lang="en-US" b="1" i="1" dirty="0">
                <a:solidFill>
                  <a:srgbClr val="FF0000"/>
                </a:solidFill>
              </a:rPr>
              <a:t>post-synaptic neuron </a:t>
            </a:r>
            <a:r>
              <a:rPr lang="en-US" b="1" dirty="0">
                <a:solidFill>
                  <a:srgbClr val="0070C0"/>
                </a:solidFill>
              </a:rPr>
              <a:t>are broken down </a:t>
            </a:r>
          </a:p>
          <a:p>
            <a:r>
              <a:rPr lang="en-US" dirty="0"/>
              <a:t>These neurotransmitters are </a:t>
            </a:r>
            <a:r>
              <a:rPr lang="en-US" b="1" dirty="0">
                <a:solidFill>
                  <a:srgbClr val="FF0000"/>
                </a:solidFill>
              </a:rPr>
              <a:t>re-absorbed</a:t>
            </a:r>
            <a:r>
              <a:rPr lang="en-US" dirty="0"/>
              <a:t> back into the presynaptic neuron through the </a:t>
            </a:r>
            <a:r>
              <a:rPr lang="en-US" b="1" i="1" dirty="0">
                <a:solidFill>
                  <a:srgbClr val="FF0000"/>
                </a:solidFill>
              </a:rPr>
              <a:t>re-uptake process</a:t>
            </a:r>
            <a:endParaRPr lang="en-US" dirty="0"/>
          </a:p>
        </p:txBody>
      </p:sp>
      <p:pic>
        <p:nvPicPr>
          <p:cNvPr id="4" name="Picture 3">
            <a:extLst>
              <a:ext uri="{FF2B5EF4-FFF2-40B4-BE49-F238E27FC236}">
                <a16:creationId xmlns:a16="http://schemas.microsoft.com/office/drawing/2014/main" id="{558E661E-15E6-16AF-5068-D3A7F58564CB}"/>
              </a:ext>
            </a:extLst>
          </p:cNvPr>
          <p:cNvPicPr>
            <a:picLocks noChangeAspect="1"/>
          </p:cNvPicPr>
          <p:nvPr/>
        </p:nvPicPr>
        <p:blipFill>
          <a:blip r:embed="rId2"/>
          <a:stretch>
            <a:fillRect/>
          </a:stretch>
        </p:blipFill>
        <p:spPr>
          <a:xfrm>
            <a:off x="8741665" y="3900568"/>
            <a:ext cx="3450336" cy="2957431"/>
          </a:xfrm>
          <a:prstGeom prst="rect">
            <a:avLst/>
          </a:prstGeom>
        </p:spPr>
      </p:pic>
    </p:spTree>
    <p:extLst>
      <p:ext uri="{BB962C8B-B14F-4D97-AF65-F5344CB8AC3E}">
        <p14:creationId xmlns:p14="http://schemas.microsoft.com/office/powerpoint/2010/main" val="90750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875A5-8BA2-A86F-E16F-66C8237E95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B86096-9F35-A9E1-21E5-6C198CB969D1}"/>
              </a:ext>
            </a:extLst>
          </p:cNvPr>
          <p:cNvSpPr>
            <a:spLocks noGrp="1"/>
          </p:cNvSpPr>
          <p:nvPr>
            <p:ph type="title"/>
          </p:nvPr>
        </p:nvSpPr>
        <p:spPr/>
        <p:txBody>
          <a:bodyPr/>
          <a:lstStyle/>
          <a:p>
            <a:r>
              <a:rPr lang="en-US" dirty="0"/>
              <a:t>Excitation</a:t>
            </a:r>
          </a:p>
        </p:txBody>
      </p:sp>
      <p:sp>
        <p:nvSpPr>
          <p:cNvPr id="3" name="Content Placeholder 2">
            <a:extLst>
              <a:ext uri="{FF2B5EF4-FFF2-40B4-BE49-F238E27FC236}">
                <a16:creationId xmlns:a16="http://schemas.microsoft.com/office/drawing/2014/main" id="{93263660-1A04-0D8D-61CA-BC74391B8974}"/>
              </a:ext>
            </a:extLst>
          </p:cNvPr>
          <p:cNvSpPr>
            <a:spLocks noGrp="1"/>
          </p:cNvSpPr>
          <p:nvPr>
            <p:ph idx="1"/>
          </p:nvPr>
        </p:nvSpPr>
        <p:spPr>
          <a:xfrm>
            <a:off x="146304" y="1548810"/>
            <a:ext cx="11887200" cy="4906853"/>
          </a:xfrm>
        </p:spPr>
        <p:txBody>
          <a:bodyPr>
            <a:normAutofit/>
          </a:bodyPr>
          <a:lstStyle/>
          <a:p>
            <a:r>
              <a:rPr lang="en-US" b="1" i="1" dirty="0">
                <a:solidFill>
                  <a:srgbClr val="FF0000"/>
                </a:solidFill>
              </a:rPr>
              <a:t>Excitatory</a:t>
            </a:r>
            <a:r>
              <a:rPr lang="en-US" b="1" dirty="0">
                <a:solidFill>
                  <a:srgbClr val="0070C0"/>
                </a:solidFill>
              </a:rPr>
              <a:t> Neurotransmitters make the post-synaptic neuron </a:t>
            </a:r>
            <a:r>
              <a:rPr lang="en-US" b="1" i="1" dirty="0">
                <a:solidFill>
                  <a:srgbClr val="FF0000"/>
                </a:solidFill>
              </a:rPr>
              <a:t>more</a:t>
            </a:r>
            <a:r>
              <a:rPr lang="en-US" b="1" dirty="0">
                <a:solidFill>
                  <a:srgbClr val="0070C0"/>
                </a:solidFill>
              </a:rPr>
              <a:t> like to fire an impulse, e.g., noradrenaline (gets you going!)</a:t>
            </a:r>
          </a:p>
          <a:p>
            <a:r>
              <a:rPr lang="en-US" dirty="0"/>
              <a:t>They </a:t>
            </a:r>
            <a:r>
              <a:rPr lang="en-GB" b="1" i="1" dirty="0">
                <a:solidFill>
                  <a:srgbClr val="FF0000"/>
                </a:solidFill>
              </a:rPr>
              <a:t>bind</a:t>
            </a:r>
            <a:r>
              <a:rPr lang="en-GB" dirty="0"/>
              <a:t> to the post-synaptic </a:t>
            </a:r>
            <a:r>
              <a:rPr lang="en-GB" b="1" i="1" dirty="0">
                <a:solidFill>
                  <a:srgbClr val="FF0000"/>
                </a:solidFill>
              </a:rPr>
              <a:t>receptors</a:t>
            </a:r>
            <a:r>
              <a:rPr lang="en-GB" dirty="0"/>
              <a:t> making the post-synaptic cell </a:t>
            </a:r>
            <a:r>
              <a:rPr lang="en-GB" b="1" i="1" dirty="0">
                <a:solidFill>
                  <a:srgbClr val="FF0000"/>
                </a:solidFill>
              </a:rPr>
              <a:t>more</a:t>
            </a:r>
            <a:r>
              <a:rPr lang="en-GB" dirty="0"/>
              <a:t> likely to fire</a:t>
            </a:r>
          </a:p>
          <a:p>
            <a:r>
              <a:rPr lang="en-GB" b="1" dirty="0">
                <a:solidFill>
                  <a:srgbClr val="0070C0"/>
                </a:solidFill>
              </a:rPr>
              <a:t>Excitatory neurotransmitters </a:t>
            </a:r>
            <a:r>
              <a:rPr lang="en-GB" b="1" i="1" dirty="0">
                <a:solidFill>
                  <a:srgbClr val="FF0000"/>
                </a:solidFill>
              </a:rPr>
              <a:t>increase</a:t>
            </a:r>
            <a:r>
              <a:rPr lang="en-GB" b="1" dirty="0">
                <a:solidFill>
                  <a:srgbClr val="0070C0"/>
                </a:solidFill>
              </a:rPr>
              <a:t> brain activity</a:t>
            </a:r>
            <a:endParaRPr lang="en-US" b="1" dirty="0">
              <a:solidFill>
                <a:srgbClr val="0070C0"/>
              </a:solidFill>
            </a:endParaRPr>
          </a:p>
        </p:txBody>
      </p:sp>
    </p:spTree>
    <p:extLst>
      <p:ext uri="{BB962C8B-B14F-4D97-AF65-F5344CB8AC3E}">
        <p14:creationId xmlns:p14="http://schemas.microsoft.com/office/powerpoint/2010/main" val="391353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53D8C-977E-A8B6-F4E7-F3151AC51F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47A325-D4E0-BCD3-C278-C87FC0151E23}"/>
              </a:ext>
            </a:extLst>
          </p:cNvPr>
          <p:cNvSpPr>
            <a:spLocks noGrp="1"/>
          </p:cNvSpPr>
          <p:nvPr>
            <p:ph type="title"/>
          </p:nvPr>
        </p:nvSpPr>
        <p:spPr/>
        <p:txBody>
          <a:bodyPr/>
          <a:lstStyle/>
          <a:p>
            <a:r>
              <a:rPr lang="en-US" dirty="0"/>
              <a:t>Inhibition</a:t>
            </a:r>
          </a:p>
        </p:txBody>
      </p:sp>
      <p:sp>
        <p:nvSpPr>
          <p:cNvPr id="3" name="Content Placeholder 2">
            <a:extLst>
              <a:ext uri="{FF2B5EF4-FFF2-40B4-BE49-F238E27FC236}">
                <a16:creationId xmlns:a16="http://schemas.microsoft.com/office/drawing/2014/main" id="{D0E410C8-A261-05B6-9610-96633CC396D1}"/>
              </a:ext>
            </a:extLst>
          </p:cNvPr>
          <p:cNvSpPr>
            <a:spLocks noGrp="1"/>
          </p:cNvSpPr>
          <p:nvPr>
            <p:ph idx="1"/>
          </p:nvPr>
        </p:nvSpPr>
        <p:spPr>
          <a:xfrm>
            <a:off x="146304" y="1548810"/>
            <a:ext cx="11887200" cy="4906853"/>
          </a:xfrm>
        </p:spPr>
        <p:txBody>
          <a:bodyPr>
            <a:normAutofit/>
          </a:bodyPr>
          <a:lstStyle/>
          <a:p>
            <a:r>
              <a:rPr lang="en-US" b="1" i="1" dirty="0">
                <a:solidFill>
                  <a:srgbClr val="FF0000"/>
                </a:solidFill>
              </a:rPr>
              <a:t>Inhibitory</a:t>
            </a:r>
            <a:r>
              <a:rPr lang="en-US" b="1" dirty="0">
                <a:solidFill>
                  <a:srgbClr val="0070C0"/>
                </a:solidFill>
              </a:rPr>
              <a:t> neurotransmitters make the post-synaptic neuron </a:t>
            </a:r>
            <a:r>
              <a:rPr lang="en-US" b="1" i="1" dirty="0">
                <a:solidFill>
                  <a:srgbClr val="FF0000"/>
                </a:solidFill>
              </a:rPr>
              <a:t>less</a:t>
            </a:r>
            <a:r>
              <a:rPr lang="en-US" b="1" dirty="0">
                <a:solidFill>
                  <a:srgbClr val="0070C0"/>
                </a:solidFill>
              </a:rPr>
              <a:t> likely to fire an impulse, e.g., GABA (calms you down)</a:t>
            </a:r>
          </a:p>
          <a:p>
            <a:r>
              <a:rPr lang="en-US" dirty="0"/>
              <a:t>They </a:t>
            </a:r>
            <a:r>
              <a:rPr lang="en-GB" b="1" i="1" dirty="0">
                <a:solidFill>
                  <a:srgbClr val="FF0000"/>
                </a:solidFill>
              </a:rPr>
              <a:t>bind</a:t>
            </a:r>
            <a:r>
              <a:rPr lang="en-GB" dirty="0"/>
              <a:t> to the post-synaptic </a:t>
            </a:r>
            <a:r>
              <a:rPr lang="en-GB" b="1" i="1" dirty="0">
                <a:solidFill>
                  <a:srgbClr val="FF0000"/>
                </a:solidFill>
              </a:rPr>
              <a:t>receptors</a:t>
            </a:r>
            <a:r>
              <a:rPr lang="en-GB" dirty="0"/>
              <a:t> making the post-synaptic cell </a:t>
            </a:r>
            <a:r>
              <a:rPr lang="en-GB" b="1" i="1" dirty="0">
                <a:solidFill>
                  <a:srgbClr val="FF0000"/>
                </a:solidFill>
              </a:rPr>
              <a:t>less</a:t>
            </a:r>
            <a:r>
              <a:rPr lang="en-GB" dirty="0"/>
              <a:t> likely to fire</a:t>
            </a:r>
          </a:p>
          <a:p>
            <a:r>
              <a:rPr lang="en-GB" b="1" dirty="0">
                <a:solidFill>
                  <a:srgbClr val="0070C0"/>
                </a:solidFill>
              </a:rPr>
              <a:t>Inhibitory neurotransmitters </a:t>
            </a:r>
            <a:r>
              <a:rPr lang="en-GB" b="1" i="1" dirty="0">
                <a:solidFill>
                  <a:srgbClr val="FF0000"/>
                </a:solidFill>
              </a:rPr>
              <a:t>reduce</a:t>
            </a:r>
            <a:r>
              <a:rPr lang="en-GB" b="1" dirty="0">
                <a:solidFill>
                  <a:srgbClr val="0070C0"/>
                </a:solidFill>
              </a:rPr>
              <a:t> brain activity</a:t>
            </a:r>
            <a:endParaRPr lang="en-US" b="1" dirty="0">
              <a:solidFill>
                <a:srgbClr val="0070C0"/>
              </a:solidFill>
            </a:endParaRPr>
          </a:p>
        </p:txBody>
      </p:sp>
    </p:spTree>
    <p:extLst>
      <p:ext uri="{BB962C8B-B14F-4D97-AF65-F5344CB8AC3E}">
        <p14:creationId xmlns:p14="http://schemas.microsoft.com/office/powerpoint/2010/main" val="317654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90D30-DCE1-A23A-FAED-EF497EBBFE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4CF422-838E-14D2-69F9-7F2703C13E16}"/>
              </a:ext>
            </a:extLst>
          </p:cNvPr>
          <p:cNvSpPr>
            <a:spLocks noGrp="1"/>
          </p:cNvSpPr>
          <p:nvPr>
            <p:ph type="title"/>
          </p:nvPr>
        </p:nvSpPr>
        <p:spPr/>
        <p:txBody>
          <a:bodyPr/>
          <a:lstStyle/>
          <a:p>
            <a:r>
              <a:rPr lang="en-US" dirty="0"/>
              <a:t>Summation</a:t>
            </a:r>
          </a:p>
        </p:txBody>
      </p:sp>
      <p:sp>
        <p:nvSpPr>
          <p:cNvPr id="3" name="Content Placeholder 2">
            <a:extLst>
              <a:ext uri="{FF2B5EF4-FFF2-40B4-BE49-F238E27FC236}">
                <a16:creationId xmlns:a16="http://schemas.microsoft.com/office/drawing/2014/main" id="{8A0A7A96-1828-CBA3-274C-9039DAEBDBD2}"/>
              </a:ext>
            </a:extLst>
          </p:cNvPr>
          <p:cNvSpPr>
            <a:spLocks noGrp="1"/>
          </p:cNvSpPr>
          <p:nvPr>
            <p:ph idx="1"/>
          </p:nvPr>
        </p:nvSpPr>
        <p:spPr>
          <a:xfrm>
            <a:off x="146304" y="1548810"/>
            <a:ext cx="11887200" cy="4906853"/>
          </a:xfrm>
        </p:spPr>
        <p:txBody>
          <a:bodyPr>
            <a:normAutofit fontScale="92500" lnSpcReduction="20000"/>
          </a:bodyPr>
          <a:lstStyle/>
          <a:p>
            <a:r>
              <a:rPr lang="en-US" b="1" i="1" dirty="0">
                <a:solidFill>
                  <a:srgbClr val="0070C0"/>
                </a:solidFill>
              </a:rPr>
              <a:t>Excitatory and inhibitory impulses are added together through </a:t>
            </a:r>
            <a:r>
              <a:rPr lang="en-US" b="1" i="1" dirty="0">
                <a:solidFill>
                  <a:srgbClr val="FF0000"/>
                </a:solidFill>
              </a:rPr>
              <a:t>‘summation’</a:t>
            </a:r>
          </a:p>
          <a:p>
            <a:r>
              <a:rPr lang="en-US" dirty="0">
                <a:solidFill>
                  <a:schemeClr val="bg1"/>
                </a:solidFill>
              </a:rPr>
              <a:t>If the overall effect is </a:t>
            </a:r>
            <a:r>
              <a:rPr lang="en-US" b="1" i="1" dirty="0">
                <a:solidFill>
                  <a:srgbClr val="FF0000"/>
                </a:solidFill>
              </a:rPr>
              <a:t>inhibitory</a:t>
            </a:r>
            <a:r>
              <a:rPr lang="en-US" dirty="0">
                <a:solidFill>
                  <a:schemeClr val="bg1"/>
                </a:solidFill>
              </a:rPr>
              <a:t>, the post-synaptic neuron is </a:t>
            </a:r>
            <a:r>
              <a:rPr lang="en-US" b="1" i="1" dirty="0">
                <a:solidFill>
                  <a:srgbClr val="FF0000"/>
                </a:solidFill>
              </a:rPr>
              <a:t>less</a:t>
            </a:r>
            <a:r>
              <a:rPr lang="en-US" dirty="0">
                <a:solidFill>
                  <a:schemeClr val="bg1"/>
                </a:solidFill>
              </a:rPr>
              <a:t> likely to fire and impulse</a:t>
            </a:r>
          </a:p>
          <a:p>
            <a:r>
              <a:rPr lang="en-US" b="1" dirty="0">
                <a:solidFill>
                  <a:srgbClr val="0070C0"/>
                </a:solidFill>
              </a:rPr>
              <a:t>If the overall effect is </a:t>
            </a:r>
            <a:r>
              <a:rPr lang="en-US" b="1" i="1" dirty="0">
                <a:solidFill>
                  <a:srgbClr val="FF0000"/>
                </a:solidFill>
              </a:rPr>
              <a:t>excitatory</a:t>
            </a:r>
            <a:r>
              <a:rPr lang="en-US" b="1" dirty="0">
                <a:solidFill>
                  <a:srgbClr val="0070C0"/>
                </a:solidFill>
              </a:rPr>
              <a:t>, the post-synaptic neuron is </a:t>
            </a:r>
            <a:r>
              <a:rPr lang="en-US" b="1" i="1" dirty="0">
                <a:solidFill>
                  <a:srgbClr val="FF0000"/>
                </a:solidFill>
              </a:rPr>
              <a:t>more</a:t>
            </a:r>
            <a:r>
              <a:rPr lang="en-US" b="1" dirty="0">
                <a:solidFill>
                  <a:srgbClr val="0070C0"/>
                </a:solidFill>
              </a:rPr>
              <a:t> likely to fire an impulse</a:t>
            </a:r>
          </a:p>
          <a:p>
            <a:r>
              <a:rPr lang="en-GB" dirty="0"/>
              <a:t>If inhibitory inputs are </a:t>
            </a:r>
            <a:r>
              <a:rPr lang="en-GB" b="1" i="1" dirty="0">
                <a:solidFill>
                  <a:srgbClr val="FF0000"/>
                </a:solidFill>
              </a:rPr>
              <a:t>higher</a:t>
            </a:r>
            <a:r>
              <a:rPr lang="en-GB" dirty="0"/>
              <a:t> than excitatory they can cancel out excitation and </a:t>
            </a:r>
            <a:r>
              <a:rPr lang="en-GB" b="1" i="1" dirty="0">
                <a:solidFill>
                  <a:srgbClr val="FF0000"/>
                </a:solidFill>
              </a:rPr>
              <a:t>prevent</a:t>
            </a:r>
            <a:r>
              <a:rPr lang="en-GB" dirty="0"/>
              <a:t> an </a:t>
            </a:r>
            <a:r>
              <a:rPr lang="en-GB" b="1" i="1" dirty="0">
                <a:solidFill>
                  <a:srgbClr val="FF0000"/>
                </a:solidFill>
              </a:rPr>
              <a:t>action potential </a:t>
            </a:r>
            <a:r>
              <a:rPr lang="en-GB" dirty="0"/>
              <a:t>occurring</a:t>
            </a:r>
            <a:endParaRPr lang="en-US" dirty="0"/>
          </a:p>
        </p:txBody>
      </p:sp>
    </p:spTree>
    <p:extLst>
      <p:ext uri="{BB962C8B-B14F-4D97-AF65-F5344CB8AC3E}">
        <p14:creationId xmlns:p14="http://schemas.microsoft.com/office/powerpoint/2010/main" val="153038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87250-1C99-E076-0B2C-111C46887AF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F4A4378-42CA-EF4B-0D4D-AC7CD6451313}"/>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82459-E775-6E3B-8CCA-297E412238CE}"/>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DD7F1-70FA-49F7-6807-B2837C1A892F}"/>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BFEA236C-E934-73A7-AB75-D879E09F4146}"/>
              </a:ext>
            </a:extLst>
          </p:cNvPr>
          <p:cNvSpPr txBox="1"/>
          <p:nvPr/>
        </p:nvSpPr>
        <p:spPr>
          <a:xfrm>
            <a:off x="5818740" y="1507472"/>
            <a:ext cx="5455037" cy="3447098"/>
          </a:xfrm>
          <a:prstGeom prst="rect">
            <a:avLst/>
          </a:prstGeom>
          <a:noFill/>
        </p:spPr>
        <p:txBody>
          <a:bodyPr wrap="square" lIns="91440" tIns="45720" rIns="91440" bIns="45720" anchor="t">
            <a:spAutoFit/>
          </a:bodyPr>
          <a:lstStyle/>
          <a:p>
            <a:pPr>
              <a:buNone/>
            </a:pPr>
            <a:r>
              <a:rPr lang="en-GB" sz="2200" b="1" dirty="0"/>
              <a:t>What is the function of neurotransmitters in synaptic transmission?</a:t>
            </a:r>
          </a:p>
          <a:p>
            <a:endParaRPr lang="en-GB" sz="2200" dirty="0"/>
          </a:p>
          <a:p>
            <a:pPr marL="457200" indent="-457200">
              <a:buFont typeface="+mj-lt"/>
              <a:buAutoNum type="alphaUcPeriod"/>
            </a:pPr>
            <a:r>
              <a:rPr lang="en-GB" sz="2200" dirty="0"/>
              <a:t>To carry electrical impulses along the axon</a:t>
            </a:r>
          </a:p>
          <a:p>
            <a:pPr marL="457200" indent="-457200">
              <a:buFont typeface="+mj-lt"/>
              <a:buAutoNum type="alphaUcPeriod"/>
            </a:pPr>
            <a:r>
              <a:rPr lang="en-GB" sz="2200" dirty="0"/>
              <a:t>To transmit signals across the synapse between neurons</a:t>
            </a:r>
          </a:p>
          <a:p>
            <a:pPr marL="457200" indent="-457200">
              <a:buFont typeface="+mj-lt"/>
              <a:buAutoNum type="alphaUcPeriod"/>
            </a:pPr>
            <a:r>
              <a:rPr lang="en-GB" sz="2200" dirty="0"/>
              <a:t>To maintain the resting potential of the neuron</a:t>
            </a:r>
          </a:p>
          <a:p>
            <a:pPr marL="457200" indent="-457200">
              <a:buFont typeface="+mj-lt"/>
              <a:buAutoNum type="alphaUcPeriod"/>
            </a:pPr>
            <a:r>
              <a:rPr lang="en-GB" sz="2200" dirty="0"/>
              <a:t>To speed up the action potential</a:t>
            </a:r>
          </a:p>
          <a:p>
            <a:endParaRPr lang="en-GB" sz="2000" b="1" dirty="0">
              <a:ea typeface="Calibri"/>
              <a:cs typeface="Calibri"/>
            </a:endParaRPr>
          </a:p>
        </p:txBody>
      </p:sp>
      <p:pic>
        <p:nvPicPr>
          <p:cNvPr id="19" name="Picture 18" descr="A group of question marks in bubbles&#10;&#10;AI-generated content may be incorrect.">
            <a:extLst>
              <a:ext uri="{FF2B5EF4-FFF2-40B4-BE49-F238E27FC236}">
                <a16:creationId xmlns:a16="http://schemas.microsoft.com/office/drawing/2014/main" id="{04CF2EDF-0AB3-5BD5-A702-0C2D36BE6690}"/>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3082117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9E40A-C4CE-9CFA-DCCE-902773A78E7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572F4D4-6A9A-7274-CB3C-2F4714F38102}"/>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48811B-2242-8005-D10A-FE18B2E44BF7}"/>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37841B6-B355-E905-2B60-2446B76ABC61}"/>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8AE0C1D4-44AE-F26C-03F7-EF24C7388566}"/>
              </a:ext>
            </a:extLst>
          </p:cNvPr>
          <p:cNvSpPr txBox="1"/>
          <p:nvPr/>
        </p:nvSpPr>
        <p:spPr>
          <a:xfrm>
            <a:off x="5818740" y="1507472"/>
            <a:ext cx="5455037" cy="3447098"/>
          </a:xfrm>
          <a:prstGeom prst="rect">
            <a:avLst/>
          </a:prstGeom>
          <a:noFill/>
        </p:spPr>
        <p:txBody>
          <a:bodyPr wrap="square" lIns="91440" tIns="45720" rIns="91440" bIns="45720" anchor="t">
            <a:spAutoFit/>
          </a:bodyPr>
          <a:lstStyle/>
          <a:p>
            <a:pPr>
              <a:buNone/>
            </a:pPr>
            <a:r>
              <a:rPr lang="en-GB" sz="2200" b="1" dirty="0"/>
              <a:t>What is the function of neurotransmitters in synaptic transmission?</a:t>
            </a:r>
          </a:p>
          <a:p>
            <a:endParaRPr lang="en-GB" sz="2200" dirty="0"/>
          </a:p>
          <a:p>
            <a:pPr marL="457200" indent="-457200">
              <a:buFont typeface="+mj-lt"/>
              <a:buAutoNum type="alphaUcPeriod"/>
            </a:pPr>
            <a:r>
              <a:rPr lang="en-GB" sz="2200" dirty="0"/>
              <a:t>To carry electrical impulses along the axon</a:t>
            </a:r>
          </a:p>
          <a:p>
            <a:pPr marL="457200" indent="-457200">
              <a:buFont typeface="+mj-lt"/>
              <a:buAutoNum type="alphaUcPeriod"/>
            </a:pPr>
            <a:r>
              <a:rPr lang="en-GB" sz="2200" dirty="0">
                <a:solidFill>
                  <a:schemeClr val="accent2">
                    <a:lumMod val="75000"/>
                  </a:schemeClr>
                </a:solidFill>
              </a:rPr>
              <a:t>To transmit signals across the synapse between neurons</a:t>
            </a:r>
          </a:p>
          <a:p>
            <a:pPr marL="457200" indent="-457200">
              <a:buFont typeface="+mj-lt"/>
              <a:buAutoNum type="alphaUcPeriod"/>
            </a:pPr>
            <a:r>
              <a:rPr lang="en-GB" sz="2200" dirty="0"/>
              <a:t>To maintain the resting potential of the neuron</a:t>
            </a:r>
          </a:p>
          <a:p>
            <a:pPr marL="457200" indent="-457200">
              <a:buFont typeface="+mj-lt"/>
              <a:buAutoNum type="alphaUcPeriod"/>
            </a:pPr>
            <a:r>
              <a:rPr lang="en-GB" sz="2200" dirty="0"/>
              <a:t>To speed up the action potential</a:t>
            </a:r>
          </a:p>
          <a:p>
            <a:endParaRPr lang="en-GB" sz="2000" b="1" dirty="0">
              <a:ea typeface="Calibri"/>
              <a:cs typeface="Calibri"/>
            </a:endParaRPr>
          </a:p>
        </p:txBody>
      </p:sp>
      <p:pic>
        <p:nvPicPr>
          <p:cNvPr id="19" name="Picture 18" descr="A group of question marks in bubbles&#10;&#10;AI-generated content may be incorrect.">
            <a:extLst>
              <a:ext uri="{FF2B5EF4-FFF2-40B4-BE49-F238E27FC236}">
                <a16:creationId xmlns:a16="http://schemas.microsoft.com/office/drawing/2014/main" id="{571A44BF-8680-BF52-B2FF-5B6E9A683665}"/>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2126705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0E9CD-F535-D03E-E738-57D4E0E89C7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B9052DE-8B32-1CD7-A4B1-4D172E042328}"/>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BEDD46-4778-F9F4-F51C-8ABADDE23187}"/>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A891B2-379A-3F49-D88C-98CDFBA29F0D}"/>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A9E6D819-14A9-245F-E29E-070776E2A309}"/>
              </a:ext>
            </a:extLst>
          </p:cNvPr>
          <p:cNvSpPr txBox="1"/>
          <p:nvPr/>
        </p:nvSpPr>
        <p:spPr>
          <a:xfrm>
            <a:off x="5787655" y="1507472"/>
            <a:ext cx="5455037" cy="3416320"/>
          </a:xfrm>
          <a:prstGeom prst="rect">
            <a:avLst/>
          </a:prstGeom>
          <a:noFill/>
        </p:spPr>
        <p:txBody>
          <a:bodyPr wrap="square" lIns="91440" tIns="45720" rIns="91440" bIns="45720" anchor="t">
            <a:spAutoFit/>
          </a:bodyPr>
          <a:lstStyle/>
          <a:p>
            <a:pPr>
              <a:buNone/>
            </a:pPr>
            <a:r>
              <a:rPr lang="en-GB" sz="2400" b="1" dirty="0"/>
              <a:t>Where do neurotransmitters bind on the postsynaptic neuron?</a:t>
            </a:r>
          </a:p>
          <a:p>
            <a:pPr>
              <a:buNone/>
            </a:pPr>
            <a:endParaRPr lang="en-GB" sz="2400" dirty="0"/>
          </a:p>
          <a:p>
            <a:pPr marL="457200" indent="-457200">
              <a:buFont typeface="+mj-lt"/>
              <a:buAutoNum type="alphaUcPeriod"/>
            </a:pPr>
            <a:r>
              <a:rPr lang="en-GB" sz="2400" dirty="0"/>
              <a:t>Dendrites</a:t>
            </a:r>
          </a:p>
          <a:p>
            <a:pPr marL="457200" indent="-457200">
              <a:buFont typeface="+mj-lt"/>
              <a:buAutoNum type="alphaUcPeriod"/>
            </a:pPr>
            <a:r>
              <a:rPr lang="en-GB" sz="2400" dirty="0"/>
              <a:t>Axon terminal</a:t>
            </a:r>
          </a:p>
          <a:p>
            <a:pPr marL="457200" indent="-457200">
              <a:buFont typeface="+mj-lt"/>
              <a:buAutoNum type="alphaUcPeriod"/>
            </a:pPr>
            <a:r>
              <a:rPr lang="en-GB" sz="2400" dirty="0"/>
              <a:t>Receptors</a:t>
            </a:r>
          </a:p>
          <a:p>
            <a:pPr marL="457200" indent="-457200">
              <a:buFont typeface="+mj-lt"/>
              <a:buAutoNum type="alphaUcPeriod"/>
            </a:pPr>
            <a:r>
              <a:rPr lang="en-GB" sz="2400" dirty="0"/>
              <a:t>Axon</a:t>
            </a:r>
          </a:p>
          <a:p>
            <a:endParaRPr lang="en-GB" sz="2400" dirty="0">
              <a:ea typeface="Calibri"/>
              <a:cs typeface="Calibri"/>
            </a:endParaRPr>
          </a:p>
          <a:p>
            <a:endParaRPr lang="en-GB" sz="2400" b="1" dirty="0">
              <a:ea typeface="+mn-lt"/>
              <a:cs typeface="+mn-lt"/>
            </a:endParaRPr>
          </a:p>
        </p:txBody>
      </p:sp>
      <p:pic>
        <p:nvPicPr>
          <p:cNvPr id="19" name="Picture 18" descr="A group of question marks in bubbles&#10;&#10;AI-generated content may be incorrect.">
            <a:extLst>
              <a:ext uri="{FF2B5EF4-FFF2-40B4-BE49-F238E27FC236}">
                <a16:creationId xmlns:a16="http://schemas.microsoft.com/office/drawing/2014/main" id="{31FAD705-BFE8-5CEA-5CEA-FC17E53F5577}"/>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74525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2-Minute Neuroscience: The Neuron">
            <a:hlinkClick r:id="" action="ppaction://media"/>
            <a:extLst>
              <a:ext uri="{FF2B5EF4-FFF2-40B4-BE49-F238E27FC236}">
                <a16:creationId xmlns:a16="http://schemas.microsoft.com/office/drawing/2014/main" id="{E2251B15-68CE-4473-8D24-CDD27398AE69}"/>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272869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67-6449-623B-88E7-EE89B9BE5C4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3D74420-D192-96E3-A633-9BA09AAC9FEB}"/>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528693-E06B-FDB7-BBB3-7BAA300B171E}"/>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5B0C8-29C5-CC29-66E4-CC5769FC9D8E}"/>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877D01C1-72EB-0874-4FDB-0177764ED885}"/>
              </a:ext>
            </a:extLst>
          </p:cNvPr>
          <p:cNvSpPr txBox="1"/>
          <p:nvPr/>
        </p:nvSpPr>
        <p:spPr>
          <a:xfrm>
            <a:off x="5787655" y="1507472"/>
            <a:ext cx="5455037" cy="3416320"/>
          </a:xfrm>
          <a:prstGeom prst="rect">
            <a:avLst/>
          </a:prstGeom>
          <a:noFill/>
        </p:spPr>
        <p:txBody>
          <a:bodyPr wrap="square" lIns="91440" tIns="45720" rIns="91440" bIns="45720" anchor="t">
            <a:spAutoFit/>
          </a:bodyPr>
          <a:lstStyle/>
          <a:p>
            <a:pPr>
              <a:buNone/>
            </a:pPr>
            <a:r>
              <a:rPr lang="en-GB" sz="2400" b="1" dirty="0"/>
              <a:t>Where do neurotransmitters bind on the postsynaptic neuron?</a:t>
            </a:r>
          </a:p>
          <a:p>
            <a:pPr>
              <a:buNone/>
            </a:pPr>
            <a:endParaRPr lang="en-GB" sz="2400" dirty="0"/>
          </a:p>
          <a:p>
            <a:pPr marL="457200" indent="-457200">
              <a:buFont typeface="+mj-lt"/>
              <a:buAutoNum type="alphaUcPeriod"/>
            </a:pPr>
            <a:r>
              <a:rPr lang="en-GB" sz="2400" dirty="0"/>
              <a:t>Dendrites</a:t>
            </a:r>
          </a:p>
          <a:p>
            <a:pPr marL="457200" indent="-457200">
              <a:buFont typeface="+mj-lt"/>
              <a:buAutoNum type="alphaUcPeriod"/>
            </a:pPr>
            <a:r>
              <a:rPr lang="en-GB" sz="2400" dirty="0"/>
              <a:t>Axon terminal</a:t>
            </a:r>
          </a:p>
          <a:p>
            <a:pPr marL="457200" indent="-457200">
              <a:buFont typeface="+mj-lt"/>
              <a:buAutoNum type="alphaUcPeriod"/>
            </a:pPr>
            <a:r>
              <a:rPr lang="en-GB" sz="2400" dirty="0">
                <a:solidFill>
                  <a:schemeClr val="accent2">
                    <a:lumMod val="75000"/>
                  </a:schemeClr>
                </a:solidFill>
              </a:rPr>
              <a:t>Receptors</a:t>
            </a:r>
          </a:p>
          <a:p>
            <a:pPr marL="457200" indent="-457200">
              <a:buFont typeface="+mj-lt"/>
              <a:buAutoNum type="alphaUcPeriod"/>
            </a:pPr>
            <a:r>
              <a:rPr lang="en-GB" sz="2400" dirty="0"/>
              <a:t>Axon</a:t>
            </a:r>
          </a:p>
          <a:p>
            <a:endParaRPr lang="en-GB" sz="2400" dirty="0">
              <a:ea typeface="Calibri"/>
              <a:cs typeface="Calibri"/>
            </a:endParaRPr>
          </a:p>
          <a:p>
            <a:endParaRPr lang="en-GB" sz="2400" b="1" dirty="0">
              <a:ea typeface="+mn-lt"/>
              <a:cs typeface="+mn-lt"/>
            </a:endParaRPr>
          </a:p>
        </p:txBody>
      </p:sp>
      <p:pic>
        <p:nvPicPr>
          <p:cNvPr id="19" name="Picture 18" descr="A group of question marks in bubbles&#10;&#10;AI-generated content may be incorrect.">
            <a:extLst>
              <a:ext uri="{FF2B5EF4-FFF2-40B4-BE49-F238E27FC236}">
                <a16:creationId xmlns:a16="http://schemas.microsoft.com/office/drawing/2014/main" id="{C129CF34-12D4-A542-CF6E-F60F8A49762C}"/>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1600323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58D46-9C9D-19A0-ABCD-660C03C4065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4984433-E558-F7FA-AEA8-4C74D51CFB4E}"/>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F46A13-B299-E8EF-95B6-1EFB8E4547D1}"/>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2CED00-5345-7236-26AF-0A5C314459C7}"/>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22C130B7-588A-C5E6-AD82-BB954032C9CC}"/>
              </a:ext>
            </a:extLst>
          </p:cNvPr>
          <p:cNvSpPr txBox="1"/>
          <p:nvPr/>
        </p:nvSpPr>
        <p:spPr>
          <a:xfrm>
            <a:off x="5786339" y="1379916"/>
            <a:ext cx="5455037" cy="4524315"/>
          </a:xfrm>
          <a:prstGeom prst="rect">
            <a:avLst/>
          </a:prstGeom>
          <a:noFill/>
        </p:spPr>
        <p:txBody>
          <a:bodyPr wrap="square" lIns="91440" tIns="45720" rIns="91440" bIns="45720" anchor="t">
            <a:spAutoFit/>
          </a:bodyPr>
          <a:lstStyle/>
          <a:p>
            <a:pPr>
              <a:buNone/>
            </a:pPr>
            <a:r>
              <a:rPr lang="en-GB" sz="2400" b="1" dirty="0"/>
              <a:t>What happens when the action potential reaches the axon terminal?</a:t>
            </a:r>
          </a:p>
          <a:p>
            <a:pPr>
              <a:buNone/>
            </a:pPr>
            <a:endParaRPr lang="en-GB" sz="2400" dirty="0"/>
          </a:p>
          <a:p>
            <a:pPr marL="457200" indent="-457200">
              <a:buFont typeface="+mj-lt"/>
              <a:buAutoNum type="alphaUcPeriod"/>
            </a:pPr>
            <a:r>
              <a:rPr lang="en-GB" sz="2400" dirty="0"/>
              <a:t>Neurotransmitters are released into the synaptic cleft</a:t>
            </a:r>
          </a:p>
          <a:p>
            <a:pPr marL="457200" indent="-457200">
              <a:buFont typeface="+mj-lt"/>
              <a:buAutoNum type="alphaUcPeriod"/>
            </a:pPr>
            <a:r>
              <a:rPr lang="en-GB" sz="2400" dirty="0"/>
              <a:t>The axon terminal becomes inactive</a:t>
            </a:r>
          </a:p>
          <a:p>
            <a:pPr marL="457200" indent="-457200">
              <a:buFont typeface="+mj-lt"/>
              <a:buAutoNum type="alphaUcPeriod"/>
            </a:pPr>
            <a:r>
              <a:rPr lang="en-GB" sz="2400" dirty="0"/>
              <a:t>The myelin sheath produces more neurotransmitters</a:t>
            </a:r>
          </a:p>
          <a:p>
            <a:pPr marL="457200" indent="-457200">
              <a:buFont typeface="+mj-lt"/>
              <a:buAutoNum type="alphaUcPeriod"/>
            </a:pPr>
            <a:r>
              <a:rPr lang="en-GB" sz="2400" dirty="0"/>
              <a:t>The postsynaptic neuron stops working</a:t>
            </a:r>
          </a:p>
          <a:p>
            <a:endParaRPr lang="en-GB" sz="2400" dirty="0">
              <a:ea typeface="Calibri"/>
              <a:cs typeface="Calibri"/>
            </a:endParaRPr>
          </a:p>
          <a:p>
            <a:endParaRPr lang="en-GB" sz="2400" b="1" dirty="0">
              <a:ea typeface="+mn-lt"/>
              <a:cs typeface="+mn-lt"/>
            </a:endParaRPr>
          </a:p>
        </p:txBody>
      </p:sp>
      <p:pic>
        <p:nvPicPr>
          <p:cNvPr id="19" name="Picture 18" descr="A group of question marks in bubbles&#10;&#10;AI-generated content may be incorrect.">
            <a:extLst>
              <a:ext uri="{FF2B5EF4-FFF2-40B4-BE49-F238E27FC236}">
                <a16:creationId xmlns:a16="http://schemas.microsoft.com/office/drawing/2014/main" id="{0138AB4A-5070-DB1D-9A6B-9ECED7EEB611}"/>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3593929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B0B17-19FB-CEBD-6C97-1C8CDF2D680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ADC1321-B050-5751-B4F4-54735E85E8EE}"/>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7991CB-CA5F-3187-ED91-485EB87406DB}"/>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EE0CBCD-7671-BC05-3E2C-309655360763}"/>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7F5DA1C1-E2A8-639D-B16C-D06A9493DAE3}"/>
              </a:ext>
            </a:extLst>
          </p:cNvPr>
          <p:cNvSpPr txBox="1"/>
          <p:nvPr/>
        </p:nvSpPr>
        <p:spPr>
          <a:xfrm>
            <a:off x="5786339" y="1379916"/>
            <a:ext cx="5455037" cy="4524315"/>
          </a:xfrm>
          <a:prstGeom prst="rect">
            <a:avLst/>
          </a:prstGeom>
          <a:noFill/>
        </p:spPr>
        <p:txBody>
          <a:bodyPr wrap="square" lIns="91440" tIns="45720" rIns="91440" bIns="45720" anchor="t">
            <a:spAutoFit/>
          </a:bodyPr>
          <a:lstStyle/>
          <a:p>
            <a:pPr>
              <a:buNone/>
            </a:pPr>
            <a:r>
              <a:rPr lang="en-GB" sz="2400" b="1" dirty="0"/>
              <a:t>What happens when the action potential reaches the axon terminal?</a:t>
            </a:r>
          </a:p>
          <a:p>
            <a:pPr>
              <a:buNone/>
            </a:pPr>
            <a:endParaRPr lang="en-GB" sz="2400" dirty="0"/>
          </a:p>
          <a:p>
            <a:pPr marL="457200" indent="-457200">
              <a:buFont typeface="+mj-lt"/>
              <a:buAutoNum type="alphaUcPeriod"/>
            </a:pPr>
            <a:r>
              <a:rPr lang="en-GB" sz="2400" dirty="0">
                <a:solidFill>
                  <a:schemeClr val="accent2">
                    <a:lumMod val="75000"/>
                  </a:schemeClr>
                </a:solidFill>
              </a:rPr>
              <a:t>Neurotransmitters are released into the synaptic cleft</a:t>
            </a:r>
          </a:p>
          <a:p>
            <a:pPr marL="457200" indent="-457200">
              <a:buFont typeface="+mj-lt"/>
              <a:buAutoNum type="alphaUcPeriod"/>
            </a:pPr>
            <a:r>
              <a:rPr lang="en-GB" sz="2400" dirty="0"/>
              <a:t>The axon terminal becomes inactive</a:t>
            </a:r>
          </a:p>
          <a:p>
            <a:pPr marL="457200" indent="-457200">
              <a:buFont typeface="+mj-lt"/>
              <a:buAutoNum type="alphaUcPeriod"/>
            </a:pPr>
            <a:r>
              <a:rPr lang="en-GB" sz="2400" dirty="0"/>
              <a:t>The myelin sheath produces more neurotransmitters</a:t>
            </a:r>
          </a:p>
          <a:p>
            <a:pPr marL="457200" indent="-457200">
              <a:buFont typeface="+mj-lt"/>
              <a:buAutoNum type="alphaUcPeriod"/>
            </a:pPr>
            <a:r>
              <a:rPr lang="en-GB" sz="2400" dirty="0"/>
              <a:t>The postsynaptic neuron stops working</a:t>
            </a:r>
          </a:p>
          <a:p>
            <a:endParaRPr lang="en-GB" sz="2400" dirty="0">
              <a:ea typeface="Calibri"/>
              <a:cs typeface="Calibri"/>
            </a:endParaRPr>
          </a:p>
          <a:p>
            <a:endParaRPr lang="en-GB" sz="2400" b="1" dirty="0">
              <a:ea typeface="+mn-lt"/>
              <a:cs typeface="+mn-lt"/>
            </a:endParaRPr>
          </a:p>
        </p:txBody>
      </p:sp>
      <p:pic>
        <p:nvPicPr>
          <p:cNvPr id="19" name="Picture 18" descr="A group of question marks in bubbles&#10;&#10;AI-generated content may be incorrect.">
            <a:extLst>
              <a:ext uri="{FF2B5EF4-FFF2-40B4-BE49-F238E27FC236}">
                <a16:creationId xmlns:a16="http://schemas.microsoft.com/office/drawing/2014/main" id="{0A922A64-71EC-1CC0-0747-55610D4E8284}"/>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1830198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8D772-6444-37F2-5BF6-A10C3D742E63}"/>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E2C276D-C9EB-B4DF-2F4A-2430A8B9B965}"/>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a:solidFill>
                  <a:schemeClr val="bg1"/>
                </a:solidFill>
                <a:ea typeface="Calibri"/>
                <a:cs typeface="Calibri"/>
              </a:rPr>
              <a:t>EXAM PRACTICE</a:t>
            </a:r>
            <a:endParaRPr lang="en-US">
              <a:solidFill>
                <a:schemeClr val="bg1"/>
              </a:solidFill>
            </a:endParaRPr>
          </a:p>
        </p:txBody>
      </p:sp>
      <p:sp>
        <p:nvSpPr>
          <p:cNvPr id="3" name="TextBox 2">
            <a:extLst>
              <a:ext uri="{FF2B5EF4-FFF2-40B4-BE49-F238E27FC236}">
                <a16:creationId xmlns:a16="http://schemas.microsoft.com/office/drawing/2014/main" id="{0DDD327F-BB5B-0BA1-96AF-3D9F53FB7FBA}"/>
              </a:ext>
            </a:extLst>
          </p:cNvPr>
          <p:cNvSpPr txBox="1"/>
          <p:nvPr/>
        </p:nvSpPr>
        <p:spPr>
          <a:xfrm>
            <a:off x="839865" y="1712138"/>
            <a:ext cx="10398370" cy="1754326"/>
          </a:xfrm>
          <a:prstGeom prst="rect">
            <a:avLst/>
          </a:prstGeom>
          <a:noFill/>
        </p:spPr>
        <p:txBody>
          <a:bodyPr wrap="square" lIns="91440" tIns="45720" rIns="91440" bIns="45720" rtlCol="0" anchor="t">
            <a:spAutoFit/>
          </a:bodyPr>
          <a:lstStyle/>
          <a:p>
            <a:pPr fontAlgn="base">
              <a:lnSpc>
                <a:spcPts val="3225"/>
              </a:lnSpc>
            </a:pPr>
            <a:r>
              <a:rPr lang="en-GB" sz="2800" dirty="0"/>
              <a:t>Explain why information, in the form of neurotransmission, can only travel in one direction at the synapse. (4 marks)</a:t>
            </a:r>
          </a:p>
          <a:p>
            <a:pPr fontAlgn="base">
              <a:lnSpc>
                <a:spcPts val="3225"/>
              </a:lnSpc>
            </a:pPr>
            <a:endParaRPr lang="en-US" sz="2800" i="1" dirty="0">
              <a:ea typeface="+mn-lt"/>
              <a:cs typeface="+mn-lt"/>
            </a:endParaRPr>
          </a:p>
          <a:p>
            <a:r>
              <a:rPr lang="en-US" sz="2800" b="1" dirty="0">
                <a:ea typeface="+mn-lt"/>
                <a:cs typeface="+mn-lt"/>
              </a:rPr>
              <a:t>Discuss what points you could include in a response to this question. </a:t>
            </a:r>
          </a:p>
        </p:txBody>
      </p:sp>
    </p:spTree>
    <p:custDataLst>
      <p:tags r:id="rId1"/>
    </p:custDataLst>
    <p:extLst>
      <p:ext uri="{BB962C8B-B14F-4D97-AF65-F5344CB8AC3E}">
        <p14:creationId xmlns:p14="http://schemas.microsoft.com/office/powerpoint/2010/main" val="12740241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C493B-829B-7F10-E016-1A515D996098}"/>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ACD63883-0F04-75A3-E823-EE0F7F9C3C4B}"/>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dirty="0">
                <a:solidFill>
                  <a:schemeClr val="bg1"/>
                </a:solidFill>
                <a:ea typeface="Calibri"/>
                <a:cs typeface="Calibri"/>
              </a:rPr>
              <a:t>SUGGESTIONS</a:t>
            </a:r>
            <a:endParaRPr lang="en-US" dirty="0">
              <a:solidFill>
                <a:schemeClr val="bg1"/>
              </a:solidFill>
            </a:endParaRPr>
          </a:p>
        </p:txBody>
      </p:sp>
      <p:sp>
        <p:nvSpPr>
          <p:cNvPr id="3" name="TextBox 2">
            <a:extLst>
              <a:ext uri="{FF2B5EF4-FFF2-40B4-BE49-F238E27FC236}">
                <a16:creationId xmlns:a16="http://schemas.microsoft.com/office/drawing/2014/main" id="{0BE1B0E3-A46F-244B-F0FD-C6737E126D2B}"/>
              </a:ext>
            </a:extLst>
          </p:cNvPr>
          <p:cNvSpPr txBox="1"/>
          <p:nvPr/>
        </p:nvSpPr>
        <p:spPr>
          <a:xfrm>
            <a:off x="839865" y="1712138"/>
            <a:ext cx="10398370" cy="3908762"/>
          </a:xfrm>
          <a:prstGeom prst="rect">
            <a:avLst/>
          </a:prstGeom>
          <a:noFill/>
        </p:spPr>
        <p:txBody>
          <a:bodyPr wrap="square" lIns="91440" tIns="45720" rIns="91440" bIns="45720" rtlCol="0" anchor="t">
            <a:spAutoFit/>
          </a:bodyPr>
          <a:lstStyle/>
          <a:p>
            <a:pPr fontAlgn="base">
              <a:lnSpc>
                <a:spcPts val="3225"/>
              </a:lnSpc>
            </a:pPr>
            <a:r>
              <a:rPr lang="en-GB" sz="2800" dirty="0"/>
              <a:t>Explain why information, in the form of neurotransmission, can only travel in one direction at the synapse. (4 marks)</a:t>
            </a:r>
          </a:p>
          <a:p>
            <a:pPr fontAlgn="base">
              <a:lnSpc>
                <a:spcPts val="3225"/>
              </a:lnSpc>
            </a:pPr>
            <a:endParaRPr lang="en-US" sz="2800" i="1" dirty="0">
              <a:ea typeface="+mn-lt"/>
              <a:cs typeface="+mn-lt"/>
            </a:endParaRPr>
          </a:p>
          <a:p>
            <a:pPr marL="457200" indent="-457200">
              <a:buFont typeface="Arial" panose="020B0604020202020204" pitchFamily="34" charset="0"/>
              <a:buChar char="•"/>
            </a:pPr>
            <a:r>
              <a:rPr lang="en-US" sz="2800" dirty="0">
                <a:ea typeface="+mn-lt"/>
                <a:cs typeface="+mn-lt"/>
              </a:rPr>
              <a:t>Only the postsynaptic neuron has receptor sites which can bind to neurotransmitters.</a:t>
            </a:r>
          </a:p>
          <a:p>
            <a:pPr marL="457200" indent="-457200">
              <a:buFont typeface="Arial" panose="020B0604020202020204" pitchFamily="34" charset="0"/>
              <a:buChar char="•"/>
            </a:pPr>
            <a:r>
              <a:rPr lang="en-US" sz="2800" dirty="0">
                <a:ea typeface="+mn-lt"/>
                <a:cs typeface="+mn-lt"/>
              </a:rPr>
              <a:t>After an action potential, the presynaptic neuron is temporarily </a:t>
            </a:r>
            <a:r>
              <a:rPr lang="en-US" sz="2800" dirty="0" err="1">
                <a:ea typeface="+mn-lt"/>
                <a:cs typeface="+mn-lt"/>
              </a:rPr>
              <a:t>hyperpolarised</a:t>
            </a:r>
            <a:r>
              <a:rPr lang="en-US" sz="2800" dirty="0">
                <a:ea typeface="+mn-lt"/>
                <a:cs typeface="+mn-lt"/>
              </a:rPr>
              <a:t>, meaning it cannot receive information.  Therefore, it only sends information one way. </a:t>
            </a:r>
          </a:p>
          <a:p>
            <a:pPr marL="457200" indent="-457200">
              <a:buFont typeface="Arial" panose="020B0604020202020204" pitchFamily="34" charset="0"/>
              <a:buChar char="•"/>
            </a:pPr>
            <a:r>
              <a:rPr lang="en-US" sz="2800" dirty="0">
                <a:ea typeface="+mn-lt"/>
                <a:cs typeface="+mn-lt"/>
              </a:rPr>
              <a:t>Synaptic vesicles only feature in the presynaptic neuron.</a:t>
            </a:r>
          </a:p>
        </p:txBody>
      </p:sp>
    </p:spTree>
    <p:custDataLst>
      <p:tags r:id="rId1"/>
    </p:custDataLst>
    <p:extLst>
      <p:ext uri="{BB962C8B-B14F-4D97-AF65-F5344CB8AC3E}">
        <p14:creationId xmlns:p14="http://schemas.microsoft.com/office/powerpoint/2010/main" val="8664160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B2272-00DB-FED2-811B-B84E0DB7648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91F0B64-64F0-942B-BD2A-609BE0126AB7}"/>
              </a:ext>
            </a:extLst>
          </p:cNvPr>
          <p:cNvSpPr/>
          <p:nvPr/>
        </p:nvSpPr>
        <p:spPr>
          <a:xfrm>
            <a:off x="715512" y="196861"/>
            <a:ext cx="2930376" cy="7100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EXAM GOLD:</a:t>
            </a:r>
          </a:p>
        </p:txBody>
      </p:sp>
      <p:sp>
        <p:nvSpPr>
          <p:cNvPr id="9" name="Rounded Rectangle 7">
            <a:extLst>
              <a:ext uri="{FF2B5EF4-FFF2-40B4-BE49-F238E27FC236}">
                <a16:creationId xmlns:a16="http://schemas.microsoft.com/office/drawing/2014/main" id="{F0178E67-C2D7-3B79-A243-0C2992B1BAC3}"/>
              </a:ext>
            </a:extLst>
          </p:cNvPr>
          <p:cNvSpPr/>
          <p:nvPr/>
        </p:nvSpPr>
        <p:spPr>
          <a:xfrm>
            <a:off x="715513" y="1297459"/>
            <a:ext cx="10986862" cy="4485503"/>
          </a:xfrm>
          <a:prstGeom prst="roundRect">
            <a:avLst/>
          </a:prstGeom>
          <a:noFill/>
          <a:ln w="152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60000"/>
            <a:endParaRPr lang="en-GB" sz="3200">
              <a:solidFill>
                <a:schemeClr val="tx1"/>
              </a:solidFill>
              <a:latin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9923757-3006-1FB7-BA78-4C428FD0AF36}"/>
              </a:ext>
            </a:extLst>
          </p:cNvPr>
          <p:cNvSpPr txBox="1"/>
          <p:nvPr/>
        </p:nvSpPr>
        <p:spPr>
          <a:xfrm>
            <a:off x="715512" y="1611478"/>
            <a:ext cx="10645219" cy="3970318"/>
          </a:xfrm>
          <a:prstGeom prst="rect">
            <a:avLst/>
          </a:prstGeom>
          <a:noFill/>
        </p:spPr>
        <p:txBody>
          <a:bodyPr wrap="square" lIns="91440" tIns="45720" rIns="91440" bIns="45720" rtlCol="0" anchor="t">
            <a:spAutoFit/>
          </a:bodyPr>
          <a:lstStyle/>
          <a:p>
            <a:pPr marL="816610" indent="-457200">
              <a:buFont typeface="Arial" panose="020B0604020202020204" pitchFamily="34" charset="0"/>
              <a:buChar char="•"/>
            </a:pPr>
            <a:r>
              <a:rPr lang="en-GB" sz="2800" dirty="0">
                <a:latin typeface="Calibri"/>
                <a:ea typeface="Calibri"/>
                <a:cs typeface="Calibri"/>
              </a:rPr>
              <a:t>You should be able to describe the sequence of events in synaptic transmissions</a:t>
            </a:r>
            <a:r>
              <a:rPr lang="en-GB" sz="2800" dirty="0">
                <a:ea typeface="Calibri"/>
                <a:cs typeface="Calibri"/>
              </a:rPr>
              <a:t>. </a:t>
            </a:r>
            <a:r>
              <a:rPr lang="en-GB" sz="2800" dirty="0"/>
              <a:t>Focus on terminology like </a:t>
            </a:r>
            <a:r>
              <a:rPr lang="en-GB" sz="2800" i="1" dirty="0"/>
              <a:t>synaptic vesicles</a:t>
            </a:r>
            <a:r>
              <a:rPr lang="en-GB" sz="2800" dirty="0"/>
              <a:t>, </a:t>
            </a:r>
            <a:r>
              <a:rPr lang="en-GB" sz="2800" i="1" dirty="0"/>
              <a:t>neurotransmitters</a:t>
            </a:r>
            <a:r>
              <a:rPr lang="en-GB" sz="2800" dirty="0"/>
              <a:t>, </a:t>
            </a:r>
            <a:r>
              <a:rPr lang="en-GB" sz="2800" i="1" dirty="0"/>
              <a:t>synaptic cleft</a:t>
            </a:r>
            <a:r>
              <a:rPr lang="en-GB" sz="2800" dirty="0"/>
              <a:t>, and </a:t>
            </a:r>
            <a:r>
              <a:rPr lang="en-GB" sz="2800" i="1" dirty="0"/>
              <a:t>receptors</a:t>
            </a:r>
            <a:r>
              <a:rPr lang="en-GB" sz="2800" dirty="0"/>
              <a:t> to show your depth of knowledge.</a:t>
            </a:r>
          </a:p>
          <a:p>
            <a:pPr marL="816610" indent="-457200">
              <a:buFont typeface="Arial" panose="020B0604020202020204" pitchFamily="34" charset="0"/>
              <a:buChar char="•"/>
            </a:pPr>
            <a:endParaRPr lang="en-GB" sz="2800" dirty="0"/>
          </a:p>
          <a:p>
            <a:pPr marL="816610" indent="-457200">
              <a:buFont typeface="Arial" panose="020B0604020202020204" pitchFamily="34" charset="0"/>
              <a:buChar char="•"/>
            </a:pPr>
            <a:r>
              <a:rPr lang="en-GB" sz="2800" dirty="0"/>
              <a:t>You can draw out the diagram of synaptic transmission in the exam if it helps you, just be prepared to explain the process too. Whether you are asked to or not, it is a good idea to get used to including excitation/inhibition in your answers. </a:t>
            </a:r>
          </a:p>
        </p:txBody>
      </p:sp>
    </p:spTree>
    <p:custDataLst>
      <p:tags r:id="rId1"/>
    </p:custDataLst>
    <p:extLst>
      <p:ext uri="{BB962C8B-B14F-4D97-AF65-F5344CB8AC3E}">
        <p14:creationId xmlns:p14="http://schemas.microsoft.com/office/powerpoint/2010/main" val="324357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Neuron - synapse</a:t>
            </a:r>
          </a:p>
        </p:txBody>
      </p:sp>
      <p:pic>
        <p:nvPicPr>
          <p:cNvPr id="4" name="Picture 3">
            <a:extLst>
              <a:ext uri="{FF2B5EF4-FFF2-40B4-BE49-F238E27FC236}">
                <a16:creationId xmlns:a16="http://schemas.microsoft.com/office/drawing/2014/main" id="{29997214-C068-3840-2EAB-8649FADD780A}"/>
              </a:ext>
            </a:extLst>
          </p:cNvPr>
          <p:cNvPicPr>
            <a:picLocks noChangeAspect="1"/>
          </p:cNvPicPr>
          <p:nvPr/>
        </p:nvPicPr>
        <p:blipFill>
          <a:blip r:embed="rId2"/>
          <a:stretch>
            <a:fillRect/>
          </a:stretch>
        </p:blipFill>
        <p:spPr>
          <a:xfrm>
            <a:off x="1524001" y="1686511"/>
            <a:ext cx="9143999" cy="3931373"/>
          </a:xfrm>
          <a:prstGeom prst="rect">
            <a:avLst/>
          </a:prstGeom>
        </p:spPr>
      </p:pic>
      <p:sp>
        <p:nvSpPr>
          <p:cNvPr id="5" name="TextBox 4">
            <a:extLst>
              <a:ext uri="{FF2B5EF4-FFF2-40B4-BE49-F238E27FC236}">
                <a16:creationId xmlns:a16="http://schemas.microsoft.com/office/drawing/2014/main" id="{D2490CE3-F56E-79EB-DF0C-90A6A49F08FE}"/>
              </a:ext>
            </a:extLst>
          </p:cNvPr>
          <p:cNvSpPr txBox="1"/>
          <p:nvPr/>
        </p:nvSpPr>
        <p:spPr>
          <a:xfrm>
            <a:off x="2615360" y="2354264"/>
            <a:ext cx="6961279" cy="830997"/>
          </a:xfrm>
          <a:prstGeom prst="rect">
            <a:avLst/>
          </a:prstGeom>
          <a:solidFill>
            <a:srgbClr val="E6EEFF"/>
          </a:solidFill>
        </p:spPr>
        <p:txBody>
          <a:bodyPr wrap="square" rtlCol="0">
            <a:spAutoFit/>
          </a:bodyPr>
          <a:lstStyle/>
          <a:p>
            <a:pPr marL="342900" indent="-342900">
              <a:buFont typeface="+mj-lt"/>
              <a:buAutoNum type="arabicPeriod"/>
            </a:pPr>
            <a:r>
              <a:rPr lang="en-US" sz="2400">
                <a:solidFill>
                  <a:schemeClr val="bg1"/>
                </a:solidFill>
              </a:rPr>
              <a:t>Synapse (axon terminal) – sends electrical impulses to </a:t>
            </a:r>
            <a:r>
              <a:rPr lang="en-US" sz="2400" err="1">
                <a:solidFill>
                  <a:schemeClr val="bg1"/>
                </a:solidFill>
              </a:rPr>
              <a:t>neighbouring</a:t>
            </a:r>
            <a:r>
              <a:rPr lang="en-US" sz="2400">
                <a:solidFill>
                  <a:schemeClr val="bg1"/>
                </a:solidFill>
              </a:rPr>
              <a:t> neurons</a:t>
            </a:r>
          </a:p>
        </p:txBody>
      </p:sp>
    </p:spTree>
    <p:extLst>
      <p:ext uri="{BB962C8B-B14F-4D97-AF65-F5344CB8AC3E}">
        <p14:creationId xmlns:p14="http://schemas.microsoft.com/office/powerpoint/2010/main" val="219193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Neuron – Myelin sheath</a:t>
            </a:r>
          </a:p>
        </p:txBody>
      </p:sp>
      <p:pic>
        <p:nvPicPr>
          <p:cNvPr id="4" name="Picture 3">
            <a:extLst>
              <a:ext uri="{FF2B5EF4-FFF2-40B4-BE49-F238E27FC236}">
                <a16:creationId xmlns:a16="http://schemas.microsoft.com/office/drawing/2014/main" id="{29997214-C068-3840-2EAB-8649FADD780A}"/>
              </a:ext>
            </a:extLst>
          </p:cNvPr>
          <p:cNvPicPr>
            <a:picLocks noChangeAspect="1"/>
          </p:cNvPicPr>
          <p:nvPr/>
        </p:nvPicPr>
        <p:blipFill>
          <a:blip r:embed="rId2"/>
          <a:stretch>
            <a:fillRect/>
          </a:stretch>
        </p:blipFill>
        <p:spPr>
          <a:xfrm>
            <a:off x="1524001" y="1686511"/>
            <a:ext cx="9143999" cy="3931373"/>
          </a:xfrm>
          <a:prstGeom prst="rect">
            <a:avLst/>
          </a:prstGeom>
        </p:spPr>
      </p:pic>
      <p:sp>
        <p:nvSpPr>
          <p:cNvPr id="5" name="TextBox 4">
            <a:extLst>
              <a:ext uri="{FF2B5EF4-FFF2-40B4-BE49-F238E27FC236}">
                <a16:creationId xmlns:a16="http://schemas.microsoft.com/office/drawing/2014/main" id="{D2490CE3-F56E-79EB-DF0C-90A6A49F08FE}"/>
              </a:ext>
            </a:extLst>
          </p:cNvPr>
          <p:cNvSpPr txBox="1"/>
          <p:nvPr/>
        </p:nvSpPr>
        <p:spPr>
          <a:xfrm>
            <a:off x="2446918" y="3870243"/>
            <a:ext cx="6961279" cy="830997"/>
          </a:xfrm>
          <a:prstGeom prst="rect">
            <a:avLst/>
          </a:prstGeom>
          <a:solidFill>
            <a:srgbClr val="E6EEFF"/>
          </a:solidFill>
        </p:spPr>
        <p:txBody>
          <a:bodyPr wrap="square" rtlCol="0">
            <a:spAutoFit/>
          </a:bodyPr>
          <a:lstStyle/>
          <a:p>
            <a:pPr marL="457200" indent="-457200">
              <a:buFont typeface="+mj-lt"/>
              <a:buAutoNum type="arabicPeriod" startAt="2"/>
            </a:pPr>
            <a:r>
              <a:rPr lang="en-US" sz="2400">
                <a:solidFill>
                  <a:schemeClr val="bg1"/>
                </a:solidFill>
              </a:rPr>
              <a:t>Myelin sheath – works like insulation to speed up the electrical impulse</a:t>
            </a:r>
          </a:p>
        </p:txBody>
      </p:sp>
    </p:spTree>
    <p:extLst>
      <p:ext uri="{BB962C8B-B14F-4D97-AF65-F5344CB8AC3E}">
        <p14:creationId xmlns:p14="http://schemas.microsoft.com/office/powerpoint/2010/main" val="184855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Neuron – Axon</a:t>
            </a:r>
          </a:p>
        </p:txBody>
      </p:sp>
      <p:pic>
        <p:nvPicPr>
          <p:cNvPr id="4" name="Picture 3">
            <a:extLst>
              <a:ext uri="{FF2B5EF4-FFF2-40B4-BE49-F238E27FC236}">
                <a16:creationId xmlns:a16="http://schemas.microsoft.com/office/drawing/2014/main" id="{29997214-C068-3840-2EAB-8649FADD780A}"/>
              </a:ext>
            </a:extLst>
          </p:cNvPr>
          <p:cNvPicPr>
            <a:picLocks noChangeAspect="1"/>
          </p:cNvPicPr>
          <p:nvPr/>
        </p:nvPicPr>
        <p:blipFill>
          <a:blip r:embed="rId2"/>
          <a:stretch>
            <a:fillRect/>
          </a:stretch>
        </p:blipFill>
        <p:spPr>
          <a:xfrm>
            <a:off x="1524001" y="1686511"/>
            <a:ext cx="9143999" cy="3931373"/>
          </a:xfrm>
          <a:prstGeom prst="rect">
            <a:avLst/>
          </a:prstGeom>
        </p:spPr>
      </p:pic>
      <p:sp>
        <p:nvSpPr>
          <p:cNvPr id="5" name="TextBox 4">
            <a:extLst>
              <a:ext uri="{FF2B5EF4-FFF2-40B4-BE49-F238E27FC236}">
                <a16:creationId xmlns:a16="http://schemas.microsoft.com/office/drawing/2014/main" id="{D2490CE3-F56E-79EB-DF0C-90A6A49F08FE}"/>
              </a:ext>
            </a:extLst>
          </p:cNvPr>
          <p:cNvSpPr txBox="1"/>
          <p:nvPr/>
        </p:nvSpPr>
        <p:spPr>
          <a:xfrm>
            <a:off x="2615360" y="3652197"/>
            <a:ext cx="6961279" cy="830997"/>
          </a:xfrm>
          <a:prstGeom prst="rect">
            <a:avLst/>
          </a:prstGeom>
          <a:solidFill>
            <a:srgbClr val="E6EEFF"/>
          </a:solidFill>
        </p:spPr>
        <p:txBody>
          <a:bodyPr wrap="square" rtlCol="0">
            <a:spAutoFit/>
          </a:bodyPr>
          <a:lstStyle/>
          <a:p>
            <a:pPr marL="457200" indent="-457200">
              <a:buFont typeface="+mj-lt"/>
              <a:buAutoNum type="arabicPeriod" startAt="3"/>
            </a:pPr>
            <a:r>
              <a:rPr lang="en-US" sz="2400">
                <a:solidFill>
                  <a:schemeClr val="bg1"/>
                </a:solidFill>
              </a:rPr>
              <a:t>Axon – transfers electrical impulses from the cell body to the synapse</a:t>
            </a:r>
          </a:p>
        </p:txBody>
      </p:sp>
    </p:spTree>
    <p:extLst>
      <p:ext uri="{BB962C8B-B14F-4D97-AF65-F5344CB8AC3E}">
        <p14:creationId xmlns:p14="http://schemas.microsoft.com/office/powerpoint/2010/main" val="304098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Neuron – Soma</a:t>
            </a:r>
          </a:p>
        </p:txBody>
      </p:sp>
      <p:pic>
        <p:nvPicPr>
          <p:cNvPr id="4" name="Picture 3">
            <a:extLst>
              <a:ext uri="{FF2B5EF4-FFF2-40B4-BE49-F238E27FC236}">
                <a16:creationId xmlns:a16="http://schemas.microsoft.com/office/drawing/2014/main" id="{29997214-C068-3840-2EAB-8649FADD780A}"/>
              </a:ext>
            </a:extLst>
          </p:cNvPr>
          <p:cNvPicPr>
            <a:picLocks noChangeAspect="1"/>
          </p:cNvPicPr>
          <p:nvPr/>
        </p:nvPicPr>
        <p:blipFill>
          <a:blip r:embed="rId2"/>
          <a:stretch>
            <a:fillRect/>
          </a:stretch>
        </p:blipFill>
        <p:spPr>
          <a:xfrm>
            <a:off x="1524001" y="1686511"/>
            <a:ext cx="9143999" cy="3931373"/>
          </a:xfrm>
          <a:prstGeom prst="rect">
            <a:avLst/>
          </a:prstGeom>
        </p:spPr>
      </p:pic>
      <p:sp>
        <p:nvSpPr>
          <p:cNvPr id="5" name="TextBox 4">
            <a:extLst>
              <a:ext uri="{FF2B5EF4-FFF2-40B4-BE49-F238E27FC236}">
                <a16:creationId xmlns:a16="http://schemas.microsoft.com/office/drawing/2014/main" id="{D2490CE3-F56E-79EB-DF0C-90A6A49F08FE}"/>
              </a:ext>
            </a:extLst>
          </p:cNvPr>
          <p:cNvSpPr txBox="1"/>
          <p:nvPr/>
        </p:nvSpPr>
        <p:spPr>
          <a:xfrm>
            <a:off x="7147753" y="3198168"/>
            <a:ext cx="2822417" cy="461665"/>
          </a:xfrm>
          <a:prstGeom prst="rect">
            <a:avLst/>
          </a:prstGeom>
          <a:solidFill>
            <a:srgbClr val="E6EEFF"/>
          </a:solidFill>
        </p:spPr>
        <p:txBody>
          <a:bodyPr wrap="square" rtlCol="0">
            <a:spAutoFit/>
          </a:bodyPr>
          <a:lstStyle/>
          <a:p>
            <a:pPr marL="457200" indent="-457200">
              <a:buFont typeface="+mj-lt"/>
              <a:buAutoNum type="arabicPeriod" startAt="4"/>
            </a:pPr>
            <a:r>
              <a:rPr lang="en-US" sz="2400">
                <a:solidFill>
                  <a:schemeClr val="bg1"/>
                </a:solidFill>
              </a:rPr>
              <a:t>Soma - cell body</a:t>
            </a:r>
          </a:p>
        </p:txBody>
      </p:sp>
    </p:spTree>
    <p:extLst>
      <p:ext uri="{BB962C8B-B14F-4D97-AF65-F5344CB8AC3E}">
        <p14:creationId xmlns:p14="http://schemas.microsoft.com/office/powerpoint/2010/main" val="40559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5|2.4"/>
</p:tagLst>
</file>

<file path=ppt/tags/tag10.xml><?xml version="1.0" encoding="utf-8"?>
<p:tagLst xmlns:a="http://schemas.openxmlformats.org/drawingml/2006/main" xmlns:r="http://schemas.openxmlformats.org/officeDocument/2006/relationships" xmlns:p="http://schemas.openxmlformats.org/presentationml/2006/main">
  <p:tag name="TIMING" val="|21.5|2.4"/>
</p:tagLst>
</file>

<file path=ppt/tags/tag11.xml><?xml version="1.0" encoding="utf-8"?>
<p:tagLst xmlns:a="http://schemas.openxmlformats.org/drawingml/2006/main" xmlns:r="http://schemas.openxmlformats.org/officeDocument/2006/relationships" xmlns:p="http://schemas.openxmlformats.org/presentationml/2006/main">
  <p:tag name="TIMING" val="|21.5|2.4"/>
</p:tagLst>
</file>

<file path=ppt/tags/tag12.xml><?xml version="1.0" encoding="utf-8"?>
<p:tagLst xmlns:a="http://schemas.openxmlformats.org/drawingml/2006/main" xmlns:r="http://schemas.openxmlformats.org/officeDocument/2006/relationships" xmlns:p="http://schemas.openxmlformats.org/presentationml/2006/main">
  <p:tag name="TIMING" val="|21.5|2.4"/>
</p:tagLst>
</file>

<file path=ppt/tags/tag13.xml><?xml version="1.0" encoding="utf-8"?>
<p:tagLst xmlns:a="http://schemas.openxmlformats.org/drawingml/2006/main" xmlns:r="http://schemas.openxmlformats.org/officeDocument/2006/relationships" xmlns:p="http://schemas.openxmlformats.org/presentationml/2006/main">
  <p:tag name="TIMING" val="|21.5|2.4"/>
</p:tagLst>
</file>

<file path=ppt/tags/tag14.xml><?xml version="1.0" encoding="utf-8"?>
<p:tagLst xmlns:a="http://schemas.openxmlformats.org/drawingml/2006/main" xmlns:r="http://schemas.openxmlformats.org/officeDocument/2006/relationships" xmlns:p="http://schemas.openxmlformats.org/presentationml/2006/main">
  <p:tag name="TIMING" val="|21.5|2.4"/>
</p:tagLst>
</file>

<file path=ppt/tags/tag15.xml><?xml version="1.0" encoding="utf-8"?>
<p:tagLst xmlns:a="http://schemas.openxmlformats.org/drawingml/2006/main" xmlns:r="http://schemas.openxmlformats.org/officeDocument/2006/relationships" xmlns:p="http://schemas.openxmlformats.org/presentationml/2006/main">
  <p:tag name="TIMING" val="|21.5|2.4"/>
</p:tagLst>
</file>

<file path=ppt/tags/tag16.xml><?xml version="1.0" encoding="utf-8"?>
<p:tagLst xmlns:a="http://schemas.openxmlformats.org/drawingml/2006/main" xmlns:r="http://schemas.openxmlformats.org/officeDocument/2006/relationships" xmlns:p="http://schemas.openxmlformats.org/presentationml/2006/main">
  <p:tag name="TIMING" val="|21.5|2.4"/>
</p:tagLst>
</file>

<file path=ppt/tags/tag17.xml><?xml version="1.0" encoding="utf-8"?>
<p:tagLst xmlns:a="http://schemas.openxmlformats.org/drawingml/2006/main" xmlns:r="http://schemas.openxmlformats.org/officeDocument/2006/relationships" xmlns:p="http://schemas.openxmlformats.org/presentationml/2006/main">
  <p:tag name="TIMING" val="|21.5|2.4"/>
</p:tagLst>
</file>

<file path=ppt/tags/tag18.xml><?xml version="1.0" encoding="utf-8"?>
<p:tagLst xmlns:a="http://schemas.openxmlformats.org/drawingml/2006/main" xmlns:r="http://schemas.openxmlformats.org/officeDocument/2006/relationships" xmlns:p="http://schemas.openxmlformats.org/presentationml/2006/main">
  <p:tag name="TIMING" val="|21.5|2.4"/>
</p:tagLst>
</file>

<file path=ppt/tags/tag19.xml><?xml version="1.0" encoding="utf-8"?>
<p:tagLst xmlns:a="http://schemas.openxmlformats.org/drawingml/2006/main" xmlns:r="http://schemas.openxmlformats.org/officeDocument/2006/relationships" xmlns:p="http://schemas.openxmlformats.org/presentationml/2006/main">
  <p:tag name="TIMING" val="|21.5|2.4"/>
</p:tagLst>
</file>

<file path=ppt/tags/tag2.xml><?xml version="1.0" encoding="utf-8"?>
<p:tagLst xmlns:a="http://schemas.openxmlformats.org/drawingml/2006/main" xmlns:r="http://schemas.openxmlformats.org/officeDocument/2006/relationships" xmlns:p="http://schemas.openxmlformats.org/presentationml/2006/main">
  <p:tag name="TIMING" val="|21.5|2.4"/>
</p:tagLst>
</file>

<file path=ppt/tags/tag20.xml><?xml version="1.0" encoding="utf-8"?>
<p:tagLst xmlns:a="http://schemas.openxmlformats.org/drawingml/2006/main" xmlns:r="http://schemas.openxmlformats.org/officeDocument/2006/relationships" xmlns:p="http://schemas.openxmlformats.org/presentationml/2006/main">
  <p:tag name="TIMING" val="|21.5|2.4"/>
</p:tagLst>
</file>

<file path=ppt/tags/tag21.xml><?xml version="1.0" encoding="utf-8"?>
<p:tagLst xmlns:a="http://schemas.openxmlformats.org/drawingml/2006/main" xmlns:r="http://schemas.openxmlformats.org/officeDocument/2006/relationships" xmlns:p="http://schemas.openxmlformats.org/presentationml/2006/main">
  <p:tag name="TIMING" val="|21.5|2.4"/>
</p:tagLst>
</file>

<file path=ppt/tags/tag22.xml><?xml version="1.0" encoding="utf-8"?>
<p:tagLst xmlns:a="http://schemas.openxmlformats.org/drawingml/2006/main" xmlns:r="http://schemas.openxmlformats.org/officeDocument/2006/relationships" xmlns:p="http://schemas.openxmlformats.org/presentationml/2006/main">
  <p:tag name="TIMING" val="|21.5|2.4"/>
</p:tagLst>
</file>

<file path=ppt/tags/tag23.xml><?xml version="1.0" encoding="utf-8"?>
<p:tagLst xmlns:a="http://schemas.openxmlformats.org/drawingml/2006/main" xmlns:r="http://schemas.openxmlformats.org/officeDocument/2006/relationships" xmlns:p="http://schemas.openxmlformats.org/presentationml/2006/main">
  <p:tag name="TIMING" val="|21.5|2.4"/>
</p:tagLst>
</file>

<file path=ppt/tags/tag24.xml><?xml version="1.0" encoding="utf-8"?>
<p:tagLst xmlns:a="http://schemas.openxmlformats.org/drawingml/2006/main" xmlns:r="http://schemas.openxmlformats.org/officeDocument/2006/relationships" xmlns:p="http://schemas.openxmlformats.org/presentationml/2006/main">
  <p:tag name="TIMING" val="|21.5|2.4"/>
</p:tagLst>
</file>

<file path=ppt/tags/tag3.xml><?xml version="1.0" encoding="utf-8"?>
<p:tagLst xmlns:a="http://schemas.openxmlformats.org/drawingml/2006/main" xmlns:r="http://schemas.openxmlformats.org/officeDocument/2006/relationships" xmlns:p="http://schemas.openxmlformats.org/presentationml/2006/main">
  <p:tag name="TIMING" val="|21.5|2.4"/>
</p:tagLst>
</file>

<file path=ppt/tags/tag4.xml><?xml version="1.0" encoding="utf-8"?>
<p:tagLst xmlns:a="http://schemas.openxmlformats.org/drawingml/2006/main" xmlns:r="http://schemas.openxmlformats.org/officeDocument/2006/relationships" xmlns:p="http://schemas.openxmlformats.org/presentationml/2006/main">
  <p:tag name="TIMING" val="|21.5|2.4"/>
</p:tagLst>
</file>

<file path=ppt/tags/tag5.xml><?xml version="1.0" encoding="utf-8"?>
<p:tagLst xmlns:a="http://schemas.openxmlformats.org/drawingml/2006/main" xmlns:r="http://schemas.openxmlformats.org/officeDocument/2006/relationships" xmlns:p="http://schemas.openxmlformats.org/presentationml/2006/main">
  <p:tag name="TIMING" val="|21.5|2.4"/>
</p:tagLst>
</file>

<file path=ppt/tags/tag6.xml><?xml version="1.0" encoding="utf-8"?>
<p:tagLst xmlns:a="http://schemas.openxmlformats.org/drawingml/2006/main" xmlns:r="http://schemas.openxmlformats.org/officeDocument/2006/relationships" xmlns:p="http://schemas.openxmlformats.org/presentationml/2006/main">
  <p:tag name="TIMING" val="|21.5|2.4"/>
</p:tagLst>
</file>

<file path=ppt/tags/tag7.xml><?xml version="1.0" encoding="utf-8"?>
<p:tagLst xmlns:a="http://schemas.openxmlformats.org/drawingml/2006/main" xmlns:r="http://schemas.openxmlformats.org/officeDocument/2006/relationships" xmlns:p="http://schemas.openxmlformats.org/presentationml/2006/main">
  <p:tag name="TIMING" val="|21.5|2.4"/>
</p:tagLst>
</file>

<file path=ppt/tags/tag8.xml><?xml version="1.0" encoding="utf-8"?>
<p:tagLst xmlns:a="http://schemas.openxmlformats.org/drawingml/2006/main" xmlns:r="http://schemas.openxmlformats.org/officeDocument/2006/relationships" xmlns:p="http://schemas.openxmlformats.org/presentationml/2006/main">
  <p:tag name="TIMING" val="|21.5|2.4"/>
</p:tagLst>
</file>

<file path=ppt/tags/tag9.xml><?xml version="1.0" encoding="utf-8"?>
<p:tagLst xmlns:a="http://schemas.openxmlformats.org/drawingml/2006/main" xmlns:r="http://schemas.openxmlformats.org/officeDocument/2006/relationships" xmlns:p="http://schemas.openxmlformats.org/presentationml/2006/main">
  <p:tag name="TIMING" val="|21.5|2.4"/>
</p:tagLst>
</file>

<file path=ppt/theme/theme1.xml><?xml version="1.0" encoding="utf-8"?>
<a:theme xmlns:a="http://schemas.openxmlformats.org/drawingml/2006/main" name="Wallingford Trust Theme">
  <a:themeElements>
    <a:clrScheme name="Custom 7">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9AFAF66-E9B3-48CE-B372-1F6F80D4DEA2}" vid="{A627980B-E4D4-4729-B4CD-87228889B1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c23345-8ea2-49f2-9662-81466da84a41">
      <Terms xmlns="http://schemas.microsoft.com/office/infopath/2007/PartnerControls"/>
    </lcf76f155ced4ddcb4097134ff3c332f>
    <TaxCatchAll xmlns="6fb58957-7ec2-4523-8567-2bd25756fd2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3BCD586CA13E48BACDB8FE44682C36" ma:contentTypeVersion="12" ma:contentTypeDescription="Create a new document." ma:contentTypeScope="" ma:versionID="3a1db601a060e558473710fe57e8a2ba">
  <xsd:schema xmlns:xsd="http://www.w3.org/2001/XMLSchema" xmlns:xs="http://www.w3.org/2001/XMLSchema" xmlns:p="http://schemas.microsoft.com/office/2006/metadata/properties" xmlns:ns2="12c23345-8ea2-49f2-9662-81466da84a41" xmlns:ns3="6fb58957-7ec2-4523-8567-2bd25756fd2f" targetNamespace="http://schemas.microsoft.com/office/2006/metadata/properties" ma:root="true" ma:fieldsID="beb7c74d26ab171d1edbe3f6f5d00d08" ns2:_="" ns3:_="">
    <xsd:import namespace="12c23345-8ea2-49f2-9662-81466da84a41"/>
    <xsd:import namespace="6fb58957-7ec2-4523-8567-2bd25756fd2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c23345-8ea2-49f2-9662-81466da84a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ad0ac55-8370-45de-8d35-391d2d05344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b58957-7ec2-4523-8567-2bd25756f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68d46c5-262a-4ec8-a2f4-2ea51afd3687}" ma:internalName="TaxCatchAll" ma:showField="CatchAllData" ma:web="6fb58957-7ec2-4523-8567-2bd25756fd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FEE670-2BFE-437F-917C-39C57009811E}">
  <ds:schemaRefs>
    <ds:schemaRef ds:uri="http://purl.org/dc/dcmitype/"/>
    <ds:schemaRef ds:uri="http://purl.org/dc/elements/1.1/"/>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6fb58957-7ec2-4523-8567-2bd25756fd2f"/>
    <ds:schemaRef ds:uri="12c23345-8ea2-49f2-9662-81466da84a41"/>
    <ds:schemaRef ds:uri="http://purl.org/dc/terms/"/>
  </ds:schemaRefs>
</ds:datastoreItem>
</file>

<file path=customXml/itemProps2.xml><?xml version="1.0" encoding="utf-8"?>
<ds:datastoreItem xmlns:ds="http://schemas.openxmlformats.org/officeDocument/2006/customXml" ds:itemID="{E83F256F-CA4E-4B3D-B89B-87E7EE309E8B}">
  <ds:schemaRefs>
    <ds:schemaRef ds:uri="http://schemas.microsoft.com/sharepoint/v3/contenttype/forms"/>
  </ds:schemaRefs>
</ds:datastoreItem>
</file>

<file path=customXml/itemProps3.xml><?xml version="1.0" encoding="utf-8"?>
<ds:datastoreItem xmlns:ds="http://schemas.openxmlformats.org/officeDocument/2006/customXml" ds:itemID="{8158289D-7BC8-4301-992A-8537DA8BCF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c23345-8ea2-49f2-9662-81466da84a41"/>
    <ds:schemaRef ds:uri="6fb58957-7ec2-4523-8567-2bd25756fd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WS_High_Contrast_43</Template>
  <TotalTime>2627</TotalTime>
  <Words>1901</Words>
  <Application>Microsoft Office PowerPoint</Application>
  <PresentationFormat>Widescreen</PresentationFormat>
  <Paragraphs>277</Paragraphs>
  <Slides>55</Slides>
  <Notes>26</Notes>
  <HiddenSlides>1</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24</vt:lpstr>
      <vt:lpstr>Arial</vt:lpstr>
      <vt:lpstr>Bebas Neue</vt:lpstr>
      <vt:lpstr>Calibri</vt:lpstr>
      <vt:lpstr>Comic Sans MS</vt:lpstr>
      <vt:lpstr>Wallingford Trust Theme</vt:lpstr>
      <vt:lpstr>Synaptic transmission and the structure + function of neurons</vt:lpstr>
      <vt:lpstr>What you need to know</vt:lpstr>
      <vt:lpstr>Key terms</vt:lpstr>
      <vt:lpstr>Brain questions</vt:lpstr>
      <vt:lpstr>PowerPoint Presentation</vt:lpstr>
      <vt:lpstr>The Neuron - synapse</vt:lpstr>
      <vt:lpstr>The Neuron – Myelin sheath</vt:lpstr>
      <vt:lpstr>The Neuron – Axon</vt:lpstr>
      <vt:lpstr>The Neuron – Soma</vt:lpstr>
      <vt:lpstr>The Neuron – Soma</vt:lpstr>
      <vt:lpstr>The Neuron – Dendrite</vt:lpstr>
      <vt:lpstr>Write the labels onto your whiteboards</vt:lpstr>
      <vt:lpstr>Complete the labels on your whiteboards</vt:lpstr>
      <vt:lpstr>Types of neuron</vt:lpstr>
      <vt:lpstr>PowerPoint Presentation</vt:lpstr>
      <vt:lpstr>PowerPoint Presentation</vt:lpstr>
      <vt:lpstr>PowerPoint Presentation</vt:lpstr>
      <vt:lpstr>RELAY NEURONS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Synaptic transmission – match the terms on your diagrams to the definitions</vt:lpstr>
      <vt:lpstr>The synaptic cleft/gap (0.00000002 cm!)</vt:lpstr>
      <vt:lpstr>PowerPoint Presentation</vt:lpstr>
      <vt:lpstr>Synaptic Transmission</vt:lpstr>
      <vt:lpstr>Synaptic transmission</vt:lpstr>
      <vt:lpstr>Synaptic transmission – one way street!</vt:lpstr>
      <vt:lpstr>Action potential</vt:lpstr>
      <vt:lpstr>PowerPoint Presentation</vt:lpstr>
      <vt:lpstr>Action potential</vt:lpstr>
      <vt:lpstr>Crossing the gap</vt:lpstr>
      <vt:lpstr>Re-uptake of unused neurotransmitters</vt:lpstr>
      <vt:lpstr>Excitation</vt:lpstr>
      <vt:lpstr>Inhibition</vt:lpstr>
      <vt:lpstr>Summation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Vernon LEIGH</cp:lastModifiedBy>
  <cp:revision>30</cp:revision>
  <dcterms:created xsi:type="dcterms:W3CDTF">2022-09-13T19:39:38Z</dcterms:created>
  <dcterms:modified xsi:type="dcterms:W3CDTF">2025-09-18T14:36:44Z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0x010100F03BCD586CA13E48BACDB8FE44682C36</vt:lpwstr>
  </property>
  <property fmtid="{D5CDD505-2E9C-101B-9397-08002B2CF9AE}" pid="3" name="MediaServiceImageTags">
    <vt:lpwstr/>
  </property>
</Properties>
</file>