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5" r:id="rId5"/>
    <p:sldId id="268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CA1B-9C29-4FB1-B894-2B9D9E05C448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30D0-6EA0-4FC4-BB8E-5109F8C2A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 eaLnBrk="1" hangingPunct="1">
              <a:spcBef>
                <a:spcPct val="0"/>
              </a:spcBef>
              <a:buFontTx/>
              <a:buChar char="•"/>
            </a:pPr>
            <a:r>
              <a:rPr lang="en-GB" altLang="en-US" b="1" smtClean="0"/>
              <a:t>Point out – they are just like taking co-ordinates in maths!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EDBF8-EED6-4073-82CD-864340A5DACC}" type="slidenum">
              <a:rPr lang="en-GB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9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8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1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99" y="692696"/>
            <a:ext cx="7772400" cy="1470025"/>
          </a:xfrm>
        </p:spPr>
        <p:txBody>
          <a:bodyPr/>
          <a:lstStyle/>
          <a:p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/>
              <a:t>9</a:t>
            </a:r>
            <a:r>
              <a:rPr lang="en-GB" dirty="0" smtClean="0"/>
              <a:t> Geography Exam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99" y="2780928"/>
            <a:ext cx="6400800" cy="1752600"/>
          </a:xfrm>
        </p:spPr>
        <p:txBody>
          <a:bodyPr/>
          <a:lstStyle/>
          <a:p>
            <a:r>
              <a:rPr lang="en-GB" dirty="0" smtClean="0"/>
              <a:t>Go through these tasks and questions to help you to revise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6" t="28927" r="49409" b="54867"/>
          <a:stretch/>
        </p:blipFill>
        <p:spPr bwMode="auto">
          <a:xfrm>
            <a:off x="3491880" y="4293037"/>
            <a:ext cx="2088232" cy="23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0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070"/>
          <p:cNvGrpSpPr>
            <a:grpSpLocks/>
          </p:cNvGrpSpPr>
          <p:nvPr/>
        </p:nvGrpSpPr>
        <p:grpSpPr bwMode="auto">
          <a:xfrm>
            <a:off x="40686" y="649365"/>
            <a:ext cx="6713538" cy="4857750"/>
            <a:chOff x="559" y="484"/>
            <a:chExt cx="4604" cy="3317"/>
          </a:xfrm>
        </p:grpSpPr>
        <p:grpSp>
          <p:nvGrpSpPr>
            <p:cNvPr id="60421" name="Group 969"/>
            <p:cNvGrpSpPr>
              <a:grpSpLocks/>
            </p:cNvGrpSpPr>
            <p:nvPr/>
          </p:nvGrpSpPr>
          <p:grpSpPr bwMode="auto">
            <a:xfrm>
              <a:off x="559" y="484"/>
              <a:ext cx="4604" cy="3317"/>
              <a:chOff x="559" y="484"/>
              <a:chExt cx="4604" cy="3317"/>
            </a:xfrm>
          </p:grpSpPr>
          <p:sp>
            <p:nvSpPr>
              <p:cNvPr id="60522" name="Rectangle 769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6" cy="2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3" name="Rectangle 770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4" name="Rectangle 771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5" name="Rectangle 772"/>
              <p:cNvSpPr>
                <a:spLocks noChangeArrowheads="1"/>
              </p:cNvSpPr>
              <p:nvPr/>
            </p:nvSpPr>
            <p:spPr bwMode="auto">
              <a:xfrm>
                <a:off x="79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6" name="Rectangle 773"/>
              <p:cNvSpPr>
                <a:spLocks noChangeArrowheads="1"/>
              </p:cNvSpPr>
              <p:nvPr/>
            </p:nvSpPr>
            <p:spPr bwMode="auto">
              <a:xfrm>
                <a:off x="80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27" name="Rectangle 774"/>
              <p:cNvSpPr>
                <a:spLocks noChangeArrowheads="1"/>
              </p:cNvSpPr>
              <p:nvPr/>
            </p:nvSpPr>
            <p:spPr bwMode="auto">
              <a:xfrm>
                <a:off x="1016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03 </a:t>
                </a:r>
              </a:p>
            </p:txBody>
          </p:sp>
          <p:sp>
            <p:nvSpPr>
              <p:cNvPr id="60528" name="Rectangle 775"/>
              <p:cNvSpPr>
                <a:spLocks noChangeArrowheads="1"/>
              </p:cNvSpPr>
              <p:nvPr/>
            </p:nvSpPr>
            <p:spPr bwMode="auto">
              <a:xfrm>
                <a:off x="119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9" name="Rectangle 776"/>
              <p:cNvSpPr>
                <a:spLocks noChangeArrowheads="1"/>
              </p:cNvSpPr>
              <p:nvPr/>
            </p:nvSpPr>
            <p:spPr bwMode="auto">
              <a:xfrm>
                <a:off x="12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0" name="Rectangle 777"/>
              <p:cNvSpPr>
                <a:spLocks noChangeArrowheads="1"/>
              </p:cNvSpPr>
              <p:nvPr/>
            </p:nvSpPr>
            <p:spPr bwMode="auto">
              <a:xfrm>
                <a:off x="125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1" name="Rectangle 778"/>
              <p:cNvSpPr>
                <a:spLocks noChangeArrowheads="1"/>
              </p:cNvSpPr>
              <p:nvPr/>
            </p:nvSpPr>
            <p:spPr bwMode="auto">
              <a:xfrm>
                <a:off x="147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2" name="Rectangle 779"/>
              <p:cNvSpPr>
                <a:spLocks noChangeArrowheads="1"/>
              </p:cNvSpPr>
              <p:nvPr/>
            </p:nvSpPr>
            <p:spPr bwMode="auto">
              <a:xfrm>
                <a:off x="149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3" name="Rectangle 780"/>
              <p:cNvSpPr>
                <a:spLocks noChangeArrowheads="1"/>
              </p:cNvSpPr>
              <p:nvPr/>
            </p:nvSpPr>
            <p:spPr bwMode="auto">
              <a:xfrm>
                <a:off x="1700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34" name="Rectangle 781"/>
              <p:cNvSpPr>
                <a:spLocks noChangeArrowheads="1"/>
              </p:cNvSpPr>
              <p:nvPr/>
            </p:nvSpPr>
            <p:spPr bwMode="auto">
              <a:xfrm>
                <a:off x="180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04 </a:t>
                </a:r>
              </a:p>
            </p:txBody>
          </p:sp>
          <p:sp>
            <p:nvSpPr>
              <p:cNvPr id="60535" name="Rectangle 782"/>
              <p:cNvSpPr>
                <a:spLocks noChangeArrowheads="1"/>
              </p:cNvSpPr>
              <p:nvPr/>
            </p:nvSpPr>
            <p:spPr bwMode="auto">
              <a:xfrm>
                <a:off x="19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6" name="Rectangle 783"/>
              <p:cNvSpPr>
                <a:spLocks noChangeArrowheads="1"/>
              </p:cNvSpPr>
              <p:nvPr/>
            </p:nvSpPr>
            <p:spPr bwMode="auto">
              <a:xfrm>
                <a:off x="2011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37" name="Rectangle 784"/>
              <p:cNvSpPr>
                <a:spLocks noChangeArrowheads="1"/>
              </p:cNvSpPr>
              <p:nvPr/>
            </p:nvSpPr>
            <p:spPr bwMode="auto">
              <a:xfrm>
                <a:off x="215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8" name="Rectangle 785"/>
              <p:cNvSpPr>
                <a:spLocks noChangeArrowheads="1"/>
              </p:cNvSpPr>
              <p:nvPr/>
            </p:nvSpPr>
            <p:spPr bwMode="auto">
              <a:xfrm>
                <a:off x="2184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39" name="Rectangle 786"/>
              <p:cNvSpPr>
                <a:spLocks noChangeArrowheads="1"/>
              </p:cNvSpPr>
              <p:nvPr/>
            </p:nvSpPr>
            <p:spPr bwMode="auto">
              <a:xfrm>
                <a:off x="23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0" name="Rectangle 787"/>
              <p:cNvSpPr>
                <a:spLocks noChangeArrowheads="1"/>
              </p:cNvSpPr>
              <p:nvPr/>
            </p:nvSpPr>
            <p:spPr bwMode="auto">
              <a:xfrm>
                <a:off x="239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1" name="Rectangle 788"/>
              <p:cNvSpPr>
                <a:spLocks noChangeArrowheads="1"/>
              </p:cNvSpPr>
              <p:nvPr/>
            </p:nvSpPr>
            <p:spPr bwMode="auto">
              <a:xfrm>
                <a:off x="2607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05 </a:t>
                </a:r>
              </a:p>
            </p:txBody>
          </p:sp>
          <p:sp>
            <p:nvSpPr>
              <p:cNvPr id="60542" name="Rectangle 789"/>
              <p:cNvSpPr>
                <a:spLocks noChangeArrowheads="1"/>
              </p:cNvSpPr>
              <p:nvPr/>
            </p:nvSpPr>
            <p:spPr bwMode="auto">
              <a:xfrm>
                <a:off x="278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3" name="Rectangle 790"/>
              <p:cNvSpPr>
                <a:spLocks noChangeArrowheads="1"/>
              </p:cNvSpPr>
              <p:nvPr/>
            </p:nvSpPr>
            <p:spPr bwMode="auto">
              <a:xfrm>
                <a:off x="283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4" name="Rectangle 791"/>
              <p:cNvSpPr>
                <a:spLocks noChangeArrowheads="1"/>
              </p:cNvSpPr>
              <p:nvPr/>
            </p:nvSpPr>
            <p:spPr bwMode="auto">
              <a:xfrm>
                <a:off x="284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5" name="Rectangle 792"/>
              <p:cNvSpPr>
                <a:spLocks noChangeArrowheads="1"/>
              </p:cNvSpPr>
              <p:nvPr/>
            </p:nvSpPr>
            <p:spPr bwMode="auto">
              <a:xfrm>
                <a:off x="306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6" name="Rectangle 793"/>
              <p:cNvSpPr>
                <a:spLocks noChangeArrowheads="1"/>
              </p:cNvSpPr>
              <p:nvPr/>
            </p:nvSpPr>
            <p:spPr bwMode="auto">
              <a:xfrm>
                <a:off x="308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7" name="Rectangle 794"/>
              <p:cNvSpPr>
                <a:spLocks noChangeArrowheads="1"/>
              </p:cNvSpPr>
              <p:nvPr/>
            </p:nvSpPr>
            <p:spPr bwMode="auto">
              <a:xfrm>
                <a:off x="329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48" name="Rectangle 795"/>
              <p:cNvSpPr>
                <a:spLocks noChangeArrowheads="1"/>
              </p:cNvSpPr>
              <p:nvPr/>
            </p:nvSpPr>
            <p:spPr bwMode="auto">
              <a:xfrm>
                <a:off x="339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06 </a:t>
                </a:r>
              </a:p>
            </p:txBody>
          </p:sp>
          <p:sp>
            <p:nvSpPr>
              <p:cNvPr id="60549" name="Rectangle 796"/>
              <p:cNvSpPr>
                <a:spLocks noChangeArrowheads="1"/>
              </p:cNvSpPr>
              <p:nvPr/>
            </p:nvSpPr>
            <p:spPr bwMode="auto">
              <a:xfrm>
                <a:off x="35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0" name="Rectangle 797"/>
              <p:cNvSpPr>
                <a:spLocks noChangeArrowheads="1"/>
              </p:cNvSpPr>
              <p:nvPr/>
            </p:nvSpPr>
            <p:spPr bwMode="auto">
              <a:xfrm>
                <a:off x="3602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51" name="Rectangle 798"/>
              <p:cNvSpPr>
                <a:spLocks noChangeArrowheads="1"/>
              </p:cNvSpPr>
              <p:nvPr/>
            </p:nvSpPr>
            <p:spPr bwMode="auto">
              <a:xfrm>
                <a:off x="374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2" name="Rectangle 799"/>
              <p:cNvSpPr>
                <a:spLocks noChangeArrowheads="1"/>
              </p:cNvSpPr>
              <p:nvPr/>
            </p:nvSpPr>
            <p:spPr bwMode="auto">
              <a:xfrm>
                <a:off x="3775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53" name="Rectangle 800"/>
              <p:cNvSpPr>
                <a:spLocks noChangeArrowheads="1"/>
              </p:cNvSpPr>
              <p:nvPr/>
            </p:nvSpPr>
            <p:spPr bwMode="auto">
              <a:xfrm>
                <a:off x="39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4" name="Rectangle 801"/>
              <p:cNvSpPr>
                <a:spLocks noChangeArrowheads="1"/>
              </p:cNvSpPr>
              <p:nvPr/>
            </p:nvSpPr>
            <p:spPr bwMode="auto">
              <a:xfrm>
                <a:off x="398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55" name="Rectangle 802"/>
              <p:cNvSpPr>
                <a:spLocks noChangeArrowheads="1"/>
              </p:cNvSpPr>
              <p:nvPr/>
            </p:nvSpPr>
            <p:spPr bwMode="auto">
              <a:xfrm>
                <a:off x="4201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07</a:t>
                </a:r>
              </a:p>
            </p:txBody>
          </p:sp>
          <p:sp>
            <p:nvSpPr>
              <p:cNvPr id="60556" name="Rectangle 803"/>
              <p:cNvSpPr>
                <a:spLocks noChangeArrowheads="1"/>
              </p:cNvSpPr>
              <p:nvPr/>
            </p:nvSpPr>
            <p:spPr bwMode="auto">
              <a:xfrm>
                <a:off x="43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7" name="Rectangle 804"/>
              <p:cNvSpPr>
                <a:spLocks noChangeArrowheads="1"/>
              </p:cNvSpPr>
              <p:nvPr/>
            </p:nvSpPr>
            <p:spPr bwMode="auto">
              <a:xfrm>
                <a:off x="4362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8" name="Rectangle 805"/>
              <p:cNvSpPr>
                <a:spLocks noChangeArrowheads="1"/>
              </p:cNvSpPr>
              <p:nvPr/>
            </p:nvSpPr>
            <p:spPr bwMode="auto">
              <a:xfrm>
                <a:off x="4428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9" name="Rectangle 806"/>
              <p:cNvSpPr>
                <a:spLocks noChangeArrowheads="1"/>
              </p:cNvSpPr>
              <p:nvPr/>
            </p:nvSpPr>
            <p:spPr bwMode="auto">
              <a:xfrm>
                <a:off x="443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0" name="Rectangle 807"/>
              <p:cNvSpPr>
                <a:spLocks noChangeArrowheads="1"/>
              </p:cNvSpPr>
              <p:nvPr/>
            </p:nvSpPr>
            <p:spPr bwMode="auto">
              <a:xfrm>
                <a:off x="465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1" name="Rectangle 808"/>
              <p:cNvSpPr>
                <a:spLocks noChangeArrowheads="1"/>
              </p:cNvSpPr>
              <p:nvPr/>
            </p:nvSpPr>
            <p:spPr bwMode="auto">
              <a:xfrm>
                <a:off x="4674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2" name="Rectangle 809"/>
              <p:cNvSpPr>
                <a:spLocks noChangeArrowheads="1"/>
              </p:cNvSpPr>
              <p:nvPr/>
            </p:nvSpPr>
            <p:spPr bwMode="auto">
              <a:xfrm>
                <a:off x="488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63" name="Rectangle 810"/>
              <p:cNvSpPr>
                <a:spLocks noChangeArrowheads="1"/>
              </p:cNvSpPr>
              <p:nvPr/>
            </p:nvSpPr>
            <p:spPr bwMode="auto">
              <a:xfrm>
                <a:off x="4985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08</a:t>
                </a:r>
              </a:p>
            </p:txBody>
          </p:sp>
          <p:sp>
            <p:nvSpPr>
              <p:cNvPr id="60564" name="Rectangle 811"/>
              <p:cNvSpPr>
                <a:spLocks noChangeArrowheads="1"/>
              </p:cNvSpPr>
              <p:nvPr/>
            </p:nvSpPr>
            <p:spPr bwMode="auto">
              <a:xfrm>
                <a:off x="512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5" name="Rectangle 812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6" name="Rectangle 813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7" name="Rectangle 814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8" name="Rectangle 815"/>
              <p:cNvSpPr>
                <a:spLocks noChangeArrowheads="1"/>
              </p:cNvSpPr>
              <p:nvPr/>
            </p:nvSpPr>
            <p:spPr bwMode="auto">
              <a:xfrm>
                <a:off x="582" y="50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60569" name="Rectangle 816"/>
              <p:cNvSpPr>
                <a:spLocks noChangeArrowheads="1"/>
              </p:cNvSpPr>
              <p:nvPr/>
            </p:nvSpPr>
            <p:spPr bwMode="auto">
              <a:xfrm>
                <a:off x="724" y="50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0" name="Rectangle 817"/>
              <p:cNvSpPr>
                <a:spLocks noChangeArrowheads="1"/>
              </p:cNvSpPr>
              <p:nvPr/>
            </p:nvSpPr>
            <p:spPr bwMode="auto">
              <a:xfrm>
                <a:off x="582" y="65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1" name="Rectangle 818"/>
              <p:cNvSpPr>
                <a:spLocks noChangeArrowheads="1"/>
              </p:cNvSpPr>
              <p:nvPr/>
            </p:nvSpPr>
            <p:spPr bwMode="auto">
              <a:xfrm>
                <a:off x="582" y="78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2" name="Rectangle 819"/>
              <p:cNvSpPr>
                <a:spLocks noChangeArrowheads="1"/>
              </p:cNvSpPr>
              <p:nvPr/>
            </p:nvSpPr>
            <p:spPr bwMode="auto">
              <a:xfrm>
                <a:off x="582" y="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3" name="Rectangle 820"/>
              <p:cNvSpPr>
                <a:spLocks noChangeArrowheads="1"/>
              </p:cNvSpPr>
              <p:nvPr/>
            </p:nvSpPr>
            <p:spPr bwMode="auto">
              <a:xfrm>
                <a:off x="582" y="104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4" name="Rectangle 821"/>
              <p:cNvSpPr>
                <a:spLocks noChangeArrowheads="1"/>
              </p:cNvSpPr>
              <p:nvPr/>
            </p:nvSpPr>
            <p:spPr bwMode="auto">
              <a:xfrm>
                <a:off x="582" y="117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60575" name="Rectangle 822"/>
              <p:cNvSpPr>
                <a:spLocks noChangeArrowheads="1"/>
              </p:cNvSpPr>
              <p:nvPr/>
            </p:nvSpPr>
            <p:spPr bwMode="auto">
              <a:xfrm>
                <a:off x="724" y="11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6" name="Rectangle 823"/>
              <p:cNvSpPr>
                <a:spLocks noChangeArrowheads="1"/>
              </p:cNvSpPr>
              <p:nvPr/>
            </p:nvSpPr>
            <p:spPr bwMode="auto">
              <a:xfrm>
                <a:off x="582" y="13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7" name="Rectangle 824"/>
              <p:cNvSpPr>
                <a:spLocks noChangeArrowheads="1"/>
              </p:cNvSpPr>
              <p:nvPr/>
            </p:nvSpPr>
            <p:spPr bwMode="auto">
              <a:xfrm>
                <a:off x="582" y="145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8" name="Rectangle 825"/>
              <p:cNvSpPr>
                <a:spLocks noChangeArrowheads="1"/>
              </p:cNvSpPr>
              <p:nvPr/>
            </p:nvSpPr>
            <p:spPr bwMode="auto">
              <a:xfrm>
                <a:off x="582" y="158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9" name="Rectangle 826"/>
              <p:cNvSpPr>
                <a:spLocks noChangeArrowheads="1"/>
              </p:cNvSpPr>
              <p:nvPr/>
            </p:nvSpPr>
            <p:spPr bwMode="auto">
              <a:xfrm>
                <a:off x="582" y="17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0" name="Rectangle 827"/>
              <p:cNvSpPr>
                <a:spLocks noChangeArrowheads="1"/>
              </p:cNvSpPr>
              <p:nvPr/>
            </p:nvSpPr>
            <p:spPr bwMode="auto">
              <a:xfrm>
                <a:off x="582" y="1841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60581" name="Rectangle 828"/>
              <p:cNvSpPr>
                <a:spLocks noChangeArrowheads="1"/>
              </p:cNvSpPr>
              <p:nvPr/>
            </p:nvSpPr>
            <p:spPr bwMode="auto">
              <a:xfrm>
                <a:off x="724" y="184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2" name="Rectangle 829"/>
              <p:cNvSpPr>
                <a:spLocks noChangeArrowheads="1"/>
              </p:cNvSpPr>
              <p:nvPr/>
            </p:nvSpPr>
            <p:spPr bwMode="auto">
              <a:xfrm>
                <a:off x="582" y="19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3" name="Rectangle 830"/>
              <p:cNvSpPr>
                <a:spLocks noChangeArrowheads="1"/>
              </p:cNvSpPr>
              <p:nvPr/>
            </p:nvSpPr>
            <p:spPr bwMode="auto">
              <a:xfrm>
                <a:off x="582" y="211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4" name="Rectangle 831"/>
              <p:cNvSpPr>
                <a:spLocks noChangeArrowheads="1"/>
              </p:cNvSpPr>
              <p:nvPr/>
            </p:nvSpPr>
            <p:spPr bwMode="auto">
              <a:xfrm>
                <a:off x="582" y="224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5" name="Rectangle 832"/>
              <p:cNvSpPr>
                <a:spLocks noChangeArrowheads="1"/>
              </p:cNvSpPr>
              <p:nvPr/>
            </p:nvSpPr>
            <p:spPr bwMode="auto">
              <a:xfrm>
                <a:off x="582" y="237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6" name="Rectangle 833"/>
              <p:cNvSpPr>
                <a:spLocks noChangeArrowheads="1"/>
              </p:cNvSpPr>
              <p:nvPr/>
            </p:nvSpPr>
            <p:spPr bwMode="auto">
              <a:xfrm>
                <a:off x="582" y="250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60587" name="Rectangle 834"/>
              <p:cNvSpPr>
                <a:spLocks noChangeArrowheads="1"/>
              </p:cNvSpPr>
              <p:nvPr/>
            </p:nvSpPr>
            <p:spPr bwMode="auto">
              <a:xfrm>
                <a:off x="724" y="250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8" name="Rectangle 835"/>
              <p:cNvSpPr>
                <a:spLocks noChangeArrowheads="1"/>
              </p:cNvSpPr>
              <p:nvPr/>
            </p:nvSpPr>
            <p:spPr bwMode="auto">
              <a:xfrm>
                <a:off x="582" y="26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9" name="Rectangle 836"/>
              <p:cNvSpPr>
                <a:spLocks noChangeArrowheads="1"/>
              </p:cNvSpPr>
              <p:nvPr/>
            </p:nvSpPr>
            <p:spPr bwMode="auto">
              <a:xfrm>
                <a:off x="582" y="278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0" name="Rectangle 837"/>
              <p:cNvSpPr>
                <a:spLocks noChangeArrowheads="1"/>
              </p:cNvSpPr>
              <p:nvPr/>
            </p:nvSpPr>
            <p:spPr bwMode="auto">
              <a:xfrm>
                <a:off x="582" y="291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1" name="Rectangle 838"/>
              <p:cNvSpPr>
                <a:spLocks noChangeArrowheads="1"/>
              </p:cNvSpPr>
              <p:nvPr/>
            </p:nvSpPr>
            <p:spPr bwMode="auto">
              <a:xfrm>
                <a:off x="582" y="30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2" name="Rectangle 839"/>
              <p:cNvSpPr>
                <a:spLocks noChangeArrowheads="1"/>
              </p:cNvSpPr>
              <p:nvPr/>
            </p:nvSpPr>
            <p:spPr bwMode="auto">
              <a:xfrm>
                <a:off x="582" y="3175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60593" name="Rectangle 840"/>
              <p:cNvSpPr>
                <a:spLocks noChangeArrowheads="1"/>
              </p:cNvSpPr>
              <p:nvPr/>
            </p:nvSpPr>
            <p:spPr bwMode="auto">
              <a:xfrm>
                <a:off x="713" y="317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4" name="Rectangle 841"/>
              <p:cNvSpPr>
                <a:spLocks noChangeArrowheads="1"/>
              </p:cNvSpPr>
              <p:nvPr/>
            </p:nvSpPr>
            <p:spPr bwMode="auto">
              <a:xfrm>
                <a:off x="755" y="603"/>
                <a:ext cx="346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5" name="Rectangle 842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6" name="Rectangle 843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7" name="Rectangle 844"/>
              <p:cNvSpPr>
                <a:spLocks noChangeArrowheads="1"/>
              </p:cNvSpPr>
              <p:nvPr/>
            </p:nvSpPr>
            <p:spPr bwMode="auto">
              <a:xfrm>
                <a:off x="77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8" name="Rectangle 845"/>
              <p:cNvSpPr>
                <a:spLocks noChangeArrowheads="1"/>
              </p:cNvSpPr>
              <p:nvPr/>
            </p:nvSpPr>
            <p:spPr bwMode="auto">
              <a:xfrm>
                <a:off x="1097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9" name="Rectangle 846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0" name="Rectangle 847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1" name="Rectangle 848"/>
              <p:cNvSpPr>
                <a:spLocks noChangeArrowheads="1"/>
              </p:cNvSpPr>
              <p:nvPr/>
            </p:nvSpPr>
            <p:spPr bwMode="auto">
              <a:xfrm>
                <a:off x="1493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2" name="Rectangle 849"/>
              <p:cNvSpPr>
                <a:spLocks noChangeArrowheads="1"/>
              </p:cNvSpPr>
              <p:nvPr/>
            </p:nvSpPr>
            <p:spPr bwMode="auto">
              <a:xfrm>
                <a:off x="1892" y="603"/>
                <a:ext cx="795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3" name="Rectangle 850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4" name="Rectangle 851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5" name="Rectangle 852"/>
              <p:cNvSpPr>
                <a:spLocks noChangeArrowheads="1"/>
              </p:cNvSpPr>
              <p:nvPr/>
            </p:nvSpPr>
            <p:spPr bwMode="auto">
              <a:xfrm>
                <a:off x="228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6" name="Rectangle 853"/>
              <p:cNvSpPr>
                <a:spLocks noChangeArrowheads="1"/>
              </p:cNvSpPr>
              <p:nvPr/>
            </p:nvSpPr>
            <p:spPr bwMode="auto">
              <a:xfrm>
                <a:off x="268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7" name="Rectangle 854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8" name="Rectangle 855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9" name="Rectangle 856"/>
              <p:cNvSpPr>
                <a:spLocks noChangeArrowheads="1"/>
              </p:cNvSpPr>
              <p:nvPr/>
            </p:nvSpPr>
            <p:spPr bwMode="auto">
              <a:xfrm>
                <a:off x="3079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0" name="Rectangle 857"/>
              <p:cNvSpPr>
                <a:spLocks noChangeArrowheads="1"/>
              </p:cNvSpPr>
              <p:nvPr/>
            </p:nvSpPr>
            <p:spPr bwMode="auto">
              <a:xfrm>
                <a:off x="3479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1" name="Rectangle 858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2" name="Rectangle 859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3" name="Rectangle 860"/>
              <p:cNvSpPr>
                <a:spLocks noChangeArrowheads="1"/>
              </p:cNvSpPr>
              <p:nvPr/>
            </p:nvSpPr>
            <p:spPr bwMode="auto">
              <a:xfrm>
                <a:off x="3875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4" name="Rectangle 861"/>
              <p:cNvSpPr>
                <a:spLocks noChangeArrowheads="1"/>
              </p:cNvSpPr>
              <p:nvPr/>
            </p:nvSpPr>
            <p:spPr bwMode="auto">
              <a:xfrm>
                <a:off x="427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5" name="Rectangle 862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6" name="Rectangle 863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7" name="Rectangle 864"/>
              <p:cNvSpPr>
                <a:spLocks noChangeArrowheads="1"/>
              </p:cNvSpPr>
              <p:nvPr/>
            </p:nvSpPr>
            <p:spPr bwMode="auto">
              <a:xfrm>
                <a:off x="4670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8" name="Rectangle 865"/>
              <p:cNvSpPr>
                <a:spLocks noChangeArrowheads="1"/>
              </p:cNvSpPr>
              <p:nvPr/>
            </p:nvSpPr>
            <p:spPr bwMode="auto">
              <a:xfrm>
                <a:off x="4670" y="78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9" name="Rectangle 866"/>
              <p:cNvSpPr>
                <a:spLocks noChangeArrowheads="1"/>
              </p:cNvSpPr>
              <p:nvPr/>
            </p:nvSpPr>
            <p:spPr bwMode="auto">
              <a:xfrm>
                <a:off x="4670" y="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0" name="Rectangle 867"/>
              <p:cNvSpPr>
                <a:spLocks noChangeArrowheads="1"/>
              </p:cNvSpPr>
              <p:nvPr/>
            </p:nvSpPr>
            <p:spPr bwMode="auto">
              <a:xfrm>
                <a:off x="4485" y="1076"/>
                <a:ext cx="4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Bridge</a:t>
                </a:r>
              </a:p>
            </p:txBody>
          </p:sp>
          <p:sp>
            <p:nvSpPr>
              <p:cNvPr id="60621" name="Rectangle 868"/>
              <p:cNvSpPr>
                <a:spLocks noChangeArrowheads="1"/>
              </p:cNvSpPr>
              <p:nvPr/>
            </p:nvSpPr>
            <p:spPr bwMode="auto">
              <a:xfrm>
                <a:off x="4854" y="10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2" name="Rectangle 869"/>
              <p:cNvSpPr>
                <a:spLocks noChangeArrowheads="1"/>
              </p:cNvSpPr>
              <p:nvPr/>
            </p:nvSpPr>
            <p:spPr bwMode="auto">
              <a:xfrm>
                <a:off x="755" y="1253"/>
                <a:ext cx="346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3" name="Rectangle 870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4" name="Rectangle 871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5" name="Rectangle 872"/>
              <p:cNvSpPr>
                <a:spLocks noChangeArrowheads="1"/>
              </p:cNvSpPr>
              <p:nvPr/>
            </p:nvSpPr>
            <p:spPr bwMode="auto">
              <a:xfrm>
                <a:off x="77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6" name="Rectangle 873"/>
              <p:cNvSpPr>
                <a:spLocks noChangeArrowheads="1"/>
              </p:cNvSpPr>
              <p:nvPr/>
            </p:nvSpPr>
            <p:spPr bwMode="auto">
              <a:xfrm>
                <a:off x="1097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7" name="Rectangle 874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8" name="Rectangle 875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9" name="Rectangle 876"/>
              <p:cNvSpPr>
                <a:spLocks noChangeArrowheads="1"/>
              </p:cNvSpPr>
              <p:nvPr/>
            </p:nvSpPr>
            <p:spPr bwMode="auto">
              <a:xfrm>
                <a:off x="1493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0" name="Rectangle 877"/>
              <p:cNvSpPr>
                <a:spLocks noChangeArrowheads="1"/>
              </p:cNvSpPr>
              <p:nvPr/>
            </p:nvSpPr>
            <p:spPr bwMode="auto">
              <a:xfrm>
                <a:off x="1493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1" name="Rectangle 878"/>
              <p:cNvSpPr>
                <a:spLocks noChangeArrowheads="1"/>
              </p:cNvSpPr>
              <p:nvPr/>
            </p:nvSpPr>
            <p:spPr bwMode="auto">
              <a:xfrm>
                <a:off x="1493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2" name="Rectangle 879"/>
              <p:cNvSpPr>
                <a:spLocks noChangeArrowheads="1"/>
              </p:cNvSpPr>
              <p:nvPr/>
            </p:nvSpPr>
            <p:spPr bwMode="auto">
              <a:xfrm>
                <a:off x="1300" y="1722"/>
                <a:ext cx="4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School</a:t>
                </a:r>
              </a:p>
            </p:txBody>
          </p:sp>
          <p:sp>
            <p:nvSpPr>
              <p:cNvPr id="60633" name="Rectangle 880"/>
              <p:cNvSpPr>
                <a:spLocks noChangeArrowheads="1"/>
              </p:cNvSpPr>
              <p:nvPr/>
            </p:nvSpPr>
            <p:spPr bwMode="auto">
              <a:xfrm>
                <a:off x="1689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4" name="Rectangle 881"/>
              <p:cNvSpPr>
                <a:spLocks noChangeArrowheads="1"/>
              </p:cNvSpPr>
              <p:nvPr/>
            </p:nvSpPr>
            <p:spPr bwMode="auto">
              <a:xfrm>
                <a:off x="1892" y="1253"/>
                <a:ext cx="795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5" name="Rectangle 882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6" name="Rectangle 883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7" name="Rectangle 884"/>
              <p:cNvSpPr>
                <a:spLocks noChangeArrowheads="1"/>
              </p:cNvSpPr>
              <p:nvPr/>
            </p:nvSpPr>
            <p:spPr bwMode="auto">
              <a:xfrm>
                <a:off x="228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8" name="Rectangle 885"/>
              <p:cNvSpPr>
                <a:spLocks noChangeArrowheads="1"/>
              </p:cNvSpPr>
              <p:nvPr/>
            </p:nvSpPr>
            <p:spPr bwMode="auto">
              <a:xfrm>
                <a:off x="268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9" name="Rectangle 886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0" name="Rectangle 887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1" name="Rectangle 888"/>
              <p:cNvSpPr>
                <a:spLocks noChangeArrowheads="1"/>
              </p:cNvSpPr>
              <p:nvPr/>
            </p:nvSpPr>
            <p:spPr bwMode="auto">
              <a:xfrm>
                <a:off x="3079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2" name="Rectangle 889"/>
              <p:cNvSpPr>
                <a:spLocks noChangeArrowheads="1"/>
              </p:cNvSpPr>
              <p:nvPr/>
            </p:nvSpPr>
            <p:spPr bwMode="auto">
              <a:xfrm>
                <a:off x="3079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3" name="Rectangle 890"/>
              <p:cNvSpPr>
                <a:spLocks noChangeArrowheads="1"/>
              </p:cNvSpPr>
              <p:nvPr/>
            </p:nvSpPr>
            <p:spPr bwMode="auto">
              <a:xfrm>
                <a:off x="3079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4" name="Rectangle 891"/>
              <p:cNvSpPr>
                <a:spLocks noChangeArrowheads="1"/>
              </p:cNvSpPr>
              <p:nvPr/>
            </p:nvSpPr>
            <p:spPr bwMode="auto">
              <a:xfrm>
                <a:off x="2876" y="1722"/>
                <a:ext cx="4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Church</a:t>
                </a:r>
              </a:p>
            </p:txBody>
          </p:sp>
          <p:sp>
            <p:nvSpPr>
              <p:cNvPr id="60645" name="Rectangle 892"/>
              <p:cNvSpPr>
                <a:spLocks noChangeArrowheads="1"/>
              </p:cNvSpPr>
              <p:nvPr/>
            </p:nvSpPr>
            <p:spPr bwMode="auto">
              <a:xfrm>
                <a:off x="3287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6" name="Rectangle 893"/>
              <p:cNvSpPr>
                <a:spLocks noChangeArrowheads="1"/>
              </p:cNvSpPr>
              <p:nvPr/>
            </p:nvSpPr>
            <p:spPr bwMode="auto">
              <a:xfrm>
                <a:off x="3479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7" name="Rectangle 894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8" name="Rectangle 895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9" name="Rectangle 896"/>
              <p:cNvSpPr>
                <a:spLocks noChangeArrowheads="1"/>
              </p:cNvSpPr>
              <p:nvPr/>
            </p:nvSpPr>
            <p:spPr bwMode="auto">
              <a:xfrm>
                <a:off x="3875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0" name="Rectangle 897"/>
              <p:cNvSpPr>
                <a:spLocks noChangeArrowheads="1"/>
              </p:cNvSpPr>
              <p:nvPr/>
            </p:nvSpPr>
            <p:spPr bwMode="auto">
              <a:xfrm>
                <a:off x="427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1" name="Rectangle 898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2" name="Rectangle 899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3" name="Rectangle 900"/>
              <p:cNvSpPr>
                <a:spLocks noChangeArrowheads="1"/>
              </p:cNvSpPr>
              <p:nvPr/>
            </p:nvSpPr>
            <p:spPr bwMode="auto">
              <a:xfrm>
                <a:off x="4670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4" name="Rectangle 901"/>
              <p:cNvSpPr>
                <a:spLocks noChangeArrowheads="1"/>
              </p:cNvSpPr>
              <p:nvPr/>
            </p:nvSpPr>
            <p:spPr bwMode="auto">
              <a:xfrm>
                <a:off x="755" y="1902"/>
                <a:ext cx="346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5" name="Rectangle 902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6" name="Rectangle 903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7" name="Rectangle 904"/>
              <p:cNvSpPr>
                <a:spLocks noChangeArrowheads="1"/>
              </p:cNvSpPr>
              <p:nvPr/>
            </p:nvSpPr>
            <p:spPr bwMode="auto">
              <a:xfrm>
                <a:off x="77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8" name="Rectangle 905"/>
              <p:cNvSpPr>
                <a:spLocks noChangeArrowheads="1"/>
              </p:cNvSpPr>
              <p:nvPr/>
            </p:nvSpPr>
            <p:spPr bwMode="auto">
              <a:xfrm>
                <a:off x="1097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9" name="Rectangle 906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0" name="Rectangle 907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1" name="Rectangle 908"/>
              <p:cNvSpPr>
                <a:spLocks noChangeArrowheads="1"/>
              </p:cNvSpPr>
              <p:nvPr/>
            </p:nvSpPr>
            <p:spPr bwMode="auto">
              <a:xfrm>
                <a:off x="1493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2" name="Rectangle 909"/>
              <p:cNvSpPr>
                <a:spLocks noChangeArrowheads="1"/>
              </p:cNvSpPr>
              <p:nvPr/>
            </p:nvSpPr>
            <p:spPr bwMode="auto">
              <a:xfrm>
                <a:off x="1892" y="1902"/>
                <a:ext cx="795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3" name="Rectangle 910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4" name="Rectangle 911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5" name="Rectangle 912"/>
              <p:cNvSpPr>
                <a:spLocks noChangeArrowheads="1"/>
              </p:cNvSpPr>
              <p:nvPr/>
            </p:nvSpPr>
            <p:spPr bwMode="auto">
              <a:xfrm>
                <a:off x="228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6" name="Rectangle 913"/>
              <p:cNvSpPr>
                <a:spLocks noChangeArrowheads="1"/>
              </p:cNvSpPr>
              <p:nvPr/>
            </p:nvSpPr>
            <p:spPr bwMode="auto">
              <a:xfrm>
                <a:off x="268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7" name="Rectangle 914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8" name="Rectangle 915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9" name="Rectangle 916"/>
              <p:cNvSpPr>
                <a:spLocks noChangeArrowheads="1"/>
              </p:cNvSpPr>
              <p:nvPr/>
            </p:nvSpPr>
            <p:spPr bwMode="auto">
              <a:xfrm>
                <a:off x="3079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0" name="Rectangle 917"/>
              <p:cNvSpPr>
                <a:spLocks noChangeArrowheads="1"/>
              </p:cNvSpPr>
              <p:nvPr/>
            </p:nvSpPr>
            <p:spPr bwMode="auto">
              <a:xfrm>
                <a:off x="3479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1" name="Rectangle 918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2" name="Rectangle 919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3" name="Rectangle 920"/>
              <p:cNvSpPr>
                <a:spLocks noChangeArrowheads="1"/>
              </p:cNvSpPr>
              <p:nvPr/>
            </p:nvSpPr>
            <p:spPr bwMode="auto">
              <a:xfrm>
                <a:off x="3875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4" name="Rectangle 921"/>
              <p:cNvSpPr>
                <a:spLocks noChangeArrowheads="1"/>
              </p:cNvSpPr>
              <p:nvPr/>
            </p:nvSpPr>
            <p:spPr bwMode="auto">
              <a:xfrm>
                <a:off x="427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5" name="Rectangle 922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6" name="Rectangle 923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7" name="Rectangle 924"/>
              <p:cNvSpPr>
                <a:spLocks noChangeArrowheads="1"/>
              </p:cNvSpPr>
              <p:nvPr/>
            </p:nvSpPr>
            <p:spPr bwMode="auto">
              <a:xfrm>
                <a:off x="4570" y="1926"/>
                <a:ext cx="1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PH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8" name="Rectangle 925"/>
              <p:cNvSpPr>
                <a:spLocks noChangeArrowheads="1"/>
              </p:cNvSpPr>
              <p:nvPr/>
            </p:nvSpPr>
            <p:spPr bwMode="auto">
              <a:xfrm>
                <a:off x="4770" y="192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9" name="Rectangle 926"/>
              <p:cNvSpPr>
                <a:spLocks noChangeArrowheads="1"/>
              </p:cNvSpPr>
              <p:nvPr/>
            </p:nvSpPr>
            <p:spPr bwMode="auto">
              <a:xfrm>
                <a:off x="4670" y="209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0" name="Rectangle 927"/>
              <p:cNvSpPr>
                <a:spLocks noChangeArrowheads="1"/>
              </p:cNvSpPr>
              <p:nvPr/>
            </p:nvSpPr>
            <p:spPr bwMode="auto">
              <a:xfrm>
                <a:off x="4497" y="2249"/>
                <a:ext cx="4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Public </a:t>
                </a:r>
              </a:p>
            </p:txBody>
          </p:sp>
          <p:sp>
            <p:nvSpPr>
              <p:cNvPr id="60681" name="Rectangle 928"/>
              <p:cNvSpPr>
                <a:spLocks noChangeArrowheads="1"/>
              </p:cNvSpPr>
              <p:nvPr/>
            </p:nvSpPr>
            <p:spPr bwMode="auto">
              <a:xfrm>
                <a:off x="4485" y="2395"/>
                <a:ext cx="41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House</a:t>
                </a:r>
              </a:p>
            </p:txBody>
          </p:sp>
          <p:sp>
            <p:nvSpPr>
              <p:cNvPr id="60682" name="Rectangle 929"/>
              <p:cNvSpPr>
                <a:spLocks noChangeArrowheads="1"/>
              </p:cNvSpPr>
              <p:nvPr/>
            </p:nvSpPr>
            <p:spPr bwMode="auto">
              <a:xfrm>
                <a:off x="4854" y="23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3" name="Rectangle 930"/>
              <p:cNvSpPr>
                <a:spLocks noChangeArrowheads="1"/>
              </p:cNvSpPr>
              <p:nvPr/>
            </p:nvSpPr>
            <p:spPr bwMode="auto">
              <a:xfrm>
                <a:off x="755" y="2567"/>
                <a:ext cx="346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4" name="Rectangle 931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5" name="Rectangle 932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6" name="Rectangle 933"/>
              <p:cNvSpPr>
                <a:spLocks noChangeArrowheads="1"/>
              </p:cNvSpPr>
              <p:nvPr/>
            </p:nvSpPr>
            <p:spPr bwMode="auto">
              <a:xfrm>
                <a:off x="77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7" name="Rectangle 934"/>
              <p:cNvSpPr>
                <a:spLocks noChangeArrowheads="1"/>
              </p:cNvSpPr>
              <p:nvPr/>
            </p:nvSpPr>
            <p:spPr bwMode="auto">
              <a:xfrm>
                <a:off x="1097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8" name="Rectangle 935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9" name="Rectangle 936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0" name="Rectangle 937"/>
              <p:cNvSpPr>
                <a:spLocks noChangeArrowheads="1"/>
              </p:cNvSpPr>
              <p:nvPr/>
            </p:nvSpPr>
            <p:spPr bwMode="auto">
              <a:xfrm>
                <a:off x="1446" y="2591"/>
                <a:ext cx="8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1" name="Rectangle 938"/>
              <p:cNvSpPr>
                <a:spLocks noChangeArrowheads="1"/>
              </p:cNvSpPr>
              <p:nvPr/>
            </p:nvSpPr>
            <p:spPr bwMode="auto">
              <a:xfrm>
                <a:off x="1543" y="25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2" name="Rectangle 939"/>
              <p:cNvSpPr>
                <a:spLocks noChangeArrowheads="1"/>
              </p:cNvSpPr>
              <p:nvPr/>
            </p:nvSpPr>
            <p:spPr bwMode="auto">
              <a:xfrm>
                <a:off x="1493" y="276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3" name="Rectangle 940"/>
              <p:cNvSpPr>
                <a:spLocks noChangeArrowheads="1"/>
              </p:cNvSpPr>
              <p:nvPr/>
            </p:nvSpPr>
            <p:spPr bwMode="auto">
              <a:xfrm>
                <a:off x="1493" y="2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4" name="Rectangle 941"/>
              <p:cNvSpPr>
                <a:spLocks noChangeArrowheads="1"/>
              </p:cNvSpPr>
              <p:nvPr/>
            </p:nvSpPr>
            <p:spPr bwMode="auto">
              <a:xfrm>
                <a:off x="1181" y="3060"/>
                <a:ext cx="7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Post Office</a:t>
                </a:r>
              </a:p>
            </p:txBody>
          </p:sp>
          <p:sp>
            <p:nvSpPr>
              <p:cNvPr id="60695" name="Rectangle 942"/>
              <p:cNvSpPr>
                <a:spLocks noChangeArrowheads="1"/>
              </p:cNvSpPr>
              <p:nvPr/>
            </p:nvSpPr>
            <p:spPr bwMode="auto">
              <a:xfrm>
                <a:off x="1804" y="306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6" name="Rectangle 943"/>
              <p:cNvSpPr>
                <a:spLocks noChangeArrowheads="1"/>
              </p:cNvSpPr>
              <p:nvPr/>
            </p:nvSpPr>
            <p:spPr bwMode="auto">
              <a:xfrm>
                <a:off x="1892" y="2567"/>
                <a:ext cx="795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7" name="Rectangle 944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8" name="Rectangle 945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9" name="Rectangle 946"/>
              <p:cNvSpPr>
                <a:spLocks noChangeArrowheads="1"/>
              </p:cNvSpPr>
              <p:nvPr/>
            </p:nvSpPr>
            <p:spPr bwMode="auto">
              <a:xfrm>
                <a:off x="228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0" name="Rectangle 947"/>
              <p:cNvSpPr>
                <a:spLocks noChangeArrowheads="1"/>
              </p:cNvSpPr>
              <p:nvPr/>
            </p:nvSpPr>
            <p:spPr bwMode="auto">
              <a:xfrm>
                <a:off x="2288" y="27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1" name="Rectangle 948"/>
              <p:cNvSpPr>
                <a:spLocks noChangeArrowheads="1"/>
              </p:cNvSpPr>
              <p:nvPr/>
            </p:nvSpPr>
            <p:spPr bwMode="auto">
              <a:xfrm>
                <a:off x="2288" y="28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2" name="Rectangle 949"/>
              <p:cNvSpPr>
                <a:spLocks noChangeArrowheads="1"/>
              </p:cNvSpPr>
              <p:nvPr/>
            </p:nvSpPr>
            <p:spPr bwMode="auto">
              <a:xfrm>
                <a:off x="2046" y="3037"/>
                <a:ext cx="59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Windmill</a:t>
                </a:r>
              </a:p>
            </p:txBody>
          </p:sp>
          <p:sp>
            <p:nvSpPr>
              <p:cNvPr id="60703" name="Rectangle 950"/>
              <p:cNvSpPr>
                <a:spLocks noChangeArrowheads="1"/>
              </p:cNvSpPr>
              <p:nvPr/>
            </p:nvSpPr>
            <p:spPr bwMode="auto">
              <a:xfrm>
                <a:off x="2534" y="303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4" name="Rectangle 951"/>
              <p:cNvSpPr>
                <a:spLocks noChangeArrowheads="1"/>
              </p:cNvSpPr>
              <p:nvPr/>
            </p:nvSpPr>
            <p:spPr bwMode="auto">
              <a:xfrm>
                <a:off x="268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5" name="Rectangle 952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6" name="Rectangle 953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7" name="Rectangle 954"/>
              <p:cNvSpPr>
                <a:spLocks noChangeArrowheads="1"/>
              </p:cNvSpPr>
              <p:nvPr/>
            </p:nvSpPr>
            <p:spPr bwMode="auto">
              <a:xfrm>
                <a:off x="3079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8" name="Rectangle 955"/>
              <p:cNvSpPr>
                <a:spLocks noChangeArrowheads="1"/>
              </p:cNvSpPr>
              <p:nvPr/>
            </p:nvSpPr>
            <p:spPr bwMode="auto">
              <a:xfrm>
                <a:off x="3479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9" name="Rectangle 956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0" name="Rectangle 957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1" name="Rectangle 958"/>
              <p:cNvSpPr>
                <a:spLocks noChangeArrowheads="1"/>
              </p:cNvSpPr>
              <p:nvPr/>
            </p:nvSpPr>
            <p:spPr bwMode="auto">
              <a:xfrm>
                <a:off x="3875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2" name="Rectangle 959"/>
              <p:cNvSpPr>
                <a:spLocks noChangeArrowheads="1"/>
              </p:cNvSpPr>
              <p:nvPr/>
            </p:nvSpPr>
            <p:spPr bwMode="auto">
              <a:xfrm>
                <a:off x="427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3" name="Rectangle 960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4" name="Rectangle 961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5" name="Rectangle 962"/>
              <p:cNvSpPr>
                <a:spLocks noChangeArrowheads="1"/>
              </p:cNvSpPr>
              <p:nvPr/>
            </p:nvSpPr>
            <p:spPr bwMode="auto">
              <a:xfrm>
                <a:off x="4670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6" name="Rectangle 963"/>
              <p:cNvSpPr>
                <a:spLocks noChangeArrowheads="1"/>
              </p:cNvSpPr>
              <p:nvPr/>
            </p:nvSpPr>
            <p:spPr bwMode="auto">
              <a:xfrm>
                <a:off x="755" y="3229"/>
                <a:ext cx="346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7" name="Rectangle 964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8" name="Rectangle 965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9" name="Rectangle 966"/>
              <p:cNvSpPr>
                <a:spLocks noChangeArrowheads="1"/>
              </p:cNvSpPr>
              <p:nvPr/>
            </p:nvSpPr>
            <p:spPr bwMode="auto">
              <a:xfrm>
                <a:off x="924" y="32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20" name="Rectangle 967"/>
              <p:cNvSpPr>
                <a:spLocks noChangeArrowheads="1"/>
              </p:cNvSpPr>
              <p:nvPr/>
            </p:nvSpPr>
            <p:spPr bwMode="auto">
              <a:xfrm>
                <a:off x="1097" y="3229"/>
                <a:ext cx="799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21" name="Rectangle 968"/>
              <p:cNvSpPr>
                <a:spLocks noChangeArrowheads="1"/>
              </p:cNvSpPr>
              <p:nvPr/>
            </p:nvSpPr>
            <p:spPr bwMode="auto">
              <a:xfrm>
                <a:off x="1101" y="3232"/>
                <a:ext cx="787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0422" name="Rectangle 970"/>
            <p:cNvSpPr>
              <a:spLocks noChangeArrowheads="1"/>
            </p:cNvSpPr>
            <p:nvPr/>
          </p:nvSpPr>
          <p:spPr bwMode="auto">
            <a:xfrm>
              <a:off x="1101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3" name="Rectangle 971"/>
            <p:cNvSpPr>
              <a:spLocks noChangeArrowheads="1"/>
            </p:cNvSpPr>
            <p:nvPr/>
          </p:nvSpPr>
          <p:spPr bwMode="auto">
            <a:xfrm>
              <a:off x="1124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4" name="Rectangle 972"/>
            <p:cNvSpPr>
              <a:spLocks noChangeArrowheads="1"/>
            </p:cNvSpPr>
            <p:nvPr/>
          </p:nvSpPr>
          <p:spPr bwMode="auto">
            <a:xfrm>
              <a:off x="1892" y="3229"/>
              <a:ext cx="795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5" name="Rectangle 973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6" name="Rectangle 974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7" name="Rectangle 975"/>
            <p:cNvSpPr>
              <a:spLocks noChangeArrowheads="1"/>
            </p:cNvSpPr>
            <p:nvPr/>
          </p:nvSpPr>
          <p:spPr bwMode="auto">
            <a:xfrm>
              <a:off x="1919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8" name="Rectangle 976"/>
            <p:cNvSpPr>
              <a:spLocks noChangeArrowheads="1"/>
            </p:cNvSpPr>
            <p:nvPr/>
          </p:nvSpPr>
          <p:spPr bwMode="auto">
            <a:xfrm>
              <a:off x="268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9" name="Rectangle 977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0" name="Rectangle 978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1" name="Rectangle 979"/>
            <p:cNvSpPr>
              <a:spLocks noChangeArrowheads="1"/>
            </p:cNvSpPr>
            <p:nvPr/>
          </p:nvSpPr>
          <p:spPr bwMode="auto">
            <a:xfrm>
              <a:off x="2710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2" name="Rectangle 980"/>
            <p:cNvSpPr>
              <a:spLocks noChangeArrowheads="1"/>
            </p:cNvSpPr>
            <p:nvPr/>
          </p:nvSpPr>
          <p:spPr bwMode="auto">
            <a:xfrm>
              <a:off x="3479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3" name="Rectangle 981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4" name="Rectangle 982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5" name="Rectangle 983"/>
            <p:cNvSpPr>
              <a:spLocks noChangeArrowheads="1"/>
            </p:cNvSpPr>
            <p:nvPr/>
          </p:nvSpPr>
          <p:spPr bwMode="auto">
            <a:xfrm>
              <a:off x="3506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6" name="Rectangle 984"/>
            <p:cNvSpPr>
              <a:spLocks noChangeArrowheads="1"/>
            </p:cNvSpPr>
            <p:nvPr/>
          </p:nvSpPr>
          <p:spPr bwMode="auto">
            <a:xfrm>
              <a:off x="427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7" name="Rectangle 985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8" name="Rectangle 986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9" name="Rectangle 987"/>
            <p:cNvSpPr>
              <a:spLocks noChangeArrowheads="1"/>
            </p:cNvSpPr>
            <p:nvPr/>
          </p:nvSpPr>
          <p:spPr bwMode="auto">
            <a:xfrm>
              <a:off x="4301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40" name="Rectangle 988"/>
            <p:cNvSpPr>
              <a:spLocks noChangeArrowheads="1"/>
            </p:cNvSpPr>
            <p:nvPr/>
          </p:nvSpPr>
          <p:spPr bwMode="auto">
            <a:xfrm>
              <a:off x="755" y="603"/>
              <a:ext cx="35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1" name="Rectangle 989"/>
            <p:cNvSpPr>
              <a:spLocks noChangeArrowheads="1"/>
            </p:cNvSpPr>
            <p:nvPr/>
          </p:nvSpPr>
          <p:spPr bwMode="auto">
            <a:xfrm>
              <a:off x="1093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2" name="Rectangle 990"/>
            <p:cNvSpPr>
              <a:spLocks noChangeArrowheads="1"/>
            </p:cNvSpPr>
            <p:nvPr/>
          </p:nvSpPr>
          <p:spPr bwMode="auto">
            <a:xfrm>
              <a:off x="1101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3" name="Rectangle 991"/>
            <p:cNvSpPr>
              <a:spLocks noChangeArrowheads="1"/>
            </p:cNvSpPr>
            <p:nvPr/>
          </p:nvSpPr>
          <p:spPr bwMode="auto">
            <a:xfrm>
              <a:off x="1888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4" name="Rectangle 992"/>
            <p:cNvSpPr>
              <a:spLocks noChangeArrowheads="1"/>
            </p:cNvSpPr>
            <p:nvPr/>
          </p:nvSpPr>
          <p:spPr bwMode="auto">
            <a:xfrm>
              <a:off x="1896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5" name="Rectangle 993"/>
            <p:cNvSpPr>
              <a:spLocks noChangeArrowheads="1"/>
            </p:cNvSpPr>
            <p:nvPr/>
          </p:nvSpPr>
          <p:spPr bwMode="auto">
            <a:xfrm>
              <a:off x="2680" y="611"/>
              <a:ext cx="11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6" name="Rectangle 994"/>
            <p:cNvSpPr>
              <a:spLocks noChangeArrowheads="1"/>
            </p:cNvSpPr>
            <p:nvPr/>
          </p:nvSpPr>
          <p:spPr bwMode="auto">
            <a:xfrm>
              <a:off x="2687" y="603"/>
              <a:ext cx="80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7" name="Rectangle 995"/>
            <p:cNvSpPr>
              <a:spLocks noChangeArrowheads="1"/>
            </p:cNvSpPr>
            <p:nvPr/>
          </p:nvSpPr>
          <p:spPr bwMode="auto">
            <a:xfrm>
              <a:off x="3475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8" name="Rectangle 996"/>
            <p:cNvSpPr>
              <a:spLocks noChangeArrowheads="1"/>
            </p:cNvSpPr>
            <p:nvPr/>
          </p:nvSpPr>
          <p:spPr bwMode="auto">
            <a:xfrm>
              <a:off x="3483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9" name="Rectangle 997"/>
            <p:cNvSpPr>
              <a:spLocks noChangeArrowheads="1"/>
            </p:cNvSpPr>
            <p:nvPr/>
          </p:nvSpPr>
          <p:spPr bwMode="auto">
            <a:xfrm>
              <a:off x="4270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0" name="Rectangle 998"/>
            <p:cNvSpPr>
              <a:spLocks noChangeArrowheads="1"/>
            </p:cNvSpPr>
            <p:nvPr/>
          </p:nvSpPr>
          <p:spPr bwMode="auto">
            <a:xfrm>
              <a:off x="5062" y="611"/>
              <a:ext cx="11" cy="6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1" name="Rectangle 999"/>
            <p:cNvSpPr>
              <a:spLocks noChangeArrowheads="1"/>
            </p:cNvSpPr>
            <p:nvPr/>
          </p:nvSpPr>
          <p:spPr bwMode="auto">
            <a:xfrm>
              <a:off x="4278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2" name="Rectangle 1000"/>
            <p:cNvSpPr>
              <a:spLocks noChangeArrowheads="1"/>
            </p:cNvSpPr>
            <p:nvPr/>
          </p:nvSpPr>
          <p:spPr bwMode="auto">
            <a:xfrm>
              <a:off x="755" y="124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3" name="Rectangle 1001"/>
            <p:cNvSpPr>
              <a:spLocks noChangeArrowheads="1"/>
            </p:cNvSpPr>
            <p:nvPr/>
          </p:nvSpPr>
          <p:spPr bwMode="auto">
            <a:xfrm>
              <a:off x="1093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4" name="Rectangle 1002"/>
            <p:cNvSpPr>
              <a:spLocks noChangeArrowheads="1"/>
            </p:cNvSpPr>
            <p:nvPr/>
          </p:nvSpPr>
          <p:spPr bwMode="auto">
            <a:xfrm>
              <a:off x="1101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5" name="Rectangle 1003"/>
            <p:cNvSpPr>
              <a:spLocks noChangeArrowheads="1"/>
            </p:cNvSpPr>
            <p:nvPr/>
          </p:nvSpPr>
          <p:spPr bwMode="auto">
            <a:xfrm>
              <a:off x="1888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6" name="Rectangle 1004"/>
            <p:cNvSpPr>
              <a:spLocks noChangeArrowheads="1"/>
            </p:cNvSpPr>
            <p:nvPr/>
          </p:nvSpPr>
          <p:spPr bwMode="auto">
            <a:xfrm>
              <a:off x="1896" y="124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7" name="Rectangle 1005"/>
            <p:cNvSpPr>
              <a:spLocks noChangeArrowheads="1"/>
            </p:cNvSpPr>
            <p:nvPr/>
          </p:nvSpPr>
          <p:spPr bwMode="auto">
            <a:xfrm>
              <a:off x="2680" y="1257"/>
              <a:ext cx="11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8" name="Rectangle 1006"/>
            <p:cNvSpPr>
              <a:spLocks noChangeArrowheads="1"/>
            </p:cNvSpPr>
            <p:nvPr/>
          </p:nvSpPr>
          <p:spPr bwMode="auto">
            <a:xfrm>
              <a:off x="2687" y="124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9" name="Rectangle 1007"/>
            <p:cNvSpPr>
              <a:spLocks noChangeArrowheads="1"/>
            </p:cNvSpPr>
            <p:nvPr/>
          </p:nvSpPr>
          <p:spPr bwMode="auto">
            <a:xfrm>
              <a:off x="3475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0" name="Rectangle 1008"/>
            <p:cNvSpPr>
              <a:spLocks noChangeArrowheads="1"/>
            </p:cNvSpPr>
            <p:nvPr/>
          </p:nvSpPr>
          <p:spPr bwMode="auto">
            <a:xfrm>
              <a:off x="3483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1" name="Rectangle 1009"/>
            <p:cNvSpPr>
              <a:spLocks noChangeArrowheads="1"/>
            </p:cNvSpPr>
            <p:nvPr/>
          </p:nvSpPr>
          <p:spPr bwMode="auto">
            <a:xfrm>
              <a:off x="4270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2" name="Rectangle 1010"/>
            <p:cNvSpPr>
              <a:spLocks noChangeArrowheads="1"/>
            </p:cNvSpPr>
            <p:nvPr/>
          </p:nvSpPr>
          <p:spPr bwMode="auto">
            <a:xfrm>
              <a:off x="5062" y="1253"/>
              <a:ext cx="11" cy="6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3" name="Rectangle 1011"/>
            <p:cNvSpPr>
              <a:spLocks noChangeArrowheads="1"/>
            </p:cNvSpPr>
            <p:nvPr/>
          </p:nvSpPr>
          <p:spPr bwMode="auto">
            <a:xfrm>
              <a:off x="4278" y="124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4" name="Rectangle 1012"/>
            <p:cNvSpPr>
              <a:spLocks noChangeArrowheads="1"/>
            </p:cNvSpPr>
            <p:nvPr/>
          </p:nvSpPr>
          <p:spPr bwMode="auto">
            <a:xfrm>
              <a:off x="755" y="189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5" name="Rectangle 1013"/>
            <p:cNvSpPr>
              <a:spLocks noChangeArrowheads="1"/>
            </p:cNvSpPr>
            <p:nvPr/>
          </p:nvSpPr>
          <p:spPr bwMode="auto">
            <a:xfrm>
              <a:off x="1093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6" name="Rectangle 1014"/>
            <p:cNvSpPr>
              <a:spLocks noChangeArrowheads="1"/>
            </p:cNvSpPr>
            <p:nvPr/>
          </p:nvSpPr>
          <p:spPr bwMode="auto">
            <a:xfrm>
              <a:off x="1101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7" name="Rectangle 1015"/>
            <p:cNvSpPr>
              <a:spLocks noChangeArrowheads="1"/>
            </p:cNvSpPr>
            <p:nvPr/>
          </p:nvSpPr>
          <p:spPr bwMode="auto">
            <a:xfrm>
              <a:off x="1888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8" name="Rectangle 1016"/>
            <p:cNvSpPr>
              <a:spLocks noChangeArrowheads="1"/>
            </p:cNvSpPr>
            <p:nvPr/>
          </p:nvSpPr>
          <p:spPr bwMode="auto">
            <a:xfrm>
              <a:off x="1896" y="189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9" name="Rectangle 1017"/>
            <p:cNvSpPr>
              <a:spLocks noChangeArrowheads="1"/>
            </p:cNvSpPr>
            <p:nvPr/>
          </p:nvSpPr>
          <p:spPr bwMode="auto">
            <a:xfrm>
              <a:off x="2680" y="1906"/>
              <a:ext cx="11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0" name="Rectangle 1018"/>
            <p:cNvSpPr>
              <a:spLocks noChangeArrowheads="1"/>
            </p:cNvSpPr>
            <p:nvPr/>
          </p:nvSpPr>
          <p:spPr bwMode="auto">
            <a:xfrm>
              <a:off x="2687" y="189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1" name="Rectangle 1019"/>
            <p:cNvSpPr>
              <a:spLocks noChangeArrowheads="1"/>
            </p:cNvSpPr>
            <p:nvPr/>
          </p:nvSpPr>
          <p:spPr bwMode="auto">
            <a:xfrm>
              <a:off x="3475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2" name="Rectangle 1020"/>
            <p:cNvSpPr>
              <a:spLocks noChangeArrowheads="1"/>
            </p:cNvSpPr>
            <p:nvPr/>
          </p:nvSpPr>
          <p:spPr bwMode="auto">
            <a:xfrm>
              <a:off x="3483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3" name="Rectangle 1021"/>
            <p:cNvSpPr>
              <a:spLocks noChangeArrowheads="1"/>
            </p:cNvSpPr>
            <p:nvPr/>
          </p:nvSpPr>
          <p:spPr bwMode="auto">
            <a:xfrm>
              <a:off x="4270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4" name="Rectangle 1022"/>
            <p:cNvSpPr>
              <a:spLocks noChangeArrowheads="1"/>
            </p:cNvSpPr>
            <p:nvPr/>
          </p:nvSpPr>
          <p:spPr bwMode="auto">
            <a:xfrm>
              <a:off x="5062" y="1902"/>
              <a:ext cx="11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5" name="Rectangle 1023"/>
            <p:cNvSpPr>
              <a:spLocks noChangeArrowheads="1"/>
            </p:cNvSpPr>
            <p:nvPr/>
          </p:nvSpPr>
          <p:spPr bwMode="auto">
            <a:xfrm>
              <a:off x="4278" y="189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6" name="Rectangle 1024"/>
            <p:cNvSpPr>
              <a:spLocks noChangeArrowheads="1"/>
            </p:cNvSpPr>
            <p:nvPr/>
          </p:nvSpPr>
          <p:spPr bwMode="auto">
            <a:xfrm>
              <a:off x="755" y="2564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7" name="Rectangle 1025"/>
            <p:cNvSpPr>
              <a:spLocks noChangeArrowheads="1"/>
            </p:cNvSpPr>
            <p:nvPr/>
          </p:nvSpPr>
          <p:spPr bwMode="auto">
            <a:xfrm>
              <a:off x="1093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8" name="Rectangle 1026"/>
            <p:cNvSpPr>
              <a:spLocks noChangeArrowheads="1"/>
            </p:cNvSpPr>
            <p:nvPr/>
          </p:nvSpPr>
          <p:spPr bwMode="auto">
            <a:xfrm>
              <a:off x="1101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9" name="Rectangle 1027"/>
            <p:cNvSpPr>
              <a:spLocks noChangeArrowheads="1"/>
            </p:cNvSpPr>
            <p:nvPr/>
          </p:nvSpPr>
          <p:spPr bwMode="auto">
            <a:xfrm>
              <a:off x="1888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0" name="Rectangle 1028"/>
            <p:cNvSpPr>
              <a:spLocks noChangeArrowheads="1"/>
            </p:cNvSpPr>
            <p:nvPr/>
          </p:nvSpPr>
          <p:spPr bwMode="auto">
            <a:xfrm>
              <a:off x="1896" y="2564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1" name="Rectangle 1029"/>
            <p:cNvSpPr>
              <a:spLocks noChangeArrowheads="1"/>
            </p:cNvSpPr>
            <p:nvPr/>
          </p:nvSpPr>
          <p:spPr bwMode="auto">
            <a:xfrm>
              <a:off x="2680" y="2571"/>
              <a:ext cx="11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2" name="Rectangle 1030"/>
            <p:cNvSpPr>
              <a:spLocks noChangeArrowheads="1"/>
            </p:cNvSpPr>
            <p:nvPr/>
          </p:nvSpPr>
          <p:spPr bwMode="auto">
            <a:xfrm>
              <a:off x="2687" y="2564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3" name="Rectangle 1031"/>
            <p:cNvSpPr>
              <a:spLocks noChangeArrowheads="1"/>
            </p:cNvSpPr>
            <p:nvPr/>
          </p:nvSpPr>
          <p:spPr bwMode="auto">
            <a:xfrm>
              <a:off x="3475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4" name="Rectangle 1032"/>
            <p:cNvSpPr>
              <a:spLocks noChangeArrowheads="1"/>
            </p:cNvSpPr>
            <p:nvPr/>
          </p:nvSpPr>
          <p:spPr bwMode="auto">
            <a:xfrm>
              <a:off x="3483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5" name="Rectangle 1033"/>
            <p:cNvSpPr>
              <a:spLocks noChangeArrowheads="1"/>
            </p:cNvSpPr>
            <p:nvPr/>
          </p:nvSpPr>
          <p:spPr bwMode="auto">
            <a:xfrm>
              <a:off x="4270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6" name="Rectangle 1034"/>
            <p:cNvSpPr>
              <a:spLocks noChangeArrowheads="1"/>
            </p:cNvSpPr>
            <p:nvPr/>
          </p:nvSpPr>
          <p:spPr bwMode="auto">
            <a:xfrm>
              <a:off x="5062" y="2567"/>
              <a:ext cx="11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7" name="Rectangle 1035"/>
            <p:cNvSpPr>
              <a:spLocks noChangeArrowheads="1"/>
            </p:cNvSpPr>
            <p:nvPr/>
          </p:nvSpPr>
          <p:spPr bwMode="auto">
            <a:xfrm>
              <a:off x="4278" y="2564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8" name="Rectangle 1036"/>
            <p:cNvSpPr>
              <a:spLocks noChangeArrowheads="1"/>
            </p:cNvSpPr>
            <p:nvPr/>
          </p:nvSpPr>
          <p:spPr bwMode="auto">
            <a:xfrm>
              <a:off x="755" y="3225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9" name="Rectangle 1037"/>
            <p:cNvSpPr>
              <a:spLocks noChangeArrowheads="1"/>
            </p:cNvSpPr>
            <p:nvPr/>
          </p:nvSpPr>
          <p:spPr bwMode="auto">
            <a:xfrm>
              <a:off x="1093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0" name="Rectangle 1038"/>
            <p:cNvSpPr>
              <a:spLocks noChangeArrowheads="1"/>
            </p:cNvSpPr>
            <p:nvPr/>
          </p:nvSpPr>
          <p:spPr bwMode="auto">
            <a:xfrm>
              <a:off x="1101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1" name="Rectangle 1039"/>
            <p:cNvSpPr>
              <a:spLocks noChangeArrowheads="1"/>
            </p:cNvSpPr>
            <p:nvPr/>
          </p:nvSpPr>
          <p:spPr bwMode="auto">
            <a:xfrm>
              <a:off x="1888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2" name="Rectangle 1040"/>
            <p:cNvSpPr>
              <a:spLocks noChangeArrowheads="1"/>
            </p:cNvSpPr>
            <p:nvPr/>
          </p:nvSpPr>
          <p:spPr bwMode="auto">
            <a:xfrm>
              <a:off x="1896" y="3225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3" name="Rectangle 1041"/>
            <p:cNvSpPr>
              <a:spLocks noChangeArrowheads="1"/>
            </p:cNvSpPr>
            <p:nvPr/>
          </p:nvSpPr>
          <p:spPr bwMode="auto">
            <a:xfrm>
              <a:off x="2680" y="3232"/>
              <a:ext cx="11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4" name="Rectangle 1042"/>
            <p:cNvSpPr>
              <a:spLocks noChangeArrowheads="1"/>
            </p:cNvSpPr>
            <p:nvPr/>
          </p:nvSpPr>
          <p:spPr bwMode="auto">
            <a:xfrm>
              <a:off x="2687" y="3225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5" name="Rectangle 1043"/>
            <p:cNvSpPr>
              <a:spLocks noChangeArrowheads="1"/>
            </p:cNvSpPr>
            <p:nvPr/>
          </p:nvSpPr>
          <p:spPr bwMode="auto">
            <a:xfrm>
              <a:off x="3475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6" name="Rectangle 1044"/>
            <p:cNvSpPr>
              <a:spLocks noChangeArrowheads="1"/>
            </p:cNvSpPr>
            <p:nvPr/>
          </p:nvSpPr>
          <p:spPr bwMode="auto">
            <a:xfrm>
              <a:off x="3483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7" name="Rectangle 1045"/>
            <p:cNvSpPr>
              <a:spLocks noChangeArrowheads="1"/>
            </p:cNvSpPr>
            <p:nvPr/>
          </p:nvSpPr>
          <p:spPr bwMode="auto">
            <a:xfrm>
              <a:off x="4270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8" name="Rectangle 1046"/>
            <p:cNvSpPr>
              <a:spLocks noChangeArrowheads="1"/>
            </p:cNvSpPr>
            <p:nvPr/>
          </p:nvSpPr>
          <p:spPr bwMode="auto">
            <a:xfrm>
              <a:off x="5062" y="3229"/>
              <a:ext cx="11" cy="3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9" name="Rectangle 1047"/>
            <p:cNvSpPr>
              <a:spLocks noChangeArrowheads="1"/>
            </p:cNvSpPr>
            <p:nvPr/>
          </p:nvSpPr>
          <p:spPr bwMode="auto">
            <a:xfrm>
              <a:off x="4278" y="3225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0" name="Oval 1048"/>
            <p:cNvSpPr>
              <a:spLocks noChangeArrowheads="1"/>
            </p:cNvSpPr>
            <p:nvPr/>
          </p:nvSpPr>
          <p:spPr bwMode="auto">
            <a:xfrm>
              <a:off x="2960" y="1468"/>
              <a:ext cx="219" cy="21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1" name="Rectangle 1049"/>
            <p:cNvSpPr>
              <a:spLocks noChangeArrowheads="1"/>
            </p:cNvSpPr>
            <p:nvPr/>
          </p:nvSpPr>
          <p:spPr bwMode="auto">
            <a:xfrm>
              <a:off x="3064" y="1284"/>
              <a:ext cx="31" cy="3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2" name="Rectangle 1050"/>
            <p:cNvSpPr>
              <a:spLocks noChangeArrowheads="1"/>
            </p:cNvSpPr>
            <p:nvPr/>
          </p:nvSpPr>
          <p:spPr bwMode="auto">
            <a:xfrm>
              <a:off x="2983" y="1360"/>
              <a:ext cx="196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3" name="Rectangle 1051"/>
            <p:cNvSpPr>
              <a:spLocks noChangeArrowheads="1"/>
            </p:cNvSpPr>
            <p:nvPr/>
          </p:nvSpPr>
          <p:spPr bwMode="auto">
            <a:xfrm>
              <a:off x="221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4" name="Rectangle 1052"/>
            <p:cNvSpPr>
              <a:spLocks noChangeArrowheads="1"/>
            </p:cNvSpPr>
            <p:nvPr/>
          </p:nvSpPr>
          <p:spPr bwMode="auto">
            <a:xfrm>
              <a:off x="236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5" name="Rectangle 1053"/>
            <p:cNvSpPr>
              <a:spLocks noChangeArrowheads="1"/>
            </p:cNvSpPr>
            <p:nvPr/>
          </p:nvSpPr>
          <p:spPr bwMode="auto">
            <a:xfrm>
              <a:off x="2219" y="2940"/>
              <a:ext cx="16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6" name="Freeform 1054"/>
            <p:cNvSpPr>
              <a:spLocks/>
            </p:cNvSpPr>
            <p:nvPr/>
          </p:nvSpPr>
          <p:spPr bwMode="auto">
            <a:xfrm>
              <a:off x="2211" y="2614"/>
              <a:ext cx="184" cy="176"/>
            </a:xfrm>
            <a:custGeom>
              <a:avLst/>
              <a:gdLst>
                <a:gd name="T0" fmla="*/ 184 w 184"/>
                <a:gd name="T1" fmla="*/ 19 h 176"/>
                <a:gd name="T2" fmla="*/ 19 w 184"/>
                <a:gd name="T3" fmla="*/ 176 h 176"/>
                <a:gd name="T4" fmla="*/ 0 w 184"/>
                <a:gd name="T5" fmla="*/ 157 h 176"/>
                <a:gd name="T6" fmla="*/ 165 w 184"/>
                <a:gd name="T7" fmla="*/ 0 h 176"/>
                <a:gd name="T8" fmla="*/ 184 w 184"/>
                <a:gd name="T9" fmla="*/ 19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76"/>
                <a:gd name="T17" fmla="*/ 184 w 184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76">
                  <a:moveTo>
                    <a:pt x="184" y="19"/>
                  </a:moveTo>
                  <a:lnTo>
                    <a:pt x="19" y="176"/>
                  </a:lnTo>
                  <a:lnTo>
                    <a:pt x="0" y="157"/>
                  </a:lnTo>
                  <a:lnTo>
                    <a:pt x="165" y="0"/>
                  </a:lnTo>
                  <a:lnTo>
                    <a:pt x="18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7" name="Freeform 1055"/>
            <p:cNvSpPr>
              <a:spLocks/>
            </p:cNvSpPr>
            <p:nvPr/>
          </p:nvSpPr>
          <p:spPr bwMode="auto">
            <a:xfrm>
              <a:off x="2215" y="2606"/>
              <a:ext cx="177" cy="181"/>
            </a:xfrm>
            <a:custGeom>
              <a:avLst/>
              <a:gdLst>
                <a:gd name="T0" fmla="*/ 0 w 177"/>
                <a:gd name="T1" fmla="*/ 19 h 181"/>
                <a:gd name="T2" fmla="*/ 157 w 177"/>
                <a:gd name="T3" fmla="*/ 181 h 181"/>
                <a:gd name="T4" fmla="*/ 177 w 177"/>
                <a:gd name="T5" fmla="*/ 161 h 181"/>
                <a:gd name="T6" fmla="*/ 19 w 177"/>
                <a:gd name="T7" fmla="*/ 0 h 181"/>
                <a:gd name="T8" fmla="*/ 0 w 177"/>
                <a:gd name="T9" fmla="*/ 1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9"/>
                  </a:moveTo>
                  <a:lnTo>
                    <a:pt x="157" y="181"/>
                  </a:lnTo>
                  <a:lnTo>
                    <a:pt x="177" y="16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8" name="Freeform 1056"/>
            <p:cNvSpPr>
              <a:spLocks/>
            </p:cNvSpPr>
            <p:nvPr/>
          </p:nvSpPr>
          <p:spPr bwMode="auto">
            <a:xfrm>
              <a:off x="4435" y="688"/>
              <a:ext cx="442" cy="361"/>
            </a:xfrm>
            <a:custGeom>
              <a:avLst/>
              <a:gdLst>
                <a:gd name="T0" fmla="*/ 442 w 442"/>
                <a:gd name="T1" fmla="*/ 23 h 361"/>
                <a:gd name="T2" fmla="*/ 20 w 442"/>
                <a:gd name="T3" fmla="*/ 361 h 361"/>
                <a:gd name="T4" fmla="*/ 0 w 442"/>
                <a:gd name="T5" fmla="*/ 338 h 361"/>
                <a:gd name="T6" fmla="*/ 423 w 442"/>
                <a:gd name="T7" fmla="*/ 0 h 361"/>
                <a:gd name="T8" fmla="*/ 442 w 442"/>
                <a:gd name="T9" fmla="*/ 23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2"/>
                <a:gd name="T16" fmla="*/ 0 h 361"/>
                <a:gd name="T17" fmla="*/ 442 w 442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2" h="361">
                  <a:moveTo>
                    <a:pt x="442" y="23"/>
                  </a:moveTo>
                  <a:lnTo>
                    <a:pt x="20" y="361"/>
                  </a:lnTo>
                  <a:lnTo>
                    <a:pt x="0" y="338"/>
                  </a:lnTo>
                  <a:lnTo>
                    <a:pt x="423" y="0"/>
                  </a:lnTo>
                  <a:lnTo>
                    <a:pt x="4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9" name="Freeform 1057"/>
            <p:cNvSpPr>
              <a:spLocks/>
            </p:cNvSpPr>
            <p:nvPr/>
          </p:nvSpPr>
          <p:spPr bwMode="auto">
            <a:xfrm>
              <a:off x="4451" y="669"/>
              <a:ext cx="407" cy="419"/>
            </a:xfrm>
            <a:custGeom>
              <a:avLst/>
              <a:gdLst>
                <a:gd name="T0" fmla="*/ 0 w 407"/>
                <a:gd name="T1" fmla="*/ 126 h 419"/>
                <a:gd name="T2" fmla="*/ 138 w 407"/>
                <a:gd name="T3" fmla="*/ 0 h 419"/>
                <a:gd name="T4" fmla="*/ 407 w 407"/>
                <a:gd name="T5" fmla="*/ 288 h 419"/>
                <a:gd name="T6" fmla="*/ 269 w 407"/>
                <a:gd name="T7" fmla="*/ 419 h 419"/>
                <a:gd name="T8" fmla="*/ 0 w 407"/>
                <a:gd name="T9" fmla="*/ 126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419"/>
                <a:gd name="T17" fmla="*/ 407 w 407"/>
                <a:gd name="T18" fmla="*/ 419 h 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419">
                  <a:moveTo>
                    <a:pt x="0" y="126"/>
                  </a:moveTo>
                  <a:lnTo>
                    <a:pt x="138" y="0"/>
                  </a:lnTo>
                  <a:lnTo>
                    <a:pt x="407" y="288"/>
                  </a:lnTo>
                  <a:lnTo>
                    <a:pt x="269" y="41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0" name="Freeform 1058"/>
            <p:cNvSpPr>
              <a:spLocks/>
            </p:cNvSpPr>
            <p:nvPr/>
          </p:nvSpPr>
          <p:spPr bwMode="auto">
            <a:xfrm>
              <a:off x="4451" y="784"/>
              <a:ext cx="280" cy="304"/>
            </a:xfrm>
            <a:custGeom>
              <a:avLst/>
              <a:gdLst>
                <a:gd name="T0" fmla="*/ 0 w 280"/>
                <a:gd name="T1" fmla="*/ 11 h 304"/>
                <a:gd name="T2" fmla="*/ 269 w 280"/>
                <a:gd name="T3" fmla="*/ 304 h 304"/>
                <a:gd name="T4" fmla="*/ 280 w 280"/>
                <a:gd name="T5" fmla="*/ 292 h 304"/>
                <a:gd name="T6" fmla="*/ 11 w 280"/>
                <a:gd name="T7" fmla="*/ 0 h 304"/>
                <a:gd name="T8" fmla="*/ 0 w 280"/>
                <a:gd name="T9" fmla="*/ 11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304"/>
                <a:gd name="T17" fmla="*/ 280 w 28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304">
                  <a:moveTo>
                    <a:pt x="0" y="11"/>
                  </a:moveTo>
                  <a:lnTo>
                    <a:pt x="269" y="304"/>
                  </a:lnTo>
                  <a:lnTo>
                    <a:pt x="280" y="292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1" name="Freeform 1059"/>
            <p:cNvSpPr>
              <a:spLocks/>
            </p:cNvSpPr>
            <p:nvPr/>
          </p:nvSpPr>
          <p:spPr bwMode="auto">
            <a:xfrm>
              <a:off x="4578" y="669"/>
              <a:ext cx="280" cy="299"/>
            </a:xfrm>
            <a:custGeom>
              <a:avLst/>
              <a:gdLst>
                <a:gd name="T0" fmla="*/ 11 w 280"/>
                <a:gd name="T1" fmla="*/ 0 h 299"/>
                <a:gd name="T2" fmla="*/ 280 w 280"/>
                <a:gd name="T3" fmla="*/ 288 h 299"/>
                <a:gd name="T4" fmla="*/ 269 w 280"/>
                <a:gd name="T5" fmla="*/ 299 h 299"/>
                <a:gd name="T6" fmla="*/ 0 w 280"/>
                <a:gd name="T7" fmla="*/ 11 h 299"/>
                <a:gd name="T8" fmla="*/ 11 w 280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299"/>
                <a:gd name="T17" fmla="*/ 280 w 28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299">
                  <a:moveTo>
                    <a:pt x="11" y="0"/>
                  </a:moveTo>
                  <a:lnTo>
                    <a:pt x="280" y="288"/>
                  </a:lnTo>
                  <a:lnTo>
                    <a:pt x="269" y="29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2" name="Rectangle 1060"/>
            <p:cNvSpPr>
              <a:spLocks noChangeArrowheads="1"/>
            </p:cNvSpPr>
            <p:nvPr/>
          </p:nvSpPr>
          <p:spPr bwMode="auto">
            <a:xfrm>
              <a:off x="1212" y="1422"/>
              <a:ext cx="503" cy="2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3" name="Rectangle 1061"/>
            <p:cNvSpPr>
              <a:spLocks noChangeArrowheads="1"/>
            </p:cNvSpPr>
            <p:nvPr/>
          </p:nvSpPr>
          <p:spPr bwMode="auto">
            <a:xfrm>
              <a:off x="1212" y="1422"/>
              <a:ext cx="12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4" name="Rectangle 1062"/>
            <p:cNvSpPr>
              <a:spLocks noChangeArrowheads="1"/>
            </p:cNvSpPr>
            <p:nvPr/>
          </p:nvSpPr>
          <p:spPr bwMode="auto">
            <a:xfrm>
              <a:off x="1708" y="1422"/>
              <a:ext cx="11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5" name="Rectangle 1063"/>
            <p:cNvSpPr>
              <a:spLocks noChangeArrowheads="1"/>
            </p:cNvSpPr>
            <p:nvPr/>
          </p:nvSpPr>
          <p:spPr bwMode="auto">
            <a:xfrm>
              <a:off x="1212" y="1422"/>
              <a:ext cx="50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6" name="Rectangle 1064"/>
            <p:cNvSpPr>
              <a:spLocks noChangeArrowheads="1"/>
            </p:cNvSpPr>
            <p:nvPr/>
          </p:nvSpPr>
          <p:spPr bwMode="auto">
            <a:xfrm>
              <a:off x="1212" y="1660"/>
              <a:ext cx="5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7" name="Rectangle 1065"/>
            <p:cNvSpPr>
              <a:spLocks noChangeArrowheads="1"/>
            </p:cNvSpPr>
            <p:nvPr/>
          </p:nvSpPr>
          <p:spPr bwMode="auto">
            <a:xfrm>
              <a:off x="1481" y="1284"/>
              <a:ext cx="234" cy="2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8" name="Rectangle 1066"/>
            <p:cNvSpPr>
              <a:spLocks noChangeArrowheads="1"/>
            </p:cNvSpPr>
            <p:nvPr/>
          </p:nvSpPr>
          <p:spPr bwMode="auto">
            <a:xfrm>
              <a:off x="1481" y="1284"/>
              <a:ext cx="12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9" name="Rectangle 1067"/>
            <p:cNvSpPr>
              <a:spLocks noChangeArrowheads="1"/>
            </p:cNvSpPr>
            <p:nvPr/>
          </p:nvSpPr>
          <p:spPr bwMode="auto">
            <a:xfrm>
              <a:off x="1708" y="1284"/>
              <a:ext cx="11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0" name="Rectangle 1068"/>
            <p:cNvSpPr>
              <a:spLocks noChangeArrowheads="1"/>
            </p:cNvSpPr>
            <p:nvPr/>
          </p:nvSpPr>
          <p:spPr bwMode="auto">
            <a:xfrm>
              <a:off x="1481" y="1284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1" name="Rectangle 1069"/>
            <p:cNvSpPr>
              <a:spLocks noChangeArrowheads="1"/>
            </p:cNvSpPr>
            <p:nvPr/>
          </p:nvSpPr>
          <p:spPr bwMode="auto">
            <a:xfrm>
              <a:off x="1481" y="1553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06" name="Rectangle 4"/>
          <p:cNvSpPr txBox="1">
            <a:spLocks noChangeArrowheads="1"/>
          </p:cNvSpPr>
          <p:nvPr/>
        </p:nvSpPr>
        <p:spPr bwMode="auto">
          <a:xfrm>
            <a:off x="71438" y="44450"/>
            <a:ext cx="9072562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sz="3000" b="1" kern="0" dirty="0" smtClean="0">
                <a:solidFill>
                  <a:srgbClr val="0070C0"/>
                </a:solidFill>
                <a:latin typeface="Calibri" pitchFamily="34" charset="0"/>
              </a:rPr>
              <a:t>What are the 4-figure grid references for each feature?</a:t>
            </a:r>
          </a:p>
        </p:txBody>
      </p:sp>
      <p:sp>
        <p:nvSpPr>
          <p:cNvPr id="305" name="Rectangle 35"/>
          <p:cNvSpPr txBox="1">
            <a:spLocks noChangeArrowheads="1"/>
          </p:cNvSpPr>
          <p:nvPr/>
        </p:nvSpPr>
        <p:spPr>
          <a:xfrm>
            <a:off x="7380288" y="1052513"/>
            <a:ext cx="1798637" cy="5805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School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Bridge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Pub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Windmill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Church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Post Office =</a:t>
            </a:r>
          </a:p>
        </p:txBody>
      </p:sp>
      <p:sp>
        <p:nvSpPr>
          <p:cNvPr id="2" name="Oval 1"/>
          <p:cNvSpPr/>
          <p:nvPr/>
        </p:nvSpPr>
        <p:spPr>
          <a:xfrm>
            <a:off x="707082" y="5589240"/>
            <a:ext cx="616917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Extension:</a:t>
            </a:r>
          </a:p>
          <a:p>
            <a:pPr algn="ctr"/>
            <a:r>
              <a:rPr lang="en-GB" dirty="0" smtClean="0"/>
              <a:t>Could you give the 6 figure grid reference for the ‘P’ and the ‘PH’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TASK: Explain how you would do the following skills/ what you need to know or look out for.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 figure grid references</a:t>
            </a:r>
          </a:p>
          <a:p>
            <a:endParaRPr lang="en-GB" dirty="0"/>
          </a:p>
          <a:p>
            <a:r>
              <a:rPr lang="en-GB" dirty="0" smtClean="0"/>
              <a:t>6 figure grid references</a:t>
            </a:r>
          </a:p>
          <a:p>
            <a:endParaRPr lang="en-GB" dirty="0"/>
          </a:p>
          <a:p>
            <a:r>
              <a:rPr lang="en-GB" dirty="0" smtClean="0"/>
              <a:t>Compass Direction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Describing locations using compass directions</a:t>
            </a:r>
          </a:p>
        </p:txBody>
      </p:sp>
    </p:spTree>
    <p:extLst>
      <p:ext uri="{BB962C8B-B14F-4D97-AF65-F5344CB8AC3E}">
        <p14:creationId xmlns:p14="http://schemas.microsoft.com/office/powerpoint/2010/main" val="367660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Globalisation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Can you </a:t>
            </a:r>
            <a:r>
              <a:rPr lang="en-GB" b="1" u="sng" dirty="0" smtClean="0"/>
              <a:t>list </a:t>
            </a:r>
            <a:r>
              <a:rPr lang="en-GB" dirty="0" smtClean="0"/>
              <a:t>some key words for this topic?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some indicators for development?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what these indicators are and how they are measured?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why some countries remain poor?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what globalisation means?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state</a:t>
            </a:r>
            <a:r>
              <a:rPr lang="en-GB" dirty="0" smtClean="0"/>
              <a:t> advantages and disadvantages of this?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categorise</a:t>
            </a:r>
            <a:r>
              <a:rPr lang="en-GB" dirty="0" smtClean="0"/>
              <a:t> different types of industry?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the poverty cycle?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77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8457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industries associated with coastlines?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key words associated with waves?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what these mean?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list </a:t>
            </a:r>
            <a:r>
              <a:rPr lang="en-GB" dirty="0" smtClean="0"/>
              <a:t>key words associated with coastal erosion?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define</a:t>
            </a:r>
            <a:r>
              <a:rPr lang="en-GB" dirty="0" smtClean="0"/>
              <a:t> what these mean?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label</a:t>
            </a:r>
            <a:r>
              <a:rPr lang="en-GB" dirty="0" smtClean="0"/>
              <a:t> diagrams showing features of erosion?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label </a:t>
            </a:r>
            <a:r>
              <a:rPr lang="en-GB" dirty="0" smtClean="0"/>
              <a:t>diagrams showing features of deposition?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how </a:t>
            </a:r>
            <a:r>
              <a:rPr lang="en-GB" dirty="0" smtClean="0"/>
              <a:t>each of these features formed?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describe</a:t>
            </a:r>
            <a:r>
              <a:rPr lang="en-GB" dirty="0" smtClean="0"/>
              <a:t> different ways of managing the coast?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</a:t>
            </a:r>
            <a:r>
              <a:rPr lang="en-GB" dirty="0" smtClean="0"/>
              <a:t> why there is conflict surrounding the issue of coastal management?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1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physical and human features that attract people to go on different types of holidays?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list</a:t>
            </a:r>
            <a:r>
              <a:rPr lang="en-GB" dirty="0" smtClean="0"/>
              <a:t> different types of holidays?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state</a:t>
            </a:r>
            <a:r>
              <a:rPr lang="en-GB" dirty="0" smtClean="0"/>
              <a:t> factors that affect the increase in tourism?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how </a:t>
            </a:r>
            <a:r>
              <a:rPr lang="en-GB" dirty="0" smtClean="0"/>
              <a:t>these factors have led to an increase in tourism?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why </a:t>
            </a:r>
            <a:r>
              <a:rPr lang="en-GB" dirty="0" smtClean="0"/>
              <a:t>tourism is important to some countries?</a:t>
            </a:r>
          </a:p>
          <a:p>
            <a:r>
              <a:rPr lang="en-GB" dirty="0" smtClean="0"/>
              <a:t>Can you </a:t>
            </a:r>
            <a:r>
              <a:rPr lang="en-GB" b="1" u="sng" dirty="0" smtClean="0"/>
              <a:t>explain how </a:t>
            </a:r>
            <a:r>
              <a:rPr lang="en-GB" dirty="0" smtClean="0"/>
              <a:t>tourists might cause conflict?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2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/>
          <a:lstStyle/>
          <a:p>
            <a:r>
              <a:rPr lang="en-GB" dirty="0" smtClean="0"/>
              <a:t>Year 9 Geography Exam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44824"/>
          </a:xfrm>
        </p:spPr>
        <p:txBody>
          <a:bodyPr/>
          <a:lstStyle/>
          <a:p>
            <a:r>
              <a:rPr lang="en-GB" dirty="0" smtClean="0"/>
              <a:t>Create a revision page for these 4 topics. You will need words </a:t>
            </a:r>
            <a:r>
              <a:rPr lang="en-GB" smtClean="0"/>
              <a:t>of </a:t>
            </a:r>
            <a:r>
              <a:rPr lang="en-GB" smtClean="0"/>
              <a:t>advice</a:t>
            </a:r>
            <a:r>
              <a:rPr lang="en-GB" dirty="0" smtClean="0"/>
              <a:t>, key words and some examples of sentences that you might write.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65028"/>
              </p:ext>
            </p:extLst>
          </p:nvPr>
        </p:nvGraphicFramePr>
        <p:xfrm>
          <a:off x="395536" y="3429000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49"/>
                <a:gridCol w="2177311"/>
                <a:gridCol w="2070230"/>
                <a:gridCol w="2070230"/>
              </a:tblGrid>
              <a:tr h="2880320">
                <a:tc>
                  <a:txBody>
                    <a:bodyPr/>
                    <a:lstStyle/>
                    <a:p>
                      <a:r>
                        <a:rPr lang="en-GB" dirty="0" smtClean="0"/>
                        <a:t>MAP SKILLS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DEVELOPMENT and GLOBALISATION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COASTS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TOURISM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4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513</Words>
  <Application>Microsoft Office PowerPoint</Application>
  <PresentationFormat>On-screen Show (4:3)</PresentationFormat>
  <Paragraphs>189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Yr 9 Geography Exam Revision</vt:lpstr>
      <vt:lpstr>PowerPoint Presentation</vt:lpstr>
      <vt:lpstr>Map Skills</vt:lpstr>
      <vt:lpstr>Development and Globalisation</vt:lpstr>
      <vt:lpstr>Coasts</vt:lpstr>
      <vt:lpstr>Tourism</vt:lpstr>
      <vt:lpstr>Year 9 Geography Exam Revision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7 Geography Exam Revision</dc:title>
  <dc:creator>Tommy LEE</dc:creator>
  <cp:lastModifiedBy>Tommy LEE</cp:lastModifiedBy>
  <cp:revision>7</cp:revision>
  <dcterms:created xsi:type="dcterms:W3CDTF">2015-05-18T08:13:09Z</dcterms:created>
  <dcterms:modified xsi:type="dcterms:W3CDTF">2015-05-18T08:48:48Z</dcterms:modified>
</cp:coreProperties>
</file>