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3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D76507-25A9-4FA7-83D2-82119AC632AD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1AAA333-9B36-4FF4-8C5F-6980A88E72D4}">
      <dgm:prSet phldrT="[Text]" custT="1"/>
      <dgm:spPr/>
      <dgm:t>
        <a:bodyPr/>
        <a:lstStyle/>
        <a:p>
          <a:r>
            <a:rPr lang="en-GB" sz="1500" dirty="0" smtClean="0"/>
            <a:t>Written</a:t>
          </a:r>
          <a:endParaRPr lang="en-GB" sz="1500" dirty="0"/>
        </a:p>
      </dgm:t>
    </dgm:pt>
    <dgm:pt modelId="{93633B30-E18A-43CA-9251-002AE695562B}" type="parTrans" cxnId="{83E03157-E43A-4AB7-BCFA-20242BDEC041}">
      <dgm:prSet/>
      <dgm:spPr/>
      <dgm:t>
        <a:bodyPr/>
        <a:lstStyle/>
        <a:p>
          <a:endParaRPr lang="en-GB"/>
        </a:p>
      </dgm:t>
    </dgm:pt>
    <dgm:pt modelId="{30C95AE3-FF04-444C-B1D7-77762EED9830}" type="sibTrans" cxnId="{83E03157-E43A-4AB7-BCFA-20242BDEC041}">
      <dgm:prSet/>
      <dgm:spPr/>
      <dgm:t>
        <a:bodyPr/>
        <a:lstStyle/>
        <a:p>
          <a:endParaRPr lang="en-GB"/>
        </a:p>
      </dgm:t>
    </dgm:pt>
    <dgm:pt modelId="{EAA5AE5D-3151-461E-97AF-236D5CFE5B8E}">
      <dgm:prSet phldrT="[Text]"/>
      <dgm:spPr/>
      <dgm:t>
        <a:bodyPr/>
        <a:lstStyle/>
        <a:p>
          <a:r>
            <a:rPr lang="en-GB" dirty="0" smtClean="0"/>
            <a:t>Reports</a:t>
          </a:r>
          <a:endParaRPr lang="en-GB" dirty="0"/>
        </a:p>
      </dgm:t>
    </dgm:pt>
    <dgm:pt modelId="{CB5DAC79-6A52-45A7-B6BE-FEC152AFDB64}" type="parTrans" cxnId="{1112BEDA-F825-4B66-8AF8-F949CF1C96DA}">
      <dgm:prSet/>
      <dgm:spPr/>
      <dgm:t>
        <a:bodyPr/>
        <a:lstStyle/>
        <a:p>
          <a:endParaRPr lang="en-GB"/>
        </a:p>
      </dgm:t>
    </dgm:pt>
    <dgm:pt modelId="{A2CA7760-25FB-4B5C-81DB-5A93B678FDC1}" type="sibTrans" cxnId="{1112BEDA-F825-4B66-8AF8-F949CF1C96DA}">
      <dgm:prSet/>
      <dgm:spPr/>
      <dgm:t>
        <a:bodyPr/>
        <a:lstStyle/>
        <a:p>
          <a:endParaRPr lang="en-GB"/>
        </a:p>
      </dgm:t>
    </dgm:pt>
    <dgm:pt modelId="{B2FE068F-278A-43C1-9D35-3731D9390904}">
      <dgm:prSet phldrT="[Text]"/>
      <dgm:spPr/>
      <dgm:t>
        <a:bodyPr/>
        <a:lstStyle/>
        <a:p>
          <a:r>
            <a:rPr lang="en-GB" dirty="0" smtClean="0"/>
            <a:t>Letters</a:t>
          </a:r>
          <a:endParaRPr lang="en-GB" dirty="0"/>
        </a:p>
      </dgm:t>
    </dgm:pt>
    <dgm:pt modelId="{E1D0362F-F7E5-4E7B-8053-C3EBCD948AA3}" type="parTrans" cxnId="{EFA604F9-3B07-4E7B-AF09-71E56609F06E}">
      <dgm:prSet/>
      <dgm:spPr/>
      <dgm:t>
        <a:bodyPr/>
        <a:lstStyle/>
        <a:p>
          <a:endParaRPr lang="en-GB"/>
        </a:p>
      </dgm:t>
    </dgm:pt>
    <dgm:pt modelId="{60113300-68EA-409E-95EE-AD96153D0EDF}" type="sibTrans" cxnId="{EFA604F9-3B07-4E7B-AF09-71E56609F06E}">
      <dgm:prSet/>
      <dgm:spPr/>
      <dgm:t>
        <a:bodyPr/>
        <a:lstStyle/>
        <a:p>
          <a:endParaRPr lang="en-GB"/>
        </a:p>
      </dgm:t>
    </dgm:pt>
    <dgm:pt modelId="{1115AD82-3B17-4913-9924-8A117DDE9225}">
      <dgm:prSet phldrT="[Text]"/>
      <dgm:spPr/>
      <dgm:t>
        <a:bodyPr/>
        <a:lstStyle/>
        <a:p>
          <a:r>
            <a:rPr lang="en-GB" dirty="0" smtClean="0"/>
            <a:t>Memos</a:t>
          </a:r>
          <a:endParaRPr lang="en-GB" dirty="0"/>
        </a:p>
      </dgm:t>
    </dgm:pt>
    <dgm:pt modelId="{0EC77376-90C0-4B33-8369-8A42ADB51991}" type="parTrans" cxnId="{6E28E5AD-3727-452F-8900-57AEA4D9974F}">
      <dgm:prSet/>
      <dgm:spPr/>
      <dgm:t>
        <a:bodyPr/>
        <a:lstStyle/>
        <a:p>
          <a:endParaRPr lang="en-GB"/>
        </a:p>
      </dgm:t>
    </dgm:pt>
    <dgm:pt modelId="{C15E50B3-94B7-4185-94C6-4CE6B5622F47}" type="sibTrans" cxnId="{6E28E5AD-3727-452F-8900-57AEA4D9974F}">
      <dgm:prSet/>
      <dgm:spPr/>
      <dgm:t>
        <a:bodyPr/>
        <a:lstStyle/>
        <a:p>
          <a:endParaRPr lang="en-GB"/>
        </a:p>
      </dgm:t>
    </dgm:pt>
    <dgm:pt modelId="{E2B9FA45-583F-4214-892D-7832EBD05ED3}">
      <dgm:prSet phldrT="[Text]"/>
      <dgm:spPr/>
      <dgm:t>
        <a:bodyPr/>
        <a:lstStyle/>
        <a:p>
          <a:r>
            <a:rPr lang="en-GB" dirty="0" smtClean="0"/>
            <a:t>E-Mails</a:t>
          </a:r>
          <a:endParaRPr lang="en-GB" dirty="0"/>
        </a:p>
      </dgm:t>
    </dgm:pt>
    <dgm:pt modelId="{1AF6CFEA-5740-4512-BC34-67A9E232E4C1}" type="parTrans" cxnId="{D7403A64-7BB1-4B5D-99F9-2AC51F1454FD}">
      <dgm:prSet/>
      <dgm:spPr/>
      <dgm:t>
        <a:bodyPr/>
        <a:lstStyle/>
        <a:p>
          <a:endParaRPr lang="en-GB"/>
        </a:p>
      </dgm:t>
    </dgm:pt>
    <dgm:pt modelId="{DE8FCC60-9112-40AB-AC76-03F270D7FCBD}" type="sibTrans" cxnId="{D7403A64-7BB1-4B5D-99F9-2AC51F1454FD}">
      <dgm:prSet/>
      <dgm:spPr/>
      <dgm:t>
        <a:bodyPr/>
        <a:lstStyle/>
        <a:p>
          <a:endParaRPr lang="en-GB"/>
        </a:p>
      </dgm:t>
    </dgm:pt>
    <dgm:pt modelId="{65631410-D30B-4568-A792-C13FD454038F}">
      <dgm:prSet/>
      <dgm:spPr/>
      <dgm:t>
        <a:bodyPr/>
        <a:lstStyle/>
        <a:p>
          <a:r>
            <a:rPr lang="en-GB" dirty="0" smtClean="0"/>
            <a:t>Written feedback</a:t>
          </a:r>
          <a:endParaRPr lang="en-GB" dirty="0"/>
        </a:p>
      </dgm:t>
    </dgm:pt>
    <dgm:pt modelId="{78942406-8982-4022-B666-4E80717D6FCB}" type="parTrans" cxnId="{07E18E57-8A02-4A29-A949-7199BAFAED37}">
      <dgm:prSet/>
      <dgm:spPr/>
      <dgm:t>
        <a:bodyPr/>
        <a:lstStyle/>
        <a:p>
          <a:endParaRPr lang="en-GB"/>
        </a:p>
      </dgm:t>
    </dgm:pt>
    <dgm:pt modelId="{5F6D2C0C-CE51-4EBB-8066-D997A2614BD5}" type="sibTrans" cxnId="{07E18E57-8A02-4A29-A949-7199BAFAED37}">
      <dgm:prSet/>
      <dgm:spPr/>
      <dgm:t>
        <a:bodyPr/>
        <a:lstStyle/>
        <a:p>
          <a:endParaRPr lang="en-GB"/>
        </a:p>
      </dgm:t>
    </dgm:pt>
    <dgm:pt modelId="{AE451806-03B0-488F-BB8B-AF8FB0AB14EA}">
      <dgm:prSet/>
      <dgm:spPr/>
      <dgm:t>
        <a:bodyPr/>
        <a:lstStyle/>
        <a:p>
          <a:r>
            <a:rPr lang="en-GB" dirty="0" smtClean="0"/>
            <a:t>Newsletters</a:t>
          </a:r>
          <a:endParaRPr lang="en-GB" dirty="0"/>
        </a:p>
      </dgm:t>
    </dgm:pt>
    <dgm:pt modelId="{D8984E54-80D6-47F2-8CF8-9FD629727C11}" type="parTrans" cxnId="{FF89F0DC-AF6D-4A90-967D-04430F841874}">
      <dgm:prSet/>
      <dgm:spPr/>
      <dgm:t>
        <a:bodyPr/>
        <a:lstStyle/>
        <a:p>
          <a:endParaRPr lang="en-GB"/>
        </a:p>
      </dgm:t>
    </dgm:pt>
    <dgm:pt modelId="{7968880E-EF90-4B7D-A129-3FBD71613A14}" type="sibTrans" cxnId="{FF89F0DC-AF6D-4A90-967D-04430F841874}">
      <dgm:prSet/>
      <dgm:spPr/>
      <dgm:t>
        <a:bodyPr/>
        <a:lstStyle/>
        <a:p>
          <a:endParaRPr lang="en-GB"/>
        </a:p>
      </dgm:t>
    </dgm:pt>
    <dgm:pt modelId="{F65BF42E-4CB5-41F9-926B-FA26FB08E086}" type="pres">
      <dgm:prSet presAssocID="{E9D76507-25A9-4FA7-83D2-82119AC632A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B498FD6-DAC8-48C8-84E4-B50B0DD01840}" type="pres">
      <dgm:prSet presAssocID="{A1AAA333-9B36-4FF4-8C5F-6980A88E72D4}" presName="centerShape" presStyleLbl="node0" presStyleIdx="0" presStyleCnt="1"/>
      <dgm:spPr/>
      <dgm:t>
        <a:bodyPr/>
        <a:lstStyle/>
        <a:p>
          <a:endParaRPr lang="en-GB"/>
        </a:p>
      </dgm:t>
    </dgm:pt>
    <dgm:pt modelId="{ECF02A93-24FD-4ACF-9BA6-18FA8CCF3A8A}" type="pres">
      <dgm:prSet presAssocID="{CB5DAC79-6A52-45A7-B6BE-FEC152AFDB64}" presName="Name9" presStyleLbl="parChTrans1D2" presStyleIdx="0" presStyleCnt="6"/>
      <dgm:spPr/>
      <dgm:t>
        <a:bodyPr/>
        <a:lstStyle/>
        <a:p>
          <a:endParaRPr lang="en-GB"/>
        </a:p>
      </dgm:t>
    </dgm:pt>
    <dgm:pt modelId="{05443BC3-7037-447F-975E-7D2837357EAD}" type="pres">
      <dgm:prSet presAssocID="{CB5DAC79-6A52-45A7-B6BE-FEC152AFDB64}" presName="connTx" presStyleLbl="parChTrans1D2" presStyleIdx="0" presStyleCnt="6"/>
      <dgm:spPr/>
      <dgm:t>
        <a:bodyPr/>
        <a:lstStyle/>
        <a:p>
          <a:endParaRPr lang="en-GB"/>
        </a:p>
      </dgm:t>
    </dgm:pt>
    <dgm:pt modelId="{885B9067-6080-4CA8-B077-86C36DA62E6C}" type="pres">
      <dgm:prSet presAssocID="{EAA5AE5D-3151-461E-97AF-236D5CFE5B8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C130F3D-A1C5-4B73-A08A-4285B0788746}" type="pres">
      <dgm:prSet presAssocID="{E1D0362F-F7E5-4E7B-8053-C3EBCD948AA3}" presName="Name9" presStyleLbl="parChTrans1D2" presStyleIdx="1" presStyleCnt="6"/>
      <dgm:spPr/>
      <dgm:t>
        <a:bodyPr/>
        <a:lstStyle/>
        <a:p>
          <a:endParaRPr lang="en-GB"/>
        </a:p>
      </dgm:t>
    </dgm:pt>
    <dgm:pt modelId="{B27EAA44-4F66-4EC4-A0BC-2A440050336E}" type="pres">
      <dgm:prSet presAssocID="{E1D0362F-F7E5-4E7B-8053-C3EBCD948AA3}" presName="connTx" presStyleLbl="parChTrans1D2" presStyleIdx="1" presStyleCnt="6"/>
      <dgm:spPr/>
      <dgm:t>
        <a:bodyPr/>
        <a:lstStyle/>
        <a:p>
          <a:endParaRPr lang="en-GB"/>
        </a:p>
      </dgm:t>
    </dgm:pt>
    <dgm:pt modelId="{2EBDB5E5-60DF-4C4D-8BFB-8959FA96992B}" type="pres">
      <dgm:prSet presAssocID="{B2FE068F-278A-43C1-9D35-3731D939090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FE8DA4C-F064-4BD5-808B-FDA0ED761D2F}" type="pres">
      <dgm:prSet presAssocID="{78942406-8982-4022-B666-4E80717D6FCB}" presName="Name9" presStyleLbl="parChTrans1D2" presStyleIdx="2" presStyleCnt="6"/>
      <dgm:spPr/>
      <dgm:t>
        <a:bodyPr/>
        <a:lstStyle/>
        <a:p>
          <a:endParaRPr lang="en-GB"/>
        </a:p>
      </dgm:t>
    </dgm:pt>
    <dgm:pt modelId="{70B865B0-17E9-4764-BE0B-927D3B706E76}" type="pres">
      <dgm:prSet presAssocID="{78942406-8982-4022-B666-4E80717D6FCB}" presName="connTx" presStyleLbl="parChTrans1D2" presStyleIdx="2" presStyleCnt="6"/>
      <dgm:spPr/>
      <dgm:t>
        <a:bodyPr/>
        <a:lstStyle/>
        <a:p>
          <a:endParaRPr lang="en-GB"/>
        </a:p>
      </dgm:t>
    </dgm:pt>
    <dgm:pt modelId="{4A23B39A-FD9B-40E7-8A6E-21E7751548F5}" type="pres">
      <dgm:prSet presAssocID="{65631410-D30B-4568-A792-C13FD454038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6F554D-A8C5-45F9-974A-2468AE231E27}" type="pres">
      <dgm:prSet presAssocID="{D8984E54-80D6-47F2-8CF8-9FD629727C11}" presName="Name9" presStyleLbl="parChTrans1D2" presStyleIdx="3" presStyleCnt="6"/>
      <dgm:spPr/>
      <dgm:t>
        <a:bodyPr/>
        <a:lstStyle/>
        <a:p>
          <a:endParaRPr lang="en-GB"/>
        </a:p>
      </dgm:t>
    </dgm:pt>
    <dgm:pt modelId="{488D58E3-E09C-4B42-B3FC-9B4B58A4E612}" type="pres">
      <dgm:prSet presAssocID="{D8984E54-80D6-47F2-8CF8-9FD629727C11}" presName="connTx" presStyleLbl="parChTrans1D2" presStyleIdx="3" presStyleCnt="6"/>
      <dgm:spPr/>
      <dgm:t>
        <a:bodyPr/>
        <a:lstStyle/>
        <a:p>
          <a:endParaRPr lang="en-GB"/>
        </a:p>
      </dgm:t>
    </dgm:pt>
    <dgm:pt modelId="{F76B6B9A-422D-4298-9798-40629C6A6191}" type="pres">
      <dgm:prSet presAssocID="{AE451806-03B0-488F-BB8B-AF8FB0AB14E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620667-F4C1-4E20-A6F9-E84322D2B418}" type="pres">
      <dgm:prSet presAssocID="{0EC77376-90C0-4B33-8369-8A42ADB51991}" presName="Name9" presStyleLbl="parChTrans1D2" presStyleIdx="4" presStyleCnt="6"/>
      <dgm:spPr/>
      <dgm:t>
        <a:bodyPr/>
        <a:lstStyle/>
        <a:p>
          <a:endParaRPr lang="en-GB"/>
        </a:p>
      </dgm:t>
    </dgm:pt>
    <dgm:pt modelId="{74675129-C184-44AB-BEFC-247EC4BCA77F}" type="pres">
      <dgm:prSet presAssocID="{0EC77376-90C0-4B33-8369-8A42ADB51991}" presName="connTx" presStyleLbl="parChTrans1D2" presStyleIdx="4" presStyleCnt="6"/>
      <dgm:spPr/>
      <dgm:t>
        <a:bodyPr/>
        <a:lstStyle/>
        <a:p>
          <a:endParaRPr lang="en-GB"/>
        </a:p>
      </dgm:t>
    </dgm:pt>
    <dgm:pt modelId="{5DB1472A-A370-4AA0-B357-C24CE1902D2A}" type="pres">
      <dgm:prSet presAssocID="{1115AD82-3B17-4913-9924-8A117DDE9225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71C65C-8B89-4D75-B331-B43E498DBA47}" type="pres">
      <dgm:prSet presAssocID="{1AF6CFEA-5740-4512-BC34-67A9E232E4C1}" presName="Name9" presStyleLbl="parChTrans1D2" presStyleIdx="5" presStyleCnt="6"/>
      <dgm:spPr/>
      <dgm:t>
        <a:bodyPr/>
        <a:lstStyle/>
        <a:p>
          <a:endParaRPr lang="en-GB"/>
        </a:p>
      </dgm:t>
    </dgm:pt>
    <dgm:pt modelId="{E8F2D3B8-882D-441B-8B6C-EB3DB16BE04F}" type="pres">
      <dgm:prSet presAssocID="{1AF6CFEA-5740-4512-BC34-67A9E232E4C1}" presName="connTx" presStyleLbl="parChTrans1D2" presStyleIdx="5" presStyleCnt="6"/>
      <dgm:spPr/>
      <dgm:t>
        <a:bodyPr/>
        <a:lstStyle/>
        <a:p>
          <a:endParaRPr lang="en-GB"/>
        </a:p>
      </dgm:t>
    </dgm:pt>
    <dgm:pt modelId="{4387B53C-0F2C-409C-B228-271716AB0D1B}" type="pres">
      <dgm:prSet presAssocID="{E2B9FA45-583F-4214-892D-7832EBD05ED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22F20DE-5B1C-4459-8B2C-4B17C0262950}" type="presOf" srcId="{0EC77376-90C0-4B33-8369-8A42ADB51991}" destId="{74675129-C184-44AB-BEFC-247EC4BCA77F}" srcOrd="1" destOrd="0" presId="urn:microsoft.com/office/officeart/2005/8/layout/radial1"/>
    <dgm:cxn modelId="{C155069A-E934-4CB5-BCBC-7D93BE3EB4FF}" type="presOf" srcId="{1AF6CFEA-5740-4512-BC34-67A9E232E4C1}" destId="{B971C65C-8B89-4D75-B331-B43E498DBA47}" srcOrd="0" destOrd="0" presId="urn:microsoft.com/office/officeart/2005/8/layout/radial1"/>
    <dgm:cxn modelId="{F89998D1-3B38-44E8-90B8-15768C52D7A1}" type="presOf" srcId="{CB5DAC79-6A52-45A7-B6BE-FEC152AFDB64}" destId="{ECF02A93-24FD-4ACF-9BA6-18FA8CCF3A8A}" srcOrd="0" destOrd="0" presId="urn:microsoft.com/office/officeart/2005/8/layout/radial1"/>
    <dgm:cxn modelId="{EFA604F9-3B07-4E7B-AF09-71E56609F06E}" srcId="{A1AAA333-9B36-4FF4-8C5F-6980A88E72D4}" destId="{B2FE068F-278A-43C1-9D35-3731D9390904}" srcOrd="1" destOrd="0" parTransId="{E1D0362F-F7E5-4E7B-8053-C3EBCD948AA3}" sibTransId="{60113300-68EA-409E-95EE-AD96153D0EDF}"/>
    <dgm:cxn modelId="{9E55E657-9D53-4002-A0BC-3824BCC7A9B6}" type="presOf" srcId="{E1D0362F-F7E5-4E7B-8053-C3EBCD948AA3}" destId="{B27EAA44-4F66-4EC4-A0BC-2A440050336E}" srcOrd="1" destOrd="0" presId="urn:microsoft.com/office/officeart/2005/8/layout/radial1"/>
    <dgm:cxn modelId="{819B0E7E-D309-4D7F-BB95-880662085B05}" type="presOf" srcId="{D8984E54-80D6-47F2-8CF8-9FD629727C11}" destId="{FF6F554D-A8C5-45F9-974A-2468AE231E27}" srcOrd="0" destOrd="0" presId="urn:microsoft.com/office/officeart/2005/8/layout/radial1"/>
    <dgm:cxn modelId="{D34D37A1-8772-4F10-80BE-8F39B0D2EAE1}" type="presOf" srcId="{D8984E54-80D6-47F2-8CF8-9FD629727C11}" destId="{488D58E3-E09C-4B42-B3FC-9B4B58A4E612}" srcOrd="1" destOrd="0" presId="urn:microsoft.com/office/officeart/2005/8/layout/radial1"/>
    <dgm:cxn modelId="{DCC4CCBD-FC49-4F9B-9325-7B726F3C5FB9}" type="presOf" srcId="{1AF6CFEA-5740-4512-BC34-67A9E232E4C1}" destId="{E8F2D3B8-882D-441B-8B6C-EB3DB16BE04F}" srcOrd="1" destOrd="0" presId="urn:microsoft.com/office/officeart/2005/8/layout/radial1"/>
    <dgm:cxn modelId="{D9F514F7-7853-42A8-84F4-6A769E2702D8}" type="presOf" srcId="{CB5DAC79-6A52-45A7-B6BE-FEC152AFDB64}" destId="{05443BC3-7037-447F-975E-7D2837357EAD}" srcOrd="1" destOrd="0" presId="urn:microsoft.com/office/officeart/2005/8/layout/radial1"/>
    <dgm:cxn modelId="{87C19E50-DC9A-489F-863F-D0C4EB088727}" type="presOf" srcId="{AE451806-03B0-488F-BB8B-AF8FB0AB14EA}" destId="{F76B6B9A-422D-4298-9798-40629C6A6191}" srcOrd="0" destOrd="0" presId="urn:microsoft.com/office/officeart/2005/8/layout/radial1"/>
    <dgm:cxn modelId="{E088A40E-2EEE-4DF9-B528-1D0B8B8C8321}" type="presOf" srcId="{E1D0362F-F7E5-4E7B-8053-C3EBCD948AA3}" destId="{5C130F3D-A1C5-4B73-A08A-4285B0788746}" srcOrd="0" destOrd="0" presId="urn:microsoft.com/office/officeart/2005/8/layout/radial1"/>
    <dgm:cxn modelId="{B3D9D34D-CE03-4FDE-83CE-75204DF79599}" type="presOf" srcId="{65631410-D30B-4568-A792-C13FD454038F}" destId="{4A23B39A-FD9B-40E7-8A6E-21E7751548F5}" srcOrd="0" destOrd="0" presId="urn:microsoft.com/office/officeart/2005/8/layout/radial1"/>
    <dgm:cxn modelId="{1A23488F-264A-488D-867D-38901F25A5DF}" type="presOf" srcId="{0EC77376-90C0-4B33-8369-8A42ADB51991}" destId="{7D620667-F4C1-4E20-A6F9-E84322D2B418}" srcOrd="0" destOrd="0" presId="urn:microsoft.com/office/officeart/2005/8/layout/radial1"/>
    <dgm:cxn modelId="{83E03157-E43A-4AB7-BCFA-20242BDEC041}" srcId="{E9D76507-25A9-4FA7-83D2-82119AC632AD}" destId="{A1AAA333-9B36-4FF4-8C5F-6980A88E72D4}" srcOrd="0" destOrd="0" parTransId="{93633B30-E18A-43CA-9251-002AE695562B}" sibTransId="{30C95AE3-FF04-444C-B1D7-77762EED9830}"/>
    <dgm:cxn modelId="{07E18E57-8A02-4A29-A949-7199BAFAED37}" srcId="{A1AAA333-9B36-4FF4-8C5F-6980A88E72D4}" destId="{65631410-D30B-4568-A792-C13FD454038F}" srcOrd="2" destOrd="0" parTransId="{78942406-8982-4022-B666-4E80717D6FCB}" sibTransId="{5F6D2C0C-CE51-4EBB-8066-D997A2614BD5}"/>
    <dgm:cxn modelId="{037ED886-7F35-43C2-9B0E-0A58598A85C6}" type="presOf" srcId="{EAA5AE5D-3151-461E-97AF-236D5CFE5B8E}" destId="{885B9067-6080-4CA8-B077-86C36DA62E6C}" srcOrd="0" destOrd="0" presId="urn:microsoft.com/office/officeart/2005/8/layout/radial1"/>
    <dgm:cxn modelId="{EAD5666F-CB38-492C-99FE-78C327FB5DBB}" type="presOf" srcId="{78942406-8982-4022-B666-4E80717D6FCB}" destId="{70B865B0-17E9-4764-BE0B-927D3B706E76}" srcOrd="1" destOrd="0" presId="urn:microsoft.com/office/officeart/2005/8/layout/radial1"/>
    <dgm:cxn modelId="{FF89F0DC-AF6D-4A90-967D-04430F841874}" srcId="{A1AAA333-9B36-4FF4-8C5F-6980A88E72D4}" destId="{AE451806-03B0-488F-BB8B-AF8FB0AB14EA}" srcOrd="3" destOrd="0" parTransId="{D8984E54-80D6-47F2-8CF8-9FD629727C11}" sibTransId="{7968880E-EF90-4B7D-A129-3FBD71613A14}"/>
    <dgm:cxn modelId="{C314B9F5-A5FD-4BA8-8AFE-FEFD1AA49DD5}" type="presOf" srcId="{E2B9FA45-583F-4214-892D-7832EBD05ED3}" destId="{4387B53C-0F2C-409C-B228-271716AB0D1B}" srcOrd="0" destOrd="0" presId="urn:microsoft.com/office/officeart/2005/8/layout/radial1"/>
    <dgm:cxn modelId="{6279E22B-99FE-49C4-91A8-B6720BBB9C76}" type="presOf" srcId="{78942406-8982-4022-B666-4E80717D6FCB}" destId="{1FE8DA4C-F064-4BD5-808B-FDA0ED761D2F}" srcOrd="0" destOrd="0" presId="urn:microsoft.com/office/officeart/2005/8/layout/radial1"/>
    <dgm:cxn modelId="{A08DA859-C65A-463D-81DD-A53490344FD8}" type="presOf" srcId="{B2FE068F-278A-43C1-9D35-3731D9390904}" destId="{2EBDB5E5-60DF-4C4D-8BFB-8959FA96992B}" srcOrd="0" destOrd="0" presId="urn:microsoft.com/office/officeart/2005/8/layout/radial1"/>
    <dgm:cxn modelId="{6E28E5AD-3727-452F-8900-57AEA4D9974F}" srcId="{A1AAA333-9B36-4FF4-8C5F-6980A88E72D4}" destId="{1115AD82-3B17-4913-9924-8A117DDE9225}" srcOrd="4" destOrd="0" parTransId="{0EC77376-90C0-4B33-8369-8A42ADB51991}" sibTransId="{C15E50B3-94B7-4185-94C6-4CE6B5622F47}"/>
    <dgm:cxn modelId="{22E95955-2C05-4154-9783-980D860AD4DD}" type="presOf" srcId="{1115AD82-3B17-4913-9924-8A117DDE9225}" destId="{5DB1472A-A370-4AA0-B357-C24CE1902D2A}" srcOrd="0" destOrd="0" presId="urn:microsoft.com/office/officeart/2005/8/layout/radial1"/>
    <dgm:cxn modelId="{1112BEDA-F825-4B66-8AF8-F949CF1C96DA}" srcId="{A1AAA333-9B36-4FF4-8C5F-6980A88E72D4}" destId="{EAA5AE5D-3151-461E-97AF-236D5CFE5B8E}" srcOrd="0" destOrd="0" parTransId="{CB5DAC79-6A52-45A7-B6BE-FEC152AFDB64}" sibTransId="{A2CA7760-25FB-4B5C-81DB-5A93B678FDC1}"/>
    <dgm:cxn modelId="{FC335DF6-C7A0-4FF2-B258-5C6031CBE8B7}" type="presOf" srcId="{A1AAA333-9B36-4FF4-8C5F-6980A88E72D4}" destId="{CB498FD6-DAC8-48C8-84E4-B50B0DD01840}" srcOrd="0" destOrd="0" presId="urn:microsoft.com/office/officeart/2005/8/layout/radial1"/>
    <dgm:cxn modelId="{D7403A64-7BB1-4B5D-99F9-2AC51F1454FD}" srcId="{A1AAA333-9B36-4FF4-8C5F-6980A88E72D4}" destId="{E2B9FA45-583F-4214-892D-7832EBD05ED3}" srcOrd="5" destOrd="0" parTransId="{1AF6CFEA-5740-4512-BC34-67A9E232E4C1}" sibTransId="{DE8FCC60-9112-40AB-AC76-03F270D7FCBD}"/>
    <dgm:cxn modelId="{767742B4-9D74-47D3-8874-8AF42BE017E1}" type="presOf" srcId="{E9D76507-25A9-4FA7-83D2-82119AC632AD}" destId="{F65BF42E-4CB5-41F9-926B-FA26FB08E086}" srcOrd="0" destOrd="0" presId="urn:microsoft.com/office/officeart/2005/8/layout/radial1"/>
    <dgm:cxn modelId="{AD40F308-D015-4462-B2A3-E1D27E034531}" type="presParOf" srcId="{F65BF42E-4CB5-41F9-926B-FA26FB08E086}" destId="{CB498FD6-DAC8-48C8-84E4-B50B0DD01840}" srcOrd="0" destOrd="0" presId="urn:microsoft.com/office/officeart/2005/8/layout/radial1"/>
    <dgm:cxn modelId="{92016057-8512-41F4-B6F1-965BC173FC8B}" type="presParOf" srcId="{F65BF42E-4CB5-41F9-926B-FA26FB08E086}" destId="{ECF02A93-24FD-4ACF-9BA6-18FA8CCF3A8A}" srcOrd="1" destOrd="0" presId="urn:microsoft.com/office/officeart/2005/8/layout/radial1"/>
    <dgm:cxn modelId="{9B8E5734-57FE-4342-A4DC-7EFA7BA95321}" type="presParOf" srcId="{ECF02A93-24FD-4ACF-9BA6-18FA8CCF3A8A}" destId="{05443BC3-7037-447F-975E-7D2837357EAD}" srcOrd="0" destOrd="0" presId="urn:microsoft.com/office/officeart/2005/8/layout/radial1"/>
    <dgm:cxn modelId="{52344E7D-88F9-407E-B31C-4048DF7E80E5}" type="presParOf" srcId="{F65BF42E-4CB5-41F9-926B-FA26FB08E086}" destId="{885B9067-6080-4CA8-B077-86C36DA62E6C}" srcOrd="2" destOrd="0" presId="urn:microsoft.com/office/officeart/2005/8/layout/radial1"/>
    <dgm:cxn modelId="{0B15FABE-8688-4505-90CE-6B73C325F250}" type="presParOf" srcId="{F65BF42E-4CB5-41F9-926B-FA26FB08E086}" destId="{5C130F3D-A1C5-4B73-A08A-4285B0788746}" srcOrd="3" destOrd="0" presId="urn:microsoft.com/office/officeart/2005/8/layout/radial1"/>
    <dgm:cxn modelId="{E60E37EE-DE77-40AC-AA70-1E5DC32E2314}" type="presParOf" srcId="{5C130F3D-A1C5-4B73-A08A-4285B0788746}" destId="{B27EAA44-4F66-4EC4-A0BC-2A440050336E}" srcOrd="0" destOrd="0" presId="urn:microsoft.com/office/officeart/2005/8/layout/radial1"/>
    <dgm:cxn modelId="{5B1755FE-C018-4A5D-B66F-B0A52BA7C673}" type="presParOf" srcId="{F65BF42E-4CB5-41F9-926B-FA26FB08E086}" destId="{2EBDB5E5-60DF-4C4D-8BFB-8959FA96992B}" srcOrd="4" destOrd="0" presId="urn:microsoft.com/office/officeart/2005/8/layout/radial1"/>
    <dgm:cxn modelId="{8E392AD2-DC94-4E65-B992-BA80DDEAF0CE}" type="presParOf" srcId="{F65BF42E-4CB5-41F9-926B-FA26FB08E086}" destId="{1FE8DA4C-F064-4BD5-808B-FDA0ED761D2F}" srcOrd="5" destOrd="0" presId="urn:microsoft.com/office/officeart/2005/8/layout/radial1"/>
    <dgm:cxn modelId="{76E5F340-AD83-4404-A2EF-71442296273F}" type="presParOf" srcId="{1FE8DA4C-F064-4BD5-808B-FDA0ED761D2F}" destId="{70B865B0-17E9-4764-BE0B-927D3B706E76}" srcOrd="0" destOrd="0" presId="urn:microsoft.com/office/officeart/2005/8/layout/radial1"/>
    <dgm:cxn modelId="{1BFB81A2-7C8E-49E1-BEDE-F895798BEB07}" type="presParOf" srcId="{F65BF42E-4CB5-41F9-926B-FA26FB08E086}" destId="{4A23B39A-FD9B-40E7-8A6E-21E7751548F5}" srcOrd="6" destOrd="0" presId="urn:microsoft.com/office/officeart/2005/8/layout/radial1"/>
    <dgm:cxn modelId="{C19009F5-A7D2-4309-969E-BF9C20915186}" type="presParOf" srcId="{F65BF42E-4CB5-41F9-926B-FA26FB08E086}" destId="{FF6F554D-A8C5-45F9-974A-2468AE231E27}" srcOrd="7" destOrd="0" presId="urn:microsoft.com/office/officeart/2005/8/layout/radial1"/>
    <dgm:cxn modelId="{E1CFFC59-018F-4DB8-93BA-D9D7C733D5F8}" type="presParOf" srcId="{FF6F554D-A8C5-45F9-974A-2468AE231E27}" destId="{488D58E3-E09C-4B42-B3FC-9B4B58A4E612}" srcOrd="0" destOrd="0" presId="urn:microsoft.com/office/officeart/2005/8/layout/radial1"/>
    <dgm:cxn modelId="{C2B086A1-16B3-4DDC-AECA-B7568F4BCA91}" type="presParOf" srcId="{F65BF42E-4CB5-41F9-926B-FA26FB08E086}" destId="{F76B6B9A-422D-4298-9798-40629C6A6191}" srcOrd="8" destOrd="0" presId="urn:microsoft.com/office/officeart/2005/8/layout/radial1"/>
    <dgm:cxn modelId="{B7FEDB9F-391B-40ED-BA1E-48CB230BA66C}" type="presParOf" srcId="{F65BF42E-4CB5-41F9-926B-FA26FB08E086}" destId="{7D620667-F4C1-4E20-A6F9-E84322D2B418}" srcOrd="9" destOrd="0" presId="urn:microsoft.com/office/officeart/2005/8/layout/radial1"/>
    <dgm:cxn modelId="{00130D47-0F7E-47CE-AEDC-201891A28DE2}" type="presParOf" srcId="{7D620667-F4C1-4E20-A6F9-E84322D2B418}" destId="{74675129-C184-44AB-BEFC-247EC4BCA77F}" srcOrd="0" destOrd="0" presId="urn:microsoft.com/office/officeart/2005/8/layout/radial1"/>
    <dgm:cxn modelId="{CACE3663-F865-4D5A-90AE-134EA197EAEB}" type="presParOf" srcId="{F65BF42E-4CB5-41F9-926B-FA26FB08E086}" destId="{5DB1472A-A370-4AA0-B357-C24CE1902D2A}" srcOrd="10" destOrd="0" presId="urn:microsoft.com/office/officeart/2005/8/layout/radial1"/>
    <dgm:cxn modelId="{88012281-4E5D-4A82-8A47-C817EF27BBE7}" type="presParOf" srcId="{F65BF42E-4CB5-41F9-926B-FA26FB08E086}" destId="{B971C65C-8B89-4D75-B331-B43E498DBA47}" srcOrd="11" destOrd="0" presId="urn:microsoft.com/office/officeart/2005/8/layout/radial1"/>
    <dgm:cxn modelId="{39A3678B-F2A4-422A-B581-6FCA7238A8E6}" type="presParOf" srcId="{B971C65C-8B89-4D75-B331-B43E498DBA47}" destId="{E8F2D3B8-882D-441B-8B6C-EB3DB16BE04F}" srcOrd="0" destOrd="0" presId="urn:microsoft.com/office/officeart/2005/8/layout/radial1"/>
    <dgm:cxn modelId="{687E8AD2-5451-45B5-8B3B-9975CC305470}" type="presParOf" srcId="{F65BF42E-4CB5-41F9-926B-FA26FB08E086}" destId="{4387B53C-0F2C-409C-B228-271716AB0D1B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98FD6-DAC8-48C8-84E4-B50B0DD01840}">
      <dsp:nvSpPr>
        <dsp:cNvPr id="0" name=""/>
        <dsp:cNvSpPr/>
      </dsp:nvSpPr>
      <dsp:spPr>
        <a:xfrm>
          <a:off x="2793317" y="1821767"/>
          <a:ext cx="1398364" cy="13983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Written</a:t>
          </a:r>
          <a:endParaRPr lang="en-GB" sz="1500" kern="1200" dirty="0"/>
        </a:p>
      </dsp:txBody>
      <dsp:txXfrm>
        <a:off x="2998103" y="2026553"/>
        <a:ext cx="988792" cy="988792"/>
      </dsp:txXfrm>
    </dsp:sp>
    <dsp:sp modelId="{ECF02A93-24FD-4ACF-9BA6-18FA8CCF3A8A}">
      <dsp:nvSpPr>
        <dsp:cNvPr id="0" name=""/>
        <dsp:cNvSpPr/>
      </dsp:nvSpPr>
      <dsp:spPr>
        <a:xfrm rot="16200000">
          <a:off x="3281747" y="1592997"/>
          <a:ext cx="421505" cy="36035"/>
        </a:xfrm>
        <a:custGeom>
          <a:avLst/>
          <a:gdLst/>
          <a:ahLst/>
          <a:cxnLst/>
          <a:rect l="0" t="0" r="0" b="0"/>
          <a:pathLst>
            <a:path>
              <a:moveTo>
                <a:pt x="0" y="18017"/>
              </a:moveTo>
              <a:lnTo>
                <a:pt x="421505" y="18017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81962" y="1600477"/>
        <a:ext cx="21075" cy="21075"/>
      </dsp:txXfrm>
    </dsp:sp>
    <dsp:sp modelId="{885B9067-6080-4CA8-B077-86C36DA62E6C}">
      <dsp:nvSpPr>
        <dsp:cNvPr id="0" name=""/>
        <dsp:cNvSpPr/>
      </dsp:nvSpPr>
      <dsp:spPr>
        <a:xfrm>
          <a:off x="2793317" y="1898"/>
          <a:ext cx="1398364" cy="13983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Reports</a:t>
          </a:r>
          <a:endParaRPr lang="en-GB" sz="1500" kern="1200" dirty="0"/>
        </a:p>
      </dsp:txBody>
      <dsp:txXfrm>
        <a:off x="2998103" y="206684"/>
        <a:ext cx="988792" cy="988792"/>
      </dsp:txXfrm>
    </dsp:sp>
    <dsp:sp modelId="{5C130F3D-A1C5-4B73-A08A-4285B0788746}">
      <dsp:nvSpPr>
        <dsp:cNvPr id="0" name=""/>
        <dsp:cNvSpPr/>
      </dsp:nvSpPr>
      <dsp:spPr>
        <a:xfrm rot="19800000">
          <a:off x="4069773" y="2047964"/>
          <a:ext cx="421505" cy="36035"/>
        </a:xfrm>
        <a:custGeom>
          <a:avLst/>
          <a:gdLst/>
          <a:ahLst/>
          <a:cxnLst/>
          <a:rect l="0" t="0" r="0" b="0"/>
          <a:pathLst>
            <a:path>
              <a:moveTo>
                <a:pt x="0" y="18017"/>
              </a:moveTo>
              <a:lnTo>
                <a:pt x="421505" y="18017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269989" y="2055444"/>
        <a:ext cx="21075" cy="21075"/>
      </dsp:txXfrm>
    </dsp:sp>
    <dsp:sp modelId="{2EBDB5E5-60DF-4C4D-8BFB-8959FA96992B}">
      <dsp:nvSpPr>
        <dsp:cNvPr id="0" name=""/>
        <dsp:cNvSpPr/>
      </dsp:nvSpPr>
      <dsp:spPr>
        <a:xfrm>
          <a:off x="4369371" y="911832"/>
          <a:ext cx="1398364" cy="13983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Letters</a:t>
          </a:r>
          <a:endParaRPr lang="en-GB" sz="1500" kern="1200" dirty="0"/>
        </a:p>
      </dsp:txBody>
      <dsp:txXfrm>
        <a:off x="4574157" y="1116618"/>
        <a:ext cx="988792" cy="988792"/>
      </dsp:txXfrm>
    </dsp:sp>
    <dsp:sp modelId="{1FE8DA4C-F064-4BD5-808B-FDA0ED761D2F}">
      <dsp:nvSpPr>
        <dsp:cNvPr id="0" name=""/>
        <dsp:cNvSpPr/>
      </dsp:nvSpPr>
      <dsp:spPr>
        <a:xfrm rot="1800000">
          <a:off x="4069773" y="2957899"/>
          <a:ext cx="421505" cy="36035"/>
        </a:xfrm>
        <a:custGeom>
          <a:avLst/>
          <a:gdLst/>
          <a:ahLst/>
          <a:cxnLst/>
          <a:rect l="0" t="0" r="0" b="0"/>
          <a:pathLst>
            <a:path>
              <a:moveTo>
                <a:pt x="0" y="18017"/>
              </a:moveTo>
              <a:lnTo>
                <a:pt x="421505" y="18017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269989" y="2965379"/>
        <a:ext cx="21075" cy="21075"/>
      </dsp:txXfrm>
    </dsp:sp>
    <dsp:sp modelId="{4A23B39A-FD9B-40E7-8A6E-21E7751548F5}">
      <dsp:nvSpPr>
        <dsp:cNvPr id="0" name=""/>
        <dsp:cNvSpPr/>
      </dsp:nvSpPr>
      <dsp:spPr>
        <a:xfrm>
          <a:off x="4369371" y="2731702"/>
          <a:ext cx="1398364" cy="13983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Written feedback</a:t>
          </a:r>
          <a:endParaRPr lang="en-GB" sz="1500" kern="1200" dirty="0"/>
        </a:p>
      </dsp:txBody>
      <dsp:txXfrm>
        <a:off x="4574157" y="2936488"/>
        <a:ext cx="988792" cy="988792"/>
      </dsp:txXfrm>
    </dsp:sp>
    <dsp:sp modelId="{FF6F554D-A8C5-45F9-974A-2468AE231E27}">
      <dsp:nvSpPr>
        <dsp:cNvPr id="0" name=""/>
        <dsp:cNvSpPr/>
      </dsp:nvSpPr>
      <dsp:spPr>
        <a:xfrm rot="5400000">
          <a:off x="3281747" y="3412867"/>
          <a:ext cx="421505" cy="36035"/>
        </a:xfrm>
        <a:custGeom>
          <a:avLst/>
          <a:gdLst/>
          <a:ahLst/>
          <a:cxnLst/>
          <a:rect l="0" t="0" r="0" b="0"/>
          <a:pathLst>
            <a:path>
              <a:moveTo>
                <a:pt x="0" y="18017"/>
              </a:moveTo>
              <a:lnTo>
                <a:pt x="421505" y="18017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81962" y="3420347"/>
        <a:ext cx="21075" cy="21075"/>
      </dsp:txXfrm>
    </dsp:sp>
    <dsp:sp modelId="{F76B6B9A-422D-4298-9798-40629C6A6191}">
      <dsp:nvSpPr>
        <dsp:cNvPr id="0" name=""/>
        <dsp:cNvSpPr/>
      </dsp:nvSpPr>
      <dsp:spPr>
        <a:xfrm>
          <a:off x="2793317" y="3641637"/>
          <a:ext cx="1398364" cy="13983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Newsletters</a:t>
          </a:r>
          <a:endParaRPr lang="en-GB" sz="1500" kern="1200" dirty="0"/>
        </a:p>
      </dsp:txBody>
      <dsp:txXfrm>
        <a:off x="2998103" y="3846423"/>
        <a:ext cx="988792" cy="988792"/>
      </dsp:txXfrm>
    </dsp:sp>
    <dsp:sp modelId="{7D620667-F4C1-4E20-A6F9-E84322D2B418}">
      <dsp:nvSpPr>
        <dsp:cNvPr id="0" name=""/>
        <dsp:cNvSpPr/>
      </dsp:nvSpPr>
      <dsp:spPr>
        <a:xfrm rot="9000000">
          <a:off x="2493720" y="2957899"/>
          <a:ext cx="421505" cy="36035"/>
        </a:xfrm>
        <a:custGeom>
          <a:avLst/>
          <a:gdLst/>
          <a:ahLst/>
          <a:cxnLst/>
          <a:rect l="0" t="0" r="0" b="0"/>
          <a:pathLst>
            <a:path>
              <a:moveTo>
                <a:pt x="0" y="18017"/>
              </a:moveTo>
              <a:lnTo>
                <a:pt x="421505" y="18017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693935" y="2965379"/>
        <a:ext cx="21075" cy="21075"/>
      </dsp:txXfrm>
    </dsp:sp>
    <dsp:sp modelId="{5DB1472A-A370-4AA0-B357-C24CE1902D2A}">
      <dsp:nvSpPr>
        <dsp:cNvPr id="0" name=""/>
        <dsp:cNvSpPr/>
      </dsp:nvSpPr>
      <dsp:spPr>
        <a:xfrm>
          <a:off x="1217264" y="2731702"/>
          <a:ext cx="1398364" cy="13983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Memos</a:t>
          </a:r>
          <a:endParaRPr lang="en-GB" sz="1500" kern="1200" dirty="0"/>
        </a:p>
      </dsp:txBody>
      <dsp:txXfrm>
        <a:off x="1422050" y="2936488"/>
        <a:ext cx="988792" cy="988792"/>
      </dsp:txXfrm>
    </dsp:sp>
    <dsp:sp modelId="{B971C65C-8B89-4D75-B331-B43E498DBA47}">
      <dsp:nvSpPr>
        <dsp:cNvPr id="0" name=""/>
        <dsp:cNvSpPr/>
      </dsp:nvSpPr>
      <dsp:spPr>
        <a:xfrm rot="12600000">
          <a:off x="2493720" y="2047964"/>
          <a:ext cx="421505" cy="36035"/>
        </a:xfrm>
        <a:custGeom>
          <a:avLst/>
          <a:gdLst/>
          <a:ahLst/>
          <a:cxnLst/>
          <a:rect l="0" t="0" r="0" b="0"/>
          <a:pathLst>
            <a:path>
              <a:moveTo>
                <a:pt x="0" y="18017"/>
              </a:moveTo>
              <a:lnTo>
                <a:pt x="421505" y="18017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693935" y="2055444"/>
        <a:ext cx="21075" cy="21075"/>
      </dsp:txXfrm>
    </dsp:sp>
    <dsp:sp modelId="{4387B53C-0F2C-409C-B228-271716AB0D1B}">
      <dsp:nvSpPr>
        <dsp:cNvPr id="0" name=""/>
        <dsp:cNvSpPr/>
      </dsp:nvSpPr>
      <dsp:spPr>
        <a:xfrm>
          <a:off x="1217264" y="911832"/>
          <a:ext cx="1398364" cy="13983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E-Mails</a:t>
          </a:r>
          <a:endParaRPr lang="en-GB" sz="1500" kern="1200" dirty="0"/>
        </a:p>
      </dsp:txBody>
      <dsp:txXfrm>
        <a:off x="1422050" y="1116618"/>
        <a:ext cx="988792" cy="988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9/4/2016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9/4/2016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2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http://www.ebizmba.com/articles/social-networking-websites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894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9/4/2016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smtClean="0"/>
              <a:t>1.4.1 The meaning of market failure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bizmba.com/articles/social-networking-websit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368152"/>
          </a:xfrm>
        </p:spPr>
        <p:txBody>
          <a:bodyPr/>
          <a:lstStyle/>
          <a:p>
            <a:pPr algn="ctr"/>
            <a:r>
              <a:rPr lang="en-GB" dirty="0" smtClean="0"/>
              <a:t>Effective business communication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8356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A3</a:t>
            </a:r>
          </a:p>
          <a:p>
            <a:pPr algn="ctr"/>
            <a:r>
              <a:rPr lang="en-GB" sz="1600" cap="small" spc="200" dirty="0" smtClean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Effective business communications</a:t>
            </a:r>
            <a:endParaRPr lang="en-GB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051720" y="188640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do we communicate? </a:t>
            </a:r>
          </a:p>
          <a:p>
            <a:r>
              <a:rPr lang="en-GB" dirty="0" smtClean="0"/>
              <a:t>How many different forms of communication have you used today? How many ways have businesses communicated with you as a customer?</a:t>
            </a:r>
          </a:p>
          <a:p>
            <a:endParaRPr lang="en-GB" dirty="0"/>
          </a:p>
          <a:p>
            <a:r>
              <a:rPr lang="en-GB" dirty="0" smtClean="0"/>
              <a:t>Draw a mind map to show different methods of communication.</a:t>
            </a:r>
          </a:p>
          <a:p>
            <a:endParaRPr lang="en-GB" dirty="0"/>
          </a:p>
          <a:p>
            <a:r>
              <a:rPr lang="en-GB" dirty="0" smtClean="0"/>
              <a:t>Are the images below all forms of communication?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001" y="2659668"/>
            <a:ext cx="1987389" cy="1201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390" y="3196253"/>
            <a:ext cx="1423988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378" y="2635087"/>
            <a:ext cx="2157860" cy="1369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5" y="2745770"/>
            <a:ext cx="17430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Communication to aid business success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988840"/>
            <a:ext cx="7164288" cy="3840163"/>
          </a:xfrm>
        </p:spPr>
        <p:txBody>
          <a:bodyPr>
            <a:normAutofit/>
          </a:bodyPr>
          <a:lstStyle/>
          <a:p>
            <a:r>
              <a:rPr lang="en-GB" dirty="0" smtClean="0"/>
              <a:t>Communication is vital to business success, for example:</a:t>
            </a:r>
          </a:p>
          <a:p>
            <a:pPr lvl="1"/>
            <a:r>
              <a:rPr lang="en-GB" dirty="0" smtClean="0"/>
              <a:t>Ensures employees understand their roles</a:t>
            </a:r>
          </a:p>
          <a:p>
            <a:pPr lvl="1"/>
            <a:r>
              <a:rPr lang="en-GB" dirty="0" smtClean="0"/>
              <a:t>Motivates managers and employees</a:t>
            </a:r>
          </a:p>
          <a:p>
            <a:pPr lvl="1"/>
            <a:r>
              <a:rPr lang="en-GB" dirty="0" smtClean="0"/>
              <a:t>Informs customers</a:t>
            </a:r>
          </a:p>
          <a:p>
            <a:pPr lvl="1"/>
            <a:r>
              <a:rPr lang="en-GB" dirty="0" smtClean="0"/>
              <a:t>Keeps investors up to date with performance</a:t>
            </a:r>
          </a:p>
          <a:p>
            <a:pPr lvl="1"/>
            <a:r>
              <a:rPr lang="en-GB" dirty="0" smtClean="0"/>
              <a:t>Working with suppliers</a:t>
            </a:r>
          </a:p>
          <a:p>
            <a:pPr lvl="1"/>
            <a:r>
              <a:rPr lang="en-GB" dirty="0" smtClean="0"/>
              <a:t>Supporting the community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630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Communication to aid business success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772816"/>
            <a:ext cx="7164288" cy="49685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Communicating with customers is crucial</a:t>
            </a:r>
            <a:endParaRPr lang="en-GB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Viral marketing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Use of social media to encourage the spread of promotional activities and increase brand awareness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Uses blogs and online forums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Social media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The use of virtual communities to communicate with actual and potential </a:t>
            </a:r>
            <a:r>
              <a:rPr lang="en-GB" dirty="0" smtClean="0"/>
              <a:t>customers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Virtual communities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Online review </a:t>
            </a:r>
            <a:r>
              <a:rPr lang="en-GB" dirty="0" smtClean="0"/>
              <a:t>sites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Discussion forums for specific interest groups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These can contribute to success by: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Reaching a wider market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Word of mouth promotion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Build trust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 smtClean="0"/>
              <a:t>Gain brand recognition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1844824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What do you think were the top 10 social media sites in 2016?</a:t>
            </a:r>
            <a:endParaRPr lang="en-GB" sz="1400" dirty="0"/>
          </a:p>
        </p:txBody>
      </p:sp>
      <p:sp>
        <p:nvSpPr>
          <p:cNvPr id="5" name="Action Button: Document 4">
            <a:hlinkClick r:id="rId3" highlightClick="1"/>
          </p:cNvPr>
          <p:cNvSpPr/>
          <p:nvPr/>
        </p:nvSpPr>
        <p:spPr>
          <a:xfrm>
            <a:off x="539552" y="2996952"/>
            <a:ext cx="576064" cy="64807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479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Effective business communication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844824"/>
            <a:ext cx="7056784" cy="3840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	</a:t>
            </a:r>
            <a:r>
              <a:rPr lang="en-GB" u="sng" dirty="0" smtClean="0">
                <a:solidFill>
                  <a:srgbClr val="FF0000"/>
                </a:solidFill>
              </a:rPr>
              <a:t>Preparing </a:t>
            </a:r>
            <a:r>
              <a:rPr lang="en-GB" u="sng" dirty="0" smtClean="0">
                <a:solidFill>
                  <a:srgbClr val="FF0000"/>
                </a:solidFill>
              </a:rPr>
              <a:t>for assessment</a:t>
            </a:r>
          </a:p>
          <a:p>
            <a:r>
              <a:rPr lang="en-GB" dirty="0" smtClean="0"/>
              <a:t>Although you need to know about the different methods of communication the assignment will not be about just describing them</a:t>
            </a:r>
          </a:p>
          <a:p>
            <a:r>
              <a:rPr lang="en-GB" dirty="0" smtClean="0"/>
              <a:t>You will use this to underpin your assessment of the relationship and communication with stakeholders</a:t>
            </a:r>
          </a:p>
          <a:p>
            <a:r>
              <a:rPr lang="en-GB" dirty="0"/>
              <a:t>Assess </a:t>
            </a:r>
            <a:r>
              <a:rPr lang="en-GB" dirty="0" smtClean="0"/>
              <a:t>– “Learners </a:t>
            </a:r>
            <a:r>
              <a:rPr lang="en-GB" dirty="0"/>
              <a:t>present a careful consideration of varied factors or events that apply to a specific situation or to identify those which are the most important or relevant and arrive at a </a:t>
            </a:r>
            <a:r>
              <a:rPr lang="en-GB" dirty="0" smtClean="0"/>
              <a:t>conclusion” Edexcel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1492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Autofit/>
          </a:bodyPr>
          <a:lstStyle/>
          <a:p>
            <a:r>
              <a:rPr lang="en-GB" sz="2400" dirty="0"/>
              <a:t>Effective business communication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In this topic you have learnt about</a:t>
            </a:r>
          </a:p>
          <a:p>
            <a:r>
              <a:rPr lang="en-GB" dirty="0"/>
              <a:t>Appropriate presentation and delivery of information to a given </a:t>
            </a:r>
            <a:r>
              <a:rPr lang="en-GB" dirty="0" smtClean="0"/>
              <a:t>audience</a:t>
            </a:r>
          </a:p>
          <a:p>
            <a:pPr lvl="1"/>
            <a:r>
              <a:rPr lang="en-GB" dirty="0"/>
              <a:t>Written presentations,  e.g. financial reports, non-financial reports, formal reports, informal reports</a:t>
            </a:r>
          </a:p>
          <a:p>
            <a:pPr lvl="1"/>
            <a:r>
              <a:rPr lang="en-GB" dirty="0"/>
              <a:t>Oral presentations, e.g. computer projection/PowerPoint with speaker notes</a:t>
            </a:r>
          </a:p>
          <a:p>
            <a:pPr lvl="1"/>
            <a:r>
              <a:rPr lang="en-GB" dirty="0"/>
              <a:t>Importance of communication to aid business success e.g. social media, virtual communities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Autofit/>
          </a:bodyPr>
          <a:lstStyle/>
          <a:p>
            <a:r>
              <a:rPr lang="en-GB" sz="2400" dirty="0"/>
              <a:t>Effective business communication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2060848"/>
            <a:ext cx="6768752" cy="38401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 this topic you will learn about</a:t>
            </a:r>
          </a:p>
          <a:p>
            <a:r>
              <a:rPr lang="en-GB" dirty="0" smtClean="0"/>
              <a:t>Appropriate presentation and delivery of information to a given audience</a:t>
            </a:r>
          </a:p>
          <a:p>
            <a:pPr lvl="1"/>
            <a:r>
              <a:rPr lang="en-GB" dirty="0" smtClean="0"/>
              <a:t>Written presentations,  e.g. </a:t>
            </a:r>
            <a:r>
              <a:rPr lang="en-GB" dirty="0"/>
              <a:t>f</a:t>
            </a:r>
            <a:r>
              <a:rPr lang="en-GB" dirty="0" smtClean="0"/>
              <a:t>inancial reports, non-financial reports, formal reports, informal reports</a:t>
            </a:r>
          </a:p>
          <a:p>
            <a:pPr lvl="1"/>
            <a:r>
              <a:rPr lang="en-GB" dirty="0" smtClean="0"/>
              <a:t>Oral presentations, e.g. computer projection/PowerPoint </a:t>
            </a:r>
            <a:r>
              <a:rPr lang="en-GB" dirty="0"/>
              <a:t>with speaker </a:t>
            </a:r>
            <a:r>
              <a:rPr lang="en-GB" dirty="0" smtClean="0"/>
              <a:t>notes</a:t>
            </a:r>
          </a:p>
          <a:p>
            <a:pPr lvl="1"/>
            <a:r>
              <a:rPr lang="en-GB" dirty="0" smtClean="0"/>
              <a:t>Importance of communication to aid business success e.g. social media, virtual </a:t>
            </a:r>
            <a:r>
              <a:rPr lang="en-GB" dirty="0"/>
              <a:t>communities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Effective business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2060848"/>
            <a:ext cx="6840760" cy="3840163"/>
          </a:xfrm>
        </p:spPr>
        <p:txBody>
          <a:bodyPr/>
          <a:lstStyle/>
          <a:p>
            <a:r>
              <a:rPr lang="en-GB" dirty="0" smtClean="0"/>
              <a:t>Communication is the sharing of information</a:t>
            </a:r>
          </a:p>
          <a:p>
            <a:r>
              <a:rPr lang="en-GB" dirty="0" smtClean="0"/>
              <a:t>In order to be effective it must be to the right people, at the right time and in a format that is understandable</a:t>
            </a:r>
          </a:p>
          <a:p>
            <a:r>
              <a:rPr lang="en-GB" dirty="0" smtClean="0"/>
              <a:t>Barriers to communication can include information overload, jargon and the use of inappropriate methods</a:t>
            </a:r>
          </a:p>
          <a:p>
            <a:r>
              <a:rPr lang="en-GB" dirty="0" smtClean="0"/>
              <a:t>Businesses communicate with their stakeholders all of the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926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Effective business communication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982237"/>
              </p:ext>
            </p:extLst>
          </p:nvPr>
        </p:nvGraphicFramePr>
        <p:xfrm>
          <a:off x="287524" y="3353400"/>
          <a:ext cx="853294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293"/>
                <a:gridCol w="3561827"/>
                <a:gridCol w="356182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Stakeholder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Information communicated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Possible methods</a:t>
                      </a:r>
                      <a:r>
                        <a:rPr lang="en-GB" baseline="0" dirty="0" smtClean="0"/>
                        <a:t> used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Managers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Employees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Owners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1929606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pairs complete the table below for the 3 internal stakeholders shown and 3 external stakeholders of your choice. Show the types of information that will be communicated e.g. financial performance and possible methods e.g. meeting.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163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Written presentations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7704" y="1700808"/>
            <a:ext cx="6984776" cy="5040560"/>
          </a:xfrm>
        </p:spPr>
        <p:txBody>
          <a:bodyPr>
            <a:normAutofit/>
          </a:bodyPr>
          <a:lstStyle/>
          <a:p>
            <a:r>
              <a:rPr lang="en-GB" dirty="0" smtClean="0"/>
              <a:t>Written presentations are used for a variety of business communications</a:t>
            </a:r>
          </a:p>
          <a:p>
            <a:pPr lvl="1"/>
            <a:r>
              <a:rPr lang="en-GB" dirty="0" smtClean="0"/>
              <a:t>Financial reports e.g. annual accounts and explanation of the accounts, budgets and forecasts</a:t>
            </a:r>
          </a:p>
          <a:p>
            <a:pPr lvl="1"/>
            <a:r>
              <a:rPr lang="en-GB" dirty="0" smtClean="0"/>
              <a:t>Non-financial reports e.g. output figures, labour productivity or performance such as days off, quality control such as number of faults, customer satisfaction</a:t>
            </a:r>
          </a:p>
          <a:p>
            <a:pPr lvl="1"/>
            <a:r>
              <a:rPr lang="en-GB" dirty="0" smtClean="0"/>
              <a:t>These can be:</a:t>
            </a:r>
          </a:p>
          <a:p>
            <a:pPr lvl="2"/>
            <a:r>
              <a:rPr lang="en-GB" dirty="0" smtClean="0"/>
              <a:t>Formal – professionally produced documents possibly following standard formats and using technical business language</a:t>
            </a:r>
          </a:p>
          <a:p>
            <a:pPr lvl="2"/>
            <a:r>
              <a:rPr lang="en-GB" dirty="0" smtClean="0"/>
              <a:t>Informal – shared in a less formal way with less technical language or procedures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060848"/>
            <a:ext cx="18356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How does school or college provide you with formal and informal written communication?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81317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Written presentations</a:t>
            </a:r>
            <a:endParaRPr lang="en-GB" sz="24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221273"/>
              </p:ext>
            </p:extLst>
          </p:nvPr>
        </p:nvGraphicFramePr>
        <p:xfrm>
          <a:off x="1908175" y="1771476"/>
          <a:ext cx="6985000" cy="504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7504" y="1916832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Discuss when each of these methods would be appropriate.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71672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/>
              <a:t>Written presentations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2204864"/>
            <a:ext cx="6248400" cy="38401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Benefits of written presentations include:</a:t>
            </a:r>
          </a:p>
          <a:p>
            <a:pPr lvl="1"/>
            <a:r>
              <a:rPr lang="en-GB" dirty="0" smtClean="0"/>
              <a:t>Provides a permanent record</a:t>
            </a:r>
          </a:p>
          <a:p>
            <a:pPr lvl="1"/>
            <a:r>
              <a:rPr lang="en-GB" dirty="0" smtClean="0"/>
              <a:t>Can be reread at a later date</a:t>
            </a:r>
          </a:p>
          <a:p>
            <a:pPr lvl="1"/>
            <a:r>
              <a:rPr lang="en-GB" dirty="0" smtClean="0"/>
              <a:t>Allows for detailed information to be presented</a:t>
            </a:r>
          </a:p>
          <a:p>
            <a:pPr lvl="1"/>
            <a:r>
              <a:rPr lang="en-GB" dirty="0" smtClean="0"/>
              <a:t>Can add explanations to complex data</a:t>
            </a:r>
          </a:p>
          <a:p>
            <a:r>
              <a:rPr lang="en-GB" dirty="0" smtClean="0"/>
              <a:t>However</a:t>
            </a:r>
          </a:p>
          <a:p>
            <a:pPr lvl="1"/>
            <a:r>
              <a:rPr lang="en-GB" dirty="0" smtClean="0"/>
              <a:t>Can be time consuming especially if formal</a:t>
            </a:r>
          </a:p>
          <a:p>
            <a:pPr lvl="1"/>
            <a:r>
              <a:rPr lang="en-GB" dirty="0" smtClean="0"/>
              <a:t>Can cause information overload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6010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oral presentations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35696" y="1772816"/>
            <a:ext cx="7200800" cy="504056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Oral presentations are used for a variety of business communications</a:t>
            </a:r>
          </a:p>
          <a:p>
            <a:pPr lvl="1"/>
            <a:r>
              <a:rPr lang="en-GB" dirty="0" smtClean="0"/>
              <a:t>Computer projection such as a PowerPoint presentation, Prezi or other software presentation packages</a:t>
            </a:r>
          </a:p>
          <a:p>
            <a:pPr lvl="2"/>
            <a:r>
              <a:rPr lang="en-GB" dirty="0" smtClean="0"/>
              <a:t>These are likely to be combined with written presentations e.g. speaker notes or printed handouts</a:t>
            </a:r>
          </a:p>
          <a:p>
            <a:pPr lvl="1"/>
            <a:r>
              <a:rPr lang="en-GB" dirty="0" smtClean="0"/>
              <a:t>Less formal oral presentations may </a:t>
            </a:r>
            <a:r>
              <a:rPr lang="en-GB" dirty="0" smtClean="0"/>
              <a:t>use </a:t>
            </a:r>
            <a:r>
              <a:rPr lang="en-GB" dirty="0" smtClean="0"/>
              <a:t>flipcharts, </a:t>
            </a:r>
            <a:r>
              <a:rPr lang="en-GB" dirty="0" smtClean="0"/>
              <a:t>be written </a:t>
            </a:r>
            <a:r>
              <a:rPr lang="en-GB" dirty="0" smtClean="0"/>
              <a:t>on boards or just spoken</a:t>
            </a:r>
          </a:p>
          <a:p>
            <a:pPr lvl="1"/>
            <a:r>
              <a:rPr lang="en-GB" dirty="0" smtClean="0"/>
              <a:t>These can be used in business to:</a:t>
            </a:r>
          </a:p>
          <a:p>
            <a:pPr lvl="2"/>
            <a:r>
              <a:rPr lang="en-GB" dirty="0" smtClean="0"/>
              <a:t>Brief staff</a:t>
            </a:r>
          </a:p>
          <a:p>
            <a:pPr lvl="2"/>
            <a:r>
              <a:rPr lang="en-GB" dirty="0" smtClean="0"/>
              <a:t>Inform shareholders on performance at an AGM</a:t>
            </a:r>
          </a:p>
          <a:p>
            <a:pPr lvl="2"/>
            <a:r>
              <a:rPr lang="en-GB" dirty="0" smtClean="0"/>
              <a:t>Discuss changes with key stakeholders e.g. community meetings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455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oral presentations</a:t>
            </a: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43200" y="1841122"/>
            <a:ext cx="7200800" cy="5040560"/>
          </a:xfrm>
        </p:spPr>
        <p:txBody>
          <a:bodyPr>
            <a:normAutofit/>
          </a:bodyPr>
          <a:lstStyle/>
          <a:p>
            <a:pPr lvl="1"/>
            <a:r>
              <a:rPr lang="en-GB" dirty="0" smtClean="0"/>
              <a:t>Benefits of oral presentations </a:t>
            </a:r>
            <a:r>
              <a:rPr lang="en-GB" dirty="0" smtClean="0"/>
              <a:t>include:</a:t>
            </a:r>
            <a:endParaRPr lang="en-GB" dirty="0" smtClean="0"/>
          </a:p>
          <a:p>
            <a:pPr lvl="2"/>
            <a:r>
              <a:rPr lang="en-GB" dirty="0" smtClean="0"/>
              <a:t>Can reach a larger audience at one time</a:t>
            </a:r>
          </a:p>
          <a:p>
            <a:pPr lvl="2"/>
            <a:r>
              <a:rPr lang="en-GB" dirty="0" smtClean="0"/>
              <a:t>Allows for two way communication and clarification</a:t>
            </a:r>
          </a:p>
          <a:p>
            <a:pPr lvl="2"/>
            <a:r>
              <a:rPr lang="en-GB" dirty="0" smtClean="0"/>
              <a:t>Can be visual and interactive</a:t>
            </a:r>
          </a:p>
          <a:p>
            <a:pPr lvl="2"/>
            <a:r>
              <a:rPr lang="en-GB" dirty="0" smtClean="0"/>
              <a:t>Easier to convey enthusiasm and emotion</a:t>
            </a:r>
          </a:p>
          <a:p>
            <a:pPr lvl="1"/>
            <a:r>
              <a:rPr lang="en-GB" dirty="0" smtClean="0"/>
              <a:t>However</a:t>
            </a:r>
          </a:p>
          <a:p>
            <a:pPr lvl="2"/>
            <a:r>
              <a:rPr lang="en-GB" dirty="0" smtClean="0"/>
              <a:t>Cannot </a:t>
            </a:r>
            <a:r>
              <a:rPr lang="en-GB" dirty="0" smtClean="0"/>
              <a:t>provide too much information or they will be ineffective</a:t>
            </a:r>
          </a:p>
          <a:p>
            <a:pPr lvl="2"/>
            <a:r>
              <a:rPr lang="en-GB" dirty="0" smtClean="0"/>
              <a:t>Success can depend on the </a:t>
            </a:r>
            <a:r>
              <a:rPr lang="en-GB" dirty="0" smtClean="0"/>
              <a:t>skill </a:t>
            </a:r>
            <a:r>
              <a:rPr lang="en-GB" dirty="0" smtClean="0"/>
              <a:t>of the presenter</a:t>
            </a:r>
          </a:p>
          <a:p>
            <a:pPr lvl="2"/>
            <a:r>
              <a:rPr lang="en-GB" dirty="0" smtClean="0"/>
              <a:t>Difficult to revisit information unless a record e.g. notes, video or scribe of the presentation has been made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436010"/>
      </p:ext>
    </p:extLst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2414</TotalTime>
  <Words>742</Words>
  <Application>Microsoft Office PowerPoint</Application>
  <PresentationFormat>On-screen Show (4:3)</PresentationFormat>
  <Paragraphs>116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</vt:lpstr>
      <vt:lpstr>Effective business communication</vt:lpstr>
      <vt:lpstr>Effective business communication </vt:lpstr>
      <vt:lpstr>Effective business communication</vt:lpstr>
      <vt:lpstr>Effective business communication</vt:lpstr>
      <vt:lpstr>Written presentations</vt:lpstr>
      <vt:lpstr>Written presentations</vt:lpstr>
      <vt:lpstr>Written presentations</vt:lpstr>
      <vt:lpstr>oral presentations</vt:lpstr>
      <vt:lpstr>oral presentations</vt:lpstr>
      <vt:lpstr>Communication to aid business success</vt:lpstr>
      <vt:lpstr>Communication to aid business success</vt:lpstr>
      <vt:lpstr>Effective business communication</vt:lpstr>
      <vt:lpstr>Effective business communication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380</cp:revision>
  <dcterms:created xsi:type="dcterms:W3CDTF">2009-08-01T13:37:35Z</dcterms:created>
  <dcterms:modified xsi:type="dcterms:W3CDTF">2016-09-04T16:00:36Z</dcterms:modified>
</cp:coreProperties>
</file>