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51D97-E719-476C-B357-FDD0BB3894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512168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000000"/>
                </a:solidFill>
              </a:rPr>
              <a:t>Limitations of Ratios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F6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Limitations of ratios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54868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Recap </a:t>
            </a:r>
            <a:r>
              <a:rPr lang="en-GB" dirty="0" err="1" smtClean="0">
                <a:solidFill>
                  <a:srgbClr val="00B0F0"/>
                </a:solidFill>
              </a:rPr>
              <a:t>F3</a:t>
            </a:r>
            <a:r>
              <a:rPr lang="en-GB" dirty="0" smtClean="0">
                <a:solidFill>
                  <a:srgbClr val="00B0F0"/>
                </a:solidFill>
              </a:rPr>
              <a:t> – </a:t>
            </a:r>
            <a:r>
              <a:rPr lang="en-GB" dirty="0" err="1" smtClean="0">
                <a:solidFill>
                  <a:srgbClr val="00B0F0"/>
                </a:solidFill>
              </a:rPr>
              <a:t>F5</a:t>
            </a:r>
            <a:r>
              <a:rPr lang="en-GB" dirty="0" smtClean="0">
                <a:solidFill>
                  <a:srgbClr val="00B0F0"/>
                </a:solidFill>
              </a:rPr>
              <a:t>: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Draw a spider diagram to show 9 ratios and their formula.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Colour code them according to whether they measure profitability, liquidity or efficiency.</a:t>
            </a:r>
            <a:endParaRPr lang="en-GB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Limitations of </a:t>
            </a:r>
            <a:r>
              <a:rPr lang="en-GB" sz="2400" dirty="0" smtClean="0">
                <a:solidFill>
                  <a:srgbClr val="000000"/>
                </a:solidFill>
              </a:rPr>
              <a:t>Ratios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3840163"/>
          </a:xfrm>
        </p:spPr>
        <p:txBody>
          <a:bodyPr numCol="1">
            <a:normAutofit/>
          </a:bodyPr>
          <a:lstStyle/>
          <a:p>
            <a:r>
              <a:rPr lang="en-GB" dirty="0" smtClean="0"/>
              <a:t>In this topic you will learn about</a:t>
            </a:r>
          </a:p>
          <a:p>
            <a:pPr lvl="1"/>
            <a:r>
              <a:rPr lang="en-GB" dirty="0" smtClean="0"/>
              <a:t>Limitations of ratios when assessing business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/>
          </p:cNvSpPr>
          <p:nvPr>
            <p:ph sz="half" idx="1"/>
          </p:nvPr>
        </p:nvSpPr>
        <p:spPr>
          <a:xfrm>
            <a:off x="2051720" y="1916832"/>
            <a:ext cx="3358480" cy="4536504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 smtClean="0"/>
              <a:t>Strengths</a:t>
            </a:r>
          </a:p>
          <a:p>
            <a:pPr lvl="1"/>
            <a:r>
              <a:rPr lang="en-GB" sz="2400" dirty="0" smtClean="0"/>
              <a:t>Provides a tool for the interpretation of accounts</a:t>
            </a:r>
          </a:p>
          <a:p>
            <a:pPr lvl="1"/>
            <a:r>
              <a:rPr lang="en-GB" sz="2400" dirty="0" smtClean="0"/>
              <a:t>Structure from which comparisons can be made</a:t>
            </a:r>
          </a:p>
          <a:p>
            <a:pPr lvl="2"/>
            <a:r>
              <a:rPr lang="en-GB" sz="2400" dirty="0" smtClean="0"/>
              <a:t>Overtime</a:t>
            </a:r>
          </a:p>
          <a:p>
            <a:pPr lvl="2"/>
            <a:r>
              <a:rPr lang="en-GB" sz="2400" dirty="0" smtClean="0"/>
              <a:t>With other businesses</a:t>
            </a:r>
          </a:p>
          <a:p>
            <a:pPr lvl="1"/>
            <a:r>
              <a:rPr lang="en-GB" sz="2400" dirty="0" smtClean="0"/>
              <a:t>Aids decision making</a:t>
            </a:r>
          </a:p>
          <a:p>
            <a:pPr lvl="2"/>
            <a:r>
              <a:rPr lang="en-GB" sz="2400" dirty="0" smtClean="0"/>
              <a:t>Internally</a:t>
            </a:r>
          </a:p>
          <a:p>
            <a:pPr lvl="2"/>
            <a:r>
              <a:rPr lang="en-GB" sz="2400" dirty="0" smtClean="0"/>
              <a:t>Externally by investors</a:t>
            </a:r>
          </a:p>
          <a:p>
            <a:endParaRPr lang="en-GB" sz="1800" dirty="0" smtClean="0"/>
          </a:p>
        </p:txBody>
      </p:sp>
      <p:sp>
        <p:nvSpPr>
          <p:cNvPr id="27652" name="Rectangle 5"/>
          <p:cNvSpPr>
            <a:spLocks noGrp="1"/>
          </p:cNvSpPr>
          <p:nvPr>
            <p:ph sz="half" idx="2"/>
          </p:nvPr>
        </p:nvSpPr>
        <p:spPr>
          <a:xfrm>
            <a:off x="5652120" y="1844824"/>
            <a:ext cx="3240360" cy="3827463"/>
          </a:xfrm>
        </p:spPr>
        <p:txBody>
          <a:bodyPr>
            <a:noAutofit/>
          </a:bodyPr>
          <a:lstStyle/>
          <a:p>
            <a:r>
              <a:rPr lang="en-GB" sz="2000" dirty="0" smtClean="0"/>
              <a:t>Limitations</a:t>
            </a:r>
          </a:p>
          <a:p>
            <a:pPr lvl="1"/>
            <a:r>
              <a:rPr lang="en-GB" sz="2000" dirty="0" smtClean="0"/>
              <a:t>Possibility that accounts have been window dressed</a:t>
            </a:r>
          </a:p>
          <a:p>
            <a:pPr lvl="1"/>
            <a:r>
              <a:rPr lang="en-GB" sz="2000" dirty="0" smtClean="0"/>
              <a:t>Need to consider reasons behind ratios</a:t>
            </a:r>
          </a:p>
          <a:p>
            <a:pPr lvl="2"/>
            <a:r>
              <a:rPr lang="en-GB" sz="2000" dirty="0"/>
              <a:t>e</a:t>
            </a:r>
            <a:r>
              <a:rPr lang="en-GB" sz="2000" dirty="0" smtClean="0"/>
              <a:t>.g. is ROCE lower than previous years because of an investment programme</a:t>
            </a:r>
          </a:p>
          <a:p>
            <a:pPr lvl="1"/>
            <a:r>
              <a:rPr lang="en-GB" sz="2000" dirty="0" smtClean="0"/>
              <a:t>Quantitative information only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132856"/>
            <a:ext cx="18356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other quantitative information could be used to assess the performance of a business?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/>
              <a:t>What other </a:t>
            </a:r>
            <a:r>
              <a:rPr lang="en-GB" sz="1400" dirty="0" smtClean="0"/>
              <a:t>qualitative </a:t>
            </a:r>
            <a:r>
              <a:rPr lang="en-GB" sz="1400" dirty="0"/>
              <a:t>information could be used to assess the performance of a business?</a:t>
            </a:r>
          </a:p>
          <a:p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9792" y="260648"/>
            <a:ext cx="616245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Strengths and limitations of financial information for decision making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5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2123729" y="1700808"/>
            <a:ext cx="6768752" cy="4873625"/>
          </a:xfrm>
        </p:spPr>
        <p:txBody>
          <a:bodyPr/>
          <a:lstStyle/>
          <a:p>
            <a:r>
              <a:rPr lang="en-GB" dirty="0" smtClean="0"/>
              <a:t>In pairs choose 2 businesses who operate in the same industry e.g. 2 supermarkets, 2 football clubs</a:t>
            </a:r>
          </a:p>
          <a:p>
            <a:r>
              <a:rPr lang="en-GB" dirty="0" smtClean="0"/>
              <a:t>Go on the internet and print off the statement of financial position and statement of comprehensive (Google company name/investors)</a:t>
            </a:r>
          </a:p>
          <a:p>
            <a:r>
              <a:rPr lang="en-GB" dirty="0" smtClean="0"/>
              <a:t>The layout will vary from company to company but you should be able to identify the key information</a:t>
            </a:r>
          </a:p>
          <a:p>
            <a:r>
              <a:rPr lang="en-GB" dirty="0" smtClean="0"/>
              <a:t>Prepare a presentation comparing the performance of the two businesses over time and in comparison to each other</a:t>
            </a:r>
          </a:p>
          <a:p>
            <a:r>
              <a:rPr lang="en-GB" dirty="0" smtClean="0"/>
              <a:t>Present your findings to the rest of the class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9792" y="260648"/>
            <a:ext cx="616245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Activity – interpreting published accounts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05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Limitations of ratios when assessing business performance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Limitations of </a:t>
            </a:r>
            <a:r>
              <a:rPr lang="en-GB" sz="2400" dirty="0" smtClean="0">
                <a:solidFill>
                  <a:srgbClr val="000000"/>
                </a:solidFill>
              </a:rPr>
              <a:t>Ratios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6170</TotalTime>
  <Words>261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</vt:lpstr>
      <vt:lpstr>Limitations of Ratios</vt:lpstr>
      <vt:lpstr>Limitations of Ratios </vt:lpstr>
      <vt:lpstr>Strengths and limitations of financial information for decision making</vt:lpstr>
      <vt:lpstr>Activity – interpreting published accounts</vt:lpstr>
      <vt:lpstr>Limitations of Ratios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404</cp:revision>
  <dcterms:created xsi:type="dcterms:W3CDTF">2009-08-01T13:37:35Z</dcterms:created>
  <dcterms:modified xsi:type="dcterms:W3CDTF">2017-02-12T15:03:34Z</dcterms:modified>
</cp:coreProperties>
</file>