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1" r:id="rId4"/>
    <p:sldId id="272" r:id="rId5"/>
    <p:sldId id="273" r:id="rId6"/>
    <p:sldId id="274" r:id="rId7"/>
    <p:sldId id="275" r:id="rId8"/>
    <p:sldId id="278" r:id="rId9"/>
    <p:sldId id="276" r:id="rId10"/>
    <p:sldId id="277" r:id="rId11"/>
    <p:sldId id="279" r:id="rId12"/>
    <p:sldId id="260" r:id="rId13"/>
    <p:sldId id="280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23" d="100"/>
          <a:sy n="123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F6550B-1383-42D4-B1F5-C85EC12D56E8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E641D57-38D6-43BB-A61C-641CEF80119C}">
      <dgm:prSet phldrT="[Text]"/>
      <dgm:spPr/>
      <dgm:t>
        <a:bodyPr/>
        <a:lstStyle/>
        <a:p>
          <a:r>
            <a:rPr lang="en-GB" dirty="0"/>
            <a:t>Reasons</a:t>
          </a:r>
        </a:p>
      </dgm:t>
    </dgm:pt>
    <dgm:pt modelId="{A9BC30E5-6437-409B-A31C-B79B7F722708}" type="parTrans" cxnId="{E940CCA7-F9B3-432F-A59D-AF3B46F45BE7}">
      <dgm:prSet/>
      <dgm:spPr/>
      <dgm:t>
        <a:bodyPr/>
        <a:lstStyle/>
        <a:p>
          <a:endParaRPr lang="en-GB"/>
        </a:p>
      </dgm:t>
    </dgm:pt>
    <dgm:pt modelId="{3D897947-C534-4E5A-AA84-AD26A3A3CE61}" type="sibTrans" cxnId="{E940CCA7-F9B3-432F-A59D-AF3B46F45BE7}">
      <dgm:prSet/>
      <dgm:spPr/>
      <dgm:t>
        <a:bodyPr/>
        <a:lstStyle/>
        <a:p>
          <a:endParaRPr lang="en-GB"/>
        </a:p>
      </dgm:t>
    </dgm:pt>
    <dgm:pt modelId="{3D5870A1-DE6F-48DC-9EBA-23B975D30383}">
      <dgm:prSet phldrT="[Text]"/>
      <dgm:spPr/>
      <dgm:t>
        <a:bodyPr/>
        <a:lstStyle/>
        <a:p>
          <a:r>
            <a:rPr lang="en-GB" dirty="0"/>
            <a:t>Low cost</a:t>
          </a:r>
        </a:p>
      </dgm:t>
    </dgm:pt>
    <dgm:pt modelId="{AF03D717-4F4F-44B9-8B82-F0A91D613F74}" type="parTrans" cxnId="{740CE464-7C27-446F-9652-BD32F5CFEFAD}">
      <dgm:prSet/>
      <dgm:spPr/>
      <dgm:t>
        <a:bodyPr/>
        <a:lstStyle/>
        <a:p>
          <a:endParaRPr lang="en-GB"/>
        </a:p>
      </dgm:t>
    </dgm:pt>
    <dgm:pt modelId="{895805F2-513B-48D9-B521-5EF1EF05110B}" type="sibTrans" cxnId="{740CE464-7C27-446F-9652-BD32F5CFEFAD}">
      <dgm:prSet/>
      <dgm:spPr/>
      <dgm:t>
        <a:bodyPr/>
        <a:lstStyle/>
        <a:p>
          <a:endParaRPr lang="en-GB"/>
        </a:p>
      </dgm:t>
    </dgm:pt>
    <dgm:pt modelId="{9E37A313-DC4F-4622-842F-0A46A3C2046A}">
      <dgm:prSet phldrT="[Text]"/>
      <dgm:spPr/>
      <dgm:t>
        <a:bodyPr/>
        <a:lstStyle/>
        <a:p>
          <a:r>
            <a:rPr lang="en-GB" dirty="0"/>
            <a:t>Increased wealth</a:t>
          </a:r>
        </a:p>
      </dgm:t>
    </dgm:pt>
    <dgm:pt modelId="{8F331B91-D35A-4A6D-BD02-F247AA38AB62}" type="parTrans" cxnId="{A37CB6F2-587B-4900-94E4-532DEEDF556D}">
      <dgm:prSet/>
      <dgm:spPr/>
      <dgm:t>
        <a:bodyPr/>
        <a:lstStyle/>
        <a:p>
          <a:endParaRPr lang="en-GB"/>
        </a:p>
      </dgm:t>
    </dgm:pt>
    <dgm:pt modelId="{85B8F913-A7B6-42CF-A603-E86D1C994E4F}" type="sibTrans" cxnId="{A37CB6F2-587B-4900-94E4-532DEEDF556D}">
      <dgm:prSet/>
      <dgm:spPr/>
      <dgm:t>
        <a:bodyPr/>
        <a:lstStyle/>
        <a:p>
          <a:endParaRPr lang="en-GB"/>
        </a:p>
      </dgm:t>
    </dgm:pt>
    <dgm:pt modelId="{E3E593F4-1DDC-45A5-9465-5F00618231A8}">
      <dgm:prSet phldrT="[Text]"/>
      <dgm:spPr/>
      <dgm:t>
        <a:bodyPr/>
        <a:lstStyle/>
        <a:p>
          <a:r>
            <a:rPr lang="en-GB" dirty="0"/>
            <a:t>Shared expertise</a:t>
          </a:r>
        </a:p>
      </dgm:t>
    </dgm:pt>
    <dgm:pt modelId="{45160225-BD35-448E-91F2-0EA81299BFA7}" type="parTrans" cxnId="{EC537BB4-995F-4E7C-ACB6-D83AEFE3A1F3}">
      <dgm:prSet/>
      <dgm:spPr/>
      <dgm:t>
        <a:bodyPr/>
        <a:lstStyle/>
        <a:p>
          <a:endParaRPr lang="en-GB"/>
        </a:p>
      </dgm:t>
    </dgm:pt>
    <dgm:pt modelId="{0447C6A1-BFEC-4A07-A10B-097CCAB806AB}" type="sibTrans" cxnId="{EC537BB4-995F-4E7C-ACB6-D83AEFE3A1F3}">
      <dgm:prSet/>
      <dgm:spPr/>
      <dgm:t>
        <a:bodyPr/>
        <a:lstStyle/>
        <a:p>
          <a:endParaRPr lang="en-GB"/>
        </a:p>
      </dgm:t>
    </dgm:pt>
    <dgm:pt modelId="{82AAB340-1B70-42D8-B090-B2BE15E935DE}">
      <dgm:prSet phldrT="[Text]"/>
      <dgm:spPr/>
      <dgm:t>
        <a:bodyPr/>
        <a:lstStyle/>
        <a:p>
          <a:r>
            <a:rPr lang="en-GB" dirty="0"/>
            <a:t>New markets</a:t>
          </a:r>
        </a:p>
      </dgm:t>
    </dgm:pt>
    <dgm:pt modelId="{BA298A8A-5A43-4194-9DDC-F2F85EC677F2}" type="parTrans" cxnId="{28C1968F-C32D-40EB-BF12-205EE773D449}">
      <dgm:prSet/>
      <dgm:spPr/>
      <dgm:t>
        <a:bodyPr/>
        <a:lstStyle/>
        <a:p>
          <a:endParaRPr lang="en-GB"/>
        </a:p>
      </dgm:t>
    </dgm:pt>
    <dgm:pt modelId="{7E8E00B7-A2D7-4DC9-8065-F6A31B962902}" type="sibTrans" cxnId="{28C1968F-C32D-40EB-BF12-205EE773D449}">
      <dgm:prSet/>
      <dgm:spPr/>
      <dgm:t>
        <a:bodyPr/>
        <a:lstStyle/>
        <a:p>
          <a:endParaRPr lang="en-GB"/>
        </a:p>
      </dgm:t>
    </dgm:pt>
    <dgm:pt modelId="{D2EB71E5-A779-48D6-9EDD-2E046E602635}">
      <dgm:prSet/>
      <dgm:spPr/>
      <dgm:t>
        <a:bodyPr/>
        <a:lstStyle/>
        <a:p>
          <a:r>
            <a:rPr lang="en-GB" dirty="0"/>
            <a:t>Spread risk</a:t>
          </a:r>
        </a:p>
      </dgm:t>
    </dgm:pt>
    <dgm:pt modelId="{A1FCB5C4-DAC2-4949-8478-31790AABD801}" type="parTrans" cxnId="{AF296BBF-3FE9-4976-8104-835A8373A8B0}">
      <dgm:prSet/>
      <dgm:spPr/>
      <dgm:t>
        <a:bodyPr/>
        <a:lstStyle/>
        <a:p>
          <a:endParaRPr lang="en-GB"/>
        </a:p>
      </dgm:t>
    </dgm:pt>
    <dgm:pt modelId="{B69C7822-E711-4551-9081-8B1545F2744A}" type="sibTrans" cxnId="{AF296BBF-3FE9-4976-8104-835A8373A8B0}">
      <dgm:prSet/>
      <dgm:spPr/>
      <dgm:t>
        <a:bodyPr/>
        <a:lstStyle/>
        <a:p>
          <a:endParaRPr lang="en-GB"/>
        </a:p>
      </dgm:t>
    </dgm:pt>
    <dgm:pt modelId="{BD97FAA2-1D6B-496F-ACF3-C6DFF4586C86}">
      <dgm:prSet/>
      <dgm:spPr/>
      <dgm:t>
        <a:bodyPr/>
        <a:lstStyle/>
        <a:p>
          <a:r>
            <a:rPr lang="en-GB" dirty="0"/>
            <a:t>Government incentives</a:t>
          </a:r>
        </a:p>
      </dgm:t>
    </dgm:pt>
    <dgm:pt modelId="{4E9C1029-4B44-41BD-9981-534EFB43022A}" type="parTrans" cxnId="{E736D757-53D4-495C-B47E-9DEA0D306764}">
      <dgm:prSet/>
      <dgm:spPr/>
      <dgm:t>
        <a:bodyPr/>
        <a:lstStyle/>
        <a:p>
          <a:endParaRPr lang="en-GB"/>
        </a:p>
      </dgm:t>
    </dgm:pt>
    <dgm:pt modelId="{B1B93FA6-118E-4473-8283-D6CCC46B8147}" type="sibTrans" cxnId="{E736D757-53D4-495C-B47E-9DEA0D306764}">
      <dgm:prSet/>
      <dgm:spPr/>
      <dgm:t>
        <a:bodyPr/>
        <a:lstStyle/>
        <a:p>
          <a:endParaRPr lang="en-GB"/>
        </a:p>
      </dgm:t>
    </dgm:pt>
    <dgm:pt modelId="{0A065763-F475-403A-8EE7-8EC165135F9E}">
      <dgm:prSet/>
      <dgm:spPr/>
      <dgm:t>
        <a:bodyPr/>
        <a:lstStyle/>
        <a:p>
          <a:r>
            <a:rPr lang="en-GB" dirty="0"/>
            <a:t>Tax advantages</a:t>
          </a:r>
        </a:p>
      </dgm:t>
    </dgm:pt>
    <dgm:pt modelId="{BCFA5FA5-597D-4E27-AC6D-374C79AFF74D}" type="parTrans" cxnId="{20032AD1-D3F3-413A-9185-735AB170D8FF}">
      <dgm:prSet/>
      <dgm:spPr/>
      <dgm:t>
        <a:bodyPr/>
        <a:lstStyle/>
        <a:p>
          <a:endParaRPr lang="en-GB"/>
        </a:p>
      </dgm:t>
    </dgm:pt>
    <dgm:pt modelId="{E17E3030-55A9-441E-80AE-3001C80240BA}" type="sibTrans" cxnId="{20032AD1-D3F3-413A-9185-735AB170D8FF}">
      <dgm:prSet/>
      <dgm:spPr/>
      <dgm:t>
        <a:bodyPr/>
        <a:lstStyle/>
        <a:p>
          <a:endParaRPr lang="en-GB"/>
        </a:p>
      </dgm:t>
    </dgm:pt>
    <dgm:pt modelId="{F83D3C4A-6DB3-4780-9D99-C222D3813B61}">
      <dgm:prSet/>
      <dgm:spPr/>
      <dgm:t>
        <a:bodyPr/>
        <a:lstStyle/>
        <a:p>
          <a:r>
            <a:rPr lang="en-GB" dirty="0"/>
            <a:t>Specialist skills</a:t>
          </a:r>
        </a:p>
      </dgm:t>
    </dgm:pt>
    <dgm:pt modelId="{8575C555-38BD-4C7E-AE0A-9C8900FF4EB4}" type="parTrans" cxnId="{A8C99BE0-519E-479D-9C5E-C13D6B5FBE06}">
      <dgm:prSet/>
      <dgm:spPr/>
      <dgm:t>
        <a:bodyPr/>
        <a:lstStyle/>
        <a:p>
          <a:endParaRPr lang="en-GB"/>
        </a:p>
      </dgm:t>
    </dgm:pt>
    <dgm:pt modelId="{269865E8-41A3-4BDB-810E-51DE59E28361}" type="sibTrans" cxnId="{A8C99BE0-519E-479D-9C5E-C13D6B5FBE06}">
      <dgm:prSet/>
      <dgm:spPr/>
      <dgm:t>
        <a:bodyPr/>
        <a:lstStyle/>
        <a:p>
          <a:endParaRPr lang="en-GB"/>
        </a:p>
      </dgm:t>
    </dgm:pt>
    <dgm:pt modelId="{462E9F57-FD3E-448F-A93F-574ACF1EBC20}">
      <dgm:prSet/>
      <dgm:spPr/>
      <dgm:t>
        <a:bodyPr/>
        <a:lstStyle/>
        <a:p>
          <a:r>
            <a:rPr lang="en-GB" dirty="0"/>
            <a:t>Proximity to raw materials</a:t>
          </a:r>
        </a:p>
      </dgm:t>
    </dgm:pt>
    <dgm:pt modelId="{567399DA-6842-4D26-8C26-A2D11C8CAA9B}" type="parTrans" cxnId="{13C7BADE-3FD4-4641-9BC2-1371291E7341}">
      <dgm:prSet/>
      <dgm:spPr/>
      <dgm:t>
        <a:bodyPr/>
        <a:lstStyle/>
        <a:p>
          <a:endParaRPr lang="en-GB"/>
        </a:p>
      </dgm:t>
    </dgm:pt>
    <dgm:pt modelId="{DE3FF122-C0BA-4895-A38B-BD0E120CA37E}" type="sibTrans" cxnId="{13C7BADE-3FD4-4641-9BC2-1371291E7341}">
      <dgm:prSet/>
      <dgm:spPr/>
      <dgm:t>
        <a:bodyPr/>
        <a:lstStyle/>
        <a:p>
          <a:endParaRPr lang="en-GB"/>
        </a:p>
      </dgm:t>
    </dgm:pt>
    <dgm:pt modelId="{1E3F29C7-7862-4478-A58D-252C0CF1B4F0}">
      <dgm:prSet/>
      <dgm:spPr/>
      <dgm:t>
        <a:bodyPr/>
        <a:lstStyle/>
        <a:p>
          <a:r>
            <a:rPr lang="en-GB" dirty="0"/>
            <a:t>Proximity to market</a:t>
          </a:r>
        </a:p>
      </dgm:t>
    </dgm:pt>
    <dgm:pt modelId="{CDBBDA18-7C8F-4EE1-8940-E9D23D621075}" type="parTrans" cxnId="{19613EC4-0D1F-4BFB-8523-A39BE9E515AC}">
      <dgm:prSet/>
      <dgm:spPr/>
      <dgm:t>
        <a:bodyPr/>
        <a:lstStyle/>
        <a:p>
          <a:endParaRPr lang="en-GB"/>
        </a:p>
      </dgm:t>
    </dgm:pt>
    <dgm:pt modelId="{F90C0C47-A588-4975-B5E7-4EAD7890915D}" type="sibTrans" cxnId="{19613EC4-0D1F-4BFB-8523-A39BE9E515AC}">
      <dgm:prSet/>
      <dgm:spPr/>
      <dgm:t>
        <a:bodyPr/>
        <a:lstStyle/>
        <a:p>
          <a:endParaRPr lang="en-GB"/>
        </a:p>
      </dgm:t>
    </dgm:pt>
    <dgm:pt modelId="{2452F0B0-E6D4-4390-9EDA-ADE542EB0D25}" type="pres">
      <dgm:prSet presAssocID="{C7F6550B-1383-42D4-B1F5-C85EC12D56E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6968BF-64AF-4BE2-BC68-649A59A95B02}" type="pres">
      <dgm:prSet presAssocID="{EE641D57-38D6-43BB-A61C-641CEF80119C}" presName="centerShape" presStyleLbl="node0" presStyleIdx="0" presStyleCnt="1"/>
      <dgm:spPr/>
      <dgm:t>
        <a:bodyPr/>
        <a:lstStyle/>
        <a:p>
          <a:endParaRPr lang="en-GB"/>
        </a:p>
      </dgm:t>
    </dgm:pt>
    <dgm:pt modelId="{DF907A08-6188-44FF-9AF5-9714E1922CBB}" type="pres">
      <dgm:prSet presAssocID="{AF03D717-4F4F-44B9-8B82-F0A91D613F74}" presName="Name9" presStyleLbl="parChTrans1D2" presStyleIdx="0" presStyleCnt="10"/>
      <dgm:spPr/>
      <dgm:t>
        <a:bodyPr/>
        <a:lstStyle/>
        <a:p>
          <a:endParaRPr lang="en-GB"/>
        </a:p>
      </dgm:t>
    </dgm:pt>
    <dgm:pt modelId="{879E1DA5-BA8D-42C9-9B7A-912AC308901F}" type="pres">
      <dgm:prSet presAssocID="{AF03D717-4F4F-44B9-8B82-F0A91D613F74}" presName="connTx" presStyleLbl="parChTrans1D2" presStyleIdx="0" presStyleCnt="10"/>
      <dgm:spPr/>
      <dgm:t>
        <a:bodyPr/>
        <a:lstStyle/>
        <a:p>
          <a:endParaRPr lang="en-GB"/>
        </a:p>
      </dgm:t>
    </dgm:pt>
    <dgm:pt modelId="{0041A903-4892-49D8-8188-23BD86F4A905}" type="pres">
      <dgm:prSet presAssocID="{3D5870A1-DE6F-48DC-9EBA-23B975D30383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7697FA-CC6E-4333-9196-CE7D6AD5872A}" type="pres">
      <dgm:prSet presAssocID="{8F331B91-D35A-4A6D-BD02-F247AA38AB62}" presName="Name9" presStyleLbl="parChTrans1D2" presStyleIdx="1" presStyleCnt="10"/>
      <dgm:spPr/>
      <dgm:t>
        <a:bodyPr/>
        <a:lstStyle/>
        <a:p>
          <a:endParaRPr lang="en-GB"/>
        </a:p>
      </dgm:t>
    </dgm:pt>
    <dgm:pt modelId="{E4D6C6C9-F776-41AE-A06F-C3D3457DB7AB}" type="pres">
      <dgm:prSet presAssocID="{8F331B91-D35A-4A6D-BD02-F247AA38AB62}" presName="connTx" presStyleLbl="parChTrans1D2" presStyleIdx="1" presStyleCnt="10"/>
      <dgm:spPr/>
      <dgm:t>
        <a:bodyPr/>
        <a:lstStyle/>
        <a:p>
          <a:endParaRPr lang="en-GB"/>
        </a:p>
      </dgm:t>
    </dgm:pt>
    <dgm:pt modelId="{D3E81219-0834-4B31-8345-0604B426E447}" type="pres">
      <dgm:prSet presAssocID="{9E37A313-DC4F-4622-842F-0A46A3C2046A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E0BE65-9F85-4265-AA82-2CBF3CBBA0B0}" type="pres">
      <dgm:prSet presAssocID="{A1FCB5C4-DAC2-4949-8478-31790AABD801}" presName="Name9" presStyleLbl="parChTrans1D2" presStyleIdx="2" presStyleCnt="10"/>
      <dgm:spPr/>
      <dgm:t>
        <a:bodyPr/>
        <a:lstStyle/>
        <a:p>
          <a:endParaRPr lang="en-GB"/>
        </a:p>
      </dgm:t>
    </dgm:pt>
    <dgm:pt modelId="{35B39661-6824-40CA-9F9C-31F1DC9F791D}" type="pres">
      <dgm:prSet presAssocID="{A1FCB5C4-DAC2-4949-8478-31790AABD801}" presName="connTx" presStyleLbl="parChTrans1D2" presStyleIdx="2" presStyleCnt="10"/>
      <dgm:spPr/>
      <dgm:t>
        <a:bodyPr/>
        <a:lstStyle/>
        <a:p>
          <a:endParaRPr lang="en-GB"/>
        </a:p>
      </dgm:t>
    </dgm:pt>
    <dgm:pt modelId="{B2D4E485-FC11-4A4C-B088-189C54733884}" type="pres">
      <dgm:prSet presAssocID="{D2EB71E5-A779-48D6-9EDD-2E046E602635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76FC44-EC87-4010-9DB0-136B57A17F09}" type="pres">
      <dgm:prSet presAssocID="{8575C555-38BD-4C7E-AE0A-9C8900FF4EB4}" presName="Name9" presStyleLbl="parChTrans1D2" presStyleIdx="3" presStyleCnt="10"/>
      <dgm:spPr/>
      <dgm:t>
        <a:bodyPr/>
        <a:lstStyle/>
        <a:p>
          <a:endParaRPr lang="en-GB"/>
        </a:p>
      </dgm:t>
    </dgm:pt>
    <dgm:pt modelId="{D021DC40-8396-44DD-885B-A179DC8A4A89}" type="pres">
      <dgm:prSet presAssocID="{8575C555-38BD-4C7E-AE0A-9C8900FF4EB4}" presName="connTx" presStyleLbl="parChTrans1D2" presStyleIdx="3" presStyleCnt="10"/>
      <dgm:spPr/>
      <dgm:t>
        <a:bodyPr/>
        <a:lstStyle/>
        <a:p>
          <a:endParaRPr lang="en-GB"/>
        </a:p>
      </dgm:t>
    </dgm:pt>
    <dgm:pt modelId="{C3B240B1-A3FB-4051-A65B-EC78FD872F1F}" type="pres">
      <dgm:prSet presAssocID="{F83D3C4A-6DB3-4780-9D99-C222D3813B61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1A4A43-0A0A-4F60-8800-26BEA6F51FF7}" type="pres">
      <dgm:prSet presAssocID="{567399DA-6842-4D26-8C26-A2D11C8CAA9B}" presName="Name9" presStyleLbl="parChTrans1D2" presStyleIdx="4" presStyleCnt="10"/>
      <dgm:spPr/>
      <dgm:t>
        <a:bodyPr/>
        <a:lstStyle/>
        <a:p>
          <a:endParaRPr lang="en-GB"/>
        </a:p>
      </dgm:t>
    </dgm:pt>
    <dgm:pt modelId="{19F6C281-CD8E-4312-8CCB-53026DCB36D4}" type="pres">
      <dgm:prSet presAssocID="{567399DA-6842-4D26-8C26-A2D11C8CAA9B}" presName="connTx" presStyleLbl="parChTrans1D2" presStyleIdx="4" presStyleCnt="10"/>
      <dgm:spPr/>
      <dgm:t>
        <a:bodyPr/>
        <a:lstStyle/>
        <a:p>
          <a:endParaRPr lang="en-GB"/>
        </a:p>
      </dgm:t>
    </dgm:pt>
    <dgm:pt modelId="{7A28EFEC-3C6B-49DA-B649-A44BEF8F91C5}" type="pres">
      <dgm:prSet presAssocID="{462E9F57-FD3E-448F-A93F-574ACF1EBC20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D051B0-B906-4363-8DAC-9E7047260EA7}" type="pres">
      <dgm:prSet presAssocID="{CDBBDA18-7C8F-4EE1-8940-E9D23D621075}" presName="Name9" presStyleLbl="parChTrans1D2" presStyleIdx="5" presStyleCnt="10"/>
      <dgm:spPr/>
      <dgm:t>
        <a:bodyPr/>
        <a:lstStyle/>
        <a:p>
          <a:endParaRPr lang="en-GB"/>
        </a:p>
      </dgm:t>
    </dgm:pt>
    <dgm:pt modelId="{27BC5946-46C2-4ABD-AD33-0397EA98898C}" type="pres">
      <dgm:prSet presAssocID="{CDBBDA18-7C8F-4EE1-8940-E9D23D621075}" presName="connTx" presStyleLbl="parChTrans1D2" presStyleIdx="5" presStyleCnt="10"/>
      <dgm:spPr/>
      <dgm:t>
        <a:bodyPr/>
        <a:lstStyle/>
        <a:p>
          <a:endParaRPr lang="en-GB"/>
        </a:p>
      </dgm:t>
    </dgm:pt>
    <dgm:pt modelId="{28EA7F37-BC0A-4253-891D-2447BD20765B}" type="pres">
      <dgm:prSet presAssocID="{1E3F29C7-7862-4478-A58D-252C0CF1B4F0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7E9698-2A96-4BF0-9E21-D45854C9B86F}" type="pres">
      <dgm:prSet presAssocID="{4E9C1029-4B44-41BD-9981-534EFB43022A}" presName="Name9" presStyleLbl="parChTrans1D2" presStyleIdx="6" presStyleCnt="10"/>
      <dgm:spPr/>
      <dgm:t>
        <a:bodyPr/>
        <a:lstStyle/>
        <a:p>
          <a:endParaRPr lang="en-GB"/>
        </a:p>
      </dgm:t>
    </dgm:pt>
    <dgm:pt modelId="{F9A0D314-29F1-46DC-A5E9-FCEC9CD66972}" type="pres">
      <dgm:prSet presAssocID="{4E9C1029-4B44-41BD-9981-534EFB43022A}" presName="connTx" presStyleLbl="parChTrans1D2" presStyleIdx="6" presStyleCnt="10"/>
      <dgm:spPr/>
      <dgm:t>
        <a:bodyPr/>
        <a:lstStyle/>
        <a:p>
          <a:endParaRPr lang="en-GB"/>
        </a:p>
      </dgm:t>
    </dgm:pt>
    <dgm:pt modelId="{E16A6EB1-6D6D-4B83-838B-C6E72306A3F3}" type="pres">
      <dgm:prSet presAssocID="{BD97FAA2-1D6B-496F-ACF3-C6DFF4586C86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F1FC92-A3CD-4ECF-96A2-4DC3C0639647}" type="pres">
      <dgm:prSet presAssocID="{BCFA5FA5-597D-4E27-AC6D-374C79AFF74D}" presName="Name9" presStyleLbl="parChTrans1D2" presStyleIdx="7" presStyleCnt="10"/>
      <dgm:spPr/>
      <dgm:t>
        <a:bodyPr/>
        <a:lstStyle/>
        <a:p>
          <a:endParaRPr lang="en-GB"/>
        </a:p>
      </dgm:t>
    </dgm:pt>
    <dgm:pt modelId="{A99C7FDB-033F-4FFC-B5C9-FEB04C9E569A}" type="pres">
      <dgm:prSet presAssocID="{BCFA5FA5-597D-4E27-AC6D-374C79AFF74D}" presName="connTx" presStyleLbl="parChTrans1D2" presStyleIdx="7" presStyleCnt="10"/>
      <dgm:spPr/>
      <dgm:t>
        <a:bodyPr/>
        <a:lstStyle/>
        <a:p>
          <a:endParaRPr lang="en-GB"/>
        </a:p>
      </dgm:t>
    </dgm:pt>
    <dgm:pt modelId="{5C82349D-D9A4-4A28-BB01-8A06391367B5}" type="pres">
      <dgm:prSet presAssocID="{0A065763-F475-403A-8EE7-8EC165135F9E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89354E-4B7D-47E1-A126-A7219C929477}" type="pres">
      <dgm:prSet presAssocID="{45160225-BD35-448E-91F2-0EA81299BFA7}" presName="Name9" presStyleLbl="parChTrans1D2" presStyleIdx="8" presStyleCnt="10"/>
      <dgm:spPr/>
      <dgm:t>
        <a:bodyPr/>
        <a:lstStyle/>
        <a:p>
          <a:endParaRPr lang="en-GB"/>
        </a:p>
      </dgm:t>
    </dgm:pt>
    <dgm:pt modelId="{661FCBB0-CEB4-43E8-8932-6E2A0125EE1D}" type="pres">
      <dgm:prSet presAssocID="{45160225-BD35-448E-91F2-0EA81299BFA7}" presName="connTx" presStyleLbl="parChTrans1D2" presStyleIdx="8" presStyleCnt="10"/>
      <dgm:spPr/>
      <dgm:t>
        <a:bodyPr/>
        <a:lstStyle/>
        <a:p>
          <a:endParaRPr lang="en-GB"/>
        </a:p>
      </dgm:t>
    </dgm:pt>
    <dgm:pt modelId="{FC4B8EC2-445E-463E-BD51-ED88C99B404F}" type="pres">
      <dgm:prSet presAssocID="{E3E593F4-1DDC-45A5-9465-5F00618231A8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C44A6-883B-48F9-A366-F4FA113B39AF}" type="pres">
      <dgm:prSet presAssocID="{BA298A8A-5A43-4194-9DDC-F2F85EC677F2}" presName="Name9" presStyleLbl="parChTrans1D2" presStyleIdx="9" presStyleCnt="10"/>
      <dgm:spPr/>
      <dgm:t>
        <a:bodyPr/>
        <a:lstStyle/>
        <a:p>
          <a:endParaRPr lang="en-GB"/>
        </a:p>
      </dgm:t>
    </dgm:pt>
    <dgm:pt modelId="{EA5803E8-0F9C-4AC4-972D-2016070008E3}" type="pres">
      <dgm:prSet presAssocID="{BA298A8A-5A43-4194-9DDC-F2F85EC677F2}" presName="connTx" presStyleLbl="parChTrans1D2" presStyleIdx="9" presStyleCnt="10"/>
      <dgm:spPr/>
      <dgm:t>
        <a:bodyPr/>
        <a:lstStyle/>
        <a:p>
          <a:endParaRPr lang="en-GB"/>
        </a:p>
      </dgm:t>
    </dgm:pt>
    <dgm:pt modelId="{E2653D37-AEE3-4BD1-8CE1-FBC743DA2B40}" type="pres">
      <dgm:prSet presAssocID="{82AAB340-1B70-42D8-B090-B2BE15E935DE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124813D-A9C9-4600-9AC5-9E253C29B6F5}" type="presOf" srcId="{567399DA-6842-4D26-8C26-A2D11C8CAA9B}" destId="{19F6C281-CD8E-4312-8CCB-53026DCB36D4}" srcOrd="1" destOrd="0" presId="urn:microsoft.com/office/officeart/2005/8/layout/radial1"/>
    <dgm:cxn modelId="{CD94566F-BC0C-44FE-845F-3D828F09FD00}" type="presOf" srcId="{8F331B91-D35A-4A6D-BD02-F247AA38AB62}" destId="{517697FA-CC6E-4333-9196-CE7D6AD5872A}" srcOrd="0" destOrd="0" presId="urn:microsoft.com/office/officeart/2005/8/layout/radial1"/>
    <dgm:cxn modelId="{0B71BF45-EC57-465A-B1A5-41826B332620}" type="presOf" srcId="{D2EB71E5-A779-48D6-9EDD-2E046E602635}" destId="{B2D4E485-FC11-4A4C-B088-189C54733884}" srcOrd="0" destOrd="0" presId="urn:microsoft.com/office/officeart/2005/8/layout/radial1"/>
    <dgm:cxn modelId="{20032AD1-D3F3-413A-9185-735AB170D8FF}" srcId="{EE641D57-38D6-43BB-A61C-641CEF80119C}" destId="{0A065763-F475-403A-8EE7-8EC165135F9E}" srcOrd="7" destOrd="0" parTransId="{BCFA5FA5-597D-4E27-AC6D-374C79AFF74D}" sibTransId="{E17E3030-55A9-441E-80AE-3001C80240BA}"/>
    <dgm:cxn modelId="{A08248C4-32FE-4BE4-937F-27A5B042E0F7}" type="presOf" srcId="{45160225-BD35-448E-91F2-0EA81299BFA7}" destId="{661FCBB0-CEB4-43E8-8932-6E2A0125EE1D}" srcOrd="1" destOrd="0" presId="urn:microsoft.com/office/officeart/2005/8/layout/radial1"/>
    <dgm:cxn modelId="{58082FA6-1F07-4B89-A4D9-B74DB25C91CA}" type="presOf" srcId="{9E37A313-DC4F-4622-842F-0A46A3C2046A}" destId="{D3E81219-0834-4B31-8345-0604B426E447}" srcOrd="0" destOrd="0" presId="urn:microsoft.com/office/officeart/2005/8/layout/radial1"/>
    <dgm:cxn modelId="{F9F71ED1-3FCC-4F6F-8197-4226A218FC1A}" type="presOf" srcId="{45160225-BD35-448E-91F2-0EA81299BFA7}" destId="{C789354E-4B7D-47E1-A126-A7219C929477}" srcOrd="0" destOrd="0" presId="urn:microsoft.com/office/officeart/2005/8/layout/radial1"/>
    <dgm:cxn modelId="{E833A87B-7A16-444F-A297-BDA288FF134B}" type="presOf" srcId="{8575C555-38BD-4C7E-AE0A-9C8900FF4EB4}" destId="{5C76FC44-EC87-4010-9DB0-136B57A17F09}" srcOrd="0" destOrd="0" presId="urn:microsoft.com/office/officeart/2005/8/layout/radial1"/>
    <dgm:cxn modelId="{C1C45EC1-38D9-4CC1-B232-878486F297E4}" type="presOf" srcId="{BA298A8A-5A43-4194-9DDC-F2F85EC677F2}" destId="{EA5803E8-0F9C-4AC4-972D-2016070008E3}" srcOrd="1" destOrd="0" presId="urn:microsoft.com/office/officeart/2005/8/layout/radial1"/>
    <dgm:cxn modelId="{A2C2270E-E8CE-4F5E-BDA9-189F59D921FC}" type="presOf" srcId="{82AAB340-1B70-42D8-B090-B2BE15E935DE}" destId="{E2653D37-AEE3-4BD1-8CE1-FBC743DA2B40}" srcOrd="0" destOrd="0" presId="urn:microsoft.com/office/officeart/2005/8/layout/radial1"/>
    <dgm:cxn modelId="{EC537BB4-995F-4E7C-ACB6-D83AEFE3A1F3}" srcId="{EE641D57-38D6-43BB-A61C-641CEF80119C}" destId="{E3E593F4-1DDC-45A5-9465-5F00618231A8}" srcOrd="8" destOrd="0" parTransId="{45160225-BD35-448E-91F2-0EA81299BFA7}" sibTransId="{0447C6A1-BFEC-4A07-A10B-097CCAB806AB}"/>
    <dgm:cxn modelId="{598BF287-4671-478E-887C-D62B861A40C9}" type="presOf" srcId="{1E3F29C7-7862-4478-A58D-252C0CF1B4F0}" destId="{28EA7F37-BC0A-4253-891D-2447BD20765B}" srcOrd="0" destOrd="0" presId="urn:microsoft.com/office/officeart/2005/8/layout/radial1"/>
    <dgm:cxn modelId="{18EE6FF6-D8FF-4D8C-A7D5-FCDA4309CE9D}" type="presOf" srcId="{A1FCB5C4-DAC2-4949-8478-31790AABD801}" destId="{A7E0BE65-9F85-4265-AA82-2CBF3CBBA0B0}" srcOrd="0" destOrd="0" presId="urn:microsoft.com/office/officeart/2005/8/layout/radial1"/>
    <dgm:cxn modelId="{2C31E4D8-3CF9-4F00-9AAD-C84D136EE723}" type="presOf" srcId="{3D5870A1-DE6F-48DC-9EBA-23B975D30383}" destId="{0041A903-4892-49D8-8188-23BD86F4A905}" srcOrd="0" destOrd="0" presId="urn:microsoft.com/office/officeart/2005/8/layout/radial1"/>
    <dgm:cxn modelId="{97D849B6-932A-4592-BC20-BD38B67EF1D0}" type="presOf" srcId="{8F331B91-D35A-4A6D-BD02-F247AA38AB62}" destId="{E4D6C6C9-F776-41AE-A06F-C3D3457DB7AB}" srcOrd="1" destOrd="0" presId="urn:microsoft.com/office/officeart/2005/8/layout/radial1"/>
    <dgm:cxn modelId="{E736D757-53D4-495C-B47E-9DEA0D306764}" srcId="{EE641D57-38D6-43BB-A61C-641CEF80119C}" destId="{BD97FAA2-1D6B-496F-ACF3-C6DFF4586C86}" srcOrd="6" destOrd="0" parTransId="{4E9C1029-4B44-41BD-9981-534EFB43022A}" sibTransId="{B1B93FA6-118E-4473-8283-D6CCC46B8147}"/>
    <dgm:cxn modelId="{836F76F7-419A-4EE3-821A-F882C56D49A3}" type="presOf" srcId="{CDBBDA18-7C8F-4EE1-8940-E9D23D621075}" destId="{27BC5946-46C2-4ABD-AD33-0397EA98898C}" srcOrd="1" destOrd="0" presId="urn:microsoft.com/office/officeart/2005/8/layout/radial1"/>
    <dgm:cxn modelId="{28CFB310-1663-46C0-8D74-5722415BA072}" type="presOf" srcId="{EE641D57-38D6-43BB-A61C-641CEF80119C}" destId="{EB6968BF-64AF-4BE2-BC68-649A59A95B02}" srcOrd="0" destOrd="0" presId="urn:microsoft.com/office/officeart/2005/8/layout/radial1"/>
    <dgm:cxn modelId="{28C1968F-C32D-40EB-BF12-205EE773D449}" srcId="{EE641D57-38D6-43BB-A61C-641CEF80119C}" destId="{82AAB340-1B70-42D8-B090-B2BE15E935DE}" srcOrd="9" destOrd="0" parTransId="{BA298A8A-5A43-4194-9DDC-F2F85EC677F2}" sibTransId="{7E8E00B7-A2D7-4DC9-8065-F6A31B962902}"/>
    <dgm:cxn modelId="{8AD63209-EFCF-4AF8-8A8D-0547FED5D38B}" type="presOf" srcId="{8575C555-38BD-4C7E-AE0A-9C8900FF4EB4}" destId="{D021DC40-8396-44DD-885B-A179DC8A4A89}" srcOrd="1" destOrd="0" presId="urn:microsoft.com/office/officeart/2005/8/layout/radial1"/>
    <dgm:cxn modelId="{41C22CEA-6BFB-4283-9DD9-0CB27C7EC3F2}" type="presOf" srcId="{A1FCB5C4-DAC2-4949-8478-31790AABD801}" destId="{35B39661-6824-40CA-9F9C-31F1DC9F791D}" srcOrd="1" destOrd="0" presId="urn:microsoft.com/office/officeart/2005/8/layout/radial1"/>
    <dgm:cxn modelId="{219F0EE5-8FF1-4FC4-9246-1179996CCC7E}" type="presOf" srcId="{462E9F57-FD3E-448F-A93F-574ACF1EBC20}" destId="{7A28EFEC-3C6B-49DA-B649-A44BEF8F91C5}" srcOrd="0" destOrd="0" presId="urn:microsoft.com/office/officeart/2005/8/layout/radial1"/>
    <dgm:cxn modelId="{2EAE623A-93B2-420B-B4C2-7B1C71AE8E4D}" type="presOf" srcId="{CDBBDA18-7C8F-4EE1-8940-E9D23D621075}" destId="{CFD051B0-B906-4363-8DAC-9E7047260EA7}" srcOrd="0" destOrd="0" presId="urn:microsoft.com/office/officeart/2005/8/layout/radial1"/>
    <dgm:cxn modelId="{8D8C03FA-197E-47DF-8DD4-93C14479D79E}" type="presOf" srcId="{0A065763-F475-403A-8EE7-8EC165135F9E}" destId="{5C82349D-D9A4-4A28-BB01-8A06391367B5}" srcOrd="0" destOrd="0" presId="urn:microsoft.com/office/officeart/2005/8/layout/radial1"/>
    <dgm:cxn modelId="{E940CCA7-F9B3-432F-A59D-AF3B46F45BE7}" srcId="{C7F6550B-1383-42D4-B1F5-C85EC12D56E8}" destId="{EE641D57-38D6-43BB-A61C-641CEF80119C}" srcOrd="0" destOrd="0" parTransId="{A9BC30E5-6437-409B-A31C-B79B7F722708}" sibTransId="{3D897947-C534-4E5A-AA84-AD26A3A3CE61}"/>
    <dgm:cxn modelId="{649061FF-5227-4797-82AF-A359A2A18EA3}" type="presOf" srcId="{4E9C1029-4B44-41BD-9981-534EFB43022A}" destId="{F9A0D314-29F1-46DC-A5E9-FCEC9CD66972}" srcOrd="1" destOrd="0" presId="urn:microsoft.com/office/officeart/2005/8/layout/radial1"/>
    <dgm:cxn modelId="{19613EC4-0D1F-4BFB-8523-A39BE9E515AC}" srcId="{EE641D57-38D6-43BB-A61C-641CEF80119C}" destId="{1E3F29C7-7862-4478-A58D-252C0CF1B4F0}" srcOrd="5" destOrd="0" parTransId="{CDBBDA18-7C8F-4EE1-8940-E9D23D621075}" sibTransId="{F90C0C47-A588-4975-B5E7-4EAD7890915D}"/>
    <dgm:cxn modelId="{13C7BADE-3FD4-4641-9BC2-1371291E7341}" srcId="{EE641D57-38D6-43BB-A61C-641CEF80119C}" destId="{462E9F57-FD3E-448F-A93F-574ACF1EBC20}" srcOrd="4" destOrd="0" parTransId="{567399DA-6842-4D26-8C26-A2D11C8CAA9B}" sibTransId="{DE3FF122-C0BA-4895-A38B-BD0E120CA37E}"/>
    <dgm:cxn modelId="{0CD40ABB-87BD-4D3D-A118-254148D67FDA}" type="presOf" srcId="{567399DA-6842-4D26-8C26-A2D11C8CAA9B}" destId="{AB1A4A43-0A0A-4F60-8800-26BEA6F51FF7}" srcOrd="0" destOrd="0" presId="urn:microsoft.com/office/officeart/2005/8/layout/radial1"/>
    <dgm:cxn modelId="{AF296BBF-3FE9-4976-8104-835A8373A8B0}" srcId="{EE641D57-38D6-43BB-A61C-641CEF80119C}" destId="{D2EB71E5-A779-48D6-9EDD-2E046E602635}" srcOrd="2" destOrd="0" parTransId="{A1FCB5C4-DAC2-4949-8478-31790AABD801}" sibTransId="{B69C7822-E711-4551-9081-8B1545F2744A}"/>
    <dgm:cxn modelId="{A8C99BE0-519E-479D-9C5E-C13D6B5FBE06}" srcId="{EE641D57-38D6-43BB-A61C-641CEF80119C}" destId="{F83D3C4A-6DB3-4780-9D99-C222D3813B61}" srcOrd="3" destOrd="0" parTransId="{8575C555-38BD-4C7E-AE0A-9C8900FF4EB4}" sibTransId="{269865E8-41A3-4BDB-810E-51DE59E28361}"/>
    <dgm:cxn modelId="{F9BBCB54-FCDC-4254-B41C-82A873C30F8D}" type="presOf" srcId="{AF03D717-4F4F-44B9-8B82-F0A91D613F74}" destId="{879E1DA5-BA8D-42C9-9B7A-912AC308901F}" srcOrd="1" destOrd="0" presId="urn:microsoft.com/office/officeart/2005/8/layout/radial1"/>
    <dgm:cxn modelId="{59C80B44-4044-4645-883E-A963A4C64641}" type="presOf" srcId="{AF03D717-4F4F-44B9-8B82-F0A91D613F74}" destId="{DF907A08-6188-44FF-9AF5-9714E1922CBB}" srcOrd="0" destOrd="0" presId="urn:microsoft.com/office/officeart/2005/8/layout/radial1"/>
    <dgm:cxn modelId="{4C53EF95-BBD9-46F7-97E6-40F364186E65}" type="presOf" srcId="{E3E593F4-1DDC-45A5-9465-5F00618231A8}" destId="{FC4B8EC2-445E-463E-BD51-ED88C99B404F}" srcOrd="0" destOrd="0" presId="urn:microsoft.com/office/officeart/2005/8/layout/radial1"/>
    <dgm:cxn modelId="{41C33B10-E9E4-4676-A804-8ED13DD6DDEA}" type="presOf" srcId="{BCFA5FA5-597D-4E27-AC6D-374C79AFF74D}" destId="{13F1FC92-A3CD-4ECF-96A2-4DC3C0639647}" srcOrd="0" destOrd="0" presId="urn:microsoft.com/office/officeart/2005/8/layout/radial1"/>
    <dgm:cxn modelId="{C3004D2E-50B9-42D5-B3A4-FB493DAE959D}" type="presOf" srcId="{BCFA5FA5-597D-4E27-AC6D-374C79AFF74D}" destId="{A99C7FDB-033F-4FFC-B5C9-FEB04C9E569A}" srcOrd="1" destOrd="0" presId="urn:microsoft.com/office/officeart/2005/8/layout/radial1"/>
    <dgm:cxn modelId="{FD6C0023-4CB0-4C7A-831C-A37E74C02625}" type="presOf" srcId="{BD97FAA2-1D6B-496F-ACF3-C6DFF4586C86}" destId="{E16A6EB1-6D6D-4B83-838B-C6E72306A3F3}" srcOrd="0" destOrd="0" presId="urn:microsoft.com/office/officeart/2005/8/layout/radial1"/>
    <dgm:cxn modelId="{C5E47D02-6FE8-4DF7-8599-F9505FA4EDCB}" type="presOf" srcId="{F83D3C4A-6DB3-4780-9D99-C222D3813B61}" destId="{C3B240B1-A3FB-4051-A65B-EC78FD872F1F}" srcOrd="0" destOrd="0" presId="urn:microsoft.com/office/officeart/2005/8/layout/radial1"/>
    <dgm:cxn modelId="{2292DE5B-B3F5-40B5-AD08-FBA94EBBEECA}" type="presOf" srcId="{C7F6550B-1383-42D4-B1F5-C85EC12D56E8}" destId="{2452F0B0-E6D4-4390-9EDA-ADE542EB0D25}" srcOrd="0" destOrd="0" presId="urn:microsoft.com/office/officeart/2005/8/layout/radial1"/>
    <dgm:cxn modelId="{CBC114C3-D31A-4B87-A0B5-127C1CCD7BA2}" type="presOf" srcId="{BA298A8A-5A43-4194-9DDC-F2F85EC677F2}" destId="{52BC44A6-883B-48F9-A366-F4FA113B39AF}" srcOrd="0" destOrd="0" presId="urn:microsoft.com/office/officeart/2005/8/layout/radial1"/>
    <dgm:cxn modelId="{E102D26E-6A72-447A-BC62-FD6F39352862}" type="presOf" srcId="{4E9C1029-4B44-41BD-9981-534EFB43022A}" destId="{AD7E9698-2A96-4BF0-9E21-D45854C9B86F}" srcOrd="0" destOrd="0" presId="urn:microsoft.com/office/officeart/2005/8/layout/radial1"/>
    <dgm:cxn modelId="{740CE464-7C27-446F-9652-BD32F5CFEFAD}" srcId="{EE641D57-38D6-43BB-A61C-641CEF80119C}" destId="{3D5870A1-DE6F-48DC-9EBA-23B975D30383}" srcOrd="0" destOrd="0" parTransId="{AF03D717-4F4F-44B9-8B82-F0A91D613F74}" sibTransId="{895805F2-513B-48D9-B521-5EF1EF05110B}"/>
    <dgm:cxn modelId="{A37CB6F2-587B-4900-94E4-532DEEDF556D}" srcId="{EE641D57-38D6-43BB-A61C-641CEF80119C}" destId="{9E37A313-DC4F-4622-842F-0A46A3C2046A}" srcOrd="1" destOrd="0" parTransId="{8F331B91-D35A-4A6D-BD02-F247AA38AB62}" sibTransId="{85B8F913-A7B6-42CF-A603-E86D1C994E4F}"/>
    <dgm:cxn modelId="{FADE73B3-D343-4A08-A0F6-A227A485134C}" type="presParOf" srcId="{2452F0B0-E6D4-4390-9EDA-ADE542EB0D25}" destId="{EB6968BF-64AF-4BE2-BC68-649A59A95B02}" srcOrd="0" destOrd="0" presId="urn:microsoft.com/office/officeart/2005/8/layout/radial1"/>
    <dgm:cxn modelId="{A946B390-F357-4711-BCC9-D13C38C21744}" type="presParOf" srcId="{2452F0B0-E6D4-4390-9EDA-ADE542EB0D25}" destId="{DF907A08-6188-44FF-9AF5-9714E1922CBB}" srcOrd="1" destOrd="0" presId="urn:microsoft.com/office/officeart/2005/8/layout/radial1"/>
    <dgm:cxn modelId="{56E0A023-2FC2-4CF3-B68C-9892964D8658}" type="presParOf" srcId="{DF907A08-6188-44FF-9AF5-9714E1922CBB}" destId="{879E1DA5-BA8D-42C9-9B7A-912AC308901F}" srcOrd="0" destOrd="0" presId="urn:microsoft.com/office/officeart/2005/8/layout/radial1"/>
    <dgm:cxn modelId="{0D3B5B78-CA62-44E4-BDE0-D7DB45A2C324}" type="presParOf" srcId="{2452F0B0-E6D4-4390-9EDA-ADE542EB0D25}" destId="{0041A903-4892-49D8-8188-23BD86F4A905}" srcOrd="2" destOrd="0" presId="urn:microsoft.com/office/officeart/2005/8/layout/radial1"/>
    <dgm:cxn modelId="{4C2D1FEB-0409-42F4-81BE-34092B0AE476}" type="presParOf" srcId="{2452F0B0-E6D4-4390-9EDA-ADE542EB0D25}" destId="{517697FA-CC6E-4333-9196-CE7D6AD5872A}" srcOrd="3" destOrd="0" presId="urn:microsoft.com/office/officeart/2005/8/layout/radial1"/>
    <dgm:cxn modelId="{AD7E3B95-4715-41A5-AA2B-B5E063F0C070}" type="presParOf" srcId="{517697FA-CC6E-4333-9196-CE7D6AD5872A}" destId="{E4D6C6C9-F776-41AE-A06F-C3D3457DB7AB}" srcOrd="0" destOrd="0" presId="urn:microsoft.com/office/officeart/2005/8/layout/radial1"/>
    <dgm:cxn modelId="{C45295B3-D9B5-4E1A-AFFC-CEA9E17E27E8}" type="presParOf" srcId="{2452F0B0-E6D4-4390-9EDA-ADE542EB0D25}" destId="{D3E81219-0834-4B31-8345-0604B426E447}" srcOrd="4" destOrd="0" presId="urn:microsoft.com/office/officeart/2005/8/layout/radial1"/>
    <dgm:cxn modelId="{59271D09-4CB2-4522-8548-AA9A802B628B}" type="presParOf" srcId="{2452F0B0-E6D4-4390-9EDA-ADE542EB0D25}" destId="{A7E0BE65-9F85-4265-AA82-2CBF3CBBA0B0}" srcOrd="5" destOrd="0" presId="urn:microsoft.com/office/officeart/2005/8/layout/radial1"/>
    <dgm:cxn modelId="{C3BEDE28-6B23-4E05-86A8-E4FD31C3097B}" type="presParOf" srcId="{A7E0BE65-9F85-4265-AA82-2CBF3CBBA0B0}" destId="{35B39661-6824-40CA-9F9C-31F1DC9F791D}" srcOrd="0" destOrd="0" presId="urn:microsoft.com/office/officeart/2005/8/layout/radial1"/>
    <dgm:cxn modelId="{A2B3B3B1-B05F-4802-9DB9-CEAB9DCD7B95}" type="presParOf" srcId="{2452F0B0-E6D4-4390-9EDA-ADE542EB0D25}" destId="{B2D4E485-FC11-4A4C-B088-189C54733884}" srcOrd="6" destOrd="0" presId="urn:microsoft.com/office/officeart/2005/8/layout/radial1"/>
    <dgm:cxn modelId="{8CFD67E7-1EB2-42C6-BE28-2BEB26FDD58C}" type="presParOf" srcId="{2452F0B0-E6D4-4390-9EDA-ADE542EB0D25}" destId="{5C76FC44-EC87-4010-9DB0-136B57A17F09}" srcOrd="7" destOrd="0" presId="urn:microsoft.com/office/officeart/2005/8/layout/radial1"/>
    <dgm:cxn modelId="{4E4DB1BE-D70F-481F-B2CB-70FAB768031D}" type="presParOf" srcId="{5C76FC44-EC87-4010-9DB0-136B57A17F09}" destId="{D021DC40-8396-44DD-885B-A179DC8A4A89}" srcOrd="0" destOrd="0" presId="urn:microsoft.com/office/officeart/2005/8/layout/radial1"/>
    <dgm:cxn modelId="{EAEF6C62-53BC-4200-AA58-90C80C5CB8BF}" type="presParOf" srcId="{2452F0B0-E6D4-4390-9EDA-ADE542EB0D25}" destId="{C3B240B1-A3FB-4051-A65B-EC78FD872F1F}" srcOrd="8" destOrd="0" presId="urn:microsoft.com/office/officeart/2005/8/layout/radial1"/>
    <dgm:cxn modelId="{7B994CA1-51C1-4D1A-9F57-CF536A9AC114}" type="presParOf" srcId="{2452F0B0-E6D4-4390-9EDA-ADE542EB0D25}" destId="{AB1A4A43-0A0A-4F60-8800-26BEA6F51FF7}" srcOrd="9" destOrd="0" presId="urn:microsoft.com/office/officeart/2005/8/layout/radial1"/>
    <dgm:cxn modelId="{E64B21E4-118D-4DD3-97F6-BF09F834DD7B}" type="presParOf" srcId="{AB1A4A43-0A0A-4F60-8800-26BEA6F51FF7}" destId="{19F6C281-CD8E-4312-8CCB-53026DCB36D4}" srcOrd="0" destOrd="0" presId="urn:microsoft.com/office/officeart/2005/8/layout/radial1"/>
    <dgm:cxn modelId="{5EB31442-A445-40A3-BCD9-4FC3CB832CCD}" type="presParOf" srcId="{2452F0B0-E6D4-4390-9EDA-ADE542EB0D25}" destId="{7A28EFEC-3C6B-49DA-B649-A44BEF8F91C5}" srcOrd="10" destOrd="0" presId="urn:microsoft.com/office/officeart/2005/8/layout/radial1"/>
    <dgm:cxn modelId="{A8FF7146-F1B2-44D6-B383-5E7C19A638C4}" type="presParOf" srcId="{2452F0B0-E6D4-4390-9EDA-ADE542EB0D25}" destId="{CFD051B0-B906-4363-8DAC-9E7047260EA7}" srcOrd="11" destOrd="0" presId="urn:microsoft.com/office/officeart/2005/8/layout/radial1"/>
    <dgm:cxn modelId="{6BB72E58-9BE7-45A0-A808-BF0EEFD54E10}" type="presParOf" srcId="{CFD051B0-B906-4363-8DAC-9E7047260EA7}" destId="{27BC5946-46C2-4ABD-AD33-0397EA98898C}" srcOrd="0" destOrd="0" presId="urn:microsoft.com/office/officeart/2005/8/layout/radial1"/>
    <dgm:cxn modelId="{72EADD78-85D2-466A-B198-3ABFB1952034}" type="presParOf" srcId="{2452F0B0-E6D4-4390-9EDA-ADE542EB0D25}" destId="{28EA7F37-BC0A-4253-891D-2447BD20765B}" srcOrd="12" destOrd="0" presId="urn:microsoft.com/office/officeart/2005/8/layout/radial1"/>
    <dgm:cxn modelId="{1BCC5412-8947-4FDC-8E4C-C84CEEA47658}" type="presParOf" srcId="{2452F0B0-E6D4-4390-9EDA-ADE542EB0D25}" destId="{AD7E9698-2A96-4BF0-9E21-D45854C9B86F}" srcOrd="13" destOrd="0" presId="urn:microsoft.com/office/officeart/2005/8/layout/radial1"/>
    <dgm:cxn modelId="{5AF444CD-5DAD-4713-8D43-0FA5496F4665}" type="presParOf" srcId="{AD7E9698-2A96-4BF0-9E21-D45854C9B86F}" destId="{F9A0D314-29F1-46DC-A5E9-FCEC9CD66972}" srcOrd="0" destOrd="0" presId="urn:microsoft.com/office/officeart/2005/8/layout/radial1"/>
    <dgm:cxn modelId="{86BD3F55-131B-4B2D-8E37-B52BE91112D7}" type="presParOf" srcId="{2452F0B0-E6D4-4390-9EDA-ADE542EB0D25}" destId="{E16A6EB1-6D6D-4B83-838B-C6E72306A3F3}" srcOrd="14" destOrd="0" presId="urn:microsoft.com/office/officeart/2005/8/layout/radial1"/>
    <dgm:cxn modelId="{CB86AA8A-F5C9-43F3-8248-C70137C08723}" type="presParOf" srcId="{2452F0B0-E6D4-4390-9EDA-ADE542EB0D25}" destId="{13F1FC92-A3CD-4ECF-96A2-4DC3C0639647}" srcOrd="15" destOrd="0" presId="urn:microsoft.com/office/officeart/2005/8/layout/radial1"/>
    <dgm:cxn modelId="{1C70072A-C5C7-4321-A33D-CCB8AF97D2F5}" type="presParOf" srcId="{13F1FC92-A3CD-4ECF-96A2-4DC3C0639647}" destId="{A99C7FDB-033F-4FFC-B5C9-FEB04C9E569A}" srcOrd="0" destOrd="0" presId="urn:microsoft.com/office/officeart/2005/8/layout/radial1"/>
    <dgm:cxn modelId="{47F6EADB-991B-49CD-80ED-7B281DB27C89}" type="presParOf" srcId="{2452F0B0-E6D4-4390-9EDA-ADE542EB0D25}" destId="{5C82349D-D9A4-4A28-BB01-8A06391367B5}" srcOrd="16" destOrd="0" presId="urn:microsoft.com/office/officeart/2005/8/layout/radial1"/>
    <dgm:cxn modelId="{38AF6A20-9116-4696-8EF9-354775D38752}" type="presParOf" srcId="{2452F0B0-E6D4-4390-9EDA-ADE542EB0D25}" destId="{C789354E-4B7D-47E1-A126-A7219C929477}" srcOrd="17" destOrd="0" presId="urn:microsoft.com/office/officeart/2005/8/layout/radial1"/>
    <dgm:cxn modelId="{06255522-DD51-475D-8F56-64DC5414B115}" type="presParOf" srcId="{C789354E-4B7D-47E1-A126-A7219C929477}" destId="{661FCBB0-CEB4-43E8-8932-6E2A0125EE1D}" srcOrd="0" destOrd="0" presId="urn:microsoft.com/office/officeart/2005/8/layout/radial1"/>
    <dgm:cxn modelId="{1F2AB7F0-8381-4301-B2C0-42A8ABBCA163}" type="presParOf" srcId="{2452F0B0-E6D4-4390-9EDA-ADE542EB0D25}" destId="{FC4B8EC2-445E-463E-BD51-ED88C99B404F}" srcOrd="18" destOrd="0" presId="urn:microsoft.com/office/officeart/2005/8/layout/radial1"/>
    <dgm:cxn modelId="{DEE6DAF8-2A66-4EB8-8283-969C78E37B23}" type="presParOf" srcId="{2452F0B0-E6D4-4390-9EDA-ADE542EB0D25}" destId="{52BC44A6-883B-48F9-A366-F4FA113B39AF}" srcOrd="19" destOrd="0" presId="urn:microsoft.com/office/officeart/2005/8/layout/radial1"/>
    <dgm:cxn modelId="{1C0C0EED-618E-4197-AF74-FCF56637925F}" type="presParOf" srcId="{52BC44A6-883B-48F9-A366-F4FA113B39AF}" destId="{EA5803E8-0F9C-4AC4-972D-2016070008E3}" srcOrd="0" destOrd="0" presId="urn:microsoft.com/office/officeart/2005/8/layout/radial1"/>
    <dgm:cxn modelId="{DC7BE3B8-F998-417C-AA61-394F232864DD}" type="presParOf" srcId="{2452F0B0-E6D4-4390-9EDA-ADE542EB0D25}" destId="{E2653D37-AEE3-4BD1-8CE1-FBC743DA2B40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968BF-64AF-4BE2-BC68-649A59A95B02}">
      <dsp:nvSpPr>
        <dsp:cNvPr id="0" name=""/>
        <dsp:cNvSpPr/>
      </dsp:nvSpPr>
      <dsp:spPr>
        <a:xfrm>
          <a:off x="3023439" y="1979323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Reasons</a:t>
          </a:r>
        </a:p>
      </dsp:txBody>
      <dsp:txXfrm>
        <a:off x="3160791" y="2116675"/>
        <a:ext cx="663193" cy="663193"/>
      </dsp:txXfrm>
    </dsp:sp>
    <dsp:sp modelId="{DF907A08-6188-44FF-9AF5-9714E1922CBB}">
      <dsp:nvSpPr>
        <dsp:cNvPr id="0" name=""/>
        <dsp:cNvSpPr/>
      </dsp:nvSpPr>
      <dsp:spPr>
        <a:xfrm rot="16200000">
          <a:off x="2973581" y="1448431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66447" y="1434576"/>
        <a:ext cx="51880" cy="51880"/>
      </dsp:txXfrm>
    </dsp:sp>
    <dsp:sp modelId="{0041A903-4892-49D8-8188-23BD86F4A905}">
      <dsp:nvSpPr>
        <dsp:cNvPr id="0" name=""/>
        <dsp:cNvSpPr/>
      </dsp:nvSpPr>
      <dsp:spPr>
        <a:xfrm>
          <a:off x="3023439" y="3812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Low cost</a:t>
          </a:r>
        </a:p>
      </dsp:txBody>
      <dsp:txXfrm>
        <a:off x="3160791" y="141164"/>
        <a:ext cx="663193" cy="663193"/>
      </dsp:txXfrm>
    </dsp:sp>
    <dsp:sp modelId="{517697FA-CC6E-4333-9196-CE7D6AD5872A}">
      <dsp:nvSpPr>
        <dsp:cNvPr id="0" name=""/>
        <dsp:cNvSpPr/>
      </dsp:nvSpPr>
      <dsp:spPr>
        <a:xfrm rot="18360000">
          <a:off x="3554169" y="1637076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047035" y="1623220"/>
        <a:ext cx="51880" cy="51880"/>
      </dsp:txXfrm>
    </dsp:sp>
    <dsp:sp modelId="{D3E81219-0834-4B31-8345-0604B426E447}">
      <dsp:nvSpPr>
        <dsp:cNvPr id="0" name=""/>
        <dsp:cNvSpPr/>
      </dsp:nvSpPr>
      <dsp:spPr>
        <a:xfrm>
          <a:off x="4184615" y="381101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Increased wealth</a:t>
          </a:r>
        </a:p>
      </dsp:txBody>
      <dsp:txXfrm>
        <a:off x="4321967" y="518453"/>
        <a:ext cx="663193" cy="663193"/>
      </dsp:txXfrm>
    </dsp:sp>
    <dsp:sp modelId="{A7E0BE65-9F85-4265-AA82-2CBF3CBBA0B0}">
      <dsp:nvSpPr>
        <dsp:cNvPr id="0" name=""/>
        <dsp:cNvSpPr/>
      </dsp:nvSpPr>
      <dsp:spPr>
        <a:xfrm rot="20520000">
          <a:off x="3912992" y="2130953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405858" y="2117098"/>
        <a:ext cx="51880" cy="51880"/>
      </dsp:txXfrm>
    </dsp:sp>
    <dsp:sp modelId="{B2D4E485-FC11-4A4C-B088-189C54733884}">
      <dsp:nvSpPr>
        <dsp:cNvPr id="0" name=""/>
        <dsp:cNvSpPr/>
      </dsp:nvSpPr>
      <dsp:spPr>
        <a:xfrm>
          <a:off x="4902261" y="1368856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Spread risk</a:t>
          </a:r>
        </a:p>
      </dsp:txBody>
      <dsp:txXfrm>
        <a:off x="5039613" y="1506208"/>
        <a:ext cx="663193" cy="663193"/>
      </dsp:txXfrm>
    </dsp:sp>
    <dsp:sp modelId="{5C76FC44-EC87-4010-9DB0-136B57A17F09}">
      <dsp:nvSpPr>
        <dsp:cNvPr id="0" name=""/>
        <dsp:cNvSpPr/>
      </dsp:nvSpPr>
      <dsp:spPr>
        <a:xfrm rot="1080000">
          <a:off x="3912992" y="2741420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405858" y="2727564"/>
        <a:ext cx="51880" cy="51880"/>
      </dsp:txXfrm>
    </dsp:sp>
    <dsp:sp modelId="{C3B240B1-A3FB-4051-A65B-EC78FD872F1F}">
      <dsp:nvSpPr>
        <dsp:cNvPr id="0" name=""/>
        <dsp:cNvSpPr/>
      </dsp:nvSpPr>
      <dsp:spPr>
        <a:xfrm>
          <a:off x="4902261" y="2589789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Specialist skills</a:t>
          </a:r>
        </a:p>
      </dsp:txBody>
      <dsp:txXfrm>
        <a:off x="5039613" y="2727141"/>
        <a:ext cx="663193" cy="663193"/>
      </dsp:txXfrm>
    </dsp:sp>
    <dsp:sp modelId="{AB1A4A43-0A0A-4F60-8800-26BEA6F51FF7}">
      <dsp:nvSpPr>
        <dsp:cNvPr id="0" name=""/>
        <dsp:cNvSpPr/>
      </dsp:nvSpPr>
      <dsp:spPr>
        <a:xfrm rot="3240000">
          <a:off x="3554169" y="3235297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047035" y="3221442"/>
        <a:ext cx="51880" cy="51880"/>
      </dsp:txXfrm>
    </dsp:sp>
    <dsp:sp modelId="{7A28EFEC-3C6B-49DA-B649-A44BEF8F91C5}">
      <dsp:nvSpPr>
        <dsp:cNvPr id="0" name=""/>
        <dsp:cNvSpPr/>
      </dsp:nvSpPr>
      <dsp:spPr>
        <a:xfrm>
          <a:off x="4184615" y="3577545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Proximity to raw materials</a:t>
          </a:r>
        </a:p>
      </dsp:txBody>
      <dsp:txXfrm>
        <a:off x="4321967" y="3714897"/>
        <a:ext cx="663193" cy="663193"/>
      </dsp:txXfrm>
    </dsp:sp>
    <dsp:sp modelId="{CFD051B0-B906-4363-8DAC-9E7047260EA7}">
      <dsp:nvSpPr>
        <dsp:cNvPr id="0" name=""/>
        <dsp:cNvSpPr/>
      </dsp:nvSpPr>
      <dsp:spPr>
        <a:xfrm rot="5400000">
          <a:off x="2973581" y="3423942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66447" y="3410087"/>
        <a:ext cx="51880" cy="51880"/>
      </dsp:txXfrm>
    </dsp:sp>
    <dsp:sp modelId="{28EA7F37-BC0A-4253-891D-2447BD20765B}">
      <dsp:nvSpPr>
        <dsp:cNvPr id="0" name=""/>
        <dsp:cNvSpPr/>
      </dsp:nvSpPr>
      <dsp:spPr>
        <a:xfrm>
          <a:off x="3023439" y="3954834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Proximity to market</a:t>
          </a:r>
        </a:p>
      </dsp:txBody>
      <dsp:txXfrm>
        <a:off x="3160791" y="4092186"/>
        <a:ext cx="663193" cy="663193"/>
      </dsp:txXfrm>
    </dsp:sp>
    <dsp:sp modelId="{AD7E9698-2A96-4BF0-9E21-D45854C9B86F}">
      <dsp:nvSpPr>
        <dsp:cNvPr id="0" name=""/>
        <dsp:cNvSpPr/>
      </dsp:nvSpPr>
      <dsp:spPr>
        <a:xfrm rot="7560000">
          <a:off x="2392993" y="3235297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885859" y="3221442"/>
        <a:ext cx="51880" cy="51880"/>
      </dsp:txXfrm>
    </dsp:sp>
    <dsp:sp modelId="{E16A6EB1-6D6D-4B83-838B-C6E72306A3F3}">
      <dsp:nvSpPr>
        <dsp:cNvPr id="0" name=""/>
        <dsp:cNvSpPr/>
      </dsp:nvSpPr>
      <dsp:spPr>
        <a:xfrm>
          <a:off x="1862263" y="3577545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Government incentives</a:t>
          </a:r>
        </a:p>
      </dsp:txBody>
      <dsp:txXfrm>
        <a:off x="1999615" y="3714897"/>
        <a:ext cx="663193" cy="663193"/>
      </dsp:txXfrm>
    </dsp:sp>
    <dsp:sp modelId="{13F1FC92-A3CD-4ECF-96A2-4DC3C0639647}">
      <dsp:nvSpPr>
        <dsp:cNvPr id="0" name=""/>
        <dsp:cNvSpPr/>
      </dsp:nvSpPr>
      <dsp:spPr>
        <a:xfrm rot="9720000">
          <a:off x="2034169" y="2741420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527036" y="2727564"/>
        <a:ext cx="51880" cy="51880"/>
      </dsp:txXfrm>
    </dsp:sp>
    <dsp:sp modelId="{5C82349D-D9A4-4A28-BB01-8A06391367B5}">
      <dsp:nvSpPr>
        <dsp:cNvPr id="0" name=""/>
        <dsp:cNvSpPr/>
      </dsp:nvSpPr>
      <dsp:spPr>
        <a:xfrm>
          <a:off x="1144616" y="2589789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Tax advantages</a:t>
          </a:r>
        </a:p>
      </dsp:txBody>
      <dsp:txXfrm>
        <a:off x="1281968" y="2727141"/>
        <a:ext cx="663193" cy="663193"/>
      </dsp:txXfrm>
    </dsp:sp>
    <dsp:sp modelId="{C789354E-4B7D-47E1-A126-A7219C929477}">
      <dsp:nvSpPr>
        <dsp:cNvPr id="0" name=""/>
        <dsp:cNvSpPr/>
      </dsp:nvSpPr>
      <dsp:spPr>
        <a:xfrm rot="11880000">
          <a:off x="2034169" y="2130953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527036" y="2117098"/>
        <a:ext cx="51880" cy="51880"/>
      </dsp:txXfrm>
    </dsp:sp>
    <dsp:sp modelId="{FC4B8EC2-445E-463E-BD51-ED88C99B404F}">
      <dsp:nvSpPr>
        <dsp:cNvPr id="0" name=""/>
        <dsp:cNvSpPr/>
      </dsp:nvSpPr>
      <dsp:spPr>
        <a:xfrm>
          <a:off x="1144616" y="1368856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Shared expertise</a:t>
          </a:r>
        </a:p>
      </dsp:txBody>
      <dsp:txXfrm>
        <a:off x="1281968" y="1506208"/>
        <a:ext cx="663193" cy="663193"/>
      </dsp:txXfrm>
    </dsp:sp>
    <dsp:sp modelId="{52BC44A6-883B-48F9-A366-F4FA113B39AF}">
      <dsp:nvSpPr>
        <dsp:cNvPr id="0" name=""/>
        <dsp:cNvSpPr/>
      </dsp:nvSpPr>
      <dsp:spPr>
        <a:xfrm rot="14040000">
          <a:off x="2392993" y="1637076"/>
          <a:ext cx="1037613" cy="24169"/>
        </a:xfrm>
        <a:custGeom>
          <a:avLst/>
          <a:gdLst/>
          <a:ahLst/>
          <a:cxnLst/>
          <a:rect l="0" t="0" r="0" b="0"/>
          <a:pathLst>
            <a:path>
              <a:moveTo>
                <a:pt x="0" y="12084"/>
              </a:moveTo>
              <a:lnTo>
                <a:pt x="1037613" y="12084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885859" y="1623220"/>
        <a:ext cx="51880" cy="51880"/>
      </dsp:txXfrm>
    </dsp:sp>
    <dsp:sp modelId="{E2653D37-AEE3-4BD1-8CE1-FBC743DA2B40}">
      <dsp:nvSpPr>
        <dsp:cNvPr id="0" name=""/>
        <dsp:cNvSpPr/>
      </dsp:nvSpPr>
      <dsp:spPr>
        <a:xfrm>
          <a:off x="1862263" y="381101"/>
          <a:ext cx="937897" cy="937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/>
            <a:t>New markets</a:t>
          </a:r>
        </a:p>
      </dsp:txBody>
      <dsp:txXfrm>
        <a:off x="1999615" y="518453"/>
        <a:ext cx="663193" cy="663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17456755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http://www.bbc.co.uk/news/business-17456755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5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http://www.bbc.co.uk/news/business-36603779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98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http://www.bbc.co.uk/news/business-36440155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05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644015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1745675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660377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dirty="0"/>
              <a:t>Strategies for operating internationally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9077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E1</a:t>
            </a:r>
          </a:p>
          <a:p>
            <a:pPr algn="ctr"/>
            <a:r>
              <a:rPr lang="en-GB" sz="1600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Strategies for operating internationally</a:t>
            </a:r>
            <a:endParaRPr lang="en-GB" sz="1600" dirty="0"/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xmlns="" id="{138155F1-5EB2-464C-AF64-397FC9F3E23C}"/>
              </a:ext>
            </a:extLst>
          </p:cNvPr>
          <p:cNvSpPr txBox="1"/>
          <p:nvPr/>
        </p:nvSpPr>
        <p:spPr>
          <a:xfrm>
            <a:off x="2122054" y="692696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Write a list of the top five countries that the UK imports from and exports to.</a:t>
            </a:r>
          </a:p>
          <a:p>
            <a:endParaRPr lang="en-GB" dirty="0"/>
          </a:p>
          <a:p>
            <a:r>
              <a:rPr lang="en-GB" dirty="0"/>
              <a:t>Why do we trade more with these countries?</a:t>
            </a:r>
          </a:p>
          <a:p>
            <a:endParaRPr lang="en-GB" dirty="0"/>
          </a:p>
          <a:p>
            <a:r>
              <a:rPr lang="en-GB" dirty="0"/>
              <a:t>What do you think we export?</a:t>
            </a:r>
          </a:p>
          <a:p>
            <a:endParaRPr lang="en-GB" dirty="0"/>
          </a:p>
          <a:p>
            <a:r>
              <a:rPr lang="en-GB" dirty="0"/>
              <a:t>What do you think we import?</a:t>
            </a:r>
          </a:p>
          <a:p>
            <a:endParaRPr lang="en-GB" dirty="0"/>
          </a:p>
          <a:p>
            <a:r>
              <a:rPr lang="en-GB" dirty="0"/>
              <a:t>Choose one major country that we trade with and research our imports and exports.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 lnSpcReduction="1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b="1" dirty="0"/>
              <a:t>Sub-contracting </a:t>
            </a:r>
            <a:r>
              <a:rPr lang="en-GB" sz="2400" dirty="0"/>
              <a:t>occurs when a business provides specific work for a foreign party to complete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This can be on an ad hoc basis, providing work when and where it is required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It allows the business to contract work to anywhere in the world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The business does not have to pay for any long term costs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It can re-contract </a:t>
            </a:r>
            <a:r>
              <a:rPr lang="en-GB" sz="2400" dirty="0" smtClean="0"/>
              <a:t>to </a:t>
            </a:r>
            <a:r>
              <a:rPr lang="en-GB" sz="2400" dirty="0"/>
              <a:t>those workers it believes did a good quality job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44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 lnSpcReduction="10000"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b="1" dirty="0"/>
              <a:t>Outsourcing</a:t>
            </a:r>
            <a:r>
              <a:rPr lang="en-GB" sz="2400" dirty="0"/>
              <a:t> occurs when  a business contracts out production to a foreign business over a period of time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This might lead to a loss of quality control but can allow the business to match supply to meet demand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The outsource business might be a specialist, which is likely to lead to an improvement in the quality of the product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Again, foreign businesses will have a better understanding of local markets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45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Reasons for targeting, operating in and trading with international markets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051720" y="1844824"/>
          <a:ext cx="698477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496" y="1844824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Discuss how each point could relate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Targeting sales abroad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Operating in another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Trading with other countries</a:t>
            </a:r>
          </a:p>
        </p:txBody>
      </p:sp>
    </p:spTree>
    <p:extLst>
      <p:ext uri="{BB962C8B-B14F-4D97-AF65-F5344CB8AC3E}">
        <p14:creationId xmlns:p14="http://schemas.microsoft.com/office/powerpoint/2010/main" val="4134492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For each of the strategies for operating internationally assess the reasons for using each one against the following criteria:</a:t>
            </a:r>
          </a:p>
          <a:p>
            <a:pPr lvl="1">
              <a:buFont typeface="+mj-lt"/>
              <a:buAutoNum type="arabicPeriod"/>
            </a:pPr>
            <a:r>
              <a:rPr lang="en-GB" dirty="0"/>
              <a:t>The speed of establishing operations</a:t>
            </a:r>
          </a:p>
          <a:p>
            <a:pPr lvl="1">
              <a:buFont typeface="+mj-lt"/>
              <a:buAutoNum type="arabicPeriod"/>
            </a:pPr>
            <a:r>
              <a:rPr lang="en-GB" dirty="0"/>
              <a:t>Access to local business knowledge and expertise</a:t>
            </a:r>
          </a:p>
          <a:p>
            <a:pPr lvl="1">
              <a:buFont typeface="+mj-lt"/>
              <a:buAutoNum type="arabicPeriod"/>
            </a:pPr>
            <a:r>
              <a:rPr lang="en-GB" dirty="0"/>
              <a:t>Cost control</a:t>
            </a:r>
          </a:p>
          <a:p>
            <a:pPr lvl="1">
              <a:buFont typeface="+mj-lt"/>
              <a:buAutoNum type="arabicPeriod"/>
            </a:pPr>
            <a:r>
              <a:rPr lang="en-GB" dirty="0"/>
              <a:t>Risk control</a:t>
            </a:r>
          </a:p>
          <a:p>
            <a:r>
              <a:rPr lang="en-GB" dirty="0"/>
              <a:t>Rank each strategy according to its strengths in meeting each criteria</a:t>
            </a:r>
          </a:p>
        </p:txBody>
      </p:sp>
    </p:spTree>
    <p:extLst>
      <p:ext uri="{BB962C8B-B14F-4D97-AF65-F5344CB8AC3E}">
        <p14:creationId xmlns:p14="http://schemas.microsoft.com/office/powerpoint/2010/main" val="2831256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128792" cy="1143000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Re-engineering products and services to meet the demands and preferences of international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Businesses will have to change the  products and services that they produce to be able to operate in other countries</a:t>
            </a:r>
          </a:p>
          <a:p>
            <a:r>
              <a:rPr lang="en-GB" dirty="0"/>
              <a:t>This might be expensive</a:t>
            </a:r>
          </a:p>
          <a:p>
            <a:r>
              <a:rPr lang="en-GB" dirty="0"/>
              <a:t>However, there is little alternative, particularly if it is required by law</a:t>
            </a:r>
          </a:p>
          <a:p>
            <a:r>
              <a:rPr lang="en-GB" dirty="0"/>
              <a:t>UK car manufacturers  have to export cars with left-hand drive</a:t>
            </a:r>
          </a:p>
          <a:p>
            <a:r>
              <a:rPr lang="en-GB" dirty="0"/>
              <a:t>Explain five different products that have to be re-engineered in order to export them to other countries</a:t>
            </a:r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395536" y="2420888"/>
            <a:ext cx="1152128" cy="72008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3429000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has </a:t>
            </a:r>
            <a:r>
              <a:rPr lang="en-GB" sz="1400" dirty="0"/>
              <a:t>F</a:t>
            </a:r>
            <a:r>
              <a:rPr lang="en-GB" sz="1400" dirty="0" smtClean="0"/>
              <a:t>oodpanda changed the marketing mix?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85184"/>
            <a:ext cx="17636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E.P8 Explain how products and processes have to be adapted for international markets by a selected business.</a:t>
            </a:r>
          </a:p>
        </p:txBody>
      </p:sp>
    </p:spTree>
    <p:extLst>
      <p:ext uri="{BB962C8B-B14F-4D97-AF65-F5344CB8AC3E}">
        <p14:creationId xmlns:p14="http://schemas.microsoft.com/office/powerpoint/2010/main" val="212192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Strategies for operating internationally, e.g. subsidiary businesses, joint ventures, partnerships, agencies, licensing, franchising, sub-contracting and outsourcing</a:t>
            </a:r>
          </a:p>
          <a:p>
            <a:pPr lvl="1"/>
            <a:r>
              <a:rPr lang="en-GB" dirty="0"/>
              <a:t>Reasons for using selected strategy, e.g. the speed of establishing operations, access to local business knowledge and expertise, cost control, risk control</a:t>
            </a:r>
          </a:p>
          <a:p>
            <a:pPr lvl="1"/>
            <a:r>
              <a:rPr lang="en-GB" dirty="0"/>
              <a:t>Re-engineering products and services to meet the demands and preferences of international markets, e.g. manufacturing vehicles for export with left-hand drive</a:t>
            </a: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Strategies for operating internationally, e.g. subsidiary businesses, joint ventures, partnerships, agencies, licensing, franchising, sub-contracting and outsourcing</a:t>
            </a:r>
          </a:p>
          <a:p>
            <a:pPr lvl="1"/>
            <a:r>
              <a:rPr lang="en-GB" dirty="0"/>
              <a:t>Reasons for using selected strategy, e.g. the speed of establishing operations, access to local business knowledge and expertise, cost control, risk control</a:t>
            </a:r>
          </a:p>
          <a:p>
            <a:pPr lvl="1"/>
            <a:r>
              <a:rPr lang="en-GB" dirty="0"/>
              <a:t>Re-engineering products and services to meet the demands and preferences of international markets, e.g. manufacturing vehicles for export with left-hand drive</a:t>
            </a:r>
          </a:p>
        </p:txBody>
      </p:sp>
    </p:spTree>
    <p:extLst>
      <p:ext uri="{BB962C8B-B14F-4D97-AF65-F5344CB8AC3E}">
        <p14:creationId xmlns:p14="http://schemas.microsoft.com/office/powerpoint/2010/main" val="193243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b="1" dirty="0"/>
              <a:t>Subsidiary businesses </a:t>
            </a:r>
            <a:r>
              <a:rPr lang="en-GB" dirty="0"/>
              <a:t>have at least 50% of their shares owned by a parent company</a:t>
            </a:r>
          </a:p>
          <a:p>
            <a:r>
              <a:rPr lang="en-GB" dirty="0"/>
              <a:t>Owning a subsidiary in another country will benefit the parent company in a number of ways:</a:t>
            </a:r>
          </a:p>
          <a:p>
            <a:pPr lvl="1"/>
            <a:r>
              <a:rPr lang="en-GB" dirty="0"/>
              <a:t>Diversifying risk as the foreign market is not affected by economic conditions in the domestic market</a:t>
            </a:r>
          </a:p>
          <a:p>
            <a:pPr lvl="1"/>
            <a:r>
              <a:rPr lang="en-GB" dirty="0"/>
              <a:t>Tax liabilities might be reduced</a:t>
            </a:r>
          </a:p>
          <a:p>
            <a:pPr lvl="1"/>
            <a:r>
              <a:rPr lang="en-GB" dirty="0"/>
              <a:t>A workforce can be employed with the skills required to meet the needs of the local market e.g. language skills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87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Joint ventures </a:t>
            </a:r>
            <a:r>
              <a:rPr lang="en-GB" dirty="0"/>
              <a:t>occur when two or more business agree to act collectively to set up a new business venture with all parties contributing equity to fund the set up and purchase of assets</a:t>
            </a:r>
          </a:p>
          <a:p>
            <a:r>
              <a:rPr lang="en-GB" dirty="0"/>
              <a:t>By operating in a joint venture a business can combine expertise and utilise the local knowledge of the foreign business</a:t>
            </a:r>
          </a:p>
          <a:p>
            <a:r>
              <a:rPr lang="en-GB" dirty="0"/>
              <a:t>Risk can be shared and an outlet can be secured to sell products in the foreign market</a:t>
            </a:r>
          </a:p>
          <a:p>
            <a:r>
              <a:rPr lang="en-GB" dirty="0"/>
              <a:t>However, cultural differences might undermine the venture and the local partner might gain valuable expertise, becoming a future competitor</a:t>
            </a:r>
          </a:p>
        </p:txBody>
      </p:sp>
      <p:sp>
        <p:nvSpPr>
          <p:cNvPr id="4" name="Action Button: Document 3">
            <a:hlinkClick r:id="rId3" highlightClick="1"/>
            <a:extLst>
              <a:ext uri="{FF2B5EF4-FFF2-40B4-BE49-F238E27FC236}">
                <a16:creationId xmlns:a16="http://schemas.microsoft.com/office/drawing/2014/main" xmlns="" id="{253096D4-88A5-41BE-9E42-401E350EF4B4}"/>
              </a:ext>
            </a:extLst>
          </p:cNvPr>
          <p:cNvSpPr/>
          <p:nvPr/>
        </p:nvSpPr>
        <p:spPr>
          <a:xfrm>
            <a:off x="593558" y="2492896"/>
            <a:ext cx="648072" cy="93610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BEC94A7-DB00-4B01-8EA5-CF9F608C29A9}"/>
              </a:ext>
            </a:extLst>
          </p:cNvPr>
          <p:cNvSpPr txBox="1"/>
          <p:nvPr/>
        </p:nvSpPr>
        <p:spPr>
          <a:xfrm>
            <a:off x="71500" y="3789040"/>
            <a:ext cx="16921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are the benefits to JLR of its joint venture with Cherry?</a:t>
            </a:r>
          </a:p>
        </p:txBody>
      </p:sp>
    </p:spTree>
    <p:extLst>
      <p:ext uri="{BB962C8B-B14F-4D97-AF65-F5344CB8AC3E}">
        <p14:creationId xmlns:p14="http://schemas.microsoft.com/office/powerpoint/2010/main" val="221234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b="1" dirty="0"/>
              <a:t>Partnerships</a:t>
            </a:r>
            <a:r>
              <a:rPr lang="en-GB" dirty="0"/>
              <a:t> occur when a business forms an alliance with one or more businesses abroad</a:t>
            </a:r>
          </a:p>
          <a:p>
            <a:r>
              <a:rPr lang="en-GB" dirty="0"/>
              <a:t>As with joint ventures this provides access to markets and expertise</a:t>
            </a:r>
          </a:p>
          <a:p>
            <a:r>
              <a:rPr lang="en-GB" dirty="0"/>
              <a:t>However, the partnership is less formal</a:t>
            </a:r>
          </a:p>
          <a:p>
            <a:r>
              <a:rPr lang="en-GB" dirty="0"/>
              <a:t>Therefore, the business does not need to divulge as much information regarding operations</a:t>
            </a:r>
          </a:p>
          <a:p>
            <a:r>
              <a:rPr lang="en-GB" dirty="0"/>
              <a:t>This safeguards the business from the threat of competition in the future</a:t>
            </a:r>
          </a:p>
        </p:txBody>
      </p:sp>
    </p:spTree>
    <p:extLst>
      <p:ext uri="{BB962C8B-B14F-4D97-AF65-F5344CB8AC3E}">
        <p14:creationId xmlns:p14="http://schemas.microsoft.com/office/powerpoint/2010/main" val="291472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b="1" dirty="0"/>
              <a:t>Agencies </a:t>
            </a:r>
            <a:r>
              <a:rPr lang="en-GB" dirty="0"/>
              <a:t>are professional businesses that have an understanding of local markets in specialist fields</a:t>
            </a:r>
          </a:p>
          <a:p>
            <a:r>
              <a:rPr lang="en-GB" dirty="0"/>
              <a:t>They can be used to establish a foothold in a local market</a:t>
            </a:r>
          </a:p>
          <a:p>
            <a:r>
              <a:rPr lang="en-GB" dirty="0"/>
              <a:t>They may have a network of contacts, such as local suppliers, that can make it easier for a business to set up</a:t>
            </a:r>
          </a:p>
          <a:p>
            <a:r>
              <a:rPr lang="en-GB" dirty="0"/>
              <a:t>They might also have details of local labour that can help the business in terms of recruiting the right calibre of employee</a:t>
            </a:r>
          </a:p>
        </p:txBody>
      </p:sp>
    </p:spTree>
    <p:extLst>
      <p:ext uri="{BB962C8B-B14F-4D97-AF65-F5344CB8AC3E}">
        <p14:creationId xmlns:p14="http://schemas.microsoft.com/office/powerpoint/2010/main" val="377838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b="1" dirty="0"/>
              <a:t>Licensing</a:t>
            </a:r>
            <a:r>
              <a:rPr lang="en-GB" dirty="0"/>
              <a:t> a business gives permission to a third party to sell goods or services abroad </a:t>
            </a:r>
          </a:p>
          <a:p>
            <a:r>
              <a:rPr lang="en-GB" dirty="0"/>
              <a:t>This is often linked to an exclusivity deal for a specific country or region</a:t>
            </a:r>
          </a:p>
          <a:p>
            <a:r>
              <a:rPr lang="en-GB" dirty="0"/>
              <a:t>It allows a business to expand without having significant costs</a:t>
            </a:r>
          </a:p>
          <a:p>
            <a:r>
              <a:rPr lang="en-GB" dirty="0"/>
              <a:t>Although it will provide expertise to the licensee, the main benefit is the stream of income that will accrue to the business providing the license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61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Strategies for operating internationally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b="1" dirty="0"/>
              <a:t>Franchising </a:t>
            </a:r>
            <a:r>
              <a:rPr lang="en-GB" dirty="0"/>
              <a:t> occurs when one business, the franchisor, gives another business, the franchisee, permission to trade using the franchisors name and selling the franchisors goods or services </a:t>
            </a:r>
          </a:p>
          <a:p>
            <a:r>
              <a:rPr lang="en-GB" dirty="0"/>
              <a:t>This is a less risky option for moving into foreign markets but can mean additional costs and a loss of independence</a:t>
            </a:r>
          </a:p>
          <a:p>
            <a:r>
              <a:rPr lang="en-GB" dirty="0"/>
              <a:t>The franchisee will also require support from the franchisor</a:t>
            </a:r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Action Button: Document 3">
            <a:hlinkClick r:id="rId3" highlightClick="1"/>
            <a:extLst>
              <a:ext uri="{FF2B5EF4-FFF2-40B4-BE49-F238E27FC236}">
                <a16:creationId xmlns:a16="http://schemas.microsoft.com/office/drawing/2014/main" xmlns="" id="{39213F97-7369-4B96-B93B-599CC7CEFC2A}"/>
              </a:ext>
            </a:extLst>
          </p:cNvPr>
          <p:cNvSpPr/>
          <p:nvPr/>
        </p:nvSpPr>
        <p:spPr>
          <a:xfrm>
            <a:off x="557808" y="2276872"/>
            <a:ext cx="720080" cy="100811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A1A1D30-A391-4434-ACFB-3B5EC909DBC6}"/>
              </a:ext>
            </a:extLst>
          </p:cNvPr>
          <p:cNvSpPr txBox="1"/>
          <p:nvPr/>
        </p:nvSpPr>
        <p:spPr>
          <a:xfrm>
            <a:off x="0" y="3573016"/>
            <a:ext cx="1835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are the advantages to McDonalds of offering franchises in China?</a:t>
            </a:r>
          </a:p>
        </p:txBody>
      </p:sp>
    </p:spTree>
    <p:extLst>
      <p:ext uri="{BB962C8B-B14F-4D97-AF65-F5344CB8AC3E}">
        <p14:creationId xmlns:p14="http://schemas.microsoft.com/office/powerpoint/2010/main" val="711633459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3966</TotalTime>
  <Words>1072</Words>
  <Application>Microsoft Office PowerPoint</Application>
  <PresentationFormat>On-screen Show (4:3)</PresentationFormat>
  <Paragraphs>104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</vt:lpstr>
      <vt:lpstr>Strategies for operating internationally</vt:lpstr>
      <vt:lpstr>Strategies for operating internationally</vt:lpstr>
      <vt:lpstr>Strategies for operating internationally</vt:lpstr>
      <vt:lpstr>Strategies for operating internationally</vt:lpstr>
      <vt:lpstr>Strategies for operating internationally</vt:lpstr>
      <vt:lpstr>Strategies for operating internationally</vt:lpstr>
      <vt:lpstr>Strategies for operating internationally</vt:lpstr>
      <vt:lpstr>Strategies for operating internationally</vt:lpstr>
      <vt:lpstr>Strategies for operating internationally</vt:lpstr>
      <vt:lpstr>Strategies for operating internationally</vt:lpstr>
      <vt:lpstr>Strategies for operating internationally</vt:lpstr>
      <vt:lpstr>Reasons for targeting, operating in and trading with international markets</vt:lpstr>
      <vt:lpstr>Strategies for operating internationally</vt:lpstr>
      <vt:lpstr>Re-engineering products and services to meet the demands and preferences of international markets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487</cp:revision>
  <dcterms:created xsi:type="dcterms:W3CDTF">2009-08-01T13:37:35Z</dcterms:created>
  <dcterms:modified xsi:type="dcterms:W3CDTF">2017-08-22T13:19:48Z</dcterms:modified>
</cp:coreProperties>
</file>