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1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1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9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4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9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43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51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73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2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2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A909-A20B-430C-89E0-A38829568F4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66EB-99B1-4942-A7C4-F145AFF08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0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Branding - How do you recognise businesses?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979263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Business name			Nike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Logo		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Slogan</a:t>
            </a:r>
          </a:p>
          <a:p>
            <a:endParaRPr lang="en-GB" dirty="0"/>
          </a:p>
          <a:p>
            <a:r>
              <a:rPr lang="en-GB" dirty="0" smtClean="0"/>
              <a:t>Products they sell		Sportswear	</a:t>
            </a: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sz="2000" b="1" dirty="0"/>
              <a:t>Oxford's Premium Car </a:t>
            </a:r>
            <a:r>
              <a:rPr lang="en-GB" sz="2000" b="1" dirty="0" smtClean="0"/>
              <a:t>Wash</a:t>
            </a:r>
            <a:r>
              <a:rPr lang="en-GB" dirty="0" smtClean="0"/>
              <a:t>			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AutoShape 2" descr="Nike. Just Do It. Nike GB"/>
          <p:cNvSpPr>
            <a:spLocks noChangeAspect="1" noChangeArrowheads="1"/>
          </p:cNvSpPr>
          <p:nvPr/>
        </p:nvSpPr>
        <p:spPr bwMode="auto">
          <a:xfrm>
            <a:off x="4930775" y="7856536"/>
            <a:ext cx="1800000" cy="180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Nike. Just Do It. Nike 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2538763"/>
            <a:ext cx="1800000" cy="10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The Brand Brief Behind Nike's Just Do It Campa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The Brand Brief Behind Nike's Just Do It Campaig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The Brand Brief For Nike's Just Do It Campa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325" y="3737894"/>
            <a:ext cx="2374900" cy="144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rp-cdn.multiscreensite.com/27a20fa0/dms3rep/multi/desktop/JJCARWASH+GW+logo-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189" y="1371794"/>
            <a:ext cx="4222358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29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" y="1355834"/>
            <a:ext cx="11780520" cy="4997669"/>
          </a:xfrm>
        </p:spPr>
        <p:txBody>
          <a:bodyPr>
            <a:noAutofit/>
          </a:bodyPr>
          <a:lstStyle/>
          <a:p>
            <a:r>
              <a:rPr lang="en-GB" sz="2800" dirty="0" smtClean="0"/>
              <a:t>Now you have completed your research for your 3 ideas – you are to pick 1 to move </a:t>
            </a:r>
            <a:r>
              <a:rPr lang="en-GB" sz="2800" dirty="0" smtClean="0"/>
              <a:t>forward and righ</a:t>
            </a:r>
            <a:r>
              <a:rPr lang="en-GB" sz="2800" dirty="0" smtClean="0"/>
              <a:t>t a business plan for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Remember you want it to be </a:t>
            </a:r>
            <a:r>
              <a:rPr lang="en-GB" sz="2800" dirty="0" smtClean="0"/>
              <a:t>a 1 </a:t>
            </a:r>
            <a:r>
              <a:rPr lang="en-GB" sz="2800" dirty="0" smtClean="0"/>
              <a:t>product or service business and something you will complete over a 6-8 week </a:t>
            </a:r>
            <a:r>
              <a:rPr lang="en-GB" sz="2800" dirty="0" smtClean="0"/>
              <a:t>trading period. </a:t>
            </a:r>
            <a:endParaRPr lang="en-GB" sz="2800" dirty="0" smtClean="0"/>
          </a:p>
          <a:p>
            <a:r>
              <a:rPr lang="en-GB" sz="2800" dirty="0" smtClean="0"/>
              <a:t>e.g. coffee stall</a:t>
            </a:r>
          </a:p>
          <a:p>
            <a:r>
              <a:rPr lang="en-GB" sz="2800" dirty="0" smtClean="0"/>
              <a:t>Sweet stand</a:t>
            </a:r>
          </a:p>
          <a:p>
            <a:r>
              <a:rPr lang="en-GB" sz="2800" dirty="0" smtClean="0"/>
              <a:t>Baby sitting</a:t>
            </a:r>
          </a:p>
          <a:p>
            <a:r>
              <a:rPr lang="en-GB" sz="2800" dirty="0" smtClean="0"/>
              <a:t>Dog walking</a:t>
            </a:r>
          </a:p>
          <a:p>
            <a:r>
              <a:rPr lang="en-GB" sz="2800" dirty="0" smtClean="0"/>
              <a:t>Car </a:t>
            </a:r>
            <a:r>
              <a:rPr lang="en-GB" sz="2800" dirty="0" smtClean="0"/>
              <a:t>wash</a:t>
            </a:r>
          </a:p>
          <a:p>
            <a:r>
              <a:rPr lang="en-GB" sz="2800" dirty="0" smtClean="0"/>
              <a:t>Stationary stall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820" y="0"/>
            <a:ext cx="9144000" cy="1071563"/>
          </a:xfrm>
        </p:spPr>
        <p:txBody>
          <a:bodyPr/>
          <a:lstStyle/>
          <a:p>
            <a:r>
              <a:rPr lang="en-GB" dirty="0" smtClean="0"/>
              <a:t>Branding your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3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1 - </a:t>
            </a:r>
            <a:r>
              <a:rPr lang="en-GB" dirty="0" smtClean="0"/>
              <a:t>You </a:t>
            </a:r>
            <a:r>
              <a:rPr lang="en-GB" dirty="0" smtClean="0"/>
              <a:t>now need to decide on branding for your business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Business name			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Logo		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Slogan</a:t>
            </a:r>
          </a:p>
          <a:p>
            <a:endParaRPr lang="en-GB" dirty="0"/>
          </a:p>
          <a:p>
            <a:r>
              <a:rPr lang="en-GB" dirty="0" smtClean="0"/>
              <a:t>Describe product you sell/service you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6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purpose of Enterprise – why is it important businesses know what they want to achieve?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Aims are the overall goals that an enterprise wants to achieve. </a:t>
            </a:r>
          </a:p>
          <a:p>
            <a:pPr marL="0" indent="0">
              <a:buNone/>
            </a:pPr>
            <a:r>
              <a:rPr lang="en-GB" dirty="0" smtClean="0"/>
              <a:t>They are statements of purpose to inform customers and employees  of what they would like to do in the future.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62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Objectives are the steps that need to be taken by the business in order to meet the desired aims.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7567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2 - Aims </a:t>
            </a:r>
            <a:r>
              <a:rPr lang="en-GB" dirty="0" smtClean="0"/>
              <a:t>for you your enterprise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 </a:t>
            </a:r>
            <a:r>
              <a:rPr lang="en-GB" dirty="0"/>
              <a:t>quality service/product </a:t>
            </a:r>
            <a:r>
              <a:rPr lang="en-GB" dirty="0" smtClean="0"/>
              <a:t>offered</a:t>
            </a:r>
          </a:p>
          <a:p>
            <a:r>
              <a:rPr lang="en-GB" dirty="0" smtClean="0"/>
              <a:t>Maximising sales/create loyal customers </a:t>
            </a:r>
          </a:p>
          <a:p>
            <a:r>
              <a:rPr lang="en-GB" dirty="0" smtClean="0"/>
              <a:t>Breakeven – then to make a profit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 need to think of at least 1 objective for each of these aims for your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44" t="17556" r="4831" b="8534"/>
          <a:stretch/>
        </p:blipFill>
        <p:spPr>
          <a:xfrm>
            <a:off x="355600" y="241301"/>
            <a:ext cx="9537700" cy="632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44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205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Branding - How do you recognise businesses?</vt:lpstr>
      <vt:lpstr>Branding your business</vt:lpstr>
      <vt:lpstr>Task 1 - You now need to decide on branding for your business idea</vt:lpstr>
      <vt:lpstr>The purpose of Enterprise – why is it important businesses know what they want to achieve?</vt:lpstr>
      <vt:lpstr>Task 2 - Aims for you your enterprise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 FLANAGAN</dc:creator>
  <cp:lastModifiedBy>Mark  FLANAGAN</cp:lastModifiedBy>
  <cp:revision>14</cp:revision>
  <dcterms:created xsi:type="dcterms:W3CDTF">2019-11-15T08:24:07Z</dcterms:created>
  <dcterms:modified xsi:type="dcterms:W3CDTF">2020-11-25T10:55:45Z</dcterms:modified>
</cp:coreProperties>
</file>