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4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01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104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40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080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53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5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78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028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4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DB486-DDD5-47A6-9D1E-B00A77FCACA4}" type="datetimeFigureOut">
              <a:rPr lang="en-GB" smtClean="0"/>
              <a:t>03/09/2019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C7AF-07EB-4D8E-9E87-5E2A5E373E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24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	Micro Enterprise	Investigation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Task:</a:t>
            </a:r>
          </a:p>
          <a:p>
            <a:r>
              <a:rPr lang="en-GB" dirty="0" smtClean="0"/>
              <a:t>Describe the following Business terms in your own words – you can use the internet to help develop your description (NO copy and pasting)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705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Competitors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237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Market Share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1663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Unlimited 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70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Limited 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444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849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Break-Even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732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 market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214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170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65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Running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480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Micro Enterprise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Micro enterprise is an organisation which is run by one owner and can consist of no more than 10 people (employees), it could be run as a profit making or not-for-profit organisation.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5568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Branding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33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Innovation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0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Goods and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48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Sole Trader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071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Start-up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970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sector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4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Partnership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6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Customers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097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Widescreen</PresentationFormat>
  <Paragraphs>23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 Micro Enterprise Investigation</vt:lpstr>
      <vt:lpstr>Micro Enterprise</vt:lpstr>
      <vt:lpstr>Innovation</vt:lpstr>
      <vt:lpstr>Goods and Services</vt:lpstr>
      <vt:lpstr>Sole Trader</vt:lpstr>
      <vt:lpstr>Start-up Costs</vt:lpstr>
      <vt:lpstr>Private sector</vt:lpstr>
      <vt:lpstr>Partnership</vt:lpstr>
      <vt:lpstr>Customers</vt:lpstr>
      <vt:lpstr>Competitors</vt:lpstr>
      <vt:lpstr>Market Share</vt:lpstr>
      <vt:lpstr>Unlimited Liability</vt:lpstr>
      <vt:lpstr>Limited Liability</vt:lpstr>
      <vt:lpstr>USP</vt:lpstr>
      <vt:lpstr>Break-Even</vt:lpstr>
      <vt:lpstr>Target market</vt:lpstr>
      <vt:lpstr>Profit</vt:lpstr>
      <vt:lpstr>Promotion</vt:lpstr>
      <vt:lpstr>Running costs</vt:lpstr>
      <vt:lpstr>Branding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Micro Enterprise Investigation</dc:title>
  <dc:creator>Mark  FLANAGAN</dc:creator>
  <cp:lastModifiedBy>Mark  FLANAGAN</cp:lastModifiedBy>
  <cp:revision>2</cp:revision>
  <dcterms:created xsi:type="dcterms:W3CDTF">2019-09-03T12:12:29Z</dcterms:created>
  <dcterms:modified xsi:type="dcterms:W3CDTF">2019-09-03T12:13:27Z</dcterms:modified>
</cp:coreProperties>
</file>