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gaNHVMrvswvnaI/eCsd6T+4liv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18"/>
          <p:cNvSpPr/>
          <p:nvPr/>
        </p:nvSpPr>
        <p:spPr>
          <a:xfrm>
            <a:off x="298842" y="124479"/>
            <a:ext cx="1101354" cy="10145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5BD3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18"/>
          <p:cNvPicPr preferRelativeResize="0"/>
          <p:nvPr/>
        </p:nvPicPr>
        <p:blipFill rotWithShape="1">
          <a:blip r:embed="rId2">
            <a:alphaModFix/>
          </a:blip>
          <a:srcRect b="38171" l="27477" r="31027" t="0"/>
          <a:stretch/>
        </p:blipFill>
        <p:spPr>
          <a:xfrm>
            <a:off x="298842" y="124479"/>
            <a:ext cx="1101354" cy="10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8"/>
          <p:cNvSpPr/>
          <p:nvPr/>
        </p:nvSpPr>
        <p:spPr>
          <a:xfrm>
            <a:off x="6091721" y="6058670"/>
            <a:ext cx="2732431" cy="68066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4FC2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/>
          </a:blip>
          <a:srcRect b="0" l="3313" r="0" t="60233"/>
          <a:stretch/>
        </p:blipFill>
        <p:spPr>
          <a:xfrm>
            <a:off x="6102131" y="6079492"/>
            <a:ext cx="2849663" cy="72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19"/>
          <p:cNvSpPr/>
          <p:nvPr/>
        </p:nvSpPr>
        <p:spPr>
          <a:xfrm>
            <a:off x="298842" y="124479"/>
            <a:ext cx="1101354" cy="10145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5BD3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19"/>
          <p:cNvPicPr preferRelativeResize="0"/>
          <p:nvPr/>
        </p:nvPicPr>
        <p:blipFill rotWithShape="1">
          <a:blip r:embed="rId2">
            <a:alphaModFix/>
          </a:blip>
          <a:srcRect b="38171" l="27477" r="31027" t="0"/>
          <a:stretch/>
        </p:blipFill>
        <p:spPr>
          <a:xfrm>
            <a:off x="298842" y="124479"/>
            <a:ext cx="1101354" cy="10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9"/>
          <p:cNvSpPr/>
          <p:nvPr/>
        </p:nvSpPr>
        <p:spPr>
          <a:xfrm>
            <a:off x="6091721" y="6058670"/>
            <a:ext cx="2732431" cy="68066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4FC2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2">
            <a:alphaModFix/>
          </a:blip>
          <a:srcRect b="0" l="3313" r="0" t="60233"/>
          <a:stretch/>
        </p:blipFill>
        <p:spPr>
          <a:xfrm>
            <a:off x="6102131" y="6079492"/>
            <a:ext cx="2849663" cy="72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23"/>
          <p:cNvSpPr/>
          <p:nvPr/>
        </p:nvSpPr>
        <p:spPr>
          <a:xfrm>
            <a:off x="298842" y="124479"/>
            <a:ext cx="1101354" cy="10145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5BD3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23"/>
          <p:cNvPicPr preferRelativeResize="0"/>
          <p:nvPr/>
        </p:nvPicPr>
        <p:blipFill rotWithShape="1">
          <a:blip r:embed="rId2">
            <a:alphaModFix/>
          </a:blip>
          <a:srcRect b="38171" l="27477" r="31027" t="0"/>
          <a:stretch/>
        </p:blipFill>
        <p:spPr>
          <a:xfrm>
            <a:off x="298842" y="124479"/>
            <a:ext cx="1101354" cy="10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6091721" y="6058670"/>
            <a:ext cx="2732431" cy="68066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4FC2F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23"/>
          <p:cNvPicPr preferRelativeResize="0"/>
          <p:nvPr/>
        </p:nvPicPr>
        <p:blipFill rotWithShape="1">
          <a:blip r:embed="rId2">
            <a:alphaModFix/>
          </a:blip>
          <a:srcRect b="0" l="3313" r="0" t="60233"/>
          <a:stretch/>
        </p:blipFill>
        <p:spPr>
          <a:xfrm>
            <a:off x="6102131" y="6079492"/>
            <a:ext cx="2849663" cy="72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FC2F1"/>
            </a:gs>
            <a:gs pos="100000">
              <a:srgbClr val="5BD35F"/>
            </a:gs>
          </a:gsLst>
          <a:lin ang="18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"/>
          <p:cNvGrpSpPr/>
          <p:nvPr/>
        </p:nvGrpSpPr>
        <p:grpSpPr>
          <a:xfrm>
            <a:off x="1878430" y="1520442"/>
            <a:ext cx="5709996" cy="4019596"/>
            <a:chOff x="1878430" y="1520442"/>
            <a:chExt cx="5709996" cy="4019596"/>
          </a:xfrm>
        </p:grpSpPr>
        <p:sp>
          <p:nvSpPr>
            <p:cNvPr id="103" name="Google Shape;103;p1"/>
            <p:cNvSpPr/>
            <p:nvPr/>
          </p:nvSpPr>
          <p:spPr>
            <a:xfrm>
              <a:off x="1940551" y="1520442"/>
              <a:ext cx="5498454" cy="383989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5BD35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78430" y="1648504"/>
              <a:ext cx="5709996" cy="3530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"/>
            <p:cNvSpPr txBox="1"/>
            <p:nvPr/>
          </p:nvSpPr>
          <p:spPr>
            <a:xfrm>
              <a:off x="3260992" y="4630100"/>
              <a:ext cx="2737303" cy="909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D35F"/>
                </a:buClr>
                <a:buSzPts val="3600"/>
                <a:buFont typeface="Century Gothic"/>
                <a:buNone/>
              </a:pPr>
              <a:r>
                <a:rPr b="1" i="0" lang="en-GB" sz="3600" u="none" cap="none" strike="noStrike">
                  <a:solidFill>
                    <a:srgbClr val="5BD35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Lesson </a:t>
              </a:r>
              <a:r>
                <a:rPr b="1" lang="en-GB" sz="3600">
                  <a:solidFill>
                    <a:srgbClr val="5BD35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1515550" y="135902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4572000" y="590871"/>
            <a:ext cx="4572000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Show leds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in the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menu. This first image looks like paper. </a:t>
            </a:r>
            <a:endParaRPr/>
          </a:p>
        </p:txBody>
      </p:sp>
      <p:pic>
        <p:nvPicPr>
          <p:cNvPr descr="Graphical user interface, application&#10;&#10;Description automatically generated"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392041"/>
            <a:ext cx="5909952" cy="3926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/>
        </p:nvSpPr>
        <p:spPr>
          <a:xfrm>
            <a:off x="1515550" y="135902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6354014" y="1378059"/>
            <a:ext cx="2587369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This is a repeat of the earlier block. It starts off as </a:t>
            </a: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= 0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LOGIC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menu. Change the right hand 0 to 1. Get </a:t>
            </a: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IMG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the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VARIABLES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 and drop it over the first </a:t>
            </a:r>
            <a:endParaRPr/>
          </a:p>
        </p:txBody>
      </p:sp>
      <p:pic>
        <p:nvPicPr>
          <p:cNvPr descr="Graphical user interface, application&#10;&#10;Description automatically generated"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262" y="1530459"/>
            <a:ext cx="5540953" cy="5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/>
        </p:nvSpPr>
        <p:spPr>
          <a:xfrm>
            <a:off x="1515550" y="135902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  <p:sp>
        <p:nvSpPr>
          <p:cNvPr id="184" name="Google Shape;184;p12"/>
          <p:cNvSpPr/>
          <p:nvPr/>
        </p:nvSpPr>
        <p:spPr>
          <a:xfrm>
            <a:off x="4343984" y="135902"/>
            <a:ext cx="45720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Show leds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in the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menu. This image looks like a rock.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, chat or text message&#10;&#10;Description automatically generated" id="185" name="Google Shape;18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84" y="1951784"/>
            <a:ext cx="7721600" cy="3956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/>
          <p:nvPr/>
        </p:nvSpPr>
        <p:spPr>
          <a:xfrm>
            <a:off x="2286000" y="2936558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&#10;&#10;Description automatically generated" id="191" name="Google Shape;191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057399"/>
            <a:ext cx="627313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3"/>
          <p:cNvSpPr/>
          <p:nvPr/>
        </p:nvSpPr>
        <p:spPr>
          <a:xfrm>
            <a:off x="4838700" y="549294"/>
            <a:ext cx="4038600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Show leds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in the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menu. This first image looks like scissors.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1125783" y="393408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/>
        </p:nvSpPr>
        <p:spPr>
          <a:xfrm>
            <a:off x="1515550" y="176846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  <p:sp>
        <p:nvSpPr>
          <p:cNvPr id="199" name="Google Shape;199;p14"/>
          <p:cNvSpPr txBox="1"/>
          <p:nvPr/>
        </p:nvSpPr>
        <p:spPr>
          <a:xfrm>
            <a:off x="2214880" y="784230"/>
            <a:ext cx="59232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It!</a:t>
            </a:r>
            <a:endParaRPr/>
          </a:p>
        </p:txBody>
      </p:sp>
      <p:pic>
        <p:nvPicPr>
          <p:cNvPr descr="Screen Shot 2016-02-29 at 21.54.43.png" id="200" name="Google Shape;2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6015" y="1615988"/>
            <a:ext cx="1057910" cy="1096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2-29 at 21.55.25.png" id="201" name="Google Shape;2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807" y="1615988"/>
            <a:ext cx="4033623" cy="372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 txBox="1"/>
          <p:nvPr/>
        </p:nvSpPr>
        <p:spPr>
          <a:xfrm>
            <a:off x="4898390" y="3037952"/>
            <a:ext cx="378841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‘</a:t>
            </a:r>
            <a:r>
              <a:rPr b="1" lang="en-GB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SHAKE</a:t>
            </a:r>
            <a:r>
              <a:rPr lang="en-GB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button until you have seen that rock, paper, AND scissors all display on the micro:bit!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/>
          <p:nvPr/>
        </p:nvSpPr>
        <p:spPr>
          <a:xfrm>
            <a:off x="1942270" y="313185"/>
            <a:ext cx="5645960" cy="707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Turn!</a:t>
            </a: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264321" y="1495274"/>
            <a:ext cx="8613025" cy="2308324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5BD3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rgbClr val="5BD35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the rock, paper, scissors game using the steps in this presentation!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FC2F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rgbClr val="4FC2F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finish – have a go at changing the design – whatever the micro:bit can display with the LEDs you can use!</a:t>
            </a:r>
            <a:endParaRPr sz="2400">
              <a:solidFill>
                <a:srgbClr val="4FC2F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creen Shot 2016-02-29 at 21.55.25.png" id="209" name="Google Shape;2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6710" y="3515691"/>
            <a:ext cx="2644970" cy="2445035"/>
          </a:xfrm>
          <a:prstGeom prst="rect">
            <a:avLst/>
          </a:prstGeom>
          <a:noFill/>
          <a:ln cap="flat" cmpd="sng" w="9525">
            <a:solidFill>
              <a:srgbClr val="5BD35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 Shot 2016-02-29 at 22.00.36.png" id="210" name="Google Shape;2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9869" y="3512498"/>
            <a:ext cx="2680261" cy="2453700"/>
          </a:xfrm>
          <a:prstGeom prst="rect">
            <a:avLst/>
          </a:prstGeom>
          <a:noFill/>
          <a:ln cap="flat" cmpd="sng" w="9525">
            <a:solidFill>
              <a:srgbClr val="5BD35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 Shot 2016-02-29 at 22.00.44.png" id="211" name="Google Shape;2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532" y="3515691"/>
            <a:ext cx="2646548" cy="2450507"/>
          </a:xfrm>
          <a:prstGeom prst="rect">
            <a:avLst/>
          </a:prstGeom>
          <a:noFill/>
          <a:ln cap="flat" cmpd="sng" w="9525">
            <a:solidFill>
              <a:srgbClr val="5BD35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idx="1" type="body"/>
          </p:nvPr>
        </p:nvSpPr>
        <p:spPr>
          <a:xfrm>
            <a:off x="266823" y="1273138"/>
            <a:ext cx="8527640" cy="3979582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5BD3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BD35F"/>
              </a:buClr>
              <a:buSzPts val="3200"/>
              <a:buChar char="•"/>
            </a:pPr>
            <a:r>
              <a:rPr lang="en-GB">
                <a:solidFill>
                  <a:srgbClr val="5BD35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be using the LEDs and the motion detector built in to the micro:bit (accelerometer) that can detect movement. This will tell the micro:bit when we have shook the micro:bit, and when to display the ‘rock, paper, or scissors’.</a:t>
            </a:r>
            <a:endParaRPr/>
          </a:p>
        </p:txBody>
      </p:sp>
      <p:sp>
        <p:nvSpPr>
          <p:cNvPr id="111" name="Google Shape;111;p2"/>
          <p:cNvSpPr txBox="1"/>
          <p:nvPr>
            <p:ph type="title"/>
          </p:nvPr>
        </p:nvSpPr>
        <p:spPr>
          <a:xfrm>
            <a:off x="1526224" y="146574"/>
            <a:ext cx="7300258" cy="909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1515550" y="135902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4621362" y="998970"/>
            <a:ext cx="1366130" cy="793901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3631762" y="4226054"/>
            <a:ext cx="1800740" cy="899429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974" y="998970"/>
            <a:ext cx="5756906" cy="546318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 rot="1128446">
            <a:off x="3338091" y="4184218"/>
            <a:ext cx="61414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www.makecode.microbit.org</a:t>
            </a:r>
            <a:endParaRPr b="1" sz="3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70306" y="2316664"/>
            <a:ext cx="47113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”New Project”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Name it Rock, Paper,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Scissors.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/>
        </p:nvSpPr>
        <p:spPr>
          <a:xfrm>
            <a:off x="1515550" y="135902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4545623" y="1749697"/>
            <a:ext cx="37849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to input menu and select On Shake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4890" l="0" r="16439" t="10507"/>
          <a:stretch/>
        </p:blipFill>
        <p:spPr>
          <a:xfrm>
            <a:off x="395654" y="2189284"/>
            <a:ext cx="5407269" cy="4106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1515550" y="135902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4355888" y="590871"/>
            <a:ext cx="4585495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Drag </a:t>
            </a: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item to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the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VARIABLES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menu. Click on item and then click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rename variable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Call it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img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b="2179" l="22884" r="23076" t="20769"/>
          <a:stretch/>
        </p:blipFill>
        <p:spPr>
          <a:xfrm>
            <a:off x="287191" y="1292469"/>
            <a:ext cx="3522810" cy="376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136" name="Google Shape;1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0307" y="2589170"/>
            <a:ext cx="5051076" cy="412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/>
        </p:nvSpPr>
        <p:spPr>
          <a:xfrm>
            <a:off x="1515550" y="135902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5560646" y="590871"/>
            <a:ext cx="3050538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Pick random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in the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MATHS. Change the last number to 2.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, Teams&#10;&#10;Description automatically generated"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615" y="1967557"/>
            <a:ext cx="6287691" cy="3512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/>
        </p:nvSpPr>
        <p:spPr>
          <a:xfrm>
            <a:off x="1515550" y="135902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4369384" y="590871"/>
            <a:ext cx="457200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This is the hardest bit! This block comes from the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LOGIC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menu. It starts off as just </a:t>
            </a: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and ELSE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You need to  add in </a:t>
            </a: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ELSE IF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clicking on the blue plus button</a:t>
            </a:r>
            <a:endParaRPr/>
          </a:p>
        </p:txBody>
      </p:sp>
      <p:pic>
        <p:nvPicPr>
          <p:cNvPr descr="A screenshot of a computer&#10;&#10;Description automatically generated with medium confidence"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267" y="2616200"/>
            <a:ext cx="5720688" cy="3822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/>
        </p:nvSpPr>
        <p:spPr>
          <a:xfrm>
            <a:off x="1515550" y="135902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4369384" y="844659"/>
            <a:ext cx="4572000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This block is in the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LOGIC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 and starts off as </a:t>
            </a:r>
            <a:r>
              <a:rPr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 = 0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Change the last 0 to a 2. </a:t>
            </a:r>
            <a:endParaRPr/>
          </a:p>
        </p:txBody>
      </p:sp>
      <p:pic>
        <p:nvPicPr>
          <p:cNvPr descr="Graphical user interface, application&#10;&#10;Description automatically generated"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283" y="2557385"/>
            <a:ext cx="5874474" cy="3895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/>
        </p:nvSpPr>
        <p:spPr>
          <a:xfrm>
            <a:off x="1515550" y="135902"/>
            <a:ext cx="7425834" cy="90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GB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Rock, Paper, Scissors!</a:t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4369384" y="1378059"/>
            <a:ext cx="45720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This block is in the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VARIABLES 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 drag it and drop it to replace the first 0. </a:t>
            </a:r>
            <a:endParaRPr/>
          </a:p>
        </p:txBody>
      </p:sp>
      <p:pic>
        <p:nvPicPr>
          <p:cNvPr descr="Graphical user interface, application&#10;&#10;Description automatically generated"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616" y="2609165"/>
            <a:ext cx="5824731" cy="3842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2016-02-17T14:03:30Z</dcterms:created>
  <dc:creator>Nathan Charlesworth</dc:creator>
</cp:coreProperties>
</file>